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How to Insert a Hyperlink in PowerPoint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Detailed tutorial with more images and explanations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1: Select the Text or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Click the text, image, or shape that you want to turn into a hyperlink. A selection box will appear around it. Make sure you have selected exactly what you want to turn into a hyperlink.</a:t>
            </a:r>
          </a:p>
        </p:txBody>
      </p:sp>
      <p:pic>
        <p:nvPicPr>
          <p:cNvPr id="4" name="Picture 3" descr="step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0" y="1371600"/>
            <a:ext cx="3200400" cy="243424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2: Open the Hyperlink Menu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Right-click the selected item and choose 'Link' or 'Hyperlink'.</a:t>
            </a:r>
          </a:p>
          <a:p>
            <a:r>
              <a:t>Alternatively, go to the Insert tab at the top of the PowerPoint window and click 'Link'.</a:t>
            </a:r>
          </a:p>
        </p:txBody>
      </p:sp>
      <p:pic>
        <p:nvPicPr>
          <p:cNvPr id="4" name="Picture 3" descr="step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0" y="1371600"/>
            <a:ext cx="3200400" cy="243424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3: Choose the Type of Hyperlink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You can hyperlink to:</a:t>
            </a:r>
          </a:p>
          <a:p>
            <a:r>
              <a:t>- A website (URL)</a:t>
            </a:r>
          </a:p>
          <a:p>
            <a:r>
              <a:t>- An email address</a:t>
            </a:r>
          </a:p>
          <a:p>
            <a:r>
              <a:t>- Another slide in the same presentation</a:t>
            </a:r>
          </a:p>
          <a:p>
            <a:r>
              <a:t>- A file saved on your device</a:t>
            </a:r>
          </a:p>
          <a:p>
            <a:r>
              <a:t>Choose the correct option and enter your link.</a:t>
            </a:r>
          </a:p>
        </p:txBody>
      </p:sp>
      <p:pic>
        <p:nvPicPr>
          <p:cNvPr id="4" name="Picture 3" descr="step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0" y="1371600"/>
            <a:ext cx="3200400" cy="243424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 4: Confirm the Hyperlink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endParaRPr/>
          </a:p>
          <a:p>
            <a:r>
              <a:t>Click 'OK' in the hyperlink window to apply your settings.</a:t>
            </a:r>
          </a:p>
          <a:p>
            <a:r>
              <a:t>Your object or text will now act as a clickable hyperlink in presentation mode.</a:t>
            </a:r>
          </a:p>
        </p:txBody>
      </p:sp>
      <p:pic>
        <p:nvPicPr>
          <p:cNvPr id="4" name="Picture 3" descr="step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0" y="1371600"/>
            <a:ext cx="3200400" cy="243424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pic>
        <p:nvPicPr>
          <p:cNvPr id="3" name="Picture 2" descr="instructional_combin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57200"/>
            <a:ext cx="8229600" cy="1234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How to Insert a Hyperlink in PowerPoint</vt:lpstr>
      <vt:lpstr>Step 1: Select the Text or Object</vt:lpstr>
      <vt:lpstr>Step 2: Open the Hyperlink Menu</vt:lpstr>
      <vt:lpstr>Step 3: Choose the Type of Hyperlink</vt:lpstr>
      <vt:lpstr>Step 4: Confirm the Hyperlink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Insert a Hyperlink in PowerPoint</dc:title>
  <dc:subject/>
  <dc:creator/>
  <cp:keywords/>
  <dc:description>generated using python-pptx</dc:description>
  <cp:lastModifiedBy>Hristiyan Mitenski</cp:lastModifiedBy>
  <cp:revision>3</cp:revision>
  <dcterms:created xsi:type="dcterms:W3CDTF">2013-01-27T09:14:16Z</dcterms:created>
  <dcterms:modified xsi:type="dcterms:W3CDTF">2025-11-21T18:12:21Z</dcterms:modified>
  <cp:category/>
</cp:coreProperties>
</file>