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5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17/03/2014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17/03/2014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17/03/2014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17/03/2014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17/03/2014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17/03/2014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17/03/2014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17/03/2014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17/03/2014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17/03/2014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17/03/2014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F90536-5494-41B3-9813-78CCF85728BE}" type="datetimeFigureOut">
              <a:rPr lang="en-GB" smtClean="0"/>
              <a:pPr/>
              <a:t>17/03/2014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Classics Project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Taking Stock and self-reflection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You have about </a:t>
            </a:r>
            <a:r>
              <a:rPr lang="en-GB" dirty="0" smtClean="0"/>
              <a:t>7 </a:t>
            </a:r>
            <a:r>
              <a:rPr lang="en-GB" dirty="0" smtClean="0"/>
              <a:t>weeks away from the deadline</a:t>
            </a:r>
          </a:p>
          <a:p>
            <a:r>
              <a:rPr lang="en-GB" dirty="0"/>
              <a:t>7</a:t>
            </a:r>
            <a:r>
              <a:rPr lang="en-GB" dirty="0" smtClean="0"/>
              <a:t> </a:t>
            </a:r>
            <a:r>
              <a:rPr lang="en-GB" dirty="0" smtClean="0"/>
              <a:t>weeks is not a long time but you are not quite at the point where you are under extreme pressure.</a:t>
            </a:r>
          </a:p>
          <a:p>
            <a:r>
              <a:rPr lang="en-GB" dirty="0" smtClean="0"/>
              <a:t>I.E. this is the best time to take stock and decide your action plan</a:t>
            </a:r>
          </a:p>
          <a:p>
            <a:pPr lvl="1"/>
            <a:r>
              <a:rPr lang="en-GB" dirty="0" smtClean="0"/>
              <a:t>You still have enough time to read, think and consider on your topic</a:t>
            </a:r>
          </a:p>
          <a:p>
            <a:pPr lvl="1"/>
            <a:r>
              <a:rPr lang="en-GB" dirty="0" smtClean="0"/>
              <a:t>And there is still enough time for you to start writing.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Creating an action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Reflect on work done</a:t>
            </a:r>
          </a:p>
          <a:p>
            <a:r>
              <a:rPr lang="en-GB" dirty="0" smtClean="0"/>
              <a:t>Reflect on work that should have been done</a:t>
            </a:r>
          </a:p>
          <a:p>
            <a:r>
              <a:rPr lang="en-GB" dirty="0" smtClean="0"/>
              <a:t>Reflect on work to be done</a:t>
            </a:r>
          </a:p>
          <a:p>
            <a:r>
              <a:rPr lang="en-GB" dirty="0" smtClean="0"/>
              <a:t>Create a clear plan of action as to what you need to do and when.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Reflection is an opportunity not a punishment.</a:t>
            </a:r>
          </a:p>
          <a:p>
            <a:r>
              <a:rPr lang="en-GB" dirty="0" smtClean="0"/>
              <a:t>Guilt is not reflection. Neither is panic.</a:t>
            </a:r>
          </a:p>
          <a:p>
            <a:endParaRPr lang="en-GB" dirty="0"/>
          </a:p>
          <a:p>
            <a:r>
              <a:rPr lang="en-GB" dirty="0" smtClean="0"/>
              <a:t>Two types of reflection</a:t>
            </a:r>
          </a:p>
          <a:p>
            <a:pPr lvl="1"/>
            <a:r>
              <a:rPr lang="en-GB" b="1" dirty="0" smtClean="0"/>
              <a:t>During event </a:t>
            </a:r>
            <a:r>
              <a:rPr lang="en-GB" b="1" dirty="0" smtClean="0">
                <a:sym typeface="Wingdings" pitchFamily="2" charset="2"/>
              </a:rPr>
              <a:t> to help you improve before final result</a:t>
            </a:r>
            <a:endParaRPr lang="en-GB" b="1" dirty="0" smtClean="0"/>
          </a:p>
          <a:p>
            <a:pPr lvl="1"/>
            <a:r>
              <a:rPr lang="en-GB" dirty="0" smtClean="0"/>
              <a:t>After event </a:t>
            </a:r>
            <a:r>
              <a:rPr lang="en-GB" dirty="0" smtClean="0">
                <a:sym typeface="Wingdings" pitchFamily="2" charset="2"/>
              </a:rPr>
              <a:t> to help you improve your results in the future.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reflective cycle</a:t>
            </a:r>
            <a:endParaRPr lang="en-GB" dirty="0"/>
          </a:p>
        </p:txBody>
      </p:sp>
      <p:pic>
        <p:nvPicPr>
          <p:cNvPr id="1026" name="Picture 2" descr="http://www.brookes.ac.uk/services/upgrade/images/gibbs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124744"/>
            <a:ext cx="6882118" cy="55362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reflective cycle – in action</a:t>
            </a:r>
            <a:endParaRPr lang="en-GB" dirty="0"/>
          </a:p>
        </p:txBody>
      </p:sp>
      <p:pic>
        <p:nvPicPr>
          <p:cNvPr id="1026" name="Picture 2" descr="http://www.brookes.ac.uk/services/upgrade/images/gibbs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321717"/>
            <a:ext cx="6882118" cy="5536283"/>
          </a:xfrm>
          <a:prstGeom prst="rect">
            <a:avLst/>
          </a:prstGeom>
          <a:noFill/>
        </p:spPr>
      </p:pic>
      <p:sp>
        <p:nvSpPr>
          <p:cNvPr id="7" name="Rectangle 6"/>
          <p:cNvSpPr/>
          <p:nvPr/>
        </p:nvSpPr>
        <p:spPr>
          <a:xfrm>
            <a:off x="1475656" y="2852936"/>
            <a:ext cx="194421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rgbClr val="FF0000"/>
                </a:solidFill>
              </a:rPr>
              <a:t>What to do for a successful result?</a:t>
            </a:r>
            <a:endParaRPr lang="en-GB" sz="1600" dirty="0">
              <a:solidFill>
                <a:srgbClr val="FF0000"/>
              </a:solidFill>
            </a:endParaRPr>
          </a:p>
        </p:txBody>
      </p:sp>
      <p:sp>
        <p:nvSpPr>
          <p:cNvPr id="8" name="Multiply 7"/>
          <p:cNvSpPr/>
          <p:nvPr/>
        </p:nvSpPr>
        <p:spPr>
          <a:xfrm>
            <a:off x="1763688" y="4797152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Description = what have you done already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Ancient sources and evidence</a:t>
            </a:r>
          </a:p>
          <a:p>
            <a:r>
              <a:rPr lang="en-GB" dirty="0" smtClean="0"/>
              <a:t>Modern scholarship</a:t>
            </a:r>
          </a:p>
          <a:p>
            <a:r>
              <a:rPr lang="en-GB" dirty="0" smtClean="0"/>
              <a:t>Rethinking of research plan submitted in February</a:t>
            </a:r>
          </a:p>
          <a:p>
            <a:r>
              <a:rPr lang="en-GB" dirty="0" smtClean="0"/>
              <a:t>Changes to plan and to focus of Project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Feelings = how do you feel about your work to date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Are you on time and on plan?</a:t>
            </a:r>
          </a:p>
          <a:p>
            <a:r>
              <a:rPr lang="en-GB" dirty="0" smtClean="0"/>
              <a:t>Do you feel you have done the work that you should have done?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Evaluation = objectively at what stage are you?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your reading complete/near complete/ not complete?</a:t>
            </a:r>
          </a:p>
          <a:p>
            <a:r>
              <a:rPr lang="en-GB" dirty="0" smtClean="0"/>
              <a:t>Are you close to making an argument?</a:t>
            </a:r>
          </a:p>
          <a:p>
            <a:r>
              <a:rPr lang="en-GB" dirty="0" smtClean="0"/>
              <a:t>Have you considered possible pitfalls?</a:t>
            </a:r>
          </a:p>
          <a:p>
            <a:r>
              <a:rPr lang="en-GB" dirty="0" smtClean="0"/>
              <a:t>Have you started writing?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Analysis = what do you need to do?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Reading? Ancient or modern…</a:t>
            </a:r>
          </a:p>
          <a:p>
            <a:r>
              <a:rPr lang="en-GB" dirty="0" smtClean="0"/>
              <a:t>Consideration of argument</a:t>
            </a:r>
          </a:p>
          <a:p>
            <a:r>
              <a:rPr lang="en-GB" dirty="0" smtClean="0"/>
              <a:t>Possible problems with debates, sources, types of evidence</a:t>
            </a:r>
          </a:p>
          <a:p>
            <a:r>
              <a:rPr lang="en-GB" dirty="0" smtClean="0"/>
              <a:t>Write.</a:t>
            </a:r>
          </a:p>
          <a:p>
            <a:r>
              <a:rPr lang="en-GB" dirty="0" smtClean="0"/>
              <a:t>Ask for advice.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Action Plan = how do you organise the remainder of your time and with what 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What needs to be done urgently?</a:t>
            </a:r>
          </a:p>
          <a:p>
            <a:r>
              <a:rPr lang="en-GB" dirty="0" smtClean="0"/>
              <a:t>What would you like to do but is not essential to your project?</a:t>
            </a:r>
          </a:p>
          <a:p>
            <a:r>
              <a:rPr lang="en-GB" dirty="0" smtClean="0"/>
              <a:t>How much time do you need to:</a:t>
            </a:r>
          </a:p>
          <a:p>
            <a:pPr lvl="1"/>
            <a:r>
              <a:rPr lang="en-GB" dirty="0" smtClean="0"/>
              <a:t>Complete reading</a:t>
            </a:r>
          </a:p>
          <a:p>
            <a:pPr lvl="1"/>
            <a:r>
              <a:rPr lang="en-GB" dirty="0" smtClean="0"/>
              <a:t>Consider/reconsider the argument</a:t>
            </a:r>
          </a:p>
          <a:p>
            <a:pPr lvl="1"/>
            <a:r>
              <a:rPr lang="en-GB" dirty="0" smtClean="0"/>
              <a:t>Write a full draft</a:t>
            </a:r>
          </a:p>
          <a:p>
            <a:r>
              <a:rPr lang="en-GB" dirty="0" smtClean="0"/>
              <a:t>What resources do you need? And how do you get them?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378</Words>
  <Application>Microsoft Office PowerPoint</Application>
  <PresentationFormat>On-screen Show (4:3)</PresentationFormat>
  <Paragraphs>50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Classics Project</vt:lpstr>
      <vt:lpstr>Time </vt:lpstr>
      <vt:lpstr>Creating an action plan</vt:lpstr>
      <vt:lpstr>Reflection</vt:lpstr>
      <vt:lpstr>The reflective cycle</vt:lpstr>
      <vt:lpstr>The reflective cycle – in action</vt:lpstr>
      <vt:lpstr>Description = what have you done already</vt:lpstr>
      <vt:lpstr>Feelings = how do you feel about your work to date</vt:lpstr>
      <vt:lpstr>Evaluation = objectively at what stage are you?</vt:lpstr>
      <vt:lpstr>Analysis = what do you need to do?</vt:lpstr>
      <vt:lpstr>Action Plan = how do you organise the remainder of your time and with what aims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Errietta Bissa</dc:creator>
  <cp:lastModifiedBy>Errietta Bissa</cp:lastModifiedBy>
  <cp:revision>30</cp:revision>
  <dcterms:created xsi:type="dcterms:W3CDTF">2012-03-20T09:10:46Z</dcterms:created>
  <dcterms:modified xsi:type="dcterms:W3CDTF">2014-03-17T14:01:36Z</dcterms:modified>
</cp:coreProperties>
</file>