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258" r:id="rId4"/>
    <p:sldId id="259" r:id="rId5"/>
    <p:sldId id="260" r:id="rId6"/>
    <p:sldId id="277" r:id="rId7"/>
    <p:sldId id="305" r:id="rId8"/>
    <p:sldId id="306" r:id="rId9"/>
    <p:sldId id="278" r:id="rId10"/>
    <p:sldId id="279" r:id="rId11"/>
    <p:sldId id="280" r:id="rId12"/>
    <p:sldId id="283" r:id="rId13"/>
    <p:sldId id="284" r:id="rId14"/>
    <p:sldId id="285" r:id="rId15"/>
    <p:sldId id="286" r:id="rId16"/>
    <p:sldId id="287" r:id="rId17"/>
    <p:sldId id="288" r:id="rId18"/>
    <p:sldId id="289" r:id="rId19"/>
    <p:sldId id="290" r:id="rId20"/>
    <p:sldId id="291" r:id="rId21"/>
    <p:sldId id="292" r:id="rId22"/>
    <p:sldId id="281" r:id="rId23"/>
    <p:sldId id="282" r:id="rId24"/>
    <p:sldId id="293" r:id="rId25"/>
    <p:sldId id="294" r:id="rId26"/>
    <p:sldId id="295" r:id="rId27"/>
    <p:sldId id="262" r:id="rId28"/>
    <p:sldId id="296" r:id="rId29"/>
    <p:sldId id="297" r:id="rId30"/>
    <p:sldId id="298" r:id="rId31"/>
    <p:sldId id="299" r:id="rId32"/>
    <p:sldId id="300" r:id="rId33"/>
    <p:sldId id="263" r:id="rId34"/>
    <p:sldId id="301" r:id="rId35"/>
    <p:sldId id="302" r:id="rId36"/>
    <p:sldId id="303" r:id="rId37"/>
    <p:sldId id="304" r:id="rId38"/>
    <p:sldId id="271" r:id="rId39"/>
    <p:sldId id="273" r:id="rId40"/>
    <p:sldId id="307" r:id="rId41"/>
    <p:sldId id="308" r:id="rId42"/>
    <p:sldId id="309" r:id="rId43"/>
    <p:sldId id="274" r:id="rId44"/>
    <p:sldId id="310" r:id="rId45"/>
    <p:sldId id="311" r:id="rId46"/>
    <p:sldId id="275" r:id="rId47"/>
    <p:sldId id="312" r:id="rId48"/>
    <p:sldId id="313" r:id="rId49"/>
    <p:sldId id="276" r:id="rId50"/>
    <p:sldId id="272" r:id="rId51"/>
    <p:sldId id="314" r:id="rId52"/>
    <p:sldId id="315" r:id="rId53"/>
    <p:sldId id="31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CAEAED-242D-8747-1DA0-2559A0C83210}" v="91" dt="2026-08-14T10:19:53.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42CAEAED-242D-8747-1DA0-2559A0C83210}"/>
    <pc:docChg chg="addSld delSld modSld addMainMaster delMainMaster">
      <pc:chgData name="Corey Edwards" userId="S::corey.edwards@uwtsd.ac.uk::7a967df3-e232-40a5-b10c-dee8f912d80a" providerId="AD" clId="Web-{42CAEAED-242D-8747-1DA0-2559A0C83210}" dt="2026-08-14T10:19:53.275" v="100"/>
      <pc:docMkLst>
        <pc:docMk/>
      </pc:docMkLst>
      <pc:sldChg chg="addSp delSp modSp mod setBg modClrScheme setClrOvrMap chgLayout">
        <pc:chgData name="Corey Edwards" userId="S::corey.edwards@uwtsd.ac.uk::7a967df3-e232-40a5-b10c-dee8f912d80a" providerId="AD" clId="Web-{42CAEAED-242D-8747-1DA0-2559A0C83210}" dt="2026-08-14T10:13:25.514" v="14"/>
        <pc:sldMkLst>
          <pc:docMk/>
          <pc:sldMk cId="109857222" sldId="256"/>
        </pc:sldMkLst>
        <pc:spChg chg="mod">
          <ac:chgData name="Corey Edwards" userId="S::corey.edwards@uwtsd.ac.uk::7a967df3-e232-40a5-b10c-dee8f912d80a" providerId="AD" clId="Web-{42CAEAED-242D-8747-1DA0-2559A0C83210}" dt="2026-08-14T10:13:25.514" v="14"/>
          <ac:spMkLst>
            <pc:docMk/>
            <pc:sldMk cId="109857222" sldId="256"/>
            <ac:spMk id="2" creationId="{00000000-0000-0000-0000-000000000000}"/>
          </ac:spMkLst>
        </pc:spChg>
        <pc:spChg chg="mod">
          <ac:chgData name="Corey Edwards" userId="S::corey.edwards@uwtsd.ac.uk::7a967df3-e232-40a5-b10c-dee8f912d80a" providerId="AD" clId="Web-{42CAEAED-242D-8747-1DA0-2559A0C83210}" dt="2026-08-14T10:13:25.514" v="14"/>
          <ac:spMkLst>
            <pc:docMk/>
            <pc:sldMk cId="109857222" sldId="256"/>
            <ac:spMk id="3" creationId="{00000000-0000-0000-0000-000000000000}"/>
          </ac:spMkLst>
        </pc:spChg>
        <pc:spChg chg="add del">
          <ac:chgData name="Corey Edwards" userId="S::corey.edwards@uwtsd.ac.uk::7a967df3-e232-40a5-b10c-dee8f912d80a" providerId="AD" clId="Web-{42CAEAED-242D-8747-1DA0-2559A0C83210}" dt="2026-08-14T10:13:21.639" v="13"/>
          <ac:spMkLst>
            <pc:docMk/>
            <pc:sldMk cId="109857222" sldId="256"/>
            <ac:spMk id="5" creationId="{33E93247-6229-44AB-A550-739E971E690B}"/>
          </ac:spMkLst>
        </pc:spChg>
        <pc:spChg chg="add del">
          <ac:chgData name="Corey Edwards" userId="S::corey.edwards@uwtsd.ac.uk::7a967df3-e232-40a5-b10c-dee8f912d80a" providerId="AD" clId="Web-{42CAEAED-242D-8747-1DA0-2559A0C83210}" dt="2026-08-14T10:13:21.639" v="13"/>
          <ac:spMkLst>
            <pc:docMk/>
            <pc:sldMk cId="109857222" sldId="256"/>
            <ac:spMk id="7" creationId="{AAB476BF-4EE2-5243-CABB-6CC72C39BF52}"/>
          </ac:spMkLst>
        </pc:spChg>
        <pc:spChg chg="add">
          <ac:chgData name="Corey Edwards" userId="S::corey.edwards@uwtsd.ac.uk::7a967df3-e232-40a5-b10c-dee8f912d80a" providerId="AD" clId="Web-{42CAEAED-242D-8747-1DA0-2559A0C83210}" dt="2026-08-14T10:13:25.514" v="14"/>
          <ac:spMkLst>
            <pc:docMk/>
            <pc:sldMk cId="109857222" sldId="256"/>
            <ac:spMk id="8" creationId="{9C51935E-4A08-4AE4-8E13-F40CD3C4F1C4}"/>
          </ac:spMkLst>
        </pc:spChg>
        <pc:spChg chg="add del">
          <ac:chgData name="Corey Edwards" userId="S::corey.edwards@uwtsd.ac.uk::7a967df3-e232-40a5-b10c-dee8f912d80a" providerId="AD" clId="Web-{42CAEAED-242D-8747-1DA0-2559A0C83210}" dt="2026-08-14T10:13:08.232" v="9"/>
          <ac:spMkLst>
            <pc:docMk/>
            <pc:sldMk cId="109857222" sldId="256"/>
            <ac:spMk id="9" creationId="{6E448DB1-4196-18A6-15DA-C72635C1B11E}"/>
          </ac:spMkLst>
        </pc:spChg>
        <pc:spChg chg="add del">
          <ac:chgData name="Corey Edwards" userId="S::corey.edwards@uwtsd.ac.uk::7a967df3-e232-40a5-b10c-dee8f912d80a" providerId="AD" clId="Web-{42CAEAED-242D-8747-1DA0-2559A0C83210}" dt="2026-08-14T10:13:08.232" v="9"/>
          <ac:spMkLst>
            <pc:docMk/>
            <pc:sldMk cId="109857222" sldId="256"/>
            <ac:spMk id="11" creationId="{DF15DF8A-891A-1965-E372-1BA1F3B945EF}"/>
          </ac:spMkLst>
        </pc:spChg>
        <pc:spChg chg="add del">
          <ac:chgData name="Corey Edwards" userId="S::corey.edwards@uwtsd.ac.uk::7a967df3-e232-40a5-b10c-dee8f912d80a" providerId="AD" clId="Web-{42CAEAED-242D-8747-1DA0-2559A0C83210}" dt="2026-08-14T10:13:21.639" v="13"/>
          <ac:spMkLst>
            <pc:docMk/>
            <pc:sldMk cId="109857222" sldId="256"/>
            <ac:spMk id="13" creationId="{20D28EA4-6F96-F7C6-1D07-5BA5C27387EC}"/>
          </ac:spMkLst>
        </pc:spChg>
        <pc:spChg chg="add del">
          <ac:chgData name="Corey Edwards" userId="S::corey.edwards@uwtsd.ac.uk::7a967df3-e232-40a5-b10c-dee8f912d80a" providerId="AD" clId="Web-{42CAEAED-242D-8747-1DA0-2559A0C83210}" dt="2026-08-14T10:13:21.639" v="13"/>
          <ac:spMkLst>
            <pc:docMk/>
            <pc:sldMk cId="109857222" sldId="256"/>
            <ac:spMk id="15" creationId="{FDFF93C5-0576-D227-80A7-4CFBA8791AE4}"/>
          </ac:spMkLst>
        </pc:spChg>
        <pc:grpChg chg="add">
          <ac:chgData name="Corey Edwards" userId="S::corey.edwards@uwtsd.ac.uk::7a967df3-e232-40a5-b10c-dee8f912d80a" providerId="AD" clId="Web-{42CAEAED-242D-8747-1DA0-2559A0C83210}" dt="2026-08-14T10:13:25.514" v="14"/>
          <ac:grpSpMkLst>
            <pc:docMk/>
            <pc:sldMk cId="109857222" sldId="256"/>
            <ac:grpSpMk id="10" creationId="{4B7AF231-444C-44D0-B791-BAFE395E36AC}"/>
          </ac:grpSpMkLst>
        </pc:grpChg>
        <pc:picChg chg="add del">
          <ac:chgData name="Corey Edwards" userId="S::corey.edwards@uwtsd.ac.uk::7a967df3-e232-40a5-b10c-dee8f912d80a" providerId="AD" clId="Web-{42CAEAED-242D-8747-1DA0-2559A0C83210}" dt="2026-08-14T10:13:08.232" v="9"/>
          <ac:picMkLst>
            <pc:docMk/>
            <pc:sldMk cId="109857222" sldId="256"/>
            <ac:picMk id="4" creationId="{BBF23CB0-F94D-C004-715B-ECD6F27C73B9}"/>
          </ac:picMkLst>
        </pc:picChg>
        <pc:picChg chg="add del">
          <ac:chgData name="Corey Edwards" userId="S::corey.edwards@uwtsd.ac.uk::7a967df3-e232-40a5-b10c-dee8f912d80a" providerId="AD" clId="Web-{42CAEAED-242D-8747-1DA0-2559A0C83210}" dt="2026-08-14T10:13:21.639" v="13"/>
          <ac:picMkLst>
            <pc:docMk/>
            <pc:sldMk cId="109857222" sldId="256"/>
            <ac:picMk id="6" creationId="{882E97F5-FD4A-DF01-9A59-A33E0AFBC756}"/>
          </ac:picMkLst>
        </pc:picChg>
        <pc:picChg chg="add">
          <ac:chgData name="Corey Edwards" userId="S::corey.edwards@uwtsd.ac.uk::7a967df3-e232-40a5-b10c-dee8f912d80a" providerId="AD" clId="Web-{42CAEAED-242D-8747-1DA0-2559A0C83210}" dt="2026-08-14T10:13:25.514" v="14"/>
          <ac:picMkLst>
            <pc:docMk/>
            <pc:sldMk cId="109857222" sldId="256"/>
            <ac:picMk id="17" creationId="{D22B85CC-2138-0DD2-4981-C39EAAC24344}"/>
          </ac:picMkLst>
        </pc:picChg>
      </pc:sldChg>
      <pc:sldChg chg="new del">
        <pc:chgData name="Corey Edwards" userId="S::corey.edwards@uwtsd.ac.uk::7a967df3-e232-40a5-b10c-dee8f912d80a" providerId="AD" clId="Web-{42CAEAED-242D-8747-1DA0-2559A0C83210}" dt="2026-08-14T10:13:07.139" v="8"/>
        <pc:sldMkLst>
          <pc:docMk/>
          <pc:sldMk cId="678329064" sldId="257"/>
        </pc:sldMkLst>
      </pc:sldChg>
      <pc:sldChg chg="modSp new">
        <pc:chgData name="Corey Edwards" userId="S::corey.edwards@uwtsd.ac.uk::7a967df3-e232-40a5-b10c-dee8f912d80a" providerId="AD" clId="Web-{42CAEAED-242D-8747-1DA0-2559A0C83210}" dt="2026-08-14T10:13:33.093" v="21" actId="20577"/>
        <pc:sldMkLst>
          <pc:docMk/>
          <pc:sldMk cId="3078385182" sldId="257"/>
        </pc:sldMkLst>
        <pc:spChg chg="mod">
          <ac:chgData name="Corey Edwards" userId="S::corey.edwards@uwtsd.ac.uk::7a967df3-e232-40a5-b10c-dee8f912d80a" providerId="AD" clId="Web-{42CAEAED-242D-8747-1DA0-2559A0C83210}" dt="2026-08-14T10:13:33.093" v="21" actId="20577"/>
          <ac:spMkLst>
            <pc:docMk/>
            <pc:sldMk cId="3078385182" sldId="257"/>
            <ac:spMk id="2" creationId="{10B4415E-642D-C1A5-C8B9-49AC79D93223}"/>
          </ac:spMkLst>
        </pc:spChg>
      </pc:sldChg>
      <pc:sldChg chg="new del">
        <pc:chgData name="Corey Edwards" userId="S::corey.edwards@uwtsd.ac.uk::7a967df3-e232-40a5-b10c-dee8f912d80a" providerId="AD" clId="Web-{42CAEAED-242D-8747-1DA0-2559A0C83210}" dt="2026-08-14T10:13:19.217" v="12"/>
        <pc:sldMkLst>
          <pc:docMk/>
          <pc:sldMk cId="3681190167" sldId="257"/>
        </pc:sldMkLst>
      </pc:sldChg>
      <pc:sldChg chg="modSp new">
        <pc:chgData name="Corey Edwards" userId="S::corey.edwards@uwtsd.ac.uk::7a967df3-e232-40a5-b10c-dee8f912d80a" providerId="AD" clId="Web-{42CAEAED-242D-8747-1DA0-2559A0C83210}" dt="2026-08-14T10:13:36.608" v="26" actId="20577"/>
        <pc:sldMkLst>
          <pc:docMk/>
          <pc:sldMk cId="2654627070" sldId="258"/>
        </pc:sldMkLst>
        <pc:spChg chg="mod">
          <ac:chgData name="Corey Edwards" userId="S::corey.edwards@uwtsd.ac.uk::7a967df3-e232-40a5-b10c-dee8f912d80a" providerId="AD" clId="Web-{42CAEAED-242D-8747-1DA0-2559A0C83210}" dt="2026-08-14T10:13:36.608" v="26" actId="20577"/>
          <ac:spMkLst>
            <pc:docMk/>
            <pc:sldMk cId="2654627070" sldId="258"/>
            <ac:spMk id="2" creationId="{AC8FB09B-8D34-CDD1-2D53-BC9B0BC12C5F}"/>
          </ac:spMkLst>
        </pc:spChg>
      </pc:sldChg>
      <pc:sldChg chg="modSp new">
        <pc:chgData name="Corey Edwards" userId="S::corey.edwards@uwtsd.ac.uk::7a967df3-e232-40a5-b10c-dee8f912d80a" providerId="AD" clId="Web-{42CAEAED-242D-8747-1DA0-2559A0C83210}" dt="2026-08-14T10:13:41.562" v="30" actId="20577"/>
        <pc:sldMkLst>
          <pc:docMk/>
          <pc:sldMk cId="1557786637" sldId="259"/>
        </pc:sldMkLst>
        <pc:spChg chg="mod">
          <ac:chgData name="Corey Edwards" userId="S::corey.edwards@uwtsd.ac.uk::7a967df3-e232-40a5-b10c-dee8f912d80a" providerId="AD" clId="Web-{42CAEAED-242D-8747-1DA0-2559A0C83210}" dt="2026-08-14T10:13:41.562" v="30" actId="20577"/>
          <ac:spMkLst>
            <pc:docMk/>
            <pc:sldMk cId="1557786637" sldId="259"/>
            <ac:spMk id="2" creationId="{E529C042-F1C8-B2C5-0084-9CC2563FCB11}"/>
          </ac:spMkLst>
        </pc:spChg>
      </pc:sldChg>
      <pc:sldChg chg="modSp new">
        <pc:chgData name="Corey Edwards" userId="S::corey.edwards@uwtsd.ac.uk::7a967df3-e232-40a5-b10c-dee8f912d80a" providerId="AD" clId="Web-{42CAEAED-242D-8747-1DA0-2559A0C83210}" dt="2026-08-14T10:13:44.733" v="32" actId="20577"/>
        <pc:sldMkLst>
          <pc:docMk/>
          <pc:sldMk cId="1299704959" sldId="260"/>
        </pc:sldMkLst>
        <pc:spChg chg="mod">
          <ac:chgData name="Corey Edwards" userId="S::corey.edwards@uwtsd.ac.uk::7a967df3-e232-40a5-b10c-dee8f912d80a" providerId="AD" clId="Web-{42CAEAED-242D-8747-1DA0-2559A0C83210}" dt="2026-08-14T10:13:44.733" v="32" actId="20577"/>
          <ac:spMkLst>
            <pc:docMk/>
            <pc:sldMk cId="1299704959" sldId="260"/>
            <ac:spMk id="2" creationId="{61F1D75C-4C5D-80AD-4218-FFB59246F587}"/>
          </ac:spMkLst>
        </pc:spChg>
      </pc:sldChg>
      <pc:sldChg chg="new del">
        <pc:chgData name="Corey Edwards" userId="S::corey.edwards@uwtsd.ac.uk::7a967df3-e232-40a5-b10c-dee8f912d80a" providerId="AD" clId="Web-{42CAEAED-242D-8747-1DA0-2559A0C83210}" dt="2026-08-14T10:13:47.499" v="34"/>
        <pc:sldMkLst>
          <pc:docMk/>
          <pc:sldMk cId="3512294218" sldId="261"/>
        </pc:sldMkLst>
      </pc:sldChg>
      <pc:sldChg chg="add">
        <pc:chgData name="Corey Edwards" userId="S::corey.edwards@uwtsd.ac.uk::7a967df3-e232-40a5-b10c-dee8f912d80a" providerId="AD" clId="Web-{42CAEAED-242D-8747-1DA0-2559A0C83210}" dt="2026-08-14T10:13:59.015" v="54"/>
        <pc:sldMkLst>
          <pc:docMk/>
          <pc:sldMk cId="3211623082" sldId="262"/>
        </pc:sldMkLst>
      </pc:sldChg>
      <pc:sldChg chg="add">
        <pc:chgData name="Corey Edwards" userId="S::corey.edwards@uwtsd.ac.uk::7a967df3-e232-40a5-b10c-dee8f912d80a" providerId="AD" clId="Web-{42CAEAED-242D-8747-1DA0-2559A0C83210}" dt="2026-08-14T10:13:59.937" v="60"/>
        <pc:sldMkLst>
          <pc:docMk/>
          <pc:sldMk cId="1019982583" sldId="263"/>
        </pc:sldMkLst>
      </pc:sldChg>
      <pc:sldChg chg="add">
        <pc:chgData name="Corey Edwards" userId="S::corey.edwards@uwtsd.ac.uk::7a967df3-e232-40a5-b10c-dee8f912d80a" providerId="AD" clId="Web-{42CAEAED-242D-8747-1DA0-2559A0C83210}" dt="2026-08-14T10:19:50.744" v="85"/>
        <pc:sldMkLst>
          <pc:docMk/>
          <pc:sldMk cId="932670587" sldId="271"/>
        </pc:sldMkLst>
      </pc:sldChg>
      <pc:sldChg chg="add">
        <pc:chgData name="Corey Edwards" userId="S::corey.edwards@uwtsd.ac.uk::7a967df3-e232-40a5-b10c-dee8f912d80a" providerId="AD" clId="Web-{42CAEAED-242D-8747-1DA0-2559A0C83210}" dt="2026-08-14T10:19:52.806" v="97"/>
        <pc:sldMkLst>
          <pc:docMk/>
          <pc:sldMk cId="1892483832" sldId="272"/>
        </pc:sldMkLst>
      </pc:sldChg>
      <pc:sldChg chg="add">
        <pc:chgData name="Corey Edwards" userId="S::corey.edwards@uwtsd.ac.uk::7a967df3-e232-40a5-b10c-dee8f912d80a" providerId="AD" clId="Web-{42CAEAED-242D-8747-1DA0-2559A0C83210}" dt="2026-08-14T10:19:50.916" v="86"/>
        <pc:sldMkLst>
          <pc:docMk/>
          <pc:sldMk cId="3886481303" sldId="273"/>
        </pc:sldMkLst>
      </pc:sldChg>
      <pc:sldChg chg="add">
        <pc:chgData name="Corey Edwards" userId="S::corey.edwards@uwtsd.ac.uk::7a967df3-e232-40a5-b10c-dee8f912d80a" providerId="AD" clId="Web-{42CAEAED-242D-8747-1DA0-2559A0C83210}" dt="2026-08-14T10:19:51.634" v="90"/>
        <pc:sldMkLst>
          <pc:docMk/>
          <pc:sldMk cId="2176932468" sldId="274"/>
        </pc:sldMkLst>
      </pc:sldChg>
      <pc:sldChg chg="add">
        <pc:chgData name="Corey Edwards" userId="S::corey.edwards@uwtsd.ac.uk::7a967df3-e232-40a5-b10c-dee8f912d80a" providerId="AD" clId="Web-{42CAEAED-242D-8747-1DA0-2559A0C83210}" dt="2026-08-14T10:19:52.119" v="93"/>
        <pc:sldMkLst>
          <pc:docMk/>
          <pc:sldMk cId="2802613442" sldId="275"/>
        </pc:sldMkLst>
      </pc:sldChg>
      <pc:sldChg chg="add">
        <pc:chgData name="Corey Edwards" userId="S::corey.edwards@uwtsd.ac.uk::7a967df3-e232-40a5-b10c-dee8f912d80a" providerId="AD" clId="Web-{42CAEAED-242D-8747-1DA0-2559A0C83210}" dt="2026-08-14T10:19:52.634" v="96"/>
        <pc:sldMkLst>
          <pc:docMk/>
          <pc:sldMk cId="1015978232" sldId="276"/>
        </pc:sldMkLst>
      </pc:sldChg>
      <pc:sldChg chg="modSp add">
        <pc:chgData name="Corey Edwards" userId="S::corey.edwards@uwtsd.ac.uk::7a967df3-e232-40a5-b10c-dee8f912d80a" providerId="AD" clId="Web-{42CAEAED-242D-8747-1DA0-2559A0C83210}" dt="2026-08-14T10:16:16.800" v="73" actId="14100"/>
        <pc:sldMkLst>
          <pc:docMk/>
          <pc:sldMk cId="1335898713" sldId="277"/>
        </pc:sldMkLst>
        <pc:spChg chg="mod">
          <ac:chgData name="Corey Edwards" userId="S::corey.edwards@uwtsd.ac.uk::7a967df3-e232-40a5-b10c-dee8f912d80a" providerId="AD" clId="Web-{42CAEAED-242D-8747-1DA0-2559A0C83210}" dt="2026-08-14T10:16:16.800" v="73" actId="14100"/>
          <ac:spMkLst>
            <pc:docMk/>
            <pc:sldMk cId="1335898713" sldId="277"/>
            <ac:spMk id="2" creationId="{CCD77F37-405A-B1E8-DF24-A05F611B0C9F}"/>
          </ac:spMkLst>
        </pc:spChg>
        <pc:graphicFrameChg chg="modGraphic">
          <ac:chgData name="Corey Edwards" userId="S::corey.edwards@uwtsd.ac.uk::7a967df3-e232-40a5-b10c-dee8f912d80a" providerId="AD" clId="Web-{42CAEAED-242D-8747-1DA0-2559A0C83210}" dt="2026-08-14T10:16:14.097" v="72" actId="20577"/>
          <ac:graphicFrameMkLst>
            <pc:docMk/>
            <pc:sldMk cId="1335898713" sldId="277"/>
            <ac:graphicFrameMk id="15" creationId="{F1385D96-0E78-DEB8-77B5-B99488FE7BB2}"/>
          </ac:graphicFrameMkLst>
        </pc:graphicFrameChg>
      </pc:sldChg>
      <pc:sldChg chg="add">
        <pc:chgData name="Corey Edwards" userId="S::corey.edwards@uwtsd.ac.uk::7a967df3-e232-40a5-b10c-dee8f912d80a" providerId="AD" clId="Web-{42CAEAED-242D-8747-1DA0-2559A0C83210}" dt="2026-08-14T10:13:55.671" v="36"/>
        <pc:sldMkLst>
          <pc:docMk/>
          <pc:sldMk cId="2593173428" sldId="278"/>
        </pc:sldMkLst>
      </pc:sldChg>
      <pc:sldChg chg="add">
        <pc:chgData name="Corey Edwards" userId="S::corey.edwards@uwtsd.ac.uk::7a967df3-e232-40a5-b10c-dee8f912d80a" providerId="AD" clId="Web-{42CAEAED-242D-8747-1DA0-2559A0C83210}" dt="2026-08-14T10:13:55.874" v="37"/>
        <pc:sldMkLst>
          <pc:docMk/>
          <pc:sldMk cId="3373262267" sldId="279"/>
        </pc:sldMkLst>
      </pc:sldChg>
      <pc:sldChg chg="modSp add">
        <pc:chgData name="Corey Edwards" userId="S::corey.edwards@uwtsd.ac.uk::7a967df3-e232-40a5-b10c-dee8f912d80a" providerId="AD" clId="Web-{42CAEAED-242D-8747-1DA0-2559A0C83210}" dt="2026-08-14T10:18:09.647" v="79" actId="14100"/>
        <pc:sldMkLst>
          <pc:docMk/>
          <pc:sldMk cId="21849792" sldId="280"/>
        </pc:sldMkLst>
        <pc:spChg chg="mod">
          <ac:chgData name="Corey Edwards" userId="S::corey.edwards@uwtsd.ac.uk::7a967df3-e232-40a5-b10c-dee8f912d80a" providerId="AD" clId="Web-{42CAEAED-242D-8747-1DA0-2559A0C83210}" dt="2026-08-14T10:18:09.647" v="79" actId="14100"/>
          <ac:spMkLst>
            <pc:docMk/>
            <pc:sldMk cId="21849792" sldId="280"/>
            <ac:spMk id="2" creationId="{49ED7A66-A3FE-CFDD-B92C-950D21D76DA3}"/>
          </ac:spMkLst>
        </pc:spChg>
      </pc:sldChg>
      <pc:sldChg chg="modSp add">
        <pc:chgData name="Corey Edwards" userId="S::corey.edwards@uwtsd.ac.uk::7a967df3-e232-40a5-b10c-dee8f912d80a" providerId="AD" clId="Web-{42CAEAED-242D-8747-1DA0-2559A0C83210}" dt="2026-08-14T10:18:16.460" v="80" actId="14100"/>
        <pc:sldMkLst>
          <pc:docMk/>
          <pc:sldMk cId="971865639" sldId="281"/>
        </pc:sldMkLst>
        <pc:spChg chg="mod">
          <ac:chgData name="Corey Edwards" userId="S::corey.edwards@uwtsd.ac.uk::7a967df3-e232-40a5-b10c-dee8f912d80a" providerId="AD" clId="Web-{42CAEAED-242D-8747-1DA0-2559A0C83210}" dt="2026-08-14T10:18:16.460" v="80" actId="14100"/>
          <ac:spMkLst>
            <pc:docMk/>
            <pc:sldMk cId="971865639" sldId="281"/>
            <ac:spMk id="2" creationId="{81074371-0A03-9EA7-DB17-24178EC97C75}"/>
          </ac:spMkLst>
        </pc:spChg>
      </pc:sldChg>
      <pc:sldChg chg="add">
        <pc:chgData name="Corey Edwards" userId="S::corey.edwards@uwtsd.ac.uk::7a967df3-e232-40a5-b10c-dee8f912d80a" providerId="AD" clId="Web-{42CAEAED-242D-8747-1DA0-2559A0C83210}" dt="2026-08-14T10:13:58.218" v="50"/>
        <pc:sldMkLst>
          <pc:docMk/>
          <pc:sldMk cId="1250663698" sldId="282"/>
        </pc:sldMkLst>
      </pc:sldChg>
      <pc:sldChg chg="modSp add">
        <pc:chgData name="Corey Edwards" userId="S::corey.edwards@uwtsd.ac.uk::7a967df3-e232-40a5-b10c-dee8f912d80a" providerId="AD" clId="Web-{42CAEAED-242D-8747-1DA0-2559A0C83210}" dt="2026-08-14T10:18:06.756" v="78" actId="14100"/>
        <pc:sldMkLst>
          <pc:docMk/>
          <pc:sldMk cId="171757334" sldId="283"/>
        </pc:sldMkLst>
        <pc:spChg chg="mod">
          <ac:chgData name="Corey Edwards" userId="S::corey.edwards@uwtsd.ac.uk::7a967df3-e232-40a5-b10c-dee8f912d80a" providerId="AD" clId="Web-{42CAEAED-242D-8747-1DA0-2559A0C83210}" dt="2026-08-14T10:18:06.756" v="78" actId="14100"/>
          <ac:spMkLst>
            <pc:docMk/>
            <pc:sldMk cId="171757334" sldId="283"/>
            <ac:spMk id="2" creationId="{39C81B04-036C-1699-E4E4-9F3D49BC168D}"/>
          </ac:spMkLst>
        </pc:spChg>
      </pc:sldChg>
      <pc:sldChg chg="add">
        <pc:chgData name="Corey Edwards" userId="S::corey.edwards@uwtsd.ac.uk::7a967df3-e232-40a5-b10c-dee8f912d80a" providerId="AD" clId="Web-{42CAEAED-242D-8747-1DA0-2559A0C83210}" dt="2026-08-14T10:13:56.468" v="40"/>
        <pc:sldMkLst>
          <pc:docMk/>
          <pc:sldMk cId="2087057151" sldId="284"/>
        </pc:sldMkLst>
      </pc:sldChg>
      <pc:sldChg chg="add">
        <pc:chgData name="Corey Edwards" userId="S::corey.edwards@uwtsd.ac.uk::7a967df3-e232-40a5-b10c-dee8f912d80a" providerId="AD" clId="Web-{42CAEAED-242D-8747-1DA0-2559A0C83210}" dt="2026-08-14T10:13:56.703" v="41"/>
        <pc:sldMkLst>
          <pc:docMk/>
          <pc:sldMk cId="2179421926" sldId="285"/>
        </pc:sldMkLst>
      </pc:sldChg>
      <pc:sldChg chg="add">
        <pc:chgData name="Corey Edwards" userId="S::corey.edwards@uwtsd.ac.uk::7a967df3-e232-40a5-b10c-dee8f912d80a" providerId="AD" clId="Web-{42CAEAED-242D-8747-1DA0-2559A0C83210}" dt="2026-08-14T10:13:56.843" v="42"/>
        <pc:sldMkLst>
          <pc:docMk/>
          <pc:sldMk cId="1911346811" sldId="286"/>
        </pc:sldMkLst>
      </pc:sldChg>
      <pc:sldChg chg="add">
        <pc:chgData name="Corey Edwards" userId="S::corey.edwards@uwtsd.ac.uk::7a967df3-e232-40a5-b10c-dee8f912d80a" providerId="AD" clId="Web-{42CAEAED-242D-8747-1DA0-2559A0C83210}" dt="2026-08-14T10:13:57.031" v="43"/>
        <pc:sldMkLst>
          <pc:docMk/>
          <pc:sldMk cId="4144875492" sldId="287"/>
        </pc:sldMkLst>
      </pc:sldChg>
      <pc:sldChg chg="add">
        <pc:chgData name="Corey Edwards" userId="S::corey.edwards@uwtsd.ac.uk::7a967df3-e232-40a5-b10c-dee8f912d80a" providerId="AD" clId="Web-{42CAEAED-242D-8747-1DA0-2559A0C83210}" dt="2026-08-14T10:13:57.140" v="44"/>
        <pc:sldMkLst>
          <pc:docMk/>
          <pc:sldMk cId="1231174512" sldId="288"/>
        </pc:sldMkLst>
      </pc:sldChg>
      <pc:sldChg chg="add">
        <pc:chgData name="Corey Edwards" userId="S::corey.edwards@uwtsd.ac.uk::7a967df3-e232-40a5-b10c-dee8f912d80a" providerId="AD" clId="Web-{42CAEAED-242D-8747-1DA0-2559A0C83210}" dt="2026-08-14T10:13:57.343" v="45"/>
        <pc:sldMkLst>
          <pc:docMk/>
          <pc:sldMk cId="2916800081" sldId="289"/>
        </pc:sldMkLst>
      </pc:sldChg>
      <pc:sldChg chg="add">
        <pc:chgData name="Corey Edwards" userId="S::corey.edwards@uwtsd.ac.uk::7a967df3-e232-40a5-b10c-dee8f912d80a" providerId="AD" clId="Web-{42CAEAED-242D-8747-1DA0-2559A0C83210}" dt="2026-08-14T10:13:57.531" v="46"/>
        <pc:sldMkLst>
          <pc:docMk/>
          <pc:sldMk cId="2010737355" sldId="290"/>
        </pc:sldMkLst>
      </pc:sldChg>
      <pc:sldChg chg="add">
        <pc:chgData name="Corey Edwards" userId="S::corey.edwards@uwtsd.ac.uk::7a967df3-e232-40a5-b10c-dee8f912d80a" providerId="AD" clId="Web-{42CAEAED-242D-8747-1DA0-2559A0C83210}" dt="2026-08-14T10:13:57.734" v="47"/>
        <pc:sldMkLst>
          <pc:docMk/>
          <pc:sldMk cId="617176850" sldId="291"/>
        </pc:sldMkLst>
      </pc:sldChg>
      <pc:sldChg chg="add">
        <pc:chgData name="Corey Edwards" userId="S::corey.edwards@uwtsd.ac.uk::7a967df3-e232-40a5-b10c-dee8f912d80a" providerId="AD" clId="Web-{42CAEAED-242D-8747-1DA0-2559A0C83210}" dt="2026-08-14T10:13:57.921" v="48"/>
        <pc:sldMkLst>
          <pc:docMk/>
          <pc:sldMk cId="3213055379" sldId="292"/>
        </pc:sldMkLst>
      </pc:sldChg>
      <pc:sldChg chg="modSp add">
        <pc:chgData name="Corey Edwards" userId="S::corey.edwards@uwtsd.ac.uk::7a967df3-e232-40a5-b10c-dee8f912d80a" providerId="AD" clId="Web-{42CAEAED-242D-8747-1DA0-2559A0C83210}" dt="2026-08-14T10:18:19.944" v="81" actId="14100"/>
        <pc:sldMkLst>
          <pc:docMk/>
          <pc:sldMk cId="439077050" sldId="293"/>
        </pc:sldMkLst>
        <pc:spChg chg="mod">
          <ac:chgData name="Corey Edwards" userId="S::corey.edwards@uwtsd.ac.uk::7a967df3-e232-40a5-b10c-dee8f912d80a" providerId="AD" clId="Web-{42CAEAED-242D-8747-1DA0-2559A0C83210}" dt="2026-08-14T10:18:19.944" v="81" actId="14100"/>
          <ac:spMkLst>
            <pc:docMk/>
            <pc:sldMk cId="439077050" sldId="293"/>
            <ac:spMk id="2" creationId="{DDE48362-7797-643C-3D56-C674AC44E078}"/>
          </ac:spMkLst>
        </pc:spChg>
      </pc:sldChg>
      <pc:sldChg chg="add">
        <pc:chgData name="Corey Edwards" userId="S::corey.edwards@uwtsd.ac.uk::7a967df3-e232-40a5-b10c-dee8f912d80a" providerId="AD" clId="Web-{42CAEAED-242D-8747-1DA0-2559A0C83210}" dt="2026-08-14T10:13:58.656" v="52"/>
        <pc:sldMkLst>
          <pc:docMk/>
          <pc:sldMk cId="1750593531" sldId="294"/>
        </pc:sldMkLst>
      </pc:sldChg>
      <pc:sldChg chg="modSp add">
        <pc:chgData name="Corey Edwards" userId="S::corey.edwards@uwtsd.ac.uk::7a967df3-e232-40a5-b10c-dee8f912d80a" providerId="AD" clId="Web-{42CAEAED-242D-8747-1DA0-2559A0C83210}" dt="2026-08-14T10:18:24.023" v="82" actId="14100"/>
        <pc:sldMkLst>
          <pc:docMk/>
          <pc:sldMk cId="1311805815" sldId="295"/>
        </pc:sldMkLst>
        <pc:spChg chg="mod">
          <ac:chgData name="Corey Edwards" userId="S::corey.edwards@uwtsd.ac.uk::7a967df3-e232-40a5-b10c-dee8f912d80a" providerId="AD" clId="Web-{42CAEAED-242D-8747-1DA0-2559A0C83210}" dt="2026-08-14T10:18:24.023" v="82" actId="14100"/>
          <ac:spMkLst>
            <pc:docMk/>
            <pc:sldMk cId="1311805815" sldId="295"/>
            <ac:spMk id="2" creationId="{F38CBF0D-0F4A-1C51-70AC-354FB5D365BD}"/>
          </ac:spMkLst>
        </pc:spChg>
      </pc:sldChg>
      <pc:sldChg chg="add">
        <pc:chgData name="Corey Edwards" userId="S::corey.edwards@uwtsd.ac.uk::7a967df3-e232-40a5-b10c-dee8f912d80a" providerId="AD" clId="Web-{42CAEAED-242D-8747-1DA0-2559A0C83210}" dt="2026-08-14T10:13:59.171" v="55"/>
        <pc:sldMkLst>
          <pc:docMk/>
          <pc:sldMk cId="1449679207" sldId="296"/>
        </pc:sldMkLst>
      </pc:sldChg>
      <pc:sldChg chg="modSp add">
        <pc:chgData name="Corey Edwards" userId="S::corey.edwards@uwtsd.ac.uk::7a967df3-e232-40a5-b10c-dee8f912d80a" providerId="AD" clId="Web-{42CAEAED-242D-8747-1DA0-2559A0C83210}" dt="2026-08-14T10:18:28.116" v="83" actId="14100"/>
        <pc:sldMkLst>
          <pc:docMk/>
          <pc:sldMk cId="564286146" sldId="297"/>
        </pc:sldMkLst>
        <pc:spChg chg="mod">
          <ac:chgData name="Corey Edwards" userId="S::corey.edwards@uwtsd.ac.uk::7a967df3-e232-40a5-b10c-dee8f912d80a" providerId="AD" clId="Web-{42CAEAED-242D-8747-1DA0-2559A0C83210}" dt="2026-08-14T10:18:28.116" v="83" actId="14100"/>
          <ac:spMkLst>
            <pc:docMk/>
            <pc:sldMk cId="564286146" sldId="297"/>
            <ac:spMk id="2" creationId="{6EB7DBBB-84BB-5C36-D1FD-807DFE377707}"/>
          </ac:spMkLst>
        </pc:spChg>
      </pc:sldChg>
      <pc:sldChg chg="add">
        <pc:chgData name="Corey Edwards" userId="S::corey.edwards@uwtsd.ac.uk::7a967df3-e232-40a5-b10c-dee8f912d80a" providerId="AD" clId="Web-{42CAEAED-242D-8747-1DA0-2559A0C83210}" dt="2026-08-14T10:13:59.500" v="57"/>
        <pc:sldMkLst>
          <pc:docMk/>
          <pc:sldMk cId="501322781" sldId="298"/>
        </pc:sldMkLst>
      </pc:sldChg>
      <pc:sldChg chg="add">
        <pc:chgData name="Corey Edwards" userId="S::corey.edwards@uwtsd.ac.uk::7a967df3-e232-40a5-b10c-dee8f912d80a" providerId="AD" clId="Web-{42CAEAED-242D-8747-1DA0-2559A0C83210}" dt="2026-08-14T10:13:59.656" v="58"/>
        <pc:sldMkLst>
          <pc:docMk/>
          <pc:sldMk cId="3983750742" sldId="299"/>
        </pc:sldMkLst>
      </pc:sldChg>
      <pc:sldChg chg="add">
        <pc:chgData name="Corey Edwards" userId="S::corey.edwards@uwtsd.ac.uk::7a967df3-e232-40a5-b10c-dee8f912d80a" providerId="AD" clId="Web-{42CAEAED-242D-8747-1DA0-2559A0C83210}" dt="2026-08-14T10:13:59.828" v="59"/>
        <pc:sldMkLst>
          <pc:docMk/>
          <pc:sldMk cId="1394273103" sldId="300"/>
        </pc:sldMkLst>
      </pc:sldChg>
      <pc:sldChg chg="add">
        <pc:chgData name="Corey Edwards" userId="S::corey.edwards@uwtsd.ac.uk::7a967df3-e232-40a5-b10c-dee8f912d80a" providerId="AD" clId="Web-{42CAEAED-242D-8747-1DA0-2559A0C83210}" dt="2026-08-14T10:14:00.046" v="61"/>
        <pc:sldMkLst>
          <pc:docMk/>
          <pc:sldMk cId="867786979" sldId="301"/>
        </pc:sldMkLst>
      </pc:sldChg>
      <pc:sldChg chg="add">
        <pc:chgData name="Corey Edwards" userId="S::corey.edwards@uwtsd.ac.uk::7a967df3-e232-40a5-b10c-dee8f912d80a" providerId="AD" clId="Web-{42CAEAED-242D-8747-1DA0-2559A0C83210}" dt="2026-08-14T10:14:00.203" v="62"/>
        <pc:sldMkLst>
          <pc:docMk/>
          <pc:sldMk cId="784710819" sldId="302"/>
        </pc:sldMkLst>
      </pc:sldChg>
      <pc:sldChg chg="add">
        <pc:chgData name="Corey Edwards" userId="S::corey.edwards@uwtsd.ac.uk::7a967df3-e232-40a5-b10c-dee8f912d80a" providerId="AD" clId="Web-{42CAEAED-242D-8747-1DA0-2559A0C83210}" dt="2026-08-14T10:14:00.312" v="63"/>
        <pc:sldMkLst>
          <pc:docMk/>
          <pc:sldMk cId="2478993778" sldId="303"/>
        </pc:sldMkLst>
      </pc:sldChg>
      <pc:sldChg chg="modSp add">
        <pc:chgData name="Corey Edwards" userId="S::corey.edwards@uwtsd.ac.uk::7a967df3-e232-40a5-b10c-dee8f912d80a" providerId="AD" clId="Web-{42CAEAED-242D-8747-1DA0-2559A0C83210}" dt="2026-08-14T10:18:54.945" v="84" actId="14100"/>
        <pc:sldMkLst>
          <pc:docMk/>
          <pc:sldMk cId="2720163011" sldId="304"/>
        </pc:sldMkLst>
        <pc:spChg chg="mod">
          <ac:chgData name="Corey Edwards" userId="S::corey.edwards@uwtsd.ac.uk::7a967df3-e232-40a5-b10c-dee8f912d80a" providerId="AD" clId="Web-{42CAEAED-242D-8747-1DA0-2559A0C83210}" dt="2026-08-14T10:18:54.945" v="84" actId="14100"/>
          <ac:spMkLst>
            <pc:docMk/>
            <pc:sldMk cId="2720163011" sldId="304"/>
            <ac:spMk id="2" creationId="{B9108B4F-4C4E-F221-1C67-B9B08D8C03D8}"/>
          </ac:spMkLst>
        </pc:spChg>
      </pc:sldChg>
      <pc:sldChg chg="modSp new">
        <pc:chgData name="Corey Edwards" userId="S::corey.edwards@uwtsd.ac.uk::7a967df3-e232-40a5-b10c-dee8f912d80a" providerId="AD" clId="Web-{42CAEAED-242D-8747-1DA0-2559A0C83210}" dt="2026-08-14T10:16:21.941" v="75" actId="20577"/>
        <pc:sldMkLst>
          <pc:docMk/>
          <pc:sldMk cId="3618111256" sldId="305"/>
        </pc:sldMkLst>
        <pc:spChg chg="mod">
          <ac:chgData name="Corey Edwards" userId="S::corey.edwards@uwtsd.ac.uk::7a967df3-e232-40a5-b10c-dee8f912d80a" providerId="AD" clId="Web-{42CAEAED-242D-8747-1DA0-2559A0C83210}" dt="2026-08-14T10:16:21.941" v="75" actId="20577"/>
          <ac:spMkLst>
            <pc:docMk/>
            <pc:sldMk cId="3618111256" sldId="305"/>
            <ac:spMk id="2" creationId="{0FAF458E-44D8-7C71-7F4E-439AE2CF802D}"/>
          </ac:spMkLst>
        </pc:spChg>
      </pc:sldChg>
      <pc:sldChg chg="modSp new">
        <pc:chgData name="Corey Edwards" userId="S::corey.edwards@uwtsd.ac.uk::7a967df3-e232-40a5-b10c-dee8f912d80a" providerId="AD" clId="Web-{42CAEAED-242D-8747-1DA0-2559A0C83210}" dt="2026-08-14T10:16:25.535" v="77" actId="20577"/>
        <pc:sldMkLst>
          <pc:docMk/>
          <pc:sldMk cId="2967024120" sldId="306"/>
        </pc:sldMkLst>
        <pc:spChg chg="mod">
          <ac:chgData name="Corey Edwards" userId="S::corey.edwards@uwtsd.ac.uk::7a967df3-e232-40a5-b10c-dee8f912d80a" providerId="AD" clId="Web-{42CAEAED-242D-8747-1DA0-2559A0C83210}" dt="2026-08-14T10:16:25.535" v="77" actId="20577"/>
          <ac:spMkLst>
            <pc:docMk/>
            <pc:sldMk cId="2967024120" sldId="306"/>
            <ac:spMk id="2" creationId="{E8D9AB52-BF43-99B2-B222-002EFDA763B8}"/>
          </ac:spMkLst>
        </pc:spChg>
      </pc:sldChg>
      <pc:sldChg chg="add">
        <pc:chgData name="Corey Edwards" userId="S::corey.edwards@uwtsd.ac.uk::7a967df3-e232-40a5-b10c-dee8f912d80a" providerId="AD" clId="Web-{42CAEAED-242D-8747-1DA0-2559A0C83210}" dt="2026-08-14T10:19:51.088" v="87"/>
        <pc:sldMkLst>
          <pc:docMk/>
          <pc:sldMk cId="3615168542" sldId="307"/>
        </pc:sldMkLst>
      </pc:sldChg>
      <pc:sldChg chg="add">
        <pc:chgData name="Corey Edwards" userId="S::corey.edwards@uwtsd.ac.uk::7a967df3-e232-40a5-b10c-dee8f912d80a" providerId="AD" clId="Web-{42CAEAED-242D-8747-1DA0-2559A0C83210}" dt="2026-08-14T10:19:51.259" v="88"/>
        <pc:sldMkLst>
          <pc:docMk/>
          <pc:sldMk cId="553695953" sldId="308"/>
        </pc:sldMkLst>
      </pc:sldChg>
      <pc:sldChg chg="add">
        <pc:chgData name="Corey Edwards" userId="S::corey.edwards@uwtsd.ac.uk::7a967df3-e232-40a5-b10c-dee8f912d80a" providerId="AD" clId="Web-{42CAEAED-242D-8747-1DA0-2559A0C83210}" dt="2026-08-14T10:19:51.447" v="89"/>
        <pc:sldMkLst>
          <pc:docMk/>
          <pc:sldMk cId="4033358680" sldId="309"/>
        </pc:sldMkLst>
      </pc:sldChg>
      <pc:sldChg chg="add">
        <pc:chgData name="Corey Edwards" userId="S::corey.edwards@uwtsd.ac.uk::7a967df3-e232-40a5-b10c-dee8f912d80a" providerId="AD" clId="Web-{42CAEAED-242D-8747-1DA0-2559A0C83210}" dt="2026-08-14T10:19:51.775" v="91"/>
        <pc:sldMkLst>
          <pc:docMk/>
          <pc:sldMk cId="3826151898" sldId="310"/>
        </pc:sldMkLst>
      </pc:sldChg>
      <pc:sldChg chg="add">
        <pc:chgData name="Corey Edwards" userId="S::corey.edwards@uwtsd.ac.uk::7a967df3-e232-40a5-b10c-dee8f912d80a" providerId="AD" clId="Web-{42CAEAED-242D-8747-1DA0-2559A0C83210}" dt="2026-08-14T10:19:51.947" v="92"/>
        <pc:sldMkLst>
          <pc:docMk/>
          <pc:sldMk cId="1784631395" sldId="311"/>
        </pc:sldMkLst>
      </pc:sldChg>
      <pc:sldChg chg="add">
        <pc:chgData name="Corey Edwards" userId="S::corey.edwards@uwtsd.ac.uk::7a967df3-e232-40a5-b10c-dee8f912d80a" providerId="AD" clId="Web-{42CAEAED-242D-8747-1DA0-2559A0C83210}" dt="2026-08-14T10:19:52.228" v="94"/>
        <pc:sldMkLst>
          <pc:docMk/>
          <pc:sldMk cId="962748746" sldId="312"/>
        </pc:sldMkLst>
      </pc:sldChg>
      <pc:sldChg chg="add">
        <pc:chgData name="Corey Edwards" userId="S::corey.edwards@uwtsd.ac.uk::7a967df3-e232-40a5-b10c-dee8f912d80a" providerId="AD" clId="Web-{42CAEAED-242D-8747-1DA0-2559A0C83210}" dt="2026-08-14T10:19:52.463" v="95"/>
        <pc:sldMkLst>
          <pc:docMk/>
          <pc:sldMk cId="2175658066" sldId="313"/>
        </pc:sldMkLst>
      </pc:sldChg>
      <pc:sldChg chg="add">
        <pc:chgData name="Corey Edwards" userId="S::corey.edwards@uwtsd.ac.uk::7a967df3-e232-40a5-b10c-dee8f912d80a" providerId="AD" clId="Web-{42CAEAED-242D-8747-1DA0-2559A0C83210}" dt="2026-08-14T10:19:52.978" v="98"/>
        <pc:sldMkLst>
          <pc:docMk/>
          <pc:sldMk cId="819324590" sldId="314"/>
        </pc:sldMkLst>
      </pc:sldChg>
      <pc:sldChg chg="add">
        <pc:chgData name="Corey Edwards" userId="S::corey.edwards@uwtsd.ac.uk::7a967df3-e232-40a5-b10c-dee8f912d80a" providerId="AD" clId="Web-{42CAEAED-242D-8747-1DA0-2559A0C83210}" dt="2026-08-14T10:19:53.134" v="99"/>
        <pc:sldMkLst>
          <pc:docMk/>
          <pc:sldMk cId="1699887627" sldId="315"/>
        </pc:sldMkLst>
      </pc:sldChg>
      <pc:sldChg chg="add">
        <pc:chgData name="Corey Edwards" userId="S::corey.edwards@uwtsd.ac.uk::7a967df3-e232-40a5-b10c-dee8f912d80a" providerId="AD" clId="Web-{42CAEAED-242D-8747-1DA0-2559A0C83210}" dt="2026-08-14T10:19:53.275" v="100"/>
        <pc:sldMkLst>
          <pc:docMk/>
          <pc:sldMk cId="2171610803" sldId="316"/>
        </pc:sldMkLst>
      </pc:sldChg>
      <pc:sldMasterChg chg="add del addSldLayout delSldLayout">
        <pc:chgData name="Corey Edwards" userId="S::corey.edwards@uwtsd.ac.uk::7a967df3-e232-40a5-b10c-dee8f912d80a" providerId="AD" clId="Web-{42CAEAED-242D-8747-1DA0-2559A0C83210}" dt="2026-08-14T10:13:25.514" v="14"/>
        <pc:sldMasterMkLst>
          <pc:docMk/>
          <pc:sldMasterMk cId="2460954070" sldId="2147483660"/>
        </pc:sldMasterMkLst>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42CAEAED-242D-8747-1DA0-2559A0C83210}" dt="2026-08-14T10:13:25.514" v="14"/>
          <pc:sldLayoutMkLst>
            <pc:docMk/>
            <pc:sldMasterMk cId="2460954070" sldId="2147483660"/>
            <pc:sldLayoutMk cId="3479445657" sldId="2147483671"/>
          </pc:sldLayoutMkLst>
        </pc:sldLayoutChg>
      </pc:sldMasterChg>
      <pc:sldMasterChg chg="add del addSldLayout delSldLayout">
        <pc:chgData name="Corey Edwards" userId="S::corey.edwards@uwtsd.ac.uk::7a967df3-e232-40a5-b10c-dee8f912d80a" providerId="AD" clId="Web-{42CAEAED-242D-8747-1DA0-2559A0C83210}" dt="2026-08-14T10:13:08.232" v="9"/>
        <pc:sldMasterMkLst>
          <pc:docMk/>
          <pc:sldMasterMk cId="4108665189" sldId="2147483695"/>
        </pc:sldMasterMkLst>
        <pc:sldLayoutChg chg="add del">
          <pc:chgData name="Corey Edwards" userId="S::corey.edwards@uwtsd.ac.uk::7a967df3-e232-40a5-b10c-dee8f912d80a" providerId="AD" clId="Web-{42CAEAED-242D-8747-1DA0-2559A0C83210}" dt="2026-08-14T10:13:08.232" v="9"/>
          <pc:sldLayoutMkLst>
            <pc:docMk/>
            <pc:sldMasterMk cId="4108665189" sldId="2147483695"/>
            <pc:sldLayoutMk cId="2182002836" sldId="2147483684"/>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352765971" sldId="2147483685"/>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1537207055" sldId="2147483686"/>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1485014979" sldId="2147483687"/>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3867423097" sldId="2147483688"/>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3140204193" sldId="2147483689"/>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4221682865" sldId="2147483690"/>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1013609390" sldId="2147483691"/>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2532549009" sldId="2147483692"/>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2361187086" sldId="2147483693"/>
          </pc:sldLayoutMkLst>
        </pc:sldLayoutChg>
        <pc:sldLayoutChg chg="add del">
          <pc:chgData name="Corey Edwards" userId="S::corey.edwards@uwtsd.ac.uk::7a967df3-e232-40a5-b10c-dee8f912d80a" providerId="AD" clId="Web-{42CAEAED-242D-8747-1DA0-2559A0C83210}" dt="2026-08-14T10:13:08.232" v="9"/>
          <pc:sldLayoutMkLst>
            <pc:docMk/>
            <pc:sldMasterMk cId="4108665189" sldId="2147483695"/>
            <pc:sldLayoutMk cId="3574638716" sldId="2147483694"/>
          </pc:sldLayoutMkLst>
        </pc:sldLayoutChg>
      </pc:sldMasterChg>
      <pc:sldMasterChg chg="add del addSldLayout delSldLayout">
        <pc:chgData name="Corey Edwards" userId="S::corey.edwards@uwtsd.ac.uk::7a967df3-e232-40a5-b10c-dee8f912d80a" providerId="AD" clId="Web-{42CAEAED-242D-8747-1DA0-2559A0C83210}" dt="2026-08-14T10:13:21.639" v="13"/>
        <pc:sldMasterMkLst>
          <pc:docMk/>
          <pc:sldMasterMk cId="2617847344" sldId="2147483708"/>
        </pc:sldMasterMkLst>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1572768030" sldId="2147483697"/>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3606903799" sldId="2147483698"/>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1568823569" sldId="2147483699"/>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332443653" sldId="2147483700"/>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4102617287" sldId="2147483701"/>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2374260602" sldId="2147483702"/>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573229743" sldId="2147483703"/>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2303373521" sldId="2147483704"/>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703393584" sldId="2147483705"/>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2740091337" sldId="2147483706"/>
          </pc:sldLayoutMkLst>
        </pc:sldLayoutChg>
        <pc:sldLayoutChg chg="add del">
          <pc:chgData name="Corey Edwards" userId="S::corey.edwards@uwtsd.ac.uk::7a967df3-e232-40a5-b10c-dee8f912d80a" providerId="AD" clId="Web-{42CAEAED-242D-8747-1DA0-2559A0C83210}" dt="2026-08-14T10:13:21.639" v="13"/>
          <pc:sldLayoutMkLst>
            <pc:docMk/>
            <pc:sldMasterMk cId="2617847344" sldId="2147483708"/>
            <pc:sldLayoutMk cId="656383011" sldId="2147483707"/>
          </pc:sldLayoutMkLst>
        </pc:sldLayoutChg>
      </pc:sldMasterChg>
      <pc:sldMasterChg chg="add addSldLayout">
        <pc:chgData name="Corey Edwards" userId="S::corey.edwards@uwtsd.ac.uk::7a967df3-e232-40a5-b10c-dee8f912d80a" providerId="AD" clId="Web-{42CAEAED-242D-8747-1DA0-2559A0C83210}" dt="2026-08-14T10:13:25.514" v="14"/>
        <pc:sldMasterMkLst>
          <pc:docMk/>
          <pc:sldMasterMk cId="1467056858" sldId="2147483773"/>
        </pc:sldMasterMkLst>
        <pc:sldLayoutChg chg="add">
          <pc:chgData name="Corey Edwards" userId="S::corey.edwards@uwtsd.ac.uk::7a967df3-e232-40a5-b10c-dee8f912d80a" providerId="AD" clId="Web-{42CAEAED-242D-8747-1DA0-2559A0C83210}" dt="2026-08-14T10:13:25.514" v="14"/>
          <pc:sldLayoutMkLst>
            <pc:docMk/>
            <pc:sldMasterMk cId="1467056858" sldId="2147483773"/>
            <pc:sldLayoutMk cId="74163908" sldId="2147483762"/>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2763425473" sldId="2147483763"/>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1805797597" sldId="2147483764"/>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2013633854" sldId="2147483765"/>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3233100220" sldId="2147483766"/>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4269792036" sldId="2147483767"/>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1435832072" sldId="2147483768"/>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101106179" sldId="2147483769"/>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3304533402" sldId="2147483770"/>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2706311999" sldId="2147483771"/>
          </pc:sldLayoutMkLst>
        </pc:sldLayoutChg>
        <pc:sldLayoutChg chg="add">
          <pc:chgData name="Corey Edwards" userId="S::corey.edwards@uwtsd.ac.uk::7a967df3-e232-40a5-b10c-dee8f912d80a" providerId="AD" clId="Web-{42CAEAED-242D-8747-1DA0-2559A0C83210}" dt="2026-08-14T10:13:25.514" v="14"/>
          <pc:sldLayoutMkLst>
            <pc:docMk/>
            <pc:sldMasterMk cId="1467056858" sldId="2147483773"/>
            <pc:sldLayoutMk cId="57853978" sldId="2147483772"/>
          </pc:sldLayoutMkLst>
        </pc:sldLayoutChg>
      </pc:sldMaster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ata1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ata2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ata29.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rawing29.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1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1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1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1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1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1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1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532D6D-E439-48E9-B04F-301139EB7207}" type="doc">
      <dgm:prSet loTypeId="urn:microsoft.com/office/officeart/2005/8/layout/vList2" loCatId="list" qsTypeId="urn:microsoft.com/office/officeart/2005/8/quickstyle/simple1#2" qsCatId="simple" csTypeId="urn:microsoft.com/office/officeart/2005/8/colors/colorful2#1" csCatId="colorful"/>
      <dgm:spPr/>
      <dgm:t>
        <a:bodyPr/>
        <a:lstStyle/>
        <a:p>
          <a:endParaRPr lang="en-US"/>
        </a:p>
      </dgm:t>
    </dgm:pt>
    <dgm:pt modelId="{351A4581-4DC7-4451-ACA6-A38C16076261}">
      <dgm:prSet/>
      <dgm:spPr/>
      <dgm:t>
        <a:bodyPr/>
        <a:lstStyle/>
        <a:p>
          <a:pPr algn="l">
            <a:lnSpc>
              <a:spcPct val="90000"/>
            </a:lnSpc>
          </a:pPr>
          <a:r>
            <a:rPr lang="en-GB" sz="6500">
              <a:solidFill>
                <a:srgbClr val="FFFFFF"/>
              </a:solidFill>
              <a:latin typeface="Avenir Next LT Pro"/>
              <a:ea typeface="+mn-ea"/>
              <a:cs typeface="+mn-cs"/>
            </a:rPr>
            <a:t>Assignment 1: Report</a:t>
          </a:r>
          <a:endParaRPr lang="en-US" sz="6500">
            <a:solidFill>
              <a:srgbClr val="FFFFFF"/>
            </a:solidFill>
            <a:latin typeface="Avenir Next LT Pro"/>
            <a:ea typeface="+mn-ea"/>
            <a:cs typeface="+mn-cs"/>
          </a:endParaRPr>
        </a:p>
      </dgm:t>
    </dgm:pt>
    <dgm:pt modelId="{64833115-8B71-4855-914A-04D2B1EC759F}" type="parTrans" cxnId="{66AA6D65-8D37-460C-8C2F-0668921383D1}">
      <dgm:prSet/>
      <dgm:spPr/>
      <dgm:t>
        <a:bodyPr/>
        <a:lstStyle/>
        <a:p>
          <a:endParaRPr lang="en-US"/>
        </a:p>
      </dgm:t>
    </dgm:pt>
    <dgm:pt modelId="{53BDE5C4-05FF-4A0E-91EF-DBE0BD7F87C0}" type="sibTrans" cxnId="{66AA6D65-8D37-460C-8C2F-0668921383D1}">
      <dgm:prSet/>
      <dgm:spPr/>
      <dgm:t>
        <a:bodyPr/>
        <a:lstStyle/>
        <a:p>
          <a:endParaRPr lang="en-US"/>
        </a:p>
      </dgm:t>
    </dgm:pt>
    <dgm:pt modelId="{63F84039-2CDD-4A9A-8276-F0649DBD57A5}">
      <dgm:prSet/>
      <dgm:spPr/>
      <dgm:t>
        <a:bodyPr/>
        <a:lstStyle/>
        <a:p>
          <a:pPr algn="l" rtl="0">
            <a:lnSpc>
              <a:spcPct val="90000"/>
            </a:lnSpc>
          </a:pPr>
          <a:r>
            <a:rPr lang="en-GB" sz="6500">
              <a:solidFill>
                <a:srgbClr val="FFFFFF"/>
              </a:solidFill>
              <a:latin typeface="Avenir Next LT Pro"/>
              <a:ea typeface="+mn-ea"/>
              <a:cs typeface="+mn-cs"/>
            </a:rPr>
            <a:t>Assignment 2: Viva Voce</a:t>
          </a:r>
          <a:endParaRPr lang="en-US" sz="6500">
            <a:solidFill>
              <a:srgbClr val="FFFFFF"/>
            </a:solidFill>
            <a:latin typeface="Avenir Next LT Pro"/>
            <a:ea typeface="+mn-ea"/>
            <a:cs typeface="+mn-cs"/>
          </a:endParaRPr>
        </a:p>
      </dgm:t>
    </dgm:pt>
    <dgm:pt modelId="{1BDEAC71-BE24-478D-BFDF-3551941BE0CC}" type="parTrans" cxnId="{9E66908D-3F06-41AC-8132-03CD78646FBC}">
      <dgm:prSet/>
      <dgm:spPr/>
      <dgm:t>
        <a:bodyPr/>
        <a:lstStyle/>
        <a:p>
          <a:endParaRPr lang="en-US"/>
        </a:p>
      </dgm:t>
    </dgm:pt>
    <dgm:pt modelId="{CF6470A4-48E6-479D-A6BF-2380704F2B5A}" type="sibTrans" cxnId="{9E66908D-3F06-41AC-8132-03CD78646FBC}">
      <dgm:prSet/>
      <dgm:spPr/>
      <dgm:t>
        <a:bodyPr/>
        <a:lstStyle/>
        <a:p>
          <a:endParaRPr lang="en-US"/>
        </a:p>
      </dgm:t>
    </dgm:pt>
    <dgm:pt modelId="{B1E4B724-5099-4427-A582-22152498D70D}" type="pres">
      <dgm:prSet presAssocID="{44532D6D-E439-48E9-B04F-301139EB7207}" presName="linear" presStyleCnt="0">
        <dgm:presLayoutVars>
          <dgm:animLvl val="lvl"/>
          <dgm:resizeHandles val="exact"/>
        </dgm:presLayoutVars>
      </dgm:prSet>
      <dgm:spPr/>
    </dgm:pt>
    <dgm:pt modelId="{FB852455-42D2-41D0-8477-021C972F2044}" type="pres">
      <dgm:prSet presAssocID="{351A4581-4DC7-4451-ACA6-A38C16076261}" presName="parentText" presStyleLbl="node1" presStyleIdx="0" presStyleCnt="2">
        <dgm:presLayoutVars>
          <dgm:chMax val="0"/>
          <dgm:bulletEnabled val="1"/>
        </dgm:presLayoutVars>
      </dgm:prSet>
      <dgm:spPr/>
    </dgm:pt>
    <dgm:pt modelId="{17164F57-97B4-4D24-B4E5-A713D0512E22}" type="pres">
      <dgm:prSet presAssocID="{53BDE5C4-05FF-4A0E-91EF-DBE0BD7F87C0}" presName="spacer" presStyleCnt="0"/>
      <dgm:spPr/>
    </dgm:pt>
    <dgm:pt modelId="{2594B4DC-0202-4BB8-A5E4-E7ADC9E4329B}" type="pres">
      <dgm:prSet presAssocID="{63F84039-2CDD-4A9A-8276-F0649DBD57A5}" presName="parentText" presStyleLbl="node1" presStyleIdx="1" presStyleCnt="2">
        <dgm:presLayoutVars>
          <dgm:chMax val="0"/>
          <dgm:bulletEnabled val="1"/>
        </dgm:presLayoutVars>
      </dgm:prSet>
      <dgm:spPr/>
    </dgm:pt>
  </dgm:ptLst>
  <dgm:cxnLst>
    <dgm:cxn modelId="{3F513E05-10AB-45E7-B9B0-D62A65D1732D}" type="presOf" srcId="{44532D6D-E439-48E9-B04F-301139EB7207}" destId="{B1E4B724-5099-4427-A582-22152498D70D}" srcOrd="0" destOrd="0" presId="urn:microsoft.com/office/officeart/2005/8/layout/vList2"/>
    <dgm:cxn modelId="{30D5FA2B-4D27-4BAB-92C3-69D4549EC130}" type="presOf" srcId="{63F84039-2CDD-4A9A-8276-F0649DBD57A5}" destId="{2594B4DC-0202-4BB8-A5E4-E7ADC9E4329B}" srcOrd="0" destOrd="0" presId="urn:microsoft.com/office/officeart/2005/8/layout/vList2"/>
    <dgm:cxn modelId="{66AA6D65-8D37-460C-8C2F-0668921383D1}" srcId="{44532D6D-E439-48E9-B04F-301139EB7207}" destId="{351A4581-4DC7-4451-ACA6-A38C16076261}" srcOrd="0" destOrd="0" parTransId="{64833115-8B71-4855-914A-04D2B1EC759F}" sibTransId="{53BDE5C4-05FF-4A0E-91EF-DBE0BD7F87C0}"/>
    <dgm:cxn modelId="{9E66908D-3F06-41AC-8132-03CD78646FBC}" srcId="{44532D6D-E439-48E9-B04F-301139EB7207}" destId="{63F84039-2CDD-4A9A-8276-F0649DBD57A5}" srcOrd="1" destOrd="0" parTransId="{1BDEAC71-BE24-478D-BFDF-3551941BE0CC}" sibTransId="{CF6470A4-48E6-479D-A6BF-2380704F2B5A}"/>
    <dgm:cxn modelId="{DE7DB4AE-71D2-47AF-8991-0F98D0A5913E}" type="presOf" srcId="{351A4581-4DC7-4451-ACA6-A38C16076261}" destId="{FB852455-42D2-41D0-8477-021C972F2044}" srcOrd="0" destOrd="0" presId="urn:microsoft.com/office/officeart/2005/8/layout/vList2"/>
    <dgm:cxn modelId="{CF27FB9D-EB32-4F9F-9179-70F2BF63FDD6}" type="presParOf" srcId="{B1E4B724-5099-4427-A582-22152498D70D}" destId="{FB852455-42D2-41D0-8477-021C972F2044}" srcOrd="0" destOrd="0" presId="urn:microsoft.com/office/officeart/2005/8/layout/vList2"/>
    <dgm:cxn modelId="{D129D6E6-9859-4D31-B1C8-664903B0E2FC}" type="presParOf" srcId="{B1E4B724-5099-4427-A582-22152498D70D}" destId="{17164F57-97B4-4D24-B4E5-A713D0512E22}" srcOrd="1" destOrd="0" presId="urn:microsoft.com/office/officeart/2005/8/layout/vList2"/>
    <dgm:cxn modelId="{BF3A53FF-D73F-47B3-BD6E-92E401D9F5A5}" type="presParOf" srcId="{B1E4B724-5099-4427-A582-22152498D70D}" destId="{2594B4DC-0202-4BB8-A5E4-E7ADC9E4329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ADAE05-013C-4672-8F6E-1400635A0C07}" type="doc">
      <dgm:prSet loTypeId="urn:microsoft.com/office/officeart/2008/layout/LinedList" loCatId="list" qsTypeId="urn:microsoft.com/office/officeart/2005/8/quickstyle/simple1#3" qsCatId="simple" csTypeId="urn:microsoft.com/office/officeart/2005/8/colors/colorful2#2" csCatId="colorful"/>
      <dgm:spPr/>
      <dgm:t>
        <a:bodyPr/>
        <a:lstStyle/>
        <a:p>
          <a:endParaRPr lang="en-US"/>
        </a:p>
      </dgm:t>
    </dgm:pt>
    <dgm:pt modelId="{5D303165-99F2-445F-953C-4B6246DACF3F}">
      <dgm:prSet/>
      <dgm:spPr/>
      <dgm:t>
        <a:bodyPr/>
        <a:lstStyle/>
        <a:p>
          <a:r>
            <a:rPr lang="en-GB"/>
            <a:t>What do you understand by the term health?</a:t>
          </a:r>
          <a:endParaRPr lang="en-US"/>
        </a:p>
      </dgm:t>
    </dgm:pt>
    <dgm:pt modelId="{217F6C05-4115-46A7-BA14-EAC248A637B5}" type="parTrans" cxnId="{BD375581-3942-44E2-A658-D0BE77ECBD6E}">
      <dgm:prSet/>
      <dgm:spPr/>
      <dgm:t>
        <a:bodyPr/>
        <a:lstStyle/>
        <a:p>
          <a:endParaRPr lang="en-US"/>
        </a:p>
      </dgm:t>
    </dgm:pt>
    <dgm:pt modelId="{9E23A35B-5416-4D71-BD3A-F13A55B2E496}" type="sibTrans" cxnId="{BD375581-3942-44E2-A658-D0BE77ECBD6E}">
      <dgm:prSet/>
      <dgm:spPr/>
      <dgm:t>
        <a:bodyPr/>
        <a:lstStyle/>
        <a:p>
          <a:endParaRPr lang="en-US"/>
        </a:p>
      </dgm:t>
    </dgm:pt>
    <dgm:pt modelId="{95BC4914-D31E-4B24-8E89-DA77790CCA2E}">
      <dgm:prSet/>
      <dgm:spPr/>
      <dgm:t>
        <a:bodyPr/>
        <a:lstStyle/>
        <a:p>
          <a:r>
            <a:rPr lang="en-GB"/>
            <a:t>The WHO defines health as a state of complete physical, mental and social well-being and not merely the absence of disease or infirmity (WHO, 1948).</a:t>
          </a:r>
          <a:endParaRPr lang="en-US"/>
        </a:p>
      </dgm:t>
    </dgm:pt>
    <dgm:pt modelId="{CBBFB846-9D67-4C66-AD2E-0C23F78CBC5D}" type="parTrans" cxnId="{1245F65C-4A14-413D-9428-F75E0D5CA4B1}">
      <dgm:prSet/>
      <dgm:spPr/>
      <dgm:t>
        <a:bodyPr/>
        <a:lstStyle/>
        <a:p>
          <a:endParaRPr lang="en-US"/>
        </a:p>
      </dgm:t>
    </dgm:pt>
    <dgm:pt modelId="{B7A93F9B-8F86-4C46-A99A-46FD2BFD2D49}" type="sibTrans" cxnId="{1245F65C-4A14-413D-9428-F75E0D5CA4B1}">
      <dgm:prSet/>
      <dgm:spPr/>
      <dgm:t>
        <a:bodyPr/>
        <a:lstStyle/>
        <a:p>
          <a:endParaRPr lang="en-US"/>
        </a:p>
      </dgm:t>
    </dgm:pt>
    <dgm:pt modelId="{7DA5D086-1974-4798-81E2-CF461C9128E5}">
      <dgm:prSet/>
      <dgm:spPr/>
      <dgm:t>
        <a:bodyPr/>
        <a:lstStyle/>
        <a:p>
          <a:r>
            <a:rPr lang="en-GB"/>
            <a:t>Still used today. </a:t>
          </a:r>
          <a:endParaRPr lang="en-US"/>
        </a:p>
      </dgm:t>
    </dgm:pt>
    <dgm:pt modelId="{EE7A9CAD-BAB5-4F10-82DF-15C44F911D3E}" type="parTrans" cxnId="{A38B6212-34AF-4789-82FF-3633242B1F19}">
      <dgm:prSet/>
      <dgm:spPr/>
      <dgm:t>
        <a:bodyPr/>
        <a:lstStyle/>
        <a:p>
          <a:endParaRPr lang="en-US"/>
        </a:p>
      </dgm:t>
    </dgm:pt>
    <dgm:pt modelId="{FD552087-56A7-448C-BBE3-8EB5A77E1EFB}" type="sibTrans" cxnId="{A38B6212-34AF-4789-82FF-3633242B1F19}">
      <dgm:prSet/>
      <dgm:spPr/>
      <dgm:t>
        <a:bodyPr/>
        <a:lstStyle/>
        <a:p>
          <a:endParaRPr lang="en-US"/>
        </a:p>
      </dgm:t>
    </dgm:pt>
    <dgm:pt modelId="{426A3F8A-8FCD-4BED-ABA4-303DB4B83A09}">
      <dgm:prSet/>
      <dgm:spPr/>
      <dgm:t>
        <a:bodyPr/>
        <a:lstStyle/>
        <a:p>
          <a:r>
            <a:rPr lang="en-GB"/>
            <a:t>Agree?</a:t>
          </a:r>
          <a:endParaRPr lang="en-US"/>
        </a:p>
      </dgm:t>
    </dgm:pt>
    <dgm:pt modelId="{62C02B55-DD13-4FBF-9D40-4EEFCE89566B}" type="parTrans" cxnId="{773B7E4A-C0D4-441C-92F5-0980C34EE4C6}">
      <dgm:prSet/>
      <dgm:spPr/>
      <dgm:t>
        <a:bodyPr/>
        <a:lstStyle/>
        <a:p>
          <a:endParaRPr lang="en-US"/>
        </a:p>
      </dgm:t>
    </dgm:pt>
    <dgm:pt modelId="{B8ABF5C2-4989-40D8-88CB-E36364DED49C}" type="sibTrans" cxnId="{773B7E4A-C0D4-441C-92F5-0980C34EE4C6}">
      <dgm:prSet/>
      <dgm:spPr/>
      <dgm:t>
        <a:bodyPr/>
        <a:lstStyle/>
        <a:p>
          <a:endParaRPr lang="en-US"/>
        </a:p>
      </dgm:t>
    </dgm:pt>
    <dgm:pt modelId="{927C7527-79DC-43AF-A8A9-BBD5E6889423}">
      <dgm:prSet/>
      <dgm:spPr/>
      <dgm:t>
        <a:bodyPr/>
        <a:lstStyle/>
        <a:p>
          <a:r>
            <a:rPr lang="en-GB"/>
            <a:t>Disagree?</a:t>
          </a:r>
          <a:endParaRPr lang="en-US"/>
        </a:p>
      </dgm:t>
    </dgm:pt>
    <dgm:pt modelId="{3992DBA2-6205-40D1-9A2E-E419176EB2F4}" type="parTrans" cxnId="{1CC02B5A-8E15-4A46-8DAB-D74912709169}">
      <dgm:prSet/>
      <dgm:spPr/>
      <dgm:t>
        <a:bodyPr/>
        <a:lstStyle/>
        <a:p>
          <a:endParaRPr lang="en-US"/>
        </a:p>
      </dgm:t>
    </dgm:pt>
    <dgm:pt modelId="{D86CC230-28F2-4BB3-9AB6-04DE740C8F70}" type="sibTrans" cxnId="{1CC02B5A-8E15-4A46-8DAB-D74912709169}">
      <dgm:prSet/>
      <dgm:spPr/>
      <dgm:t>
        <a:bodyPr/>
        <a:lstStyle/>
        <a:p>
          <a:endParaRPr lang="en-US"/>
        </a:p>
      </dgm:t>
    </dgm:pt>
    <dgm:pt modelId="{A34E9AA4-2449-4D3F-9065-D4A5AB35DCD2}" type="pres">
      <dgm:prSet presAssocID="{0DADAE05-013C-4672-8F6E-1400635A0C07}" presName="vert0" presStyleCnt="0">
        <dgm:presLayoutVars>
          <dgm:dir/>
          <dgm:animOne val="branch"/>
          <dgm:animLvl val="lvl"/>
        </dgm:presLayoutVars>
      </dgm:prSet>
      <dgm:spPr/>
    </dgm:pt>
    <dgm:pt modelId="{C595FB8E-960F-47A3-9D68-DF15305D17B8}" type="pres">
      <dgm:prSet presAssocID="{5D303165-99F2-445F-953C-4B6246DACF3F}" presName="thickLine" presStyleLbl="alignNode1" presStyleIdx="0" presStyleCnt="5"/>
      <dgm:spPr/>
    </dgm:pt>
    <dgm:pt modelId="{5B9C64BB-F5C3-4CD3-8A37-61C7EEF808A7}" type="pres">
      <dgm:prSet presAssocID="{5D303165-99F2-445F-953C-4B6246DACF3F}" presName="horz1" presStyleCnt="0"/>
      <dgm:spPr/>
    </dgm:pt>
    <dgm:pt modelId="{8778075B-CA14-4F3A-9C58-0C2C9B805AB0}" type="pres">
      <dgm:prSet presAssocID="{5D303165-99F2-445F-953C-4B6246DACF3F}" presName="tx1" presStyleLbl="revTx" presStyleIdx="0" presStyleCnt="5"/>
      <dgm:spPr/>
    </dgm:pt>
    <dgm:pt modelId="{F7A6C6FF-EBAF-4770-881D-2AB26346153A}" type="pres">
      <dgm:prSet presAssocID="{5D303165-99F2-445F-953C-4B6246DACF3F}" presName="vert1" presStyleCnt="0"/>
      <dgm:spPr/>
    </dgm:pt>
    <dgm:pt modelId="{CEBB0BEA-EC4F-4F1F-8D13-1C9A045983B6}" type="pres">
      <dgm:prSet presAssocID="{95BC4914-D31E-4B24-8E89-DA77790CCA2E}" presName="thickLine" presStyleLbl="alignNode1" presStyleIdx="1" presStyleCnt="5"/>
      <dgm:spPr/>
    </dgm:pt>
    <dgm:pt modelId="{ABF3CC8F-8A94-435C-919E-8278107F83BE}" type="pres">
      <dgm:prSet presAssocID="{95BC4914-D31E-4B24-8E89-DA77790CCA2E}" presName="horz1" presStyleCnt="0"/>
      <dgm:spPr/>
    </dgm:pt>
    <dgm:pt modelId="{F874E791-67D7-4D61-88D8-1123F3B953C4}" type="pres">
      <dgm:prSet presAssocID="{95BC4914-D31E-4B24-8E89-DA77790CCA2E}" presName="tx1" presStyleLbl="revTx" presStyleIdx="1" presStyleCnt="5"/>
      <dgm:spPr/>
    </dgm:pt>
    <dgm:pt modelId="{8347856A-6484-4D46-9FD8-BE99DC2FF967}" type="pres">
      <dgm:prSet presAssocID="{95BC4914-D31E-4B24-8E89-DA77790CCA2E}" presName="vert1" presStyleCnt="0"/>
      <dgm:spPr/>
    </dgm:pt>
    <dgm:pt modelId="{7A3FAF5A-CE2E-4E92-9B16-136DA2A44DDE}" type="pres">
      <dgm:prSet presAssocID="{7DA5D086-1974-4798-81E2-CF461C9128E5}" presName="thickLine" presStyleLbl="alignNode1" presStyleIdx="2" presStyleCnt="5"/>
      <dgm:spPr/>
    </dgm:pt>
    <dgm:pt modelId="{9403E5F9-6D70-488F-AE78-483F3264DA5C}" type="pres">
      <dgm:prSet presAssocID="{7DA5D086-1974-4798-81E2-CF461C9128E5}" presName="horz1" presStyleCnt="0"/>
      <dgm:spPr/>
    </dgm:pt>
    <dgm:pt modelId="{55BA2497-6D67-477C-A725-00D02C4164B7}" type="pres">
      <dgm:prSet presAssocID="{7DA5D086-1974-4798-81E2-CF461C9128E5}" presName="tx1" presStyleLbl="revTx" presStyleIdx="2" presStyleCnt="5"/>
      <dgm:spPr/>
    </dgm:pt>
    <dgm:pt modelId="{0AA49C02-FEEF-4641-8723-782D3112228D}" type="pres">
      <dgm:prSet presAssocID="{7DA5D086-1974-4798-81E2-CF461C9128E5}" presName="vert1" presStyleCnt="0"/>
      <dgm:spPr/>
    </dgm:pt>
    <dgm:pt modelId="{E0CD1991-40F1-44BE-BBBD-8C72CDFA75B0}" type="pres">
      <dgm:prSet presAssocID="{426A3F8A-8FCD-4BED-ABA4-303DB4B83A09}" presName="thickLine" presStyleLbl="alignNode1" presStyleIdx="3" presStyleCnt="5"/>
      <dgm:spPr/>
    </dgm:pt>
    <dgm:pt modelId="{8E306542-1113-463C-93B7-22707ED9E1EE}" type="pres">
      <dgm:prSet presAssocID="{426A3F8A-8FCD-4BED-ABA4-303DB4B83A09}" presName="horz1" presStyleCnt="0"/>
      <dgm:spPr/>
    </dgm:pt>
    <dgm:pt modelId="{D64E151C-EC8F-4549-AA40-4DEF9A9E9D1A}" type="pres">
      <dgm:prSet presAssocID="{426A3F8A-8FCD-4BED-ABA4-303DB4B83A09}" presName="tx1" presStyleLbl="revTx" presStyleIdx="3" presStyleCnt="5"/>
      <dgm:spPr/>
    </dgm:pt>
    <dgm:pt modelId="{53C068C0-8BD1-49B0-B508-598A9951ABD9}" type="pres">
      <dgm:prSet presAssocID="{426A3F8A-8FCD-4BED-ABA4-303DB4B83A09}" presName="vert1" presStyleCnt="0"/>
      <dgm:spPr/>
    </dgm:pt>
    <dgm:pt modelId="{DD92E62F-9364-425E-91B1-F887658A515F}" type="pres">
      <dgm:prSet presAssocID="{927C7527-79DC-43AF-A8A9-BBD5E6889423}" presName="thickLine" presStyleLbl="alignNode1" presStyleIdx="4" presStyleCnt="5"/>
      <dgm:spPr/>
    </dgm:pt>
    <dgm:pt modelId="{58EF926D-EEB1-4287-876B-E43856A52CBC}" type="pres">
      <dgm:prSet presAssocID="{927C7527-79DC-43AF-A8A9-BBD5E6889423}" presName="horz1" presStyleCnt="0"/>
      <dgm:spPr/>
    </dgm:pt>
    <dgm:pt modelId="{EC550DDD-2AA3-4CCA-A7EE-74FB924BB22E}" type="pres">
      <dgm:prSet presAssocID="{927C7527-79DC-43AF-A8A9-BBD5E6889423}" presName="tx1" presStyleLbl="revTx" presStyleIdx="4" presStyleCnt="5"/>
      <dgm:spPr/>
    </dgm:pt>
    <dgm:pt modelId="{B737E467-23DC-4BFD-9ED0-F7609CDD9EFD}" type="pres">
      <dgm:prSet presAssocID="{927C7527-79DC-43AF-A8A9-BBD5E6889423}" presName="vert1" presStyleCnt="0"/>
      <dgm:spPr/>
    </dgm:pt>
  </dgm:ptLst>
  <dgm:cxnLst>
    <dgm:cxn modelId="{A38B6212-34AF-4789-82FF-3633242B1F19}" srcId="{0DADAE05-013C-4672-8F6E-1400635A0C07}" destId="{7DA5D086-1974-4798-81E2-CF461C9128E5}" srcOrd="2" destOrd="0" parTransId="{EE7A9CAD-BAB5-4F10-82DF-15C44F911D3E}" sibTransId="{FD552087-56A7-448C-BBE3-8EB5A77E1EFB}"/>
    <dgm:cxn modelId="{DA1EC322-1E6A-40AF-8A3B-E1B9305EA01F}" type="presOf" srcId="{5D303165-99F2-445F-953C-4B6246DACF3F}" destId="{8778075B-CA14-4F3A-9C58-0C2C9B805AB0}" srcOrd="0" destOrd="0" presId="urn:microsoft.com/office/officeart/2008/layout/LinedList"/>
    <dgm:cxn modelId="{6C18C024-CF08-4011-BE2F-10574A3E4221}" type="presOf" srcId="{95BC4914-D31E-4B24-8E89-DA77790CCA2E}" destId="{F874E791-67D7-4D61-88D8-1123F3B953C4}" srcOrd="0" destOrd="0" presId="urn:microsoft.com/office/officeart/2008/layout/LinedList"/>
    <dgm:cxn modelId="{642E182A-31D4-4AD7-ABA8-18546EB4EBF2}" type="presOf" srcId="{7DA5D086-1974-4798-81E2-CF461C9128E5}" destId="{55BA2497-6D67-477C-A725-00D02C4164B7}" srcOrd="0" destOrd="0" presId="urn:microsoft.com/office/officeart/2008/layout/LinedList"/>
    <dgm:cxn modelId="{1245F65C-4A14-413D-9428-F75E0D5CA4B1}" srcId="{0DADAE05-013C-4672-8F6E-1400635A0C07}" destId="{95BC4914-D31E-4B24-8E89-DA77790CCA2E}" srcOrd="1" destOrd="0" parTransId="{CBBFB846-9D67-4C66-AD2E-0C23F78CBC5D}" sibTransId="{B7A93F9B-8F86-4C46-A99A-46FD2BFD2D49}"/>
    <dgm:cxn modelId="{773B7E4A-C0D4-441C-92F5-0980C34EE4C6}" srcId="{0DADAE05-013C-4672-8F6E-1400635A0C07}" destId="{426A3F8A-8FCD-4BED-ABA4-303DB4B83A09}" srcOrd="3" destOrd="0" parTransId="{62C02B55-DD13-4FBF-9D40-4EEFCE89566B}" sibTransId="{B8ABF5C2-4989-40D8-88CB-E36364DED49C}"/>
    <dgm:cxn modelId="{1CC02B5A-8E15-4A46-8DAB-D74912709169}" srcId="{0DADAE05-013C-4672-8F6E-1400635A0C07}" destId="{927C7527-79DC-43AF-A8A9-BBD5E6889423}" srcOrd="4" destOrd="0" parTransId="{3992DBA2-6205-40D1-9A2E-E419176EB2F4}" sibTransId="{D86CC230-28F2-4BB3-9AB6-04DE740C8F70}"/>
    <dgm:cxn modelId="{BD375581-3942-44E2-A658-D0BE77ECBD6E}" srcId="{0DADAE05-013C-4672-8F6E-1400635A0C07}" destId="{5D303165-99F2-445F-953C-4B6246DACF3F}" srcOrd="0" destOrd="0" parTransId="{217F6C05-4115-46A7-BA14-EAC248A637B5}" sibTransId="{9E23A35B-5416-4D71-BD3A-F13A55B2E496}"/>
    <dgm:cxn modelId="{667EFD82-5325-4F5F-A958-F4DD21F0F067}" type="presOf" srcId="{927C7527-79DC-43AF-A8A9-BBD5E6889423}" destId="{EC550DDD-2AA3-4CCA-A7EE-74FB924BB22E}" srcOrd="0" destOrd="0" presId="urn:microsoft.com/office/officeart/2008/layout/LinedList"/>
    <dgm:cxn modelId="{3306D4C3-6C36-4881-809F-EE5C9E7EC023}" type="presOf" srcId="{0DADAE05-013C-4672-8F6E-1400635A0C07}" destId="{A34E9AA4-2449-4D3F-9065-D4A5AB35DCD2}" srcOrd="0" destOrd="0" presId="urn:microsoft.com/office/officeart/2008/layout/LinedList"/>
    <dgm:cxn modelId="{F84C7DFD-6478-4D54-B1C2-1D6DDC2BC3D6}" type="presOf" srcId="{426A3F8A-8FCD-4BED-ABA4-303DB4B83A09}" destId="{D64E151C-EC8F-4549-AA40-4DEF9A9E9D1A}" srcOrd="0" destOrd="0" presId="urn:microsoft.com/office/officeart/2008/layout/LinedList"/>
    <dgm:cxn modelId="{530D142F-5A53-4A1A-AE5A-A479594598C1}" type="presParOf" srcId="{A34E9AA4-2449-4D3F-9065-D4A5AB35DCD2}" destId="{C595FB8E-960F-47A3-9D68-DF15305D17B8}" srcOrd="0" destOrd="0" presId="urn:microsoft.com/office/officeart/2008/layout/LinedList"/>
    <dgm:cxn modelId="{D1F62C39-7597-4842-AA0F-58B63392D4B7}" type="presParOf" srcId="{A34E9AA4-2449-4D3F-9065-D4A5AB35DCD2}" destId="{5B9C64BB-F5C3-4CD3-8A37-61C7EEF808A7}" srcOrd="1" destOrd="0" presId="urn:microsoft.com/office/officeart/2008/layout/LinedList"/>
    <dgm:cxn modelId="{A72FFDF6-F90B-4F6E-8B42-726455FD0587}" type="presParOf" srcId="{5B9C64BB-F5C3-4CD3-8A37-61C7EEF808A7}" destId="{8778075B-CA14-4F3A-9C58-0C2C9B805AB0}" srcOrd="0" destOrd="0" presId="urn:microsoft.com/office/officeart/2008/layout/LinedList"/>
    <dgm:cxn modelId="{9A8EEA8B-8EBE-4783-B730-369FFDD7DA93}" type="presParOf" srcId="{5B9C64BB-F5C3-4CD3-8A37-61C7EEF808A7}" destId="{F7A6C6FF-EBAF-4770-881D-2AB26346153A}" srcOrd="1" destOrd="0" presId="urn:microsoft.com/office/officeart/2008/layout/LinedList"/>
    <dgm:cxn modelId="{217A909D-CEEA-4BE9-B675-726CC58723D4}" type="presParOf" srcId="{A34E9AA4-2449-4D3F-9065-D4A5AB35DCD2}" destId="{CEBB0BEA-EC4F-4F1F-8D13-1C9A045983B6}" srcOrd="2" destOrd="0" presId="urn:microsoft.com/office/officeart/2008/layout/LinedList"/>
    <dgm:cxn modelId="{55B9EEF2-714E-4704-96DB-41C111C188B6}" type="presParOf" srcId="{A34E9AA4-2449-4D3F-9065-D4A5AB35DCD2}" destId="{ABF3CC8F-8A94-435C-919E-8278107F83BE}" srcOrd="3" destOrd="0" presId="urn:microsoft.com/office/officeart/2008/layout/LinedList"/>
    <dgm:cxn modelId="{791B35C7-0A2A-4AED-91BB-DDC987952FBF}" type="presParOf" srcId="{ABF3CC8F-8A94-435C-919E-8278107F83BE}" destId="{F874E791-67D7-4D61-88D8-1123F3B953C4}" srcOrd="0" destOrd="0" presId="urn:microsoft.com/office/officeart/2008/layout/LinedList"/>
    <dgm:cxn modelId="{A7C6EA81-0AA3-4B7C-911F-AF5701683960}" type="presParOf" srcId="{ABF3CC8F-8A94-435C-919E-8278107F83BE}" destId="{8347856A-6484-4D46-9FD8-BE99DC2FF967}" srcOrd="1" destOrd="0" presId="urn:microsoft.com/office/officeart/2008/layout/LinedList"/>
    <dgm:cxn modelId="{B694F1AA-2EF2-4FB7-912B-02652541429B}" type="presParOf" srcId="{A34E9AA4-2449-4D3F-9065-D4A5AB35DCD2}" destId="{7A3FAF5A-CE2E-4E92-9B16-136DA2A44DDE}" srcOrd="4" destOrd="0" presId="urn:microsoft.com/office/officeart/2008/layout/LinedList"/>
    <dgm:cxn modelId="{C5CA7414-8707-49ED-B063-5B7EEBEB6191}" type="presParOf" srcId="{A34E9AA4-2449-4D3F-9065-D4A5AB35DCD2}" destId="{9403E5F9-6D70-488F-AE78-483F3264DA5C}" srcOrd="5" destOrd="0" presId="urn:microsoft.com/office/officeart/2008/layout/LinedList"/>
    <dgm:cxn modelId="{1E135203-B9BB-4376-A080-0B339950C260}" type="presParOf" srcId="{9403E5F9-6D70-488F-AE78-483F3264DA5C}" destId="{55BA2497-6D67-477C-A725-00D02C4164B7}" srcOrd="0" destOrd="0" presId="urn:microsoft.com/office/officeart/2008/layout/LinedList"/>
    <dgm:cxn modelId="{A39FC09B-FB62-4738-8991-F3154E6876C8}" type="presParOf" srcId="{9403E5F9-6D70-488F-AE78-483F3264DA5C}" destId="{0AA49C02-FEEF-4641-8723-782D3112228D}" srcOrd="1" destOrd="0" presId="urn:microsoft.com/office/officeart/2008/layout/LinedList"/>
    <dgm:cxn modelId="{F0DE4E1B-8A94-4A65-B573-29EF4DEFDB20}" type="presParOf" srcId="{A34E9AA4-2449-4D3F-9065-D4A5AB35DCD2}" destId="{E0CD1991-40F1-44BE-BBBD-8C72CDFA75B0}" srcOrd="6" destOrd="0" presId="urn:microsoft.com/office/officeart/2008/layout/LinedList"/>
    <dgm:cxn modelId="{34ACE5E7-E179-4659-97B4-2F3D304756C3}" type="presParOf" srcId="{A34E9AA4-2449-4D3F-9065-D4A5AB35DCD2}" destId="{8E306542-1113-463C-93B7-22707ED9E1EE}" srcOrd="7" destOrd="0" presId="urn:microsoft.com/office/officeart/2008/layout/LinedList"/>
    <dgm:cxn modelId="{2980C5FF-BC83-4828-A29A-AB7C3F2CF2E4}" type="presParOf" srcId="{8E306542-1113-463C-93B7-22707ED9E1EE}" destId="{D64E151C-EC8F-4549-AA40-4DEF9A9E9D1A}" srcOrd="0" destOrd="0" presId="urn:microsoft.com/office/officeart/2008/layout/LinedList"/>
    <dgm:cxn modelId="{B1396F17-C076-4C67-9C45-A9C7B76C6865}" type="presParOf" srcId="{8E306542-1113-463C-93B7-22707ED9E1EE}" destId="{53C068C0-8BD1-49B0-B508-598A9951ABD9}" srcOrd="1" destOrd="0" presId="urn:microsoft.com/office/officeart/2008/layout/LinedList"/>
    <dgm:cxn modelId="{C2BF1B18-3687-4E85-8A2C-3DB744950C15}" type="presParOf" srcId="{A34E9AA4-2449-4D3F-9065-D4A5AB35DCD2}" destId="{DD92E62F-9364-425E-91B1-F887658A515F}" srcOrd="8" destOrd="0" presId="urn:microsoft.com/office/officeart/2008/layout/LinedList"/>
    <dgm:cxn modelId="{EDF7DB61-AD09-4816-8994-FBCF21CDCC6C}" type="presParOf" srcId="{A34E9AA4-2449-4D3F-9065-D4A5AB35DCD2}" destId="{58EF926D-EEB1-4287-876B-E43856A52CBC}" srcOrd="9" destOrd="0" presId="urn:microsoft.com/office/officeart/2008/layout/LinedList"/>
    <dgm:cxn modelId="{9CDF35BD-6934-454B-8EF6-DF6D8EB5746D}" type="presParOf" srcId="{58EF926D-EEB1-4287-876B-E43856A52CBC}" destId="{EC550DDD-2AA3-4CCA-A7EE-74FB924BB22E}" srcOrd="0" destOrd="0" presId="urn:microsoft.com/office/officeart/2008/layout/LinedList"/>
    <dgm:cxn modelId="{A7D42DFC-467D-4EE9-BDFA-7B76E6E5FA1A}" type="presParOf" srcId="{58EF926D-EEB1-4287-876B-E43856A52CBC}" destId="{B737E467-23DC-4BFD-9ED0-F7609CDD9E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76F65A-A504-4F14-B589-9E340572A9FA}" type="doc">
      <dgm:prSet loTypeId="urn:microsoft.com/office/officeart/2005/8/layout/vProcess5" loCatId="process" qsTypeId="urn:microsoft.com/office/officeart/2005/8/quickstyle/simple1#4" qsCatId="simple" csTypeId="urn:microsoft.com/office/officeart/2005/8/colors/colorful2#3" csCatId="colorful"/>
      <dgm:spPr/>
      <dgm:t>
        <a:bodyPr/>
        <a:lstStyle/>
        <a:p>
          <a:endParaRPr lang="en-US"/>
        </a:p>
      </dgm:t>
    </dgm:pt>
    <dgm:pt modelId="{337A609F-A50B-4669-B2C4-2F32FE21E562}">
      <dgm:prSet/>
      <dgm:spPr/>
      <dgm:t>
        <a:bodyPr/>
        <a:lstStyle/>
        <a:p>
          <a:r>
            <a:rPr lang="en-GB"/>
            <a:t>Some researchers believe the definition is no longer fit for purpose (Huber et al., 2011).</a:t>
          </a:r>
          <a:endParaRPr lang="en-US"/>
        </a:p>
      </dgm:t>
    </dgm:pt>
    <dgm:pt modelId="{C954F1C3-FD0D-462B-9560-6C5B2F125FFA}" type="parTrans" cxnId="{262E188E-843E-47B1-8178-0AA6FE71B8ED}">
      <dgm:prSet/>
      <dgm:spPr/>
      <dgm:t>
        <a:bodyPr/>
        <a:lstStyle/>
        <a:p>
          <a:endParaRPr lang="en-US"/>
        </a:p>
      </dgm:t>
    </dgm:pt>
    <dgm:pt modelId="{88233880-C669-4F5F-B732-9C8FF7452E8C}" type="sibTrans" cxnId="{262E188E-843E-47B1-8178-0AA6FE71B8ED}">
      <dgm:prSet/>
      <dgm:spPr/>
      <dgm:t>
        <a:bodyPr/>
        <a:lstStyle/>
        <a:p>
          <a:endParaRPr lang="en-US"/>
        </a:p>
      </dgm:t>
    </dgm:pt>
    <dgm:pt modelId="{1C1FF10F-866F-483D-8222-1205795C37DB}">
      <dgm:prSet/>
      <dgm:spPr/>
      <dgm:t>
        <a:bodyPr/>
        <a:lstStyle/>
        <a:p>
          <a:r>
            <a:rPr lang="en-GB"/>
            <a:t>Misselbrook (2016) posits our definition of health will be linked to the thinking of our time, and it will have a sell by date.</a:t>
          </a:r>
          <a:endParaRPr lang="en-US"/>
        </a:p>
      </dgm:t>
    </dgm:pt>
    <dgm:pt modelId="{B4CFB179-D82D-478F-878A-34279E9632EF}" type="parTrans" cxnId="{F6CC69DF-D324-424F-863C-A43BE6A4DEAF}">
      <dgm:prSet/>
      <dgm:spPr/>
      <dgm:t>
        <a:bodyPr/>
        <a:lstStyle/>
        <a:p>
          <a:endParaRPr lang="en-US"/>
        </a:p>
      </dgm:t>
    </dgm:pt>
    <dgm:pt modelId="{BBA6C482-8DB7-47D0-A3D0-D6CD22B98278}" type="sibTrans" cxnId="{F6CC69DF-D324-424F-863C-A43BE6A4DEAF}">
      <dgm:prSet/>
      <dgm:spPr/>
      <dgm:t>
        <a:bodyPr/>
        <a:lstStyle/>
        <a:p>
          <a:endParaRPr lang="en-US"/>
        </a:p>
      </dgm:t>
    </dgm:pt>
    <dgm:pt modelId="{1A7CD13E-D67B-4179-80F7-8AE047FBFE16}">
      <dgm:prSet/>
      <dgm:spPr/>
      <dgm:t>
        <a:bodyPr/>
        <a:lstStyle/>
        <a:p>
          <a:r>
            <a:rPr lang="en-GB"/>
            <a:t>The word 'complete' may be completely unobtainable, a utopian view (Armitage, 2023)</a:t>
          </a:r>
          <a:endParaRPr lang="en-US"/>
        </a:p>
      </dgm:t>
    </dgm:pt>
    <dgm:pt modelId="{A4F3CCA9-5C0A-4CC0-B4AD-AB6878FC4D80}" type="parTrans" cxnId="{30998891-A556-4A25-B428-4AF71E26D5EB}">
      <dgm:prSet/>
      <dgm:spPr/>
      <dgm:t>
        <a:bodyPr/>
        <a:lstStyle/>
        <a:p>
          <a:endParaRPr lang="en-US"/>
        </a:p>
      </dgm:t>
    </dgm:pt>
    <dgm:pt modelId="{5E6AC191-A692-476B-AEAE-D37F08EB81D4}" type="sibTrans" cxnId="{30998891-A556-4A25-B428-4AF71E26D5EB}">
      <dgm:prSet/>
      <dgm:spPr/>
      <dgm:t>
        <a:bodyPr/>
        <a:lstStyle/>
        <a:p>
          <a:endParaRPr lang="en-US"/>
        </a:p>
      </dgm:t>
    </dgm:pt>
    <dgm:pt modelId="{6FD022C2-13D7-4FC7-8448-BD67680D0666}" type="pres">
      <dgm:prSet presAssocID="{C176F65A-A504-4F14-B589-9E340572A9FA}" presName="outerComposite" presStyleCnt="0">
        <dgm:presLayoutVars>
          <dgm:chMax val="5"/>
          <dgm:dir/>
          <dgm:resizeHandles val="exact"/>
        </dgm:presLayoutVars>
      </dgm:prSet>
      <dgm:spPr/>
    </dgm:pt>
    <dgm:pt modelId="{D6C2DF5B-0965-4C40-B9D0-80CA67FC8B42}" type="pres">
      <dgm:prSet presAssocID="{C176F65A-A504-4F14-B589-9E340572A9FA}" presName="dummyMaxCanvas" presStyleCnt="0">
        <dgm:presLayoutVars/>
      </dgm:prSet>
      <dgm:spPr/>
    </dgm:pt>
    <dgm:pt modelId="{DBAE40A5-3C7A-41EA-B463-084A06F9FC41}" type="pres">
      <dgm:prSet presAssocID="{C176F65A-A504-4F14-B589-9E340572A9FA}" presName="ThreeNodes_1" presStyleLbl="node1" presStyleIdx="0" presStyleCnt="3">
        <dgm:presLayoutVars>
          <dgm:bulletEnabled val="1"/>
        </dgm:presLayoutVars>
      </dgm:prSet>
      <dgm:spPr/>
    </dgm:pt>
    <dgm:pt modelId="{E667D134-1F6C-4199-9FB6-66B10B1CED9E}" type="pres">
      <dgm:prSet presAssocID="{C176F65A-A504-4F14-B589-9E340572A9FA}" presName="ThreeNodes_2" presStyleLbl="node1" presStyleIdx="1" presStyleCnt="3">
        <dgm:presLayoutVars>
          <dgm:bulletEnabled val="1"/>
        </dgm:presLayoutVars>
      </dgm:prSet>
      <dgm:spPr/>
    </dgm:pt>
    <dgm:pt modelId="{AC7098CE-F23D-4CF8-AF95-92B014F3256F}" type="pres">
      <dgm:prSet presAssocID="{C176F65A-A504-4F14-B589-9E340572A9FA}" presName="ThreeNodes_3" presStyleLbl="node1" presStyleIdx="2" presStyleCnt="3">
        <dgm:presLayoutVars>
          <dgm:bulletEnabled val="1"/>
        </dgm:presLayoutVars>
      </dgm:prSet>
      <dgm:spPr/>
    </dgm:pt>
    <dgm:pt modelId="{8527DF80-FECD-4D5C-80DB-E032B0CE3500}" type="pres">
      <dgm:prSet presAssocID="{C176F65A-A504-4F14-B589-9E340572A9FA}" presName="ThreeConn_1-2" presStyleLbl="fgAccFollowNode1" presStyleIdx="0" presStyleCnt="2">
        <dgm:presLayoutVars>
          <dgm:bulletEnabled val="1"/>
        </dgm:presLayoutVars>
      </dgm:prSet>
      <dgm:spPr/>
    </dgm:pt>
    <dgm:pt modelId="{D34B487B-6CC8-4733-9657-7AAA05C029BE}" type="pres">
      <dgm:prSet presAssocID="{C176F65A-A504-4F14-B589-9E340572A9FA}" presName="ThreeConn_2-3" presStyleLbl="fgAccFollowNode1" presStyleIdx="1" presStyleCnt="2">
        <dgm:presLayoutVars>
          <dgm:bulletEnabled val="1"/>
        </dgm:presLayoutVars>
      </dgm:prSet>
      <dgm:spPr/>
    </dgm:pt>
    <dgm:pt modelId="{CF0F0C3D-9753-46A8-8388-616FC82EBCDD}" type="pres">
      <dgm:prSet presAssocID="{C176F65A-A504-4F14-B589-9E340572A9FA}" presName="ThreeNodes_1_text" presStyleLbl="node1" presStyleIdx="2" presStyleCnt="3">
        <dgm:presLayoutVars>
          <dgm:bulletEnabled val="1"/>
        </dgm:presLayoutVars>
      </dgm:prSet>
      <dgm:spPr/>
    </dgm:pt>
    <dgm:pt modelId="{43E3C435-085B-4AE6-8886-C5A58B1B0446}" type="pres">
      <dgm:prSet presAssocID="{C176F65A-A504-4F14-B589-9E340572A9FA}" presName="ThreeNodes_2_text" presStyleLbl="node1" presStyleIdx="2" presStyleCnt="3">
        <dgm:presLayoutVars>
          <dgm:bulletEnabled val="1"/>
        </dgm:presLayoutVars>
      </dgm:prSet>
      <dgm:spPr/>
    </dgm:pt>
    <dgm:pt modelId="{0E3923E4-FAB8-460E-8431-815E15F5D8CA}" type="pres">
      <dgm:prSet presAssocID="{C176F65A-A504-4F14-B589-9E340572A9FA}" presName="ThreeNodes_3_text" presStyleLbl="node1" presStyleIdx="2" presStyleCnt="3">
        <dgm:presLayoutVars>
          <dgm:bulletEnabled val="1"/>
        </dgm:presLayoutVars>
      </dgm:prSet>
      <dgm:spPr/>
    </dgm:pt>
  </dgm:ptLst>
  <dgm:cxnLst>
    <dgm:cxn modelId="{AED90B1E-AA24-43DF-9F5B-8FC4F4F313A6}" type="presOf" srcId="{1A7CD13E-D67B-4179-80F7-8AE047FBFE16}" destId="{0E3923E4-FAB8-460E-8431-815E15F5D8CA}" srcOrd="1" destOrd="0" presId="urn:microsoft.com/office/officeart/2005/8/layout/vProcess5"/>
    <dgm:cxn modelId="{C5EEF21E-E2A0-4C1F-A1C7-5312F4BD96DE}" type="presOf" srcId="{88233880-C669-4F5F-B732-9C8FF7452E8C}" destId="{8527DF80-FECD-4D5C-80DB-E032B0CE3500}" srcOrd="0" destOrd="0" presId="urn:microsoft.com/office/officeart/2005/8/layout/vProcess5"/>
    <dgm:cxn modelId="{8FFC2630-A99A-4EDF-9AB3-01F0404B9659}" type="presOf" srcId="{1A7CD13E-D67B-4179-80F7-8AE047FBFE16}" destId="{AC7098CE-F23D-4CF8-AF95-92B014F3256F}" srcOrd="0" destOrd="0" presId="urn:microsoft.com/office/officeart/2005/8/layout/vProcess5"/>
    <dgm:cxn modelId="{1F985735-1324-4D09-9F9B-45BEEF115ABE}" type="presOf" srcId="{BBA6C482-8DB7-47D0-A3D0-D6CD22B98278}" destId="{D34B487B-6CC8-4733-9657-7AAA05C029BE}" srcOrd="0" destOrd="0" presId="urn:microsoft.com/office/officeart/2005/8/layout/vProcess5"/>
    <dgm:cxn modelId="{AD882841-0415-4DA4-A500-C8BC5CFACE1C}" type="presOf" srcId="{1C1FF10F-866F-483D-8222-1205795C37DB}" destId="{43E3C435-085B-4AE6-8886-C5A58B1B0446}" srcOrd="1" destOrd="0" presId="urn:microsoft.com/office/officeart/2005/8/layout/vProcess5"/>
    <dgm:cxn modelId="{08CCBA42-BC1A-4906-B8E8-D5513FB50DF7}" type="presOf" srcId="{C176F65A-A504-4F14-B589-9E340572A9FA}" destId="{6FD022C2-13D7-4FC7-8448-BD67680D0666}" srcOrd="0" destOrd="0" presId="urn:microsoft.com/office/officeart/2005/8/layout/vProcess5"/>
    <dgm:cxn modelId="{00C16A86-5408-41B7-9F6F-2FCFB751FC6A}" type="presOf" srcId="{337A609F-A50B-4669-B2C4-2F32FE21E562}" destId="{DBAE40A5-3C7A-41EA-B463-084A06F9FC41}" srcOrd="0" destOrd="0" presId="urn:microsoft.com/office/officeart/2005/8/layout/vProcess5"/>
    <dgm:cxn modelId="{262E188E-843E-47B1-8178-0AA6FE71B8ED}" srcId="{C176F65A-A504-4F14-B589-9E340572A9FA}" destId="{337A609F-A50B-4669-B2C4-2F32FE21E562}" srcOrd="0" destOrd="0" parTransId="{C954F1C3-FD0D-462B-9560-6C5B2F125FFA}" sibTransId="{88233880-C669-4F5F-B732-9C8FF7452E8C}"/>
    <dgm:cxn modelId="{30998891-A556-4A25-B428-4AF71E26D5EB}" srcId="{C176F65A-A504-4F14-B589-9E340572A9FA}" destId="{1A7CD13E-D67B-4179-80F7-8AE047FBFE16}" srcOrd="2" destOrd="0" parTransId="{A4F3CCA9-5C0A-4CC0-B4AD-AB6878FC4D80}" sibTransId="{5E6AC191-A692-476B-AEAE-D37F08EB81D4}"/>
    <dgm:cxn modelId="{54990897-5AA4-4518-986F-3632F3B64B43}" type="presOf" srcId="{337A609F-A50B-4669-B2C4-2F32FE21E562}" destId="{CF0F0C3D-9753-46A8-8388-616FC82EBCDD}" srcOrd="1" destOrd="0" presId="urn:microsoft.com/office/officeart/2005/8/layout/vProcess5"/>
    <dgm:cxn modelId="{F6CC69DF-D324-424F-863C-A43BE6A4DEAF}" srcId="{C176F65A-A504-4F14-B589-9E340572A9FA}" destId="{1C1FF10F-866F-483D-8222-1205795C37DB}" srcOrd="1" destOrd="0" parTransId="{B4CFB179-D82D-478F-878A-34279E9632EF}" sibTransId="{BBA6C482-8DB7-47D0-A3D0-D6CD22B98278}"/>
    <dgm:cxn modelId="{0A9928F2-2CE7-4597-8E63-9FEE4098E550}" type="presOf" srcId="{1C1FF10F-866F-483D-8222-1205795C37DB}" destId="{E667D134-1F6C-4199-9FB6-66B10B1CED9E}" srcOrd="0" destOrd="0" presId="urn:microsoft.com/office/officeart/2005/8/layout/vProcess5"/>
    <dgm:cxn modelId="{7683B59E-CFDE-4292-BBED-32D1C43B1DDC}" type="presParOf" srcId="{6FD022C2-13D7-4FC7-8448-BD67680D0666}" destId="{D6C2DF5B-0965-4C40-B9D0-80CA67FC8B42}" srcOrd="0" destOrd="0" presId="urn:microsoft.com/office/officeart/2005/8/layout/vProcess5"/>
    <dgm:cxn modelId="{BB1E354F-CD27-40DB-BE5F-8D9A4FF2392E}" type="presParOf" srcId="{6FD022C2-13D7-4FC7-8448-BD67680D0666}" destId="{DBAE40A5-3C7A-41EA-B463-084A06F9FC41}" srcOrd="1" destOrd="0" presId="urn:microsoft.com/office/officeart/2005/8/layout/vProcess5"/>
    <dgm:cxn modelId="{A47E390B-40C4-46B1-A2B6-4639869A607D}" type="presParOf" srcId="{6FD022C2-13D7-4FC7-8448-BD67680D0666}" destId="{E667D134-1F6C-4199-9FB6-66B10B1CED9E}" srcOrd="2" destOrd="0" presId="urn:microsoft.com/office/officeart/2005/8/layout/vProcess5"/>
    <dgm:cxn modelId="{92375701-8CB3-47AF-ACDF-63DB3D1B18E6}" type="presParOf" srcId="{6FD022C2-13D7-4FC7-8448-BD67680D0666}" destId="{AC7098CE-F23D-4CF8-AF95-92B014F3256F}" srcOrd="3" destOrd="0" presId="urn:microsoft.com/office/officeart/2005/8/layout/vProcess5"/>
    <dgm:cxn modelId="{2471B53B-07E7-4E4C-9B7D-E1E07DD02179}" type="presParOf" srcId="{6FD022C2-13D7-4FC7-8448-BD67680D0666}" destId="{8527DF80-FECD-4D5C-80DB-E032B0CE3500}" srcOrd="4" destOrd="0" presId="urn:microsoft.com/office/officeart/2005/8/layout/vProcess5"/>
    <dgm:cxn modelId="{A313F8BC-46CF-49F0-9552-5B4D7C9299DD}" type="presParOf" srcId="{6FD022C2-13D7-4FC7-8448-BD67680D0666}" destId="{D34B487B-6CC8-4733-9657-7AAA05C029BE}" srcOrd="5" destOrd="0" presId="urn:microsoft.com/office/officeart/2005/8/layout/vProcess5"/>
    <dgm:cxn modelId="{F36CE94A-6161-4DB2-B3F8-049668DCA482}" type="presParOf" srcId="{6FD022C2-13D7-4FC7-8448-BD67680D0666}" destId="{CF0F0C3D-9753-46A8-8388-616FC82EBCDD}" srcOrd="6" destOrd="0" presId="urn:microsoft.com/office/officeart/2005/8/layout/vProcess5"/>
    <dgm:cxn modelId="{2CF0E2AF-E7C5-420A-91C9-9270DE297298}" type="presParOf" srcId="{6FD022C2-13D7-4FC7-8448-BD67680D0666}" destId="{43E3C435-085B-4AE6-8886-C5A58B1B0446}" srcOrd="7" destOrd="0" presId="urn:microsoft.com/office/officeart/2005/8/layout/vProcess5"/>
    <dgm:cxn modelId="{A1AB834A-AE90-402F-8716-213F152219AF}" type="presParOf" srcId="{6FD022C2-13D7-4FC7-8448-BD67680D0666}" destId="{0E3923E4-FAB8-460E-8431-815E15F5D8CA}"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CC7970B-156D-4777-9474-E82CA74B70A9}" type="doc">
      <dgm:prSet loTypeId="urn:microsoft.com/office/officeart/2005/8/layout/vList2" loCatId="list" qsTypeId="urn:microsoft.com/office/officeart/2005/8/quickstyle/simple1#5" qsCatId="simple" csTypeId="urn:microsoft.com/office/officeart/2005/8/colors/colorful2#4" csCatId="colorful"/>
      <dgm:spPr/>
      <dgm:t>
        <a:bodyPr/>
        <a:lstStyle/>
        <a:p>
          <a:endParaRPr lang="en-US"/>
        </a:p>
      </dgm:t>
    </dgm:pt>
    <dgm:pt modelId="{EED1CB8C-C0FC-4D2E-94B8-91FFF60B0B3E}">
      <dgm:prSet/>
      <dgm:spPr/>
      <dgm:t>
        <a:bodyPr/>
        <a:lstStyle/>
        <a:p>
          <a:r>
            <a:rPr lang="en-GB"/>
            <a:t>The ability to adapt and to self-manage (Huber et al., 2011).</a:t>
          </a:r>
          <a:endParaRPr lang="en-US"/>
        </a:p>
      </dgm:t>
    </dgm:pt>
    <dgm:pt modelId="{90E2418D-B78E-45E6-B471-BD3A5263FCF9}" type="parTrans" cxnId="{353E7947-695A-4B14-B368-B6045B10833D}">
      <dgm:prSet/>
      <dgm:spPr/>
      <dgm:t>
        <a:bodyPr/>
        <a:lstStyle/>
        <a:p>
          <a:endParaRPr lang="en-US"/>
        </a:p>
      </dgm:t>
    </dgm:pt>
    <dgm:pt modelId="{A0CB1CEA-36CB-41AE-8BFB-3B0AA72CFA7F}" type="sibTrans" cxnId="{353E7947-695A-4B14-B368-B6045B10833D}">
      <dgm:prSet/>
      <dgm:spPr/>
      <dgm:t>
        <a:bodyPr/>
        <a:lstStyle/>
        <a:p>
          <a:endParaRPr lang="en-US"/>
        </a:p>
      </dgm:t>
    </dgm:pt>
    <dgm:pt modelId="{EB9ACA8C-18DD-450A-AE41-3DDF7644EAE3}">
      <dgm:prSet/>
      <dgm:spPr/>
      <dgm:t>
        <a:bodyPr/>
        <a:lstStyle/>
        <a:p>
          <a:r>
            <a:rPr lang="en-GB"/>
            <a:t>Unimpaired flourishing and the ability to flourish without being unduly impeded by illness or disability or, if necessary, by overcoming illness or disability (Misselbrook, 2016).</a:t>
          </a:r>
          <a:endParaRPr lang="en-US"/>
        </a:p>
      </dgm:t>
    </dgm:pt>
    <dgm:pt modelId="{BDA63353-57D9-4D4C-B9CD-D3BEA0291C92}" type="parTrans" cxnId="{6735D421-C36D-45D4-8E73-06BBB2DD4AFC}">
      <dgm:prSet/>
      <dgm:spPr/>
      <dgm:t>
        <a:bodyPr/>
        <a:lstStyle/>
        <a:p>
          <a:endParaRPr lang="en-US"/>
        </a:p>
      </dgm:t>
    </dgm:pt>
    <dgm:pt modelId="{87A91588-8B9C-4314-9C76-D8B5FB3AFD51}" type="sibTrans" cxnId="{6735D421-C36D-45D4-8E73-06BBB2DD4AFC}">
      <dgm:prSet/>
      <dgm:spPr/>
      <dgm:t>
        <a:bodyPr/>
        <a:lstStyle/>
        <a:p>
          <a:endParaRPr lang="en-US"/>
        </a:p>
      </dgm:t>
    </dgm:pt>
    <dgm:pt modelId="{8F7DE1E0-2CED-40BC-98FC-3E0D11421FE4}">
      <dgm:prSet/>
      <dgm:spPr/>
      <dgm:t>
        <a:bodyPr/>
        <a:lstStyle/>
        <a:p>
          <a:r>
            <a:rPr lang="en-GB"/>
            <a:t>What would YOU define health as?</a:t>
          </a:r>
          <a:endParaRPr lang="en-US"/>
        </a:p>
      </dgm:t>
    </dgm:pt>
    <dgm:pt modelId="{B05BEC66-75AA-403F-B41C-F71B08BABC03}" type="parTrans" cxnId="{7AAFE0CD-E4E9-4809-9AB4-7B20FB41A33C}">
      <dgm:prSet/>
      <dgm:spPr/>
      <dgm:t>
        <a:bodyPr/>
        <a:lstStyle/>
        <a:p>
          <a:endParaRPr lang="en-US"/>
        </a:p>
      </dgm:t>
    </dgm:pt>
    <dgm:pt modelId="{04BC997D-3016-4222-B6EC-EE9B9CF2D11A}" type="sibTrans" cxnId="{7AAFE0CD-E4E9-4809-9AB4-7B20FB41A33C}">
      <dgm:prSet/>
      <dgm:spPr/>
      <dgm:t>
        <a:bodyPr/>
        <a:lstStyle/>
        <a:p>
          <a:endParaRPr lang="en-US"/>
        </a:p>
      </dgm:t>
    </dgm:pt>
    <dgm:pt modelId="{9F4AE2FA-68AE-4F65-A2A7-042892C45C1D}" type="pres">
      <dgm:prSet presAssocID="{ACC7970B-156D-4777-9474-E82CA74B70A9}" presName="linear" presStyleCnt="0">
        <dgm:presLayoutVars>
          <dgm:animLvl val="lvl"/>
          <dgm:resizeHandles val="exact"/>
        </dgm:presLayoutVars>
      </dgm:prSet>
      <dgm:spPr/>
    </dgm:pt>
    <dgm:pt modelId="{5BEAB410-6722-4ED5-B4B5-5C1AA679A380}" type="pres">
      <dgm:prSet presAssocID="{EED1CB8C-C0FC-4D2E-94B8-91FFF60B0B3E}" presName="parentText" presStyleLbl="node1" presStyleIdx="0" presStyleCnt="3">
        <dgm:presLayoutVars>
          <dgm:chMax val="0"/>
          <dgm:bulletEnabled val="1"/>
        </dgm:presLayoutVars>
      </dgm:prSet>
      <dgm:spPr/>
    </dgm:pt>
    <dgm:pt modelId="{20DC8F74-95DA-449D-BF9F-D54ECAAF07A8}" type="pres">
      <dgm:prSet presAssocID="{A0CB1CEA-36CB-41AE-8BFB-3B0AA72CFA7F}" presName="spacer" presStyleCnt="0"/>
      <dgm:spPr/>
    </dgm:pt>
    <dgm:pt modelId="{CA641CF8-D0C0-424A-9796-B1BB6FFD2E2C}" type="pres">
      <dgm:prSet presAssocID="{EB9ACA8C-18DD-450A-AE41-3DDF7644EAE3}" presName="parentText" presStyleLbl="node1" presStyleIdx="1" presStyleCnt="3">
        <dgm:presLayoutVars>
          <dgm:chMax val="0"/>
          <dgm:bulletEnabled val="1"/>
        </dgm:presLayoutVars>
      </dgm:prSet>
      <dgm:spPr/>
    </dgm:pt>
    <dgm:pt modelId="{6B06FF7C-9BE1-4B38-A478-5D5E12030CCD}" type="pres">
      <dgm:prSet presAssocID="{87A91588-8B9C-4314-9C76-D8B5FB3AFD51}" presName="spacer" presStyleCnt="0"/>
      <dgm:spPr/>
    </dgm:pt>
    <dgm:pt modelId="{67247A41-4FA7-4E6A-A3CF-A4BADCE736F8}" type="pres">
      <dgm:prSet presAssocID="{8F7DE1E0-2CED-40BC-98FC-3E0D11421FE4}" presName="parentText" presStyleLbl="node1" presStyleIdx="2" presStyleCnt="3">
        <dgm:presLayoutVars>
          <dgm:chMax val="0"/>
          <dgm:bulletEnabled val="1"/>
        </dgm:presLayoutVars>
      </dgm:prSet>
      <dgm:spPr/>
    </dgm:pt>
  </dgm:ptLst>
  <dgm:cxnLst>
    <dgm:cxn modelId="{6735D421-C36D-45D4-8E73-06BBB2DD4AFC}" srcId="{ACC7970B-156D-4777-9474-E82CA74B70A9}" destId="{EB9ACA8C-18DD-450A-AE41-3DDF7644EAE3}" srcOrd="1" destOrd="0" parTransId="{BDA63353-57D9-4D4C-B9CD-D3BEA0291C92}" sibTransId="{87A91588-8B9C-4314-9C76-D8B5FB3AFD51}"/>
    <dgm:cxn modelId="{40694A41-8FE5-46B7-86A4-AF5828106FBF}" type="presOf" srcId="{8F7DE1E0-2CED-40BC-98FC-3E0D11421FE4}" destId="{67247A41-4FA7-4E6A-A3CF-A4BADCE736F8}" srcOrd="0" destOrd="0" presId="urn:microsoft.com/office/officeart/2005/8/layout/vList2"/>
    <dgm:cxn modelId="{353E7947-695A-4B14-B368-B6045B10833D}" srcId="{ACC7970B-156D-4777-9474-E82CA74B70A9}" destId="{EED1CB8C-C0FC-4D2E-94B8-91FFF60B0B3E}" srcOrd="0" destOrd="0" parTransId="{90E2418D-B78E-45E6-B471-BD3A5263FCF9}" sibTransId="{A0CB1CEA-36CB-41AE-8BFB-3B0AA72CFA7F}"/>
    <dgm:cxn modelId="{71C23850-16FA-440A-9DA0-9088E23C5B22}" type="presOf" srcId="{EB9ACA8C-18DD-450A-AE41-3DDF7644EAE3}" destId="{CA641CF8-D0C0-424A-9796-B1BB6FFD2E2C}" srcOrd="0" destOrd="0" presId="urn:microsoft.com/office/officeart/2005/8/layout/vList2"/>
    <dgm:cxn modelId="{7AAFE0CD-E4E9-4809-9AB4-7B20FB41A33C}" srcId="{ACC7970B-156D-4777-9474-E82CA74B70A9}" destId="{8F7DE1E0-2CED-40BC-98FC-3E0D11421FE4}" srcOrd="2" destOrd="0" parTransId="{B05BEC66-75AA-403F-B41C-F71B08BABC03}" sibTransId="{04BC997D-3016-4222-B6EC-EE9B9CF2D11A}"/>
    <dgm:cxn modelId="{BE9AE6D2-73D8-421A-8338-10EBD4BDFDC4}" type="presOf" srcId="{EED1CB8C-C0FC-4D2E-94B8-91FFF60B0B3E}" destId="{5BEAB410-6722-4ED5-B4B5-5C1AA679A380}" srcOrd="0" destOrd="0" presId="urn:microsoft.com/office/officeart/2005/8/layout/vList2"/>
    <dgm:cxn modelId="{C39C5EF5-9437-416E-A764-8FE7AE723680}" type="presOf" srcId="{ACC7970B-156D-4777-9474-E82CA74B70A9}" destId="{9F4AE2FA-68AE-4F65-A2A7-042892C45C1D}" srcOrd="0" destOrd="0" presId="urn:microsoft.com/office/officeart/2005/8/layout/vList2"/>
    <dgm:cxn modelId="{81E881C3-5817-471D-AD2B-BD5832742C55}" type="presParOf" srcId="{9F4AE2FA-68AE-4F65-A2A7-042892C45C1D}" destId="{5BEAB410-6722-4ED5-B4B5-5C1AA679A380}" srcOrd="0" destOrd="0" presId="urn:microsoft.com/office/officeart/2005/8/layout/vList2"/>
    <dgm:cxn modelId="{36DCF128-C8B1-4B1E-9F9F-778F7A6B6EEA}" type="presParOf" srcId="{9F4AE2FA-68AE-4F65-A2A7-042892C45C1D}" destId="{20DC8F74-95DA-449D-BF9F-D54ECAAF07A8}" srcOrd="1" destOrd="0" presId="urn:microsoft.com/office/officeart/2005/8/layout/vList2"/>
    <dgm:cxn modelId="{AACA91D7-7D03-45B7-9AFF-BFE473DA5EBB}" type="presParOf" srcId="{9F4AE2FA-68AE-4F65-A2A7-042892C45C1D}" destId="{CA641CF8-D0C0-424A-9796-B1BB6FFD2E2C}" srcOrd="2" destOrd="0" presId="urn:microsoft.com/office/officeart/2005/8/layout/vList2"/>
    <dgm:cxn modelId="{24684C89-A817-4B43-A9B6-44BB3CCC6559}" type="presParOf" srcId="{9F4AE2FA-68AE-4F65-A2A7-042892C45C1D}" destId="{6B06FF7C-9BE1-4B38-A478-5D5E12030CCD}" srcOrd="3" destOrd="0" presId="urn:microsoft.com/office/officeart/2005/8/layout/vList2"/>
    <dgm:cxn modelId="{64620550-D29E-4E73-8374-62E774A90E7C}" type="presParOf" srcId="{9F4AE2FA-68AE-4F65-A2A7-042892C45C1D}" destId="{67247A41-4FA7-4E6A-A3CF-A4BADCE736F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FCAAAC4-B2E2-4CAC-916E-5140A598C02B}" type="doc">
      <dgm:prSet loTypeId="urn:microsoft.com/office/officeart/2008/layout/LinedList" loCatId="list" qsTypeId="urn:microsoft.com/office/officeart/2005/8/quickstyle/simple1#6" qsCatId="simple" csTypeId="urn:microsoft.com/office/officeart/2005/8/colors/colorful2#5" csCatId="colorful"/>
      <dgm:spPr/>
      <dgm:t>
        <a:bodyPr/>
        <a:lstStyle/>
        <a:p>
          <a:endParaRPr lang="en-US"/>
        </a:p>
      </dgm:t>
    </dgm:pt>
    <dgm:pt modelId="{07D9D834-DFF1-47C1-A5A8-27D4122502E0}">
      <dgm:prSet/>
      <dgm:spPr/>
      <dgm:t>
        <a:bodyPr/>
        <a:lstStyle/>
        <a:p>
          <a:r>
            <a:rPr lang="en-GB"/>
            <a:t>Focus on disease, pathology, diagnosis</a:t>
          </a:r>
          <a:endParaRPr lang="en-US"/>
        </a:p>
      </dgm:t>
    </dgm:pt>
    <dgm:pt modelId="{BC4B0116-B951-40BB-8C80-AE0015470ACB}" type="parTrans" cxnId="{9FF5F281-368E-40D9-A83E-3F97C5741178}">
      <dgm:prSet/>
      <dgm:spPr/>
      <dgm:t>
        <a:bodyPr/>
        <a:lstStyle/>
        <a:p>
          <a:endParaRPr lang="en-US"/>
        </a:p>
      </dgm:t>
    </dgm:pt>
    <dgm:pt modelId="{EE71E73B-095D-475C-9728-B1CAF99EB9AD}" type="sibTrans" cxnId="{9FF5F281-368E-40D9-A83E-3F97C5741178}">
      <dgm:prSet/>
      <dgm:spPr/>
      <dgm:t>
        <a:bodyPr/>
        <a:lstStyle/>
        <a:p>
          <a:endParaRPr lang="en-US"/>
        </a:p>
      </dgm:t>
    </dgm:pt>
    <dgm:pt modelId="{AB30DB6E-5676-4E95-808B-E9C220ECCA2D}">
      <dgm:prSet/>
      <dgm:spPr/>
      <dgm:t>
        <a:bodyPr/>
        <a:lstStyle/>
        <a:p>
          <a:r>
            <a:rPr lang="en-GB"/>
            <a:t>Rooted in biological causes</a:t>
          </a:r>
          <a:endParaRPr lang="en-US"/>
        </a:p>
      </dgm:t>
    </dgm:pt>
    <dgm:pt modelId="{BF162863-5CB7-4DA2-95A9-D097192F7307}" type="parTrans" cxnId="{B49BEFE9-03CC-4BB9-91DF-B39C553340CC}">
      <dgm:prSet/>
      <dgm:spPr/>
      <dgm:t>
        <a:bodyPr/>
        <a:lstStyle/>
        <a:p>
          <a:endParaRPr lang="en-US"/>
        </a:p>
      </dgm:t>
    </dgm:pt>
    <dgm:pt modelId="{D5D9FC63-1062-4FE3-A133-E1C14A8D9A3A}" type="sibTrans" cxnId="{B49BEFE9-03CC-4BB9-91DF-B39C553340CC}">
      <dgm:prSet/>
      <dgm:spPr/>
      <dgm:t>
        <a:bodyPr/>
        <a:lstStyle/>
        <a:p>
          <a:endParaRPr lang="en-US"/>
        </a:p>
      </dgm:t>
    </dgm:pt>
    <dgm:pt modelId="{456BF724-C038-4DFD-93E8-B6D2C7E7D093}">
      <dgm:prSet/>
      <dgm:spPr/>
      <dgm:t>
        <a:bodyPr/>
        <a:lstStyle/>
        <a:p>
          <a:r>
            <a:rPr lang="en-GB"/>
            <a:t>Treatment‑centric</a:t>
          </a:r>
          <a:endParaRPr lang="en-US"/>
        </a:p>
      </dgm:t>
    </dgm:pt>
    <dgm:pt modelId="{C11BBFD1-3AD7-4F92-87A7-8A22D3F175B7}" type="parTrans" cxnId="{51B8C75B-CE26-468A-A0B0-A18DCA904B71}">
      <dgm:prSet/>
      <dgm:spPr/>
      <dgm:t>
        <a:bodyPr/>
        <a:lstStyle/>
        <a:p>
          <a:endParaRPr lang="en-US"/>
        </a:p>
      </dgm:t>
    </dgm:pt>
    <dgm:pt modelId="{A3FC2C29-DF18-4B93-93E7-BD37F9A4ED35}" type="sibTrans" cxnId="{51B8C75B-CE26-468A-A0B0-A18DCA904B71}">
      <dgm:prSet/>
      <dgm:spPr/>
      <dgm:t>
        <a:bodyPr/>
        <a:lstStyle/>
        <a:p>
          <a:endParaRPr lang="en-US"/>
        </a:p>
      </dgm:t>
    </dgm:pt>
    <dgm:pt modelId="{B403E892-8076-4B3A-9DB5-AF1BE313AB48}">
      <dgm:prSet/>
      <dgm:spPr/>
      <dgm:t>
        <a:bodyPr/>
        <a:lstStyle/>
        <a:p>
          <a:r>
            <a:rPr lang="en-GB"/>
            <a:t>Strengths: effective for acute illness</a:t>
          </a:r>
          <a:endParaRPr lang="en-US"/>
        </a:p>
      </dgm:t>
    </dgm:pt>
    <dgm:pt modelId="{06CF6C4A-7188-4C7F-9302-A6CDB00A7058}" type="parTrans" cxnId="{AC637934-35A3-4818-9DF7-3B167FC3BDF8}">
      <dgm:prSet/>
      <dgm:spPr/>
      <dgm:t>
        <a:bodyPr/>
        <a:lstStyle/>
        <a:p>
          <a:endParaRPr lang="en-US"/>
        </a:p>
      </dgm:t>
    </dgm:pt>
    <dgm:pt modelId="{9991562F-76B5-4385-948F-4EAB83DD6E62}" type="sibTrans" cxnId="{AC637934-35A3-4818-9DF7-3B167FC3BDF8}">
      <dgm:prSet/>
      <dgm:spPr/>
      <dgm:t>
        <a:bodyPr/>
        <a:lstStyle/>
        <a:p>
          <a:endParaRPr lang="en-US"/>
        </a:p>
      </dgm:t>
    </dgm:pt>
    <dgm:pt modelId="{F80585DE-1FFF-4148-896F-DD3F2D9ABB8E}">
      <dgm:prSet/>
      <dgm:spPr/>
      <dgm:t>
        <a:bodyPr/>
        <a:lstStyle/>
        <a:p>
          <a:r>
            <a:rPr lang="en-GB"/>
            <a:t>Weaknesses: ignores social context, mental health, prevention</a:t>
          </a:r>
          <a:endParaRPr lang="en-US"/>
        </a:p>
      </dgm:t>
    </dgm:pt>
    <dgm:pt modelId="{C38F04EB-EFE4-4793-B7FE-6DAB8A6BB1B8}" type="parTrans" cxnId="{9B3B7ED4-7C6C-4A54-B60C-6C06D74A6664}">
      <dgm:prSet/>
      <dgm:spPr/>
      <dgm:t>
        <a:bodyPr/>
        <a:lstStyle/>
        <a:p>
          <a:endParaRPr lang="en-US"/>
        </a:p>
      </dgm:t>
    </dgm:pt>
    <dgm:pt modelId="{780005CE-6317-4D88-9D7B-FC23686F6E1A}" type="sibTrans" cxnId="{9B3B7ED4-7C6C-4A54-B60C-6C06D74A6664}">
      <dgm:prSet/>
      <dgm:spPr/>
      <dgm:t>
        <a:bodyPr/>
        <a:lstStyle/>
        <a:p>
          <a:endParaRPr lang="en-US"/>
        </a:p>
      </dgm:t>
    </dgm:pt>
    <dgm:pt modelId="{BDD93371-A39B-478D-9F30-B9C178D7C25A}" type="pres">
      <dgm:prSet presAssocID="{DFCAAAC4-B2E2-4CAC-916E-5140A598C02B}" presName="vert0" presStyleCnt="0">
        <dgm:presLayoutVars>
          <dgm:dir/>
          <dgm:animOne val="branch"/>
          <dgm:animLvl val="lvl"/>
        </dgm:presLayoutVars>
      </dgm:prSet>
      <dgm:spPr/>
    </dgm:pt>
    <dgm:pt modelId="{75964C9A-B247-415E-9170-9EC72978F240}" type="pres">
      <dgm:prSet presAssocID="{07D9D834-DFF1-47C1-A5A8-27D4122502E0}" presName="thickLine" presStyleLbl="alignNode1" presStyleIdx="0" presStyleCnt="5"/>
      <dgm:spPr/>
    </dgm:pt>
    <dgm:pt modelId="{D7F74355-2336-4320-A9E5-6D718638937F}" type="pres">
      <dgm:prSet presAssocID="{07D9D834-DFF1-47C1-A5A8-27D4122502E0}" presName="horz1" presStyleCnt="0"/>
      <dgm:spPr/>
    </dgm:pt>
    <dgm:pt modelId="{6962F0E3-C3A1-4DC0-A732-A8E3DA7C810D}" type="pres">
      <dgm:prSet presAssocID="{07D9D834-DFF1-47C1-A5A8-27D4122502E0}" presName="tx1" presStyleLbl="revTx" presStyleIdx="0" presStyleCnt="5"/>
      <dgm:spPr/>
    </dgm:pt>
    <dgm:pt modelId="{FF520610-6599-4075-BAFB-2F2DE4AFD6FB}" type="pres">
      <dgm:prSet presAssocID="{07D9D834-DFF1-47C1-A5A8-27D4122502E0}" presName="vert1" presStyleCnt="0"/>
      <dgm:spPr/>
    </dgm:pt>
    <dgm:pt modelId="{2045B1EB-4C26-4CC0-ACBC-27FDD00D9D50}" type="pres">
      <dgm:prSet presAssocID="{AB30DB6E-5676-4E95-808B-E9C220ECCA2D}" presName="thickLine" presStyleLbl="alignNode1" presStyleIdx="1" presStyleCnt="5"/>
      <dgm:spPr/>
    </dgm:pt>
    <dgm:pt modelId="{E27B71D2-A25A-4284-BD74-03C26442EBB8}" type="pres">
      <dgm:prSet presAssocID="{AB30DB6E-5676-4E95-808B-E9C220ECCA2D}" presName="horz1" presStyleCnt="0"/>
      <dgm:spPr/>
    </dgm:pt>
    <dgm:pt modelId="{4F649777-9E5D-41D9-A793-0281ACB07A46}" type="pres">
      <dgm:prSet presAssocID="{AB30DB6E-5676-4E95-808B-E9C220ECCA2D}" presName="tx1" presStyleLbl="revTx" presStyleIdx="1" presStyleCnt="5"/>
      <dgm:spPr/>
    </dgm:pt>
    <dgm:pt modelId="{655D206B-8B0A-4169-A462-794E5657BED8}" type="pres">
      <dgm:prSet presAssocID="{AB30DB6E-5676-4E95-808B-E9C220ECCA2D}" presName="vert1" presStyleCnt="0"/>
      <dgm:spPr/>
    </dgm:pt>
    <dgm:pt modelId="{2CC9A216-D04A-4D0D-848C-C92F7B1483D5}" type="pres">
      <dgm:prSet presAssocID="{456BF724-C038-4DFD-93E8-B6D2C7E7D093}" presName="thickLine" presStyleLbl="alignNode1" presStyleIdx="2" presStyleCnt="5"/>
      <dgm:spPr/>
    </dgm:pt>
    <dgm:pt modelId="{65B4A418-1131-4D17-918E-8CE80E57BAF9}" type="pres">
      <dgm:prSet presAssocID="{456BF724-C038-4DFD-93E8-B6D2C7E7D093}" presName="horz1" presStyleCnt="0"/>
      <dgm:spPr/>
    </dgm:pt>
    <dgm:pt modelId="{A1CB9559-E015-4E8C-8E24-488EAC6F47D9}" type="pres">
      <dgm:prSet presAssocID="{456BF724-C038-4DFD-93E8-B6D2C7E7D093}" presName="tx1" presStyleLbl="revTx" presStyleIdx="2" presStyleCnt="5"/>
      <dgm:spPr/>
    </dgm:pt>
    <dgm:pt modelId="{D3DEF2AF-53FE-43C7-B214-8F1B5B337FC9}" type="pres">
      <dgm:prSet presAssocID="{456BF724-C038-4DFD-93E8-B6D2C7E7D093}" presName="vert1" presStyleCnt="0"/>
      <dgm:spPr/>
    </dgm:pt>
    <dgm:pt modelId="{D8A9EA2A-FE4A-42B1-8155-5EF217CB80F3}" type="pres">
      <dgm:prSet presAssocID="{B403E892-8076-4B3A-9DB5-AF1BE313AB48}" presName="thickLine" presStyleLbl="alignNode1" presStyleIdx="3" presStyleCnt="5"/>
      <dgm:spPr/>
    </dgm:pt>
    <dgm:pt modelId="{5A727780-A466-43B4-9B45-7D5FF5B82CD6}" type="pres">
      <dgm:prSet presAssocID="{B403E892-8076-4B3A-9DB5-AF1BE313AB48}" presName="horz1" presStyleCnt="0"/>
      <dgm:spPr/>
    </dgm:pt>
    <dgm:pt modelId="{26DC5622-4DED-4420-93ED-23234D5374AE}" type="pres">
      <dgm:prSet presAssocID="{B403E892-8076-4B3A-9DB5-AF1BE313AB48}" presName="tx1" presStyleLbl="revTx" presStyleIdx="3" presStyleCnt="5"/>
      <dgm:spPr/>
    </dgm:pt>
    <dgm:pt modelId="{247B5620-08F2-40E6-A987-0389558AFB67}" type="pres">
      <dgm:prSet presAssocID="{B403E892-8076-4B3A-9DB5-AF1BE313AB48}" presName="vert1" presStyleCnt="0"/>
      <dgm:spPr/>
    </dgm:pt>
    <dgm:pt modelId="{780ED8B4-88E4-43B8-85B1-678D5045290A}" type="pres">
      <dgm:prSet presAssocID="{F80585DE-1FFF-4148-896F-DD3F2D9ABB8E}" presName="thickLine" presStyleLbl="alignNode1" presStyleIdx="4" presStyleCnt="5"/>
      <dgm:spPr/>
    </dgm:pt>
    <dgm:pt modelId="{98DDD338-E213-4E94-B445-A4608A3E049A}" type="pres">
      <dgm:prSet presAssocID="{F80585DE-1FFF-4148-896F-DD3F2D9ABB8E}" presName="horz1" presStyleCnt="0"/>
      <dgm:spPr/>
    </dgm:pt>
    <dgm:pt modelId="{C2EE7D7E-7654-4ECD-A332-B770F91357F8}" type="pres">
      <dgm:prSet presAssocID="{F80585DE-1FFF-4148-896F-DD3F2D9ABB8E}" presName="tx1" presStyleLbl="revTx" presStyleIdx="4" presStyleCnt="5"/>
      <dgm:spPr/>
    </dgm:pt>
    <dgm:pt modelId="{209FEBC7-E848-430B-A2BD-1DE355AB88C3}" type="pres">
      <dgm:prSet presAssocID="{F80585DE-1FFF-4148-896F-DD3F2D9ABB8E}" presName="vert1" presStyleCnt="0"/>
      <dgm:spPr/>
    </dgm:pt>
  </dgm:ptLst>
  <dgm:cxnLst>
    <dgm:cxn modelId="{88164022-ADB3-4D9C-A4B4-A9280F14B058}" type="presOf" srcId="{07D9D834-DFF1-47C1-A5A8-27D4122502E0}" destId="{6962F0E3-C3A1-4DC0-A732-A8E3DA7C810D}" srcOrd="0" destOrd="0" presId="urn:microsoft.com/office/officeart/2008/layout/LinedList"/>
    <dgm:cxn modelId="{AC637934-35A3-4818-9DF7-3B167FC3BDF8}" srcId="{DFCAAAC4-B2E2-4CAC-916E-5140A598C02B}" destId="{B403E892-8076-4B3A-9DB5-AF1BE313AB48}" srcOrd="3" destOrd="0" parTransId="{06CF6C4A-7188-4C7F-9302-A6CDB00A7058}" sibTransId="{9991562F-76B5-4385-948F-4EAB83DD6E62}"/>
    <dgm:cxn modelId="{51B8C75B-CE26-468A-A0B0-A18DCA904B71}" srcId="{DFCAAAC4-B2E2-4CAC-916E-5140A598C02B}" destId="{456BF724-C038-4DFD-93E8-B6D2C7E7D093}" srcOrd="2" destOrd="0" parTransId="{C11BBFD1-3AD7-4F92-87A7-8A22D3F175B7}" sibTransId="{A3FC2C29-DF18-4B93-93E7-BD37F9A4ED35}"/>
    <dgm:cxn modelId="{9FF5F281-368E-40D9-A83E-3F97C5741178}" srcId="{DFCAAAC4-B2E2-4CAC-916E-5140A598C02B}" destId="{07D9D834-DFF1-47C1-A5A8-27D4122502E0}" srcOrd="0" destOrd="0" parTransId="{BC4B0116-B951-40BB-8C80-AE0015470ACB}" sibTransId="{EE71E73B-095D-475C-9728-B1CAF99EB9AD}"/>
    <dgm:cxn modelId="{F162D683-2BF2-4C05-8D2D-8786921D6F28}" type="presOf" srcId="{AB30DB6E-5676-4E95-808B-E9C220ECCA2D}" destId="{4F649777-9E5D-41D9-A793-0281ACB07A46}" srcOrd="0" destOrd="0" presId="urn:microsoft.com/office/officeart/2008/layout/LinedList"/>
    <dgm:cxn modelId="{C6630584-CDEC-4369-B9BB-5E5AEDBF0BDF}" type="presOf" srcId="{F80585DE-1FFF-4148-896F-DD3F2D9ABB8E}" destId="{C2EE7D7E-7654-4ECD-A332-B770F91357F8}" srcOrd="0" destOrd="0" presId="urn:microsoft.com/office/officeart/2008/layout/LinedList"/>
    <dgm:cxn modelId="{3C7C03AB-AC8A-4B35-9058-2D30BFCCD08D}" type="presOf" srcId="{B403E892-8076-4B3A-9DB5-AF1BE313AB48}" destId="{26DC5622-4DED-4420-93ED-23234D5374AE}" srcOrd="0" destOrd="0" presId="urn:microsoft.com/office/officeart/2008/layout/LinedList"/>
    <dgm:cxn modelId="{ED8866CF-BFC8-4EE9-9627-C8A69071D738}" type="presOf" srcId="{456BF724-C038-4DFD-93E8-B6D2C7E7D093}" destId="{A1CB9559-E015-4E8C-8E24-488EAC6F47D9}" srcOrd="0" destOrd="0" presId="urn:microsoft.com/office/officeart/2008/layout/LinedList"/>
    <dgm:cxn modelId="{9B3B7ED4-7C6C-4A54-B60C-6C06D74A6664}" srcId="{DFCAAAC4-B2E2-4CAC-916E-5140A598C02B}" destId="{F80585DE-1FFF-4148-896F-DD3F2D9ABB8E}" srcOrd="4" destOrd="0" parTransId="{C38F04EB-EFE4-4793-B7FE-6DAB8A6BB1B8}" sibTransId="{780005CE-6317-4D88-9D7B-FC23686F6E1A}"/>
    <dgm:cxn modelId="{3C7FA4E2-3BCA-4FDA-9F7C-117EE6C5031A}" type="presOf" srcId="{DFCAAAC4-B2E2-4CAC-916E-5140A598C02B}" destId="{BDD93371-A39B-478D-9F30-B9C178D7C25A}" srcOrd="0" destOrd="0" presId="urn:microsoft.com/office/officeart/2008/layout/LinedList"/>
    <dgm:cxn modelId="{B49BEFE9-03CC-4BB9-91DF-B39C553340CC}" srcId="{DFCAAAC4-B2E2-4CAC-916E-5140A598C02B}" destId="{AB30DB6E-5676-4E95-808B-E9C220ECCA2D}" srcOrd="1" destOrd="0" parTransId="{BF162863-5CB7-4DA2-95A9-D097192F7307}" sibTransId="{D5D9FC63-1062-4FE3-A133-E1C14A8D9A3A}"/>
    <dgm:cxn modelId="{D9B28091-D782-443F-ABB3-E0232B905C6D}" type="presParOf" srcId="{BDD93371-A39B-478D-9F30-B9C178D7C25A}" destId="{75964C9A-B247-415E-9170-9EC72978F240}" srcOrd="0" destOrd="0" presId="urn:microsoft.com/office/officeart/2008/layout/LinedList"/>
    <dgm:cxn modelId="{BA357DA5-4174-43EE-9217-D2FA43417A75}" type="presParOf" srcId="{BDD93371-A39B-478D-9F30-B9C178D7C25A}" destId="{D7F74355-2336-4320-A9E5-6D718638937F}" srcOrd="1" destOrd="0" presId="urn:microsoft.com/office/officeart/2008/layout/LinedList"/>
    <dgm:cxn modelId="{F8636DFD-F627-4C27-9959-2318BC7D8500}" type="presParOf" srcId="{D7F74355-2336-4320-A9E5-6D718638937F}" destId="{6962F0E3-C3A1-4DC0-A732-A8E3DA7C810D}" srcOrd="0" destOrd="0" presId="urn:microsoft.com/office/officeart/2008/layout/LinedList"/>
    <dgm:cxn modelId="{DC4207FE-55FC-4504-9BEE-B3020BAA0F2B}" type="presParOf" srcId="{D7F74355-2336-4320-A9E5-6D718638937F}" destId="{FF520610-6599-4075-BAFB-2F2DE4AFD6FB}" srcOrd="1" destOrd="0" presId="urn:microsoft.com/office/officeart/2008/layout/LinedList"/>
    <dgm:cxn modelId="{44DE9404-38F5-403E-A4E9-E51EB46DB794}" type="presParOf" srcId="{BDD93371-A39B-478D-9F30-B9C178D7C25A}" destId="{2045B1EB-4C26-4CC0-ACBC-27FDD00D9D50}" srcOrd="2" destOrd="0" presId="urn:microsoft.com/office/officeart/2008/layout/LinedList"/>
    <dgm:cxn modelId="{584E50E4-5AEC-49F0-B953-4890D8F2B098}" type="presParOf" srcId="{BDD93371-A39B-478D-9F30-B9C178D7C25A}" destId="{E27B71D2-A25A-4284-BD74-03C26442EBB8}" srcOrd="3" destOrd="0" presId="urn:microsoft.com/office/officeart/2008/layout/LinedList"/>
    <dgm:cxn modelId="{4103C1A2-2BD0-4E25-A8AE-5FB01C610C17}" type="presParOf" srcId="{E27B71D2-A25A-4284-BD74-03C26442EBB8}" destId="{4F649777-9E5D-41D9-A793-0281ACB07A46}" srcOrd="0" destOrd="0" presId="urn:microsoft.com/office/officeart/2008/layout/LinedList"/>
    <dgm:cxn modelId="{F6EE6DAC-342F-4881-B72B-75259DE60D1D}" type="presParOf" srcId="{E27B71D2-A25A-4284-BD74-03C26442EBB8}" destId="{655D206B-8B0A-4169-A462-794E5657BED8}" srcOrd="1" destOrd="0" presId="urn:microsoft.com/office/officeart/2008/layout/LinedList"/>
    <dgm:cxn modelId="{99FC4E1F-A88C-4E11-8BE9-691A9C5BEE30}" type="presParOf" srcId="{BDD93371-A39B-478D-9F30-B9C178D7C25A}" destId="{2CC9A216-D04A-4D0D-848C-C92F7B1483D5}" srcOrd="4" destOrd="0" presId="urn:microsoft.com/office/officeart/2008/layout/LinedList"/>
    <dgm:cxn modelId="{C5E535C0-0397-4A22-9DE1-8267F314706B}" type="presParOf" srcId="{BDD93371-A39B-478D-9F30-B9C178D7C25A}" destId="{65B4A418-1131-4D17-918E-8CE80E57BAF9}" srcOrd="5" destOrd="0" presId="urn:microsoft.com/office/officeart/2008/layout/LinedList"/>
    <dgm:cxn modelId="{8E790AE1-B3EC-4453-91C7-C5D94C1C492D}" type="presParOf" srcId="{65B4A418-1131-4D17-918E-8CE80E57BAF9}" destId="{A1CB9559-E015-4E8C-8E24-488EAC6F47D9}" srcOrd="0" destOrd="0" presId="urn:microsoft.com/office/officeart/2008/layout/LinedList"/>
    <dgm:cxn modelId="{93511297-90DA-4E03-876E-9E170EEFD0E9}" type="presParOf" srcId="{65B4A418-1131-4D17-918E-8CE80E57BAF9}" destId="{D3DEF2AF-53FE-43C7-B214-8F1B5B337FC9}" srcOrd="1" destOrd="0" presId="urn:microsoft.com/office/officeart/2008/layout/LinedList"/>
    <dgm:cxn modelId="{2F02F9F3-74E7-4FBB-B479-1131A88B4B91}" type="presParOf" srcId="{BDD93371-A39B-478D-9F30-B9C178D7C25A}" destId="{D8A9EA2A-FE4A-42B1-8155-5EF217CB80F3}" srcOrd="6" destOrd="0" presId="urn:microsoft.com/office/officeart/2008/layout/LinedList"/>
    <dgm:cxn modelId="{AE55C4A4-BFD7-4F10-8BFE-1687F71BA3E3}" type="presParOf" srcId="{BDD93371-A39B-478D-9F30-B9C178D7C25A}" destId="{5A727780-A466-43B4-9B45-7D5FF5B82CD6}" srcOrd="7" destOrd="0" presId="urn:microsoft.com/office/officeart/2008/layout/LinedList"/>
    <dgm:cxn modelId="{06A2F239-060D-44EB-8226-736E759C12A7}" type="presParOf" srcId="{5A727780-A466-43B4-9B45-7D5FF5B82CD6}" destId="{26DC5622-4DED-4420-93ED-23234D5374AE}" srcOrd="0" destOrd="0" presId="urn:microsoft.com/office/officeart/2008/layout/LinedList"/>
    <dgm:cxn modelId="{83DB60CC-D984-46E6-AE6D-FE5B20060622}" type="presParOf" srcId="{5A727780-A466-43B4-9B45-7D5FF5B82CD6}" destId="{247B5620-08F2-40E6-A987-0389558AFB67}" srcOrd="1" destOrd="0" presId="urn:microsoft.com/office/officeart/2008/layout/LinedList"/>
    <dgm:cxn modelId="{A1C673AD-A0D3-48F1-A0F4-2BE9153EFB8D}" type="presParOf" srcId="{BDD93371-A39B-478D-9F30-B9C178D7C25A}" destId="{780ED8B4-88E4-43B8-85B1-678D5045290A}" srcOrd="8" destOrd="0" presId="urn:microsoft.com/office/officeart/2008/layout/LinedList"/>
    <dgm:cxn modelId="{8F98E2A5-893B-4D0F-8D1A-E088B850EDE6}" type="presParOf" srcId="{BDD93371-A39B-478D-9F30-B9C178D7C25A}" destId="{98DDD338-E213-4E94-B445-A4608A3E049A}" srcOrd="9" destOrd="0" presId="urn:microsoft.com/office/officeart/2008/layout/LinedList"/>
    <dgm:cxn modelId="{0BD2E51F-D99A-4040-9F46-0945233FFAC4}" type="presParOf" srcId="{98DDD338-E213-4E94-B445-A4608A3E049A}" destId="{C2EE7D7E-7654-4ECD-A332-B770F91357F8}" srcOrd="0" destOrd="0" presId="urn:microsoft.com/office/officeart/2008/layout/LinedList"/>
    <dgm:cxn modelId="{BABB35BD-44FA-4FCC-8B0F-50F6C360BB8C}" type="presParOf" srcId="{98DDD338-E213-4E94-B445-A4608A3E049A}" destId="{209FEBC7-E848-430B-A2BD-1DE355AB88C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35A31D-39E0-404A-BF7F-1293DC19A1B3}" type="doc">
      <dgm:prSet loTypeId="urn:microsoft.com/office/officeart/2018/2/layout/IconVerticalSolidList" loCatId="icon" qsTypeId="urn:microsoft.com/office/officeart/2005/8/quickstyle/simple1#7" qsCatId="simple" csTypeId="urn:microsoft.com/office/officeart/2018/5/colors/Iconchunking_neutralbg_colorful1" csCatId="colorful" phldr="1"/>
      <dgm:spPr/>
      <dgm:t>
        <a:bodyPr/>
        <a:lstStyle/>
        <a:p>
          <a:endParaRPr lang="en-US"/>
        </a:p>
      </dgm:t>
    </dgm:pt>
    <dgm:pt modelId="{47F940DD-D448-4898-8A49-820222E93A00}">
      <dgm:prSet/>
      <dgm:spPr/>
      <dgm:t>
        <a:bodyPr/>
        <a:lstStyle/>
        <a:p>
          <a:r>
            <a:rPr lang="en-GB" dirty="0"/>
            <a:t>Focus on social, economic, environmental and cultural factors</a:t>
          </a:r>
          <a:endParaRPr lang="en-US" dirty="0"/>
        </a:p>
      </dgm:t>
    </dgm:pt>
    <dgm:pt modelId="{49006EB6-3236-4D20-B220-C80A4B95CB00}" type="parTrans" cxnId="{70A4B411-1FCA-4CA7-9F71-0DB23FE340F7}">
      <dgm:prSet/>
      <dgm:spPr/>
      <dgm:t>
        <a:bodyPr/>
        <a:lstStyle/>
        <a:p>
          <a:endParaRPr lang="en-US"/>
        </a:p>
      </dgm:t>
    </dgm:pt>
    <dgm:pt modelId="{F3288F9F-731F-4F57-BCCF-A13D87FBAC3F}" type="sibTrans" cxnId="{70A4B411-1FCA-4CA7-9F71-0DB23FE340F7}">
      <dgm:prSet/>
      <dgm:spPr/>
      <dgm:t>
        <a:bodyPr/>
        <a:lstStyle/>
        <a:p>
          <a:endParaRPr lang="en-US"/>
        </a:p>
      </dgm:t>
    </dgm:pt>
    <dgm:pt modelId="{64764711-68D2-47D8-9390-9480E886F326}">
      <dgm:prSet/>
      <dgm:spPr/>
      <dgm:t>
        <a:bodyPr/>
        <a:lstStyle/>
        <a:p>
          <a:r>
            <a:rPr lang="en-GB" dirty="0"/>
            <a:t>Looks “outside the body”</a:t>
          </a:r>
          <a:endParaRPr lang="en-US" dirty="0"/>
        </a:p>
      </dgm:t>
    </dgm:pt>
    <dgm:pt modelId="{CD909216-FEE9-4732-843E-88AE71D8BEC1}" type="parTrans" cxnId="{8265DBB6-C361-4276-9B6B-619504F65160}">
      <dgm:prSet/>
      <dgm:spPr/>
      <dgm:t>
        <a:bodyPr/>
        <a:lstStyle/>
        <a:p>
          <a:endParaRPr lang="en-US"/>
        </a:p>
      </dgm:t>
    </dgm:pt>
    <dgm:pt modelId="{C0DA77B9-B0A1-40B6-B9B7-015B9D49671A}" type="sibTrans" cxnId="{8265DBB6-C361-4276-9B6B-619504F65160}">
      <dgm:prSet/>
      <dgm:spPr/>
      <dgm:t>
        <a:bodyPr/>
        <a:lstStyle/>
        <a:p>
          <a:endParaRPr lang="en-US"/>
        </a:p>
      </dgm:t>
    </dgm:pt>
    <dgm:pt modelId="{E7DA0EDD-C057-4950-9B49-5EE9D287A452}">
      <dgm:prSet/>
      <dgm:spPr/>
      <dgm:t>
        <a:bodyPr/>
        <a:lstStyle/>
        <a:p>
          <a:pPr rtl="0"/>
          <a:r>
            <a:rPr lang="en-GB" dirty="0"/>
            <a:t>Emphasises prevention</a:t>
          </a:r>
          <a:r>
            <a:rPr lang="en-GB" dirty="0">
              <a:latin typeface="Sitka Heading"/>
            </a:rPr>
            <a:t> and</a:t>
          </a:r>
          <a:r>
            <a:rPr lang="en-GB" dirty="0"/>
            <a:t> policy interventions</a:t>
          </a:r>
          <a:endParaRPr lang="en-US" dirty="0"/>
        </a:p>
      </dgm:t>
    </dgm:pt>
    <dgm:pt modelId="{4A2A04F5-FF78-4C1D-8125-C106EC366FDE}" type="parTrans" cxnId="{7D60CB79-0ECD-434B-BF2E-34916D68DA3B}">
      <dgm:prSet/>
      <dgm:spPr/>
      <dgm:t>
        <a:bodyPr/>
        <a:lstStyle/>
        <a:p>
          <a:endParaRPr lang="en-US"/>
        </a:p>
      </dgm:t>
    </dgm:pt>
    <dgm:pt modelId="{97972A7E-E740-4029-8CF6-9F8E3C302F39}" type="sibTrans" cxnId="{7D60CB79-0ECD-434B-BF2E-34916D68DA3B}">
      <dgm:prSet/>
      <dgm:spPr/>
      <dgm:t>
        <a:bodyPr/>
        <a:lstStyle/>
        <a:p>
          <a:endParaRPr lang="en-US"/>
        </a:p>
      </dgm:t>
    </dgm:pt>
    <dgm:pt modelId="{32951186-D168-44D0-A8EF-F29B5137E51C}">
      <dgm:prSet/>
      <dgm:spPr/>
      <dgm:t>
        <a:bodyPr/>
        <a:lstStyle/>
        <a:p>
          <a:r>
            <a:rPr lang="en-GB" dirty="0"/>
            <a:t>Housing → respiratory illness</a:t>
          </a:r>
          <a:endParaRPr lang="en-US" dirty="0"/>
        </a:p>
      </dgm:t>
    </dgm:pt>
    <dgm:pt modelId="{934B308D-6D53-41D0-B4B2-585B6BB2674D}" type="parTrans" cxnId="{63BD33DF-9148-49AC-8E2D-B7A521085072}">
      <dgm:prSet/>
      <dgm:spPr/>
      <dgm:t>
        <a:bodyPr/>
        <a:lstStyle/>
        <a:p>
          <a:endParaRPr lang="en-US"/>
        </a:p>
      </dgm:t>
    </dgm:pt>
    <dgm:pt modelId="{7B9FC0C1-25BC-428F-B173-57C81A5B67AA}" type="sibTrans" cxnId="{63BD33DF-9148-49AC-8E2D-B7A521085072}">
      <dgm:prSet/>
      <dgm:spPr/>
      <dgm:t>
        <a:bodyPr/>
        <a:lstStyle/>
        <a:p>
          <a:endParaRPr lang="en-US"/>
        </a:p>
      </dgm:t>
    </dgm:pt>
    <dgm:pt modelId="{AA1B1336-6F38-4F6B-A33C-B398EA7F6D93}">
      <dgm:prSet/>
      <dgm:spPr/>
      <dgm:t>
        <a:bodyPr/>
        <a:lstStyle/>
        <a:p>
          <a:r>
            <a:rPr lang="en-GB" dirty="0"/>
            <a:t>Employment → stress, mental health</a:t>
          </a:r>
          <a:endParaRPr lang="en-US" dirty="0"/>
        </a:p>
      </dgm:t>
    </dgm:pt>
    <dgm:pt modelId="{258E5541-BFA6-459D-A743-34463C53C57E}" type="parTrans" cxnId="{1D0CEAB1-FC20-4B41-9842-8F12A324F61D}">
      <dgm:prSet/>
      <dgm:spPr/>
      <dgm:t>
        <a:bodyPr/>
        <a:lstStyle/>
        <a:p>
          <a:endParaRPr lang="en-US"/>
        </a:p>
      </dgm:t>
    </dgm:pt>
    <dgm:pt modelId="{B79CD503-6412-47AA-B0DA-C529F646431B}" type="sibTrans" cxnId="{1D0CEAB1-FC20-4B41-9842-8F12A324F61D}">
      <dgm:prSet/>
      <dgm:spPr/>
      <dgm:t>
        <a:bodyPr/>
        <a:lstStyle/>
        <a:p>
          <a:endParaRPr lang="en-US"/>
        </a:p>
      </dgm:t>
    </dgm:pt>
    <dgm:pt modelId="{6CCB6DD9-8A26-4ADB-99F9-361E5D515676}">
      <dgm:prSet/>
      <dgm:spPr/>
      <dgm:t>
        <a:bodyPr/>
        <a:lstStyle/>
        <a:p>
          <a:r>
            <a:rPr lang="en-GB" dirty="0"/>
            <a:t>Green space → wellbeing</a:t>
          </a:r>
          <a:endParaRPr lang="en-US" dirty="0"/>
        </a:p>
      </dgm:t>
    </dgm:pt>
    <dgm:pt modelId="{77110BD9-4CC1-482A-B856-6133132EB012}" type="parTrans" cxnId="{463F8DF6-E66F-46AB-B01C-B615D06B24A2}">
      <dgm:prSet/>
      <dgm:spPr/>
      <dgm:t>
        <a:bodyPr/>
        <a:lstStyle/>
        <a:p>
          <a:endParaRPr lang="en-US"/>
        </a:p>
      </dgm:t>
    </dgm:pt>
    <dgm:pt modelId="{5F081A8E-4E00-47B1-A349-103443907EE2}" type="sibTrans" cxnId="{463F8DF6-E66F-46AB-B01C-B615D06B24A2}">
      <dgm:prSet/>
      <dgm:spPr/>
      <dgm:t>
        <a:bodyPr/>
        <a:lstStyle/>
        <a:p>
          <a:endParaRPr lang="en-US"/>
        </a:p>
      </dgm:t>
    </dgm:pt>
    <dgm:pt modelId="{0C9048E6-0ACC-4B42-948B-CB56E09A343F}" type="pres">
      <dgm:prSet presAssocID="{A535A31D-39E0-404A-BF7F-1293DC19A1B3}" presName="root" presStyleCnt="0">
        <dgm:presLayoutVars>
          <dgm:dir/>
          <dgm:resizeHandles val="exact"/>
        </dgm:presLayoutVars>
      </dgm:prSet>
      <dgm:spPr/>
    </dgm:pt>
    <dgm:pt modelId="{4ED321EF-DACD-4359-86F7-C066B0B91A18}" type="pres">
      <dgm:prSet presAssocID="{47F940DD-D448-4898-8A49-820222E93A00}" presName="compNode" presStyleCnt="0"/>
      <dgm:spPr/>
    </dgm:pt>
    <dgm:pt modelId="{BE3DBC87-AF66-41F0-BB73-2556EA78119D}" type="pres">
      <dgm:prSet presAssocID="{47F940DD-D448-4898-8A49-820222E93A00}" presName="bgRect" presStyleLbl="bgShp" presStyleIdx="0" presStyleCnt="6"/>
      <dgm:spPr/>
    </dgm:pt>
    <dgm:pt modelId="{E5B4EAF1-F01B-48AB-80E1-2080F80ADC13}" type="pres">
      <dgm:prSet presAssocID="{47F940DD-D448-4898-8A49-820222E93A00}"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1A1F2D5A-BBA8-483D-A34C-2FC834666FDB}" type="pres">
      <dgm:prSet presAssocID="{47F940DD-D448-4898-8A49-820222E93A00}" presName="spaceRect" presStyleCnt="0"/>
      <dgm:spPr/>
    </dgm:pt>
    <dgm:pt modelId="{3FE5B0F8-2A79-40DE-A85F-2C8BD17C6AC2}" type="pres">
      <dgm:prSet presAssocID="{47F940DD-D448-4898-8A49-820222E93A00}" presName="parTx" presStyleLbl="revTx" presStyleIdx="0" presStyleCnt="6">
        <dgm:presLayoutVars>
          <dgm:chMax val="0"/>
          <dgm:chPref val="0"/>
        </dgm:presLayoutVars>
      </dgm:prSet>
      <dgm:spPr/>
    </dgm:pt>
    <dgm:pt modelId="{B259E162-3529-4A5A-9C60-764C065C4D63}" type="pres">
      <dgm:prSet presAssocID="{F3288F9F-731F-4F57-BCCF-A13D87FBAC3F}" presName="sibTrans" presStyleCnt="0"/>
      <dgm:spPr/>
    </dgm:pt>
    <dgm:pt modelId="{9CAA05D4-D062-416C-B9AE-3FD619955D6D}" type="pres">
      <dgm:prSet presAssocID="{64764711-68D2-47D8-9390-9480E886F326}" presName="compNode" presStyleCnt="0"/>
      <dgm:spPr/>
    </dgm:pt>
    <dgm:pt modelId="{8063B6AB-C161-4A84-B088-F55150C394F1}" type="pres">
      <dgm:prSet presAssocID="{64764711-68D2-47D8-9390-9480E886F326}" presName="bgRect" presStyleLbl="bgShp" presStyleIdx="1" presStyleCnt="6"/>
      <dgm:spPr/>
    </dgm:pt>
    <dgm:pt modelId="{02D01B34-332F-46A9-96DE-D70892D08F4A}" type="pres">
      <dgm:prSet presAssocID="{64764711-68D2-47D8-9390-9480E886F32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nosaur Footprints"/>
        </a:ext>
      </dgm:extLst>
    </dgm:pt>
    <dgm:pt modelId="{52488AF8-9B93-4612-97F9-9B6456F658D6}" type="pres">
      <dgm:prSet presAssocID="{64764711-68D2-47D8-9390-9480E886F326}" presName="spaceRect" presStyleCnt="0"/>
      <dgm:spPr/>
    </dgm:pt>
    <dgm:pt modelId="{6B89B44F-9EA2-47AF-9AE9-3D1D54572161}" type="pres">
      <dgm:prSet presAssocID="{64764711-68D2-47D8-9390-9480E886F326}" presName="parTx" presStyleLbl="revTx" presStyleIdx="1" presStyleCnt="6">
        <dgm:presLayoutVars>
          <dgm:chMax val="0"/>
          <dgm:chPref val="0"/>
        </dgm:presLayoutVars>
      </dgm:prSet>
      <dgm:spPr/>
    </dgm:pt>
    <dgm:pt modelId="{6C4CF15E-4F84-4E07-8E95-CF68596A1175}" type="pres">
      <dgm:prSet presAssocID="{C0DA77B9-B0A1-40B6-B9B7-015B9D49671A}" presName="sibTrans" presStyleCnt="0"/>
      <dgm:spPr/>
    </dgm:pt>
    <dgm:pt modelId="{84C6FF9D-829D-49AD-A410-77556B75D61C}" type="pres">
      <dgm:prSet presAssocID="{E7DA0EDD-C057-4950-9B49-5EE9D287A452}" presName="compNode" presStyleCnt="0"/>
      <dgm:spPr/>
    </dgm:pt>
    <dgm:pt modelId="{73F89B5C-1F5A-4E3F-8B35-F1DBB099B2C0}" type="pres">
      <dgm:prSet presAssocID="{E7DA0EDD-C057-4950-9B49-5EE9D287A452}" presName="bgRect" presStyleLbl="bgShp" presStyleIdx="2" presStyleCnt="6"/>
      <dgm:spPr/>
    </dgm:pt>
    <dgm:pt modelId="{CCBEFAEF-7580-4140-A167-1582653E0A8D}" type="pres">
      <dgm:prSet presAssocID="{E7DA0EDD-C057-4950-9B49-5EE9D287A452}"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cher"/>
        </a:ext>
      </dgm:extLst>
    </dgm:pt>
    <dgm:pt modelId="{CA91ABE5-A1D0-4B2B-AF01-AAF3C0EE31B9}" type="pres">
      <dgm:prSet presAssocID="{E7DA0EDD-C057-4950-9B49-5EE9D287A452}" presName="spaceRect" presStyleCnt="0"/>
      <dgm:spPr/>
    </dgm:pt>
    <dgm:pt modelId="{4EEB2284-A174-48D0-B0F6-FC0DA99A443F}" type="pres">
      <dgm:prSet presAssocID="{E7DA0EDD-C057-4950-9B49-5EE9D287A452}" presName="parTx" presStyleLbl="revTx" presStyleIdx="2" presStyleCnt="6">
        <dgm:presLayoutVars>
          <dgm:chMax val="0"/>
          <dgm:chPref val="0"/>
        </dgm:presLayoutVars>
      </dgm:prSet>
      <dgm:spPr/>
    </dgm:pt>
    <dgm:pt modelId="{904EBD89-0CED-48FE-921E-DD6CC087F544}" type="pres">
      <dgm:prSet presAssocID="{97972A7E-E740-4029-8CF6-9F8E3C302F39}" presName="sibTrans" presStyleCnt="0"/>
      <dgm:spPr/>
    </dgm:pt>
    <dgm:pt modelId="{19D24667-A695-4769-8054-836C738CA792}" type="pres">
      <dgm:prSet presAssocID="{32951186-D168-44D0-A8EF-F29B5137E51C}" presName="compNode" presStyleCnt="0"/>
      <dgm:spPr/>
    </dgm:pt>
    <dgm:pt modelId="{33C94A5F-27D7-4F63-AE85-D90E4A27F12F}" type="pres">
      <dgm:prSet presAssocID="{32951186-D168-44D0-A8EF-F29B5137E51C}" presName="bgRect" presStyleLbl="bgShp" presStyleIdx="3" presStyleCnt="6"/>
      <dgm:spPr/>
    </dgm:pt>
    <dgm:pt modelId="{9234794A-E3E7-4090-BD20-5ACB7EF646D9}" type="pres">
      <dgm:prSet presAssocID="{32951186-D168-44D0-A8EF-F29B5137E51C}"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75D3EAE6-65A8-4935-9831-C36CAB34CD32}" type="pres">
      <dgm:prSet presAssocID="{32951186-D168-44D0-A8EF-F29B5137E51C}" presName="spaceRect" presStyleCnt="0"/>
      <dgm:spPr/>
    </dgm:pt>
    <dgm:pt modelId="{C9924BE7-DA49-4301-8705-9BD842D52E57}" type="pres">
      <dgm:prSet presAssocID="{32951186-D168-44D0-A8EF-F29B5137E51C}" presName="parTx" presStyleLbl="revTx" presStyleIdx="3" presStyleCnt="6">
        <dgm:presLayoutVars>
          <dgm:chMax val="0"/>
          <dgm:chPref val="0"/>
        </dgm:presLayoutVars>
      </dgm:prSet>
      <dgm:spPr/>
    </dgm:pt>
    <dgm:pt modelId="{D29C5547-5316-4206-8271-D8691FD2D34A}" type="pres">
      <dgm:prSet presAssocID="{7B9FC0C1-25BC-428F-B173-57C81A5B67AA}" presName="sibTrans" presStyleCnt="0"/>
      <dgm:spPr/>
    </dgm:pt>
    <dgm:pt modelId="{0B43CB22-B051-46F8-BE00-3574E7D4BB99}" type="pres">
      <dgm:prSet presAssocID="{AA1B1336-6F38-4F6B-A33C-B398EA7F6D93}" presName="compNode" presStyleCnt="0"/>
      <dgm:spPr/>
    </dgm:pt>
    <dgm:pt modelId="{9F938580-83DF-44A6-A66A-E96714DA066B}" type="pres">
      <dgm:prSet presAssocID="{AA1B1336-6F38-4F6B-A33C-B398EA7F6D93}" presName="bgRect" presStyleLbl="bgShp" presStyleIdx="4" presStyleCnt="6"/>
      <dgm:spPr/>
    </dgm:pt>
    <dgm:pt modelId="{6EEAF676-993A-4A23-91DB-A47E36332321}" type="pres">
      <dgm:prSet presAssocID="{AA1B1336-6F38-4F6B-A33C-B398EA7F6D93}"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rain in head"/>
        </a:ext>
      </dgm:extLst>
    </dgm:pt>
    <dgm:pt modelId="{DD7C2927-E115-4784-A157-F63804CC7A2B}" type="pres">
      <dgm:prSet presAssocID="{AA1B1336-6F38-4F6B-A33C-B398EA7F6D93}" presName="spaceRect" presStyleCnt="0"/>
      <dgm:spPr/>
    </dgm:pt>
    <dgm:pt modelId="{B4DF87EE-CAAF-4EBA-AE5A-7AA267E933E5}" type="pres">
      <dgm:prSet presAssocID="{AA1B1336-6F38-4F6B-A33C-B398EA7F6D93}" presName="parTx" presStyleLbl="revTx" presStyleIdx="4" presStyleCnt="6">
        <dgm:presLayoutVars>
          <dgm:chMax val="0"/>
          <dgm:chPref val="0"/>
        </dgm:presLayoutVars>
      </dgm:prSet>
      <dgm:spPr/>
    </dgm:pt>
    <dgm:pt modelId="{EA318533-171D-4A23-93BC-4273E67295C1}" type="pres">
      <dgm:prSet presAssocID="{B79CD503-6412-47AA-B0DA-C529F646431B}" presName="sibTrans" presStyleCnt="0"/>
      <dgm:spPr/>
    </dgm:pt>
    <dgm:pt modelId="{46099B2A-92B6-4F1C-B595-AA0EC8B80024}" type="pres">
      <dgm:prSet presAssocID="{6CCB6DD9-8A26-4ADB-99F9-361E5D515676}" presName="compNode" presStyleCnt="0"/>
      <dgm:spPr/>
    </dgm:pt>
    <dgm:pt modelId="{4E85EE91-500D-4031-9DE0-FFF538B6E166}" type="pres">
      <dgm:prSet presAssocID="{6CCB6DD9-8A26-4ADB-99F9-361E5D515676}" presName="bgRect" presStyleLbl="bgShp" presStyleIdx="5" presStyleCnt="6"/>
      <dgm:spPr/>
    </dgm:pt>
    <dgm:pt modelId="{125394D7-49C9-4975-BBFB-709FBE48C944}" type="pres">
      <dgm:prSet presAssocID="{6CCB6DD9-8A26-4ADB-99F9-361E5D515676}"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duous tree"/>
        </a:ext>
      </dgm:extLst>
    </dgm:pt>
    <dgm:pt modelId="{13945C5D-B4C5-4FD3-B5E3-9EA3489F00DB}" type="pres">
      <dgm:prSet presAssocID="{6CCB6DD9-8A26-4ADB-99F9-361E5D515676}" presName="spaceRect" presStyleCnt="0"/>
      <dgm:spPr/>
    </dgm:pt>
    <dgm:pt modelId="{19CD7992-DABE-4E06-A6B3-36D746DCEC94}" type="pres">
      <dgm:prSet presAssocID="{6CCB6DD9-8A26-4ADB-99F9-361E5D515676}" presName="parTx" presStyleLbl="revTx" presStyleIdx="5" presStyleCnt="6">
        <dgm:presLayoutVars>
          <dgm:chMax val="0"/>
          <dgm:chPref val="0"/>
        </dgm:presLayoutVars>
      </dgm:prSet>
      <dgm:spPr/>
    </dgm:pt>
  </dgm:ptLst>
  <dgm:cxnLst>
    <dgm:cxn modelId="{89F69D02-C978-4B8F-B439-C05AC9471667}" type="presOf" srcId="{E7DA0EDD-C057-4950-9B49-5EE9D287A452}" destId="{4EEB2284-A174-48D0-B0F6-FC0DA99A443F}" srcOrd="0" destOrd="0" presId="urn:microsoft.com/office/officeart/2018/2/layout/IconVerticalSolidList"/>
    <dgm:cxn modelId="{F92ED40E-7229-40A4-BA2A-DDD2EB611F6F}" type="presOf" srcId="{AA1B1336-6F38-4F6B-A33C-B398EA7F6D93}" destId="{B4DF87EE-CAAF-4EBA-AE5A-7AA267E933E5}" srcOrd="0" destOrd="0" presId="urn:microsoft.com/office/officeart/2018/2/layout/IconVerticalSolidList"/>
    <dgm:cxn modelId="{70A4B411-1FCA-4CA7-9F71-0DB23FE340F7}" srcId="{A535A31D-39E0-404A-BF7F-1293DC19A1B3}" destId="{47F940DD-D448-4898-8A49-820222E93A00}" srcOrd="0" destOrd="0" parTransId="{49006EB6-3236-4D20-B220-C80A4B95CB00}" sibTransId="{F3288F9F-731F-4F57-BCCF-A13D87FBAC3F}"/>
    <dgm:cxn modelId="{A0A1D23E-4785-4172-8EAD-F27A47D1EE25}" type="presOf" srcId="{32951186-D168-44D0-A8EF-F29B5137E51C}" destId="{C9924BE7-DA49-4301-8705-9BD842D52E57}" srcOrd="0" destOrd="0" presId="urn:microsoft.com/office/officeart/2018/2/layout/IconVerticalSolidList"/>
    <dgm:cxn modelId="{350BE560-9088-4163-B73A-47B2967FCABE}" type="presOf" srcId="{47F940DD-D448-4898-8A49-820222E93A00}" destId="{3FE5B0F8-2A79-40DE-A85F-2C8BD17C6AC2}" srcOrd="0" destOrd="0" presId="urn:microsoft.com/office/officeart/2018/2/layout/IconVerticalSolidList"/>
    <dgm:cxn modelId="{7D60CB79-0ECD-434B-BF2E-34916D68DA3B}" srcId="{A535A31D-39E0-404A-BF7F-1293DC19A1B3}" destId="{E7DA0EDD-C057-4950-9B49-5EE9D287A452}" srcOrd="2" destOrd="0" parTransId="{4A2A04F5-FF78-4C1D-8125-C106EC366FDE}" sibTransId="{97972A7E-E740-4029-8CF6-9F8E3C302F39}"/>
    <dgm:cxn modelId="{9A7FA699-23FF-4C49-94C6-6C1CDC93757D}" type="presOf" srcId="{6CCB6DD9-8A26-4ADB-99F9-361E5D515676}" destId="{19CD7992-DABE-4E06-A6B3-36D746DCEC94}" srcOrd="0" destOrd="0" presId="urn:microsoft.com/office/officeart/2018/2/layout/IconVerticalSolidList"/>
    <dgm:cxn modelId="{1D0CEAB1-FC20-4B41-9842-8F12A324F61D}" srcId="{A535A31D-39E0-404A-BF7F-1293DC19A1B3}" destId="{AA1B1336-6F38-4F6B-A33C-B398EA7F6D93}" srcOrd="4" destOrd="0" parTransId="{258E5541-BFA6-459D-A743-34463C53C57E}" sibTransId="{B79CD503-6412-47AA-B0DA-C529F646431B}"/>
    <dgm:cxn modelId="{8265DBB6-C361-4276-9B6B-619504F65160}" srcId="{A535A31D-39E0-404A-BF7F-1293DC19A1B3}" destId="{64764711-68D2-47D8-9390-9480E886F326}" srcOrd="1" destOrd="0" parTransId="{CD909216-FEE9-4732-843E-88AE71D8BEC1}" sibTransId="{C0DA77B9-B0A1-40B6-B9B7-015B9D49671A}"/>
    <dgm:cxn modelId="{3B4034BA-F68F-4844-A096-9423ECEEA168}" type="presOf" srcId="{64764711-68D2-47D8-9390-9480E886F326}" destId="{6B89B44F-9EA2-47AF-9AE9-3D1D54572161}" srcOrd="0" destOrd="0" presId="urn:microsoft.com/office/officeart/2018/2/layout/IconVerticalSolidList"/>
    <dgm:cxn modelId="{63BD33DF-9148-49AC-8E2D-B7A521085072}" srcId="{A535A31D-39E0-404A-BF7F-1293DC19A1B3}" destId="{32951186-D168-44D0-A8EF-F29B5137E51C}" srcOrd="3" destOrd="0" parTransId="{934B308D-6D53-41D0-B4B2-585B6BB2674D}" sibTransId="{7B9FC0C1-25BC-428F-B173-57C81A5B67AA}"/>
    <dgm:cxn modelId="{A0C5E3EA-3798-477F-A84B-78CF2817BF7E}" type="presOf" srcId="{A535A31D-39E0-404A-BF7F-1293DC19A1B3}" destId="{0C9048E6-0ACC-4B42-948B-CB56E09A343F}" srcOrd="0" destOrd="0" presId="urn:microsoft.com/office/officeart/2018/2/layout/IconVerticalSolidList"/>
    <dgm:cxn modelId="{463F8DF6-E66F-46AB-B01C-B615D06B24A2}" srcId="{A535A31D-39E0-404A-BF7F-1293DC19A1B3}" destId="{6CCB6DD9-8A26-4ADB-99F9-361E5D515676}" srcOrd="5" destOrd="0" parTransId="{77110BD9-4CC1-482A-B856-6133132EB012}" sibTransId="{5F081A8E-4E00-47B1-A349-103443907EE2}"/>
    <dgm:cxn modelId="{0346ABE4-AB61-446B-B517-DFC2EC2B950F}" type="presParOf" srcId="{0C9048E6-0ACC-4B42-948B-CB56E09A343F}" destId="{4ED321EF-DACD-4359-86F7-C066B0B91A18}" srcOrd="0" destOrd="0" presId="urn:microsoft.com/office/officeart/2018/2/layout/IconVerticalSolidList"/>
    <dgm:cxn modelId="{98EB0262-0059-49E1-94C6-1F64D9D4793C}" type="presParOf" srcId="{4ED321EF-DACD-4359-86F7-C066B0B91A18}" destId="{BE3DBC87-AF66-41F0-BB73-2556EA78119D}" srcOrd="0" destOrd="0" presId="urn:microsoft.com/office/officeart/2018/2/layout/IconVerticalSolidList"/>
    <dgm:cxn modelId="{F3CCA209-4450-4491-B05B-8454BC8D23D5}" type="presParOf" srcId="{4ED321EF-DACD-4359-86F7-C066B0B91A18}" destId="{E5B4EAF1-F01B-48AB-80E1-2080F80ADC13}" srcOrd="1" destOrd="0" presId="urn:microsoft.com/office/officeart/2018/2/layout/IconVerticalSolidList"/>
    <dgm:cxn modelId="{4D019B21-21A2-4D43-ABC9-83ADACF747B3}" type="presParOf" srcId="{4ED321EF-DACD-4359-86F7-C066B0B91A18}" destId="{1A1F2D5A-BBA8-483D-A34C-2FC834666FDB}" srcOrd="2" destOrd="0" presId="urn:microsoft.com/office/officeart/2018/2/layout/IconVerticalSolidList"/>
    <dgm:cxn modelId="{3B655D64-C88B-48A0-B7E7-74B3BD13B72D}" type="presParOf" srcId="{4ED321EF-DACD-4359-86F7-C066B0B91A18}" destId="{3FE5B0F8-2A79-40DE-A85F-2C8BD17C6AC2}" srcOrd="3" destOrd="0" presId="urn:microsoft.com/office/officeart/2018/2/layout/IconVerticalSolidList"/>
    <dgm:cxn modelId="{D8ABBA41-2F83-4A4A-BE47-FE8BFDC9450C}" type="presParOf" srcId="{0C9048E6-0ACC-4B42-948B-CB56E09A343F}" destId="{B259E162-3529-4A5A-9C60-764C065C4D63}" srcOrd="1" destOrd="0" presId="urn:microsoft.com/office/officeart/2018/2/layout/IconVerticalSolidList"/>
    <dgm:cxn modelId="{B8515FE8-66E9-4D3F-85B1-81B3F2741143}" type="presParOf" srcId="{0C9048E6-0ACC-4B42-948B-CB56E09A343F}" destId="{9CAA05D4-D062-416C-B9AE-3FD619955D6D}" srcOrd="2" destOrd="0" presId="urn:microsoft.com/office/officeart/2018/2/layout/IconVerticalSolidList"/>
    <dgm:cxn modelId="{20AA374F-2A0B-44A4-B2A9-C383EB05997B}" type="presParOf" srcId="{9CAA05D4-D062-416C-B9AE-3FD619955D6D}" destId="{8063B6AB-C161-4A84-B088-F55150C394F1}" srcOrd="0" destOrd="0" presId="urn:microsoft.com/office/officeart/2018/2/layout/IconVerticalSolidList"/>
    <dgm:cxn modelId="{C6067DA1-1032-41CE-A809-E4FA3DB7052E}" type="presParOf" srcId="{9CAA05D4-D062-416C-B9AE-3FD619955D6D}" destId="{02D01B34-332F-46A9-96DE-D70892D08F4A}" srcOrd="1" destOrd="0" presId="urn:microsoft.com/office/officeart/2018/2/layout/IconVerticalSolidList"/>
    <dgm:cxn modelId="{6A3A6E0B-3F2F-4A71-B0A8-B48516C1F5E1}" type="presParOf" srcId="{9CAA05D4-D062-416C-B9AE-3FD619955D6D}" destId="{52488AF8-9B93-4612-97F9-9B6456F658D6}" srcOrd="2" destOrd="0" presId="urn:microsoft.com/office/officeart/2018/2/layout/IconVerticalSolidList"/>
    <dgm:cxn modelId="{1E11FCF0-3465-411A-A6CA-9D5348E03ABC}" type="presParOf" srcId="{9CAA05D4-D062-416C-B9AE-3FD619955D6D}" destId="{6B89B44F-9EA2-47AF-9AE9-3D1D54572161}" srcOrd="3" destOrd="0" presId="urn:microsoft.com/office/officeart/2018/2/layout/IconVerticalSolidList"/>
    <dgm:cxn modelId="{C8671911-0D0A-46FF-85A3-41BD2CBDFACD}" type="presParOf" srcId="{0C9048E6-0ACC-4B42-948B-CB56E09A343F}" destId="{6C4CF15E-4F84-4E07-8E95-CF68596A1175}" srcOrd="3" destOrd="0" presId="urn:microsoft.com/office/officeart/2018/2/layout/IconVerticalSolidList"/>
    <dgm:cxn modelId="{01C1DA8B-BF71-4336-B069-B9026D3B8BC9}" type="presParOf" srcId="{0C9048E6-0ACC-4B42-948B-CB56E09A343F}" destId="{84C6FF9D-829D-49AD-A410-77556B75D61C}" srcOrd="4" destOrd="0" presId="urn:microsoft.com/office/officeart/2018/2/layout/IconVerticalSolidList"/>
    <dgm:cxn modelId="{25D53B67-C57E-452B-94A6-B68F01A6559F}" type="presParOf" srcId="{84C6FF9D-829D-49AD-A410-77556B75D61C}" destId="{73F89B5C-1F5A-4E3F-8B35-F1DBB099B2C0}" srcOrd="0" destOrd="0" presId="urn:microsoft.com/office/officeart/2018/2/layout/IconVerticalSolidList"/>
    <dgm:cxn modelId="{84DF62EE-E378-4CCD-9647-87454B18865A}" type="presParOf" srcId="{84C6FF9D-829D-49AD-A410-77556B75D61C}" destId="{CCBEFAEF-7580-4140-A167-1582653E0A8D}" srcOrd="1" destOrd="0" presId="urn:microsoft.com/office/officeart/2018/2/layout/IconVerticalSolidList"/>
    <dgm:cxn modelId="{AC5D41F1-482B-47F4-A486-CC35834C7B64}" type="presParOf" srcId="{84C6FF9D-829D-49AD-A410-77556B75D61C}" destId="{CA91ABE5-A1D0-4B2B-AF01-AAF3C0EE31B9}" srcOrd="2" destOrd="0" presId="urn:microsoft.com/office/officeart/2018/2/layout/IconVerticalSolidList"/>
    <dgm:cxn modelId="{0840E82B-56C9-4D7E-9D7A-C647576B72BF}" type="presParOf" srcId="{84C6FF9D-829D-49AD-A410-77556B75D61C}" destId="{4EEB2284-A174-48D0-B0F6-FC0DA99A443F}" srcOrd="3" destOrd="0" presId="urn:microsoft.com/office/officeart/2018/2/layout/IconVerticalSolidList"/>
    <dgm:cxn modelId="{BE734492-250D-4482-83A1-58D80CA21CB2}" type="presParOf" srcId="{0C9048E6-0ACC-4B42-948B-CB56E09A343F}" destId="{904EBD89-0CED-48FE-921E-DD6CC087F544}" srcOrd="5" destOrd="0" presId="urn:microsoft.com/office/officeart/2018/2/layout/IconVerticalSolidList"/>
    <dgm:cxn modelId="{1D8B9679-E4C6-4DB1-84F3-B086C71547A9}" type="presParOf" srcId="{0C9048E6-0ACC-4B42-948B-CB56E09A343F}" destId="{19D24667-A695-4769-8054-836C738CA792}" srcOrd="6" destOrd="0" presId="urn:microsoft.com/office/officeart/2018/2/layout/IconVerticalSolidList"/>
    <dgm:cxn modelId="{F6DE6AAC-203C-4F0C-AA32-085874B61115}" type="presParOf" srcId="{19D24667-A695-4769-8054-836C738CA792}" destId="{33C94A5F-27D7-4F63-AE85-D90E4A27F12F}" srcOrd="0" destOrd="0" presId="urn:microsoft.com/office/officeart/2018/2/layout/IconVerticalSolidList"/>
    <dgm:cxn modelId="{A39317D6-1E2A-449E-9886-43F680C2F8C3}" type="presParOf" srcId="{19D24667-A695-4769-8054-836C738CA792}" destId="{9234794A-E3E7-4090-BD20-5ACB7EF646D9}" srcOrd="1" destOrd="0" presId="urn:microsoft.com/office/officeart/2018/2/layout/IconVerticalSolidList"/>
    <dgm:cxn modelId="{9B1E3FE1-D5F0-45F9-A7C3-0CECD3139EC5}" type="presParOf" srcId="{19D24667-A695-4769-8054-836C738CA792}" destId="{75D3EAE6-65A8-4935-9831-C36CAB34CD32}" srcOrd="2" destOrd="0" presId="urn:microsoft.com/office/officeart/2018/2/layout/IconVerticalSolidList"/>
    <dgm:cxn modelId="{152C2FCA-4AD6-4B10-AF8F-22663BFF49E0}" type="presParOf" srcId="{19D24667-A695-4769-8054-836C738CA792}" destId="{C9924BE7-DA49-4301-8705-9BD842D52E57}" srcOrd="3" destOrd="0" presId="urn:microsoft.com/office/officeart/2018/2/layout/IconVerticalSolidList"/>
    <dgm:cxn modelId="{C11B4A05-86DE-4C77-8F31-318F9D1B10FF}" type="presParOf" srcId="{0C9048E6-0ACC-4B42-948B-CB56E09A343F}" destId="{D29C5547-5316-4206-8271-D8691FD2D34A}" srcOrd="7" destOrd="0" presId="urn:microsoft.com/office/officeart/2018/2/layout/IconVerticalSolidList"/>
    <dgm:cxn modelId="{2E81BBC4-9144-4D2A-956E-C2246F7ED209}" type="presParOf" srcId="{0C9048E6-0ACC-4B42-948B-CB56E09A343F}" destId="{0B43CB22-B051-46F8-BE00-3574E7D4BB99}" srcOrd="8" destOrd="0" presId="urn:microsoft.com/office/officeart/2018/2/layout/IconVerticalSolidList"/>
    <dgm:cxn modelId="{FD889EE2-8917-47B6-9AB1-70ACBAAF719B}" type="presParOf" srcId="{0B43CB22-B051-46F8-BE00-3574E7D4BB99}" destId="{9F938580-83DF-44A6-A66A-E96714DA066B}" srcOrd="0" destOrd="0" presId="urn:microsoft.com/office/officeart/2018/2/layout/IconVerticalSolidList"/>
    <dgm:cxn modelId="{9075126B-B85F-41AE-BB75-8B071BFCBB58}" type="presParOf" srcId="{0B43CB22-B051-46F8-BE00-3574E7D4BB99}" destId="{6EEAF676-993A-4A23-91DB-A47E36332321}" srcOrd="1" destOrd="0" presId="urn:microsoft.com/office/officeart/2018/2/layout/IconVerticalSolidList"/>
    <dgm:cxn modelId="{24BB529D-AE91-4B75-906D-8F931BADD3F5}" type="presParOf" srcId="{0B43CB22-B051-46F8-BE00-3574E7D4BB99}" destId="{DD7C2927-E115-4784-A157-F63804CC7A2B}" srcOrd="2" destOrd="0" presId="urn:microsoft.com/office/officeart/2018/2/layout/IconVerticalSolidList"/>
    <dgm:cxn modelId="{CAF94361-D418-48D5-B4C9-48996B544258}" type="presParOf" srcId="{0B43CB22-B051-46F8-BE00-3574E7D4BB99}" destId="{B4DF87EE-CAAF-4EBA-AE5A-7AA267E933E5}" srcOrd="3" destOrd="0" presId="urn:microsoft.com/office/officeart/2018/2/layout/IconVerticalSolidList"/>
    <dgm:cxn modelId="{E3FEB605-215C-4461-8F99-C8E083A534B5}" type="presParOf" srcId="{0C9048E6-0ACC-4B42-948B-CB56E09A343F}" destId="{EA318533-171D-4A23-93BC-4273E67295C1}" srcOrd="9" destOrd="0" presId="urn:microsoft.com/office/officeart/2018/2/layout/IconVerticalSolidList"/>
    <dgm:cxn modelId="{F9063C65-86BC-4D8E-B053-FD386893E726}" type="presParOf" srcId="{0C9048E6-0ACC-4B42-948B-CB56E09A343F}" destId="{46099B2A-92B6-4F1C-B595-AA0EC8B80024}" srcOrd="10" destOrd="0" presId="urn:microsoft.com/office/officeart/2018/2/layout/IconVerticalSolidList"/>
    <dgm:cxn modelId="{A0890402-922E-494D-94EC-DEAC6C072EF2}" type="presParOf" srcId="{46099B2A-92B6-4F1C-B595-AA0EC8B80024}" destId="{4E85EE91-500D-4031-9DE0-FFF538B6E166}" srcOrd="0" destOrd="0" presId="urn:microsoft.com/office/officeart/2018/2/layout/IconVerticalSolidList"/>
    <dgm:cxn modelId="{9DA6DA3E-49A0-4D87-BD9A-C867A319142F}" type="presParOf" srcId="{46099B2A-92B6-4F1C-B595-AA0EC8B80024}" destId="{125394D7-49C9-4975-BBFB-709FBE48C944}" srcOrd="1" destOrd="0" presId="urn:microsoft.com/office/officeart/2018/2/layout/IconVerticalSolidList"/>
    <dgm:cxn modelId="{315B2389-BEB8-4FF4-BC87-D4481152CF2E}" type="presParOf" srcId="{46099B2A-92B6-4F1C-B595-AA0EC8B80024}" destId="{13945C5D-B4C5-4FD3-B5E3-9EA3489F00DB}" srcOrd="2" destOrd="0" presId="urn:microsoft.com/office/officeart/2018/2/layout/IconVerticalSolidList"/>
    <dgm:cxn modelId="{0D211E2F-AE3A-4EF4-A087-9F730316E6C6}" type="presParOf" srcId="{46099B2A-92B6-4F1C-B595-AA0EC8B80024}" destId="{19CD7992-DABE-4E06-A6B3-36D746DCEC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874E568-93A1-4535-8282-B24B4B694D3B}" type="doc">
      <dgm:prSet loTypeId="urn:microsoft.com/office/officeart/2005/8/layout/vList2" loCatId="list" qsTypeId="urn:microsoft.com/office/officeart/2005/8/quickstyle/simple1#8" qsCatId="simple" csTypeId="urn:microsoft.com/office/officeart/2005/8/colors/colorful2#6" csCatId="colorful"/>
      <dgm:spPr/>
      <dgm:t>
        <a:bodyPr/>
        <a:lstStyle/>
        <a:p>
          <a:endParaRPr lang="en-US"/>
        </a:p>
      </dgm:t>
    </dgm:pt>
    <dgm:pt modelId="{5DD7FE48-DE8B-43E3-B4D2-BA66A274AD62}">
      <dgm:prSet/>
      <dgm:spPr/>
      <dgm:t>
        <a:bodyPr/>
        <a:lstStyle/>
        <a:p>
          <a:r>
            <a:rPr lang="en-GB"/>
            <a:t>This was first conceptualised in 1977 by George Engel, with the idea that to understand a condition, you must understand:</a:t>
          </a:r>
          <a:endParaRPr lang="en-US"/>
        </a:p>
      </dgm:t>
    </dgm:pt>
    <dgm:pt modelId="{A4A2B15D-4F74-4E1C-88A0-2D6077B8B8B4}" type="parTrans" cxnId="{55DF98EC-C849-4CE0-BB40-4AFD458BCC73}">
      <dgm:prSet/>
      <dgm:spPr/>
      <dgm:t>
        <a:bodyPr/>
        <a:lstStyle/>
        <a:p>
          <a:endParaRPr lang="en-US"/>
        </a:p>
      </dgm:t>
    </dgm:pt>
    <dgm:pt modelId="{AC1D5017-A754-44E2-A2F3-9A5060EC9B63}" type="sibTrans" cxnId="{55DF98EC-C849-4CE0-BB40-4AFD458BCC73}">
      <dgm:prSet/>
      <dgm:spPr/>
      <dgm:t>
        <a:bodyPr/>
        <a:lstStyle/>
        <a:p>
          <a:endParaRPr lang="en-US"/>
        </a:p>
      </dgm:t>
    </dgm:pt>
    <dgm:pt modelId="{FB70701C-EC12-4BF3-BDA7-3832701B03FC}">
      <dgm:prSet/>
      <dgm:spPr/>
      <dgm:t>
        <a:bodyPr/>
        <a:lstStyle/>
        <a:p>
          <a:r>
            <a:rPr lang="en-GB"/>
            <a:t>The biological factors</a:t>
          </a:r>
          <a:endParaRPr lang="en-US"/>
        </a:p>
      </dgm:t>
    </dgm:pt>
    <dgm:pt modelId="{EC290A22-C90E-40AF-9CED-06C3BECD6A07}" type="parTrans" cxnId="{2C61A5D2-1419-4FF4-911F-763F35792DDA}">
      <dgm:prSet/>
      <dgm:spPr/>
      <dgm:t>
        <a:bodyPr/>
        <a:lstStyle/>
        <a:p>
          <a:endParaRPr lang="en-US"/>
        </a:p>
      </dgm:t>
    </dgm:pt>
    <dgm:pt modelId="{7D2EB6CF-994D-45A4-A0E7-14357D4C6E14}" type="sibTrans" cxnId="{2C61A5D2-1419-4FF4-911F-763F35792DDA}">
      <dgm:prSet/>
      <dgm:spPr/>
      <dgm:t>
        <a:bodyPr/>
        <a:lstStyle/>
        <a:p>
          <a:endParaRPr lang="en-US"/>
        </a:p>
      </dgm:t>
    </dgm:pt>
    <dgm:pt modelId="{0B981C0B-8D72-4A49-8501-D5D5FB9765CD}">
      <dgm:prSet/>
      <dgm:spPr/>
      <dgm:t>
        <a:bodyPr/>
        <a:lstStyle/>
        <a:p>
          <a:r>
            <a:rPr lang="en-GB"/>
            <a:t>The psychological factors</a:t>
          </a:r>
          <a:endParaRPr lang="en-US"/>
        </a:p>
      </dgm:t>
    </dgm:pt>
    <dgm:pt modelId="{B4394AA0-813A-43EE-9D0B-34D01FCA61FC}" type="parTrans" cxnId="{439BB38E-032B-4880-831E-698506A723AB}">
      <dgm:prSet/>
      <dgm:spPr/>
      <dgm:t>
        <a:bodyPr/>
        <a:lstStyle/>
        <a:p>
          <a:endParaRPr lang="en-US"/>
        </a:p>
      </dgm:t>
    </dgm:pt>
    <dgm:pt modelId="{652BD5C2-E89E-450B-B359-A2CA42C7C366}" type="sibTrans" cxnId="{439BB38E-032B-4880-831E-698506A723AB}">
      <dgm:prSet/>
      <dgm:spPr/>
      <dgm:t>
        <a:bodyPr/>
        <a:lstStyle/>
        <a:p>
          <a:endParaRPr lang="en-US"/>
        </a:p>
      </dgm:t>
    </dgm:pt>
    <dgm:pt modelId="{F62357C9-72F3-4F46-BBEA-9E3362FDD946}">
      <dgm:prSet/>
      <dgm:spPr/>
      <dgm:t>
        <a:bodyPr/>
        <a:lstStyle/>
        <a:p>
          <a:r>
            <a:rPr lang="en-GB"/>
            <a:t>The social factors</a:t>
          </a:r>
          <a:endParaRPr lang="en-US"/>
        </a:p>
      </dgm:t>
    </dgm:pt>
    <dgm:pt modelId="{CBA3C445-1481-4A7C-8378-E21FCF9F53E6}" type="parTrans" cxnId="{31A4EB9A-565F-4806-9854-3602A3A6D4A8}">
      <dgm:prSet/>
      <dgm:spPr/>
      <dgm:t>
        <a:bodyPr/>
        <a:lstStyle/>
        <a:p>
          <a:endParaRPr lang="en-US"/>
        </a:p>
      </dgm:t>
    </dgm:pt>
    <dgm:pt modelId="{A6125943-20CC-4E84-9523-4FE0B90635F8}" type="sibTrans" cxnId="{31A4EB9A-565F-4806-9854-3602A3A6D4A8}">
      <dgm:prSet/>
      <dgm:spPr/>
      <dgm:t>
        <a:bodyPr/>
        <a:lstStyle/>
        <a:p>
          <a:endParaRPr lang="en-US"/>
        </a:p>
      </dgm:t>
    </dgm:pt>
    <dgm:pt modelId="{505D5F7D-A087-42C0-B60F-A7B5CA06AE4E}" type="pres">
      <dgm:prSet presAssocID="{C874E568-93A1-4535-8282-B24B4B694D3B}" presName="linear" presStyleCnt="0">
        <dgm:presLayoutVars>
          <dgm:animLvl val="lvl"/>
          <dgm:resizeHandles val="exact"/>
        </dgm:presLayoutVars>
      </dgm:prSet>
      <dgm:spPr/>
    </dgm:pt>
    <dgm:pt modelId="{3B49FC48-003F-4F9E-9A4F-7822357A40FD}" type="pres">
      <dgm:prSet presAssocID="{5DD7FE48-DE8B-43E3-B4D2-BA66A274AD62}" presName="parentText" presStyleLbl="node1" presStyleIdx="0" presStyleCnt="4">
        <dgm:presLayoutVars>
          <dgm:chMax val="0"/>
          <dgm:bulletEnabled val="1"/>
        </dgm:presLayoutVars>
      </dgm:prSet>
      <dgm:spPr/>
    </dgm:pt>
    <dgm:pt modelId="{BF5B40C4-A2A7-4BD4-924D-93D19C1837F2}" type="pres">
      <dgm:prSet presAssocID="{AC1D5017-A754-44E2-A2F3-9A5060EC9B63}" presName="spacer" presStyleCnt="0"/>
      <dgm:spPr/>
    </dgm:pt>
    <dgm:pt modelId="{CCEA4835-2B9E-4571-A154-FE0B8886C76B}" type="pres">
      <dgm:prSet presAssocID="{FB70701C-EC12-4BF3-BDA7-3832701B03FC}" presName="parentText" presStyleLbl="node1" presStyleIdx="1" presStyleCnt="4">
        <dgm:presLayoutVars>
          <dgm:chMax val="0"/>
          <dgm:bulletEnabled val="1"/>
        </dgm:presLayoutVars>
      </dgm:prSet>
      <dgm:spPr/>
    </dgm:pt>
    <dgm:pt modelId="{DD19DA64-D474-4AE3-8969-2999C0B3A718}" type="pres">
      <dgm:prSet presAssocID="{7D2EB6CF-994D-45A4-A0E7-14357D4C6E14}" presName="spacer" presStyleCnt="0"/>
      <dgm:spPr/>
    </dgm:pt>
    <dgm:pt modelId="{0A32D111-557B-4306-A973-AAB1322C9813}" type="pres">
      <dgm:prSet presAssocID="{0B981C0B-8D72-4A49-8501-D5D5FB9765CD}" presName="parentText" presStyleLbl="node1" presStyleIdx="2" presStyleCnt="4">
        <dgm:presLayoutVars>
          <dgm:chMax val="0"/>
          <dgm:bulletEnabled val="1"/>
        </dgm:presLayoutVars>
      </dgm:prSet>
      <dgm:spPr/>
    </dgm:pt>
    <dgm:pt modelId="{42861FAD-971B-456B-872B-4B32DE3996F8}" type="pres">
      <dgm:prSet presAssocID="{652BD5C2-E89E-450B-B359-A2CA42C7C366}" presName="spacer" presStyleCnt="0"/>
      <dgm:spPr/>
    </dgm:pt>
    <dgm:pt modelId="{CF358414-9A24-41FF-975F-7F481321CFC3}" type="pres">
      <dgm:prSet presAssocID="{F62357C9-72F3-4F46-BBEA-9E3362FDD946}" presName="parentText" presStyleLbl="node1" presStyleIdx="3" presStyleCnt="4">
        <dgm:presLayoutVars>
          <dgm:chMax val="0"/>
          <dgm:bulletEnabled val="1"/>
        </dgm:presLayoutVars>
      </dgm:prSet>
      <dgm:spPr/>
    </dgm:pt>
  </dgm:ptLst>
  <dgm:cxnLst>
    <dgm:cxn modelId="{FFF2A642-5ACC-4185-BD4A-FDDDFA36DEAE}" type="presOf" srcId="{0B981C0B-8D72-4A49-8501-D5D5FB9765CD}" destId="{0A32D111-557B-4306-A973-AAB1322C9813}" srcOrd="0" destOrd="0" presId="urn:microsoft.com/office/officeart/2005/8/layout/vList2"/>
    <dgm:cxn modelId="{B5211954-7E66-43DD-B48F-73F3DF9A5513}" type="presOf" srcId="{F62357C9-72F3-4F46-BBEA-9E3362FDD946}" destId="{CF358414-9A24-41FF-975F-7F481321CFC3}" srcOrd="0" destOrd="0" presId="urn:microsoft.com/office/officeart/2005/8/layout/vList2"/>
    <dgm:cxn modelId="{111B3155-41DE-434F-BDF7-DE20146B8614}" type="presOf" srcId="{FB70701C-EC12-4BF3-BDA7-3832701B03FC}" destId="{CCEA4835-2B9E-4571-A154-FE0B8886C76B}" srcOrd="0" destOrd="0" presId="urn:microsoft.com/office/officeart/2005/8/layout/vList2"/>
    <dgm:cxn modelId="{439BB38E-032B-4880-831E-698506A723AB}" srcId="{C874E568-93A1-4535-8282-B24B4B694D3B}" destId="{0B981C0B-8D72-4A49-8501-D5D5FB9765CD}" srcOrd="2" destOrd="0" parTransId="{B4394AA0-813A-43EE-9D0B-34D01FCA61FC}" sibTransId="{652BD5C2-E89E-450B-B359-A2CA42C7C366}"/>
    <dgm:cxn modelId="{31A4EB9A-565F-4806-9854-3602A3A6D4A8}" srcId="{C874E568-93A1-4535-8282-B24B4B694D3B}" destId="{F62357C9-72F3-4F46-BBEA-9E3362FDD946}" srcOrd="3" destOrd="0" parTransId="{CBA3C445-1481-4A7C-8378-E21FCF9F53E6}" sibTransId="{A6125943-20CC-4E84-9523-4FE0B90635F8}"/>
    <dgm:cxn modelId="{0AF808B2-16D8-4B90-A716-0E1952FCC7C1}" type="presOf" srcId="{5DD7FE48-DE8B-43E3-B4D2-BA66A274AD62}" destId="{3B49FC48-003F-4F9E-9A4F-7822357A40FD}" srcOrd="0" destOrd="0" presId="urn:microsoft.com/office/officeart/2005/8/layout/vList2"/>
    <dgm:cxn modelId="{2C61A5D2-1419-4FF4-911F-763F35792DDA}" srcId="{C874E568-93A1-4535-8282-B24B4B694D3B}" destId="{FB70701C-EC12-4BF3-BDA7-3832701B03FC}" srcOrd="1" destOrd="0" parTransId="{EC290A22-C90E-40AF-9CED-06C3BECD6A07}" sibTransId="{7D2EB6CF-994D-45A4-A0E7-14357D4C6E14}"/>
    <dgm:cxn modelId="{6171CDDB-D941-4170-BF8D-2361A95ECB4B}" type="presOf" srcId="{C874E568-93A1-4535-8282-B24B4B694D3B}" destId="{505D5F7D-A087-42C0-B60F-A7B5CA06AE4E}" srcOrd="0" destOrd="0" presId="urn:microsoft.com/office/officeart/2005/8/layout/vList2"/>
    <dgm:cxn modelId="{55DF98EC-C849-4CE0-BB40-4AFD458BCC73}" srcId="{C874E568-93A1-4535-8282-B24B4B694D3B}" destId="{5DD7FE48-DE8B-43E3-B4D2-BA66A274AD62}" srcOrd="0" destOrd="0" parTransId="{A4A2B15D-4F74-4E1C-88A0-2D6077B8B8B4}" sibTransId="{AC1D5017-A754-44E2-A2F3-9A5060EC9B63}"/>
    <dgm:cxn modelId="{935B1C33-6B06-4A24-9587-74EE87242CFC}" type="presParOf" srcId="{505D5F7D-A087-42C0-B60F-A7B5CA06AE4E}" destId="{3B49FC48-003F-4F9E-9A4F-7822357A40FD}" srcOrd="0" destOrd="0" presId="urn:microsoft.com/office/officeart/2005/8/layout/vList2"/>
    <dgm:cxn modelId="{64449889-B8AE-4587-B937-DBC7A9A94D02}" type="presParOf" srcId="{505D5F7D-A087-42C0-B60F-A7B5CA06AE4E}" destId="{BF5B40C4-A2A7-4BD4-924D-93D19C1837F2}" srcOrd="1" destOrd="0" presId="urn:microsoft.com/office/officeart/2005/8/layout/vList2"/>
    <dgm:cxn modelId="{942B20B7-9636-4EA3-B7D7-477D4B585E61}" type="presParOf" srcId="{505D5F7D-A087-42C0-B60F-A7B5CA06AE4E}" destId="{CCEA4835-2B9E-4571-A154-FE0B8886C76B}" srcOrd="2" destOrd="0" presId="urn:microsoft.com/office/officeart/2005/8/layout/vList2"/>
    <dgm:cxn modelId="{B844BD58-1241-4282-93C1-D97E9ACCEBA1}" type="presParOf" srcId="{505D5F7D-A087-42C0-B60F-A7B5CA06AE4E}" destId="{DD19DA64-D474-4AE3-8969-2999C0B3A718}" srcOrd="3" destOrd="0" presId="urn:microsoft.com/office/officeart/2005/8/layout/vList2"/>
    <dgm:cxn modelId="{CAB05ECB-9C95-4D04-9E3E-11DDAF517FB7}" type="presParOf" srcId="{505D5F7D-A087-42C0-B60F-A7B5CA06AE4E}" destId="{0A32D111-557B-4306-A973-AAB1322C9813}" srcOrd="4" destOrd="0" presId="urn:microsoft.com/office/officeart/2005/8/layout/vList2"/>
    <dgm:cxn modelId="{52572640-9CEB-46B8-AD13-0B5D4D5A62B0}" type="presParOf" srcId="{505D5F7D-A087-42C0-B60F-A7B5CA06AE4E}" destId="{42861FAD-971B-456B-872B-4B32DE3996F8}" srcOrd="5" destOrd="0" presId="urn:microsoft.com/office/officeart/2005/8/layout/vList2"/>
    <dgm:cxn modelId="{83E61C9F-5EE0-4041-9592-DAE774AEE80D}" type="presParOf" srcId="{505D5F7D-A087-42C0-B60F-A7B5CA06AE4E}" destId="{CF358414-9A24-41FF-975F-7F481321CFC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4278D2-D97B-4A18-B222-BDA0EAAFE54A}" type="doc">
      <dgm:prSet loTypeId="urn:microsoft.com/office/officeart/2005/8/layout/vList2" loCatId="list" qsTypeId="urn:microsoft.com/office/officeart/2005/8/quickstyle/simple1#9" qsCatId="simple" csTypeId="urn:microsoft.com/office/officeart/2005/8/colors/colorful2#7" csCatId="colorful"/>
      <dgm:spPr/>
      <dgm:t>
        <a:bodyPr/>
        <a:lstStyle/>
        <a:p>
          <a:endParaRPr lang="en-US"/>
        </a:p>
      </dgm:t>
    </dgm:pt>
    <dgm:pt modelId="{2617E204-722E-4BC4-8441-40CDA6A0B62E}">
      <dgm:prSet/>
      <dgm:spPr/>
      <dgm:t>
        <a:bodyPr/>
        <a:lstStyle/>
        <a:p>
          <a:r>
            <a:rPr lang="en-GB" dirty="0"/>
            <a:t>Engel </a:t>
          </a:r>
          <a:r>
            <a:rPr lang="en-GB" dirty="0">
              <a:latin typeface="Avenir Next LT Pro"/>
            </a:rPr>
            <a:t>criticised</a:t>
          </a:r>
          <a:r>
            <a:rPr lang="en-GB" dirty="0"/>
            <a:t> the excessively materialistic and reductionistic orientation of medical thinking. </a:t>
          </a:r>
          <a:endParaRPr lang="en-US" dirty="0"/>
        </a:p>
      </dgm:t>
    </dgm:pt>
    <dgm:pt modelId="{DB7A0215-F41D-4DFB-9B95-8EDD1BF429E7}" type="parTrans" cxnId="{6B21935B-6F87-471A-967B-2766EA62A610}">
      <dgm:prSet/>
      <dgm:spPr/>
      <dgm:t>
        <a:bodyPr/>
        <a:lstStyle/>
        <a:p>
          <a:endParaRPr lang="en-US"/>
        </a:p>
      </dgm:t>
    </dgm:pt>
    <dgm:pt modelId="{6FBA8912-FA64-4D6F-B235-FC4CBE828494}" type="sibTrans" cxnId="{6B21935B-6F87-471A-967B-2766EA62A610}">
      <dgm:prSet/>
      <dgm:spPr/>
      <dgm:t>
        <a:bodyPr/>
        <a:lstStyle/>
        <a:p>
          <a:endParaRPr lang="en-US"/>
        </a:p>
      </dgm:t>
    </dgm:pt>
    <dgm:pt modelId="{F941685A-4641-499B-A535-F6EE1B150902}">
      <dgm:prSet/>
      <dgm:spPr/>
      <dgm:t>
        <a:bodyPr/>
        <a:lstStyle/>
        <a:p>
          <a:r>
            <a:rPr lang="en-GB" dirty="0"/>
            <a:t>According to these principles, anything that could not be objectively verified and explained at the level of cellular and molecular processes was ignored or devalued. </a:t>
          </a:r>
          <a:endParaRPr lang="en-US" dirty="0"/>
        </a:p>
      </dgm:t>
    </dgm:pt>
    <dgm:pt modelId="{F4FAE9A5-6D33-4192-8D50-CFD4C09CD920}" type="parTrans" cxnId="{4AFD2D43-4330-4AD9-89B9-C02A40261DCB}">
      <dgm:prSet/>
      <dgm:spPr/>
      <dgm:t>
        <a:bodyPr/>
        <a:lstStyle/>
        <a:p>
          <a:endParaRPr lang="en-US"/>
        </a:p>
      </dgm:t>
    </dgm:pt>
    <dgm:pt modelId="{18E769FC-B306-4D3E-A738-53DCC4E86002}" type="sibTrans" cxnId="{4AFD2D43-4330-4AD9-89B9-C02A40261DCB}">
      <dgm:prSet/>
      <dgm:spPr/>
      <dgm:t>
        <a:bodyPr/>
        <a:lstStyle/>
        <a:p>
          <a:endParaRPr lang="en-US"/>
        </a:p>
      </dgm:t>
    </dgm:pt>
    <dgm:pt modelId="{B311B438-84D1-4B49-B7F2-317D26ABE1E9}">
      <dgm:prSet/>
      <dgm:spPr/>
      <dgm:t>
        <a:bodyPr/>
        <a:lstStyle/>
        <a:p>
          <a:r>
            <a:rPr lang="en-GB" dirty="0"/>
            <a:t>This created a cold, uncaring approach to medicine.</a:t>
          </a:r>
          <a:endParaRPr lang="en-US" dirty="0"/>
        </a:p>
      </dgm:t>
    </dgm:pt>
    <dgm:pt modelId="{2581695D-4783-47B1-866F-5A884E126F22}" type="parTrans" cxnId="{149C462D-23F8-4308-A88B-DD478727DADB}">
      <dgm:prSet/>
      <dgm:spPr/>
      <dgm:t>
        <a:bodyPr/>
        <a:lstStyle/>
        <a:p>
          <a:endParaRPr lang="en-US"/>
        </a:p>
      </dgm:t>
    </dgm:pt>
    <dgm:pt modelId="{1DD02A2E-8AA1-4DB1-ACF0-50CC11B496AC}" type="sibTrans" cxnId="{149C462D-23F8-4308-A88B-DD478727DADB}">
      <dgm:prSet/>
      <dgm:spPr/>
      <dgm:t>
        <a:bodyPr/>
        <a:lstStyle/>
        <a:p>
          <a:endParaRPr lang="en-US"/>
        </a:p>
      </dgm:t>
    </dgm:pt>
    <dgm:pt modelId="{EB35533F-A5CC-4F12-8BB0-7B45FFC2FFD9}" type="pres">
      <dgm:prSet presAssocID="{E74278D2-D97B-4A18-B222-BDA0EAAFE54A}" presName="linear" presStyleCnt="0">
        <dgm:presLayoutVars>
          <dgm:animLvl val="lvl"/>
          <dgm:resizeHandles val="exact"/>
        </dgm:presLayoutVars>
      </dgm:prSet>
      <dgm:spPr/>
    </dgm:pt>
    <dgm:pt modelId="{99693092-38CD-4A1B-B7F8-5D05489428D3}" type="pres">
      <dgm:prSet presAssocID="{2617E204-722E-4BC4-8441-40CDA6A0B62E}" presName="parentText" presStyleLbl="node1" presStyleIdx="0" presStyleCnt="3">
        <dgm:presLayoutVars>
          <dgm:chMax val="0"/>
          <dgm:bulletEnabled val="1"/>
        </dgm:presLayoutVars>
      </dgm:prSet>
      <dgm:spPr/>
    </dgm:pt>
    <dgm:pt modelId="{0E37DC81-EA07-4F3F-B9B9-89D5194E4742}" type="pres">
      <dgm:prSet presAssocID="{6FBA8912-FA64-4D6F-B235-FC4CBE828494}" presName="spacer" presStyleCnt="0"/>
      <dgm:spPr/>
    </dgm:pt>
    <dgm:pt modelId="{81A60DE5-C533-4A44-A3E6-9576E4612063}" type="pres">
      <dgm:prSet presAssocID="{F941685A-4641-499B-A535-F6EE1B150902}" presName="parentText" presStyleLbl="node1" presStyleIdx="1" presStyleCnt="3">
        <dgm:presLayoutVars>
          <dgm:chMax val="0"/>
          <dgm:bulletEnabled val="1"/>
        </dgm:presLayoutVars>
      </dgm:prSet>
      <dgm:spPr/>
    </dgm:pt>
    <dgm:pt modelId="{329122BD-953D-4749-A8F0-5FB053827B34}" type="pres">
      <dgm:prSet presAssocID="{18E769FC-B306-4D3E-A738-53DCC4E86002}" presName="spacer" presStyleCnt="0"/>
      <dgm:spPr/>
    </dgm:pt>
    <dgm:pt modelId="{76BFA7E1-8164-4FF3-842E-39986D719C9A}" type="pres">
      <dgm:prSet presAssocID="{B311B438-84D1-4B49-B7F2-317D26ABE1E9}" presName="parentText" presStyleLbl="node1" presStyleIdx="2" presStyleCnt="3">
        <dgm:presLayoutVars>
          <dgm:chMax val="0"/>
          <dgm:bulletEnabled val="1"/>
        </dgm:presLayoutVars>
      </dgm:prSet>
      <dgm:spPr/>
    </dgm:pt>
  </dgm:ptLst>
  <dgm:cxnLst>
    <dgm:cxn modelId="{149C462D-23F8-4308-A88B-DD478727DADB}" srcId="{E74278D2-D97B-4A18-B222-BDA0EAAFE54A}" destId="{B311B438-84D1-4B49-B7F2-317D26ABE1E9}" srcOrd="2" destOrd="0" parTransId="{2581695D-4783-47B1-866F-5A884E126F22}" sibTransId="{1DD02A2E-8AA1-4DB1-ACF0-50CC11B496AC}"/>
    <dgm:cxn modelId="{6B21935B-6F87-471A-967B-2766EA62A610}" srcId="{E74278D2-D97B-4A18-B222-BDA0EAAFE54A}" destId="{2617E204-722E-4BC4-8441-40CDA6A0B62E}" srcOrd="0" destOrd="0" parTransId="{DB7A0215-F41D-4DFB-9B95-8EDD1BF429E7}" sibTransId="{6FBA8912-FA64-4D6F-B235-FC4CBE828494}"/>
    <dgm:cxn modelId="{4AFD2D43-4330-4AD9-89B9-C02A40261DCB}" srcId="{E74278D2-D97B-4A18-B222-BDA0EAAFE54A}" destId="{F941685A-4641-499B-A535-F6EE1B150902}" srcOrd="1" destOrd="0" parTransId="{F4FAE9A5-6D33-4192-8D50-CFD4C09CD920}" sibTransId="{18E769FC-B306-4D3E-A738-53DCC4E86002}"/>
    <dgm:cxn modelId="{214B1297-5176-4DC8-8B4D-CE84177E6FC8}" type="presOf" srcId="{B311B438-84D1-4B49-B7F2-317D26ABE1E9}" destId="{76BFA7E1-8164-4FF3-842E-39986D719C9A}" srcOrd="0" destOrd="0" presId="urn:microsoft.com/office/officeart/2005/8/layout/vList2"/>
    <dgm:cxn modelId="{1AF4F6AD-B67D-48CD-B615-19349BD2C109}" type="presOf" srcId="{F941685A-4641-499B-A535-F6EE1B150902}" destId="{81A60DE5-C533-4A44-A3E6-9576E4612063}" srcOrd="0" destOrd="0" presId="urn:microsoft.com/office/officeart/2005/8/layout/vList2"/>
    <dgm:cxn modelId="{3987E1B2-7897-4F1D-8295-398D32227A8B}" type="presOf" srcId="{2617E204-722E-4BC4-8441-40CDA6A0B62E}" destId="{99693092-38CD-4A1B-B7F8-5D05489428D3}" srcOrd="0" destOrd="0" presId="urn:microsoft.com/office/officeart/2005/8/layout/vList2"/>
    <dgm:cxn modelId="{9AC40FF5-2055-4B61-8EF3-4E9C0AA15920}" type="presOf" srcId="{E74278D2-D97B-4A18-B222-BDA0EAAFE54A}" destId="{EB35533F-A5CC-4F12-8BB0-7B45FFC2FFD9}" srcOrd="0" destOrd="0" presId="urn:microsoft.com/office/officeart/2005/8/layout/vList2"/>
    <dgm:cxn modelId="{19508C67-3D2E-4CBB-A8CE-3088477782A9}" type="presParOf" srcId="{EB35533F-A5CC-4F12-8BB0-7B45FFC2FFD9}" destId="{99693092-38CD-4A1B-B7F8-5D05489428D3}" srcOrd="0" destOrd="0" presId="urn:microsoft.com/office/officeart/2005/8/layout/vList2"/>
    <dgm:cxn modelId="{E97FB050-79F7-4031-9B91-274D58E427CF}" type="presParOf" srcId="{EB35533F-A5CC-4F12-8BB0-7B45FFC2FFD9}" destId="{0E37DC81-EA07-4F3F-B9B9-89D5194E4742}" srcOrd="1" destOrd="0" presId="urn:microsoft.com/office/officeart/2005/8/layout/vList2"/>
    <dgm:cxn modelId="{A6D79AD0-7BA2-4CE1-BFA4-9830AE56C90C}" type="presParOf" srcId="{EB35533F-A5CC-4F12-8BB0-7B45FFC2FFD9}" destId="{81A60DE5-C533-4A44-A3E6-9576E4612063}" srcOrd="2" destOrd="0" presId="urn:microsoft.com/office/officeart/2005/8/layout/vList2"/>
    <dgm:cxn modelId="{64239F2E-FE11-4B38-9507-83F09ECA04FA}" type="presParOf" srcId="{EB35533F-A5CC-4F12-8BB0-7B45FFC2FFD9}" destId="{329122BD-953D-4749-A8F0-5FB053827B34}" srcOrd="3" destOrd="0" presId="urn:microsoft.com/office/officeart/2005/8/layout/vList2"/>
    <dgm:cxn modelId="{CF82D5DF-B085-4BF1-8C71-E585795197B9}" type="presParOf" srcId="{EB35533F-A5CC-4F12-8BB0-7B45FFC2FFD9}" destId="{76BFA7E1-8164-4FF3-842E-39986D719C9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67848C0-DD96-4C33-96B2-72CB8D6BFAE2}" type="doc">
      <dgm:prSet loTypeId="urn:microsoft.com/office/officeart/2005/8/layout/vList2" loCatId="list" qsTypeId="urn:microsoft.com/office/officeart/2005/8/quickstyle/simple1#10" qsCatId="simple" csTypeId="urn:microsoft.com/office/officeart/2005/8/colors/colorful2#8" csCatId="colorful"/>
      <dgm:spPr/>
      <dgm:t>
        <a:bodyPr/>
        <a:lstStyle/>
        <a:p>
          <a:endParaRPr lang="en-US"/>
        </a:p>
      </dgm:t>
    </dgm:pt>
    <dgm:pt modelId="{C26FBB1A-5E6E-4459-8B2E-9D495902FAF3}">
      <dgm:prSet/>
      <dgm:spPr/>
      <dgm:t>
        <a:bodyPr/>
        <a:lstStyle/>
        <a:p>
          <a:r>
            <a:rPr lang="en-GB"/>
            <a:t>Biosocial – drug effects</a:t>
          </a:r>
          <a:endParaRPr lang="en-US"/>
        </a:p>
      </dgm:t>
    </dgm:pt>
    <dgm:pt modelId="{CDAE5EA0-0202-41E8-97B9-714723E4C408}" type="parTrans" cxnId="{8E8D432F-3BAD-49B1-9C31-9555ADBEB924}">
      <dgm:prSet/>
      <dgm:spPr/>
      <dgm:t>
        <a:bodyPr/>
        <a:lstStyle/>
        <a:p>
          <a:endParaRPr lang="en-US"/>
        </a:p>
      </dgm:t>
    </dgm:pt>
    <dgm:pt modelId="{B148DC96-3CC7-459E-B09C-2B501F5F8558}" type="sibTrans" cxnId="{8E8D432F-3BAD-49B1-9C31-9555ADBEB924}">
      <dgm:prSet/>
      <dgm:spPr/>
      <dgm:t>
        <a:bodyPr/>
        <a:lstStyle/>
        <a:p>
          <a:endParaRPr lang="en-US"/>
        </a:p>
      </dgm:t>
    </dgm:pt>
    <dgm:pt modelId="{BEE38BA4-D751-4F5E-93D4-4BA1FF24D65E}">
      <dgm:prSet/>
      <dgm:spPr/>
      <dgm:t>
        <a:bodyPr/>
        <a:lstStyle/>
        <a:p>
          <a:r>
            <a:rPr lang="en-GB"/>
            <a:t>Biopsychological – temperament and IQ</a:t>
          </a:r>
          <a:endParaRPr lang="en-US"/>
        </a:p>
      </dgm:t>
    </dgm:pt>
    <dgm:pt modelId="{4B6905C8-609F-4D28-B83A-6F19F41053D1}" type="parTrans" cxnId="{E4CE67D6-5F09-401F-AF7C-205A50B54EDB}">
      <dgm:prSet/>
      <dgm:spPr/>
      <dgm:t>
        <a:bodyPr/>
        <a:lstStyle/>
        <a:p>
          <a:endParaRPr lang="en-US"/>
        </a:p>
      </dgm:t>
    </dgm:pt>
    <dgm:pt modelId="{0F8DA97F-5479-42C6-89F8-F1AED440A219}" type="sibTrans" cxnId="{E4CE67D6-5F09-401F-AF7C-205A50B54EDB}">
      <dgm:prSet/>
      <dgm:spPr/>
      <dgm:t>
        <a:bodyPr/>
        <a:lstStyle/>
        <a:p>
          <a:endParaRPr lang="en-US"/>
        </a:p>
      </dgm:t>
    </dgm:pt>
    <dgm:pt modelId="{015E55E2-3637-436A-8465-7EDBC94D5B48}">
      <dgm:prSet/>
      <dgm:spPr/>
      <dgm:t>
        <a:bodyPr/>
        <a:lstStyle/>
        <a:p>
          <a:r>
            <a:rPr lang="en-GB"/>
            <a:t>Psychosocial – Trauma and relationships</a:t>
          </a:r>
          <a:endParaRPr lang="en-US"/>
        </a:p>
      </dgm:t>
    </dgm:pt>
    <dgm:pt modelId="{C1F13BB8-B555-451A-8FBE-30889ACB54AC}" type="parTrans" cxnId="{DCC22A55-901A-4D20-9099-D4A9C578D280}">
      <dgm:prSet/>
      <dgm:spPr/>
      <dgm:t>
        <a:bodyPr/>
        <a:lstStyle/>
        <a:p>
          <a:endParaRPr lang="en-US"/>
        </a:p>
      </dgm:t>
    </dgm:pt>
    <dgm:pt modelId="{9577CD7B-8B61-4414-B9B6-56A43CE4528C}" type="sibTrans" cxnId="{DCC22A55-901A-4D20-9099-D4A9C578D280}">
      <dgm:prSet/>
      <dgm:spPr/>
      <dgm:t>
        <a:bodyPr/>
        <a:lstStyle/>
        <a:p>
          <a:endParaRPr lang="en-US"/>
        </a:p>
      </dgm:t>
    </dgm:pt>
    <dgm:pt modelId="{7F08452E-4447-410D-842F-91F6A2DD56EE}">
      <dgm:prSet/>
      <dgm:spPr/>
      <dgm:t>
        <a:bodyPr/>
        <a:lstStyle/>
        <a:p>
          <a:r>
            <a:rPr lang="en-GB"/>
            <a:t>Biopsychosocial – mental health</a:t>
          </a:r>
          <a:endParaRPr lang="en-US"/>
        </a:p>
      </dgm:t>
    </dgm:pt>
    <dgm:pt modelId="{AE4CA9D0-7C0D-4506-9818-2D1C3C499F6F}" type="parTrans" cxnId="{140EEE83-7033-4F8D-B2C4-36FAFF8864B2}">
      <dgm:prSet/>
      <dgm:spPr/>
      <dgm:t>
        <a:bodyPr/>
        <a:lstStyle/>
        <a:p>
          <a:endParaRPr lang="en-US"/>
        </a:p>
      </dgm:t>
    </dgm:pt>
    <dgm:pt modelId="{A78A0DB8-C361-4DA0-AF9D-C74F9741B42B}" type="sibTrans" cxnId="{140EEE83-7033-4F8D-B2C4-36FAFF8864B2}">
      <dgm:prSet/>
      <dgm:spPr/>
      <dgm:t>
        <a:bodyPr/>
        <a:lstStyle/>
        <a:p>
          <a:endParaRPr lang="en-US"/>
        </a:p>
      </dgm:t>
    </dgm:pt>
    <dgm:pt modelId="{6CCA21DB-97A5-4E78-850F-AC8141EC9C99}" type="pres">
      <dgm:prSet presAssocID="{E67848C0-DD96-4C33-96B2-72CB8D6BFAE2}" presName="linear" presStyleCnt="0">
        <dgm:presLayoutVars>
          <dgm:animLvl val="lvl"/>
          <dgm:resizeHandles val="exact"/>
        </dgm:presLayoutVars>
      </dgm:prSet>
      <dgm:spPr/>
    </dgm:pt>
    <dgm:pt modelId="{23F2BD13-FDB1-4C7C-B510-3374944285CD}" type="pres">
      <dgm:prSet presAssocID="{C26FBB1A-5E6E-4459-8B2E-9D495902FAF3}" presName="parentText" presStyleLbl="node1" presStyleIdx="0" presStyleCnt="4">
        <dgm:presLayoutVars>
          <dgm:chMax val="0"/>
          <dgm:bulletEnabled val="1"/>
        </dgm:presLayoutVars>
      </dgm:prSet>
      <dgm:spPr/>
    </dgm:pt>
    <dgm:pt modelId="{0B14C52C-4C12-4E4E-B64F-4DB0FCB60436}" type="pres">
      <dgm:prSet presAssocID="{B148DC96-3CC7-459E-B09C-2B501F5F8558}" presName="spacer" presStyleCnt="0"/>
      <dgm:spPr/>
    </dgm:pt>
    <dgm:pt modelId="{CC383631-1377-4147-82D7-B1D8638F2A68}" type="pres">
      <dgm:prSet presAssocID="{BEE38BA4-D751-4F5E-93D4-4BA1FF24D65E}" presName="parentText" presStyleLbl="node1" presStyleIdx="1" presStyleCnt="4">
        <dgm:presLayoutVars>
          <dgm:chMax val="0"/>
          <dgm:bulletEnabled val="1"/>
        </dgm:presLayoutVars>
      </dgm:prSet>
      <dgm:spPr/>
    </dgm:pt>
    <dgm:pt modelId="{A46B7E96-EE88-4863-9330-5F2D8B6F316A}" type="pres">
      <dgm:prSet presAssocID="{0F8DA97F-5479-42C6-89F8-F1AED440A219}" presName="spacer" presStyleCnt="0"/>
      <dgm:spPr/>
    </dgm:pt>
    <dgm:pt modelId="{852C994D-3E43-4178-90C3-F96DB5DB0C0B}" type="pres">
      <dgm:prSet presAssocID="{015E55E2-3637-436A-8465-7EDBC94D5B48}" presName="parentText" presStyleLbl="node1" presStyleIdx="2" presStyleCnt="4">
        <dgm:presLayoutVars>
          <dgm:chMax val="0"/>
          <dgm:bulletEnabled val="1"/>
        </dgm:presLayoutVars>
      </dgm:prSet>
      <dgm:spPr/>
    </dgm:pt>
    <dgm:pt modelId="{D8D0ED07-F29E-44C7-828D-03E9FB2BA9C9}" type="pres">
      <dgm:prSet presAssocID="{9577CD7B-8B61-4414-B9B6-56A43CE4528C}" presName="spacer" presStyleCnt="0"/>
      <dgm:spPr/>
    </dgm:pt>
    <dgm:pt modelId="{E410CAEA-B148-4A35-BA65-8706EA27AFA9}" type="pres">
      <dgm:prSet presAssocID="{7F08452E-4447-410D-842F-91F6A2DD56EE}" presName="parentText" presStyleLbl="node1" presStyleIdx="3" presStyleCnt="4">
        <dgm:presLayoutVars>
          <dgm:chMax val="0"/>
          <dgm:bulletEnabled val="1"/>
        </dgm:presLayoutVars>
      </dgm:prSet>
      <dgm:spPr/>
    </dgm:pt>
  </dgm:ptLst>
  <dgm:cxnLst>
    <dgm:cxn modelId="{3F81C814-2DDC-4404-9444-8BEE7F345661}" type="presOf" srcId="{BEE38BA4-D751-4F5E-93D4-4BA1FF24D65E}" destId="{CC383631-1377-4147-82D7-B1D8638F2A68}" srcOrd="0" destOrd="0" presId="urn:microsoft.com/office/officeart/2005/8/layout/vList2"/>
    <dgm:cxn modelId="{5F62CF1B-9194-42C9-8DE2-6D51127B58C5}" type="presOf" srcId="{C26FBB1A-5E6E-4459-8B2E-9D495902FAF3}" destId="{23F2BD13-FDB1-4C7C-B510-3374944285CD}" srcOrd="0" destOrd="0" presId="urn:microsoft.com/office/officeart/2005/8/layout/vList2"/>
    <dgm:cxn modelId="{8E8D432F-3BAD-49B1-9C31-9555ADBEB924}" srcId="{E67848C0-DD96-4C33-96B2-72CB8D6BFAE2}" destId="{C26FBB1A-5E6E-4459-8B2E-9D495902FAF3}" srcOrd="0" destOrd="0" parTransId="{CDAE5EA0-0202-41E8-97B9-714723E4C408}" sibTransId="{B148DC96-3CC7-459E-B09C-2B501F5F8558}"/>
    <dgm:cxn modelId="{1160A548-5912-47BF-AD30-81C750149C9F}" type="presOf" srcId="{015E55E2-3637-436A-8465-7EDBC94D5B48}" destId="{852C994D-3E43-4178-90C3-F96DB5DB0C0B}" srcOrd="0" destOrd="0" presId="urn:microsoft.com/office/officeart/2005/8/layout/vList2"/>
    <dgm:cxn modelId="{DCC22A55-901A-4D20-9099-D4A9C578D280}" srcId="{E67848C0-DD96-4C33-96B2-72CB8D6BFAE2}" destId="{015E55E2-3637-436A-8465-7EDBC94D5B48}" srcOrd="2" destOrd="0" parTransId="{C1F13BB8-B555-451A-8FBE-30889ACB54AC}" sibTransId="{9577CD7B-8B61-4414-B9B6-56A43CE4528C}"/>
    <dgm:cxn modelId="{FC39DB7E-A785-4998-8F5C-F75DBB5474DA}" type="presOf" srcId="{7F08452E-4447-410D-842F-91F6A2DD56EE}" destId="{E410CAEA-B148-4A35-BA65-8706EA27AFA9}" srcOrd="0" destOrd="0" presId="urn:microsoft.com/office/officeart/2005/8/layout/vList2"/>
    <dgm:cxn modelId="{140EEE83-7033-4F8D-B2C4-36FAFF8864B2}" srcId="{E67848C0-DD96-4C33-96B2-72CB8D6BFAE2}" destId="{7F08452E-4447-410D-842F-91F6A2DD56EE}" srcOrd="3" destOrd="0" parTransId="{AE4CA9D0-7C0D-4506-9818-2D1C3C499F6F}" sibTransId="{A78A0DB8-C361-4DA0-AF9D-C74F9741B42B}"/>
    <dgm:cxn modelId="{E4CE67D6-5F09-401F-AF7C-205A50B54EDB}" srcId="{E67848C0-DD96-4C33-96B2-72CB8D6BFAE2}" destId="{BEE38BA4-D751-4F5E-93D4-4BA1FF24D65E}" srcOrd="1" destOrd="0" parTransId="{4B6905C8-609F-4D28-B83A-6F19F41053D1}" sibTransId="{0F8DA97F-5479-42C6-89F8-F1AED440A219}"/>
    <dgm:cxn modelId="{476220EC-AC1A-4683-8965-2E66A6172D0D}" type="presOf" srcId="{E67848C0-DD96-4C33-96B2-72CB8D6BFAE2}" destId="{6CCA21DB-97A5-4E78-850F-AC8141EC9C99}" srcOrd="0" destOrd="0" presId="urn:microsoft.com/office/officeart/2005/8/layout/vList2"/>
    <dgm:cxn modelId="{A26A1AB1-9A30-4B11-A88A-AE6A7F1DA766}" type="presParOf" srcId="{6CCA21DB-97A5-4E78-850F-AC8141EC9C99}" destId="{23F2BD13-FDB1-4C7C-B510-3374944285CD}" srcOrd="0" destOrd="0" presId="urn:microsoft.com/office/officeart/2005/8/layout/vList2"/>
    <dgm:cxn modelId="{64BD6310-A8DA-426B-93F2-5A8E845AD1CA}" type="presParOf" srcId="{6CCA21DB-97A5-4E78-850F-AC8141EC9C99}" destId="{0B14C52C-4C12-4E4E-B64F-4DB0FCB60436}" srcOrd="1" destOrd="0" presId="urn:microsoft.com/office/officeart/2005/8/layout/vList2"/>
    <dgm:cxn modelId="{E8A1EDF7-CBAA-495D-AFE8-A522EB0A1510}" type="presParOf" srcId="{6CCA21DB-97A5-4E78-850F-AC8141EC9C99}" destId="{CC383631-1377-4147-82D7-B1D8638F2A68}" srcOrd="2" destOrd="0" presId="urn:microsoft.com/office/officeart/2005/8/layout/vList2"/>
    <dgm:cxn modelId="{1F6F95D7-D951-459D-A628-720B2D1E7388}" type="presParOf" srcId="{6CCA21DB-97A5-4E78-850F-AC8141EC9C99}" destId="{A46B7E96-EE88-4863-9330-5F2D8B6F316A}" srcOrd="3" destOrd="0" presId="urn:microsoft.com/office/officeart/2005/8/layout/vList2"/>
    <dgm:cxn modelId="{15437FFF-AE7A-4FF1-BB17-60A56C4D29DA}" type="presParOf" srcId="{6CCA21DB-97A5-4E78-850F-AC8141EC9C99}" destId="{852C994D-3E43-4178-90C3-F96DB5DB0C0B}" srcOrd="4" destOrd="0" presId="urn:microsoft.com/office/officeart/2005/8/layout/vList2"/>
    <dgm:cxn modelId="{B9FFC40E-09A0-4C24-ACE9-9B9E4E905272}" type="presParOf" srcId="{6CCA21DB-97A5-4E78-850F-AC8141EC9C99}" destId="{D8D0ED07-F29E-44C7-828D-03E9FB2BA9C9}" srcOrd="5" destOrd="0" presId="urn:microsoft.com/office/officeart/2005/8/layout/vList2"/>
    <dgm:cxn modelId="{EFAE9AC5-5C4C-4BFA-990C-A45D0F07EC6B}" type="presParOf" srcId="{6CCA21DB-97A5-4E78-850F-AC8141EC9C99}" destId="{E410CAEA-B148-4A35-BA65-8706EA27AFA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DB4AF07-DC20-4B9E-B1E6-B7DC09BCA83A}" type="doc">
      <dgm:prSet loTypeId="urn:microsoft.com/office/officeart/2005/8/layout/vList2" loCatId="list" qsTypeId="urn:microsoft.com/office/officeart/2005/8/quickstyle/simple1#11" qsCatId="simple" csTypeId="urn:microsoft.com/office/officeart/2005/8/colors/colorful2#9" csCatId="colorful"/>
      <dgm:spPr/>
      <dgm:t>
        <a:bodyPr/>
        <a:lstStyle/>
        <a:p>
          <a:endParaRPr lang="en-US"/>
        </a:p>
      </dgm:t>
    </dgm:pt>
    <dgm:pt modelId="{998C4526-308E-4F7F-9B2C-DE914B23D800}">
      <dgm:prSet/>
      <dgm:spPr/>
      <dgm:t>
        <a:bodyPr/>
        <a:lstStyle/>
        <a:p>
          <a:r>
            <a:rPr lang="en-GB"/>
            <a:t>It is philosophical in nature. </a:t>
          </a:r>
          <a:endParaRPr lang="en-US"/>
        </a:p>
      </dgm:t>
    </dgm:pt>
    <dgm:pt modelId="{75BEDA4D-28F6-40DB-B558-CA16CC43AF10}" type="parTrans" cxnId="{4A6C6863-F814-4AC1-8A9C-940B72DE382A}">
      <dgm:prSet/>
      <dgm:spPr/>
      <dgm:t>
        <a:bodyPr/>
        <a:lstStyle/>
        <a:p>
          <a:endParaRPr lang="en-US"/>
        </a:p>
      </dgm:t>
    </dgm:pt>
    <dgm:pt modelId="{8C0048F1-6107-4EBE-A532-66E6BD048F14}" type="sibTrans" cxnId="{4A6C6863-F814-4AC1-8A9C-940B72DE382A}">
      <dgm:prSet/>
      <dgm:spPr/>
      <dgm:t>
        <a:bodyPr/>
        <a:lstStyle/>
        <a:p>
          <a:endParaRPr lang="en-US"/>
        </a:p>
      </dgm:t>
    </dgm:pt>
    <dgm:pt modelId="{CBF7F675-90E3-44AB-81BF-79289EA4B9B2}">
      <dgm:prSet/>
      <dgm:spPr/>
      <dgm:t>
        <a:bodyPr/>
        <a:lstStyle/>
        <a:p>
          <a:r>
            <a:rPr lang="en-GB"/>
            <a:t>It helps us understand illness from the societal to the molecular level. </a:t>
          </a:r>
          <a:endParaRPr lang="en-US"/>
        </a:p>
      </dgm:t>
    </dgm:pt>
    <dgm:pt modelId="{8DC88E3D-AE2C-44FB-9C8E-973A4A7FCE7D}" type="parTrans" cxnId="{27F3160C-AEF8-44C2-AE07-509F462542E5}">
      <dgm:prSet/>
      <dgm:spPr/>
      <dgm:t>
        <a:bodyPr/>
        <a:lstStyle/>
        <a:p>
          <a:endParaRPr lang="en-US"/>
        </a:p>
      </dgm:t>
    </dgm:pt>
    <dgm:pt modelId="{04A6BF00-3558-4B4D-B164-5E563B0C2A5E}" type="sibTrans" cxnId="{27F3160C-AEF8-44C2-AE07-509F462542E5}">
      <dgm:prSet/>
      <dgm:spPr/>
      <dgm:t>
        <a:bodyPr/>
        <a:lstStyle/>
        <a:p>
          <a:endParaRPr lang="en-US"/>
        </a:p>
      </dgm:t>
    </dgm:pt>
    <dgm:pt modelId="{CC9FA288-9E53-4A3A-B216-F142AE3DFC09}">
      <dgm:prSet/>
      <dgm:spPr/>
      <dgm:t>
        <a:bodyPr/>
        <a:lstStyle/>
        <a:p>
          <a:r>
            <a:rPr lang="en-GB"/>
            <a:t>It ensures accuracy in diagnosis. </a:t>
          </a:r>
          <a:endParaRPr lang="en-US"/>
        </a:p>
      </dgm:t>
    </dgm:pt>
    <dgm:pt modelId="{7F07AF91-4F83-445A-8124-3C6B6B7FA54B}" type="parTrans" cxnId="{D67831AC-AFBB-4553-95CD-0E16A7508F2E}">
      <dgm:prSet/>
      <dgm:spPr/>
      <dgm:t>
        <a:bodyPr/>
        <a:lstStyle/>
        <a:p>
          <a:endParaRPr lang="en-US"/>
        </a:p>
      </dgm:t>
    </dgm:pt>
    <dgm:pt modelId="{208BC49B-3098-4401-B575-C0E38476B5CB}" type="sibTrans" cxnId="{D67831AC-AFBB-4553-95CD-0E16A7508F2E}">
      <dgm:prSet/>
      <dgm:spPr/>
      <dgm:t>
        <a:bodyPr/>
        <a:lstStyle/>
        <a:p>
          <a:endParaRPr lang="en-US"/>
        </a:p>
      </dgm:t>
    </dgm:pt>
    <dgm:pt modelId="{406F17C0-379F-464C-BDCF-E6F4A7E38280}">
      <dgm:prSet/>
      <dgm:spPr/>
      <dgm:t>
        <a:bodyPr/>
        <a:lstStyle/>
        <a:p>
          <a:r>
            <a:rPr lang="en-GB"/>
            <a:t>It acknowledges the complexity of health and ill health. </a:t>
          </a:r>
          <a:endParaRPr lang="en-US"/>
        </a:p>
      </dgm:t>
    </dgm:pt>
    <dgm:pt modelId="{C94621AF-A6F1-4BCF-930A-0B83DB5BE85E}" type="parTrans" cxnId="{33DA7C15-69D9-4252-A6E0-7941BC4A7536}">
      <dgm:prSet/>
      <dgm:spPr/>
      <dgm:t>
        <a:bodyPr/>
        <a:lstStyle/>
        <a:p>
          <a:endParaRPr lang="en-US"/>
        </a:p>
      </dgm:t>
    </dgm:pt>
    <dgm:pt modelId="{F9F2243F-C756-4B60-A3E0-57BA92147F8A}" type="sibTrans" cxnId="{33DA7C15-69D9-4252-A6E0-7941BC4A7536}">
      <dgm:prSet/>
      <dgm:spPr/>
      <dgm:t>
        <a:bodyPr/>
        <a:lstStyle/>
        <a:p>
          <a:endParaRPr lang="en-US"/>
        </a:p>
      </dgm:t>
    </dgm:pt>
    <dgm:pt modelId="{DA3E7910-D287-422C-9551-4FFD1622A4A3}">
      <dgm:prSet/>
      <dgm:spPr/>
      <dgm:t>
        <a:bodyPr/>
        <a:lstStyle/>
        <a:p>
          <a:r>
            <a:rPr lang="en-GB"/>
            <a:t>Borrell-Carrió, Suchman and Epstein, (2004)</a:t>
          </a:r>
          <a:endParaRPr lang="en-US"/>
        </a:p>
      </dgm:t>
    </dgm:pt>
    <dgm:pt modelId="{3928471B-734C-4625-B658-28504E83675E}" type="parTrans" cxnId="{DD911F34-CBC6-416D-8F64-FC4082A558FF}">
      <dgm:prSet/>
      <dgm:spPr/>
      <dgm:t>
        <a:bodyPr/>
        <a:lstStyle/>
        <a:p>
          <a:endParaRPr lang="en-US"/>
        </a:p>
      </dgm:t>
    </dgm:pt>
    <dgm:pt modelId="{EAAE64C3-ED15-4525-B8A1-D22B80ABCA65}" type="sibTrans" cxnId="{DD911F34-CBC6-416D-8F64-FC4082A558FF}">
      <dgm:prSet/>
      <dgm:spPr/>
      <dgm:t>
        <a:bodyPr/>
        <a:lstStyle/>
        <a:p>
          <a:endParaRPr lang="en-US"/>
        </a:p>
      </dgm:t>
    </dgm:pt>
    <dgm:pt modelId="{807C5EDB-8C61-47DD-B7F6-76E94BBFE717}" type="pres">
      <dgm:prSet presAssocID="{5DB4AF07-DC20-4B9E-B1E6-B7DC09BCA83A}" presName="linear" presStyleCnt="0">
        <dgm:presLayoutVars>
          <dgm:animLvl val="lvl"/>
          <dgm:resizeHandles val="exact"/>
        </dgm:presLayoutVars>
      </dgm:prSet>
      <dgm:spPr/>
    </dgm:pt>
    <dgm:pt modelId="{2A9D2625-E016-4E9A-AC69-FC2B69C0FF37}" type="pres">
      <dgm:prSet presAssocID="{998C4526-308E-4F7F-9B2C-DE914B23D800}" presName="parentText" presStyleLbl="node1" presStyleIdx="0" presStyleCnt="5">
        <dgm:presLayoutVars>
          <dgm:chMax val="0"/>
          <dgm:bulletEnabled val="1"/>
        </dgm:presLayoutVars>
      </dgm:prSet>
      <dgm:spPr/>
    </dgm:pt>
    <dgm:pt modelId="{BA14E418-DC8D-44B4-891D-B39FC03838D0}" type="pres">
      <dgm:prSet presAssocID="{8C0048F1-6107-4EBE-A532-66E6BD048F14}" presName="spacer" presStyleCnt="0"/>
      <dgm:spPr/>
    </dgm:pt>
    <dgm:pt modelId="{72EB58C1-6B71-4153-8A87-205130FD3A25}" type="pres">
      <dgm:prSet presAssocID="{CBF7F675-90E3-44AB-81BF-79289EA4B9B2}" presName="parentText" presStyleLbl="node1" presStyleIdx="1" presStyleCnt="5">
        <dgm:presLayoutVars>
          <dgm:chMax val="0"/>
          <dgm:bulletEnabled val="1"/>
        </dgm:presLayoutVars>
      </dgm:prSet>
      <dgm:spPr/>
    </dgm:pt>
    <dgm:pt modelId="{693DFAAD-9E9A-4695-A247-F8C2493F7B31}" type="pres">
      <dgm:prSet presAssocID="{04A6BF00-3558-4B4D-B164-5E563B0C2A5E}" presName="spacer" presStyleCnt="0"/>
      <dgm:spPr/>
    </dgm:pt>
    <dgm:pt modelId="{C95C6917-E18C-436E-833B-3F77761E38F5}" type="pres">
      <dgm:prSet presAssocID="{CC9FA288-9E53-4A3A-B216-F142AE3DFC09}" presName="parentText" presStyleLbl="node1" presStyleIdx="2" presStyleCnt="5">
        <dgm:presLayoutVars>
          <dgm:chMax val="0"/>
          <dgm:bulletEnabled val="1"/>
        </dgm:presLayoutVars>
      </dgm:prSet>
      <dgm:spPr/>
    </dgm:pt>
    <dgm:pt modelId="{2C9D9FF2-0712-41ED-A45B-520D6CA9D99F}" type="pres">
      <dgm:prSet presAssocID="{208BC49B-3098-4401-B575-C0E38476B5CB}" presName="spacer" presStyleCnt="0"/>
      <dgm:spPr/>
    </dgm:pt>
    <dgm:pt modelId="{99DF6392-B48A-4E43-81AE-49478D8C7283}" type="pres">
      <dgm:prSet presAssocID="{406F17C0-379F-464C-BDCF-E6F4A7E38280}" presName="parentText" presStyleLbl="node1" presStyleIdx="3" presStyleCnt="5">
        <dgm:presLayoutVars>
          <dgm:chMax val="0"/>
          <dgm:bulletEnabled val="1"/>
        </dgm:presLayoutVars>
      </dgm:prSet>
      <dgm:spPr/>
    </dgm:pt>
    <dgm:pt modelId="{92C04108-EF5C-4649-9181-33BB3F9D9F7E}" type="pres">
      <dgm:prSet presAssocID="{F9F2243F-C756-4B60-A3E0-57BA92147F8A}" presName="spacer" presStyleCnt="0"/>
      <dgm:spPr/>
    </dgm:pt>
    <dgm:pt modelId="{84281FA5-4960-4409-BC26-3D0930549300}" type="pres">
      <dgm:prSet presAssocID="{DA3E7910-D287-422C-9551-4FFD1622A4A3}" presName="parentText" presStyleLbl="node1" presStyleIdx="4" presStyleCnt="5">
        <dgm:presLayoutVars>
          <dgm:chMax val="0"/>
          <dgm:bulletEnabled val="1"/>
        </dgm:presLayoutVars>
      </dgm:prSet>
      <dgm:spPr/>
    </dgm:pt>
  </dgm:ptLst>
  <dgm:cxnLst>
    <dgm:cxn modelId="{27F3160C-AEF8-44C2-AE07-509F462542E5}" srcId="{5DB4AF07-DC20-4B9E-B1E6-B7DC09BCA83A}" destId="{CBF7F675-90E3-44AB-81BF-79289EA4B9B2}" srcOrd="1" destOrd="0" parTransId="{8DC88E3D-AE2C-44FB-9C8E-973A4A7FCE7D}" sibTransId="{04A6BF00-3558-4B4D-B164-5E563B0C2A5E}"/>
    <dgm:cxn modelId="{EE211A0F-930B-46E1-9F06-1918BE13AF6B}" type="presOf" srcId="{998C4526-308E-4F7F-9B2C-DE914B23D800}" destId="{2A9D2625-E016-4E9A-AC69-FC2B69C0FF37}" srcOrd="0" destOrd="0" presId="urn:microsoft.com/office/officeart/2005/8/layout/vList2"/>
    <dgm:cxn modelId="{33DA7C15-69D9-4252-A6E0-7941BC4A7536}" srcId="{5DB4AF07-DC20-4B9E-B1E6-B7DC09BCA83A}" destId="{406F17C0-379F-464C-BDCF-E6F4A7E38280}" srcOrd="3" destOrd="0" parTransId="{C94621AF-A6F1-4BCF-930A-0B83DB5BE85E}" sibTransId="{F9F2243F-C756-4B60-A3E0-57BA92147F8A}"/>
    <dgm:cxn modelId="{DD911F34-CBC6-416D-8F64-FC4082A558FF}" srcId="{5DB4AF07-DC20-4B9E-B1E6-B7DC09BCA83A}" destId="{DA3E7910-D287-422C-9551-4FFD1622A4A3}" srcOrd="4" destOrd="0" parTransId="{3928471B-734C-4625-B658-28504E83675E}" sibTransId="{EAAE64C3-ED15-4525-B8A1-D22B80ABCA65}"/>
    <dgm:cxn modelId="{FB83983F-0950-455E-894D-E593396F6373}" type="presOf" srcId="{CC9FA288-9E53-4A3A-B216-F142AE3DFC09}" destId="{C95C6917-E18C-436E-833B-3F77761E38F5}" srcOrd="0" destOrd="0" presId="urn:microsoft.com/office/officeart/2005/8/layout/vList2"/>
    <dgm:cxn modelId="{4A6C6863-F814-4AC1-8A9C-940B72DE382A}" srcId="{5DB4AF07-DC20-4B9E-B1E6-B7DC09BCA83A}" destId="{998C4526-308E-4F7F-9B2C-DE914B23D800}" srcOrd="0" destOrd="0" parTransId="{75BEDA4D-28F6-40DB-B558-CA16CC43AF10}" sibTransId="{8C0048F1-6107-4EBE-A532-66E6BD048F14}"/>
    <dgm:cxn modelId="{AF416F59-5097-4159-B7E5-AF7E3FDC1594}" type="presOf" srcId="{DA3E7910-D287-422C-9551-4FFD1622A4A3}" destId="{84281FA5-4960-4409-BC26-3D0930549300}" srcOrd="0" destOrd="0" presId="urn:microsoft.com/office/officeart/2005/8/layout/vList2"/>
    <dgm:cxn modelId="{CACECA9C-67BB-42CD-9EF1-BC579D8671D5}" type="presOf" srcId="{5DB4AF07-DC20-4B9E-B1E6-B7DC09BCA83A}" destId="{807C5EDB-8C61-47DD-B7F6-76E94BBFE717}" srcOrd="0" destOrd="0" presId="urn:microsoft.com/office/officeart/2005/8/layout/vList2"/>
    <dgm:cxn modelId="{D67831AC-AFBB-4553-95CD-0E16A7508F2E}" srcId="{5DB4AF07-DC20-4B9E-B1E6-B7DC09BCA83A}" destId="{CC9FA288-9E53-4A3A-B216-F142AE3DFC09}" srcOrd="2" destOrd="0" parTransId="{7F07AF91-4F83-445A-8124-3C6B6B7FA54B}" sibTransId="{208BC49B-3098-4401-B575-C0E38476B5CB}"/>
    <dgm:cxn modelId="{3D8829DA-7C17-4CB4-9919-4FBAB3863E4E}" type="presOf" srcId="{406F17C0-379F-464C-BDCF-E6F4A7E38280}" destId="{99DF6392-B48A-4E43-81AE-49478D8C7283}" srcOrd="0" destOrd="0" presId="urn:microsoft.com/office/officeart/2005/8/layout/vList2"/>
    <dgm:cxn modelId="{24CB6EF1-B834-4714-A2E7-1A1284722DF2}" type="presOf" srcId="{CBF7F675-90E3-44AB-81BF-79289EA4B9B2}" destId="{72EB58C1-6B71-4153-8A87-205130FD3A25}" srcOrd="0" destOrd="0" presId="urn:microsoft.com/office/officeart/2005/8/layout/vList2"/>
    <dgm:cxn modelId="{E21B693D-C97B-4648-A2E6-68B425FEF48E}" type="presParOf" srcId="{807C5EDB-8C61-47DD-B7F6-76E94BBFE717}" destId="{2A9D2625-E016-4E9A-AC69-FC2B69C0FF37}" srcOrd="0" destOrd="0" presId="urn:microsoft.com/office/officeart/2005/8/layout/vList2"/>
    <dgm:cxn modelId="{91D76086-A4A9-4070-A79D-FF7DAB2141E3}" type="presParOf" srcId="{807C5EDB-8C61-47DD-B7F6-76E94BBFE717}" destId="{BA14E418-DC8D-44B4-891D-B39FC03838D0}" srcOrd="1" destOrd="0" presId="urn:microsoft.com/office/officeart/2005/8/layout/vList2"/>
    <dgm:cxn modelId="{02B16390-3912-40C4-B34F-1C62BA4AC79C}" type="presParOf" srcId="{807C5EDB-8C61-47DD-B7F6-76E94BBFE717}" destId="{72EB58C1-6B71-4153-8A87-205130FD3A25}" srcOrd="2" destOrd="0" presId="urn:microsoft.com/office/officeart/2005/8/layout/vList2"/>
    <dgm:cxn modelId="{B7909C2F-42C0-49E8-8B25-0B5C1F989F38}" type="presParOf" srcId="{807C5EDB-8C61-47DD-B7F6-76E94BBFE717}" destId="{693DFAAD-9E9A-4695-A247-F8C2493F7B31}" srcOrd="3" destOrd="0" presId="urn:microsoft.com/office/officeart/2005/8/layout/vList2"/>
    <dgm:cxn modelId="{633B692D-949C-4DC6-84DD-CAC521EA4138}" type="presParOf" srcId="{807C5EDB-8C61-47DD-B7F6-76E94BBFE717}" destId="{C95C6917-E18C-436E-833B-3F77761E38F5}" srcOrd="4" destOrd="0" presId="urn:microsoft.com/office/officeart/2005/8/layout/vList2"/>
    <dgm:cxn modelId="{AB186234-08A2-4A36-8CAF-6055D08E5EC5}" type="presParOf" srcId="{807C5EDB-8C61-47DD-B7F6-76E94BBFE717}" destId="{2C9D9FF2-0712-41ED-A45B-520D6CA9D99F}" srcOrd="5" destOrd="0" presId="urn:microsoft.com/office/officeart/2005/8/layout/vList2"/>
    <dgm:cxn modelId="{685F405E-3A08-4D5D-8C43-A756176890B7}" type="presParOf" srcId="{807C5EDB-8C61-47DD-B7F6-76E94BBFE717}" destId="{99DF6392-B48A-4E43-81AE-49478D8C7283}" srcOrd="6" destOrd="0" presId="urn:microsoft.com/office/officeart/2005/8/layout/vList2"/>
    <dgm:cxn modelId="{62B7C0AF-0A40-41AB-BDBF-9D4A68160F6B}" type="presParOf" srcId="{807C5EDB-8C61-47DD-B7F6-76E94BBFE717}" destId="{92C04108-EF5C-4649-9181-33BB3F9D9F7E}" srcOrd="7" destOrd="0" presId="urn:microsoft.com/office/officeart/2005/8/layout/vList2"/>
    <dgm:cxn modelId="{8F1303A2-741B-423A-9664-E90520A39A41}" type="presParOf" srcId="{807C5EDB-8C61-47DD-B7F6-76E94BBFE717}" destId="{84281FA5-4960-4409-BC26-3D093054930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EA256A6-1EFA-461F-B54D-A8018CE4A95B}" type="doc">
      <dgm:prSet loTypeId="urn:microsoft.com/office/officeart/2008/layout/LinedList" loCatId="list" qsTypeId="urn:microsoft.com/office/officeart/2005/8/quickstyle/simple1#12" qsCatId="simple" csTypeId="urn:microsoft.com/office/officeart/2005/8/colors/colorful2#10" csCatId="colorful"/>
      <dgm:spPr/>
      <dgm:t>
        <a:bodyPr/>
        <a:lstStyle/>
        <a:p>
          <a:endParaRPr lang="en-US"/>
        </a:p>
      </dgm:t>
    </dgm:pt>
    <dgm:pt modelId="{B6612AD6-232B-4D62-8ED8-43D62F65E605}">
      <dgm:prSet/>
      <dgm:spPr/>
      <dgm:t>
        <a:bodyPr/>
        <a:lstStyle/>
        <a:p>
          <a:r>
            <a:rPr lang="en-GB"/>
            <a:t>What is wellbeing?</a:t>
          </a:r>
          <a:endParaRPr lang="en-US"/>
        </a:p>
      </dgm:t>
    </dgm:pt>
    <dgm:pt modelId="{751D6116-B3EE-4E1C-B33D-ABECE292BA89}" type="parTrans" cxnId="{8E906E30-B7CD-41D0-A222-4EF8E417B574}">
      <dgm:prSet/>
      <dgm:spPr/>
      <dgm:t>
        <a:bodyPr/>
        <a:lstStyle/>
        <a:p>
          <a:endParaRPr lang="en-US"/>
        </a:p>
      </dgm:t>
    </dgm:pt>
    <dgm:pt modelId="{AE18B690-AB55-426A-BA3D-F39B3CB17B87}" type="sibTrans" cxnId="{8E906E30-B7CD-41D0-A222-4EF8E417B574}">
      <dgm:prSet/>
      <dgm:spPr/>
      <dgm:t>
        <a:bodyPr/>
        <a:lstStyle/>
        <a:p>
          <a:endParaRPr lang="en-US"/>
        </a:p>
      </dgm:t>
    </dgm:pt>
    <dgm:pt modelId="{30747AFD-DDFD-4E1D-BE45-992FE29F6968}">
      <dgm:prSet/>
      <dgm:spPr/>
      <dgm:t>
        <a:bodyPr/>
        <a:lstStyle/>
        <a:p>
          <a:r>
            <a:rPr lang="en-GB"/>
            <a:t>Definitions go back to the Ancient Greeks (Angner, 2011), as does interest in the field. </a:t>
          </a:r>
          <a:endParaRPr lang="en-US"/>
        </a:p>
      </dgm:t>
    </dgm:pt>
    <dgm:pt modelId="{CFB418B6-7CA6-4836-81AE-BD2969514D33}" type="parTrans" cxnId="{D125B9CF-7444-4F80-BA69-3E9601F370E4}">
      <dgm:prSet/>
      <dgm:spPr/>
      <dgm:t>
        <a:bodyPr/>
        <a:lstStyle/>
        <a:p>
          <a:endParaRPr lang="en-US"/>
        </a:p>
      </dgm:t>
    </dgm:pt>
    <dgm:pt modelId="{76925DE0-166F-4E62-9C77-7713F5B9E14A}" type="sibTrans" cxnId="{D125B9CF-7444-4F80-BA69-3E9601F370E4}">
      <dgm:prSet/>
      <dgm:spPr/>
      <dgm:t>
        <a:bodyPr/>
        <a:lstStyle/>
        <a:p>
          <a:endParaRPr lang="en-US"/>
        </a:p>
      </dgm:t>
    </dgm:pt>
    <dgm:pt modelId="{6EE3F0C0-FB2F-4BA2-AE7B-ECB02115C291}">
      <dgm:prSet/>
      <dgm:spPr/>
      <dgm:t>
        <a:bodyPr/>
        <a:lstStyle/>
        <a:p>
          <a:r>
            <a:rPr lang="en-GB"/>
            <a:t>However, this is contentious, with consensus only being met on the idea that wellbeing is multidimensional (Hone, Schofield and Jarden, 2015).</a:t>
          </a:r>
          <a:endParaRPr lang="en-US"/>
        </a:p>
      </dgm:t>
    </dgm:pt>
    <dgm:pt modelId="{B00E21CE-F8C2-418D-A0B6-B1D06E941CB0}" type="parTrans" cxnId="{D71EDE64-A80E-4517-9C53-BE3F949E6C33}">
      <dgm:prSet/>
      <dgm:spPr/>
      <dgm:t>
        <a:bodyPr/>
        <a:lstStyle/>
        <a:p>
          <a:endParaRPr lang="en-US"/>
        </a:p>
      </dgm:t>
    </dgm:pt>
    <dgm:pt modelId="{0CF2BB76-BCFC-443F-B7A7-E8D589A022CC}" type="sibTrans" cxnId="{D71EDE64-A80E-4517-9C53-BE3F949E6C33}">
      <dgm:prSet/>
      <dgm:spPr/>
      <dgm:t>
        <a:bodyPr/>
        <a:lstStyle/>
        <a:p>
          <a:endParaRPr lang="en-US"/>
        </a:p>
      </dgm:t>
    </dgm:pt>
    <dgm:pt modelId="{EBDCF3EC-E066-4D80-8F21-A5E5C8330A82}">
      <dgm:prSet/>
      <dgm:spPr/>
      <dgm:t>
        <a:bodyPr/>
        <a:lstStyle/>
        <a:p>
          <a:r>
            <a:rPr lang="en-GB"/>
            <a:t>Consider Jarden and Roache's (2023) paper on this issue. </a:t>
          </a:r>
          <a:endParaRPr lang="en-US"/>
        </a:p>
      </dgm:t>
    </dgm:pt>
    <dgm:pt modelId="{3ABB24B0-BBC4-4754-AD68-AA3694ABC78D}" type="parTrans" cxnId="{A8BD0A95-0F64-4D26-B70F-BDBA5E8F3087}">
      <dgm:prSet/>
      <dgm:spPr/>
      <dgm:t>
        <a:bodyPr/>
        <a:lstStyle/>
        <a:p>
          <a:endParaRPr lang="en-US"/>
        </a:p>
      </dgm:t>
    </dgm:pt>
    <dgm:pt modelId="{B75C5A22-A212-40E1-B3E9-694593B4B989}" type="sibTrans" cxnId="{A8BD0A95-0F64-4D26-B70F-BDBA5E8F3087}">
      <dgm:prSet/>
      <dgm:spPr/>
      <dgm:t>
        <a:bodyPr/>
        <a:lstStyle/>
        <a:p>
          <a:endParaRPr lang="en-US"/>
        </a:p>
      </dgm:t>
    </dgm:pt>
    <dgm:pt modelId="{C5D0E44D-29E4-49A6-86FB-D17BE57D1A85}" type="pres">
      <dgm:prSet presAssocID="{5EA256A6-1EFA-461F-B54D-A8018CE4A95B}" presName="vert0" presStyleCnt="0">
        <dgm:presLayoutVars>
          <dgm:dir/>
          <dgm:animOne val="branch"/>
          <dgm:animLvl val="lvl"/>
        </dgm:presLayoutVars>
      </dgm:prSet>
      <dgm:spPr/>
    </dgm:pt>
    <dgm:pt modelId="{483089BA-2A2F-4371-800F-5C5BE5A74680}" type="pres">
      <dgm:prSet presAssocID="{B6612AD6-232B-4D62-8ED8-43D62F65E605}" presName="thickLine" presStyleLbl="alignNode1" presStyleIdx="0" presStyleCnt="4"/>
      <dgm:spPr/>
    </dgm:pt>
    <dgm:pt modelId="{08254BA6-3C89-4601-8D0D-AC44F2ABAF4C}" type="pres">
      <dgm:prSet presAssocID="{B6612AD6-232B-4D62-8ED8-43D62F65E605}" presName="horz1" presStyleCnt="0"/>
      <dgm:spPr/>
    </dgm:pt>
    <dgm:pt modelId="{93EBBB69-1E7B-4F35-BA4C-D2576EC590AF}" type="pres">
      <dgm:prSet presAssocID="{B6612AD6-232B-4D62-8ED8-43D62F65E605}" presName="tx1" presStyleLbl="revTx" presStyleIdx="0" presStyleCnt="4"/>
      <dgm:spPr/>
    </dgm:pt>
    <dgm:pt modelId="{159F73A2-BB90-4AB6-AA68-79CF57C9CCF2}" type="pres">
      <dgm:prSet presAssocID="{B6612AD6-232B-4D62-8ED8-43D62F65E605}" presName="vert1" presStyleCnt="0"/>
      <dgm:spPr/>
    </dgm:pt>
    <dgm:pt modelId="{137E9D5D-63B7-4EBF-8056-E10641940157}" type="pres">
      <dgm:prSet presAssocID="{30747AFD-DDFD-4E1D-BE45-992FE29F6968}" presName="thickLine" presStyleLbl="alignNode1" presStyleIdx="1" presStyleCnt="4"/>
      <dgm:spPr/>
    </dgm:pt>
    <dgm:pt modelId="{6EB3486E-4DAE-4852-9722-1D71F7701230}" type="pres">
      <dgm:prSet presAssocID="{30747AFD-DDFD-4E1D-BE45-992FE29F6968}" presName="horz1" presStyleCnt="0"/>
      <dgm:spPr/>
    </dgm:pt>
    <dgm:pt modelId="{7511FB14-79B1-4CA7-87F6-CB8A6EECCBB1}" type="pres">
      <dgm:prSet presAssocID="{30747AFD-DDFD-4E1D-BE45-992FE29F6968}" presName="tx1" presStyleLbl="revTx" presStyleIdx="1" presStyleCnt="4"/>
      <dgm:spPr/>
    </dgm:pt>
    <dgm:pt modelId="{E9F544B9-FA38-4356-BD9F-D3FC9E7A092C}" type="pres">
      <dgm:prSet presAssocID="{30747AFD-DDFD-4E1D-BE45-992FE29F6968}" presName="vert1" presStyleCnt="0"/>
      <dgm:spPr/>
    </dgm:pt>
    <dgm:pt modelId="{AD71471E-AD3F-46B2-83B9-D006E3F53AAD}" type="pres">
      <dgm:prSet presAssocID="{6EE3F0C0-FB2F-4BA2-AE7B-ECB02115C291}" presName="thickLine" presStyleLbl="alignNode1" presStyleIdx="2" presStyleCnt="4"/>
      <dgm:spPr/>
    </dgm:pt>
    <dgm:pt modelId="{A0C25CB8-2AB3-401A-8054-2B58A0BC6A0F}" type="pres">
      <dgm:prSet presAssocID="{6EE3F0C0-FB2F-4BA2-AE7B-ECB02115C291}" presName="horz1" presStyleCnt="0"/>
      <dgm:spPr/>
    </dgm:pt>
    <dgm:pt modelId="{7EF08863-6282-4938-9BE9-84654C124CBB}" type="pres">
      <dgm:prSet presAssocID="{6EE3F0C0-FB2F-4BA2-AE7B-ECB02115C291}" presName="tx1" presStyleLbl="revTx" presStyleIdx="2" presStyleCnt="4"/>
      <dgm:spPr/>
    </dgm:pt>
    <dgm:pt modelId="{39ABF612-FCA7-464E-9A62-4B83B4CF93EE}" type="pres">
      <dgm:prSet presAssocID="{6EE3F0C0-FB2F-4BA2-AE7B-ECB02115C291}" presName="vert1" presStyleCnt="0"/>
      <dgm:spPr/>
    </dgm:pt>
    <dgm:pt modelId="{B1C45FCA-3B2F-4394-AE97-41350EA6FF03}" type="pres">
      <dgm:prSet presAssocID="{EBDCF3EC-E066-4D80-8F21-A5E5C8330A82}" presName="thickLine" presStyleLbl="alignNode1" presStyleIdx="3" presStyleCnt="4"/>
      <dgm:spPr/>
    </dgm:pt>
    <dgm:pt modelId="{71593C32-D2A8-4C51-804B-E340D6FE7165}" type="pres">
      <dgm:prSet presAssocID="{EBDCF3EC-E066-4D80-8F21-A5E5C8330A82}" presName="horz1" presStyleCnt="0"/>
      <dgm:spPr/>
    </dgm:pt>
    <dgm:pt modelId="{D0D96014-EE77-4ECD-94DB-69D826828BD0}" type="pres">
      <dgm:prSet presAssocID="{EBDCF3EC-E066-4D80-8F21-A5E5C8330A82}" presName="tx1" presStyleLbl="revTx" presStyleIdx="3" presStyleCnt="4"/>
      <dgm:spPr/>
    </dgm:pt>
    <dgm:pt modelId="{17767B52-A561-42AE-B91A-B251CEF61CAE}" type="pres">
      <dgm:prSet presAssocID="{EBDCF3EC-E066-4D80-8F21-A5E5C8330A82}" presName="vert1" presStyleCnt="0"/>
      <dgm:spPr/>
    </dgm:pt>
  </dgm:ptLst>
  <dgm:cxnLst>
    <dgm:cxn modelId="{E3A50729-CE11-4812-ACAF-C873ECE542B9}" type="presOf" srcId="{30747AFD-DDFD-4E1D-BE45-992FE29F6968}" destId="{7511FB14-79B1-4CA7-87F6-CB8A6EECCBB1}" srcOrd="0" destOrd="0" presId="urn:microsoft.com/office/officeart/2008/layout/LinedList"/>
    <dgm:cxn modelId="{8E906E30-B7CD-41D0-A222-4EF8E417B574}" srcId="{5EA256A6-1EFA-461F-B54D-A8018CE4A95B}" destId="{B6612AD6-232B-4D62-8ED8-43D62F65E605}" srcOrd="0" destOrd="0" parTransId="{751D6116-B3EE-4E1C-B33D-ABECE292BA89}" sibTransId="{AE18B690-AB55-426A-BA3D-F39B3CB17B87}"/>
    <dgm:cxn modelId="{D71EDE64-A80E-4517-9C53-BE3F949E6C33}" srcId="{5EA256A6-1EFA-461F-B54D-A8018CE4A95B}" destId="{6EE3F0C0-FB2F-4BA2-AE7B-ECB02115C291}" srcOrd="2" destOrd="0" parTransId="{B00E21CE-F8C2-418D-A0B6-B1D06E941CB0}" sibTransId="{0CF2BB76-BCFC-443F-B7A7-E8D589A022CC}"/>
    <dgm:cxn modelId="{4609FC83-BC76-40BA-A85A-A6EC2E32B1F8}" type="presOf" srcId="{EBDCF3EC-E066-4D80-8F21-A5E5C8330A82}" destId="{D0D96014-EE77-4ECD-94DB-69D826828BD0}" srcOrd="0" destOrd="0" presId="urn:microsoft.com/office/officeart/2008/layout/LinedList"/>
    <dgm:cxn modelId="{FC148487-DD48-4799-A7A9-DB6A1953C487}" type="presOf" srcId="{6EE3F0C0-FB2F-4BA2-AE7B-ECB02115C291}" destId="{7EF08863-6282-4938-9BE9-84654C124CBB}" srcOrd="0" destOrd="0" presId="urn:microsoft.com/office/officeart/2008/layout/LinedList"/>
    <dgm:cxn modelId="{A8BD0A95-0F64-4D26-B70F-BDBA5E8F3087}" srcId="{5EA256A6-1EFA-461F-B54D-A8018CE4A95B}" destId="{EBDCF3EC-E066-4D80-8F21-A5E5C8330A82}" srcOrd="3" destOrd="0" parTransId="{3ABB24B0-BBC4-4754-AD68-AA3694ABC78D}" sibTransId="{B75C5A22-A212-40E1-B3E9-694593B4B989}"/>
    <dgm:cxn modelId="{D125B9CF-7444-4F80-BA69-3E9601F370E4}" srcId="{5EA256A6-1EFA-461F-B54D-A8018CE4A95B}" destId="{30747AFD-DDFD-4E1D-BE45-992FE29F6968}" srcOrd="1" destOrd="0" parTransId="{CFB418B6-7CA6-4836-81AE-BD2969514D33}" sibTransId="{76925DE0-166F-4E62-9C77-7713F5B9E14A}"/>
    <dgm:cxn modelId="{3D2F34DF-3182-42AF-A77E-23471CFF8A5A}" type="presOf" srcId="{B6612AD6-232B-4D62-8ED8-43D62F65E605}" destId="{93EBBB69-1E7B-4F35-BA4C-D2576EC590AF}" srcOrd="0" destOrd="0" presId="urn:microsoft.com/office/officeart/2008/layout/LinedList"/>
    <dgm:cxn modelId="{4A7AF0E7-0940-4363-B160-42FB37DAF658}" type="presOf" srcId="{5EA256A6-1EFA-461F-B54D-A8018CE4A95B}" destId="{C5D0E44D-29E4-49A6-86FB-D17BE57D1A85}" srcOrd="0" destOrd="0" presId="urn:microsoft.com/office/officeart/2008/layout/LinedList"/>
    <dgm:cxn modelId="{60DD7616-2329-4DBD-B935-8A8BC0BE719D}" type="presParOf" srcId="{C5D0E44D-29E4-49A6-86FB-D17BE57D1A85}" destId="{483089BA-2A2F-4371-800F-5C5BE5A74680}" srcOrd="0" destOrd="0" presId="urn:microsoft.com/office/officeart/2008/layout/LinedList"/>
    <dgm:cxn modelId="{3BD32411-56B3-4E3B-8A1F-B38D1349333B}" type="presParOf" srcId="{C5D0E44D-29E4-49A6-86FB-D17BE57D1A85}" destId="{08254BA6-3C89-4601-8D0D-AC44F2ABAF4C}" srcOrd="1" destOrd="0" presId="urn:microsoft.com/office/officeart/2008/layout/LinedList"/>
    <dgm:cxn modelId="{362E2BF1-8BC1-4B82-9543-D9E80CCD432A}" type="presParOf" srcId="{08254BA6-3C89-4601-8D0D-AC44F2ABAF4C}" destId="{93EBBB69-1E7B-4F35-BA4C-D2576EC590AF}" srcOrd="0" destOrd="0" presId="urn:microsoft.com/office/officeart/2008/layout/LinedList"/>
    <dgm:cxn modelId="{D6305B95-788B-41CF-B0CC-15096D53D668}" type="presParOf" srcId="{08254BA6-3C89-4601-8D0D-AC44F2ABAF4C}" destId="{159F73A2-BB90-4AB6-AA68-79CF57C9CCF2}" srcOrd="1" destOrd="0" presId="urn:microsoft.com/office/officeart/2008/layout/LinedList"/>
    <dgm:cxn modelId="{0A67C69D-C287-4497-8758-3FAB88447650}" type="presParOf" srcId="{C5D0E44D-29E4-49A6-86FB-D17BE57D1A85}" destId="{137E9D5D-63B7-4EBF-8056-E10641940157}" srcOrd="2" destOrd="0" presId="urn:microsoft.com/office/officeart/2008/layout/LinedList"/>
    <dgm:cxn modelId="{4DE50610-F412-44B6-9E2B-C4B74FF39003}" type="presParOf" srcId="{C5D0E44D-29E4-49A6-86FB-D17BE57D1A85}" destId="{6EB3486E-4DAE-4852-9722-1D71F7701230}" srcOrd="3" destOrd="0" presId="urn:microsoft.com/office/officeart/2008/layout/LinedList"/>
    <dgm:cxn modelId="{6F81A6C2-3413-4EE0-8C3D-BB5C7B3E333F}" type="presParOf" srcId="{6EB3486E-4DAE-4852-9722-1D71F7701230}" destId="{7511FB14-79B1-4CA7-87F6-CB8A6EECCBB1}" srcOrd="0" destOrd="0" presId="urn:microsoft.com/office/officeart/2008/layout/LinedList"/>
    <dgm:cxn modelId="{F95E7773-0FBF-41B5-89FB-0D4D0A8E6835}" type="presParOf" srcId="{6EB3486E-4DAE-4852-9722-1D71F7701230}" destId="{E9F544B9-FA38-4356-BD9F-D3FC9E7A092C}" srcOrd="1" destOrd="0" presId="urn:microsoft.com/office/officeart/2008/layout/LinedList"/>
    <dgm:cxn modelId="{9314207B-18AA-44E4-AF17-B27500692AFC}" type="presParOf" srcId="{C5D0E44D-29E4-49A6-86FB-D17BE57D1A85}" destId="{AD71471E-AD3F-46B2-83B9-D006E3F53AAD}" srcOrd="4" destOrd="0" presId="urn:microsoft.com/office/officeart/2008/layout/LinedList"/>
    <dgm:cxn modelId="{49A84816-E7AA-4CEA-B32F-192E81EDCD97}" type="presParOf" srcId="{C5D0E44D-29E4-49A6-86FB-D17BE57D1A85}" destId="{A0C25CB8-2AB3-401A-8054-2B58A0BC6A0F}" srcOrd="5" destOrd="0" presId="urn:microsoft.com/office/officeart/2008/layout/LinedList"/>
    <dgm:cxn modelId="{7D3FAA0C-CB45-4ACA-9DE2-17AA55CF755E}" type="presParOf" srcId="{A0C25CB8-2AB3-401A-8054-2B58A0BC6A0F}" destId="{7EF08863-6282-4938-9BE9-84654C124CBB}" srcOrd="0" destOrd="0" presId="urn:microsoft.com/office/officeart/2008/layout/LinedList"/>
    <dgm:cxn modelId="{5EE11F39-00F3-4307-99E9-2ABDCDA0CC82}" type="presParOf" srcId="{A0C25CB8-2AB3-401A-8054-2B58A0BC6A0F}" destId="{39ABF612-FCA7-464E-9A62-4B83B4CF93EE}" srcOrd="1" destOrd="0" presId="urn:microsoft.com/office/officeart/2008/layout/LinedList"/>
    <dgm:cxn modelId="{0AA0E7D9-8823-4DB3-B8CA-FEEF36C2F2DC}" type="presParOf" srcId="{C5D0E44D-29E4-49A6-86FB-D17BE57D1A85}" destId="{B1C45FCA-3B2F-4394-AE97-41350EA6FF03}" srcOrd="6" destOrd="0" presId="urn:microsoft.com/office/officeart/2008/layout/LinedList"/>
    <dgm:cxn modelId="{B3A01B08-59CD-4E50-A59B-EB5672FB23CD}" type="presParOf" srcId="{C5D0E44D-29E4-49A6-86FB-D17BE57D1A85}" destId="{71593C32-D2A8-4C51-804B-E340D6FE7165}" srcOrd="7" destOrd="0" presId="urn:microsoft.com/office/officeart/2008/layout/LinedList"/>
    <dgm:cxn modelId="{EDAB1853-417C-4A4E-A88C-3796A0646A5B}" type="presParOf" srcId="{71593C32-D2A8-4C51-804B-E340D6FE7165}" destId="{D0D96014-EE77-4ECD-94DB-69D826828BD0}" srcOrd="0" destOrd="0" presId="urn:microsoft.com/office/officeart/2008/layout/LinedList"/>
    <dgm:cxn modelId="{BF590248-7259-4748-934E-84452071FA2E}" type="presParOf" srcId="{71593C32-D2A8-4C51-804B-E340D6FE7165}" destId="{17767B52-A561-42AE-B91A-B251CEF61C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EE101C5-4161-475C-9802-FD696FE75CCB}" type="doc">
      <dgm:prSet loTypeId="urn:microsoft.com/office/officeart/2008/layout/LinedList" loCatId="list" qsTypeId="urn:microsoft.com/office/officeart/2005/8/quickstyle/simple1#13" qsCatId="simple" csTypeId="urn:microsoft.com/office/officeart/2005/8/colors/colorful2#11" csCatId="colorful"/>
      <dgm:spPr/>
      <dgm:t>
        <a:bodyPr/>
        <a:lstStyle/>
        <a:p>
          <a:endParaRPr lang="en-US"/>
        </a:p>
      </dgm:t>
    </dgm:pt>
    <dgm:pt modelId="{DBBA6E47-602D-476F-A0F5-67F9B6B864E3}">
      <dgm:prSet/>
      <dgm:spPr/>
      <dgm:t>
        <a:bodyPr/>
        <a:lstStyle/>
        <a:p>
          <a:r>
            <a:rPr lang="en-GB"/>
            <a:t>How could we conceptualise this into 'dimensions' or 'categories'?</a:t>
          </a:r>
          <a:endParaRPr lang="en-US"/>
        </a:p>
      </dgm:t>
    </dgm:pt>
    <dgm:pt modelId="{32A339BA-455F-4926-88C8-C9E83E4799CA}" type="parTrans" cxnId="{BF8850F2-0E26-400B-BDEC-4AF4CE18F38F}">
      <dgm:prSet/>
      <dgm:spPr/>
      <dgm:t>
        <a:bodyPr/>
        <a:lstStyle/>
        <a:p>
          <a:endParaRPr lang="en-US"/>
        </a:p>
      </dgm:t>
    </dgm:pt>
    <dgm:pt modelId="{42B8A83A-B1D7-42B1-BA98-8A05B2FE1C0B}" type="sibTrans" cxnId="{BF8850F2-0E26-400B-BDEC-4AF4CE18F38F}">
      <dgm:prSet/>
      <dgm:spPr/>
      <dgm:t>
        <a:bodyPr/>
        <a:lstStyle/>
        <a:p>
          <a:endParaRPr lang="en-US"/>
        </a:p>
      </dgm:t>
    </dgm:pt>
    <dgm:pt modelId="{2593ADE6-4AED-47A1-868D-ECA9770D797F}">
      <dgm:prSet/>
      <dgm:spPr/>
      <dgm:t>
        <a:bodyPr/>
        <a:lstStyle/>
        <a:p>
          <a:r>
            <a:rPr lang="en-GB"/>
            <a:t>Physical</a:t>
          </a:r>
          <a:endParaRPr lang="en-US"/>
        </a:p>
      </dgm:t>
    </dgm:pt>
    <dgm:pt modelId="{2C6A4F8A-B932-4B2E-9365-8271F5B07326}" type="parTrans" cxnId="{5C9B1391-C2C6-41D4-B53E-0164422538E2}">
      <dgm:prSet/>
      <dgm:spPr/>
      <dgm:t>
        <a:bodyPr/>
        <a:lstStyle/>
        <a:p>
          <a:endParaRPr lang="en-US"/>
        </a:p>
      </dgm:t>
    </dgm:pt>
    <dgm:pt modelId="{61601C2A-5844-4E5E-9731-FB01C467E1D6}" type="sibTrans" cxnId="{5C9B1391-C2C6-41D4-B53E-0164422538E2}">
      <dgm:prSet/>
      <dgm:spPr/>
      <dgm:t>
        <a:bodyPr/>
        <a:lstStyle/>
        <a:p>
          <a:endParaRPr lang="en-US"/>
        </a:p>
      </dgm:t>
    </dgm:pt>
    <dgm:pt modelId="{FB38865B-81FC-46A7-9CBE-315BA4E13B19}">
      <dgm:prSet/>
      <dgm:spPr/>
      <dgm:t>
        <a:bodyPr/>
        <a:lstStyle/>
        <a:p>
          <a:r>
            <a:rPr lang="en-GB"/>
            <a:t>Emotional</a:t>
          </a:r>
          <a:endParaRPr lang="en-US"/>
        </a:p>
      </dgm:t>
    </dgm:pt>
    <dgm:pt modelId="{6619E273-78FD-422C-AA05-07A16F0FE4FA}" type="parTrans" cxnId="{2FF54D45-8B75-4919-8F15-5907A73DEBCE}">
      <dgm:prSet/>
      <dgm:spPr/>
      <dgm:t>
        <a:bodyPr/>
        <a:lstStyle/>
        <a:p>
          <a:endParaRPr lang="en-US"/>
        </a:p>
      </dgm:t>
    </dgm:pt>
    <dgm:pt modelId="{F62AD75D-60B1-4BE1-9E33-36860CA25AFD}" type="sibTrans" cxnId="{2FF54D45-8B75-4919-8F15-5907A73DEBCE}">
      <dgm:prSet/>
      <dgm:spPr/>
      <dgm:t>
        <a:bodyPr/>
        <a:lstStyle/>
        <a:p>
          <a:endParaRPr lang="en-US"/>
        </a:p>
      </dgm:t>
    </dgm:pt>
    <dgm:pt modelId="{725EED4F-55A7-49AF-9AC7-90301C0CC786}">
      <dgm:prSet/>
      <dgm:spPr/>
      <dgm:t>
        <a:bodyPr/>
        <a:lstStyle/>
        <a:p>
          <a:r>
            <a:rPr lang="en-GB"/>
            <a:t>Social </a:t>
          </a:r>
          <a:endParaRPr lang="en-US"/>
        </a:p>
      </dgm:t>
    </dgm:pt>
    <dgm:pt modelId="{5DB402EA-0963-4A0D-9806-467A4B875557}" type="parTrans" cxnId="{69E8FADA-0FCC-4128-B9A6-B400AA53A40F}">
      <dgm:prSet/>
      <dgm:spPr/>
      <dgm:t>
        <a:bodyPr/>
        <a:lstStyle/>
        <a:p>
          <a:endParaRPr lang="en-US"/>
        </a:p>
      </dgm:t>
    </dgm:pt>
    <dgm:pt modelId="{65AC6A35-E35D-49D8-B12D-6A810DF624FA}" type="sibTrans" cxnId="{69E8FADA-0FCC-4128-B9A6-B400AA53A40F}">
      <dgm:prSet/>
      <dgm:spPr/>
      <dgm:t>
        <a:bodyPr/>
        <a:lstStyle/>
        <a:p>
          <a:endParaRPr lang="en-US"/>
        </a:p>
      </dgm:t>
    </dgm:pt>
    <dgm:pt modelId="{0F94C755-C20C-4D5E-BC3C-28CC59F3C079}">
      <dgm:prSet/>
      <dgm:spPr/>
      <dgm:t>
        <a:bodyPr/>
        <a:lstStyle/>
        <a:p>
          <a:r>
            <a:rPr lang="en-GB"/>
            <a:t>Intellectual</a:t>
          </a:r>
          <a:endParaRPr lang="en-US"/>
        </a:p>
      </dgm:t>
    </dgm:pt>
    <dgm:pt modelId="{0BCE43F8-B853-4D94-9765-C09FF11BA682}" type="parTrans" cxnId="{2EBD8AEF-EDE5-404F-8AED-86AC63AFE752}">
      <dgm:prSet/>
      <dgm:spPr/>
      <dgm:t>
        <a:bodyPr/>
        <a:lstStyle/>
        <a:p>
          <a:endParaRPr lang="en-US"/>
        </a:p>
      </dgm:t>
    </dgm:pt>
    <dgm:pt modelId="{D402C77F-8B8B-4ADC-8240-5EF8EFFFF75D}" type="sibTrans" cxnId="{2EBD8AEF-EDE5-404F-8AED-86AC63AFE752}">
      <dgm:prSet/>
      <dgm:spPr/>
      <dgm:t>
        <a:bodyPr/>
        <a:lstStyle/>
        <a:p>
          <a:endParaRPr lang="en-US"/>
        </a:p>
      </dgm:t>
    </dgm:pt>
    <dgm:pt modelId="{38CAB2FE-099D-4201-BE7A-D61B0753FCCB}">
      <dgm:prSet/>
      <dgm:spPr/>
      <dgm:t>
        <a:bodyPr/>
        <a:lstStyle/>
        <a:p>
          <a:r>
            <a:rPr lang="en-GB"/>
            <a:t>Spiritual</a:t>
          </a:r>
          <a:endParaRPr lang="en-US"/>
        </a:p>
      </dgm:t>
    </dgm:pt>
    <dgm:pt modelId="{D07B9C2C-65D4-4C84-8BC3-08DD71A70347}" type="parTrans" cxnId="{8D1205A4-DB35-4DE7-9B27-BEEC35308F52}">
      <dgm:prSet/>
      <dgm:spPr/>
      <dgm:t>
        <a:bodyPr/>
        <a:lstStyle/>
        <a:p>
          <a:endParaRPr lang="en-US"/>
        </a:p>
      </dgm:t>
    </dgm:pt>
    <dgm:pt modelId="{DB58712A-9F21-4562-95F4-357C88CD5524}" type="sibTrans" cxnId="{8D1205A4-DB35-4DE7-9B27-BEEC35308F52}">
      <dgm:prSet/>
      <dgm:spPr/>
      <dgm:t>
        <a:bodyPr/>
        <a:lstStyle/>
        <a:p>
          <a:endParaRPr lang="en-US"/>
        </a:p>
      </dgm:t>
    </dgm:pt>
    <dgm:pt modelId="{3677F0F0-D314-44E0-9F2F-1A6CBA91C9B9}">
      <dgm:prSet/>
      <dgm:spPr/>
      <dgm:t>
        <a:bodyPr/>
        <a:lstStyle/>
        <a:p>
          <a:r>
            <a:rPr lang="en-GB"/>
            <a:t>Environmental</a:t>
          </a:r>
          <a:endParaRPr lang="en-US"/>
        </a:p>
      </dgm:t>
    </dgm:pt>
    <dgm:pt modelId="{FB9A65FA-BB13-4A9F-BFF3-3B233CCF525B}" type="parTrans" cxnId="{A2D50C96-75CF-48AD-B3ED-87CB97ABF830}">
      <dgm:prSet/>
      <dgm:spPr/>
      <dgm:t>
        <a:bodyPr/>
        <a:lstStyle/>
        <a:p>
          <a:endParaRPr lang="en-US"/>
        </a:p>
      </dgm:t>
    </dgm:pt>
    <dgm:pt modelId="{0DD25180-2E75-404F-91BD-D420C93DB570}" type="sibTrans" cxnId="{A2D50C96-75CF-48AD-B3ED-87CB97ABF830}">
      <dgm:prSet/>
      <dgm:spPr/>
      <dgm:t>
        <a:bodyPr/>
        <a:lstStyle/>
        <a:p>
          <a:endParaRPr lang="en-US"/>
        </a:p>
      </dgm:t>
    </dgm:pt>
    <dgm:pt modelId="{1F34C6EF-983F-4525-A3D0-3CE714E203BC}">
      <dgm:prSet/>
      <dgm:spPr/>
      <dgm:t>
        <a:bodyPr/>
        <a:lstStyle/>
        <a:p>
          <a:r>
            <a:rPr lang="en-GB"/>
            <a:t>Occupational</a:t>
          </a:r>
          <a:endParaRPr lang="en-US"/>
        </a:p>
      </dgm:t>
    </dgm:pt>
    <dgm:pt modelId="{350278B3-0D41-4B35-8AD7-498863EE4675}" type="parTrans" cxnId="{18C2B374-EB2E-417B-B3E4-87A7D49CED25}">
      <dgm:prSet/>
      <dgm:spPr/>
      <dgm:t>
        <a:bodyPr/>
        <a:lstStyle/>
        <a:p>
          <a:endParaRPr lang="en-US"/>
        </a:p>
      </dgm:t>
    </dgm:pt>
    <dgm:pt modelId="{0BFADD97-0C4E-4201-A7AB-CCC98A76BF9A}" type="sibTrans" cxnId="{18C2B374-EB2E-417B-B3E4-87A7D49CED25}">
      <dgm:prSet/>
      <dgm:spPr/>
      <dgm:t>
        <a:bodyPr/>
        <a:lstStyle/>
        <a:p>
          <a:endParaRPr lang="en-US"/>
        </a:p>
      </dgm:t>
    </dgm:pt>
    <dgm:pt modelId="{48855CF5-FF29-42DD-8A82-14218ABCE866}">
      <dgm:prSet/>
      <dgm:spPr/>
      <dgm:t>
        <a:bodyPr/>
        <a:lstStyle/>
        <a:p>
          <a:r>
            <a:rPr lang="en-GB"/>
            <a:t>Financial</a:t>
          </a:r>
          <a:endParaRPr lang="en-US"/>
        </a:p>
      </dgm:t>
    </dgm:pt>
    <dgm:pt modelId="{1DACDAFD-F7FC-4BA4-9FEB-C4A212C6249A}" type="parTrans" cxnId="{C8976878-CD3A-41C6-AABD-36BA64FC4AC8}">
      <dgm:prSet/>
      <dgm:spPr/>
      <dgm:t>
        <a:bodyPr/>
        <a:lstStyle/>
        <a:p>
          <a:endParaRPr lang="en-US"/>
        </a:p>
      </dgm:t>
    </dgm:pt>
    <dgm:pt modelId="{98BF6389-ED7F-4383-B804-F733948E606E}" type="sibTrans" cxnId="{C8976878-CD3A-41C6-AABD-36BA64FC4AC8}">
      <dgm:prSet/>
      <dgm:spPr/>
      <dgm:t>
        <a:bodyPr/>
        <a:lstStyle/>
        <a:p>
          <a:endParaRPr lang="en-US"/>
        </a:p>
      </dgm:t>
    </dgm:pt>
    <dgm:pt modelId="{275477EA-0AE5-4B71-B343-33E3E669626D}">
      <dgm:prSet/>
      <dgm:spPr/>
      <dgm:t>
        <a:bodyPr/>
        <a:lstStyle/>
        <a:p>
          <a:r>
            <a:rPr lang="en-GB"/>
            <a:t>Creative/Cultural</a:t>
          </a:r>
          <a:endParaRPr lang="en-US"/>
        </a:p>
      </dgm:t>
    </dgm:pt>
    <dgm:pt modelId="{183D309E-36F5-44FC-B8BA-16BA95EF6289}" type="parTrans" cxnId="{6AC7245F-A3F2-40CF-9885-8634990B3851}">
      <dgm:prSet/>
      <dgm:spPr/>
      <dgm:t>
        <a:bodyPr/>
        <a:lstStyle/>
        <a:p>
          <a:endParaRPr lang="en-US"/>
        </a:p>
      </dgm:t>
    </dgm:pt>
    <dgm:pt modelId="{F8B8CA38-0271-44E9-AFF6-AF1E8FA966AF}" type="sibTrans" cxnId="{6AC7245F-A3F2-40CF-9885-8634990B3851}">
      <dgm:prSet/>
      <dgm:spPr/>
      <dgm:t>
        <a:bodyPr/>
        <a:lstStyle/>
        <a:p>
          <a:endParaRPr lang="en-US"/>
        </a:p>
      </dgm:t>
    </dgm:pt>
    <dgm:pt modelId="{8A769E8B-C0CD-433F-8F83-3B3193F3849F}">
      <dgm:prSet/>
      <dgm:spPr/>
      <dgm:t>
        <a:bodyPr/>
        <a:lstStyle/>
        <a:p>
          <a:r>
            <a:rPr lang="en-GB"/>
            <a:t>(Stoewen, 2017)</a:t>
          </a:r>
          <a:endParaRPr lang="en-US"/>
        </a:p>
      </dgm:t>
    </dgm:pt>
    <dgm:pt modelId="{6C2871A7-98A7-4780-A7B5-490487A2D762}" type="parTrans" cxnId="{BEE5ABCB-5327-49CC-A9BE-CF4CDF34E00E}">
      <dgm:prSet/>
      <dgm:spPr/>
      <dgm:t>
        <a:bodyPr/>
        <a:lstStyle/>
        <a:p>
          <a:endParaRPr lang="en-US"/>
        </a:p>
      </dgm:t>
    </dgm:pt>
    <dgm:pt modelId="{A64D5E85-3262-4FED-882F-DA7487A61992}" type="sibTrans" cxnId="{BEE5ABCB-5327-49CC-A9BE-CF4CDF34E00E}">
      <dgm:prSet/>
      <dgm:spPr/>
      <dgm:t>
        <a:bodyPr/>
        <a:lstStyle/>
        <a:p>
          <a:endParaRPr lang="en-US"/>
        </a:p>
      </dgm:t>
    </dgm:pt>
    <dgm:pt modelId="{577FCFA4-C594-4237-973C-7F4844DBC369}" type="pres">
      <dgm:prSet presAssocID="{3EE101C5-4161-475C-9802-FD696FE75CCB}" presName="vert0" presStyleCnt="0">
        <dgm:presLayoutVars>
          <dgm:dir/>
          <dgm:animOne val="branch"/>
          <dgm:animLvl val="lvl"/>
        </dgm:presLayoutVars>
      </dgm:prSet>
      <dgm:spPr/>
    </dgm:pt>
    <dgm:pt modelId="{C594E6D3-6DFA-40AF-8A8A-934902FEE396}" type="pres">
      <dgm:prSet presAssocID="{DBBA6E47-602D-476F-A0F5-67F9B6B864E3}" presName="thickLine" presStyleLbl="alignNode1" presStyleIdx="0" presStyleCnt="11"/>
      <dgm:spPr/>
    </dgm:pt>
    <dgm:pt modelId="{3A275BAE-9F27-461D-B17E-F76B898F62B4}" type="pres">
      <dgm:prSet presAssocID="{DBBA6E47-602D-476F-A0F5-67F9B6B864E3}" presName="horz1" presStyleCnt="0"/>
      <dgm:spPr/>
    </dgm:pt>
    <dgm:pt modelId="{429A6DCD-63DC-4EAC-A1CF-E8BAD4D756D2}" type="pres">
      <dgm:prSet presAssocID="{DBBA6E47-602D-476F-A0F5-67F9B6B864E3}" presName="tx1" presStyleLbl="revTx" presStyleIdx="0" presStyleCnt="11"/>
      <dgm:spPr/>
    </dgm:pt>
    <dgm:pt modelId="{D8E02444-5AB1-4D7E-9C3B-775D4704117A}" type="pres">
      <dgm:prSet presAssocID="{DBBA6E47-602D-476F-A0F5-67F9B6B864E3}" presName="vert1" presStyleCnt="0"/>
      <dgm:spPr/>
    </dgm:pt>
    <dgm:pt modelId="{A8B95D93-6C48-4A6E-BA00-F13D819BE592}" type="pres">
      <dgm:prSet presAssocID="{2593ADE6-4AED-47A1-868D-ECA9770D797F}" presName="thickLine" presStyleLbl="alignNode1" presStyleIdx="1" presStyleCnt="11"/>
      <dgm:spPr/>
    </dgm:pt>
    <dgm:pt modelId="{6E9B54B0-48C2-453F-BBBC-29EC21C1B2C7}" type="pres">
      <dgm:prSet presAssocID="{2593ADE6-4AED-47A1-868D-ECA9770D797F}" presName="horz1" presStyleCnt="0"/>
      <dgm:spPr/>
    </dgm:pt>
    <dgm:pt modelId="{9850B0CD-A012-4AEE-A110-A53FC66ADA0C}" type="pres">
      <dgm:prSet presAssocID="{2593ADE6-4AED-47A1-868D-ECA9770D797F}" presName="tx1" presStyleLbl="revTx" presStyleIdx="1" presStyleCnt="11"/>
      <dgm:spPr/>
    </dgm:pt>
    <dgm:pt modelId="{0283BFD9-705C-4A3B-A817-0EE0ADCEEBCE}" type="pres">
      <dgm:prSet presAssocID="{2593ADE6-4AED-47A1-868D-ECA9770D797F}" presName="vert1" presStyleCnt="0"/>
      <dgm:spPr/>
    </dgm:pt>
    <dgm:pt modelId="{80230FE1-E7A7-46AC-B054-725BC04871B4}" type="pres">
      <dgm:prSet presAssocID="{FB38865B-81FC-46A7-9CBE-315BA4E13B19}" presName="thickLine" presStyleLbl="alignNode1" presStyleIdx="2" presStyleCnt="11"/>
      <dgm:spPr/>
    </dgm:pt>
    <dgm:pt modelId="{CFD3FC40-949E-4622-BE18-83899EA89AD0}" type="pres">
      <dgm:prSet presAssocID="{FB38865B-81FC-46A7-9CBE-315BA4E13B19}" presName="horz1" presStyleCnt="0"/>
      <dgm:spPr/>
    </dgm:pt>
    <dgm:pt modelId="{4A114A89-39EA-4ADF-B029-D7618C64B5D3}" type="pres">
      <dgm:prSet presAssocID="{FB38865B-81FC-46A7-9CBE-315BA4E13B19}" presName="tx1" presStyleLbl="revTx" presStyleIdx="2" presStyleCnt="11"/>
      <dgm:spPr/>
    </dgm:pt>
    <dgm:pt modelId="{FB6C02F3-274F-492E-99E5-665A0DDE56B6}" type="pres">
      <dgm:prSet presAssocID="{FB38865B-81FC-46A7-9CBE-315BA4E13B19}" presName="vert1" presStyleCnt="0"/>
      <dgm:spPr/>
    </dgm:pt>
    <dgm:pt modelId="{F79482A0-8557-4904-B343-A1C10D329AEB}" type="pres">
      <dgm:prSet presAssocID="{725EED4F-55A7-49AF-9AC7-90301C0CC786}" presName="thickLine" presStyleLbl="alignNode1" presStyleIdx="3" presStyleCnt="11"/>
      <dgm:spPr/>
    </dgm:pt>
    <dgm:pt modelId="{55FB1544-E914-4021-B24F-6330CC856148}" type="pres">
      <dgm:prSet presAssocID="{725EED4F-55A7-49AF-9AC7-90301C0CC786}" presName="horz1" presStyleCnt="0"/>
      <dgm:spPr/>
    </dgm:pt>
    <dgm:pt modelId="{11C49A09-B8B5-40CB-BC6D-6EE7306F660D}" type="pres">
      <dgm:prSet presAssocID="{725EED4F-55A7-49AF-9AC7-90301C0CC786}" presName="tx1" presStyleLbl="revTx" presStyleIdx="3" presStyleCnt="11"/>
      <dgm:spPr/>
    </dgm:pt>
    <dgm:pt modelId="{B31A3EF0-AD1B-44FF-A57A-F385C949FA84}" type="pres">
      <dgm:prSet presAssocID="{725EED4F-55A7-49AF-9AC7-90301C0CC786}" presName="vert1" presStyleCnt="0"/>
      <dgm:spPr/>
    </dgm:pt>
    <dgm:pt modelId="{34059E99-3C39-4075-A053-F4591D5F9C2A}" type="pres">
      <dgm:prSet presAssocID="{0F94C755-C20C-4D5E-BC3C-28CC59F3C079}" presName="thickLine" presStyleLbl="alignNode1" presStyleIdx="4" presStyleCnt="11"/>
      <dgm:spPr/>
    </dgm:pt>
    <dgm:pt modelId="{91FC1349-31BA-40AD-951B-C741DB700B30}" type="pres">
      <dgm:prSet presAssocID="{0F94C755-C20C-4D5E-BC3C-28CC59F3C079}" presName="horz1" presStyleCnt="0"/>
      <dgm:spPr/>
    </dgm:pt>
    <dgm:pt modelId="{DD2D0EF7-4D99-44D0-88A2-D224968A3113}" type="pres">
      <dgm:prSet presAssocID="{0F94C755-C20C-4D5E-BC3C-28CC59F3C079}" presName="tx1" presStyleLbl="revTx" presStyleIdx="4" presStyleCnt="11"/>
      <dgm:spPr/>
    </dgm:pt>
    <dgm:pt modelId="{05CF4F39-BD93-4FE5-A347-094A6B7EC0AB}" type="pres">
      <dgm:prSet presAssocID="{0F94C755-C20C-4D5E-BC3C-28CC59F3C079}" presName="vert1" presStyleCnt="0"/>
      <dgm:spPr/>
    </dgm:pt>
    <dgm:pt modelId="{A20AB4A3-22FA-4139-9286-6AE08DA9CB46}" type="pres">
      <dgm:prSet presAssocID="{38CAB2FE-099D-4201-BE7A-D61B0753FCCB}" presName="thickLine" presStyleLbl="alignNode1" presStyleIdx="5" presStyleCnt="11"/>
      <dgm:spPr/>
    </dgm:pt>
    <dgm:pt modelId="{42000A9F-8573-4E10-83E7-F011A5FB4A32}" type="pres">
      <dgm:prSet presAssocID="{38CAB2FE-099D-4201-BE7A-D61B0753FCCB}" presName="horz1" presStyleCnt="0"/>
      <dgm:spPr/>
    </dgm:pt>
    <dgm:pt modelId="{CC9076A1-88D5-4280-BC77-4A4207243697}" type="pres">
      <dgm:prSet presAssocID="{38CAB2FE-099D-4201-BE7A-D61B0753FCCB}" presName="tx1" presStyleLbl="revTx" presStyleIdx="5" presStyleCnt="11"/>
      <dgm:spPr/>
    </dgm:pt>
    <dgm:pt modelId="{1099520A-9E47-47D1-9A09-B2059B76DFAE}" type="pres">
      <dgm:prSet presAssocID="{38CAB2FE-099D-4201-BE7A-D61B0753FCCB}" presName="vert1" presStyleCnt="0"/>
      <dgm:spPr/>
    </dgm:pt>
    <dgm:pt modelId="{DF24D1ED-EE29-41AA-95C1-60B6830C705E}" type="pres">
      <dgm:prSet presAssocID="{3677F0F0-D314-44E0-9F2F-1A6CBA91C9B9}" presName="thickLine" presStyleLbl="alignNode1" presStyleIdx="6" presStyleCnt="11"/>
      <dgm:spPr/>
    </dgm:pt>
    <dgm:pt modelId="{D40762C2-9544-48F1-9233-0C05B82E3456}" type="pres">
      <dgm:prSet presAssocID="{3677F0F0-D314-44E0-9F2F-1A6CBA91C9B9}" presName="horz1" presStyleCnt="0"/>
      <dgm:spPr/>
    </dgm:pt>
    <dgm:pt modelId="{A7C5A290-554B-4818-815F-B7439B95050B}" type="pres">
      <dgm:prSet presAssocID="{3677F0F0-D314-44E0-9F2F-1A6CBA91C9B9}" presName="tx1" presStyleLbl="revTx" presStyleIdx="6" presStyleCnt="11"/>
      <dgm:spPr/>
    </dgm:pt>
    <dgm:pt modelId="{CE02DF27-B830-46B7-844E-F940810BEBF2}" type="pres">
      <dgm:prSet presAssocID="{3677F0F0-D314-44E0-9F2F-1A6CBA91C9B9}" presName="vert1" presStyleCnt="0"/>
      <dgm:spPr/>
    </dgm:pt>
    <dgm:pt modelId="{C0E2D756-917E-4C97-AFD6-12C28D940D47}" type="pres">
      <dgm:prSet presAssocID="{1F34C6EF-983F-4525-A3D0-3CE714E203BC}" presName="thickLine" presStyleLbl="alignNode1" presStyleIdx="7" presStyleCnt="11"/>
      <dgm:spPr/>
    </dgm:pt>
    <dgm:pt modelId="{E1A6587D-0361-456F-945A-27A8D760CA90}" type="pres">
      <dgm:prSet presAssocID="{1F34C6EF-983F-4525-A3D0-3CE714E203BC}" presName="horz1" presStyleCnt="0"/>
      <dgm:spPr/>
    </dgm:pt>
    <dgm:pt modelId="{23F9454A-5759-457B-8084-D8B4E7CA10A9}" type="pres">
      <dgm:prSet presAssocID="{1F34C6EF-983F-4525-A3D0-3CE714E203BC}" presName="tx1" presStyleLbl="revTx" presStyleIdx="7" presStyleCnt="11"/>
      <dgm:spPr/>
    </dgm:pt>
    <dgm:pt modelId="{98BA4F98-F162-4BAA-A6A2-755653444DB9}" type="pres">
      <dgm:prSet presAssocID="{1F34C6EF-983F-4525-A3D0-3CE714E203BC}" presName="vert1" presStyleCnt="0"/>
      <dgm:spPr/>
    </dgm:pt>
    <dgm:pt modelId="{50ABCBA7-37C2-41D7-B476-63C6B9E836DE}" type="pres">
      <dgm:prSet presAssocID="{48855CF5-FF29-42DD-8A82-14218ABCE866}" presName="thickLine" presStyleLbl="alignNode1" presStyleIdx="8" presStyleCnt="11"/>
      <dgm:spPr/>
    </dgm:pt>
    <dgm:pt modelId="{A5DF533E-9D8D-4DCD-8FD4-5748C883647C}" type="pres">
      <dgm:prSet presAssocID="{48855CF5-FF29-42DD-8A82-14218ABCE866}" presName="horz1" presStyleCnt="0"/>
      <dgm:spPr/>
    </dgm:pt>
    <dgm:pt modelId="{FE5C49BE-130B-4542-9723-094CD9D323E7}" type="pres">
      <dgm:prSet presAssocID="{48855CF5-FF29-42DD-8A82-14218ABCE866}" presName="tx1" presStyleLbl="revTx" presStyleIdx="8" presStyleCnt="11"/>
      <dgm:spPr/>
    </dgm:pt>
    <dgm:pt modelId="{93CCE239-598A-4D98-A674-51D8E0C4EF04}" type="pres">
      <dgm:prSet presAssocID="{48855CF5-FF29-42DD-8A82-14218ABCE866}" presName="vert1" presStyleCnt="0"/>
      <dgm:spPr/>
    </dgm:pt>
    <dgm:pt modelId="{6F62F418-8360-4ADB-A1C1-2E46B15622E1}" type="pres">
      <dgm:prSet presAssocID="{275477EA-0AE5-4B71-B343-33E3E669626D}" presName="thickLine" presStyleLbl="alignNode1" presStyleIdx="9" presStyleCnt="11"/>
      <dgm:spPr/>
    </dgm:pt>
    <dgm:pt modelId="{A6C615E9-BDA4-4793-9359-D643D63A5B29}" type="pres">
      <dgm:prSet presAssocID="{275477EA-0AE5-4B71-B343-33E3E669626D}" presName="horz1" presStyleCnt="0"/>
      <dgm:spPr/>
    </dgm:pt>
    <dgm:pt modelId="{3563330C-7E3B-40BB-9D60-C0D54506070D}" type="pres">
      <dgm:prSet presAssocID="{275477EA-0AE5-4B71-B343-33E3E669626D}" presName="tx1" presStyleLbl="revTx" presStyleIdx="9" presStyleCnt="11"/>
      <dgm:spPr/>
    </dgm:pt>
    <dgm:pt modelId="{B63AACDE-3B12-49F9-A04A-7DF303FB9CC5}" type="pres">
      <dgm:prSet presAssocID="{275477EA-0AE5-4B71-B343-33E3E669626D}" presName="vert1" presStyleCnt="0"/>
      <dgm:spPr/>
    </dgm:pt>
    <dgm:pt modelId="{36308003-77B7-4C41-8CE1-B4276E128512}" type="pres">
      <dgm:prSet presAssocID="{8A769E8B-C0CD-433F-8F83-3B3193F3849F}" presName="thickLine" presStyleLbl="alignNode1" presStyleIdx="10" presStyleCnt="11"/>
      <dgm:spPr/>
    </dgm:pt>
    <dgm:pt modelId="{05CBC5AA-89F6-4F97-AC89-FDD4F03EC8F3}" type="pres">
      <dgm:prSet presAssocID="{8A769E8B-C0CD-433F-8F83-3B3193F3849F}" presName="horz1" presStyleCnt="0"/>
      <dgm:spPr/>
    </dgm:pt>
    <dgm:pt modelId="{C5A2C654-E650-483B-BDCE-521CB3A09C9A}" type="pres">
      <dgm:prSet presAssocID="{8A769E8B-C0CD-433F-8F83-3B3193F3849F}" presName="tx1" presStyleLbl="revTx" presStyleIdx="10" presStyleCnt="11"/>
      <dgm:spPr/>
    </dgm:pt>
    <dgm:pt modelId="{472271A5-36DC-45CC-96A8-E6D3A07B1C8E}" type="pres">
      <dgm:prSet presAssocID="{8A769E8B-C0CD-433F-8F83-3B3193F3849F}" presName="vert1" presStyleCnt="0"/>
      <dgm:spPr/>
    </dgm:pt>
  </dgm:ptLst>
  <dgm:cxnLst>
    <dgm:cxn modelId="{87C46620-28F4-4A50-973B-0E57E40E935C}" type="presOf" srcId="{0F94C755-C20C-4D5E-BC3C-28CC59F3C079}" destId="{DD2D0EF7-4D99-44D0-88A2-D224968A3113}" srcOrd="0" destOrd="0" presId="urn:microsoft.com/office/officeart/2008/layout/LinedList"/>
    <dgm:cxn modelId="{496BEE25-B4AB-4C7D-89F0-E4C8DD631890}" type="presOf" srcId="{1F34C6EF-983F-4525-A3D0-3CE714E203BC}" destId="{23F9454A-5759-457B-8084-D8B4E7CA10A9}" srcOrd="0" destOrd="0" presId="urn:microsoft.com/office/officeart/2008/layout/LinedList"/>
    <dgm:cxn modelId="{6AC7245F-A3F2-40CF-9885-8634990B3851}" srcId="{3EE101C5-4161-475C-9802-FD696FE75CCB}" destId="{275477EA-0AE5-4B71-B343-33E3E669626D}" srcOrd="9" destOrd="0" parTransId="{183D309E-36F5-44FC-B8BA-16BA95EF6289}" sibTransId="{F8B8CA38-0271-44E9-AFF6-AF1E8FA966AF}"/>
    <dgm:cxn modelId="{2FF54D45-8B75-4919-8F15-5907A73DEBCE}" srcId="{3EE101C5-4161-475C-9802-FD696FE75CCB}" destId="{FB38865B-81FC-46A7-9CBE-315BA4E13B19}" srcOrd="2" destOrd="0" parTransId="{6619E273-78FD-422C-AA05-07A16F0FE4FA}" sibTransId="{F62AD75D-60B1-4BE1-9E33-36860CA25AFD}"/>
    <dgm:cxn modelId="{60C66C49-BB35-48DD-B6C4-C848EF3FCD88}" type="presOf" srcId="{3677F0F0-D314-44E0-9F2F-1A6CBA91C9B9}" destId="{A7C5A290-554B-4818-815F-B7439B95050B}" srcOrd="0" destOrd="0" presId="urn:microsoft.com/office/officeart/2008/layout/LinedList"/>
    <dgm:cxn modelId="{18C2B374-EB2E-417B-B3E4-87A7D49CED25}" srcId="{3EE101C5-4161-475C-9802-FD696FE75CCB}" destId="{1F34C6EF-983F-4525-A3D0-3CE714E203BC}" srcOrd="7" destOrd="0" parTransId="{350278B3-0D41-4B35-8AD7-498863EE4675}" sibTransId="{0BFADD97-0C4E-4201-A7AB-CCC98A76BF9A}"/>
    <dgm:cxn modelId="{B9E73078-DDB4-4851-8730-8E089F4010D0}" type="presOf" srcId="{2593ADE6-4AED-47A1-868D-ECA9770D797F}" destId="{9850B0CD-A012-4AEE-A110-A53FC66ADA0C}" srcOrd="0" destOrd="0" presId="urn:microsoft.com/office/officeart/2008/layout/LinedList"/>
    <dgm:cxn modelId="{C8976878-CD3A-41C6-AABD-36BA64FC4AC8}" srcId="{3EE101C5-4161-475C-9802-FD696FE75CCB}" destId="{48855CF5-FF29-42DD-8A82-14218ABCE866}" srcOrd="8" destOrd="0" parTransId="{1DACDAFD-F7FC-4BA4-9FEB-C4A212C6249A}" sibTransId="{98BF6389-ED7F-4383-B804-F733948E606E}"/>
    <dgm:cxn modelId="{927D4190-16AF-498C-A5A8-CAC6F1DF9ECF}" type="presOf" srcId="{8A769E8B-C0CD-433F-8F83-3B3193F3849F}" destId="{C5A2C654-E650-483B-BDCE-521CB3A09C9A}" srcOrd="0" destOrd="0" presId="urn:microsoft.com/office/officeart/2008/layout/LinedList"/>
    <dgm:cxn modelId="{5C9B1391-C2C6-41D4-B53E-0164422538E2}" srcId="{3EE101C5-4161-475C-9802-FD696FE75CCB}" destId="{2593ADE6-4AED-47A1-868D-ECA9770D797F}" srcOrd="1" destOrd="0" parTransId="{2C6A4F8A-B932-4B2E-9365-8271F5B07326}" sibTransId="{61601C2A-5844-4E5E-9731-FB01C467E1D6}"/>
    <dgm:cxn modelId="{4BE35093-5402-46C0-AE21-DAAAE76447CD}" type="presOf" srcId="{DBBA6E47-602D-476F-A0F5-67F9B6B864E3}" destId="{429A6DCD-63DC-4EAC-A1CF-E8BAD4D756D2}" srcOrd="0" destOrd="0" presId="urn:microsoft.com/office/officeart/2008/layout/LinedList"/>
    <dgm:cxn modelId="{A2D50C96-75CF-48AD-B3ED-87CB97ABF830}" srcId="{3EE101C5-4161-475C-9802-FD696FE75CCB}" destId="{3677F0F0-D314-44E0-9F2F-1A6CBA91C9B9}" srcOrd="6" destOrd="0" parTransId="{FB9A65FA-BB13-4A9F-BFF3-3B233CCF525B}" sibTransId="{0DD25180-2E75-404F-91BD-D420C93DB570}"/>
    <dgm:cxn modelId="{3360649C-FC15-46DB-B125-90724816ACB9}" type="presOf" srcId="{48855CF5-FF29-42DD-8A82-14218ABCE866}" destId="{FE5C49BE-130B-4542-9723-094CD9D323E7}" srcOrd="0" destOrd="0" presId="urn:microsoft.com/office/officeart/2008/layout/LinedList"/>
    <dgm:cxn modelId="{8D1205A4-DB35-4DE7-9B27-BEEC35308F52}" srcId="{3EE101C5-4161-475C-9802-FD696FE75CCB}" destId="{38CAB2FE-099D-4201-BE7A-D61B0753FCCB}" srcOrd="5" destOrd="0" parTransId="{D07B9C2C-65D4-4C84-8BC3-08DD71A70347}" sibTransId="{DB58712A-9F21-4562-95F4-357C88CD5524}"/>
    <dgm:cxn modelId="{6388C9BB-D53E-4A28-B359-310736E817D1}" type="presOf" srcId="{725EED4F-55A7-49AF-9AC7-90301C0CC786}" destId="{11C49A09-B8B5-40CB-BC6D-6EE7306F660D}" srcOrd="0" destOrd="0" presId="urn:microsoft.com/office/officeart/2008/layout/LinedList"/>
    <dgm:cxn modelId="{AB19A1CB-EF1B-42DE-B270-D12127E91E65}" type="presOf" srcId="{3EE101C5-4161-475C-9802-FD696FE75CCB}" destId="{577FCFA4-C594-4237-973C-7F4844DBC369}" srcOrd="0" destOrd="0" presId="urn:microsoft.com/office/officeart/2008/layout/LinedList"/>
    <dgm:cxn modelId="{BEE5ABCB-5327-49CC-A9BE-CF4CDF34E00E}" srcId="{3EE101C5-4161-475C-9802-FD696FE75CCB}" destId="{8A769E8B-C0CD-433F-8F83-3B3193F3849F}" srcOrd="10" destOrd="0" parTransId="{6C2871A7-98A7-4780-A7B5-490487A2D762}" sibTransId="{A64D5E85-3262-4FED-882F-DA7487A61992}"/>
    <dgm:cxn modelId="{69E8FADA-0FCC-4128-B9A6-B400AA53A40F}" srcId="{3EE101C5-4161-475C-9802-FD696FE75CCB}" destId="{725EED4F-55A7-49AF-9AC7-90301C0CC786}" srcOrd="3" destOrd="0" parTransId="{5DB402EA-0963-4A0D-9806-467A4B875557}" sibTransId="{65AC6A35-E35D-49D8-B12D-6A810DF624FA}"/>
    <dgm:cxn modelId="{CC5A9EDD-6BFC-40BB-8BAA-8D7EFAF347BD}" type="presOf" srcId="{FB38865B-81FC-46A7-9CBE-315BA4E13B19}" destId="{4A114A89-39EA-4ADF-B029-D7618C64B5D3}" srcOrd="0" destOrd="0" presId="urn:microsoft.com/office/officeart/2008/layout/LinedList"/>
    <dgm:cxn modelId="{D1D3A6E7-4D55-4C6A-93C4-FD32F9F0669E}" type="presOf" srcId="{275477EA-0AE5-4B71-B343-33E3E669626D}" destId="{3563330C-7E3B-40BB-9D60-C0D54506070D}" srcOrd="0" destOrd="0" presId="urn:microsoft.com/office/officeart/2008/layout/LinedList"/>
    <dgm:cxn modelId="{2EBD8AEF-EDE5-404F-8AED-86AC63AFE752}" srcId="{3EE101C5-4161-475C-9802-FD696FE75CCB}" destId="{0F94C755-C20C-4D5E-BC3C-28CC59F3C079}" srcOrd="4" destOrd="0" parTransId="{0BCE43F8-B853-4D94-9765-C09FF11BA682}" sibTransId="{D402C77F-8B8B-4ADC-8240-5EF8EFFFF75D}"/>
    <dgm:cxn modelId="{BF8850F2-0E26-400B-BDEC-4AF4CE18F38F}" srcId="{3EE101C5-4161-475C-9802-FD696FE75CCB}" destId="{DBBA6E47-602D-476F-A0F5-67F9B6B864E3}" srcOrd="0" destOrd="0" parTransId="{32A339BA-455F-4926-88C8-C9E83E4799CA}" sibTransId="{42B8A83A-B1D7-42B1-BA98-8A05B2FE1C0B}"/>
    <dgm:cxn modelId="{9A67C6F4-28F3-4329-9937-C999D32FCB68}" type="presOf" srcId="{38CAB2FE-099D-4201-BE7A-D61B0753FCCB}" destId="{CC9076A1-88D5-4280-BC77-4A4207243697}" srcOrd="0" destOrd="0" presId="urn:microsoft.com/office/officeart/2008/layout/LinedList"/>
    <dgm:cxn modelId="{FDF41E37-A348-4129-BA21-AA4142FA3F81}" type="presParOf" srcId="{577FCFA4-C594-4237-973C-7F4844DBC369}" destId="{C594E6D3-6DFA-40AF-8A8A-934902FEE396}" srcOrd="0" destOrd="0" presId="urn:microsoft.com/office/officeart/2008/layout/LinedList"/>
    <dgm:cxn modelId="{C24E67B7-75C1-44FF-9614-109ABCB4B132}" type="presParOf" srcId="{577FCFA4-C594-4237-973C-7F4844DBC369}" destId="{3A275BAE-9F27-461D-B17E-F76B898F62B4}" srcOrd="1" destOrd="0" presId="urn:microsoft.com/office/officeart/2008/layout/LinedList"/>
    <dgm:cxn modelId="{72BDD9F4-2F36-47CE-BF67-009607AEED1C}" type="presParOf" srcId="{3A275BAE-9F27-461D-B17E-F76B898F62B4}" destId="{429A6DCD-63DC-4EAC-A1CF-E8BAD4D756D2}" srcOrd="0" destOrd="0" presId="urn:microsoft.com/office/officeart/2008/layout/LinedList"/>
    <dgm:cxn modelId="{4D4C4FEC-3CAE-4896-A27C-643ECA906D1D}" type="presParOf" srcId="{3A275BAE-9F27-461D-B17E-F76B898F62B4}" destId="{D8E02444-5AB1-4D7E-9C3B-775D4704117A}" srcOrd="1" destOrd="0" presId="urn:microsoft.com/office/officeart/2008/layout/LinedList"/>
    <dgm:cxn modelId="{8AC02061-C1B2-40BC-87F7-7A70326BDF7B}" type="presParOf" srcId="{577FCFA4-C594-4237-973C-7F4844DBC369}" destId="{A8B95D93-6C48-4A6E-BA00-F13D819BE592}" srcOrd="2" destOrd="0" presId="urn:microsoft.com/office/officeart/2008/layout/LinedList"/>
    <dgm:cxn modelId="{174E76BE-6CE7-43EE-875E-90D5DC8405CC}" type="presParOf" srcId="{577FCFA4-C594-4237-973C-7F4844DBC369}" destId="{6E9B54B0-48C2-453F-BBBC-29EC21C1B2C7}" srcOrd="3" destOrd="0" presId="urn:microsoft.com/office/officeart/2008/layout/LinedList"/>
    <dgm:cxn modelId="{78194426-21E3-448E-8E7D-5BCF97825046}" type="presParOf" srcId="{6E9B54B0-48C2-453F-BBBC-29EC21C1B2C7}" destId="{9850B0CD-A012-4AEE-A110-A53FC66ADA0C}" srcOrd="0" destOrd="0" presId="urn:microsoft.com/office/officeart/2008/layout/LinedList"/>
    <dgm:cxn modelId="{A2613165-FFDC-42CD-861F-AE451E36D68D}" type="presParOf" srcId="{6E9B54B0-48C2-453F-BBBC-29EC21C1B2C7}" destId="{0283BFD9-705C-4A3B-A817-0EE0ADCEEBCE}" srcOrd="1" destOrd="0" presId="urn:microsoft.com/office/officeart/2008/layout/LinedList"/>
    <dgm:cxn modelId="{C90BD90F-799D-488B-96FA-9C21426D52A4}" type="presParOf" srcId="{577FCFA4-C594-4237-973C-7F4844DBC369}" destId="{80230FE1-E7A7-46AC-B054-725BC04871B4}" srcOrd="4" destOrd="0" presId="urn:microsoft.com/office/officeart/2008/layout/LinedList"/>
    <dgm:cxn modelId="{1FD69BBD-F311-44E7-9700-A8F304831D10}" type="presParOf" srcId="{577FCFA4-C594-4237-973C-7F4844DBC369}" destId="{CFD3FC40-949E-4622-BE18-83899EA89AD0}" srcOrd="5" destOrd="0" presId="urn:microsoft.com/office/officeart/2008/layout/LinedList"/>
    <dgm:cxn modelId="{9C25C054-6596-484B-8A43-627BBE697679}" type="presParOf" srcId="{CFD3FC40-949E-4622-BE18-83899EA89AD0}" destId="{4A114A89-39EA-4ADF-B029-D7618C64B5D3}" srcOrd="0" destOrd="0" presId="urn:microsoft.com/office/officeart/2008/layout/LinedList"/>
    <dgm:cxn modelId="{744CB2B7-13F8-479F-9A64-282443B2A8EE}" type="presParOf" srcId="{CFD3FC40-949E-4622-BE18-83899EA89AD0}" destId="{FB6C02F3-274F-492E-99E5-665A0DDE56B6}" srcOrd="1" destOrd="0" presId="urn:microsoft.com/office/officeart/2008/layout/LinedList"/>
    <dgm:cxn modelId="{077FB191-364B-44D6-9E9D-575CDDA904E6}" type="presParOf" srcId="{577FCFA4-C594-4237-973C-7F4844DBC369}" destId="{F79482A0-8557-4904-B343-A1C10D329AEB}" srcOrd="6" destOrd="0" presId="urn:microsoft.com/office/officeart/2008/layout/LinedList"/>
    <dgm:cxn modelId="{743D4C74-79D4-418C-B39A-6E9AC0D4D4CE}" type="presParOf" srcId="{577FCFA4-C594-4237-973C-7F4844DBC369}" destId="{55FB1544-E914-4021-B24F-6330CC856148}" srcOrd="7" destOrd="0" presId="urn:microsoft.com/office/officeart/2008/layout/LinedList"/>
    <dgm:cxn modelId="{AF6B6962-399E-4BB6-893B-CDFAC321435D}" type="presParOf" srcId="{55FB1544-E914-4021-B24F-6330CC856148}" destId="{11C49A09-B8B5-40CB-BC6D-6EE7306F660D}" srcOrd="0" destOrd="0" presId="urn:microsoft.com/office/officeart/2008/layout/LinedList"/>
    <dgm:cxn modelId="{0A8B44B7-06E3-48FB-B2C3-6B3861B08EB7}" type="presParOf" srcId="{55FB1544-E914-4021-B24F-6330CC856148}" destId="{B31A3EF0-AD1B-44FF-A57A-F385C949FA84}" srcOrd="1" destOrd="0" presId="urn:microsoft.com/office/officeart/2008/layout/LinedList"/>
    <dgm:cxn modelId="{21313CAF-4873-4BF8-A4B4-A9A1F2FD2F4C}" type="presParOf" srcId="{577FCFA4-C594-4237-973C-7F4844DBC369}" destId="{34059E99-3C39-4075-A053-F4591D5F9C2A}" srcOrd="8" destOrd="0" presId="urn:microsoft.com/office/officeart/2008/layout/LinedList"/>
    <dgm:cxn modelId="{0C646906-A13F-4B80-BE63-5D418E017F4A}" type="presParOf" srcId="{577FCFA4-C594-4237-973C-7F4844DBC369}" destId="{91FC1349-31BA-40AD-951B-C741DB700B30}" srcOrd="9" destOrd="0" presId="urn:microsoft.com/office/officeart/2008/layout/LinedList"/>
    <dgm:cxn modelId="{928E9F0D-F50D-41C7-AFC1-FA6D311427DE}" type="presParOf" srcId="{91FC1349-31BA-40AD-951B-C741DB700B30}" destId="{DD2D0EF7-4D99-44D0-88A2-D224968A3113}" srcOrd="0" destOrd="0" presId="urn:microsoft.com/office/officeart/2008/layout/LinedList"/>
    <dgm:cxn modelId="{D269E906-AA0A-41C6-8ACC-76ED58087054}" type="presParOf" srcId="{91FC1349-31BA-40AD-951B-C741DB700B30}" destId="{05CF4F39-BD93-4FE5-A347-094A6B7EC0AB}" srcOrd="1" destOrd="0" presId="urn:microsoft.com/office/officeart/2008/layout/LinedList"/>
    <dgm:cxn modelId="{49EE5DD0-FDB2-4077-8E87-30214AE4D7E2}" type="presParOf" srcId="{577FCFA4-C594-4237-973C-7F4844DBC369}" destId="{A20AB4A3-22FA-4139-9286-6AE08DA9CB46}" srcOrd="10" destOrd="0" presId="urn:microsoft.com/office/officeart/2008/layout/LinedList"/>
    <dgm:cxn modelId="{225E1EA8-A5FB-474D-92F2-53C027C90924}" type="presParOf" srcId="{577FCFA4-C594-4237-973C-7F4844DBC369}" destId="{42000A9F-8573-4E10-83E7-F011A5FB4A32}" srcOrd="11" destOrd="0" presId="urn:microsoft.com/office/officeart/2008/layout/LinedList"/>
    <dgm:cxn modelId="{CF958612-C468-44CC-8322-991E29967C9A}" type="presParOf" srcId="{42000A9F-8573-4E10-83E7-F011A5FB4A32}" destId="{CC9076A1-88D5-4280-BC77-4A4207243697}" srcOrd="0" destOrd="0" presId="urn:microsoft.com/office/officeart/2008/layout/LinedList"/>
    <dgm:cxn modelId="{EC7B265F-9378-454D-855F-89D5E7A49531}" type="presParOf" srcId="{42000A9F-8573-4E10-83E7-F011A5FB4A32}" destId="{1099520A-9E47-47D1-9A09-B2059B76DFAE}" srcOrd="1" destOrd="0" presId="urn:microsoft.com/office/officeart/2008/layout/LinedList"/>
    <dgm:cxn modelId="{67972F90-C9B5-49E2-BAFF-98D787831924}" type="presParOf" srcId="{577FCFA4-C594-4237-973C-7F4844DBC369}" destId="{DF24D1ED-EE29-41AA-95C1-60B6830C705E}" srcOrd="12" destOrd="0" presId="urn:microsoft.com/office/officeart/2008/layout/LinedList"/>
    <dgm:cxn modelId="{96338A04-EAEE-421F-8F22-67BE069900BA}" type="presParOf" srcId="{577FCFA4-C594-4237-973C-7F4844DBC369}" destId="{D40762C2-9544-48F1-9233-0C05B82E3456}" srcOrd="13" destOrd="0" presId="urn:microsoft.com/office/officeart/2008/layout/LinedList"/>
    <dgm:cxn modelId="{9F442DE7-227D-4C53-BFAD-DF5597A7AC7A}" type="presParOf" srcId="{D40762C2-9544-48F1-9233-0C05B82E3456}" destId="{A7C5A290-554B-4818-815F-B7439B95050B}" srcOrd="0" destOrd="0" presId="urn:microsoft.com/office/officeart/2008/layout/LinedList"/>
    <dgm:cxn modelId="{D1F9150D-D194-4E31-BF99-30C5C6DAA2CC}" type="presParOf" srcId="{D40762C2-9544-48F1-9233-0C05B82E3456}" destId="{CE02DF27-B830-46B7-844E-F940810BEBF2}" srcOrd="1" destOrd="0" presId="urn:microsoft.com/office/officeart/2008/layout/LinedList"/>
    <dgm:cxn modelId="{3817D619-98B6-4C3B-8B42-E92908DB23BC}" type="presParOf" srcId="{577FCFA4-C594-4237-973C-7F4844DBC369}" destId="{C0E2D756-917E-4C97-AFD6-12C28D940D47}" srcOrd="14" destOrd="0" presId="urn:microsoft.com/office/officeart/2008/layout/LinedList"/>
    <dgm:cxn modelId="{F203811B-1917-4677-AA07-8DA9B4E5F614}" type="presParOf" srcId="{577FCFA4-C594-4237-973C-7F4844DBC369}" destId="{E1A6587D-0361-456F-945A-27A8D760CA90}" srcOrd="15" destOrd="0" presId="urn:microsoft.com/office/officeart/2008/layout/LinedList"/>
    <dgm:cxn modelId="{BC83DB76-30F6-4AFD-B45F-056920D43242}" type="presParOf" srcId="{E1A6587D-0361-456F-945A-27A8D760CA90}" destId="{23F9454A-5759-457B-8084-D8B4E7CA10A9}" srcOrd="0" destOrd="0" presId="urn:microsoft.com/office/officeart/2008/layout/LinedList"/>
    <dgm:cxn modelId="{78E081E3-BF71-425E-9096-D3F11F0DFA57}" type="presParOf" srcId="{E1A6587D-0361-456F-945A-27A8D760CA90}" destId="{98BA4F98-F162-4BAA-A6A2-755653444DB9}" srcOrd="1" destOrd="0" presId="urn:microsoft.com/office/officeart/2008/layout/LinedList"/>
    <dgm:cxn modelId="{EDE304F3-CA81-48C8-AC24-173359D5D5CF}" type="presParOf" srcId="{577FCFA4-C594-4237-973C-7F4844DBC369}" destId="{50ABCBA7-37C2-41D7-B476-63C6B9E836DE}" srcOrd="16" destOrd="0" presId="urn:microsoft.com/office/officeart/2008/layout/LinedList"/>
    <dgm:cxn modelId="{CC19C9F3-6F96-49B7-8771-105718DA97C1}" type="presParOf" srcId="{577FCFA4-C594-4237-973C-7F4844DBC369}" destId="{A5DF533E-9D8D-4DCD-8FD4-5748C883647C}" srcOrd="17" destOrd="0" presId="urn:microsoft.com/office/officeart/2008/layout/LinedList"/>
    <dgm:cxn modelId="{59355355-6289-4293-9DE9-0F034FBFF42B}" type="presParOf" srcId="{A5DF533E-9D8D-4DCD-8FD4-5748C883647C}" destId="{FE5C49BE-130B-4542-9723-094CD9D323E7}" srcOrd="0" destOrd="0" presId="urn:microsoft.com/office/officeart/2008/layout/LinedList"/>
    <dgm:cxn modelId="{2EFB0511-051C-48D4-AC9C-6B71A915B5A5}" type="presParOf" srcId="{A5DF533E-9D8D-4DCD-8FD4-5748C883647C}" destId="{93CCE239-598A-4D98-A674-51D8E0C4EF04}" srcOrd="1" destOrd="0" presId="urn:microsoft.com/office/officeart/2008/layout/LinedList"/>
    <dgm:cxn modelId="{03AC2796-858A-4E95-B4CB-DE1DAFC99AC1}" type="presParOf" srcId="{577FCFA4-C594-4237-973C-7F4844DBC369}" destId="{6F62F418-8360-4ADB-A1C1-2E46B15622E1}" srcOrd="18" destOrd="0" presId="urn:microsoft.com/office/officeart/2008/layout/LinedList"/>
    <dgm:cxn modelId="{DB71D476-717C-44DA-BD2C-811B96AEDAC6}" type="presParOf" srcId="{577FCFA4-C594-4237-973C-7F4844DBC369}" destId="{A6C615E9-BDA4-4793-9359-D643D63A5B29}" srcOrd="19" destOrd="0" presId="urn:microsoft.com/office/officeart/2008/layout/LinedList"/>
    <dgm:cxn modelId="{3641AEBB-94BC-4BA5-97F4-EC98D00F6043}" type="presParOf" srcId="{A6C615E9-BDA4-4793-9359-D643D63A5B29}" destId="{3563330C-7E3B-40BB-9D60-C0D54506070D}" srcOrd="0" destOrd="0" presId="urn:microsoft.com/office/officeart/2008/layout/LinedList"/>
    <dgm:cxn modelId="{00A7464B-CC8F-4699-B69C-233239B0CE05}" type="presParOf" srcId="{A6C615E9-BDA4-4793-9359-D643D63A5B29}" destId="{B63AACDE-3B12-49F9-A04A-7DF303FB9CC5}" srcOrd="1" destOrd="0" presId="urn:microsoft.com/office/officeart/2008/layout/LinedList"/>
    <dgm:cxn modelId="{6CA7D0E5-D7E4-4D4D-A170-FC38D632EF58}" type="presParOf" srcId="{577FCFA4-C594-4237-973C-7F4844DBC369}" destId="{36308003-77B7-4C41-8CE1-B4276E128512}" srcOrd="20" destOrd="0" presId="urn:microsoft.com/office/officeart/2008/layout/LinedList"/>
    <dgm:cxn modelId="{36D768F0-833A-4312-844C-5D176EA06554}" type="presParOf" srcId="{577FCFA4-C594-4237-973C-7F4844DBC369}" destId="{05CBC5AA-89F6-4F97-AC89-FDD4F03EC8F3}" srcOrd="21" destOrd="0" presId="urn:microsoft.com/office/officeart/2008/layout/LinedList"/>
    <dgm:cxn modelId="{2561E38B-C65E-4ED3-BDD4-DBC7B8D360B0}" type="presParOf" srcId="{05CBC5AA-89F6-4F97-AC89-FDD4F03EC8F3}" destId="{C5A2C654-E650-483B-BDCE-521CB3A09C9A}" srcOrd="0" destOrd="0" presId="urn:microsoft.com/office/officeart/2008/layout/LinedList"/>
    <dgm:cxn modelId="{9184148F-12FD-4717-9383-F00194233BBC}" type="presParOf" srcId="{05CBC5AA-89F6-4F97-AC89-FDD4F03EC8F3}" destId="{472271A5-36DC-45CC-96A8-E6D3A07B1C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23D0B15-DC85-4ABC-9B90-0CDF09109227}" type="doc">
      <dgm:prSet loTypeId="urn:microsoft.com/office/officeart/2005/8/layout/vList2" loCatId="list" qsTypeId="urn:microsoft.com/office/officeart/2005/8/quickstyle/simple1#14" qsCatId="simple" csTypeId="urn:microsoft.com/office/officeart/2005/8/colors/colorful5#1" csCatId="colorful"/>
      <dgm:spPr/>
      <dgm:t>
        <a:bodyPr/>
        <a:lstStyle/>
        <a:p>
          <a:endParaRPr lang="en-US"/>
        </a:p>
      </dgm:t>
    </dgm:pt>
    <dgm:pt modelId="{FB19D3BB-A4F2-438B-9584-EF4962F376F9}">
      <dgm:prSet/>
      <dgm:spPr/>
      <dgm:t>
        <a:bodyPr/>
        <a:lstStyle/>
        <a:p>
          <a:pPr algn="l" rtl="0">
            <a:lnSpc>
              <a:spcPct val="90000"/>
            </a:lnSpc>
          </a:pPr>
          <a:r>
            <a:rPr lang="en-US" sz="3900" dirty="0">
              <a:latin typeface="Source Sans Pro"/>
              <a:ea typeface="+mn-ea"/>
              <a:cs typeface="+mn-cs"/>
            </a:rPr>
            <a:t>Health inequalities are measurable differences in health outcomes or resource distribution between populations, regardless of cause </a:t>
          </a:r>
        </a:p>
      </dgm:t>
    </dgm:pt>
    <dgm:pt modelId="{F20B340E-59FC-459A-9B48-BECE3F82593C}" type="parTrans" cxnId="{6727CF37-F5CE-4E3A-9309-B89BF8931A04}">
      <dgm:prSet/>
      <dgm:spPr/>
      <dgm:t>
        <a:bodyPr/>
        <a:lstStyle/>
        <a:p>
          <a:endParaRPr lang="en-US"/>
        </a:p>
      </dgm:t>
    </dgm:pt>
    <dgm:pt modelId="{3F018896-3D7D-47D5-ABBC-B27CD2BE8214}" type="sibTrans" cxnId="{6727CF37-F5CE-4E3A-9309-B89BF8931A04}">
      <dgm:prSet/>
      <dgm:spPr/>
      <dgm:t>
        <a:bodyPr/>
        <a:lstStyle/>
        <a:p>
          <a:endParaRPr lang="en-US"/>
        </a:p>
      </dgm:t>
    </dgm:pt>
    <dgm:pt modelId="{06196296-3C98-46E8-8D85-7C1AB2F53E19}">
      <dgm:prSet/>
      <dgm:spPr/>
      <dgm:t>
        <a:bodyPr/>
        <a:lstStyle/>
        <a:p>
          <a:pPr algn="l">
            <a:lnSpc>
              <a:spcPct val="90000"/>
            </a:lnSpc>
          </a:pPr>
          <a:r>
            <a:rPr lang="en-US" sz="3900">
              <a:solidFill>
                <a:srgbClr val="FFFFFF"/>
              </a:solidFill>
              <a:latin typeface="Source Sans Pro"/>
              <a:ea typeface="+mn-ea"/>
              <a:cs typeface="+mn-cs"/>
            </a:rPr>
            <a:t>This can lead to premature death, more physical/mental health issues in life and a lack of connectivity to support systems. </a:t>
          </a:r>
        </a:p>
      </dgm:t>
    </dgm:pt>
    <dgm:pt modelId="{6E898571-6481-428E-AFD1-E8E96CF95430}" type="parTrans" cxnId="{918C1314-0BD9-4FCB-94A3-B1ADAA9E8168}">
      <dgm:prSet/>
      <dgm:spPr/>
      <dgm:t>
        <a:bodyPr/>
        <a:lstStyle/>
        <a:p>
          <a:endParaRPr lang="en-US"/>
        </a:p>
      </dgm:t>
    </dgm:pt>
    <dgm:pt modelId="{E2898635-9EC5-49E2-9964-3AF89C1794D6}" type="sibTrans" cxnId="{918C1314-0BD9-4FCB-94A3-B1ADAA9E8168}">
      <dgm:prSet/>
      <dgm:spPr/>
      <dgm:t>
        <a:bodyPr/>
        <a:lstStyle/>
        <a:p>
          <a:endParaRPr lang="en-US"/>
        </a:p>
      </dgm:t>
    </dgm:pt>
    <dgm:pt modelId="{F177C7B9-0E2F-4199-93DC-9B3CB935EA2D}" type="pres">
      <dgm:prSet presAssocID="{123D0B15-DC85-4ABC-9B90-0CDF09109227}" presName="linear" presStyleCnt="0">
        <dgm:presLayoutVars>
          <dgm:animLvl val="lvl"/>
          <dgm:resizeHandles val="exact"/>
        </dgm:presLayoutVars>
      </dgm:prSet>
      <dgm:spPr/>
    </dgm:pt>
    <dgm:pt modelId="{BD73D222-FEE2-4431-9C7C-CD889554A48C}" type="pres">
      <dgm:prSet presAssocID="{FB19D3BB-A4F2-438B-9584-EF4962F376F9}" presName="parentText" presStyleLbl="node1" presStyleIdx="0" presStyleCnt="2">
        <dgm:presLayoutVars>
          <dgm:chMax val="0"/>
          <dgm:bulletEnabled val="1"/>
        </dgm:presLayoutVars>
      </dgm:prSet>
      <dgm:spPr/>
    </dgm:pt>
    <dgm:pt modelId="{991294EB-FDD1-40D7-BF06-9AC0721667C9}" type="pres">
      <dgm:prSet presAssocID="{3F018896-3D7D-47D5-ABBC-B27CD2BE8214}" presName="spacer" presStyleCnt="0"/>
      <dgm:spPr/>
    </dgm:pt>
    <dgm:pt modelId="{6CE5FF54-1EAC-4B82-8DAD-FC6B61F41A55}" type="pres">
      <dgm:prSet presAssocID="{06196296-3C98-46E8-8D85-7C1AB2F53E19}" presName="parentText" presStyleLbl="node1" presStyleIdx="1" presStyleCnt="2">
        <dgm:presLayoutVars>
          <dgm:chMax val="0"/>
          <dgm:bulletEnabled val="1"/>
        </dgm:presLayoutVars>
      </dgm:prSet>
      <dgm:spPr/>
    </dgm:pt>
  </dgm:ptLst>
  <dgm:cxnLst>
    <dgm:cxn modelId="{605CFE13-9A14-4B2A-AB8C-AC338868433D}" type="presOf" srcId="{123D0B15-DC85-4ABC-9B90-0CDF09109227}" destId="{F177C7B9-0E2F-4199-93DC-9B3CB935EA2D}" srcOrd="0" destOrd="0" presId="urn:microsoft.com/office/officeart/2005/8/layout/vList2"/>
    <dgm:cxn modelId="{918C1314-0BD9-4FCB-94A3-B1ADAA9E8168}" srcId="{123D0B15-DC85-4ABC-9B90-0CDF09109227}" destId="{06196296-3C98-46E8-8D85-7C1AB2F53E19}" srcOrd="1" destOrd="0" parTransId="{6E898571-6481-428E-AFD1-E8E96CF95430}" sibTransId="{E2898635-9EC5-49E2-9964-3AF89C1794D6}"/>
    <dgm:cxn modelId="{6727CF37-F5CE-4E3A-9309-B89BF8931A04}" srcId="{123D0B15-DC85-4ABC-9B90-0CDF09109227}" destId="{FB19D3BB-A4F2-438B-9584-EF4962F376F9}" srcOrd="0" destOrd="0" parTransId="{F20B340E-59FC-459A-9B48-BECE3F82593C}" sibTransId="{3F018896-3D7D-47D5-ABBC-B27CD2BE8214}"/>
    <dgm:cxn modelId="{63ED486E-DD60-492E-8D19-AC168C204F50}" type="presOf" srcId="{FB19D3BB-A4F2-438B-9584-EF4962F376F9}" destId="{BD73D222-FEE2-4431-9C7C-CD889554A48C}" srcOrd="0" destOrd="0" presId="urn:microsoft.com/office/officeart/2005/8/layout/vList2"/>
    <dgm:cxn modelId="{922F2373-8BFE-47CA-A1E4-D7D99F8AC9A0}" type="presOf" srcId="{06196296-3C98-46E8-8D85-7C1AB2F53E19}" destId="{6CE5FF54-1EAC-4B82-8DAD-FC6B61F41A55}" srcOrd="0" destOrd="0" presId="urn:microsoft.com/office/officeart/2005/8/layout/vList2"/>
    <dgm:cxn modelId="{47F4EDD2-DCE2-4AED-86B4-D12BB8DBEB7E}" type="presParOf" srcId="{F177C7B9-0E2F-4199-93DC-9B3CB935EA2D}" destId="{BD73D222-FEE2-4431-9C7C-CD889554A48C}" srcOrd="0" destOrd="0" presId="urn:microsoft.com/office/officeart/2005/8/layout/vList2"/>
    <dgm:cxn modelId="{68655C87-FE6A-4265-B433-573BAECFD2FB}" type="presParOf" srcId="{F177C7B9-0E2F-4199-93DC-9B3CB935EA2D}" destId="{991294EB-FDD1-40D7-BF06-9AC0721667C9}" srcOrd="1" destOrd="0" presId="urn:microsoft.com/office/officeart/2005/8/layout/vList2"/>
    <dgm:cxn modelId="{91B6B233-434A-4D05-A6CB-B94311014E61}" type="presParOf" srcId="{F177C7B9-0E2F-4199-93DC-9B3CB935EA2D}" destId="{6CE5FF54-1EAC-4B82-8DAD-FC6B61F41A5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2D11912-40C5-4C43-9070-0F7911EB60F7}" type="doc">
      <dgm:prSet loTypeId="urn:microsoft.com/office/officeart/2005/8/layout/vList2" loCatId="list" qsTypeId="urn:microsoft.com/office/officeart/2005/8/quickstyle/simple1#15" qsCatId="simple" csTypeId="urn:microsoft.com/office/officeart/2005/8/colors/colorful5#2" csCatId="colorful"/>
      <dgm:spPr/>
      <dgm:t>
        <a:bodyPr/>
        <a:lstStyle/>
        <a:p>
          <a:endParaRPr lang="en-US"/>
        </a:p>
      </dgm:t>
    </dgm:pt>
    <dgm:pt modelId="{378EBFBA-7766-4A5C-8FFC-42B05A0A0F8B}">
      <dgm:prSet/>
      <dgm:spPr/>
      <dgm:t>
        <a:bodyPr/>
        <a:lstStyle/>
        <a:p>
          <a:r>
            <a:rPr lang="en-US"/>
            <a:t>Poverty</a:t>
          </a:r>
        </a:p>
      </dgm:t>
    </dgm:pt>
    <dgm:pt modelId="{823B45E7-B06D-43A7-8B13-C3EE4EBF55B1}" type="parTrans" cxnId="{74769619-3CB0-431D-9E1D-BE5565859510}">
      <dgm:prSet/>
      <dgm:spPr/>
      <dgm:t>
        <a:bodyPr/>
        <a:lstStyle/>
        <a:p>
          <a:endParaRPr lang="en-US"/>
        </a:p>
      </dgm:t>
    </dgm:pt>
    <dgm:pt modelId="{EE56C63F-99A4-457F-AE04-77351BA2C0CD}" type="sibTrans" cxnId="{74769619-3CB0-431D-9E1D-BE5565859510}">
      <dgm:prSet/>
      <dgm:spPr/>
      <dgm:t>
        <a:bodyPr/>
        <a:lstStyle/>
        <a:p>
          <a:endParaRPr lang="en-US"/>
        </a:p>
      </dgm:t>
    </dgm:pt>
    <dgm:pt modelId="{CF8DCC4B-086C-44D9-8858-8A5CB0E9AD9A}">
      <dgm:prSet/>
      <dgm:spPr/>
      <dgm:t>
        <a:bodyPr/>
        <a:lstStyle/>
        <a:p>
          <a:r>
            <a:rPr lang="en-US"/>
            <a:t>Social environment</a:t>
          </a:r>
        </a:p>
      </dgm:t>
    </dgm:pt>
    <dgm:pt modelId="{AF11FD11-2ACD-46D1-89CD-2B97001C2985}" type="parTrans" cxnId="{FE070D9B-0CAB-410C-8B11-98CE373AE9D2}">
      <dgm:prSet/>
      <dgm:spPr/>
      <dgm:t>
        <a:bodyPr/>
        <a:lstStyle/>
        <a:p>
          <a:endParaRPr lang="en-US"/>
        </a:p>
      </dgm:t>
    </dgm:pt>
    <dgm:pt modelId="{91671395-01ED-4FD8-A181-BFA0A9ACCDA4}" type="sibTrans" cxnId="{FE070D9B-0CAB-410C-8B11-98CE373AE9D2}">
      <dgm:prSet/>
      <dgm:spPr/>
      <dgm:t>
        <a:bodyPr/>
        <a:lstStyle/>
        <a:p>
          <a:endParaRPr lang="en-US"/>
        </a:p>
      </dgm:t>
    </dgm:pt>
    <dgm:pt modelId="{2FD0A766-CB15-418F-BC1F-F8B746649CEA}">
      <dgm:prSet/>
      <dgm:spPr/>
      <dgm:t>
        <a:bodyPr/>
        <a:lstStyle/>
        <a:p>
          <a:r>
            <a:rPr lang="en-US"/>
            <a:t>Lifestyle choices</a:t>
          </a:r>
        </a:p>
      </dgm:t>
    </dgm:pt>
    <dgm:pt modelId="{3EAFC642-99A1-43D2-9534-3F9DFF52F1D3}" type="parTrans" cxnId="{CA6C7DBD-A714-41B2-B3A3-9BAEA8560BAD}">
      <dgm:prSet/>
      <dgm:spPr/>
      <dgm:t>
        <a:bodyPr/>
        <a:lstStyle/>
        <a:p>
          <a:endParaRPr lang="en-US"/>
        </a:p>
      </dgm:t>
    </dgm:pt>
    <dgm:pt modelId="{76728C19-6B45-407E-9F51-A0F32D62D947}" type="sibTrans" cxnId="{CA6C7DBD-A714-41B2-B3A3-9BAEA8560BAD}">
      <dgm:prSet/>
      <dgm:spPr/>
      <dgm:t>
        <a:bodyPr/>
        <a:lstStyle/>
        <a:p>
          <a:endParaRPr lang="en-US"/>
        </a:p>
      </dgm:t>
    </dgm:pt>
    <dgm:pt modelId="{67E7E609-A34E-47F0-9D0D-1C5E47522933}">
      <dgm:prSet/>
      <dgm:spPr/>
      <dgm:t>
        <a:bodyPr/>
        <a:lstStyle/>
        <a:p>
          <a:r>
            <a:rPr lang="en-US"/>
            <a:t>Discrimination</a:t>
          </a:r>
        </a:p>
      </dgm:t>
    </dgm:pt>
    <dgm:pt modelId="{EFE40B51-E729-476D-B2EC-3B8D9010E76A}" type="parTrans" cxnId="{5149B3DA-9ECE-4F97-9284-38797F22B431}">
      <dgm:prSet/>
      <dgm:spPr/>
      <dgm:t>
        <a:bodyPr/>
        <a:lstStyle/>
        <a:p>
          <a:endParaRPr lang="en-US"/>
        </a:p>
      </dgm:t>
    </dgm:pt>
    <dgm:pt modelId="{2D8FB382-9C5A-4A8D-AC4F-D76DF41FEBF4}" type="sibTrans" cxnId="{5149B3DA-9ECE-4F97-9284-38797F22B431}">
      <dgm:prSet/>
      <dgm:spPr/>
      <dgm:t>
        <a:bodyPr/>
        <a:lstStyle/>
        <a:p>
          <a:endParaRPr lang="en-US"/>
        </a:p>
      </dgm:t>
    </dgm:pt>
    <dgm:pt modelId="{75E08A08-AB06-47AB-8330-D3722A9AC78B}" type="pres">
      <dgm:prSet presAssocID="{12D11912-40C5-4C43-9070-0F7911EB60F7}" presName="linear" presStyleCnt="0">
        <dgm:presLayoutVars>
          <dgm:animLvl val="lvl"/>
          <dgm:resizeHandles val="exact"/>
        </dgm:presLayoutVars>
      </dgm:prSet>
      <dgm:spPr/>
    </dgm:pt>
    <dgm:pt modelId="{69BDCDB1-5DB9-46DA-8F1F-2F89B63ABCFC}" type="pres">
      <dgm:prSet presAssocID="{378EBFBA-7766-4A5C-8FFC-42B05A0A0F8B}" presName="parentText" presStyleLbl="node1" presStyleIdx="0" presStyleCnt="4">
        <dgm:presLayoutVars>
          <dgm:chMax val="0"/>
          <dgm:bulletEnabled val="1"/>
        </dgm:presLayoutVars>
      </dgm:prSet>
      <dgm:spPr/>
    </dgm:pt>
    <dgm:pt modelId="{02FC01E9-B01C-4E89-9EEC-A9DD900FBB4C}" type="pres">
      <dgm:prSet presAssocID="{EE56C63F-99A4-457F-AE04-77351BA2C0CD}" presName="spacer" presStyleCnt="0"/>
      <dgm:spPr/>
    </dgm:pt>
    <dgm:pt modelId="{089CACFB-3A85-445A-8535-7ACBA49AD51B}" type="pres">
      <dgm:prSet presAssocID="{CF8DCC4B-086C-44D9-8858-8A5CB0E9AD9A}" presName="parentText" presStyleLbl="node1" presStyleIdx="1" presStyleCnt="4">
        <dgm:presLayoutVars>
          <dgm:chMax val="0"/>
          <dgm:bulletEnabled val="1"/>
        </dgm:presLayoutVars>
      </dgm:prSet>
      <dgm:spPr/>
    </dgm:pt>
    <dgm:pt modelId="{460E74A2-C28D-4DD0-B6FC-34FBA21422C4}" type="pres">
      <dgm:prSet presAssocID="{91671395-01ED-4FD8-A181-BFA0A9ACCDA4}" presName="spacer" presStyleCnt="0"/>
      <dgm:spPr/>
    </dgm:pt>
    <dgm:pt modelId="{A9E7CD19-D356-49DF-B448-9237181445FF}" type="pres">
      <dgm:prSet presAssocID="{2FD0A766-CB15-418F-BC1F-F8B746649CEA}" presName="parentText" presStyleLbl="node1" presStyleIdx="2" presStyleCnt="4">
        <dgm:presLayoutVars>
          <dgm:chMax val="0"/>
          <dgm:bulletEnabled val="1"/>
        </dgm:presLayoutVars>
      </dgm:prSet>
      <dgm:spPr/>
    </dgm:pt>
    <dgm:pt modelId="{BC47F1BA-CA54-41ED-B678-110890E7426B}" type="pres">
      <dgm:prSet presAssocID="{76728C19-6B45-407E-9F51-A0F32D62D947}" presName="spacer" presStyleCnt="0"/>
      <dgm:spPr/>
    </dgm:pt>
    <dgm:pt modelId="{DEB625A5-50B8-49F9-850E-45437837025C}" type="pres">
      <dgm:prSet presAssocID="{67E7E609-A34E-47F0-9D0D-1C5E47522933}" presName="parentText" presStyleLbl="node1" presStyleIdx="3" presStyleCnt="4">
        <dgm:presLayoutVars>
          <dgm:chMax val="0"/>
          <dgm:bulletEnabled val="1"/>
        </dgm:presLayoutVars>
      </dgm:prSet>
      <dgm:spPr/>
    </dgm:pt>
  </dgm:ptLst>
  <dgm:cxnLst>
    <dgm:cxn modelId="{74769619-3CB0-431D-9E1D-BE5565859510}" srcId="{12D11912-40C5-4C43-9070-0F7911EB60F7}" destId="{378EBFBA-7766-4A5C-8FFC-42B05A0A0F8B}" srcOrd="0" destOrd="0" parTransId="{823B45E7-B06D-43A7-8B13-C3EE4EBF55B1}" sibTransId="{EE56C63F-99A4-457F-AE04-77351BA2C0CD}"/>
    <dgm:cxn modelId="{8E41833E-CF19-43AA-B322-58EB2E9F50B9}" type="presOf" srcId="{12D11912-40C5-4C43-9070-0F7911EB60F7}" destId="{75E08A08-AB06-47AB-8330-D3722A9AC78B}" srcOrd="0" destOrd="0" presId="urn:microsoft.com/office/officeart/2005/8/layout/vList2"/>
    <dgm:cxn modelId="{A3C8715C-4429-4526-8775-4411B51ED1C1}" type="presOf" srcId="{67E7E609-A34E-47F0-9D0D-1C5E47522933}" destId="{DEB625A5-50B8-49F9-850E-45437837025C}" srcOrd="0" destOrd="0" presId="urn:microsoft.com/office/officeart/2005/8/layout/vList2"/>
    <dgm:cxn modelId="{44F6247F-DEF6-4FA5-8462-499BC4EB5274}" type="presOf" srcId="{378EBFBA-7766-4A5C-8FFC-42B05A0A0F8B}" destId="{69BDCDB1-5DB9-46DA-8F1F-2F89B63ABCFC}" srcOrd="0" destOrd="0" presId="urn:microsoft.com/office/officeart/2005/8/layout/vList2"/>
    <dgm:cxn modelId="{FE070D9B-0CAB-410C-8B11-98CE373AE9D2}" srcId="{12D11912-40C5-4C43-9070-0F7911EB60F7}" destId="{CF8DCC4B-086C-44D9-8858-8A5CB0E9AD9A}" srcOrd="1" destOrd="0" parTransId="{AF11FD11-2ACD-46D1-89CD-2B97001C2985}" sibTransId="{91671395-01ED-4FD8-A181-BFA0A9ACCDA4}"/>
    <dgm:cxn modelId="{633FA59B-2819-4C36-BBAF-B6FAB43AEB1B}" type="presOf" srcId="{2FD0A766-CB15-418F-BC1F-F8B746649CEA}" destId="{A9E7CD19-D356-49DF-B448-9237181445FF}" srcOrd="0" destOrd="0" presId="urn:microsoft.com/office/officeart/2005/8/layout/vList2"/>
    <dgm:cxn modelId="{CA6C7DBD-A714-41B2-B3A3-9BAEA8560BAD}" srcId="{12D11912-40C5-4C43-9070-0F7911EB60F7}" destId="{2FD0A766-CB15-418F-BC1F-F8B746649CEA}" srcOrd="2" destOrd="0" parTransId="{3EAFC642-99A1-43D2-9534-3F9DFF52F1D3}" sibTransId="{76728C19-6B45-407E-9F51-A0F32D62D947}"/>
    <dgm:cxn modelId="{5149B3DA-9ECE-4F97-9284-38797F22B431}" srcId="{12D11912-40C5-4C43-9070-0F7911EB60F7}" destId="{67E7E609-A34E-47F0-9D0D-1C5E47522933}" srcOrd="3" destOrd="0" parTransId="{EFE40B51-E729-476D-B2EC-3B8D9010E76A}" sibTransId="{2D8FB382-9C5A-4A8D-AC4F-D76DF41FEBF4}"/>
    <dgm:cxn modelId="{EA1CA0FB-9DDF-4563-B5CA-1195F303079B}" type="presOf" srcId="{CF8DCC4B-086C-44D9-8858-8A5CB0E9AD9A}" destId="{089CACFB-3A85-445A-8535-7ACBA49AD51B}" srcOrd="0" destOrd="0" presId="urn:microsoft.com/office/officeart/2005/8/layout/vList2"/>
    <dgm:cxn modelId="{3CC1987A-12A3-42FD-8E68-787E1B757F71}" type="presParOf" srcId="{75E08A08-AB06-47AB-8330-D3722A9AC78B}" destId="{69BDCDB1-5DB9-46DA-8F1F-2F89B63ABCFC}" srcOrd="0" destOrd="0" presId="urn:microsoft.com/office/officeart/2005/8/layout/vList2"/>
    <dgm:cxn modelId="{22164BD1-D400-42D6-A8EF-44293DE9466E}" type="presParOf" srcId="{75E08A08-AB06-47AB-8330-D3722A9AC78B}" destId="{02FC01E9-B01C-4E89-9EEC-A9DD900FBB4C}" srcOrd="1" destOrd="0" presId="urn:microsoft.com/office/officeart/2005/8/layout/vList2"/>
    <dgm:cxn modelId="{8EB4A688-C334-49CC-B32A-60BCA9F07961}" type="presParOf" srcId="{75E08A08-AB06-47AB-8330-D3722A9AC78B}" destId="{089CACFB-3A85-445A-8535-7ACBA49AD51B}" srcOrd="2" destOrd="0" presId="urn:microsoft.com/office/officeart/2005/8/layout/vList2"/>
    <dgm:cxn modelId="{C3630635-54A5-4A75-934E-E685CABBBE7D}" type="presParOf" srcId="{75E08A08-AB06-47AB-8330-D3722A9AC78B}" destId="{460E74A2-C28D-4DD0-B6FC-34FBA21422C4}" srcOrd="3" destOrd="0" presId="urn:microsoft.com/office/officeart/2005/8/layout/vList2"/>
    <dgm:cxn modelId="{3756EFC8-598B-4A3B-9936-02A7B51E8195}" type="presParOf" srcId="{75E08A08-AB06-47AB-8330-D3722A9AC78B}" destId="{A9E7CD19-D356-49DF-B448-9237181445FF}" srcOrd="4" destOrd="0" presId="urn:microsoft.com/office/officeart/2005/8/layout/vList2"/>
    <dgm:cxn modelId="{3EBB8F0F-289A-4180-AA6E-F835EF3C4264}" type="presParOf" srcId="{75E08A08-AB06-47AB-8330-D3722A9AC78B}" destId="{BC47F1BA-CA54-41ED-B678-110890E7426B}" srcOrd="5" destOrd="0" presId="urn:microsoft.com/office/officeart/2005/8/layout/vList2"/>
    <dgm:cxn modelId="{6DD2B451-4CD5-4AE2-B7DC-FD47A3F70DDF}" type="presParOf" srcId="{75E08A08-AB06-47AB-8330-D3722A9AC78B}" destId="{DEB625A5-50B8-49F9-850E-45437837025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F620FB6-AB32-4065-AF9F-CB46DFDB757A}" type="doc">
      <dgm:prSet loTypeId="urn:microsoft.com/office/officeart/2005/8/layout/vList2" loCatId="list" qsTypeId="urn:microsoft.com/office/officeart/2005/8/quickstyle/simple1#16" qsCatId="simple" csTypeId="urn:microsoft.com/office/officeart/2005/8/colors/colorful2#12" csCatId="colorful"/>
      <dgm:spPr/>
      <dgm:t>
        <a:bodyPr/>
        <a:lstStyle/>
        <a:p>
          <a:endParaRPr lang="en-US"/>
        </a:p>
      </dgm:t>
    </dgm:pt>
    <dgm:pt modelId="{5DBF4C2E-158B-4C0F-A276-6CCC5BDD8615}">
      <dgm:prSet/>
      <dgm:spPr/>
      <dgm:t>
        <a:bodyPr/>
        <a:lstStyle/>
        <a:p>
          <a:r>
            <a:rPr lang="en-US"/>
            <a:t>Consider child poverty.</a:t>
          </a:r>
        </a:p>
      </dgm:t>
    </dgm:pt>
    <dgm:pt modelId="{C6F51BAF-1549-4DD2-9570-914F44D4C1AD}" type="parTrans" cxnId="{EC60219D-A8EB-4104-AA84-971D2F60CD78}">
      <dgm:prSet/>
      <dgm:spPr/>
      <dgm:t>
        <a:bodyPr/>
        <a:lstStyle/>
        <a:p>
          <a:endParaRPr lang="en-US"/>
        </a:p>
      </dgm:t>
    </dgm:pt>
    <dgm:pt modelId="{607575DC-9CEC-45A6-886A-D2B31F6D8BE7}" type="sibTrans" cxnId="{EC60219D-A8EB-4104-AA84-971D2F60CD78}">
      <dgm:prSet/>
      <dgm:spPr/>
      <dgm:t>
        <a:bodyPr/>
        <a:lstStyle/>
        <a:p>
          <a:endParaRPr lang="en-US"/>
        </a:p>
      </dgm:t>
    </dgm:pt>
    <dgm:pt modelId="{C266B518-C3FE-4281-8171-741B7D1B11AD}">
      <dgm:prSet/>
      <dgm:spPr/>
      <dgm:t>
        <a:bodyPr/>
        <a:lstStyle/>
        <a:p>
          <a:r>
            <a:rPr lang="en-US"/>
            <a:t>30% of children are living in poverty. </a:t>
          </a:r>
        </a:p>
      </dgm:t>
    </dgm:pt>
    <dgm:pt modelId="{2D2D4863-2F6C-4A18-89FD-DD9DD69AEA81}" type="parTrans" cxnId="{E83BE0A7-9071-4C3A-BE71-F785A72D2789}">
      <dgm:prSet/>
      <dgm:spPr/>
      <dgm:t>
        <a:bodyPr/>
        <a:lstStyle/>
        <a:p>
          <a:endParaRPr lang="en-US"/>
        </a:p>
      </dgm:t>
    </dgm:pt>
    <dgm:pt modelId="{1392B587-D693-4967-BD2E-AD18D5017F2D}" type="sibTrans" cxnId="{E83BE0A7-9071-4C3A-BE71-F785A72D2789}">
      <dgm:prSet/>
      <dgm:spPr/>
      <dgm:t>
        <a:bodyPr/>
        <a:lstStyle/>
        <a:p>
          <a:endParaRPr lang="en-US"/>
        </a:p>
      </dgm:t>
    </dgm:pt>
    <dgm:pt modelId="{1971DFC9-A572-4739-BA47-EF163BF6E9B4}">
      <dgm:prSet/>
      <dgm:spPr/>
      <dgm:t>
        <a:bodyPr/>
        <a:lstStyle/>
        <a:p>
          <a:r>
            <a:rPr lang="en-US"/>
            <a:t>This is even higher in BAME groups. </a:t>
          </a:r>
        </a:p>
      </dgm:t>
    </dgm:pt>
    <dgm:pt modelId="{531A0A86-31AD-486C-9F27-2ADC2B71962F}" type="parTrans" cxnId="{3CBE9F19-A070-4619-B931-9AF27FDE5C27}">
      <dgm:prSet/>
      <dgm:spPr/>
      <dgm:t>
        <a:bodyPr/>
        <a:lstStyle/>
        <a:p>
          <a:endParaRPr lang="en-US"/>
        </a:p>
      </dgm:t>
    </dgm:pt>
    <dgm:pt modelId="{3986F3E4-7224-4E90-B7AB-96DDDD55E72F}" type="sibTrans" cxnId="{3CBE9F19-A070-4619-B931-9AF27FDE5C27}">
      <dgm:prSet/>
      <dgm:spPr/>
      <dgm:t>
        <a:bodyPr/>
        <a:lstStyle/>
        <a:p>
          <a:endParaRPr lang="en-US"/>
        </a:p>
      </dgm:t>
    </dgm:pt>
    <dgm:pt modelId="{547DC6A6-791E-4856-858B-BA1C619E812D}">
      <dgm:prSet/>
      <dgm:spPr/>
      <dgm:t>
        <a:bodyPr/>
        <a:lstStyle/>
        <a:p>
          <a:r>
            <a:rPr lang="en-US"/>
            <a:t>How does poverty lead to health inequalities?</a:t>
          </a:r>
        </a:p>
      </dgm:t>
    </dgm:pt>
    <dgm:pt modelId="{9FAB0453-3F81-4296-83DD-FEE5B597801F}" type="parTrans" cxnId="{3A1AA63D-7DA2-4BC5-B619-A50769C32578}">
      <dgm:prSet/>
      <dgm:spPr/>
      <dgm:t>
        <a:bodyPr/>
        <a:lstStyle/>
        <a:p>
          <a:endParaRPr lang="en-US"/>
        </a:p>
      </dgm:t>
    </dgm:pt>
    <dgm:pt modelId="{CCDCB506-9004-4A5D-873D-36DFE6983A3E}" type="sibTrans" cxnId="{3A1AA63D-7DA2-4BC5-B619-A50769C32578}">
      <dgm:prSet/>
      <dgm:spPr/>
      <dgm:t>
        <a:bodyPr/>
        <a:lstStyle/>
        <a:p>
          <a:endParaRPr lang="en-US"/>
        </a:p>
      </dgm:t>
    </dgm:pt>
    <dgm:pt modelId="{638BBB15-B5BF-4EEF-9E3C-6CEA35A2D446}">
      <dgm:prSet/>
      <dgm:spPr/>
      <dgm:t>
        <a:bodyPr/>
        <a:lstStyle/>
        <a:p>
          <a:r>
            <a:rPr lang="en-US"/>
            <a:t>How does it affect people?</a:t>
          </a:r>
        </a:p>
      </dgm:t>
    </dgm:pt>
    <dgm:pt modelId="{7EBDB9BD-C84C-4532-9805-76822E606572}" type="parTrans" cxnId="{CB89DCAC-CF20-45EC-80D6-23D2DE3AF927}">
      <dgm:prSet/>
      <dgm:spPr/>
      <dgm:t>
        <a:bodyPr/>
        <a:lstStyle/>
        <a:p>
          <a:endParaRPr lang="en-US"/>
        </a:p>
      </dgm:t>
    </dgm:pt>
    <dgm:pt modelId="{CFDA10BD-91E2-4C19-8B45-BF501CF00E32}" type="sibTrans" cxnId="{CB89DCAC-CF20-45EC-80D6-23D2DE3AF927}">
      <dgm:prSet/>
      <dgm:spPr/>
      <dgm:t>
        <a:bodyPr/>
        <a:lstStyle/>
        <a:p>
          <a:endParaRPr lang="en-US"/>
        </a:p>
      </dgm:t>
    </dgm:pt>
    <dgm:pt modelId="{A2BFB303-56B9-4BF0-837B-779FC23A8066}" type="pres">
      <dgm:prSet presAssocID="{1F620FB6-AB32-4065-AF9F-CB46DFDB757A}" presName="linear" presStyleCnt="0">
        <dgm:presLayoutVars>
          <dgm:animLvl val="lvl"/>
          <dgm:resizeHandles val="exact"/>
        </dgm:presLayoutVars>
      </dgm:prSet>
      <dgm:spPr/>
    </dgm:pt>
    <dgm:pt modelId="{37164E7D-0AF1-4F42-9453-2303D31DC11A}" type="pres">
      <dgm:prSet presAssocID="{5DBF4C2E-158B-4C0F-A276-6CCC5BDD8615}" presName="parentText" presStyleLbl="node1" presStyleIdx="0" presStyleCnt="5">
        <dgm:presLayoutVars>
          <dgm:chMax val="0"/>
          <dgm:bulletEnabled val="1"/>
        </dgm:presLayoutVars>
      </dgm:prSet>
      <dgm:spPr/>
    </dgm:pt>
    <dgm:pt modelId="{52C95FC7-FA85-49AE-AE92-8CDA1FEFBADD}" type="pres">
      <dgm:prSet presAssocID="{607575DC-9CEC-45A6-886A-D2B31F6D8BE7}" presName="spacer" presStyleCnt="0"/>
      <dgm:spPr/>
    </dgm:pt>
    <dgm:pt modelId="{83820AE0-3455-441B-9F45-41BD4B075138}" type="pres">
      <dgm:prSet presAssocID="{C266B518-C3FE-4281-8171-741B7D1B11AD}" presName="parentText" presStyleLbl="node1" presStyleIdx="1" presStyleCnt="5">
        <dgm:presLayoutVars>
          <dgm:chMax val="0"/>
          <dgm:bulletEnabled val="1"/>
        </dgm:presLayoutVars>
      </dgm:prSet>
      <dgm:spPr/>
    </dgm:pt>
    <dgm:pt modelId="{837E3C52-755E-4E88-9316-21FA14382B74}" type="pres">
      <dgm:prSet presAssocID="{1392B587-D693-4967-BD2E-AD18D5017F2D}" presName="spacer" presStyleCnt="0"/>
      <dgm:spPr/>
    </dgm:pt>
    <dgm:pt modelId="{FC1A5B59-10EF-4C14-A7E4-51A4BEBF73A0}" type="pres">
      <dgm:prSet presAssocID="{1971DFC9-A572-4739-BA47-EF163BF6E9B4}" presName="parentText" presStyleLbl="node1" presStyleIdx="2" presStyleCnt="5">
        <dgm:presLayoutVars>
          <dgm:chMax val="0"/>
          <dgm:bulletEnabled val="1"/>
        </dgm:presLayoutVars>
      </dgm:prSet>
      <dgm:spPr/>
    </dgm:pt>
    <dgm:pt modelId="{5AE1E1AE-7E23-4182-B178-863591D32D8D}" type="pres">
      <dgm:prSet presAssocID="{3986F3E4-7224-4E90-B7AB-96DDDD55E72F}" presName="spacer" presStyleCnt="0"/>
      <dgm:spPr/>
    </dgm:pt>
    <dgm:pt modelId="{088D98F1-EB99-4AF0-AC3B-D91C28841464}" type="pres">
      <dgm:prSet presAssocID="{547DC6A6-791E-4856-858B-BA1C619E812D}" presName="parentText" presStyleLbl="node1" presStyleIdx="3" presStyleCnt="5">
        <dgm:presLayoutVars>
          <dgm:chMax val="0"/>
          <dgm:bulletEnabled val="1"/>
        </dgm:presLayoutVars>
      </dgm:prSet>
      <dgm:spPr/>
    </dgm:pt>
    <dgm:pt modelId="{B2E20BE8-DAAF-43BB-B5F5-ACD95DCFC6D2}" type="pres">
      <dgm:prSet presAssocID="{CCDCB506-9004-4A5D-873D-36DFE6983A3E}" presName="spacer" presStyleCnt="0"/>
      <dgm:spPr/>
    </dgm:pt>
    <dgm:pt modelId="{680B9675-F2FC-41EE-B0CC-EAAE223A3454}" type="pres">
      <dgm:prSet presAssocID="{638BBB15-B5BF-4EEF-9E3C-6CEA35A2D446}" presName="parentText" presStyleLbl="node1" presStyleIdx="4" presStyleCnt="5">
        <dgm:presLayoutVars>
          <dgm:chMax val="0"/>
          <dgm:bulletEnabled val="1"/>
        </dgm:presLayoutVars>
      </dgm:prSet>
      <dgm:spPr/>
    </dgm:pt>
  </dgm:ptLst>
  <dgm:cxnLst>
    <dgm:cxn modelId="{3CBE9F19-A070-4619-B931-9AF27FDE5C27}" srcId="{1F620FB6-AB32-4065-AF9F-CB46DFDB757A}" destId="{1971DFC9-A572-4739-BA47-EF163BF6E9B4}" srcOrd="2" destOrd="0" parTransId="{531A0A86-31AD-486C-9F27-2ADC2B71962F}" sibTransId="{3986F3E4-7224-4E90-B7AB-96DDDD55E72F}"/>
    <dgm:cxn modelId="{3A1AA63D-7DA2-4BC5-B619-A50769C32578}" srcId="{1F620FB6-AB32-4065-AF9F-CB46DFDB757A}" destId="{547DC6A6-791E-4856-858B-BA1C619E812D}" srcOrd="3" destOrd="0" parTransId="{9FAB0453-3F81-4296-83DD-FEE5B597801F}" sibTransId="{CCDCB506-9004-4A5D-873D-36DFE6983A3E}"/>
    <dgm:cxn modelId="{E47FF061-7226-447A-B25C-47C7105216AB}" type="presOf" srcId="{C266B518-C3FE-4281-8171-741B7D1B11AD}" destId="{83820AE0-3455-441B-9F45-41BD4B075138}" srcOrd="0" destOrd="0" presId="urn:microsoft.com/office/officeart/2005/8/layout/vList2"/>
    <dgm:cxn modelId="{D6CDF651-2CAD-43CA-8220-B69E419D8F35}" type="presOf" srcId="{547DC6A6-791E-4856-858B-BA1C619E812D}" destId="{088D98F1-EB99-4AF0-AC3B-D91C28841464}" srcOrd="0" destOrd="0" presId="urn:microsoft.com/office/officeart/2005/8/layout/vList2"/>
    <dgm:cxn modelId="{C77E318F-BAB9-41CE-873B-F349D72F6C55}" type="presOf" srcId="{1971DFC9-A572-4739-BA47-EF163BF6E9B4}" destId="{FC1A5B59-10EF-4C14-A7E4-51A4BEBF73A0}" srcOrd="0" destOrd="0" presId="urn:microsoft.com/office/officeart/2005/8/layout/vList2"/>
    <dgm:cxn modelId="{F9DD1A92-D65A-4410-98D1-5A6BAC0E8A6B}" type="presOf" srcId="{1F620FB6-AB32-4065-AF9F-CB46DFDB757A}" destId="{A2BFB303-56B9-4BF0-837B-779FC23A8066}" srcOrd="0" destOrd="0" presId="urn:microsoft.com/office/officeart/2005/8/layout/vList2"/>
    <dgm:cxn modelId="{EC60219D-A8EB-4104-AA84-971D2F60CD78}" srcId="{1F620FB6-AB32-4065-AF9F-CB46DFDB757A}" destId="{5DBF4C2E-158B-4C0F-A276-6CCC5BDD8615}" srcOrd="0" destOrd="0" parTransId="{C6F51BAF-1549-4DD2-9570-914F44D4C1AD}" sibTransId="{607575DC-9CEC-45A6-886A-D2B31F6D8BE7}"/>
    <dgm:cxn modelId="{6E078AA5-F455-4744-BFA1-8AA1F5B38698}" type="presOf" srcId="{5DBF4C2E-158B-4C0F-A276-6CCC5BDD8615}" destId="{37164E7D-0AF1-4F42-9453-2303D31DC11A}" srcOrd="0" destOrd="0" presId="urn:microsoft.com/office/officeart/2005/8/layout/vList2"/>
    <dgm:cxn modelId="{E83BE0A7-9071-4C3A-BE71-F785A72D2789}" srcId="{1F620FB6-AB32-4065-AF9F-CB46DFDB757A}" destId="{C266B518-C3FE-4281-8171-741B7D1B11AD}" srcOrd="1" destOrd="0" parTransId="{2D2D4863-2F6C-4A18-89FD-DD9DD69AEA81}" sibTransId="{1392B587-D693-4967-BD2E-AD18D5017F2D}"/>
    <dgm:cxn modelId="{CB89DCAC-CF20-45EC-80D6-23D2DE3AF927}" srcId="{1F620FB6-AB32-4065-AF9F-CB46DFDB757A}" destId="{638BBB15-B5BF-4EEF-9E3C-6CEA35A2D446}" srcOrd="4" destOrd="0" parTransId="{7EBDB9BD-C84C-4532-9805-76822E606572}" sibTransId="{CFDA10BD-91E2-4C19-8B45-BF501CF00E32}"/>
    <dgm:cxn modelId="{05A42EFB-A5E1-4658-B355-716FF96BC23B}" type="presOf" srcId="{638BBB15-B5BF-4EEF-9E3C-6CEA35A2D446}" destId="{680B9675-F2FC-41EE-B0CC-EAAE223A3454}" srcOrd="0" destOrd="0" presId="urn:microsoft.com/office/officeart/2005/8/layout/vList2"/>
    <dgm:cxn modelId="{40F9C2D6-ED09-4CD0-AB55-870469A234A8}" type="presParOf" srcId="{A2BFB303-56B9-4BF0-837B-779FC23A8066}" destId="{37164E7D-0AF1-4F42-9453-2303D31DC11A}" srcOrd="0" destOrd="0" presId="urn:microsoft.com/office/officeart/2005/8/layout/vList2"/>
    <dgm:cxn modelId="{8FBCE952-2E52-40DA-83DC-20D5D24E5D55}" type="presParOf" srcId="{A2BFB303-56B9-4BF0-837B-779FC23A8066}" destId="{52C95FC7-FA85-49AE-AE92-8CDA1FEFBADD}" srcOrd="1" destOrd="0" presId="urn:microsoft.com/office/officeart/2005/8/layout/vList2"/>
    <dgm:cxn modelId="{A7172175-1D50-4C0F-A129-FD4016A43C19}" type="presParOf" srcId="{A2BFB303-56B9-4BF0-837B-779FC23A8066}" destId="{83820AE0-3455-441B-9F45-41BD4B075138}" srcOrd="2" destOrd="0" presId="urn:microsoft.com/office/officeart/2005/8/layout/vList2"/>
    <dgm:cxn modelId="{28DFA853-4346-46EB-8C0E-A6E58A89061C}" type="presParOf" srcId="{A2BFB303-56B9-4BF0-837B-779FC23A8066}" destId="{837E3C52-755E-4E88-9316-21FA14382B74}" srcOrd="3" destOrd="0" presId="urn:microsoft.com/office/officeart/2005/8/layout/vList2"/>
    <dgm:cxn modelId="{0CF1FAF2-F326-45B5-98D5-5E8BE433E19A}" type="presParOf" srcId="{A2BFB303-56B9-4BF0-837B-779FC23A8066}" destId="{FC1A5B59-10EF-4C14-A7E4-51A4BEBF73A0}" srcOrd="4" destOrd="0" presId="urn:microsoft.com/office/officeart/2005/8/layout/vList2"/>
    <dgm:cxn modelId="{924D511F-FDDF-463B-9CD7-991989DAF38D}" type="presParOf" srcId="{A2BFB303-56B9-4BF0-837B-779FC23A8066}" destId="{5AE1E1AE-7E23-4182-B178-863591D32D8D}" srcOrd="5" destOrd="0" presId="urn:microsoft.com/office/officeart/2005/8/layout/vList2"/>
    <dgm:cxn modelId="{DBD76069-7F6D-4C63-9DF6-124A5A6D676A}" type="presParOf" srcId="{A2BFB303-56B9-4BF0-837B-779FC23A8066}" destId="{088D98F1-EB99-4AF0-AC3B-D91C28841464}" srcOrd="6" destOrd="0" presId="urn:microsoft.com/office/officeart/2005/8/layout/vList2"/>
    <dgm:cxn modelId="{BDC338CD-5456-46E5-AE6F-FDF51B4890E7}" type="presParOf" srcId="{A2BFB303-56B9-4BF0-837B-779FC23A8066}" destId="{B2E20BE8-DAAF-43BB-B5F5-ACD95DCFC6D2}" srcOrd="7" destOrd="0" presId="urn:microsoft.com/office/officeart/2005/8/layout/vList2"/>
    <dgm:cxn modelId="{7E95BB80-B8A9-44A1-90A9-1156EF1C7801}" type="presParOf" srcId="{A2BFB303-56B9-4BF0-837B-779FC23A8066}" destId="{680B9675-F2FC-41EE-B0CC-EAAE223A345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4618274-249E-444D-A4BF-0D21D7AD45ED}" type="doc">
      <dgm:prSet loTypeId="urn:microsoft.com/office/officeart/2008/layout/LinedList" loCatId="list" qsTypeId="urn:microsoft.com/office/officeart/2005/8/quickstyle/simple1#17" qsCatId="simple" csTypeId="urn:microsoft.com/office/officeart/2005/8/colors/colorful2#13" csCatId="colorful"/>
      <dgm:spPr/>
      <dgm:t>
        <a:bodyPr/>
        <a:lstStyle/>
        <a:p>
          <a:endParaRPr lang="en-US"/>
        </a:p>
      </dgm:t>
    </dgm:pt>
    <dgm:pt modelId="{EDECB71C-49C0-44C3-9719-1ECCB249CC80}">
      <dgm:prSet/>
      <dgm:spPr/>
      <dgm:t>
        <a:bodyPr/>
        <a:lstStyle/>
        <a:p>
          <a:r>
            <a:rPr lang="en-US"/>
            <a:t>Less able to afford healthy meals.</a:t>
          </a:r>
        </a:p>
      </dgm:t>
    </dgm:pt>
    <dgm:pt modelId="{43E2725E-D3B8-4DB3-980A-EB68E3EA0F5E}" type="parTrans" cxnId="{C98EF45D-B018-4450-A0D8-6B56D247E212}">
      <dgm:prSet/>
      <dgm:spPr/>
      <dgm:t>
        <a:bodyPr/>
        <a:lstStyle/>
        <a:p>
          <a:endParaRPr lang="en-US"/>
        </a:p>
      </dgm:t>
    </dgm:pt>
    <dgm:pt modelId="{2A90A5BD-B754-4FE6-9FF9-8CDA20449269}" type="sibTrans" cxnId="{C98EF45D-B018-4450-A0D8-6B56D247E212}">
      <dgm:prSet/>
      <dgm:spPr/>
      <dgm:t>
        <a:bodyPr/>
        <a:lstStyle/>
        <a:p>
          <a:endParaRPr lang="en-US"/>
        </a:p>
      </dgm:t>
    </dgm:pt>
    <dgm:pt modelId="{D681B25C-512F-4CEC-B23E-409FA3DC8F39}">
      <dgm:prSet/>
      <dgm:spPr/>
      <dgm:t>
        <a:bodyPr/>
        <a:lstStyle/>
        <a:p>
          <a:r>
            <a:rPr lang="en-US"/>
            <a:t>Energy insecurity, heating or eating?</a:t>
          </a:r>
        </a:p>
      </dgm:t>
    </dgm:pt>
    <dgm:pt modelId="{0357E343-0BD0-4085-878A-3056500025F0}" type="parTrans" cxnId="{4DDB0009-0CF9-4C60-B650-53B24F9D656D}">
      <dgm:prSet/>
      <dgm:spPr/>
      <dgm:t>
        <a:bodyPr/>
        <a:lstStyle/>
        <a:p>
          <a:endParaRPr lang="en-US"/>
        </a:p>
      </dgm:t>
    </dgm:pt>
    <dgm:pt modelId="{C38B1316-05A3-4241-A08F-E7A65B245DDE}" type="sibTrans" cxnId="{4DDB0009-0CF9-4C60-B650-53B24F9D656D}">
      <dgm:prSet/>
      <dgm:spPr/>
      <dgm:t>
        <a:bodyPr/>
        <a:lstStyle/>
        <a:p>
          <a:endParaRPr lang="en-US"/>
        </a:p>
      </dgm:t>
    </dgm:pt>
    <dgm:pt modelId="{F6D473E9-066B-4A61-B6DE-72C6E11FC835}">
      <dgm:prSet/>
      <dgm:spPr/>
      <dgm:t>
        <a:bodyPr/>
        <a:lstStyle/>
        <a:p>
          <a:r>
            <a:rPr lang="en-US"/>
            <a:t>ACE's are 3x more likely to occur in the context of poverty. </a:t>
          </a:r>
        </a:p>
      </dgm:t>
    </dgm:pt>
    <dgm:pt modelId="{29230FEA-6C1C-4273-BB87-F11F226EB69C}" type="parTrans" cxnId="{9744A50C-B319-45A8-8CFC-E66D70FB57B4}">
      <dgm:prSet/>
      <dgm:spPr/>
      <dgm:t>
        <a:bodyPr/>
        <a:lstStyle/>
        <a:p>
          <a:endParaRPr lang="en-US"/>
        </a:p>
      </dgm:t>
    </dgm:pt>
    <dgm:pt modelId="{2943CA10-CE84-425A-ACEA-B6F2CAF87CE2}" type="sibTrans" cxnId="{9744A50C-B319-45A8-8CFC-E66D70FB57B4}">
      <dgm:prSet/>
      <dgm:spPr/>
      <dgm:t>
        <a:bodyPr/>
        <a:lstStyle/>
        <a:p>
          <a:endParaRPr lang="en-US"/>
        </a:p>
      </dgm:t>
    </dgm:pt>
    <dgm:pt modelId="{22BF4E00-FB68-4A1A-8CBE-1ECE139CBCC9}">
      <dgm:prSet/>
      <dgm:spPr/>
      <dgm:t>
        <a:bodyPr/>
        <a:lstStyle/>
        <a:p>
          <a:r>
            <a:rPr lang="en-US"/>
            <a:t>Period poverty, missed school days or improvised products.</a:t>
          </a:r>
        </a:p>
      </dgm:t>
    </dgm:pt>
    <dgm:pt modelId="{DAB1A99D-46A3-4CD3-8565-271F61A9EDED}" type="parTrans" cxnId="{B9121EB5-A795-47F3-B57D-F9811D8CA001}">
      <dgm:prSet/>
      <dgm:spPr/>
      <dgm:t>
        <a:bodyPr/>
        <a:lstStyle/>
        <a:p>
          <a:endParaRPr lang="en-US"/>
        </a:p>
      </dgm:t>
    </dgm:pt>
    <dgm:pt modelId="{FC95A697-76D6-46BA-AAE5-3FF40F8540EF}" type="sibTrans" cxnId="{B9121EB5-A795-47F3-B57D-F9811D8CA001}">
      <dgm:prSet/>
      <dgm:spPr/>
      <dgm:t>
        <a:bodyPr/>
        <a:lstStyle/>
        <a:p>
          <a:endParaRPr lang="en-US"/>
        </a:p>
      </dgm:t>
    </dgm:pt>
    <dgm:pt modelId="{822E507E-CB10-4253-A63E-6C921B6143C1}">
      <dgm:prSet/>
      <dgm:spPr/>
      <dgm:t>
        <a:bodyPr/>
        <a:lstStyle/>
        <a:p>
          <a:r>
            <a:rPr lang="en-US"/>
            <a:t>Digital exclusion.</a:t>
          </a:r>
        </a:p>
      </dgm:t>
    </dgm:pt>
    <dgm:pt modelId="{C0D4F8D6-05D8-4CAD-8E81-ECE708F04D75}" type="parTrans" cxnId="{0662E7A5-6AB9-435E-B6B9-25788C300DBA}">
      <dgm:prSet/>
      <dgm:spPr/>
      <dgm:t>
        <a:bodyPr/>
        <a:lstStyle/>
        <a:p>
          <a:endParaRPr lang="en-US"/>
        </a:p>
      </dgm:t>
    </dgm:pt>
    <dgm:pt modelId="{F503EE83-15EE-46C7-8D65-3A576D2F7541}" type="sibTrans" cxnId="{0662E7A5-6AB9-435E-B6B9-25788C300DBA}">
      <dgm:prSet/>
      <dgm:spPr/>
      <dgm:t>
        <a:bodyPr/>
        <a:lstStyle/>
        <a:p>
          <a:endParaRPr lang="en-US"/>
        </a:p>
      </dgm:t>
    </dgm:pt>
    <dgm:pt modelId="{8AC8F71B-D910-45F6-83B1-F1D835639AF7}" type="pres">
      <dgm:prSet presAssocID="{A4618274-249E-444D-A4BF-0D21D7AD45ED}" presName="vert0" presStyleCnt="0">
        <dgm:presLayoutVars>
          <dgm:dir/>
          <dgm:animOne val="branch"/>
          <dgm:animLvl val="lvl"/>
        </dgm:presLayoutVars>
      </dgm:prSet>
      <dgm:spPr/>
    </dgm:pt>
    <dgm:pt modelId="{B28675A1-F3B5-4425-9757-D63D2D0E14DB}" type="pres">
      <dgm:prSet presAssocID="{EDECB71C-49C0-44C3-9719-1ECCB249CC80}" presName="thickLine" presStyleLbl="alignNode1" presStyleIdx="0" presStyleCnt="5"/>
      <dgm:spPr/>
    </dgm:pt>
    <dgm:pt modelId="{00A4CAF2-FF5F-4936-BF48-5287C4AEE5AE}" type="pres">
      <dgm:prSet presAssocID="{EDECB71C-49C0-44C3-9719-1ECCB249CC80}" presName="horz1" presStyleCnt="0"/>
      <dgm:spPr/>
    </dgm:pt>
    <dgm:pt modelId="{365B4EE0-4E02-426B-B487-96BE2CBDBE59}" type="pres">
      <dgm:prSet presAssocID="{EDECB71C-49C0-44C3-9719-1ECCB249CC80}" presName="tx1" presStyleLbl="revTx" presStyleIdx="0" presStyleCnt="5"/>
      <dgm:spPr/>
    </dgm:pt>
    <dgm:pt modelId="{1DB25D43-0166-4776-99AD-2A831BD6D94E}" type="pres">
      <dgm:prSet presAssocID="{EDECB71C-49C0-44C3-9719-1ECCB249CC80}" presName="vert1" presStyleCnt="0"/>
      <dgm:spPr/>
    </dgm:pt>
    <dgm:pt modelId="{F8618DDB-FEA8-448C-A090-60297EE0E78A}" type="pres">
      <dgm:prSet presAssocID="{D681B25C-512F-4CEC-B23E-409FA3DC8F39}" presName="thickLine" presStyleLbl="alignNode1" presStyleIdx="1" presStyleCnt="5"/>
      <dgm:spPr/>
    </dgm:pt>
    <dgm:pt modelId="{E5AFE11B-41BD-4782-B9FB-F15A0E5BDB26}" type="pres">
      <dgm:prSet presAssocID="{D681B25C-512F-4CEC-B23E-409FA3DC8F39}" presName="horz1" presStyleCnt="0"/>
      <dgm:spPr/>
    </dgm:pt>
    <dgm:pt modelId="{1DD6D642-6825-47CE-A231-6AB09107D45B}" type="pres">
      <dgm:prSet presAssocID="{D681B25C-512F-4CEC-B23E-409FA3DC8F39}" presName="tx1" presStyleLbl="revTx" presStyleIdx="1" presStyleCnt="5"/>
      <dgm:spPr/>
    </dgm:pt>
    <dgm:pt modelId="{998B970C-64B4-4128-964E-380A6E65D488}" type="pres">
      <dgm:prSet presAssocID="{D681B25C-512F-4CEC-B23E-409FA3DC8F39}" presName="vert1" presStyleCnt="0"/>
      <dgm:spPr/>
    </dgm:pt>
    <dgm:pt modelId="{247DDBD9-8375-45B4-A97C-AA94871C80C0}" type="pres">
      <dgm:prSet presAssocID="{F6D473E9-066B-4A61-B6DE-72C6E11FC835}" presName="thickLine" presStyleLbl="alignNode1" presStyleIdx="2" presStyleCnt="5"/>
      <dgm:spPr/>
    </dgm:pt>
    <dgm:pt modelId="{848152B9-7777-4AA7-948E-DE548300FF8D}" type="pres">
      <dgm:prSet presAssocID="{F6D473E9-066B-4A61-B6DE-72C6E11FC835}" presName="horz1" presStyleCnt="0"/>
      <dgm:spPr/>
    </dgm:pt>
    <dgm:pt modelId="{59252877-EAD8-4494-BFFB-858E9EA69555}" type="pres">
      <dgm:prSet presAssocID="{F6D473E9-066B-4A61-B6DE-72C6E11FC835}" presName="tx1" presStyleLbl="revTx" presStyleIdx="2" presStyleCnt="5"/>
      <dgm:spPr/>
    </dgm:pt>
    <dgm:pt modelId="{4427632E-2CA5-4964-A917-12087E4A714D}" type="pres">
      <dgm:prSet presAssocID="{F6D473E9-066B-4A61-B6DE-72C6E11FC835}" presName="vert1" presStyleCnt="0"/>
      <dgm:spPr/>
    </dgm:pt>
    <dgm:pt modelId="{BFECD92F-3781-4BDE-A614-CA176797E242}" type="pres">
      <dgm:prSet presAssocID="{22BF4E00-FB68-4A1A-8CBE-1ECE139CBCC9}" presName="thickLine" presStyleLbl="alignNode1" presStyleIdx="3" presStyleCnt="5"/>
      <dgm:spPr/>
    </dgm:pt>
    <dgm:pt modelId="{F836F4F8-A21E-46EC-A101-8DB39B8F551B}" type="pres">
      <dgm:prSet presAssocID="{22BF4E00-FB68-4A1A-8CBE-1ECE139CBCC9}" presName="horz1" presStyleCnt="0"/>
      <dgm:spPr/>
    </dgm:pt>
    <dgm:pt modelId="{D80A4810-9A79-480D-B423-AC4B104BAA67}" type="pres">
      <dgm:prSet presAssocID="{22BF4E00-FB68-4A1A-8CBE-1ECE139CBCC9}" presName="tx1" presStyleLbl="revTx" presStyleIdx="3" presStyleCnt="5"/>
      <dgm:spPr/>
    </dgm:pt>
    <dgm:pt modelId="{ED4849FD-1BDF-4C5D-9984-391A2576B64A}" type="pres">
      <dgm:prSet presAssocID="{22BF4E00-FB68-4A1A-8CBE-1ECE139CBCC9}" presName="vert1" presStyleCnt="0"/>
      <dgm:spPr/>
    </dgm:pt>
    <dgm:pt modelId="{09C03454-EB28-4DF8-A868-8E18E743B744}" type="pres">
      <dgm:prSet presAssocID="{822E507E-CB10-4253-A63E-6C921B6143C1}" presName="thickLine" presStyleLbl="alignNode1" presStyleIdx="4" presStyleCnt="5"/>
      <dgm:spPr/>
    </dgm:pt>
    <dgm:pt modelId="{2BA2CF81-514F-4101-97C8-17A432C726AE}" type="pres">
      <dgm:prSet presAssocID="{822E507E-CB10-4253-A63E-6C921B6143C1}" presName="horz1" presStyleCnt="0"/>
      <dgm:spPr/>
    </dgm:pt>
    <dgm:pt modelId="{C31FC5E2-F120-4FE9-8C48-342DEFB96385}" type="pres">
      <dgm:prSet presAssocID="{822E507E-CB10-4253-A63E-6C921B6143C1}" presName="tx1" presStyleLbl="revTx" presStyleIdx="4" presStyleCnt="5"/>
      <dgm:spPr/>
    </dgm:pt>
    <dgm:pt modelId="{ACD0A43B-2829-47BE-A425-99266074D78E}" type="pres">
      <dgm:prSet presAssocID="{822E507E-CB10-4253-A63E-6C921B6143C1}" presName="vert1" presStyleCnt="0"/>
      <dgm:spPr/>
    </dgm:pt>
  </dgm:ptLst>
  <dgm:cxnLst>
    <dgm:cxn modelId="{4DDB0009-0CF9-4C60-B650-53B24F9D656D}" srcId="{A4618274-249E-444D-A4BF-0D21D7AD45ED}" destId="{D681B25C-512F-4CEC-B23E-409FA3DC8F39}" srcOrd="1" destOrd="0" parTransId="{0357E343-0BD0-4085-878A-3056500025F0}" sibTransId="{C38B1316-05A3-4241-A08F-E7A65B245DDE}"/>
    <dgm:cxn modelId="{9744A50C-B319-45A8-8CFC-E66D70FB57B4}" srcId="{A4618274-249E-444D-A4BF-0D21D7AD45ED}" destId="{F6D473E9-066B-4A61-B6DE-72C6E11FC835}" srcOrd="2" destOrd="0" parTransId="{29230FEA-6C1C-4273-BB87-F11F226EB69C}" sibTransId="{2943CA10-CE84-425A-ACEA-B6F2CAF87CE2}"/>
    <dgm:cxn modelId="{33F36A1D-F927-4839-B2C3-B6C1BC0D1301}" type="presOf" srcId="{A4618274-249E-444D-A4BF-0D21D7AD45ED}" destId="{8AC8F71B-D910-45F6-83B1-F1D835639AF7}" srcOrd="0" destOrd="0" presId="urn:microsoft.com/office/officeart/2008/layout/LinedList"/>
    <dgm:cxn modelId="{6DC2D125-E664-4F4A-BD2F-BD74CA3ECCD0}" type="presOf" srcId="{D681B25C-512F-4CEC-B23E-409FA3DC8F39}" destId="{1DD6D642-6825-47CE-A231-6AB09107D45B}" srcOrd="0" destOrd="0" presId="urn:microsoft.com/office/officeart/2008/layout/LinedList"/>
    <dgm:cxn modelId="{C98EF45D-B018-4450-A0D8-6B56D247E212}" srcId="{A4618274-249E-444D-A4BF-0D21D7AD45ED}" destId="{EDECB71C-49C0-44C3-9719-1ECCB249CC80}" srcOrd="0" destOrd="0" parTransId="{43E2725E-D3B8-4DB3-980A-EB68E3EA0F5E}" sibTransId="{2A90A5BD-B754-4FE6-9FF9-8CDA20449269}"/>
    <dgm:cxn modelId="{F3C3A687-C07C-4D27-909A-119ABD34C16F}" type="presOf" srcId="{22BF4E00-FB68-4A1A-8CBE-1ECE139CBCC9}" destId="{D80A4810-9A79-480D-B423-AC4B104BAA67}" srcOrd="0" destOrd="0" presId="urn:microsoft.com/office/officeart/2008/layout/LinedList"/>
    <dgm:cxn modelId="{16643098-9DD4-483F-B71C-CBFB2C3F69D0}" type="presOf" srcId="{822E507E-CB10-4253-A63E-6C921B6143C1}" destId="{C31FC5E2-F120-4FE9-8C48-342DEFB96385}" srcOrd="0" destOrd="0" presId="urn:microsoft.com/office/officeart/2008/layout/LinedList"/>
    <dgm:cxn modelId="{B351BC98-EFDF-49AF-A933-596271EEEAE0}" type="presOf" srcId="{F6D473E9-066B-4A61-B6DE-72C6E11FC835}" destId="{59252877-EAD8-4494-BFFB-858E9EA69555}" srcOrd="0" destOrd="0" presId="urn:microsoft.com/office/officeart/2008/layout/LinedList"/>
    <dgm:cxn modelId="{0662E7A5-6AB9-435E-B6B9-25788C300DBA}" srcId="{A4618274-249E-444D-A4BF-0D21D7AD45ED}" destId="{822E507E-CB10-4253-A63E-6C921B6143C1}" srcOrd="4" destOrd="0" parTransId="{C0D4F8D6-05D8-4CAD-8E81-ECE708F04D75}" sibTransId="{F503EE83-15EE-46C7-8D65-3A576D2F7541}"/>
    <dgm:cxn modelId="{170EBBA6-630B-4CE2-8F40-36ECBF50E056}" type="presOf" srcId="{EDECB71C-49C0-44C3-9719-1ECCB249CC80}" destId="{365B4EE0-4E02-426B-B487-96BE2CBDBE59}" srcOrd="0" destOrd="0" presId="urn:microsoft.com/office/officeart/2008/layout/LinedList"/>
    <dgm:cxn modelId="{B9121EB5-A795-47F3-B57D-F9811D8CA001}" srcId="{A4618274-249E-444D-A4BF-0D21D7AD45ED}" destId="{22BF4E00-FB68-4A1A-8CBE-1ECE139CBCC9}" srcOrd="3" destOrd="0" parTransId="{DAB1A99D-46A3-4CD3-8565-271F61A9EDED}" sibTransId="{FC95A697-76D6-46BA-AAE5-3FF40F8540EF}"/>
    <dgm:cxn modelId="{D79A0F32-6BBE-47C9-88AD-B1E06730F449}" type="presParOf" srcId="{8AC8F71B-D910-45F6-83B1-F1D835639AF7}" destId="{B28675A1-F3B5-4425-9757-D63D2D0E14DB}" srcOrd="0" destOrd="0" presId="urn:microsoft.com/office/officeart/2008/layout/LinedList"/>
    <dgm:cxn modelId="{51F8F33A-2EAF-4FE0-B8B7-CFFFFE8887C1}" type="presParOf" srcId="{8AC8F71B-D910-45F6-83B1-F1D835639AF7}" destId="{00A4CAF2-FF5F-4936-BF48-5287C4AEE5AE}" srcOrd="1" destOrd="0" presId="urn:microsoft.com/office/officeart/2008/layout/LinedList"/>
    <dgm:cxn modelId="{3F10CD7C-0BC6-4139-855A-E02BBCE66741}" type="presParOf" srcId="{00A4CAF2-FF5F-4936-BF48-5287C4AEE5AE}" destId="{365B4EE0-4E02-426B-B487-96BE2CBDBE59}" srcOrd="0" destOrd="0" presId="urn:microsoft.com/office/officeart/2008/layout/LinedList"/>
    <dgm:cxn modelId="{2E84904C-80C7-4DEA-8BA4-2C88BBCF2DD0}" type="presParOf" srcId="{00A4CAF2-FF5F-4936-BF48-5287C4AEE5AE}" destId="{1DB25D43-0166-4776-99AD-2A831BD6D94E}" srcOrd="1" destOrd="0" presId="urn:microsoft.com/office/officeart/2008/layout/LinedList"/>
    <dgm:cxn modelId="{0B85DC65-4DF5-4AB8-8CFB-382CA0C1C9BF}" type="presParOf" srcId="{8AC8F71B-D910-45F6-83B1-F1D835639AF7}" destId="{F8618DDB-FEA8-448C-A090-60297EE0E78A}" srcOrd="2" destOrd="0" presId="urn:microsoft.com/office/officeart/2008/layout/LinedList"/>
    <dgm:cxn modelId="{CE9BC5D1-6D7F-4032-98AF-7D3D42BB8E08}" type="presParOf" srcId="{8AC8F71B-D910-45F6-83B1-F1D835639AF7}" destId="{E5AFE11B-41BD-4782-B9FB-F15A0E5BDB26}" srcOrd="3" destOrd="0" presId="urn:microsoft.com/office/officeart/2008/layout/LinedList"/>
    <dgm:cxn modelId="{C0A92E7A-6FDD-4058-A888-F6FCED6EAF40}" type="presParOf" srcId="{E5AFE11B-41BD-4782-B9FB-F15A0E5BDB26}" destId="{1DD6D642-6825-47CE-A231-6AB09107D45B}" srcOrd="0" destOrd="0" presId="urn:microsoft.com/office/officeart/2008/layout/LinedList"/>
    <dgm:cxn modelId="{6E486D71-47AC-4E94-B424-1F9317BAB22B}" type="presParOf" srcId="{E5AFE11B-41BD-4782-B9FB-F15A0E5BDB26}" destId="{998B970C-64B4-4128-964E-380A6E65D488}" srcOrd="1" destOrd="0" presId="urn:microsoft.com/office/officeart/2008/layout/LinedList"/>
    <dgm:cxn modelId="{C5BF951C-DE72-4E2E-8EDA-1C30429549A0}" type="presParOf" srcId="{8AC8F71B-D910-45F6-83B1-F1D835639AF7}" destId="{247DDBD9-8375-45B4-A97C-AA94871C80C0}" srcOrd="4" destOrd="0" presId="urn:microsoft.com/office/officeart/2008/layout/LinedList"/>
    <dgm:cxn modelId="{B88689B2-F747-4665-B7FD-91D8F0759A32}" type="presParOf" srcId="{8AC8F71B-D910-45F6-83B1-F1D835639AF7}" destId="{848152B9-7777-4AA7-948E-DE548300FF8D}" srcOrd="5" destOrd="0" presId="urn:microsoft.com/office/officeart/2008/layout/LinedList"/>
    <dgm:cxn modelId="{A3D9EB29-55D2-4CDA-A09F-D9BB731689F0}" type="presParOf" srcId="{848152B9-7777-4AA7-948E-DE548300FF8D}" destId="{59252877-EAD8-4494-BFFB-858E9EA69555}" srcOrd="0" destOrd="0" presId="urn:microsoft.com/office/officeart/2008/layout/LinedList"/>
    <dgm:cxn modelId="{B7FB6187-7D9E-4986-A2E5-413DC468B931}" type="presParOf" srcId="{848152B9-7777-4AA7-948E-DE548300FF8D}" destId="{4427632E-2CA5-4964-A917-12087E4A714D}" srcOrd="1" destOrd="0" presId="urn:microsoft.com/office/officeart/2008/layout/LinedList"/>
    <dgm:cxn modelId="{43392834-AA85-4900-A97E-332BF23E1511}" type="presParOf" srcId="{8AC8F71B-D910-45F6-83B1-F1D835639AF7}" destId="{BFECD92F-3781-4BDE-A614-CA176797E242}" srcOrd="6" destOrd="0" presId="urn:microsoft.com/office/officeart/2008/layout/LinedList"/>
    <dgm:cxn modelId="{EB500DA1-DB93-428F-A9AF-68D6FCFF9533}" type="presParOf" srcId="{8AC8F71B-D910-45F6-83B1-F1D835639AF7}" destId="{F836F4F8-A21E-46EC-A101-8DB39B8F551B}" srcOrd="7" destOrd="0" presId="urn:microsoft.com/office/officeart/2008/layout/LinedList"/>
    <dgm:cxn modelId="{531B800C-F859-44F3-BFA6-0DB215890270}" type="presParOf" srcId="{F836F4F8-A21E-46EC-A101-8DB39B8F551B}" destId="{D80A4810-9A79-480D-B423-AC4B104BAA67}" srcOrd="0" destOrd="0" presId="urn:microsoft.com/office/officeart/2008/layout/LinedList"/>
    <dgm:cxn modelId="{58DA45F2-0817-4CE4-9A1A-115567800494}" type="presParOf" srcId="{F836F4F8-A21E-46EC-A101-8DB39B8F551B}" destId="{ED4849FD-1BDF-4C5D-9984-391A2576B64A}" srcOrd="1" destOrd="0" presId="urn:microsoft.com/office/officeart/2008/layout/LinedList"/>
    <dgm:cxn modelId="{6B6854AC-6B98-421B-97E8-B187004498CC}" type="presParOf" srcId="{8AC8F71B-D910-45F6-83B1-F1D835639AF7}" destId="{09C03454-EB28-4DF8-A868-8E18E743B744}" srcOrd="8" destOrd="0" presId="urn:microsoft.com/office/officeart/2008/layout/LinedList"/>
    <dgm:cxn modelId="{2B34A2BF-1F33-404C-A815-2D5482F89BFE}" type="presParOf" srcId="{8AC8F71B-D910-45F6-83B1-F1D835639AF7}" destId="{2BA2CF81-514F-4101-97C8-17A432C726AE}" srcOrd="9" destOrd="0" presId="urn:microsoft.com/office/officeart/2008/layout/LinedList"/>
    <dgm:cxn modelId="{2FE27DF3-479C-402D-BF75-DBDFFB7807F0}" type="presParOf" srcId="{2BA2CF81-514F-4101-97C8-17A432C726AE}" destId="{C31FC5E2-F120-4FE9-8C48-342DEFB96385}" srcOrd="0" destOrd="0" presId="urn:microsoft.com/office/officeart/2008/layout/LinedList"/>
    <dgm:cxn modelId="{8E78C62F-F436-4225-8CAC-C14874E3DDA2}" type="presParOf" srcId="{2BA2CF81-514F-4101-97C8-17A432C726AE}" destId="{ACD0A43B-2829-47BE-A425-99266074D7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A49485F-D5D9-43D7-9F18-5DA05F74C059}" type="doc">
      <dgm:prSet loTypeId="urn:microsoft.com/office/officeart/2018/2/layout/IconVerticalSolidList" loCatId="icon" qsTypeId="urn:microsoft.com/office/officeart/2005/8/quickstyle/simple1#18" qsCatId="simple" csTypeId="urn:microsoft.com/office/officeart/2018/5/colors/Iconchunking_neutralbg_colorful1" csCatId="colorful" phldr="1"/>
      <dgm:spPr/>
      <dgm:t>
        <a:bodyPr/>
        <a:lstStyle/>
        <a:p>
          <a:endParaRPr lang="en-US"/>
        </a:p>
      </dgm:t>
    </dgm:pt>
    <dgm:pt modelId="{DFF0FA6E-5359-4960-96C5-17C6543D9E41}">
      <dgm:prSet/>
      <dgm:spPr/>
      <dgm:t>
        <a:bodyPr/>
        <a:lstStyle/>
        <a:p>
          <a:r>
            <a:rPr lang="en-US"/>
            <a:t>Sanitation and water access.</a:t>
          </a:r>
        </a:p>
      </dgm:t>
    </dgm:pt>
    <dgm:pt modelId="{5D24CDE6-154F-4A7A-A8AD-4AF88F8B8305}" type="parTrans" cxnId="{F542B49F-83F5-418E-A0CB-4B84BB4F671F}">
      <dgm:prSet/>
      <dgm:spPr/>
      <dgm:t>
        <a:bodyPr/>
        <a:lstStyle/>
        <a:p>
          <a:endParaRPr lang="en-US"/>
        </a:p>
      </dgm:t>
    </dgm:pt>
    <dgm:pt modelId="{CD23B3BC-C948-4452-B922-2E4A2824B26F}" type="sibTrans" cxnId="{F542B49F-83F5-418E-A0CB-4B84BB4F671F}">
      <dgm:prSet/>
      <dgm:spPr/>
      <dgm:t>
        <a:bodyPr/>
        <a:lstStyle/>
        <a:p>
          <a:endParaRPr lang="en-US"/>
        </a:p>
      </dgm:t>
    </dgm:pt>
    <dgm:pt modelId="{40213832-F9FC-4154-A4D1-24C9D334C79C}">
      <dgm:prSet/>
      <dgm:spPr/>
      <dgm:t>
        <a:bodyPr/>
        <a:lstStyle/>
        <a:p>
          <a:r>
            <a:rPr lang="en-US"/>
            <a:t>Environmental pollution</a:t>
          </a:r>
        </a:p>
      </dgm:t>
    </dgm:pt>
    <dgm:pt modelId="{72548B38-A96E-464E-BB87-A95AB6268302}" type="parTrans" cxnId="{9F09376C-4397-4A62-A55A-8F990DF29A2B}">
      <dgm:prSet/>
      <dgm:spPr/>
      <dgm:t>
        <a:bodyPr/>
        <a:lstStyle/>
        <a:p>
          <a:endParaRPr lang="en-US"/>
        </a:p>
      </dgm:t>
    </dgm:pt>
    <dgm:pt modelId="{C09FC4A0-F90A-4FEA-AFFE-1721121FBA4A}" type="sibTrans" cxnId="{9F09376C-4397-4A62-A55A-8F990DF29A2B}">
      <dgm:prSet/>
      <dgm:spPr/>
      <dgm:t>
        <a:bodyPr/>
        <a:lstStyle/>
        <a:p>
          <a:endParaRPr lang="en-US"/>
        </a:p>
      </dgm:t>
    </dgm:pt>
    <dgm:pt modelId="{EF570001-F87E-4D61-B049-44C9BF197B57}">
      <dgm:prSet/>
      <dgm:spPr/>
      <dgm:t>
        <a:bodyPr/>
        <a:lstStyle/>
        <a:p>
          <a:r>
            <a:rPr lang="en-US"/>
            <a:t>Poor housing, e.g. damp</a:t>
          </a:r>
        </a:p>
      </dgm:t>
    </dgm:pt>
    <dgm:pt modelId="{FA25D828-F06A-43E3-9AA5-6DA479C90B84}" type="parTrans" cxnId="{FFE76CEA-F108-43AC-A50D-CE068C994D2A}">
      <dgm:prSet/>
      <dgm:spPr/>
      <dgm:t>
        <a:bodyPr/>
        <a:lstStyle/>
        <a:p>
          <a:endParaRPr lang="en-US"/>
        </a:p>
      </dgm:t>
    </dgm:pt>
    <dgm:pt modelId="{0F9C953E-501E-463D-B94E-8490045A45CE}" type="sibTrans" cxnId="{FFE76CEA-F108-43AC-A50D-CE068C994D2A}">
      <dgm:prSet/>
      <dgm:spPr/>
      <dgm:t>
        <a:bodyPr/>
        <a:lstStyle/>
        <a:p>
          <a:endParaRPr lang="en-US"/>
        </a:p>
      </dgm:t>
    </dgm:pt>
    <dgm:pt modelId="{80303D50-ADFF-4516-9BED-EEB7D5E2DEB4}">
      <dgm:prSet/>
      <dgm:spPr/>
      <dgm:t>
        <a:bodyPr/>
        <a:lstStyle/>
        <a:p>
          <a:r>
            <a:rPr lang="en-US"/>
            <a:t>Rural areas</a:t>
          </a:r>
        </a:p>
      </dgm:t>
    </dgm:pt>
    <dgm:pt modelId="{2A834A23-0728-4BA7-8DFC-D28C1C408F60}" type="parTrans" cxnId="{5804F0EA-B416-47DE-B847-B31A5C9480A7}">
      <dgm:prSet/>
      <dgm:spPr/>
      <dgm:t>
        <a:bodyPr/>
        <a:lstStyle/>
        <a:p>
          <a:endParaRPr lang="en-US"/>
        </a:p>
      </dgm:t>
    </dgm:pt>
    <dgm:pt modelId="{9ABA46A2-8FC9-4FBA-A3E3-90F139C15BAA}" type="sibTrans" cxnId="{5804F0EA-B416-47DE-B847-B31A5C9480A7}">
      <dgm:prSet/>
      <dgm:spPr/>
      <dgm:t>
        <a:bodyPr/>
        <a:lstStyle/>
        <a:p>
          <a:endParaRPr lang="en-US"/>
        </a:p>
      </dgm:t>
    </dgm:pt>
    <dgm:pt modelId="{7EEFC5CD-7185-4248-9571-6FD5B12E2D73}">
      <dgm:prSet/>
      <dgm:spPr/>
      <dgm:t>
        <a:bodyPr/>
        <a:lstStyle/>
        <a:p>
          <a:r>
            <a:rPr lang="en-US"/>
            <a:t>Lack of open spaces</a:t>
          </a:r>
        </a:p>
      </dgm:t>
    </dgm:pt>
    <dgm:pt modelId="{167A3ECC-5AE1-4133-B1D5-BF90AF922F30}" type="parTrans" cxnId="{33113B6F-DBE5-47A1-81C6-95EAF023159D}">
      <dgm:prSet/>
      <dgm:spPr/>
      <dgm:t>
        <a:bodyPr/>
        <a:lstStyle/>
        <a:p>
          <a:endParaRPr lang="en-US"/>
        </a:p>
      </dgm:t>
    </dgm:pt>
    <dgm:pt modelId="{4BD75284-3E17-4DB1-B57B-FB68FF91A9A7}" type="sibTrans" cxnId="{33113B6F-DBE5-47A1-81C6-95EAF023159D}">
      <dgm:prSet/>
      <dgm:spPr/>
      <dgm:t>
        <a:bodyPr/>
        <a:lstStyle/>
        <a:p>
          <a:endParaRPr lang="en-US"/>
        </a:p>
      </dgm:t>
    </dgm:pt>
    <dgm:pt modelId="{E1B5C63C-ACD6-46E3-8FFB-74A054808A36}" type="pres">
      <dgm:prSet presAssocID="{8A49485F-D5D9-43D7-9F18-5DA05F74C059}" presName="root" presStyleCnt="0">
        <dgm:presLayoutVars>
          <dgm:dir/>
          <dgm:resizeHandles val="exact"/>
        </dgm:presLayoutVars>
      </dgm:prSet>
      <dgm:spPr/>
    </dgm:pt>
    <dgm:pt modelId="{346E53E7-8DDB-42D5-B1A7-48A872C366AF}" type="pres">
      <dgm:prSet presAssocID="{DFF0FA6E-5359-4960-96C5-17C6543D9E41}" presName="compNode" presStyleCnt="0"/>
      <dgm:spPr/>
    </dgm:pt>
    <dgm:pt modelId="{F546D067-3E17-43A2-828C-6143BD4BAE16}" type="pres">
      <dgm:prSet presAssocID="{DFF0FA6E-5359-4960-96C5-17C6543D9E41}" presName="bgRect" presStyleLbl="bgShp" presStyleIdx="0" presStyleCnt="5"/>
      <dgm:spPr/>
    </dgm:pt>
    <dgm:pt modelId="{BC4A6F6A-BC42-4FFA-8C03-A9AF8F4B8FB7}" type="pres">
      <dgm:prSet presAssocID="{DFF0FA6E-5359-4960-96C5-17C6543D9E4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ink"/>
        </a:ext>
      </dgm:extLst>
    </dgm:pt>
    <dgm:pt modelId="{D5E972E2-DC87-4260-B999-C5A8138367B3}" type="pres">
      <dgm:prSet presAssocID="{DFF0FA6E-5359-4960-96C5-17C6543D9E41}" presName="spaceRect" presStyleCnt="0"/>
      <dgm:spPr/>
    </dgm:pt>
    <dgm:pt modelId="{27FA596F-1CBD-493A-86F9-C6494D435838}" type="pres">
      <dgm:prSet presAssocID="{DFF0FA6E-5359-4960-96C5-17C6543D9E41}" presName="parTx" presStyleLbl="revTx" presStyleIdx="0" presStyleCnt="5">
        <dgm:presLayoutVars>
          <dgm:chMax val="0"/>
          <dgm:chPref val="0"/>
        </dgm:presLayoutVars>
      </dgm:prSet>
      <dgm:spPr/>
    </dgm:pt>
    <dgm:pt modelId="{251436BE-8050-4736-B272-62C9D6C76BBA}" type="pres">
      <dgm:prSet presAssocID="{CD23B3BC-C948-4452-B922-2E4A2824B26F}" presName="sibTrans" presStyleCnt="0"/>
      <dgm:spPr/>
    </dgm:pt>
    <dgm:pt modelId="{91AFFAD2-5D60-4BFD-89F9-0FA59F1A6E77}" type="pres">
      <dgm:prSet presAssocID="{40213832-F9FC-4154-A4D1-24C9D334C79C}" presName="compNode" presStyleCnt="0"/>
      <dgm:spPr/>
    </dgm:pt>
    <dgm:pt modelId="{6BA1DAD6-008D-421A-B88A-719D4572B2EB}" type="pres">
      <dgm:prSet presAssocID="{40213832-F9FC-4154-A4D1-24C9D334C79C}" presName="bgRect" presStyleLbl="bgShp" presStyleIdx="1" presStyleCnt="5"/>
      <dgm:spPr/>
    </dgm:pt>
    <dgm:pt modelId="{5D390AB8-3106-4C8A-A396-052CA50D210E}" type="pres">
      <dgm:prSet presAssocID="{40213832-F9FC-4154-A4D1-24C9D334C79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52D618EE-775C-47C3-A29F-20C5B42B6835}" type="pres">
      <dgm:prSet presAssocID="{40213832-F9FC-4154-A4D1-24C9D334C79C}" presName="spaceRect" presStyleCnt="0"/>
      <dgm:spPr/>
    </dgm:pt>
    <dgm:pt modelId="{D27DEF31-3525-4F07-8228-ED82F59087C6}" type="pres">
      <dgm:prSet presAssocID="{40213832-F9FC-4154-A4D1-24C9D334C79C}" presName="parTx" presStyleLbl="revTx" presStyleIdx="1" presStyleCnt="5">
        <dgm:presLayoutVars>
          <dgm:chMax val="0"/>
          <dgm:chPref val="0"/>
        </dgm:presLayoutVars>
      </dgm:prSet>
      <dgm:spPr/>
    </dgm:pt>
    <dgm:pt modelId="{28B910A8-3DDF-417E-8CCC-A54B824CE348}" type="pres">
      <dgm:prSet presAssocID="{C09FC4A0-F90A-4FEA-AFFE-1721121FBA4A}" presName="sibTrans" presStyleCnt="0"/>
      <dgm:spPr/>
    </dgm:pt>
    <dgm:pt modelId="{9FB46E27-4781-44C1-A78A-6F3445529C8C}" type="pres">
      <dgm:prSet presAssocID="{EF570001-F87E-4D61-B049-44C9BF197B57}" presName="compNode" presStyleCnt="0"/>
      <dgm:spPr/>
    </dgm:pt>
    <dgm:pt modelId="{185F8C91-A5A1-41E6-AF91-C699723F3179}" type="pres">
      <dgm:prSet presAssocID="{EF570001-F87E-4D61-B049-44C9BF197B57}" presName="bgRect" presStyleLbl="bgShp" presStyleIdx="2" presStyleCnt="5"/>
      <dgm:spPr/>
    </dgm:pt>
    <dgm:pt modelId="{687B3B05-4B27-4260-AF0F-E9582FE66863}" type="pres">
      <dgm:prSet presAssocID="{EF570001-F87E-4D61-B049-44C9BF197B5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use"/>
        </a:ext>
      </dgm:extLst>
    </dgm:pt>
    <dgm:pt modelId="{EF0D503F-8691-4355-8541-8C1F92E0C68B}" type="pres">
      <dgm:prSet presAssocID="{EF570001-F87E-4D61-B049-44C9BF197B57}" presName="spaceRect" presStyleCnt="0"/>
      <dgm:spPr/>
    </dgm:pt>
    <dgm:pt modelId="{A4560162-5FF7-4CC4-AE80-8D4A26726F32}" type="pres">
      <dgm:prSet presAssocID="{EF570001-F87E-4D61-B049-44C9BF197B57}" presName="parTx" presStyleLbl="revTx" presStyleIdx="2" presStyleCnt="5">
        <dgm:presLayoutVars>
          <dgm:chMax val="0"/>
          <dgm:chPref val="0"/>
        </dgm:presLayoutVars>
      </dgm:prSet>
      <dgm:spPr/>
    </dgm:pt>
    <dgm:pt modelId="{AF5697F5-6462-4749-AB2E-BA5DECDCB14D}" type="pres">
      <dgm:prSet presAssocID="{0F9C953E-501E-463D-B94E-8490045A45CE}" presName="sibTrans" presStyleCnt="0"/>
      <dgm:spPr/>
    </dgm:pt>
    <dgm:pt modelId="{D62C6029-71D7-4FE1-AF3E-FAA0D9B82CAD}" type="pres">
      <dgm:prSet presAssocID="{80303D50-ADFF-4516-9BED-EEB7D5E2DEB4}" presName="compNode" presStyleCnt="0"/>
      <dgm:spPr/>
    </dgm:pt>
    <dgm:pt modelId="{7670F5C2-D95C-4F17-986A-3AC187867768}" type="pres">
      <dgm:prSet presAssocID="{80303D50-ADFF-4516-9BED-EEB7D5E2DEB4}" presName="bgRect" presStyleLbl="bgShp" presStyleIdx="3" presStyleCnt="5"/>
      <dgm:spPr/>
    </dgm:pt>
    <dgm:pt modelId="{4DE61847-8DB3-4DFB-87B0-476FC7AC859E}" type="pres">
      <dgm:prSet presAssocID="{80303D50-ADFF-4516-9BED-EEB7D5E2DEB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ctor"/>
        </a:ext>
      </dgm:extLst>
    </dgm:pt>
    <dgm:pt modelId="{C3568FDC-0598-4FEC-B83E-AA5E116BE803}" type="pres">
      <dgm:prSet presAssocID="{80303D50-ADFF-4516-9BED-EEB7D5E2DEB4}" presName="spaceRect" presStyleCnt="0"/>
      <dgm:spPr/>
    </dgm:pt>
    <dgm:pt modelId="{3C51586C-DFBA-481A-A930-874A5AE7FB84}" type="pres">
      <dgm:prSet presAssocID="{80303D50-ADFF-4516-9BED-EEB7D5E2DEB4}" presName="parTx" presStyleLbl="revTx" presStyleIdx="3" presStyleCnt="5">
        <dgm:presLayoutVars>
          <dgm:chMax val="0"/>
          <dgm:chPref val="0"/>
        </dgm:presLayoutVars>
      </dgm:prSet>
      <dgm:spPr/>
    </dgm:pt>
    <dgm:pt modelId="{2D0BE4BF-DDAD-4905-BD26-2E7C3B2380C5}" type="pres">
      <dgm:prSet presAssocID="{9ABA46A2-8FC9-4FBA-A3E3-90F139C15BAA}" presName="sibTrans" presStyleCnt="0"/>
      <dgm:spPr/>
    </dgm:pt>
    <dgm:pt modelId="{BF099157-2736-4240-88B5-FA3333CEAD29}" type="pres">
      <dgm:prSet presAssocID="{7EEFC5CD-7185-4248-9571-6FD5B12E2D73}" presName="compNode" presStyleCnt="0"/>
      <dgm:spPr/>
    </dgm:pt>
    <dgm:pt modelId="{9B757486-D14E-4A39-8603-2C790D030BC7}" type="pres">
      <dgm:prSet presAssocID="{7EEFC5CD-7185-4248-9571-6FD5B12E2D73}" presName="bgRect" presStyleLbl="bgShp" presStyleIdx="4" presStyleCnt="5"/>
      <dgm:spPr/>
    </dgm:pt>
    <dgm:pt modelId="{8A08F06B-CEBE-4BB3-A105-DF0F37FCA4DB}" type="pres">
      <dgm:prSet presAssocID="{7EEFC5CD-7185-4248-9571-6FD5B12E2D7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ity"/>
        </a:ext>
      </dgm:extLst>
    </dgm:pt>
    <dgm:pt modelId="{85C843C3-0556-49C8-B451-F68C5E963661}" type="pres">
      <dgm:prSet presAssocID="{7EEFC5CD-7185-4248-9571-6FD5B12E2D73}" presName="spaceRect" presStyleCnt="0"/>
      <dgm:spPr/>
    </dgm:pt>
    <dgm:pt modelId="{BCAFA7A7-11EB-4AE7-AF39-8AC60A6F2710}" type="pres">
      <dgm:prSet presAssocID="{7EEFC5CD-7185-4248-9571-6FD5B12E2D73}" presName="parTx" presStyleLbl="revTx" presStyleIdx="4" presStyleCnt="5">
        <dgm:presLayoutVars>
          <dgm:chMax val="0"/>
          <dgm:chPref val="0"/>
        </dgm:presLayoutVars>
      </dgm:prSet>
      <dgm:spPr/>
    </dgm:pt>
  </dgm:ptLst>
  <dgm:cxnLst>
    <dgm:cxn modelId="{9F09376C-4397-4A62-A55A-8F990DF29A2B}" srcId="{8A49485F-D5D9-43D7-9F18-5DA05F74C059}" destId="{40213832-F9FC-4154-A4D1-24C9D334C79C}" srcOrd="1" destOrd="0" parTransId="{72548B38-A96E-464E-BB87-A95AB6268302}" sibTransId="{C09FC4A0-F90A-4FEA-AFFE-1721121FBA4A}"/>
    <dgm:cxn modelId="{33113B6F-DBE5-47A1-81C6-95EAF023159D}" srcId="{8A49485F-D5D9-43D7-9F18-5DA05F74C059}" destId="{7EEFC5CD-7185-4248-9571-6FD5B12E2D73}" srcOrd="4" destOrd="0" parTransId="{167A3ECC-5AE1-4133-B1D5-BF90AF922F30}" sibTransId="{4BD75284-3E17-4DB1-B57B-FB68FF91A9A7}"/>
    <dgm:cxn modelId="{F66F418F-DDE6-4EF8-A4E3-C93F0A596F78}" type="presOf" srcId="{DFF0FA6E-5359-4960-96C5-17C6543D9E41}" destId="{27FA596F-1CBD-493A-86F9-C6494D435838}" srcOrd="0" destOrd="0" presId="urn:microsoft.com/office/officeart/2018/2/layout/IconVerticalSolidList"/>
    <dgm:cxn modelId="{F542B49F-83F5-418E-A0CB-4B84BB4F671F}" srcId="{8A49485F-D5D9-43D7-9F18-5DA05F74C059}" destId="{DFF0FA6E-5359-4960-96C5-17C6543D9E41}" srcOrd="0" destOrd="0" parTransId="{5D24CDE6-154F-4A7A-A8AD-4AF88F8B8305}" sibTransId="{CD23B3BC-C948-4452-B922-2E4A2824B26F}"/>
    <dgm:cxn modelId="{08A05EA1-8DF2-46A7-844B-1D52813AABB3}" type="presOf" srcId="{8A49485F-D5D9-43D7-9F18-5DA05F74C059}" destId="{E1B5C63C-ACD6-46E3-8FFB-74A054808A36}" srcOrd="0" destOrd="0" presId="urn:microsoft.com/office/officeart/2018/2/layout/IconVerticalSolidList"/>
    <dgm:cxn modelId="{CD4639A3-A69B-4AD4-8DEA-57D88700AF54}" type="presOf" srcId="{40213832-F9FC-4154-A4D1-24C9D334C79C}" destId="{D27DEF31-3525-4F07-8228-ED82F59087C6}" srcOrd="0" destOrd="0" presId="urn:microsoft.com/office/officeart/2018/2/layout/IconVerticalSolidList"/>
    <dgm:cxn modelId="{4DC9CDB6-8BB9-4E29-BEB5-830532BC2EC5}" type="presOf" srcId="{EF570001-F87E-4D61-B049-44C9BF197B57}" destId="{A4560162-5FF7-4CC4-AE80-8D4A26726F32}" srcOrd="0" destOrd="0" presId="urn:microsoft.com/office/officeart/2018/2/layout/IconVerticalSolidList"/>
    <dgm:cxn modelId="{27FBFDE5-D691-476B-A360-A64BA61949C7}" type="presOf" srcId="{7EEFC5CD-7185-4248-9571-6FD5B12E2D73}" destId="{BCAFA7A7-11EB-4AE7-AF39-8AC60A6F2710}" srcOrd="0" destOrd="0" presId="urn:microsoft.com/office/officeart/2018/2/layout/IconVerticalSolidList"/>
    <dgm:cxn modelId="{FFE76CEA-F108-43AC-A50D-CE068C994D2A}" srcId="{8A49485F-D5D9-43D7-9F18-5DA05F74C059}" destId="{EF570001-F87E-4D61-B049-44C9BF197B57}" srcOrd="2" destOrd="0" parTransId="{FA25D828-F06A-43E3-9AA5-6DA479C90B84}" sibTransId="{0F9C953E-501E-463D-B94E-8490045A45CE}"/>
    <dgm:cxn modelId="{5804F0EA-B416-47DE-B847-B31A5C9480A7}" srcId="{8A49485F-D5D9-43D7-9F18-5DA05F74C059}" destId="{80303D50-ADFF-4516-9BED-EEB7D5E2DEB4}" srcOrd="3" destOrd="0" parTransId="{2A834A23-0728-4BA7-8DFC-D28C1C408F60}" sibTransId="{9ABA46A2-8FC9-4FBA-A3E3-90F139C15BAA}"/>
    <dgm:cxn modelId="{BBCC4DF4-578A-4D10-A012-3770CA023A5F}" type="presOf" srcId="{80303D50-ADFF-4516-9BED-EEB7D5E2DEB4}" destId="{3C51586C-DFBA-481A-A930-874A5AE7FB84}" srcOrd="0" destOrd="0" presId="urn:microsoft.com/office/officeart/2018/2/layout/IconVerticalSolidList"/>
    <dgm:cxn modelId="{903A39B8-D889-4AF4-A021-200E0C4E550B}" type="presParOf" srcId="{E1B5C63C-ACD6-46E3-8FFB-74A054808A36}" destId="{346E53E7-8DDB-42D5-B1A7-48A872C366AF}" srcOrd="0" destOrd="0" presId="urn:microsoft.com/office/officeart/2018/2/layout/IconVerticalSolidList"/>
    <dgm:cxn modelId="{3DDB2415-9FAA-41F2-BE06-8606DE37775C}" type="presParOf" srcId="{346E53E7-8DDB-42D5-B1A7-48A872C366AF}" destId="{F546D067-3E17-43A2-828C-6143BD4BAE16}" srcOrd="0" destOrd="0" presId="urn:microsoft.com/office/officeart/2018/2/layout/IconVerticalSolidList"/>
    <dgm:cxn modelId="{F8061B45-F709-45A0-B984-8D762C04F6CF}" type="presParOf" srcId="{346E53E7-8DDB-42D5-B1A7-48A872C366AF}" destId="{BC4A6F6A-BC42-4FFA-8C03-A9AF8F4B8FB7}" srcOrd="1" destOrd="0" presId="urn:microsoft.com/office/officeart/2018/2/layout/IconVerticalSolidList"/>
    <dgm:cxn modelId="{580F5168-264E-4D58-A295-EAD54384F888}" type="presParOf" srcId="{346E53E7-8DDB-42D5-B1A7-48A872C366AF}" destId="{D5E972E2-DC87-4260-B999-C5A8138367B3}" srcOrd="2" destOrd="0" presId="urn:microsoft.com/office/officeart/2018/2/layout/IconVerticalSolidList"/>
    <dgm:cxn modelId="{1D589C63-3C11-449B-9A1E-D85EC03E682C}" type="presParOf" srcId="{346E53E7-8DDB-42D5-B1A7-48A872C366AF}" destId="{27FA596F-1CBD-493A-86F9-C6494D435838}" srcOrd="3" destOrd="0" presId="urn:microsoft.com/office/officeart/2018/2/layout/IconVerticalSolidList"/>
    <dgm:cxn modelId="{16408464-B9EA-40F6-9553-AFCF6A05A838}" type="presParOf" srcId="{E1B5C63C-ACD6-46E3-8FFB-74A054808A36}" destId="{251436BE-8050-4736-B272-62C9D6C76BBA}" srcOrd="1" destOrd="0" presId="urn:microsoft.com/office/officeart/2018/2/layout/IconVerticalSolidList"/>
    <dgm:cxn modelId="{C8D4E231-6E6A-458B-8F4D-741AF0614FA0}" type="presParOf" srcId="{E1B5C63C-ACD6-46E3-8FFB-74A054808A36}" destId="{91AFFAD2-5D60-4BFD-89F9-0FA59F1A6E77}" srcOrd="2" destOrd="0" presId="urn:microsoft.com/office/officeart/2018/2/layout/IconVerticalSolidList"/>
    <dgm:cxn modelId="{C16307F6-A5DE-4533-B8D2-7DA9F770C40E}" type="presParOf" srcId="{91AFFAD2-5D60-4BFD-89F9-0FA59F1A6E77}" destId="{6BA1DAD6-008D-421A-B88A-719D4572B2EB}" srcOrd="0" destOrd="0" presId="urn:microsoft.com/office/officeart/2018/2/layout/IconVerticalSolidList"/>
    <dgm:cxn modelId="{6BD2074B-4930-4576-B1D4-AD997FE91314}" type="presParOf" srcId="{91AFFAD2-5D60-4BFD-89F9-0FA59F1A6E77}" destId="{5D390AB8-3106-4C8A-A396-052CA50D210E}" srcOrd="1" destOrd="0" presId="urn:microsoft.com/office/officeart/2018/2/layout/IconVerticalSolidList"/>
    <dgm:cxn modelId="{77863EB3-DBEC-426C-8FB0-0CC356ABD7EF}" type="presParOf" srcId="{91AFFAD2-5D60-4BFD-89F9-0FA59F1A6E77}" destId="{52D618EE-775C-47C3-A29F-20C5B42B6835}" srcOrd="2" destOrd="0" presId="urn:microsoft.com/office/officeart/2018/2/layout/IconVerticalSolidList"/>
    <dgm:cxn modelId="{FEB89598-2EFD-4A94-ABCC-DE200A965B3D}" type="presParOf" srcId="{91AFFAD2-5D60-4BFD-89F9-0FA59F1A6E77}" destId="{D27DEF31-3525-4F07-8228-ED82F59087C6}" srcOrd="3" destOrd="0" presId="urn:microsoft.com/office/officeart/2018/2/layout/IconVerticalSolidList"/>
    <dgm:cxn modelId="{F001277F-D7E3-4382-B707-4E48B8390587}" type="presParOf" srcId="{E1B5C63C-ACD6-46E3-8FFB-74A054808A36}" destId="{28B910A8-3DDF-417E-8CCC-A54B824CE348}" srcOrd="3" destOrd="0" presId="urn:microsoft.com/office/officeart/2018/2/layout/IconVerticalSolidList"/>
    <dgm:cxn modelId="{CE1C65D5-8757-4278-8F0B-930E8CCDF9A3}" type="presParOf" srcId="{E1B5C63C-ACD6-46E3-8FFB-74A054808A36}" destId="{9FB46E27-4781-44C1-A78A-6F3445529C8C}" srcOrd="4" destOrd="0" presId="urn:microsoft.com/office/officeart/2018/2/layout/IconVerticalSolidList"/>
    <dgm:cxn modelId="{D4EC5168-242D-453A-AB99-43D6FC1753AC}" type="presParOf" srcId="{9FB46E27-4781-44C1-A78A-6F3445529C8C}" destId="{185F8C91-A5A1-41E6-AF91-C699723F3179}" srcOrd="0" destOrd="0" presId="urn:microsoft.com/office/officeart/2018/2/layout/IconVerticalSolidList"/>
    <dgm:cxn modelId="{671AC34B-C12C-4FBF-B0C1-D172DDE327F5}" type="presParOf" srcId="{9FB46E27-4781-44C1-A78A-6F3445529C8C}" destId="{687B3B05-4B27-4260-AF0F-E9582FE66863}" srcOrd="1" destOrd="0" presId="urn:microsoft.com/office/officeart/2018/2/layout/IconVerticalSolidList"/>
    <dgm:cxn modelId="{4F16EBB3-A187-4B40-9F47-2A09A66DFC79}" type="presParOf" srcId="{9FB46E27-4781-44C1-A78A-6F3445529C8C}" destId="{EF0D503F-8691-4355-8541-8C1F92E0C68B}" srcOrd="2" destOrd="0" presId="urn:microsoft.com/office/officeart/2018/2/layout/IconVerticalSolidList"/>
    <dgm:cxn modelId="{DA8CD0F7-2004-4E58-8941-C5CC631C549C}" type="presParOf" srcId="{9FB46E27-4781-44C1-A78A-6F3445529C8C}" destId="{A4560162-5FF7-4CC4-AE80-8D4A26726F32}" srcOrd="3" destOrd="0" presId="urn:microsoft.com/office/officeart/2018/2/layout/IconVerticalSolidList"/>
    <dgm:cxn modelId="{9EE035DF-9F13-4EF0-A2C9-E7F58D639B1F}" type="presParOf" srcId="{E1B5C63C-ACD6-46E3-8FFB-74A054808A36}" destId="{AF5697F5-6462-4749-AB2E-BA5DECDCB14D}" srcOrd="5" destOrd="0" presId="urn:microsoft.com/office/officeart/2018/2/layout/IconVerticalSolidList"/>
    <dgm:cxn modelId="{B2B72AAD-FA04-49F5-9B7B-1839AE7E95CF}" type="presParOf" srcId="{E1B5C63C-ACD6-46E3-8FFB-74A054808A36}" destId="{D62C6029-71D7-4FE1-AF3E-FAA0D9B82CAD}" srcOrd="6" destOrd="0" presId="urn:microsoft.com/office/officeart/2018/2/layout/IconVerticalSolidList"/>
    <dgm:cxn modelId="{D13E4648-2BA9-4416-A363-4EC7E71FBC31}" type="presParOf" srcId="{D62C6029-71D7-4FE1-AF3E-FAA0D9B82CAD}" destId="{7670F5C2-D95C-4F17-986A-3AC187867768}" srcOrd="0" destOrd="0" presId="urn:microsoft.com/office/officeart/2018/2/layout/IconVerticalSolidList"/>
    <dgm:cxn modelId="{2A424DDF-89ED-443F-884D-F7B3F85F60A0}" type="presParOf" srcId="{D62C6029-71D7-4FE1-AF3E-FAA0D9B82CAD}" destId="{4DE61847-8DB3-4DFB-87B0-476FC7AC859E}" srcOrd="1" destOrd="0" presId="urn:microsoft.com/office/officeart/2018/2/layout/IconVerticalSolidList"/>
    <dgm:cxn modelId="{FCBFBA92-0299-4892-AF41-C52243509D5E}" type="presParOf" srcId="{D62C6029-71D7-4FE1-AF3E-FAA0D9B82CAD}" destId="{C3568FDC-0598-4FEC-B83E-AA5E116BE803}" srcOrd="2" destOrd="0" presId="urn:microsoft.com/office/officeart/2018/2/layout/IconVerticalSolidList"/>
    <dgm:cxn modelId="{E30C0843-3B93-4DA0-BB7F-14B90D2154EE}" type="presParOf" srcId="{D62C6029-71D7-4FE1-AF3E-FAA0D9B82CAD}" destId="{3C51586C-DFBA-481A-A930-874A5AE7FB84}" srcOrd="3" destOrd="0" presId="urn:microsoft.com/office/officeart/2018/2/layout/IconVerticalSolidList"/>
    <dgm:cxn modelId="{6463AE39-F2BC-4C0A-A256-C25CDA8F5E47}" type="presParOf" srcId="{E1B5C63C-ACD6-46E3-8FFB-74A054808A36}" destId="{2D0BE4BF-DDAD-4905-BD26-2E7C3B2380C5}" srcOrd="7" destOrd="0" presId="urn:microsoft.com/office/officeart/2018/2/layout/IconVerticalSolidList"/>
    <dgm:cxn modelId="{07D1A0E5-735A-4AD9-8D97-2C866FA4612D}" type="presParOf" srcId="{E1B5C63C-ACD6-46E3-8FFB-74A054808A36}" destId="{BF099157-2736-4240-88B5-FA3333CEAD29}" srcOrd="8" destOrd="0" presId="urn:microsoft.com/office/officeart/2018/2/layout/IconVerticalSolidList"/>
    <dgm:cxn modelId="{479ADA1B-1F9A-46CA-AA5B-259DC7C5EEC1}" type="presParOf" srcId="{BF099157-2736-4240-88B5-FA3333CEAD29}" destId="{9B757486-D14E-4A39-8603-2C790D030BC7}" srcOrd="0" destOrd="0" presId="urn:microsoft.com/office/officeart/2018/2/layout/IconVerticalSolidList"/>
    <dgm:cxn modelId="{CC4F0EF7-1364-42E4-815E-C968575C195D}" type="presParOf" srcId="{BF099157-2736-4240-88B5-FA3333CEAD29}" destId="{8A08F06B-CEBE-4BB3-A105-DF0F37FCA4DB}" srcOrd="1" destOrd="0" presId="urn:microsoft.com/office/officeart/2018/2/layout/IconVerticalSolidList"/>
    <dgm:cxn modelId="{A04B3538-62FB-479C-94D8-1B5011F06928}" type="presParOf" srcId="{BF099157-2736-4240-88B5-FA3333CEAD29}" destId="{85C843C3-0556-49C8-B451-F68C5E963661}" srcOrd="2" destOrd="0" presId="urn:microsoft.com/office/officeart/2018/2/layout/IconVerticalSolidList"/>
    <dgm:cxn modelId="{0B81D0D3-7CCF-443F-B02C-2360D4ABFF28}" type="presParOf" srcId="{BF099157-2736-4240-88B5-FA3333CEAD29}" destId="{BCAFA7A7-11EB-4AE7-AF39-8AC60A6F27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4FD4488-014E-4A9E-9237-1C7A7903C0DF}" type="doc">
      <dgm:prSet loTypeId="urn:microsoft.com/office/officeart/2008/layout/LinedList" loCatId="list" qsTypeId="urn:microsoft.com/office/officeart/2005/8/quickstyle/simple1#19" qsCatId="simple" csTypeId="urn:microsoft.com/office/officeart/2005/8/colors/colorful2#14" csCatId="colorful"/>
      <dgm:spPr/>
      <dgm:t>
        <a:bodyPr/>
        <a:lstStyle/>
        <a:p>
          <a:endParaRPr lang="en-US"/>
        </a:p>
      </dgm:t>
    </dgm:pt>
    <dgm:pt modelId="{D845EE59-93AD-4A19-BAEC-E337A33C8613}">
      <dgm:prSet/>
      <dgm:spPr/>
      <dgm:t>
        <a:bodyPr/>
        <a:lstStyle/>
        <a:p>
          <a:r>
            <a:rPr lang="en-US"/>
            <a:t>Poor diet</a:t>
          </a:r>
        </a:p>
      </dgm:t>
    </dgm:pt>
    <dgm:pt modelId="{AF2FFE70-2648-4594-BD88-5765C6441D60}" type="parTrans" cxnId="{BC473704-34F3-4BA2-88EE-7D8450BF0D54}">
      <dgm:prSet/>
      <dgm:spPr/>
      <dgm:t>
        <a:bodyPr/>
        <a:lstStyle/>
        <a:p>
          <a:endParaRPr lang="en-US"/>
        </a:p>
      </dgm:t>
    </dgm:pt>
    <dgm:pt modelId="{867906B3-DF64-4558-809B-5CC5D0A5FE69}" type="sibTrans" cxnId="{BC473704-34F3-4BA2-88EE-7D8450BF0D54}">
      <dgm:prSet/>
      <dgm:spPr/>
      <dgm:t>
        <a:bodyPr/>
        <a:lstStyle/>
        <a:p>
          <a:endParaRPr lang="en-US"/>
        </a:p>
      </dgm:t>
    </dgm:pt>
    <dgm:pt modelId="{65B2E449-2E0E-4BA6-AD92-9CC547D1275D}">
      <dgm:prSet/>
      <dgm:spPr/>
      <dgm:t>
        <a:bodyPr/>
        <a:lstStyle/>
        <a:p>
          <a:r>
            <a:rPr lang="en-US"/>
            <a:t>Smoking</a:t>
          </a:r>
        </a:p>
      </dgm:t>
    </dgm:pt>
    <dgm:pt modelId="{D2266203-6D12-44C5-A83E-A23C6F30DB95}" type="parTrans" cxnId="{BAFCAFAD-9373-438C-8A25-DDFA9F97CDDB}">
      <dgm:prSet/>
      <dgm:spPr/>
      <dgm:t>
        <a:bodyPr/>
        <a:lstStyle/>
        <a:p>
          <a:endParaRPr lang="en-US"/>
        </a:p>
      </dgm:t>
    </dgm:pt>
    <dgm:pt modelId="{7C4D7EE8-1D91-45BE-ADF8-094384231B9C}" type="sibTrans" cxnId="{BAFCAFAD-9373-438C-8A25-DDFA9F97CDDB}">
      <dgm:prSet/>
      <dgm:spPr/>
      <dgm:t>
        <a:bodyPr/>
        <a:lstStyle/>
        <a:p>
          <a:endParaRPr lang="en-US"/>
        </a:p>
      </dgm:t>
    </dgm:pt>
    <dgm:pt modelId="{4885AE9D-01BC-44D1-A6B8-D7EC6100506A}">
      <dgm:prSet/>
      <dgm:spPr/>
      <dgm:t>
        <a:bodyPr/>
        <a:lstStyle/>
        <a:p>
          <a:r>
            <a:rPr lang="en-US"/>
            <a:t>Alcohol</a:t>
          </a:r>
        </a:p>
      </dgm:t>
    </dgm:pt>
    <dgm:pt modelId="{FB85395D-FF85-47FD-B665-E0502408BF68}" type="parTrans" cxnId="{E782EE51-15FA-4AF7-9363-CB0D65D0DFFC}">
      <dgm:prSet/>
      <dgm:spPr/>
      <dgm:t>
        <a:bodyPr/>
        <a:lstStyle/>
        <a:p>
          <a:endParaRPr lang="en-US"/>
        </a:p>
      </dgm:t>
    </dgm:pt>
    <dgm:pt modelId="{85904132-1F6E-44A8-9C55-34C8D41B1CE8}" type="sibTrans" cxnId="{E782EE51-15FA-4AF7-9363-CB0D65D0DFFC}">
      <dgm:prSet/>
      <dgm:spPr/>
      <dgm:t>
        <a:bodyPr/>
        <a:lstStyle/>
        <a:p>
          <a:endParaRPr lang="en-US"/>
        </a:p>
      </dgm:t>
    </dgm:pt>
    <dgm:pt modelId="{1F377476-F9D9-469B-9928-AA24DB3CD16F}">
      <dgm:prSet/>
      <dgm:spPr/>
      <dgm:t>
        <a:bodyPr/>
        <a:lstStyle/>
        <a:p>
          <a:r>
            <a:rPr lang="en-US"/>
            <a:t>Substance use</a:t>
          </a:r>
        </a:p>
      </dgm:t>
    </dgm:pt>
    <dgm:pt modelId="{36E16030-4FFF-41D3-8F6A-A978DDAA6CF7}" type="parTrans" cxnId="{4663FDF3-9FCE-4740-B49A-B8307B123B8E}">
      <dgm:prSet/>
      <dgm:spPr/>
      <dgm:t>
        <a:bodyPr/>
        <a:lstStyle/>
        <a:p>
          <a:endParaRPr lang="en-US"/>
        </a:p>
      </dgm:t>
    </dgm:pt>
    <dgm:pt modelId="{CEBF4F49-21D7-4BD2-AA23-7AC6ECEBEEC7}" type="sibTrans" cxnId="{4663FDF3-9FCE-4740-B49A-B8307B123B8E}">
      <dgm:prSet/>
      <dgm:spPr/>
      <dgm:t>
        <a:bodyPr/>
        <a:lstStyle/>
        <a:p>
          <a:endParaRPr lang="en-US"/>
        </a:p>
      </dgm:t>
    </dgm:pt>
    <dgm:pt modelId="{4F23020E-F3BA-41E5-B88D-7047BD927371}" type="pres">
      <dgm:prSet presAssocID="{74FD4488-014E-4A9E-9237-1C7A7903C0DF}" presName="vert0" presStyleCnt="0">
        <dgm:presLayoutVars>
          <dgm:dir/>
          <dgm:animOne val="branch"/>
          <dgm:animLvl val="lvl"/>
        </dgm:presLayoutVars>
      </dgm:prSet>
      <dgm:spPr/>
    </dgm:pt>
    <dgm:pt modelId="{8A950CA0-13BA-403A-8A3E-F0D24E1DF73A}" type="pres">
      <dgm:prSet presAssocID="{D845EE59-93AD-4A19-BAEC-E337A33C8613}" presName="thickLine" presStyleLbl="alignNode1" presStyleIdx="0" presStyleCnt="4"/>
      <dgm:spPr/>
    </dgm:pt>
    <dgm:pt modelId="{E14F485D-9BCB-47B6-8048-06B3FBE686AA}" type="pres">
      <dgm:prSet presAssocID="{D845EE59-93AD-4A19-BAEC-E337A33C8613}" presName="horz1" presStyleCnt="0"/>
      <dgm:spPr/>
    </dgm:pt>
    <dgm:pt modelId="{9B8C503E-011F-4A01-875E-4959B6B9968E}" type="pres">
      <dgm:prSet presAssocID="{D845EE59-93AD-4A19-BAEC-E337A33C8613}" presName="tx1" presStyleLbl="revTx" presStyleIdx="0" presStyleCnt="4"/>
      <dgm:spPr/>
    </dgm:pt>
    <dgm:pt modelId="{59863F4A-BB4B-4490-9CD7-C51C4FB525D8}" type="pres">
      <dgm:prSet presAssocID="{D845EE59-93AD-4A19-BAEC-E337A33C8613}" presName="vert1" presStyleCnt="0"/>
      <dgm:spPr/>
    </dgm:pt>
    <dgm:pt modelId="{B203F831-07B8-41C1-9387-B2C9CD3FAA20}" type="pres">
      <dgm:prSet presAssocID="{65B2E449-2E0E-4BA6-AD92-9CC547D1275D}" presName="thickLine" presStyleLbl="alignNode1" presStyleIdx="1" presStyleCnt="4"/>
      <dgm:spPr/>
    </dgm:pt>
    <dgm:pt modelId="{28585D8E-467E-4BE8-99CE-9E60168D5223}" type="pres">
      <dgm:prSet presAssocID="{65B2E449-2E0E-4BA6-AD92-9CC547D1275D}" presName="horz1" presStyleCnt="0"/>
      <dgm:spPr/>
    </dgm:pt>
    <dgm:pt modelId="{B2EAA029-07F6-43BD-9E8C-9E4613098E4E}" type="pres">
      <dgm:prSet presAssocID="{65B2E449-2E0E-4BA6-AD92-9CC547D1275D}" presName="tx1" presStyleLbl="revTx" presStyleIdx="1" presStyleCnt="4"/>
      <dgm:spPr/>
    </dgm:pt>
    <dgm:pt modelId="{6C3C9174-D04D-47BF-B618-1E7CF6C6E486}" type="pres">
      <dgm:prSet presAssocID="{65B2E449-2E0E-4BA6-AD92-9CC547D1275D}" presName="vert1" presStyleCnt="0"/>
      <dgm:spPr/>
    </dgm:pt>
    <dgm:pt modelId="{44DC1AC8-641F-4000-8100-0AEEAE27E2E3}" type="pres">
      <dgm:prSet presAssocID="{4885AE9D-01BC-44D1-A6B8-D7EC6100506A}" presName="thickLine" presStyleLbl="alignNode1" presStyleIdx="2" presStyleCnt="4"/>
      <dgm:spPr/>
    </dgm:pt>
    <dgm:pt modelId="{A5180C12-2D6B-47B6-B687-7DFF8D3F41B0}" type="pres">
      <dgm:prSet presAssocID="{4885AE9D-01BC-44D1-A6B8-D7EC6100506A}" presName="horz1" presStyleCnt="0"/>
      <dgm:spPr/>
    </dgm:pt>
    <dgm:pt modelId="{67F03498-9D7D-4BA5-961B-E6ECF6D42738}" type="pres">
      <dgm:prSet presAssocID="{4885AE9D-01BC-44D1-A6B8-D7EC6100506A}" presName="tx1" presStyleLbl="revTx" presStyleIdx="2" presStyleCnt="4"/>
      <dgm:spPr/>
    </dgm:pt>
    <dgm:pt modelId="{59BD3528-C2A0-4AD5-9F8E-02CE0FDD0CDA}" type="pres">
      <dgm:prSet presAssocID="{4885AE9D-01BC-44D1-A6B8-D7EC6100506A}" presName="vert1" presStyleCnt="0"/>
      <dgm:spPr/>
    </dgm:pt>
    <dgm:pt modelId="{AC565678-C72E-42B0-AF9E-E9517662DDD0}" type="pres">
      <dgm:prSet presAssocID="{1F377476-F9D9-469B-9928-AA24DB3CD16F}" presName="thickLine" presStyleLbl="alignNode1" presStyleIdx="3" presStyleCnt="4"/>
      <dgm:spPr/>
    </dgm:pt>
    <dgm:pt modelId="{D1E82890-C356-4EF3-8847-01A299DB0057}" type="pres">
      <dgm:prSet presAssocID="{1F377476-F9D9-469B-9928-AA24DB3CD16F}" presName="horz1" presStyleCnt="0"/>
      <dgm:spPr/>
    </dgm:pt>
    <dgm:pt modelId="{C3066D5B-8478-474E-807F-238FC650066D}" type="pres">
      <dgm:prSet presAssocID="{1F377476-F9D9-469B-9928-AA24DB3CD16F}" presName="tx1" presStyleLbl="revTx" presStyleIdx="3" presStyleCnt="4"/>
      <dgm:spPr/>
    </dgm:pt>
    <dgm:pt modelId="{5EE1FB5D-3820-4FE1-9BD8-0F3C03680A77}" type="pres">
      <dgm:prSet presAssocID="{1F377476-F9D9-469B-9928-AA24DB3CD16F}" presName="vert1" presStyleCnt="0"/>
      <dgm:spPr/>
    </dgm:pt>
  </dgm:ptLst>
  <dgm:cxnLst>
    <dgm:cxn modelId="{BC473704-34F3-4BA2-88EE-7D8450BF0D54}" srcId="{74FD4488-014E-4A9E-9237-1C7A7903C0DF}" destId="{D845EE59-93AD-4A19-BAEC-E337A33C8613}" srcOrd="0" destOrd="0" parTransId="{AF2FFE70-2648-4594-BD88-5765C6441D60}" sibTransId="{867906B3-DF64-4558-809B-5CC5D0A5FE69}"/>
    <dgm:cxn modelId="{09973F0D-B41E-45B6-BC90-70C51C3B4446}" type="presOf" srcId="{1F377476-F9D9-469B-9928-AA24DB3CD16F}" destId="{C3066D5B-8478-474E-807F-238FC650066D}" srcOrd="0" destOrd="0" presId="urn:microsoft.com/office/officeart/2008/layout/LinedList"/>
    <dgm:cxn modelId="{6EBBE75E-B45D-40C4-8492-2B2B5B416310}" type="presOf" srcId="{D845EE59-93AD-4A19-BAEC-E337A33C8613}" destId="{9B8C503E-011F-4A01-875E-4959B6B9968E}" srcOrd="0" destOrd="0" presId="urn:microsoft.com/office/officeart/2008/layout/LinedList"/>
    <dgm:cxn modelId="{E782EE51-15FA-4AF7-9363-CB0D65D0DFFC}" srcId="{74FD4488-014E-4A9E-9237-1C7A7903C0DF}" destId="{4885AE9D-01BC-44D1-A6B8-D7EC6100506A}" srcOrd="2" destOrd="0" parTransId="{FB85395D-FF85-47FD-B665-E0502408BF68}" sibTransId="{85904132-1F6E-44A8-9C55-34C8D41B1CE8}"/>
    <dgm:cxn modelId="{D09B1BA0-88D8-4D1B-8B03-996E9DCCC7B3}" type="presOf" srcId="{74FD4488-014E-4A9E-9237-1C7A7903C0DF}" destId="{4F23020E-F3BA-41E5-B88D-7047BD927371}" srcOrd="0" destOrd="0" presId="urn:microsoft.com/office/officeart/2008/layout/LinedList"/>
    <dgm:cxn modelId="{BAFCAFAD-9373-438C-8A25-DDFA9F97CDDB}" srcId="{74FD4488-014E-4A9E-9237-1C7A7903C0DF}" destId="{65B2E449-2E0E-4BA6-AD92-9CC547D1275D}" srcOrd="1" destOrd="0" parTransId="{D2266203-6D12-44C5-A83E-A23C6F30DB95}" sibTransId="{7C4D7EE8-1D91-45BE-ADF8-094384231B9C}"/>
    <dgm:cxn modelId="{B2A71AB2-9CDD-47AB-B00C-C930991BDDFA}" type="presOf" srcId="{4885AE9D-01BC-44D1-A6B8-D7EC6100506A}" destId="{67F03498-9D7D-4BA5-961B-E6ECF6D42738}" srcOrd="0" destOrd="0" presId="urn:microsoft.com/office/officeart/2008/layout/LinedList"/>
    <dgm:cxn modelId="{0F9AEFE2-7F7D-4E0E-9435-5CB132319614}" type="presOf" srcId="{65B2E449-2E0E-4BA6-AD92-9CC547D1275D}" destId="{B2EAA029-07F6-43BD-9E8C-9E4613098E4E}" srcOrd="0" destOrd="0" presId="urn:microsoft.com/office/officeart/2008/layout/LinedList"/>
    <dgm:cxn modelId="{4663FDF3-9FCE-4740-B49A-B8307B123B8E}" srcId="{74FD4488-014E-4A9E-9237-1C7A7903C0DF}" destId="{1F377476-F9D9-469B-9928-AA24DB3CD16F}" srcOrd="3" destOrd="0" parTransId="{36E16030-4FFF-41D3-8F6A-A978DDAA6CF7}" sibTransId="{CEBF4F49-21D7-4BD2-AA23-7AC6ECEBEEC7}"/>
    <dgm:cxn modelId="{C51C8A37-5155-4292-A56F-AED61720F3D6}" type="presParOf" srcId="{4F23020E-F3BA-41E5-B88D-7047BD927371}" destId="{8A950CA0-13BA-403A-8A3E-F0D24E1DF73A}" srcOrd="0" destOrd="0" presId="urn:microsoft.com/office/officeart/2008/layout/LinedList"/>
    <dgm:cxn modelId="{B94DBF24-FB00-4A15-84B9-00D6B04ACAC0}" type="presParOf" srcId="{4F23020E-F3BA-41E5-B88D-7047BD927371}" destId="{E14F485D-9BCB-47B6-8048-06B3FBE686AA}" srcOrd="1" destOrd="0" presId="urn:microsoft.com/office/officeart/2008/layout/LinedList"/>
    <dgm:cxn modelId="{CBBCE73F-F890-40DD-9ADB-F7971221BB06}" type="presParOf" srcId="{E14F485D-9BCB-47B6-8048-06B3FBE686AA}" destId="{9B8C503E-011F-4A01-875E-4959B6B9968E}" srcOrd="0" destOrd="0" presId="urn:microsoft.com/office/officeart/2008/layout/LinedList"/>
    <dgm:cxn modelId="{C8C8178D-97CC-418C-BC93-98E04D2CE7CA}" type="presParOf" srcId="{E14F485D-9BCB-47B6-8048-06B3FBE686AA}" destId="{59863F4A-BB4B-4490-9CD7-C51C4FB525D8}" srcOrd="1" destOrd="0" presId="urn:microsoft.com/office/officeart/2008/layout/LinedList"/>
    <dgm:cxn modelId="{E38B0217-1179-423C-9593-1FD6F3753394}" type="presParOf" srcId="{4F23020E-F3BA-41E5-B88D-7047BD927371}" destId="{B203F831-07B8-41C1-9387-B2C9CD3FAA20}" srcOrd="2" destOrd="0" presId="urn:microsoft.com/office/officeart/2008/layout/LinedList"/>
    <dgm:cxn modelId="{AF0786D3-7936-4359-9FC5-B8C186B604B5}" type="presParOf" srcId="{4F23020E-F3BA-41E5-B88D-7047BD927371}" destId="{28585D8E-467E-4BE8-99CE-9E60168D5223}" srcOrd="3" destOrd="0" presId="urn:microsoft.com/office/officeart/2008/layout/LinedList"/>
    <dgm:cxn modelId="{7AA0BA71-DE72-48AB-AF8F-4CB0C53A7198}" type="presParOf" srcId="{28585D8E-467E-4BE8-99CE-9E60168D5223}" destId="{B2EAA029-07F6-43BD-9E8C-9E4613098E4E}" srcOrd="0" destOrd="0" presId="urn:microsoft.com/office/officeart/2008/layout/LinedList"/>
    <dgm:cxn modelId="{EB80D4FD-7EFA-492D-BA5B-9E442BF9AF37}" type="presParOf" srcId="{28585D8E-467E-4BE8-99CE-9E60168D5223}" destId="{6C3C9174-D04D-47BF-B618-1E7CF6C6E486}" srcOrd="1" destOrd="0" presId="urn:microsoft.com/office/officeart/2008/layout/LinedList"/>
    <dgm:cxn modelId="{0E1DCFF8-3AC3-4B37-87CD-5778D4BF8404}" type="presParOf" srcId="{4F23020E-F3BA-41E5-B88D-7047BD927371}" destId="{44DC1AC8-641F-4000-8100-0AEEAE27E2E3}" srcOrd="4" destOrd="0" presId="urn:microsoft.com/office/officeart/2008/layout/LinedList"/>
    <dgm:cxn modelId="{29552098-C093-4621-A84B-9B05F9FF1713}" type="presParOf" srcId="{4F23020E-F3BA-41E5-B88D-7047BD927371}" destId="{A5180C12-2D6B-47B6-B687-7DFF8D3F41B0}" srcOrd="5" destOrd="0" presId="urn:microsoft.com/office/officeart/2008/layout/LinedList"/>
    <dgm:cxn modelId="{188EA245-20C8-4905-9589-80C88B59659B}" type="presParOf" srcId="{A5180C12-2D6B-47B6-B687-7DFF8D3F41B0}" destId="{67F03498-9D7D-4BA5-961B-E6ECF6D42738}" srcOrd="0" destOrd="0" presId="urn:microsoft.com/office/officeart/2008/layout/LinedList"/>
    <dgm:cxn modelId="{2CC09CD9-6CAE-46F6-BB61-9D72C3B7BFA1}" type="presParOf" srcId="{A5180C12-2D6B-47B6-B687-7DFF8D3F41B0}" destId="{59BD3528-C2A0-4AD5-9F8E-02CE0FDD0CDA}" srcOrd="1" destOrd="0" presId="urn:microsoft.com/office/officeart/2008/layout/LinedList"/>
    <dgm:cxn modelId="{8F15172D-36B3-49DC-90AD-0E7E900E3EAF}" type="presParOf" srcId="{4F23020E-F3BA-41E5-B88D-7047BD927371}" destId="{AC565678-C72E-42B0-AF9E-E9517662DDD0}" srcOrd="6" destOrd="0" presId="urn:microsoft.com/office/officeart/2008/layout/LinedList"/>
    <dgm:cxn modelId="{A9C31D61-126B-438C-8193-934882C9D7B7}" type="presParOf" srcId="{4F23020E-F3BA-41E5-B88D-7047BD927371}" destId="{D1E82890-C356-4EF3-8847-01A299DB0057}" srcOrd="7" destOrd="0" presId="urn:microsoft.com/office/officeart/2008/layout/LinedList"/>
    <dgm:cxn modelId="{ACF77319-4322-4B56-A22F-E73DDEADBCF3}" type="presParOf" srcId="{D1E82890-C356-4EF3-8847-01A299DB0057}" destId="{C3066D5B-8478-474E-807F-238FC650066D}" srcOrd="0" destOrd="0" presId="urn:microsoft.com/office/officeart/2008/layout/LinedList"/>
    <dgm:cxn modelId="{42F657B4-4632-4D3C-B22A-69DE35A6601C}" type="presParOf" srcId="{D1E82890-C356-4EF3-8847-01A299DB0057}" destId="{5EE1FB5D-3820-4FE1-9BD8-0F3C03680A7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510FEAF-470C-4D5D-B216-803C3AE48644}" type="doc">
      <dgm:prSet loTypeId="urn:microsoft.com/office/officeart/2008/layout/LinedList" loCatId="list" qsTypeId="urn:microsoft.com/office/officeart/2005/8/quickstyle/simple1#20" qsCatId="simple" csTypeId="urn:microsoft.com/office/officeart/2005/8/colors/colorful2#15" csCatId="colorful"/>
      <dgm:spPr/>
      <dgm:t>
        <a:bodyPr/>
        <a:lstStyle/>
        <a:p>
          <a:endParaRPr lang="en-US"/>
        </a:p>
      </dgm:t>
    </dgm:pt>
    <dgm:pt modelId="{E5EB11EA-F064-4BDE-B801-697A02F4E609}">
      <dgm:prSet/>
      <dgm:spPr/>
      <dgm:t>
        <a:bodyPr/>
        <a:lstStyle/>
        <a:p>
          <a:r>
            <a:rPr lang="en-US"/>
            <a:t>Why do people make these choices?</a:t>
          </a:r>
        </a:p>
      </dgm:t>
    </dgm:pt>
    <dgm:pt modelId="{B22F4C91-7B37-4B91-AA49-399E75495FB1}" type="parTrans" cxnId="{04E126AA-AC4E-4F3C-BE7C-A808041375CE}">
      <dgm:prSet/>
      <dgm:spPr/>
      <dgm:t>
        <a:bodyPr/>
        <a:lstStyle/>
        <a:p>
          <a:endParaRPr lang="en-US"/>
        </a:p>
      </dgm:t>
    </dgm:pt>
    <dgm:pt modelId="{60533059-FE9A-42F9-B415-3DBA26E831C6}" type="sibTrans" cxnId="{04E126AA-AC4E-4F3C-BE7C-A808041375CE}">
      <dgm:prSet/>
      <dgm:spPr/>
      <dgm:t>
        <a:bodyPr/>
        <a:lstStyle/>
        <a:p>
          <a:endParaRPr lang="en-US"/>
        </a:p>
      </dgm:t>
    </dgm:pt>
    <dgm:pt modelId="{A7256965-4A29-43EC-AB14-700DA145DCD0}">
      <dgm:prSet/>
      <dgm:spPr/>
      <dgm:t>
        <a:bodyPr/>
        <a:lstStyle/>
        <a:p>
          <a:r>
            <a:rPr lang="en-US"/>
            <a:t>With a myriad of evidence against doing these things, we still do them. </a:t>
          </a:r>
        </a:p>
      </dgm:t>
    </dgm:pt>
    <dgm:pt modelId="{49BEB46E-EFA1-4D66-9E5B-66E2DE80218C}" type="parTrans" cxnId="{3512AEDC-A565-474B-82C2-01D1B7391E09}">
      <dgm:prSet/>
      <dgm:spPr/>
      <dgm:t>
        <a:bodyPr/>
        <a:lstStyle/>
        <a:p>
          <a:endParaRPr lang="en-US"/>
        </a:p>
      </dgm:t>
    </dgm:pt>
    <dgm:pt modelId="{1E853D63-A139-4F10-BEAC-1F528F3EC910}" type="sibTrans" cxnId="{3512AEDC-A565-474B-82C2-01D1B7391E09}">
      <dgm:prSet/>
      <dgm:spPr/>
      <dgm:t>
        <a:bodyPr/>
        <a:lstStyle/>
        <a:p>
          <a:endParaRPr lang="en-US"/>
        </a:p>
      </dgm:t>
    </dgm:pt>
    <dgm:pt modelId="{E8CBB198-9B3D-4CB4-BA27-B8F4E7D78B19}" type="pres">
      <dgm:prSet presAssocID="{3510FEAF-470C-4D5D-B216-803C3AE48644}" presName="vert0" presStyleCnt="0">
        <dgm:presLayoutVars>
          <dgm:dir/>
          <dgm:animOne val="branch"/>
          <dgm:animLvl val="lvl"/>
        </dgm:presLayoutVars>
      </dgm:prSet>
      <dgm:spPr/>
    </dgm:pt>
    <dgm:pt modelId="{CC08DD8F-3C9A-4CD8-990B-D52957B540EC}" type="pres">
      <dgm:prSet presAssocID="{E5EB11EA-F064-4BDE-B801-697A02F4E609}" presName="thickLine" presStyleLbl="alignNode1" presStyleIdx="0" presStyleCnt="2"/>
      <dgm:spPr/>
    </dgm:pt>
    <dgm:pt modelId="{80FDFB02-7C36-498A-BB81-9575CB67AE43}" type="pres">
      <dgm:prSet presAssocID="{E5EB11EA-F064-4BDE-B801-697A02F4E609}" presName="horz1" presStyleCnt="0"/>
      <dgm:spPr/>
    </dgm:pt>
    <dgm:pt modelId="{CB42CC82-EEEB-4399-9CFC-7224DEAAF636}" type="pres">
      <dgm:prSet presAssocID="{E5EB11EA-F064-4BDE-B801-697A02F4E609}" presName="tx1" presStyleLbl="revTx" presStyleIdx="0" presStyleCnt="2"/>
      <dgm:spPr/>
    </dgm:pt>
    <dgm:pt modelId="{7D8EF489-758F-4304-9DBE-91D9629647FD}" type="pres">
      <dgm:prSet presAssocID="{E5EB11EA-F064-4BDE-B801-697A02F4E609}" presName="vert1" presStyleCnt="0"/>
      <dgm:spPr/>
    </dgm:pt>
    <dgm:pt modelId="{05FFC416-96F6-41DA-BDB5-032939205612}" type="pres">
      <dgm:prSet presAssocID="{A7256965-4A29-43EC-AB14-700DA145DCD0}" presName="thickLine" presStyleLbl="alignNode1" presStyleIdx="1" presStyleCnt="2"/>
      <dgm:spPr/>
    </dgm:pt>
    <dgm:pt modelId="{B5D03625-87F9-44F9-B301-B4B1E7F5EABF}" type="pres">
      <dgm:prSet presAssocID="{A7256965-4A29-43EC-AB14-700DA145DCD0}" presName="horz1" presStyleCnt="0"/>
      <dgm:spPr/>
    </dgm:pt>
    <dgm:pt modelId="{17740B5F-C22B-4D4B-B491-39A0BAB4E0BD}" type="pres">
      <dgm:prSet presAssocID="{A7256965-4A29-43EC-AB14-700DA145DCD0}" presName="tx1" presStyleLbl="revTx" presStyleIdx="1" presStyleCnt="2"/>
      <dgm:spPr/>
    </dgm:pt>
    <dgm:pt modelId="{29095B8F-6346-4081-A82D-50A946E8929C}" type="pres">
      <dgm:prSet presAssocID="{A7256965-4A29-43EC-AB14-700DA145DCD0}" presName="vert1" presStyleCnt="0"/>
      <dgm:spPr/>
    </dgm:pt>
  </dgm:ptLst>
  <dgm:cxnLst>
    <dgm:cxn modelId="{9674305D-D44E-4E07-B0B7-FAC795DEE188}" type="presOf" srcId="{3510FEAF-470C-4D5D-B216-803C3AE48644}" destId="{E8CBB198-9B3D-4CB4-BA27-B8F4E7D78B19}" srcOrd="0" destOrd="0" presId="urn:microsoft.com/office/officeart/2008/layout/LinedList"/>
    <dgm:cxn modelId="{34B15257-8EA1-44FF-B619-7C61D1854154}" type="presOf" srcId="{E5EB11EA-F064-4BDE-B801-697A02F4E609}" destId="{CB42CC82-EEEB-4399-9CFC-7224DEAAF636}" srcOrd="0" destOrd="0" presId="urn:microsoft.com/office/officeart/2008/layout/LinedList"/>
    <dgm:cxn modelId="{2988EB80-8767-42D1-A0CD-05539BD03F5E}" type="presOf" srcId="{A7256965-4A29-43EC-AB14-700DA145DCD0}" destId="{17740B5F-C22B-4D4B-B491-39A0BAB4E0BD}" srcOrd="0" destOrd="0" presId="urn:microsoft.com/office/officeart/2008/layout/LinedList"/>
    <dgm:cxn modelId="{04E126AA-AC4E-4F3C-BE7C-A808041375CE}" srcId="{3510FEAF-470C-4D5D-B216-803C3AE48644}" destId="{E5EB11EA-F064-4BDE-B801-697A02F4E609}" srcOrd="0" destOrd="0" parTransId="{B22F4C91-7B37-4B91-AA49-399E75495FB1}" sibTransId="{60533059-FE9A-42F9-B415-3DBA26E831C6}"/>
    <dgm:cxn modelId="{3512AEDC-A565-474B-82C2-01D1B7391E09}" srcId="{3510FEAF-470C-4D5D-B216-803C3AE48644}" destId="{A7256965-4A29-43EC-AB14-700DA145DCD0}" srcOrd="1" destOrd="0" parTransId="{49BEB46E-EFA1-4D66-9E5B-66E2DE80218C}" sibTransId="{1E853D63-A139-4F10-BEAC-1F528F3EC910}"/>
    <dgm:cxn modelId="{7C98EEC3-35F8-441A-ADF9-2461BE6CBA99}" type="presParOf" srcId="{E8CBB198-9B3D-4CB4-BA27-B8F4E7D78B19}" destId="{CC08DD8F-3C9A-4CD8-990B-D52957B540EC}" srcOrd="0" destOrd="0" presId="urn:microsoft.com/office/officeart/2008/layout/LinedList"/>
    <dgm:cxn modelId="{4E05B26E-294C-44FD-9CB4-8B108043EAAB}" type="presParOf" srcId="{E8CBB198-9B3D-4CB4-BA27-B8F4E7D78B19}" destId="{80FDFB02-7C36-498A-BB81-9575CB67AE43}" srcOrd="1" destOrd="0" presId="urn:microsoft.com/office/officeart/2008/layout/LinedList"/>
    <dgm:cxn modelId="{8AA4A44C-252A-491F-9F34-27AB78753E49}" type="presParOf" srcId="{80FDFB02-7C36-498A-BB81-9575CB67AE43}" destId="{CB42CC82-EEEB-4399-9CFC-7224DEAAF636}" srcOrd="0" destOrd="0" presId="urn:microsoft.com/office/officeart/2008/layout/LinedList"/>
    <dgm:cxn modelId="{D3A5AFE1-51D2-4F72-9713-8AABFB5578A8}" type="presParOf" srcId="{80FDFB02-7C36-498A-BB81-9575CB67AE43}" destId="{7D8EF489-758F-4304-9DBE-91D9629647FD}" srcOrd="1" destOrd="0" presId="urn:microsoft.com/office/officeart/2008/layout/LinedList"/>
    <dgm:cxn modelId="{8A8119E7-E208-4DBF-8D43-A296ABAE7A09}" type="presParOf" srcId="{E8CBB198-9B3D-4CB4-BA27-B8F4E7D78B19}" destId="{05FFC416-96F6-41DA-BDB5-032939205612}" srcOrd="2" destOrd="0" presId="urn:microsoft.com/office/officeart/2008/layout/LinedList"/>
    <dgm:cxn modelId="{DC43A453-F5F2-4F67-B6EE-B128BAC13E0E}" type="presParOf" srcId="{E8CBB198-9B3D-4CB4-BA27-B8F4E7D78B19}" destId="{B5D03625-87F9-44F9-B301-B4B1E7F5EABF}" srcOrd="3" destOrd="0" presId="urn:microsoft.com/office/officeart/2008/layout/LinedList"/>
    <dgm:cxn modelId="{589B37D4-045D-4CEB-ABFF-48983F1FCC4B}" type="presParOf" srcId="{B5D03625-87F9-44F9-B301-B4B1E7F5EABF}" destId="{17740B5F-C22B-4D4B-B491-39A0BAB4E0BD}" srcOrd="0" destOrd="0" presId="urn:microsoft.com/office/officeart/2008/layout/LinedList"/>
    <dgm:cxn modelId="{E0F3652D-E483-4882-8778-03C86697FAB8}" type="presParOf" srcId="{B5D03625-87F9-44F9-B301-B4B1E7F5EABF}" destId="{29095B8F-6346-4081-A82D-50A946E892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52EEF0B-9FC3-4CC5-947B-9CD5B97E7223}" type="doc">
      <dgm:prSet loTypeId="urn:microsoft.com/office/officeart/2008/layout/LinedList" loCatId="list" qsTypeId="urn:microsoft.com/office/officeart/2005/8/quickstyle/simple1#21" qsCatId="simple" csTypeId="urn:microsoft.com/office/officeart/2005/8/colors/colorful2#16" csCatId="colorful" phldr="1"/>
      <dgm:spPr/>
      <dgm:t>
        <a:bodyPr/>
        <a:lstStyle/>
        <a:p>
          <a:endParaRPr lang="en-US"/>
        </a:p>
      </dgm:t>
    </dgm:pt>
    <dgm:pt modelId="{C02426BE-38D6-4E33-A261-D0E9FAC94AE4}">
      <dgm:prSet/>
      <dgm:spPr/>
      <dgm:t>
        <a:bodyPr/>
        <a:lstStyle/>
        <a:p>
          <a:r>
            <a:rPr lang="en-US" dirty="0"/>
            <a:t>LGBTQ+</a:t>
          </a:r>
        </a:p>
      </dgm:t>
    </dgm:pt>
    <dgm:pt modelId="{A87FDF17-161A-4DC6-B0D1-DBEE9C66C922}" type="parTrans" cxnId="{3BFE9685-B333-4D94-816A-5F65E43E2777}">
      <dgm:prSet/>
      <dgm:spPr/>
      <dgm:t>
        <a:bodyPr/>
        <a:lstStyle/>
        <a:p>
          <a:endParaRPr lang="en-US"/>
        </a:p>
      </dgm:t>
    </dgm:pt>
    <dgm:pt modelId="{AFE665C7-07AC-4B72-9906-C9319BBC0A62}" type="sibTrans" cxnId="{3BFE9685-B333-4D94-816A-5F65E43E2777}">
      <dgm:prSet/>
      <dgm:spPr/>
      <dgm:t>
        <a:bodyPr/>
        <a:lstStyle/>
        <a:p>
          <a:endParaRPr lang="en-US"/>
        </a:p>
      </dgm:t>
    </dgm:pt>
    <dgm:pt modelId="{B7A44DFE-8F23-49AF-9AE3-91CB279A45C0}">
      <dgm:prSet/>
      <dgm:spPr/>
      <dgm:t>
        <a:bodyPr/>
        <a:lstStyle/>
        <a:p>
          <a:r>
            <a:rPr lang="en-US" dirty="0"/>
            <a:t>BAME</a:t>
          </a:r>
        </a:p>
      </dgm:t>
    </dgm:pt>
    <dgm:pt modelId="{523086F6-85F2-435B-9DF2-F82F79066385}" type="parTrans" cxnId="{A23DD7A8-4626-40BA-8781-0FF941BA078F}">
      <dgm:prSet/>
      <dgm:spPr/>
      <dgm:t>
        <a:bodyPr/>
        <a:lstStyle/>
        <a:p>
          <a:endParaRPr lang="en-US"/>
        </a:p>
      </dgm:t>
    </dgm:pt>
    <dgm:pt modelId="{73DF27E4-EC8F-46E2-8BEC-90F94AA55AC2}" type="sibTrans" cxnId="{A23DD7A8-4626-40BA-8781-0FF941BA078F}">
      <dgm:prSet/>
      <dgm:spPr/>
      <dgm:t>
        <a:bodyPr/>
        <a:lstStyle/>
        <a:p>
          <a:endParaRPr lang="en-US"/>
        </a:p>
      </dgm:t>
    </dgm:pt>
    <dgm:pt modelId="{CC7BEE0A-74D8-43EC-BCC3-DFF658A84DAE}">
      <dgm:prSet/>
      <dgm:spPr/>
      <dgm:t>
        <a:bodyPr/>
        <a:lstStyle/>
        <a:p>
          <a:r>
            <a:rPr lang="en-US" dirty="0"/>
            <a:t>Disability</a:t>
          </a:r>
        </a:p>
      </dgm:t>
    </dgm:pt>
    <dgm:pt modelId="{C58D4CD0-3BBE-46BF-AFA3-373B48FD42CD}" type="parTrans" cxnId="{D01F2AAB-F0F2-4DC9-8522-D53095043BA1}">
      <dgm:prSet/>
      <dgm:spPr/>
      <dgm:t>
        <a:bodyPr/>
        <a:lstStyle/>
        <a:p>
          <a:endParaRPr lang="en-US"/>
        </a:p>
      </dgm:t>
    </dgm:pt>
    <dgm:pt modelId="{15D2128D-452A-45E3-99B3-01F8B4623C09}" type="sibTrans" cxnId="{D01F2AAB-F0F2-4DC9-8522-D53095043BA1}">
      <dgm:prSet/>
      <dgm:spPr/>
      <dgm:t>
        <a:bodyPr/>
        <a:lstStyle/>
        <a:p>
          <a:endParaRPr lang="en-US"/>
        </a:p>
      </dgm:t>
    </dgm:pt>
    <dgm:pt modelId="{0A68509A-2C65-4538-8783-718DDC470352}">
      <dgm:prSet/>
      <dgm:spPr/>
      <dgm:t>
        <a:bodyPr/>
        <a:lstStyle/>
        <a:p>
          <a:r>
            <a:rPr lang="en-US" dirty="0"/>
            <a:t>Perceived discrimination vs actual discrimination</a:t>
          </a:r>
        </a:p>
      </dgm:t>
    </dgm:pt>
    <dgm:pt modelId="{E6FE98C3-6916-424C-8C9C-295604333D78}" type="parTrans" cxnId="{EEE3A3E6-E8EE-460E-8B65-D44929801579}">
      <dgm:prSet/>
      <dgm:spPr/>
      <dgm:t>
        <a:bodyPr/>
        <a:lstStyle/>
        <a:p>
          <a:endParaRPr lang="en-US"/>
        </a:p>
      </dgm:t>
    </dgm:pt>
    <dgm:pt modelId="{8146650A-852E-4345-8675-DC0508CD27A6}" type="sibTrans" cxnId="{EEE3A3E6-E8EE-460E-8B65-D44929801579}">
      <dgm:prSet/>
      <dgm:spPr/>
      <dgm:t>
        <a:bodyPr/>
        <a:lstStyle/>
        <a:p>
          <a:endParaRPr lang="en-US"/>
        </a:p>
      </dgm:t>
    </dgm:pt>
    <dgm:pt modelId="{575E2DF7-5296-46E2-AFA7-EE95FED6AE98}">
      <dgm:prSet phldr="0"/>
      <dgm:spPr/>
      <dgm:t>
        <a:bodyPr/>
        <a:lstStyle/>
        <a:p>
          <a:r>
            <a:rPr lang="en-US" dirty="0">
              <a:latin typeface="Posterama"/>
            </a:rPr>
            <a:t>Gender</a:t>
          </a:r>
        </a:p>
      </dgm:t>
    </dgm:pt>
    <dgm:pt modelId="{407C57DB-B847-4872-9496-83ADB23037D9}" type="parTrans" cxnId="{9D46F7CC-94E3-46F3-8061-427BF6A19818}">
      <dgm:prSet/>
      <dgm:spPr/>
    </dgm:pt>
    <dgm:pt modelId="{E9307E3C-8D5B-4463-BFFF-22077519B007}" type="sibTrans" cxnId="{9D46F7CC-94E3-46F3-8061-427BF6A19818}">
      <dgm:prSet/>
      <dgm:spPr/>
    </dgm:pt>
    <dgm:pt modelId="{87D54290-8818-44D1-BDBF-126382C3258A}" type="pres">
      <dgm:prSet presAssocID="{A52EEF0B-9FC3-4CC5-947B-9CD5B97E7223}" presName="vert0" presStyleCnt="0">
        <dgm:presLayoutVars>
          <dgm:dir/>
          <dgm:animOne val="branch"/>
          <dgm:animLvl val="lvl"/>
        </dgm:presLayoutVars>
      </dgm:prSet>
      <dgm:spPr/>
    </dgm:pt>
    <dgm:pt modelId="{931909A7-14F9-481E-ADB3-8BDD53BBA313}" type="pres">
      <dgm:prSet presAssocID="{C02426BE-38D6-4E33-A261-D0E9FAC94AE4}" presName="thickLine" presStyleLbl="alignNode1" presStyleIdx="0" presStyleCnt="5"/>
      <dgm:spPr/>
    </dgm:pt>
    <dgm:pt modelId="{805A1A65-74F8-4A32-A668-C232A3778CCE}" type="pres">
      <dgm:prSet presAssocID="{C02426BE-38D6-4E33-A261-D0E9FAC94AE4}" presName="horz1" presStyleCnt="0"/>
      <dgm:spPr/>
    </dgm:pt>
    <dgm:pt modelId="{D249E62E-1BBC-4A67-9471-E478D87BDF55}" type="pres">
      <dgm:prSet presAssocID="{C02426BE-38D6-4E33-A261-D0E9FAC94AE4}" presName="tx1" presStyleLbl="revTx" presStyleIdx="0" presStyleCnt="5"/>
      <dgm:spPr/>
    </dgm:pt>
    <dgm:pt modelId="{0173045F-BF7F-4AFF-B485-687360D5870E}" type="pres">
      <dgm:prSet presAssocID="{C02426BE-38D6-4E33-A261-D0E9FAC94AE4}" presName="vert1" presStyleCnt="0"/>
      <dgm:spPr/>
    </dgm:pt>
    <dgm:pt modelId="{0420256A-C969-460B-B054-4C5ABEF9764B}" type="pres">
      <dgm:prSet presAssocID="{B7A44DFE-8F23-49AF-9AE3-91CB279A45C0}" presName="thickLine" presStyleLbl="alignNode1" presStyleIdx="1" presStyleCnt="5"/>
      <dgm:spPr/>
    </dgm:pt>
    <dgm:pt modelId="{0FC2DB1C-CD42-4124-8AEE-F70CB6328289}" type="pres">
      <dgm:prSet presAssocID="{B7A44DFE-8F23-49AF-9AE3-91CB279A45C0}" presName="horz1" presStyleCnt="0"/>
      <dgm:spPr/>
    </dgm:pt>
    <dgm:pt modelId="{DF418838-AE19-4576-A80E-46ABC2F95B7F}" type="pres">
      <dgm:prSet presAssocID="{B7A44DFE-8F23-49AF-9AE3-91CB279A45C0}" presName="tx1" presStyleLbl="revTx" presStyleIdx="1" presStyleCnt="5"/>
      <dgm:spPr/>
    </dgm:pt>
    <dgm:pt modelId="{5D2B9ED9-8A3C-4319-831F-8FE80F359ED7}" type="pres">
      <dgm:prSet presAssocID="{B7A44DFE-8F23-49AF-9AE3-91CB279A45C0}" presName="vert1" presStyleCnt="0"/>
      <dgm:spPr/>
    </dgm:pt>
    <dgm:pt modelId="{0C9B9D72-AC04-4D2D-8C97-27554EEBA34A}" type="pres">
      <dgm:prSet presAssocID="{575E2DF7-5296-46E2-AFA7-EE95FED6AE98}" presName="thickLine" presStyleLbl="alignNode1" presStyleIdx="2" presStyleCnt="5"/>
      <dgm:spPr/>
    </dgm:pt>
    <dgm:pt modelId="{5FF1AB0E-BBF5-4A64-8B21-A62323B577F2}" type="pres">
      <dgm:prSet presAssocID="{575E2DF7-5296-46E2-AFA7-EE95FED6AE98}" presName="horz1" presStyleCnt="0"/>
      <dgm:spPr/>
    </dgm:pt>
    <dgm:pt modelId="{0D88C444-3F93-47C3-8CEA-FE903FCC14BC}" type="pres">
      <dgm:prSet presAssocID="{575E2DF7-5296-46E2-AFA7-EE95FED6AE98}" presName="tx1" presStyleLbl="revTx" presStyleIdx="2" presStyleCnt="5"/>
      <dgm:spPr/>
    </dgm:pt>
    <dgm:pt modelId="{77347443-5B50-4D4B-8465-6DE92B52BBCB}" type="pres">
      <dgm:prSet presAssocID="{575E2DF7-5296-46E2-AFA7-EE95FED6AE98}" presName="vert1" presStyleCnt="0"/>
      <dgm:spPr/>
    </dgm:pt>
    <dgm:pt modelId="{43210005-F5AF-4D2D-BF37-072F98CB1EAB}" type="pres">
      <dgm:prSet presAssocID="{CC7BEE0A-74D8-43EC-BCC3-DFF658A84DAE}" presName="thickLine" presStyleLbl="alignNode1" presStyleIdx="3" presStyleCnt="5"/>
      <dgm:spPr/>
    </dgm:pt>
    <dgm:pt modelId="{2F561189-554B-457D-A61B-9749136F529A}" type="pres">
      <dgm:prSet presAssocID="{CC7BEE0A-74D8-43EC-BCC3-DFF658A84DAE}" presName="horz1" presStyleCnt="0"/>
      <dgm:spPr/>
    </dgm:pt>
    <dgm:pt modelId="{B5B7D6E4-2002-4ADB-9E75-9003E30C84EC}" type="pres">
      <dgm:prSet presAssocID="{CC7BEE0A-74D8-43EC-BCC3-DFF658A84DAE}" presName="tx1" presStyleLbl="revTx" presStyleIdx="3" presStyleCnt="5"/>
      <dgm:spPr/>
    </dgm:pt>
    <dgm:pt modelId="{10D56438-6260-4019-9738-9145AD8B8728}" type="pres">
      <dgm:prSet presAssocID="{CC7BEE0A-74D8-43EC-BCC3-DFF658A84DAE}" presName="vert1" presStyleCnt="0"/>
      <dgm:spPr/>
    </dgm:pt>
    <dgm:pt modelId="{D3B20316-76CA-47A1-A4F2-A288A4BFEB86}" type="pres">
      <dgm:prSet presAssocID="{0A68509A-2C65-4538-8783-718DDC470352}" presName="thickLine" presStyleLbl="alignNode1" presStyleIdx="4" presStyleCnt="5"/>
      <dgm:spPr/>
    </dgm:pt>
    <dgm:pt modelId="{17057E13-2493-4CC5-9DAF-597B6500B8D0}" type="pres">
      <dgm:prSet presAssocID="{0A68509A-2C65-4538-8783-718DDC470352}" presName="horz1" presStyleCnt="0"/>
      <dgm:spPr/>
    </dgm:pt>
    <dgm:pt modelId="{BF09F184-8129-49B7-815B-D627A085971A}" type="pres">
      <dgm:prSet presAssocID="{0A68509A-2C65-4538-8783-718DDC470352}" presName="tx1" presStyleLbl="revTx" presStyleIdx="4" presStyleCnt="5"/>
      <dgm:spPr/>
    </dgm:pt>
    <dgm:pt modelId="{E366088E-6154-491E-8724-685A3037CFDE}" type="pres">
      <dgm:prSet presAssocID="{0A68509A-2C65-4538-8783-718DDC470352}" presName="vert1" presStyleCnt="0"/>
      <dgm:spPr/>
    </dgm:pt>
  </dgm:ptLst>
  <dgm:cxnLst>
    <dgm:cxn modelId="{DE03BE2C-A3B8-4ED3-8E7D-B649084915CB}" type="presOf" srcId="{CC7BEE0A-74D8-43EC-BCC3-DFF658A84DAE}" destId="{B5B7D6E4-2002-4ADB-9E75-9003E30C84EC}" srcOrd="0" destOrd="0" presId="urn:microsoft.com/office/officeart/2008/layout/LinedList"/>
    <dgm:cxn modelId="{49265234-339A-4303-9031-A9E87EBA4ED8}" type="presOf" srcId="{C02426BE-38D6-4E33-A261-D0E9FAC94AE4}" destId="{D249E62E-1BBC-4A67-9471-E478D87BDF55}" srcOrd="0" destOrd="0" presId="urn:microsoft.com/office/officeart/2008/layout/LinedList"/>
    <dgm:cxn modelId="{E8D65766-89D1-41CE-848E-46AC1E707359}" type="presOf" srcId="{0A68509A-2C65-4538-8783-718DDC470352}" destId="{BF09F184-8129-49B7-815B-D627A085971A}" srcOrd="0" destOrd="0" presId="urn:microsoft.com/office/officeart/2008/layout/LinedList"/>
    <dgm:cxn modelId="{73A14851-15E6-414C-8232-5E94DE6ACE12}" type="presOf" srcId="{A52EEF0B-9FC3-4CC5-947B-9CD5B97E7223}" destId="{87D54290-8818-44D1-BDBF-126382C3258A}" srcOrd="0" destOrd="0" presId="urn:microsoft.com/office/officeart/2008/layout/LinedList"/>
    <dgm:cxn modelId="{5FD7DF59-C743-4555-9C2B-DED456F90432}" type="presOf" srcId="{575E2DF7-5296-46E2-AFA7-EE95FED6AE98}" destId="{0D88C444-3F93-47C3-8CEA-FE903FCC14BC}" srcOrd="0" destOrd="0" presId="urn:microsoft.com/office/officeart/2008/layout/LinedList"/>
    <dgm:cxn modelId="{3BFE9685-B333-4D94-816A-5F65E43E2777}" srcId="{A52EEF0B-9FC3-4CC5-947B-9CD5B97E7223}" destId="{C02426BE-38D6-4E33-A261-D0E9FAC94AE4}" srcOrd="0" destOrd="0" parTransId="{A87FDF17-161A-4DC6-B0D1-DBEE9C66C922}" sibTransId="{AFE665C7-07AC-4B72-9906-C9319BBC0A62}"/>
    <dgm:cxn modelId="{FD28509B-A82C-4833-9A2B-D010CFA16EF4}" type="presOf" srcId="{B7A44DFE-8F23-49AF-9AE3-91CB279A45C0}" destId="{DF418838-AE19-4576-A80E-46ABC2F95B7F}" srcOrd="0" destOrd="0" presId="urn:microsoft.com/office/officeart/2008/layout/LinedList"/>
    <dgm:cxn modelId="{A23DD7A8-4626-40BA-8781-0FF941BA078F}" srcId="{A52EEF0B-9FC3-4CC5-947B-9CD5B97E7223}" destId="{B7A44DFE-8F23-49AF-9AE3-91CB279A45C0}" srcOrd="1" destOrd="0" parTransId="{523086F6-85F2-435B-9DF2-F82F79066385}" sibTransId="{73DF27E4-EC8F-46E2-8BEC-90F94AA55AC2}"/>
    <dgm:cxn modelId="{D01F2AAB-F0F2-4DC9-8522-D53095043BA1}" srcId="{A52EEF0B-9FC3-4CC5-947B-9CD5B97E7223}" destId="{CC7BEE0A-74D8-43EC-BCC3-DFF658A84DAE}" srcOrd="3" destOrd="0" parTransId="{C58D4CD0-3BBE-46BF-AFA3-373B48FD42CD}" sibTransId="{15D2128D-452A-45E3-99B3-01F8B4623C09}"/>
    <dgm:cxn modelId="{9D46F7CC-94E3-46F3-8061-427BF6A19818}" srcId="{A52EEF0B-9FC3-4CC5-947B-9CD5B97E7223}" destId="{575E2DF7-5296-46E2-AFA7-EE95FED6AE98}" srcOrd="2" destOrd="0" parTransId="{407C57DB-B847-4872-9496-83ADB23037D9}" sibTransId="{E9307E3C-8D5B-4463-BFFF-22077519B007}"/>
    <dgm:cxn modelId="{EEE3A3E6-E8EE-460E-8B65-D44929801579}" srcId="{A52EEF0B-9FC3-4CC5-947B-9CD5B97E7223}" destId="{0A68509A-2C65-4538-8783-718DDC470352}" srcOrd="4" destOrd="0" parTransId="{E6FE98C3-6916-424C-8C9C-295604333D78}" sibTransId="{8146650A-852E-4345-8675-DC0508CD27A6}"/>
    <dgm:cxn modelId="{FB66747F-56D9-4CD6-A4E7-C0396AB8F835}" type="presParOf" srcId="{87D54290-8818-44D1-BDBF-126382C3258A}" destId="{931909A7-14F9-481E-ADB3-8BDD53BBA313}" srcOrd="0" destOrd="0" presId="urn:microsoft.com/office/officeart/2008/layout/LinedList"/>
    <dgm:cxn modelId="{D4D7D724-76A4-4085-9EF1-384509576E8C}" type="presParOf" srcId="{87D54290-8818-44D1-BDBF-126382C3258A}" destId="{805A1A65-74F8-4A32-A668-C232A3778CCE}" srcOrd="1" destOrd="0" presId="urn:microsoft.com/office/officeart/2008/layout/LinedList"/>
    <dgm:cxn modelId="{7966AA5E-5635-4EFF-9631-F80C023141A9}" type="presParOf" srcId="{805A1A65-74F8-4A32-A668-C232A3778CCE}" destId="{D249E62E-1BBC-4A67-9471-E478D87BDF55}" srcOrd="0" destOrd="0" presId="urn:microsoft.com/office/officeart/2008/layout/LinedList"/>
    <dgm:cxn modelId="{846E0A39-8EF6-46A8-98A5-8F566FA5145A}" type="presParOf" srcId="{805A1A65-74F8-4A32-A668-C232A3778CCE}" destId="{0173045F-BF7F-4AFF-B485-687360D5870E}" srcOrd="1" destOrd="0" presId="urn:microsoft.com/office/officeart/2008/layout/LinedList"/>
    <dgm:cxn modelId="{0E727EE2-6E41-4D6B-B86A-BCEF513B190A}" type="presParOf" srcId="{87D54290-8818-44D1-BDBF-126382C3258A}" destId="{0420256A-C969-460B-B054-4C5ABEF9764B}" srcOrd="2" destOrd="0" presId="urn:microsoft.com/office/officeart/2008/layout/LinedList"/>
    <dgm:cxn modelId="{96DB3E0B-88D9-4CA9-B6DE-D264BCA09292}" type="presParOf" srcId="{87D54290-8818-44D1-BDBF-126382C3258A}" destId="{0FC2DB1C-CD42-4124-8AEE-F70CB6328289}" srcOrd="3" destOrd="0" presId="urn:microsoft.com/office/officeart/2008/layout/LinedList"/>
    <dgm:cxn modelId="{C550D77D-DFE4-4AA6-8359-60A7FD21CAC3}" type="presParOf" srcId="{0FC2DB1C-CD42-4124-8AEE-F70CB6328289}" destId="{DF418838-AE19-4576-A80E-46ABC2F95B7F}" srcOrd="0" destOrd="0" presId="urn:microsoft.com/office/officeart/2008/layout/LinedList"/>
    <dgm:cxn modelId="{2DFA6616-E6B5-4D01-B2BE-EB3203A5DE2E}" type="presParOf" srcId="{0FC2DB1C-CD42-4124-8AEE-F70CB6328289}" destId="{5D2B9ED9-8A3C-4319-831F-8FE80F359ED7}" srcOrd="1" destOrd="0" presId="urn:microsoft.com/office/officeart/2008/layout/LinedList"/>
    <dgm:cxn modelId="{FFC7E88C-BCC0-4125-BFD4-51E4C763F378}" type="presParOf" srcId="{87D54290-8818-44D1-BDBF-126382C3258A}" destId="{0C9B9D72-AC04-4D2D-8C97-27554EEBA34A}" srcOrd="4" destOrd="0" presId="urn:microsoft.com/office/officeart/2008/layout/LinedList"/>
    <dgm:cxn modelId="{EC804243-41DC-450D-BF44-70A1951B13D6}" type="presParOf" srcId="{87D54290-8818-44D1-BDBF-126382C3258A}" destId="{5FF1AB0E-BBF5-4A64-8B21-A62323B577F2}" srcOrd="5" destOrd="0" presId="urn:microsoft.com/office/officeart/2008/layout/LinedList"/>
    <dgm:cxn modelId="{8A51F9E4-467D-4968-9A36-4F1101437AAF}" type="presParOf" srcId="{5FF1AB0E-BBF5-4A64-8B21-A62323B577F2}" destId="{0D88C444-3F93-47C3-8CEA-FE903FCC14BC}" srcOrd="0" destOrd="0" presId="urn:microsoft.com/office/officeart/2008/layout/LinedList"/>
    <dgm:cxn modelId="{F91224BF-318A-44B7-BECA-1B0351670A39}" type="presParOf" srcId="{5FF1AB0E-BBF5-4A64-8B21-A62323B577F2}" destId="{77347443-5B50-4D4B-8465-6DE92B52BBCB}" srcOrd="1" destOrd="0" presId="urn:microsoft.com/office/officeart/2008/layout/LinedList"/>
    <dgm:cxn modelId="{7E79B1DE-2703-42C3-A686-CFC6BD63ED41}" type="presParOf" srcId="{87D54290-8818-44D1-BDBF-126382C3258A}" destId="{43210005-F5AF-4D2D-BF37-072F98CB1EAB}" srcOrd="6" destOrd="0" presId="urn:microsoft.com/office/officeart/2008/layout/LinedList"/>
    <dgm:cxn modelId="{18F8D25A-FFC9-4AFC-8DEB-C40BE867509D}" type="presParOf" srcId="{87D54290-8818-44D1-BDBF-126382C3258A}" destId="{2F561189-554B-457D-A61B-9749136F529A}" srcOrd="7" destOrd="0" presId="urn:microsoft.com/office/officeart/2008/layout/LinedList"/>
    <dgm:cxn modelId="{7122841C-AF1A-43CB-AC57-AA431B7CB74A}" type="presParOf" srcId="{2F561189-554B-457D-A61B-9749136F529A}" destId="{B5B7D6E4-2002-4ADB-9E75-9003E30C84EC}" srcOrd="0" destOrd="0" presId="urn:microsoft.com/office/officeart/2008/layout/LinedList"/>
    <dgm:cxn modelId="{CDBE6DED-57B0-4D0B-9A0D-A481484E10B1}" type="presParOf" srcId="{2F561189-554B-457D-A61B-9749136F529A}" destId="{10D56438-6260-4019-9738-9145AD8B8728}" srcOrd="1" destOrd="0" presId="urn:microsoft.com/office/officeart/2008/layout/LinedList"/>
    <dgm:cxn modelId="{C3024FB9-CBC4-4E7D-B5F0-4702908355B8}" type="presParOf" srcId="{87D54290-8818-44D1-BDBF-126382C3258A}" destId="{D3B20316-76CA-47A1-A4F2-A288A4BFEB86}" srcOrd="8" destOrd="0" presId="urn:microsoft.com/office/officeart/2008/layout/LinedList"/>
    <dgm:cxn modelId="{06459FF1-8330-4AFD-9169-BE3173785248}" type="presParOf" srcId="{87D54290-8818-44D1-BDBF-126382C3258A}" destId="{17057E13-2493-4CC5-9DAF-597B6500B8D0}" srcOrd="9" destOrd="0" presId="urn:microsoft.com/office/officeart/2008/layout/LinedList"/>
    <dgm:cxn modelId="{0741CB2E-E990-44E5-8803-9BC86F1A9286}" type="presParOf" srcId="{17057E13-2493-4CC5-9DAF-597B6500B8D0}" destId="{BF09F184-8129-49B7-815B-D627A085971A}" srcOrd="0" destOrd="0" presId="urn:microsoft.com/office/officeart/2008/layout/LinedList"/>
    <dgm:cxn modelId="{3C1E8913-DE0D-4B64-9C23-FC23F0589E86}" type="presParOf" srcId="{17057E13-2493-4CC5-9DAF-597B6500B8D0}" destId="{E366088E-6154-491E-8724-685A3037CF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4E311DE-1C73-4701-9C21-227CA8096AC2}" type="doc">
      <dgm:prSet loTypeId="urn:microsoft.com/office/officeart/2008/layout/LinedList" loCatId="list" qsTypeId="urn:microsoft.com/office/officeart/2005/8/quickstyle/simple1#22" qsCatId="simple" csTypeId="urn:microsoft.com/office/officeart/2005/8/colors/colorful2#17" csCatId="colorful"/>
      <dgm:spPr/>
      <dgm:t>
        <a:bodyPr/>
        <a:lstStyle/>
        <a:p>
          <a:endParaRPr lang="en-US"/>
        </a:p>
      </dgm:t>
    </dgm:pt>
    <dgm:pt modelId="{19A6335A-DDE8-4940-9D1D-D06D54F97FB4}">
      <dgm:prSet/>
      <dgm:spPr/>
      <dgm:t>
        <a:bodyPr/>
        <a:lstStyle/>
        <a:p>
          <a:r>
            <a:rPr lang="en-GB"/>
            <a:t>What is the difference between health and wellbeing?</a:t>
          </a:r>
          <a:endParaRPr lang="en-US"/>
        </a:p>
      </dgm:t>
    </dgm:pt>
    <dgm:pt modelId="{7EA901D2-37C2-4AD9-B8E4-27D7093BE130}" type="parTrans" cxnId="{4E0AD228-9948-4C4D-BB27-2F2E05623A7C}">
      <dgm:prSet/>
      <dgm:spPr/>
      <dgm:t>
        <a:bodyPr/>
        <a:lstStyle/>
        <a:p>
          <a:endParaRPr lang="en-US"/>
        </a:p>
      </dgm:t>
    </dgm:pt>
    <dgm:pt modelId="{5CB542B6-B0BA-4370-B947-AD7A504F3DF6}" type="sibTrans" cxnId="{4E0AD228-9948-4C4D-BB27-2F2E05623A7C}">
      <dgm:prSet/>
      <dgm:spPr/>
      <dgm:t>
        <a:bodyPr/>
        <a:lstStyle/>
        <a:p>
          <a:endParaRPr lang="en-US"/>
        </a:p>
      </dgm:t>
    </dgm:pt>
    <dgm:pt modelId="{0BA1268F-949E-4DED-9D01-1F04CAE739CA}">
      <dgm:prSet/>
      <dgm:spPr/>
      <dgm:t>
        <a:bodyPr/>
        <a:lstStyle/>
        <a:p>
          <a:r>
            <a:rPr lang="en-GB"/>
            <a:t>Is the biomedical definition enough to explain modern health problems?</a:t>
          </a:r>
          <a:endParaRPr lang="en-US"/>
        </a:p>
      </dgm:t>
    </dgm:pt>
    <dgm:pt modelId="{399E8F4D-9924-41E7-8259-7DDFACF5E1BF}" type="parTrans" cxnId="{2B205577-9359-4D52-B836-1491FF2D7DC8}">
      <dgm:prSet/>
      <dgm:spPr/>
      <dgm:t>
        <a:bodyPr/>
        <a:lstStyle/>
        <a:p>
          <a:endParaRPr lang="en-US"/>
        </a:p>
      </dgm:t>
    </dgm:pt>
    <dgm:pt modelId="{D5FFF3C0-CD7C-482E-8F24-67DD52675981}" type="sibTrans" cxnId="{2B205577-9359-4D52-B836-1491FF2D7DC8}">
      <dgm:prSet/>
      <dgm:spPr/>
      <dgm:t>
        <a:bodyPr/>
        <a:lstStyle/>
        <a:p>
          <a:endParaRPr lang="en-US"/>
        </a:p>
      </dgm:t>
    </dgm:pt>
    <dgm:pt modelId="{08989EC7-332E-4E98-BB33-EE7CEB1149F7}">
      <dgm:prSet/>
      <dgm:spPr/>
      <dgm:t>
        <a:bodyPr/>
        <a:lstStyle/>
        <a:p>
          <a:r>
            <a:rPr lang="en-GB"/>
            <a:t>Which model feels most useful for sustainable development?</a:t>
          </a:r>
          <a:endParaRPr lang="en-US"/>
        </a:p>
      </dgm:t>
    </dgm:pt>
    <dgm:pt modelId="{64B83536-2ED0-4136-89A8-ACBC2F0B71AE}" type="parTrans" cxnId="{318A34CD-D828-444D-ABA6-99AEDCFFD82B}">
      <dgm:prSet/>
      <dgm:spPr/>
      <dgm:t>
        <a:bodyPr/>
        <a:lstStyle/>
        <a:p>
          <a:endParaRPr lang="en-US"/>
        </a:p>
      </dgm:t>
    </dgm:pt>
    <dgm:pt modelId="{2E925A8D-AC73-4006-9EFE-9071B80C1981}" type="sibTrans" cxnId="{318A34CD-D828-444D-ABA6-99AEDCFFD82B}">
      <dgm:prSet/>
      <dgm:spPr/>
      <dgm:t>
        <a:bodyPr/>
        <a:lstStyle/>
        <a:p>
          <a:endParaRPr lang="en-US"/>
        </a:p>
      </dgm:t>
    </dgm:pt>
    <dgm:pt modelId="{87F99AA6-1F89-47CF-A5EB-CA638FDB9039}" type="pres">
      <dgm:prSet presAssocID="{04E311DE-1C73-4701-9C21-227CA8096AC2}" presName="vert0" presStyleCnt="0">
        <dgm:presLayoutVars>
          <dgm:dir/>
          <dgm:animOne val="branch"/>
          <dgm:animLvl val="lvl"/>
        </dgm:presLayoutVars>
      </dgm:prSet>
      <dgm:spPr/>
    </dgm:pt>
    <dgm:pt modelId="{955F5F94-C6B2-4EF9-8B24-915BCBEC2CE0}" type="pres">
      <dgm:prSet presAssocID="{19A6335A-DDE8-4940-9D1D-D06D54F97FB4}" presName="thickLine" presStyleLbl="alignNode1" presStyleIdx="0" presStyleCnt="3"/>
      <dgm:spPr/>
    </dgm:pt>
    <dgm:pt modelId="{6FB11D93-4641-4CC6-85FE-F50C9732EF8D}" type="pres">
      <dgm:prSet presAssocID="{19A6335A-DDE8-4940-9D1D-D06D54F97FB4}" presName="horz1" presStyleCnt="0"/>
      <dgm:spPr/>
    </dgm:pt>
    <dgm:pt modelId="{158EDE8E-CF54-40D5-98FC-AA2164C6D8FE}" type="pres">
      <dgm:prSet presAssocID="{19A6335A-DDE8-4940-9D1D-D06D54F97FB4}" presName="tx1" presStyleLbl="revTx" presStyleIdx="0" presStyleCnt="3"/>
      <dgm:spPr/>
    </dgm:pt>
    <dgm:pt modelId="{C78F49F3-C1A6-436A-9616-DCFAB2D12F77}" type="pres">
      <dgm:prSet presAssocID="{19A6335A-DDE8-4940-9D1D-D06D54F97FB4}" presName="vert1" presStyleCnt="0"/>
      <dgm:spPr/>
    </dgm:pt>
    <dgm:pt modelId="{2A7E6EDD-5078-43E7-BF21-D1E4BBE4DED1}" type="pres">
      <dgm:prSet presAssocID="{0BA1268F-949E-4DED-9D01-1F04CAE739CA}" presName="thickLine" presStyleLbl="alignNode1" presStyleIdx="1" presStyleCnt="3"/>
      <dgm:spPr/>
    </dgm:pt>
    <dgm:pt modelId="{B6860C1D-4165-4217-AFDD-B830286B1818}" type="pres">
      <dgm:prSet presAssocID="{0BA1268F-949E-4DED-9D01-1F04CAE739CA}" presName="horz1" presStyleCnt="0"/>
      <dgm:spPr/>
    </dgm:pt>
    <dgm:pt modelId="{0D75B85F-C94D-4F6A-9ECB-E947F5BB6F5F}" type="pres">
      <dgm:prSet presAssocID="{0BA1268F-949E-4DED-9D01-1F04CAE739CA}" presName="tx1" presStyleLbl="revTx" presStyleIdx="1" presStyleCnt="3"/>
      <dgm:spPr/>
    </dgm:pt>
    <dgm:pt modelId="{EE68C175-BC41-430D-A8AD-B5117B9B28F3}" type="pres">
      <dgm:prSet presAssocID="{0BA1268F-949E-4DED-9D01-1F04CAE739CA}" presName="vert1" presStyleCnt="0"/>
      <dgm:spPr/>
    </dgm:pt>
    <dgm:pt modelId="{F8FD68CC-CD28-42E3-B95D-50AFE51F40B8}" type="pres">
      <dgm:prSet presAssocID="{08989EC7-332E-4E98-BB33-EE7CEB1149F7}" presName="thickLine" presStyleLbl="alignNode1" presStyleIdx="2" presStyleCnt="3"/>
      <dgm:spPr/>
    </dgm:pt>
    <dgm:pt modelId="{FD33E19F-466F-4749-B250-DBB05875A0A6}" type="pres">
      <dgm:prSet presAssocID="{08989EC7-332E-4E98-BB33-EE7CEB1149F7}" presName="horz1" presStyleCnt="0"/>
      <dgm:spPr/>
    </dgm:pt>
    <dgm:pt modelId="{D8FC2846-7834-4813-9E7B-6F476534053B}" type="pres">
      <dgm:prSet presAssocID="{08989EC7-332E-4E98-BB33-EE7CEB1149F7}" presName="tx1" presStyleLbl="revTx" presStyleIdx="2" presStyleCnt="3"/>
      <dgm:spPr/>
    </dgm:pt>
    <dgm:pt modelId="{47A934C6-A92D-440E-A74A-B9D9799A97EF}" type="pres">
      <dgm:prSet presAssocID="{08989EC7-332E-4E98-BB33-EE7CEB1149F7}" presName="vert1" presStyleCnt="0"/>
      <dgm:spPr/>
    </dgm:pt>
  </dgm:ptLst>
  <dgm:cxnLst>
    <dgm:cxn modelId="{4E0AD228-9948-4C4D-BB27-2F2E05623A7C}" srcId="{04E311DE-1C73-4701-9C21-227CA8096AC2}" destId="{19A6335A-DDE8-4940-9D1D-D06D54F97FB4}" srcOrd="0" destOrd="0" parTransId="{7EA901D2-37C2-4AD9-B8E4-27D7093BE130}" sibTransId="{5CB542B6-B0BA-4370-B947-AD7A504F3DF6}"/>
    <dgm:cxn modelId="{CD793C5C-C3AD-43F6-9120-CE25CF60A723}" type="presOf" srcId="{0BA1268F-949E-4DED-9D01-1F04CAE739CA}" destId="{0D75B85F-C94D-4F6A-9ECB-E947F5BB6F5F}" srcOrd="0" destOrd="0" presId="urn:microsoft.com/office/officeart/2008/layout/LinedList"/>
    <dgm:cxn modelId="{2EECCB74-3FED-49B4-86BA-81244F371CCE}" type="presOf" srcId="{08989EC7-332E-4E98-BB33-EE7CEB1149F7}" destId="{D8FC2846-7834-4813-9E7B-6F476534053B}" srcOrd="0" destOrd="0" presId="urn:microsoft.com/office/officeart/2008/layout/LinedList"/>
    <dgm:cxn modelId="{2B205577-9359-4D52-B836-1491FF2D7DC8}" srcId="{04E311DE-1C73-4701-9C21-227CA8096AC2}" destId="{0BA1268F-949E-4DED-9D01-1F04CAE739CA}" srcOrd="1" destOrd="0" parTransId="{399E8F4D-9924-41E7-8259-7DDFACF5E1BF}" sibTransId="{D5FFF3C0-CD7C-482E-8F24-67DD52675981}"/>
    <dgm:cxn modelId="{4CADC1C6-54C7-42DA-85A0-E3C10743E905}" type="presOf" srcId="{19A6335A-DDE8-4940-9D1D-D06D54F97FB4}" destId="{158EDE8E-CF54-40D5-98FC-AA2164C6D8FE}" srcOrd="0" destOrd="0" presId="urn:microsoft.com/office/officeart/2008/layout/LinedList"/>
    <dgm:cxn modelId="{318A34CD-D828-444D-ABA6-99AEDCFFD82B}" srcId="{04E311DE-1C73-4701-9C21-227CA8096AC2}" destId="{08989EC7-332E-4E98-BB33-EE7CEB1149F7}" srcOrd="2" destOrd="0" parTransId="{64B83536-2ED0-4136-89A8-ACBC2F0B71AE}" sibTransId="{2E925A8D-AC73-4006-9EFE-9071B80C1981}"/>
    <dgm:cxn modelId="{F0B96BE1-98C4-41EA-AFB5-1ADBCDBABB1E}" type="presOf" srcId="{04E311DE-1C73-4701-9C21-227CA8096AC2}" destId="{87F99AA6-1F89-47CF-A5EB-CA638FDB9039}" srcOrd="0" destOrd="0" presId="urn:microsoft.com/office/officeart/2008/layout/LinedList"/>
    <dgm:cxn modelId="{069E8CC7-4206-4426-9041-73DE34DEFBCF}" type="presParOf" srcId="{87F99AA6-1F89-47CF-A5EB-CA638FDB9039}" destId="{955F5F94-C6B2-4EF9-8B24-915BCBEC2CE0}" srcOrd="0" destOrd="0" presId="urn:microsoft.com/office/officeart/2008/layout/LinedList"/>
    <dgm:cxn modelId="{D6496CA0-0828-41F4-AB1D-48D4776406AE}" type="presParOf" srcId="{87F99AA6-1F89-47CF-A5EB-CA638FDB9039}" destId="{6FB11D93-4641-4CC6-85FE-F50C9732EF8D}" srcOrd="1" destOrd="0" presId="urn:microsoft.com/office/officeart/2008/layout/LinedList"/>
    <dgm:cxn modelId="{975F1560-0FF8-4629-9135-9FEFEB676B31}" type="presParOf" srcId="{6FB11D93-4641-4CC6-85FE-F50C9732EF8D}" destId="{158EDE8E-CF54-40D5-98FC-AA2164C6D8FE}" srcOrd="0" destOrd="0" presId="urn:microsoft.com/office/officeart/2008/layout/LinedList"/>
    <dgm:cxn modelId="{FB156D01-E2FE-4977-8C0B-F484CE55D6B6}" type="presParOf" srcId="{6FB11D93-4641-4CC6-85FE-F50C9732EF8D}" destId="{C78F49F3-C1A6-436A-9616-DCFAB2D12F77}" srcOrd="1" destOrd="0" presId="urn:microsoft.com/office/officeart/2008/layout/LinedList"/>
    <dgm:cxn modelId="{F37A3867-902B-4F74-8F72-C2C51B09EEBF}" type="presParOf" srcId="{87F99AA6-1F89-47CF-A5EB-CA638FDB9039}" destId="{2A7E6EDD-5078-43E7-BF21-D1E4BBE4DED1}" srcOrd="2" destOrd="0" presId="urn:microsoft.com/office/officeart/2008/layout/LinedList"/>
    <dgm:cxn modelId="{8120F886-D804-4BB3-A307-652FEEA68A7A}" type="presParOf" srcId="{87F99AA6-1F89-47CF-A5EB-CA638FDB9039}" destId="{B6860C1D-4165-4217-AFDD-B830286B1818}" srcOrd="3" destOrd="0" presId="urn:microsoft.com/office/officeart/2008/layout/LinedList"/>
    <dgm:cxn modelId="{70533B32-3BBD-4B12-8313-91F8E57CA00D}" type="presParOf" srcId="{B6860C1D-4165-4217-AFDD-B830286B1818}" destId="{0D75B85F-C94D-4F6A-9ECB-E947F5BB6F5F}" srcOrd="0" destOrd="0" presId="urn:microsoft.com/office/officeart/2008/layout/LinedList"/>
    <dgm:cxn modelId="{30552009-F477-4333-814D-8D85748E97C2}" type="presParOf" srcId="{B6860C1D-4165-4217-AFDD-B830286B1818}" destId="{EE68C175-BC41-430D-A8AD-B5117B9B28F3}" srcOrd="1" destOrd="0" presId="urn:microsoft.com/office/officeart/2008/layout/LinedList"/>
    <dgm:cxn modelId="{5BB6C75C-966B-47CA-9559-BE6964EEC69E}" type="presParOf" srcId="{87F99AA6-1F89-47CF-A5EB-CA638FDB9039}" destId="{F8FD68CC-CD28-42E3-B95D-50AFE51F40B8}" srcOrd="4" destOrd="0" presId="urn:microsoft.com/office/officeart/2008/layout/LinedList"/>
    <dgm:cxn modelId="{2D0A4080-857B-48F9-A503-1762DDC7F5CB}" type="presParOf" srcId="{87F99AA6-1F89-47CF-A5EB-CA638FDB9039}" destId="{FD33E19F-466F-4749-B250-DBB05875A0A6}" srcOrd="5" destOrd="0" presId="urn:microsoft.com/office/officeart/2008/layout/LinedList"/>
    <dgm:cxn modelId="{B690EED3-254E-46E4-A7B4-2D090D8C42CA}" type="presParOf" srcId="{FD33E19F-466F-4749-B250-DBB05875A0A6}" destId="{D8FC2846-7834-4813-9E7B-6F476534053B}" srcOrd="0" destOrd="0" presId="urn:microsoft.com/office/officeart/2008/layout/LinedList"/>
    <dgm:cxn modelId="{4E1BA8AB-EB05-4281-B7F9-B40FE82FD532}" type="presParOf" srcId="{FD33E19F-466F-4749-B250-DBB05875A0A6}" destId="{47A934C6-A92D-440E-A74A-B9D9799A97E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2C6AF1D-32DB-431C-887C-E351CB7139DC}" type="doc">
      <dgm:prSet loTypeId="urn:microsoft.com/office/officeart/2008/layout/LinedList" loCatId="list" qsTypeId="urn:microsoft.com/office/officeart/2005/8/quickstyle/simple1#23" qsCatId="simple" csTypeId="urn:microsoft.com/office/officeart/2005/8/colors/colorful2#18" csCatId="colorful"/>
      <dgm:spPr/>
      <dgm:t>
        <a:bodyPr/>
        <a:lstStyle/>
        <a:p>
          <a:endParaRPr lang="en-US"/>
        </a:p>
      </dgm:t>
    </dgm:pt>
    <dgm:pt modelId="{2DEA3950-C263-4D9D-B798-CC1519960DF5}">
      <dgm:prSet/>
      <dgm:spPr/>
      <dgm:t>
        <a:bodyPr/>
        <a:lstStyle/>
        <a:p>
          <a:r>
            <a:rPr lang="en-GB"/>
            <a:t>Environmental protection</a:t>
          </a:r>
          <a:endParaRPr lang="en-US"/>
        </a:p>
      </dgm:t>
    </dgm:pt>
    <dgm:pt modelId="{FA254AC5-3727-44BF-860E-8F4DF00FE943}" type="parTrans" cxnId="{D8D754C0-0487-4643-9042-9C92EE1BE75D}">
      <dgm:prSet/>
      <dgm:spPr/>
      <dgm:t>
        <a:bodyPr/>
        <a:lstStyle/>
        <a:p>
          <a:endParaRPr lang="en-US"/>
        </a:p>
      </dgm:t>
    </dgm:pt>
    <dgm:pt modelId="{03780216-9D57-4E78-9FE1-99B81BCBF536}" type="sibTrans" cxnId="{D8D754C0-0487-4643-9042-9C92EE1BE75D}">
      <dgm:prSet/>
      <dgm:spPr/>
      <dgm:t>
        <a:bodyPr/>
        <a:lstStyle/>
        <a:p>
          <a:endParaRPr lang="en-US"/>
        </a:p>
      </dgm:t>
    </dgm:pt>
    <dgm:pt modelId="{11F76E36-9B1C-40D6-A4F6-EBAB484DE9F8}">
      <dgm:prSet/>
      <dgm:spPr/>
      <dgm:t>
        <a:bodyPr/>
        <a:lstStyle/>
        <a:p>
          <a:r>
            <a:rPr lang="en-GB"/>
            <a:t>Social development</a:t>
          </a:r>
          <a:endParaRPr lang="en-US"/>
        </a:p>
      </dgm:t>
    </dgm:pt>
    <dgm:pt modelId="{870A3BE8-A6C4-404C-B730-E8447DD2ED57}" type="parTrans" cxnId="{CFD498D5-4215-424F-B95B-76DC8F0202F1}">
      <dgm:prSet/>
      <dgm:spPr/>
      <dgm:t>
        <a:bodyPr/>
        <a:lstStyle/>
        <a:p>
          <a:endParaRPr lang="en-US"/>
        </a:p>
      </dgm:t>
    </dgm:pt>
    <dgm:pt modelId="{47289AC0-3065-4559-8A74-B4386BCDB821}" type="sibTrans" cxnId="{CFD498D5-4215-424F-B95B-76DC8F0202F1}">
      <dgm:prSet/>
      <dgm:spPr/>
      <dgm:t>
        <a:bodyPr/>
        <a:lstStyle/>
        <a:p>
          <a:endParaRPr lang="en-US"/>
        </a:p>
      </dgm:t>
    </dgm:pt>
    <dgm:pt modelId="{C8C5DB52-B4C3-4074-AE4A-8E46078C1C6B}">
      <dgm:prSet/>
      <dgm:spPr/>
      <dgm:t>
        <a:bodyPr/>
        <a:lstStyle/>
        <a:p>
          <a:r>
            <a:rPr lang="en-GB"/>
            <a:t>Economic growth</a:t>
          </a:r>
          <a:endParaRPr lang="en-US"/>
        </a:p>
      </dgm:t>
    </dgm:pt>
    <dgm:pt modelId="{2A1F85FA-5F07-4C1B-A7C1-C330FD30913F}" type="parTrans" cxnId="{2A5B86D1-EE1B-4C8B-9A0B-5064A1A47657}">
      <dgm:prSet/>
      <dgm:spPr/>
      <dgm:t>
        <a:bodyPr/>
        <a:lstStyle/>
        <a:p>
          <a:endParaRPr lang="en-US"/>
        </a:p>
      </dgm:t>
    </dgm:pt>
    <dgm:pt modelId="{A8BA6900-75F9-491B-96A3-92D256F37A92}" type="sibTrans" cxnId="{2A5B86D1-EE1B-4C8B-9A0B-5064A1A47657}">
      <dgm:prSet/>
      <dgm:spPr/>
      <dgm:t>
        <a:bodyPr/>
        <a:lstStyle/>
        <a:p>
          <a:endParaRPr lang="en-US"/>
        </a:p>
      </dgm:t>
    </dgm:pt>
    <dgm:pt modelId="{783A2C31-ADD6-40F5-8375-20A4ADBB28E2}" type="pres">
      <dgm:prSet presAssocID="{52C6AF1D-32DB-431C-887C-E351CB7139DC}" presName="vert0" presStyleCnt="0">
        <dgm:presLayoutVars>
          <dgm:dir/>
          <dgm:animOne val="branch"/>
          <dgm:animLvl val="lvl"/>
        </dgm:presLayoutVars>
      </dgm:prSet>
      <dgm:spPr/>
    </dgm:pt>
    <dgm:pt modelId="{1F9EF4BA-48AC-40BB-95E1-9648C893E3C7}" type="pres">
      <dgm:prSet presAssocID="{2DEA3950-C263-4D9D-B798-CC1519960DF5}" presName="thickLine" presStyleLbl="alignNode1" presStyleIdx="0" presStyleCnt="3"/>
      <dgm:spPr/>
    </dgm:pt>
    <dgm:pt modelId="{9A8BF16B-1237-4141-87C9-53C4938F9C15}" type="pres">
      <dgm:prSet presAssocID="{2DEA3950-C263-4D9D-B798-CC1519960DF5}" presName="horz1" presStyleCnt="0"/>
      <dgm:spPr/>
    </dgm:pt>
    <dgm:pt modelId="{37ACDD51-5239-4202-894B-E39FC0620912}" type="pres">
      <dgm:prSet presAssocID="{2DEA3950-C263-4D9D-B798-CC1519960DF5}" presName="tx1" presStyleLbl="revTx" presStyleIdx="0" presStyleCnt="3"/>
      <dgm:spPr/>
    </dgm:pt>
    <dgm:pt modelId="{2C3C5D2E-B9D2-4592-8DD1-45A865378B17}" type="pres">
      <dgm:prSet presAssocID="{2DEA3950-C263-4D9D-B798-CC1519960DF5}" presName="vert1" presStyleCnt="0"/>
      <dgm:spPr/>
    </dgm:pt>
    <dgm:pt modelId="{086BA196-109A-47B7-8675-57E139952727}" type="pres">
      <dgm:prSet presAssocID="{11F76E36-9B1C-40D6-A4F6-EBAB484DE9F8}" presName="thickLine" presStyleLbl="alignNode1" presStyleIdx="1" presStyleCnt="3"/>
      <dgm:spPr/>
    </dgm:pt>
    <dgm:pt modelId="{A15CA1AB-E5AD-4AA7-A963-6CF343E1F3E3}" type="pres">
      <dgm:prSet presAssocID="{11F76E36-9B1C-40D6-A4F6-EBAB484DE9F8}" presName="horz1" presStyleCnt="0"/>
      <dgm:spPr/>
    </dgm:pt>
    <dgm:pt modelId="{6BD01732-B16B-493A-9015-DCC53EA342F4}" type="pres">
      <dgm:prSet presAssocID="{11F76E36-9B1C-40D6-A4F6-EBAB484DE9F8}" presName="tx1" presStyleLbl="revTx" presStyleIdx="1" presStyleCnt="3"/>
      <dgm:spPr/>
    </dgm:pt>
    <dgm:pt modelId="{F039AD6C-2B1B-45D0-A54B-46947E9B8F87}" type="pres">
      <dgm:prSet presAssocID="{11F76E36-9B1C-40D6-A4F6-EBAB484DE9F8}" presName="vert1" presStyleCnt="0"/>
      <dgm:spPr/>
    </dgm:pt>
    <dgm:pt modelId="{33A7B0F6-E597-4027-ACD1-4A5E6A0E47F6}" type="pres">
      <dgm:prSet presAssocID="{C8C5DB52-B4C3-4074-AE4A-8E46078C1C6B}" presName="thickLine" presStyleLbl="alignNode1" presStyleIdx="2" presStyleCnt="3"/>
      <dgm:spPr/>
    </dgm:pt>
    <dgm:pt modelId="{574953BB-3195-4445-A574-2B97E6CB6A11}" type="pres">
      <dgm:prSet presAssocID="{C8C5DB52-B4C3-4074-AE4A-8E46078C1C6B}" presName="horz1" presStyleCnt="0"/>
      <dgm:spPr/>
    </dgm:pt>
    <dgm:pt modelId="{CDD22DD1-96CA-4CB2-96DB-43FBF0B8E428}" type="pres">
      <dgm:prSet presAssocID="{C8C5DB52-B4C3-4074-AE4A-8E46078C1C6B}" presName="tx1" presStyleLbl="revTx" presStyleIdx="2" presStyleCnt="3"/>
      <dgm:spPr/>
    </dgm:pt>
    <dgm:pt modelId="{9BBB6069-B723-49DE-9DF5-9AC3B3FF5A18}" type="pres">
      <dgm:prSet presAssocID="{C8C5DB52-B4C3-4074-AE4A-8E46078C1C6B}" presName="vert1" presStyleCnt="0"/>
      <dgm:spPr/>
    </dgm:pt>
  </dgm:ptLst>
  <dgm:cxnLst>
    <dgm:cxn modelId="{FDA3C987-255F-4022-A35A-A9B985ABCC1A}" type="presOf" srcId="{2DEA3950-C263-4D9D-B798-CC1519960DF5}" destId="{37ACDD51-5239-4202-894B-E39FC0620912}" srcOrd="0" destOrd="0" presId="urn:microsoft.com/office/officeart/2008/layout/LinedList"/>
    <dgm:cxn modelId="{1B597092-F1A5-44CA-AEAD-5A136F6174D1}" type="presOf" srcId="{52C6AF1D-32DB-431C-887C-E351CB7139DC}" destId="{783A2C31-ADD6-40F5-8375-20A4ADBB28E2}" srcOrd="0" destOrd="0" presId="urn:microsoft.com/office/officeart/2008/layout/LinedList"/>
    <dgm:cxn modelId="{C7CA5EAC-FD89-4753-A9E4-04961BD98CF0}" type="presOf" srcId="{11F76E36-9B1C-40D6-A4F6-EBAB484DE9F8}" destId="{6BD01732-B16B-493A-9015-DCC53EA342F4}" srcOrd="0" destOrd="0" presId="urn:microsoft.com/office/officeart/2008/layout/LinedList"/>
    <dgm:cxn modelId="{D8D754C0-0487-4643-9042-9C92EE1BE75D}" srcId="{52C6AF1D-32DB-431C-887C-E351CB7139DC}" destId="{2DEA3950-C263-4D9D-B798-CC1519960DF5}" srcOrd="0" destOrd="0" parTransId="{FA254AC5-3727-44BF-860E-8F4DF00FE943}" sibTransId="{03780216-9D57-4E78-9FE1-99B81BCBF536}"/>
    <dgm:cxn modelId="{2A5B86D1-EE1B-4C8B-9A0B-5064A1A47657}" srcId="{52C6AF1D-32DB-431C-887C-E351CB7139DC}" destId="{C8C5DB52-B4C3-4074-AE4A-8E46078C1C6B}" srcOrd="2" destOrd="0" parTransId="{2A1F85FA-5F07-4C1B-A7C1-C330FD30913F}" sibTransId="{A8BA6900-75F9-491B-96A3-92D256F37A92}"/>
    <dgm:cxn modelId="{CFD498D5-4215-424F-B95B-76DC8F0202F1}" srcId="{52C6AF1D-32DB-431C-887C-E351CB7139DC}" destId="{11F76E36-9B1C-40D6-A4F6-EBAB484DE9F8}" srcOrd="1" destOrd="0" parTransId="{870A3BE8-A6C4-404C-B730-E8447DD2ED57}" sibTransId="{47289AC0-3065-4559-8A74-B4386BCDB821}"/>
    <dgm:cxn modelId="{7243BDE5-F5A2-483B-A1FD-42C565B85CFE}" type="presOf" srcId="{C8C5DB52-B4C3-4074-AE4A-8E46078C1C6B}" destId="{CDD22DD1-96CA-4CB2-96DB-43FBF0B8E428}" srcOrd="0" destOrd="0" presId="urn:microsoft.com/office/officeart/2008/layout/LinedList"/>
    <dgm:cxn modelId="{0D0B1EE2-0231-4EBA-8688-EC6A90AD0E0A}" type="presParOf" srcId="{783A2C31-ADD6-40F5-8375-20A4ADBB28E2}" destId="{1F9EF4BA-48AC-40BB-95E1-9648C893E3C7}" srcOrd="0" destOrd="0" presId="urn:microsoft.com/office/officeart/2008/layout/LinedList"/>
    <dgm:cxn modelId="{4030A31F-F316-4D07-8CEC-08376622B8A5}" type="presParOf" srcId="{783A2C31-ADD6-40F5-8375-20A4ADBB28E2}" destId="{9A8BF16B-1237-4141-87C9-53C4938F9C15}" srcOrd="1" destOrd="0" presId="urn:microsoft.com/office/officeart/2008/layout/LinedList"/>
    <dgm:cxn modelId="{237BF3DE-D8D7-4B03-A052-C346502E5C77}" type="presParOf" srcId="{9A8BF16B-1237-4141-87C9-53C4938F9C15}" destId="{37ACDD51-5239-4202-894B-E39FC0620912}" srcOrd="0" destOrd="0" presId="urn:microsoft.com/office/officeart/2008/layout/LinedList"/>
    <dgm:cxn modelId="{6A0AA7FB-42CA-4E0B-B51D-E240CFD51FFD}" type="presParOf" srcId="{9A8BF16B-1237-4141-87C9-53C4938F9C15}" destId="{2C3C5D2E-B9D2-4592-8DD1-45A865378B17}" srcOrd="1" destOrd="0" presId="urn:microsoft.com/office/officeart/2008/layout/LinedList"/>
    <dgm:cxn modelId="{DE02271B-EB93-400E-808A-09954E8171EF}" type="presParOf" srcId="{783A2C31-ADD6-40F5-8375-20A4ADBB28E2}" destId="{086BA196-109A-47B7-8675-57E139952727}" srcOrd="2" destOrd="0" presId="urn:microsoft.com/office/officeart/2008/layout/LinedList"/>
    <dgm:cxn modelId="{B26D6806-F29A-4620-B4FB-296F4E47BB05}" type="presParOf" srcId="{783A2C31-ADD6-40F5-8375-20A4ADBB28E2}" destId="{A15CA1AB-E5AD-4AA7-A963-6CF343E1F3E3}" srcOrd="3" destOrd="0" presId="urn:microsoft.com/office/officeart/2008/layout/LinedList"/>
    <dgm:cxn modelId="{C82B011D-6124-4469-8657-7F591531CA34}" type="presParOf" srcId="{A15CA1AB-E5AD-4AA7-A963-6CF343E1F3E3}" destId="{6BD01732-B16B-493A-9015-DCC53EA342F4}" srcOrd="0" destOrd="0" presId="urn:microsoft.com/office/officeart/2008/layout/LinedList"/>
    <dgm:cxn modelId="{29B6FE42-8D17-493F-8883-EBE0E36ADAFA}" type="presParOf" srcId="{A15CA1AB-E5AD-4AA7-A963-6CF343E1F3E3}" destId="{F039AD6C-2B1B-45D0-A54B-46947E9B8F87}" srcOrd="1" destOrd="0" presId="urn:microsoft.com/office/officeart/2008/layout/LinedList"/>
    <dgm:cxn modelId="{4B580943-6108-4BE5-858C-49BD037E1571}" type="presParOf" srcId="{783A2C31-ADD6-40F5-8375-20A4ADBB28E2}" destId="{33A7B0F6-E597-4027-ACD1-4A5E6A0E47F6}" srcOrd="4" destOrd="0" presId="urn:microsoft.com/office/officeart/2008/layout/LinedList"/>
    <dgm:cxn modelId="{F8D594CC-7839-4B36-AD76-28F6EB26C527}" type="presParOf" srcId="{783A2C31-ADD6-40F5-8375-20A4ADBB28E2}" destId="{574953BB-3195-4445-A574-2B97E6CB6A11}" srcOrd="5" destOrd="0" presId="urn:microsoft.com/office/officeart/2008/layout/LinedList"/>
    <dgm:cxn modelId="{8C082510-5E62-40C4-9B26-4A3EB087585E}" type="presParOf" srcId="{574953BB-3195-4445-A574-2B97E6CB6A11}" destId="{CDD22DD1-96CA-4CB2-96DB-43FBF0B8E428}" srcOrd="0" destOrd="0" presId="urn:microsoft.com/office/officeart/2008/layout/LinedList"/>
    <dgm:cxn modelId="{C5F5C5F2-1946-47A1-AAB3-75094D63BD7B}" type="presParOf" srcId="{574953BB-3195-4445-A574-2B97E6CB6A11}" destId="{9BBB6069-B723-49DE-9DF5-9AC3B3FF5A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FCBBF6F-5491-45C9-9E05-70E16E93DABF}" type="doc">
      <dgm:prSet loTypeId="urn:microsoft.com/office/officeart/2005/8/layout/vProcess5" loCatId="process" qsTypeId="urn:microsoft.com/office/officeart/2005/8/quickstyle/simple4#5" qsCatId="simple" csTypeId="urn:microsoft.com/office/officeart/2005/8/colors/colorful1#1" csCatId="colorful"/>
      <dgm:spPr/>
      <dgm:t>
        <a:bodyPr/>
        <a:lstStyle/>
        <a:p>
          <a:endParaRPr lang="en-US"/>
        </a:p>
      </dgm:t>
    </dgm:pt>
    <dgm:pt modelId="{6F27F18A-1627-4667-911F-1FEF1C306D48}">
      <dgm:prSet/>
      <dgm:spPr/>
      <dgm:t>
        <a:bodyPr/>
        <a:lstStyle/>
        <a:p>
          <a:r>
            <a:rPr lang="en-GB"/>
            <a:t>Multi-sector approaches. </a:t>
          </a:r>
          <a:endParaRPr lang="en-US"/>
        </a:p>
      </dgm:t>
    </dgm:pt>
    <dgm:pt modelId="{2563BF74-B109-448F-9CAA-CC4E392AE8D8}" type="parTrans" cxnId="{54DDCBE5-696B-4871-9E39-6DCEF1F0B90F}">
      <dgm:prSet/>
      <dgm:spPr/>
      <dgm:t>
        <a:bodyPr/>
        <a:lstStyle/>
        <a:p>
          <a:endParaRPr lang="en-US"/>
        </a:p>
      </dgm:t>
    </dgm:pt>
    <dgm:pt modelId="{A69F5880-14A7-49AD-BE16-748156925578}" type="sibTrans" cxnId="{54DDCBE5-696B-4871-9E39-6DCEF1F0B90F}">
      <dgm:prSet/>
      <dgm:spPr/>
      <dgm:t>
        <a:bodyPr/>
        <a:lstStyle/>
        <a:p>
          <a:endParaRPr lang="en-US"/>
        </a:p>
      </dgm:t>
    </dgm:pt>
    <dgm:pt modelId="{579B7C57-9290-4C97-9EDD-2787DD7DAC07}">
      <dgm:prSet/>
      <dgm:spPr/>
      <dgm:t>
        <a:bodyPr/>
        <a:lstStyle/>
        <a:p>
          <a:r>
            <a:rPr lang="en-GB"/>
            <a:t>Long-term plans and strategies that can be measured and tracked. </a:t>
          </a:r>
          <a:endParaRPr lang="en-US"/>
        </a:p>
      </dgm:t>
    </dgm:pt>
    <dgm:pt modelId="{0A838B37-DD41-486E-83C1-BA35C7DDA823}" type="parTrans" cxnId="{1F83415C-0710-4E1E-B719-3D7AA60FCFFB}">
      <dgm:prSet/>
      <dgm:spPr/>
      <dgm:t>
        <a:bodyPr/>
        <a:lstStyle/>
        <a:p>
          <a:endParaRPr lang="en-US"/>
        </a:p>
      </dgm:t>
    </dgm:pt>
    <dgm:pt modelId="{35646826-3C50-40F5-839B-E2054840594F}" type="sibTrans" cxnId="{1F83415C-0710-4E1E-B719-3D7AA60FCFFB}">
      <dgm:prSet/>
      <dgm:spPr/>
      <dgm:t>
        <a:bodyPr/>
        <a:lstStyle/>
        <a:p>
          <a:endParaRPr lang="en-US"/>
        </a:p>
      </dgm:t>
    </dgm:pt>
    <dgm:pt modelId="{68C473FA-390A-401D-BB64-07862FEC9AD5}">
      <dgm:prSet/>
      <dgm:spPr/>
      <dgm:t>
        <a:bodyPr/>
        <a:lstStyle/>
        <a:p>
          <a:r>
            <a:rPr lang="en-GB"/>
            <a:t>Addressing all causes of ill-health. </a:t>
          </a:r>
          <a:endParaRPr lang="en-US"/>
        </a:p>
      </dgm:t>
    </dgm:pt>
    <dgm:pt modelId="{6AB1AA55-D951-4A2E-993B-4773B61522D3}" type="parTrans" cxnId="{88DCF7E6-81E1-45C8-9A26-8EB4682FEF55}">
      <dgm:prSet/>
      <dgm:spPr/>
      <dgm:t>
        <a:bodyPr/>
        <a:lstStyle/>
        <a:p>
          <a:endParaRPr lang="en-US"/>
        </a:p>
      </dgm:t>
    </dgm:pt>
    <dgm:pt modelId="{C87EC767-135D-4A22-BCFB-B5A8CECDCAB2}" type="sibTrans" cxnId="{88DCF7E6-81E1-45C8-9A26-8EB4682FEF55}">
      <dgm:prSet/>
      <dgm:spPr/>
      <dgm:t>
        <a:bodyPr/>
        <a:lstStyle/>
        <a:p>
          <a:endParaRPr lang="en-US"/>
        </a:p>
      </dgm:t>
    </dgm:pt>
    <dgm:pt modelId="{1BE46E64-2BFD-4207-89B2-A5A7605B326D}" type="pres">
      <dgm:prSet presAssocID="{6FCBBF6F-5491-45C9-9E05-70E16E93DABF}" presName="outerComposite" presStyleCnt="0">
        <dgm:presLayoutVars>
          <dgm:chMax val="5"/>
          <dgm:dir/>
          <dgm:resizeHandles val="exact"/>
        </dgm:presLayoutVars>
      </dgm:prSet>
      <dgm:spPr/>
    </dgm:pt>
    <dgm:pt modelId="{8997126B-5C17-485C-9179-D7B4A4FDD747}" type="pres">
      <dgm:prSet presAssocID="{6FCBBF6F-5491-45C9-9E05-70E16E93DABF}" presName="dummyMaxCanvas" presStyleCnt="0">
        <dgm:presLayoutVars/>
      </dgm:prSet>
      <dgm:spPr/>
    </dgm:pt>
    <dgm:pt modelId="{87560BD9-ABB9-4E3F-8148-D745F3A2EDCB}" type="pres">
      <dgm:prSet presAssocID="{6FCBBF6F-5491-45C9-9E05-70E16E93DABF}" presName="ThreeNodes_1" presStyleLbl="node1" presStyleIdx="0" presStyleCnt="3">
        <dgm:presLayoutVars>
          <dgm:bulletEnabled val="1"/>
        </dgm:presLayoutVars>
      </dgm:prSet>
      <dgm:spPr/>
    </dgm:pt>
    <dgm:pt modelId="{156C55B0-C490-43A4-9C85-09CB668F92A1}" type="pres">
      <dgm:prSet presAssocID="{6FCBBF6F-5491-45C9-9E05-70E16E93DABF}" presName="ThreeNodes_2" presStyleLbl="node1" presStyleIdx="1" presStyleCnt="3">
        <dgm:presLayoutVars>
          <dgm:bulletEnabled val="1"/>
        </dgm:presLayoutVars>
      </dgm:prSet>
      <dgm:spPr/>
    </dgm:pt>
    <dgm:pt modelId="{AC264B0E-6C23-4198-A621-83B791D317CF}" type="pres">
      <dgm:prSet presAssocID="{6FCBBF6F-5491-45C9-9E05-70E16E93DABF}" presName="ThreeNodes_3" presStyleLbl="node1" presStyleIdx="2" presStyleCnt="3">
        <dgm:presLayoutVars>
          <dgm:bulletEnabled val="1"/>
        </dgm:presLayoutVars>
      </dgm:prSet>
      <dgm:spPr/>
    </dgm:pt>
    <dgm:pt modelId="{FB6443B8-DB9A-47F8-A8A3-B12C5807587E}" type="pres">
      <dgm:prSet presAssocID="{6FCBBF6F-5491-45C9-9E05-70E16E93DABF}" presName="ThreeConn_1-2" presStyleLbl="fgAccFollowNode1" presStyleIdx="0" presStyleCnt="2">
        <dgm:presLayoutVars>
          <dgm:bulletEnabled val="1"/>
        </dgm:presLayoutVars>
      </dgm:prSet>
      <dgm:spPr/>
    </dgm:pt>
    <dgm:pt modelId="{BDCEE77A-1E95-40C2-971C-D6436B7B7A60}" type="pres">
      <dgm:prSet presAssocID="{6FCBBF6F-5491-45C9-9E05-70E16E93DABF}" presName="ThreeConn_2-3" presStyleLbl="fgAccFollowNode1" presStyleIdx="1" presStyleCnt="2">
        <dgm:presLayoutVars>
          <dgm:bulletEnabled val="1"/>
        </dgm:presLayoutVars>
      </dgm:prSet>
      <dgm:spPr/>
    </dgm:pt>
    <dgm:pt modelId="{458FDA5C-BF23-4CA2-B834-4F1B64F1A142}" type="pres">
      <dgm:prSet presAssocID="{6FCBBF6F-5491-45C9-9E05-70E16E93DABF}" presName="ThreeNodes_1_text" presStyleLbl="node1" presStyleIdx="2" presStyleCnt="3">
        <dgm:presLayoutVars>
          <dgm:bulletEnabled val="1"/>
        </dgm:presLayoutVars>
      </dgm:prSet>
      <dgm:spPr/>
    </dgm:pt>
    <dgm:pt modelId="{E34AE6E3-DF15-4B85-B2F2-C42FFC92BFC2}" type="pres">
      <dgm:prSet presAssocID="{6FCBBF6F-5491-45C9-9E05-70E16E93DABF}" presName="ThreeNodes_2_text" presStyleLbl="node1" presStyleIdx="2" presStyleCnt="3">
        <dgm:presLayoutVars>
          <dgm:bulletEnabled val="1"/>
        </dgm:presLayoutVars>
      </dgm:prSet>
      <dgm:spPr/>
    </dgm:pt>
    <dgm:pt modelId="{EE740841-DC9C-4D81-9D47-4D61A260E914}" type="pres">
      <dgm:prSet presAssocID="{6FCBBF6F-5491-45C9-9E05-70E16E93DABF}" presName="ThreeNodes_3_text" presStyleLbl="node1" presStyleIdx="2" presStyleCnt="3">
        <dgm:presLayoutVars>
          <dgm:bulletEnabled val="1"/>
        </dgm:presLayoutVars>
      </dgm:prSet>
      <dgm:spPr/>
    </dgm:pt>
  </dgm:ptLst>
  <dgm:cxnLst>
    <dgm:cxn modelId="{7FAE5028-4600-49CB-9FF8-B2292B4B3A54}" type="presOf" srcId="{68C473FA-390A-401D-BB64-07862FEC9AD5}" destId="{AC264B0E-6C23-4198-A621-83B791D317CF}" srcOrd="0" destOrd="0" presId="urn:microsoft.com/office/officeart/2005/8/layout/vProcess5"/>
    <dgm:cxn modelId="{8A96962B-7F00-445A-95C0-17D526787458}" type="presOf" srcId="{35646826-3C50-40F5-839B-E2054840594F}" destId="{BDCEE77A-1E95-40C2-971C-D6436B7B7A60}" srcOrd="0" destOrd="0" presId="urn:microsoft.com/office/officeart/2005/8/layout/vProcess5"/>
    <dgm:cxn modelId="{A25C393B-B04A-40DE-9830-AFC90C82E7D5}" type="presOf" srcId="{6F27F18A-1627-4667-911F-1FEF1C306D48}" destId="{87560BD9-ABB9-4E3F-8148-D745F3A2EDCB}" srcOrd="0" destOrd="0" presId="urn:microsoft.com/office/officeart/2005/8/layout/vProcess5"/>
    <dgm:cxn modelId="{1F83415C-0710-4E1E-B719-3D7AA60FCFFB}" srcId="{6FCBBF6F-5491-45C9-9E05-70E16E93DABF}" destId="{579B7C57-9290-4C97-9EDD-2787DD7DAC07}" srcOrd="1" destOrd="0" parTransId="{0A838B37-DD41-486E-83C1-BA35C7DDA823}" sibTransId="{35646826-3C50-40F5-839B-E2054840594F}"/>
    <dgm:cxn modelId="{6C8DF554-827E-4C9B-9445-4F590B275781}" type="presOf" srcId="{A69F5880-14A7-49AD-BE16-748156925578}" destId="{FB6443B8-DB9A-47F8-A8A3-B12C5807587E}" srcOrd="0" destOrd="0" presId="urn:microsoft.com/office/officeart/2005/8/layout/vProcess5"/>
    <dgm:cxn modelId="{5AD0F186-D95F-4289-875E-B96A8FD23661}" type="presOf" srcId="{68C473FA-390A-401D-BB64-07862FEC9AD5}" destId="{EE740841-DC9C-4D81-9D47-4D61A260E914}" srcOrd="1" destOrd="0" presId="urn:microsoft.com/office/officeart/2005/8/layout/vProcess5"/>
    <dgm:cxn modelId="{14FB4490-193A-48B4-B433-1B2A5616E9B0}" type="presOf" srcId="{579B7C57-9290-4C97-9EDD-2787DD7DAC07}" destId="{156C55B0-C490-43A4-9C85-09CB668F92A1}" srcOrd="0" destOrd="0" presId="urn:microsoft.com/office/officeart/2005/8/layout/vProcess5"/>
    <dgm:cxn modelId="{DDAAF193-0E6D-4DCA-B507-C9DCA14CAC70}" type="presOf" srcId="{579B7C57-9290-4C97-9EDD-2787DD7DAC07}" destId="{E34AE6E3-DF15-4B85-B2F2-C42FFC92BFC2}" srcOrd="1" destOrd="0" presId="urn:microsoft.com/office/officeart/2005/8/layout/vProcess5"/>
    <dgm:cxn modelId="{22BF41A9-2E4C-428A-8DFB-5188D45BF21D}" type="presOf" srcId="{6F27F18A-1627-4667-911F-1FEF1C306D48}" destId="{458FDA5C-BF23-4CA2-B834-4F1B64F1A142}" srcOrd="1" destOrd="0" presId="urn:microsoft.com/office/officeart/2005/8/layout/vProcess5"/>
    <dgm:cxn modelId="{C75BE6E2-28D4-456C-BA75-2764F7E4601A}" type="presOf" srcId="{6FCBBF6F-5491-45C9-9E05-70E16E93DABF}" destId="{1BE46E64-2BFD-4207-89B2-A5A7605B326D}" srcOrd="0" destOrd="0" presId="urn:microsoft.com/office/officeart/2005/8/layout/vProcess5"/>
    <dgm:cxn modelId="{54DDCBE5-696B-4871-9E39-6DCEF1F0B90F}" srcId="{6FCBBF6F-5491-45C9-9E05-70E16E93DABF}" destId="{6F27F18A-1627-4667-911F-1FEF1C306D48}" srcOrd="0" destOrd="0" parTransId="{2563BF74-B109-448F-9CAA-CC4E392AE8D8}" sibTransId="{A69F5880-14A7-49AD-BE16-748156925578}"/>
    <dgm:cxn modelId="{88DCF7E6-81E1-45C8-9A26-8EB4682FEF55}" srcId="{6FCBBF6F-5491-45C9-9E05-70E16E93DABF}" destId="{68C473FA-390A-401D-BB64-07862FEC9AD5}" srcOrd="2" destOrd="0" parTransId="{6AB1AA55-D951-4A2E-993B-4773B61522D3}" sibTransId="{C87EC767-135D-4A22-BCFB-B5A8CECDCAB2}"/>
    <dgm:cxn modelId="{4BF017D9-CAF6-45CA-992A-B9A5073D8AA1}" type="presParOf" srcId="{1BE46E64-2BFD-4207-89B2-A5A7605B326D}" destId="{8997126B-5C17-485C-9179-D7B4A4FDD747}" srcOrd="0" destOrd="0" presId="urn:microsoft.com/office/officeart/2005/8/layout/vProcess5"/>
    <dgm:cxn modelId="{134F628B-ACB6-4ECF-B602-DB09AA17D443}" type="presParOf" srcId="{1BE46E64-2BFD-4207-89B2-A5A7605B326D}" destId="{87560BD9-ABB9-4E3F-8148-D745F3A2EDCB}" srcOrd="1" destOrd="0" presId="urn:microsoft.com/office/officeart/2005/8/layout/vProcess5"/>
    <dgm:cxn modelId="{156DBC84-3E64-45B1-8826-FE8B03F9E54B}" type="presParOf" srcId="{1BE46E64-2BFD-4207-89B2-A5A7605B326D}" destId="{156C55B0-C490-43A4-9C85-09CB668F92A1}" srcOrd="2" destOrd="0" presId="urn:microsoft.com/office/officeart/2005/8/layout/vProcess5"/>
    <dgm:cxn modelId="{7D5CE439-F4E6-4043-8835-4F9B457F577A}" type="presParOf" srcId="{1BE46E64-2BFD-4207-89B2-A5A7605B326D}" destId="{AC264B0E-6C23-4198-A621-83B791D317CF}" srcOrd="3" destOrd="0" presId="urn:microsoft.com/office/officeart/2005/8/layout/vProcess5"/>
    <dgm:cxn modelId="{254F9559-F5E8-4E3A-A2F1-8466EC7B9152}" type="presParOf" srcId="{1BE46E64-2BFD-4207-89B2-A5A7605B326D}" destId="{FB6443B8-DB9A-47F8-A8A3-B12C5807587E}" srcOrd="4" destOrd="0" presId="urn:microsoft.com/office/officeart/2005/8/layout/vProcess5"/>
    <dgm:cxn modelId="{83863F73-855F-4EE4-94E3-5B4D4049B872}" type="presParOf" srcId="{1BE46E64-2BFD-4207-89B2-A5A7605B326D}" destId="{BDCEE77A-1E95-40C2-971C-D6436B7B7A60}" srcOrd="5" destOrd="0" presId="urn:microsoft.com/office/officeart/2005/8/layout/vProcess5"/>
    <dgm:cxn modelId="{92AE1BCF-6B2E-4F0C-83B3-486AB5C689AF}" type="presParOf" srcId="{1BE46E64-2BFD-4207-89B2-A5A7605B326D}" destId="{458FDA5C-BF23-4CA2-B834-4F1B64F1A142}" srcOrd="6" destOrd="0" presId="urn:microsoft.com/office/officeart/2005/8/layout/vProcess5"/>
    <dgm:cxn modelId="{62E6B6F6-FA12-4CA6-8DB1-05E10B233037}" type="presParOf" srcId="{1BE46E64-2BFD-4207-89B2-A5A7605B326D}" destId="{E34AE6E3-DF15-4B85-B2F2-C42FFC92BFC2}" srcOrd="7" destOrd="0" presId="urn:microsoft.com/office/officeart/2005/8/layout/vProcess5"/>
    <dgm:cxn modelId="{85B0039B-2CF4-4C86-BDF9-A1925419F7E2}" type="presParOf" srcId="{1BE46E64-2BFD-4207-89B2-A5A7605B326D}" destId="{EE740841-DC9C-4D81-9D47-4D61A260E914}"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0D211A9-F99C-493B-B503-44584A7C9D84}" type="doc">
      <dgm:prSet loTypeId="urn:microsoft.com/office/officeart/2018/2/layout/IconVerticalSolid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9A0138B5-803C-4C2C-89AA-F78C532CC01E}">
      <dgm:prSet/>
      <dgm:spPr/>
      <dgm:t>
        <a:bodyPr/>
        <a:lstStyle/>
        <a:p>
          <a:r>
            <a:rPr lang="en-US"/>
            <a:t>Addressing economic determinants.</a:t>
          </a:r>
        </a:p>
      </dgm:t>
    </dgm:pt>
    <dgm:pt modelId="{1F0D2AA4-DBB7-4343-B553-7C0CB24586FC}" type="parTrans" cxnId="{73D3D18A-07C7-413D-9426-D6D8200F136D}">
      <dgm:prSet/>
      <dgm:spPr/>
      <dgm:t>
        <a:bodyPr/>
        <a:lstStyle/>
        <a:p>
          <a:endParaRPr lang="en-US"/>
        </a:p>
      </dgm:t>
    </dgm:pt>
    <dgm:pt modelId="{EBF1D662-2B9B-4549-8004-BE62038586CD}" type="sibTrans" cxnId="{73D3D18A-07C7-413D-9426-D6D8200F136D}">
      <dgm:prSet/>
      <dgm:spPr/>
      <dgm:t>
        <a:bodyPr/>
        <a:lstStyle/>
        <a:p>
          <a:endParaRPr lang="en-US"/>
        </a:p>
      </dgm:t>
    </dgm:pt>
    <dgm:pt modelId="{72A5287B-60F6-49E1-A584-38416CF244D9}">
      <dgm:prSet/>
      <dgm:spPr/>
      <dgm:t>
        <a:bodyPr/>
        <a:lstStyle/>
        <a:p>
          <a:r>
            <a:rPr lang="en-US"/>
            <a:t>Fair pay.</a:t>
          </a:r>
        </a:p>
      </dgm:t>
    </dgm:pt>
    <dgm:pt modelId="{E176785E-33DB-4D98-93AE-4C5047A29BB2}" type="parTrans" cxnId="{00FDFDA0-B335-4873-944F-CA7A6882EAB8}">
      <dgm:prSet/>
      <dgm:spPr/>
      <dgm:t>
        <a:bodyPr/>
        <a:lstStyle/>
        <a:p>
          <a:endParaRPr lang="en-US"/>
        </a:p>
      </dgm:t>
    </dgm:pt>
    <dgm:pt modelId="{B45C995E-2C06-4AF2-A7C9-3E9D50A24B23}" type="sibTrans" cxnId="{00FDFDA0-B335-4873-944F-CA7A6882EAB8}">
      <dgm:prSet/>
      <dgm:spPr/>
      <dgm:t>
        <a:bodyPr/>
        <a:lstStyle/>
        <a:p>
          <a:endParaRPr lang="en-US"/>
        </a:p>
      </dgm:t>
    </dgm:pt>
    <dgm:pt modelId="{BB2CD67A-58A1-4676-AB29-EACF5D32C319}">
      <dgm:prSet/>
      <dgm:spPr/>
      <dgm:t>
        <a:bodyPr/>
        <a:lstStyle/>
        <a:p>
          <a:r>
            <a:rPr lang="en-US"/>
            <a:t>High-quality, secure jobs.</a:t>
          </a:r>
        </a:p>
      </dgm:t>
    </dgm:pt>
    <dgm:pt modelId="{41264ED2-53C3-4112-A842-6242DE2D7AE2}" type="parTrans" cxnId="{2008E134-1BA6-430D-8FCB-5689B30FB315}">
      <dgm:prSet/>
      <dgm:spPr/>
      <dgm:t>
        <a:bodyPr/>
        <a:lstStyle/>
        <a:p>
          <a:endParaRPr lang="en-US"/>
        </a:p>
      </dgm:t>
    </dgm:pt>
    <dgm:pt modelId="{5A44B03E-4E53-4B08-A310-764036981D01}" type="sibTrans" cxnId="{2008E134-1BA6-430D-8FCB-5689B30FB315}">
      <dgm:prSet/>
      <dgm:spPr/>
      <dgm:t>
        <a:bodyPr/>
        <a:lstStyle/>
        <a:p>
          <a:endParaRPr lang="en-US"/>
        </a:p>
      </dgm:t>
    </dgm:pt>
    <dgm:pt modelId="{F962C31A-375F-48F5-9F88-1C73B17C363A}">
      <dgm:prSet/>
      <dgm:spPr/>
      <dgm:t>
        <a:bodyPr/>
        <a:lstStyle/>
        <a:p>
          <a:r>
            <a:rPr lang="en-US"/>
            <a:t>Providing support for long-term health conditions.</a:t>
          </a:r>
        </a:p>
      </dgm:t>
    </dgm:pt>
    <dgm:pt modelId="{DF012A98-5575-456C-988E-1898A35508CA}" type="parTrans" cxnId="{B6B0886F-8A5F-4361-8E78-3F90924D0F0B}">
      <dgm:prSet/>
      <dgm:spPr/>
      <dgm:t>
        <a:bodyPr/>
        <a:lstStyle/>
        <a:p>
          <a:endParaRPr lang="en-US"/>
        </a:p>
      </dgm:t>
    </dgm:pt>
    <dgm:pt modelId="{96E4D3F6-7B86-46EC-8EAA-B1EC19FE4625}" type="sibTrans" cxnId="{B6B0886F-8A5F-4361-8E78-3F90924D0F0B}">
      <dgm:prSet/>
      <dgm:spPr/>
      <dgm:t>
        <a:bodyPr/>
        <a:lstStyle/>
        <a:p>
          <a:endParaRPr lang="en-US"/>
        </a:p>
      </dgm:t>
    </dgm:pt>
    <dgm:pt modelId="{CF9E8244-4202-47AC-9988-7AADB9C62387}" type="pres">
      <dgm:prSet presAssocID="{B0D211A9-F99C-493B-B503-44584A7C9D84}" presName="root" presStyleCnt="0">
        <dgm:presLayoutVars>
          <dgm:dir/>
          <dgm:resizeHandles val="exact"/>
        </dgm:presLayoutVars>
      </dgm:prSet>
      <dgm:spPr/>
    </dgm:pt>
    <dgm:pt modelId="{01B0F869-948A-47F9-8462-C9A7998264A2}" type="pres">
      <dgm:prSet presAssocID="{9A0138B5-803C-4C2C-89AA-F78C532CC01E}" presName="compNode" presStyleCnt="0"/>
      <dgm:spPr/>
    </dgm:pt>
    <dgm:pt modelId="{C3150BD2-7C0A-453E-A634-A4F3DE685D40}" type="pres">
      <dgm:prSet presAssocID="{9A0138B5-803C-4C2C-89AA-F78C532CC01E}" presName="bgRect" presStyleLbl="bgShp" presStyleIdx="0" presStyleCnt="4"/>
      <dgm:spPr/>
    </dgm:pt>
    <dgm:pt modelId="{579D24DA-0959-4E49-A1EF-74A0D0BAEA92}" type="pres">
      <dgm:prSet presAssocID="{9A0138B5-803C-4C2C-89AA-F78C532CC01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8194B960-2CAA-43F9-B552-2DCBDCA70772}" type="pres">
      <dgm:prSet presAssocID="{9A0138B5-803C-4C2C-89AA-F78C532CC01E}" presName="spaceRect" presStyleCnt="0"/>
      <dgm:spPr/>
    </dgm:pt>
    <dgm:pt modelId="{9A818318-3921-48A6-A900-3937EA84B5E2}" type="pres">
      <dgm:prSet presAssocID="{9A0138B5-803C-4C2C-89AA-F78C532CC01E}" presName="parTx" presStyleLbl="revTx" presStyleIdx="0" presStyleCnt="4">
        <dgm:presLayoutVars>
          <dgm:chMax val="0"/>
          <dgm:chPref val="0"/>
        </dgm:presLayoutVars>
      </dgm:prSet>
      <dgm:spPr/>
    </dgm:pt>
    <dgm:pt modelId="{5AD7C78E-5370-40A9-B6CC-DABA0ACDC802}" type="pres">
      <dgm:prSet presAssocID="{EBF1D662-2B9B-4549-8004-BE62038586CD}" presName="sibTrans" presStyleCnt="0"/>
      <dgm:spPr/>
    </dgm:pt>
    <dgm:pt modelId="{677CA94F-4435-4E2E-9F71-637BC4BB69DE}" type="pres">
      <dgm:prSet presAssocID="{72A5287B-60F6-49E1-A584-38416CF244D9}" presName="compNode" presStyleCnt="0"/>
      <dgm:spPr/>
    </dgm:pt>
    <dgm:pt modelId="{BCC15004-B3DE-4442-9F54-D113D0B36119}" type="pres">
      <dgm:prSet presAssocID="{72A5287B-60F6-49E1-A584-38416CF244D9}" presName="bgRect" presStyleLbl="bgShp" presStyleIdx="1" presStyleCnt="4"/>
      <dgm:spPr/>
    </dgm:pt>
    <dgm:pt modelId="{96691A9C-86D0-4540-B6D2-FF9C622536DF}" type="pres">
      <dgm:prSet presAssocID="{72A5287B-60F6-49E1-A584-38416CF244D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81CD75E3-EA22-41CD-A616-A98F335528D9}" type="pres">
      <dgm:prSet presAssocID="{72A5287B-60F6-49E1-A584-38416CF244D9}" presName="spaceRect" presStyleCnt="0"/>
      <dgm:spPr/>
    </dgm:pt>
    <dgm:pt modelId="{D411CAD2-6CCC-4483-9174-63DC6A2EF84C}" type="pres">
      <dgm:prSet presAssocID="{72A5287B-60F6-49E1-A584-38416CF244D9}" presName="parTx" presStyleLbl="revTx" presStyleIdx="1" presStyleCnt="4">
        <dgm:presLayoutVars>
          <dgm:chMax val="0"/>
          <dgm:chPref val="0"/>
        </dgm:presLayoutVars>
      </dgm:prSet>
      <dgm:spPr/>
    </dgm:pt>
    <dgm:pt modelId="{67EBE712-EBFE-40E6-96AF-91F22E8C9513}" type="pres">
      <dgm:prSet presAssocID="{B45C995E-2C06-4AF2-A7C9-3E9D50A24B23}" presName="sibTrans" presStyleCnt="0"/>
      <dgm:spPr/>
    </dgm:pt>
    <dgm:pt modelId="{7C5F1B74-DBF4-4871-B035-17086C44B7F8}" type="pres">
      <dgm:prSet presAssocID="{BB2CD67A-58A1-4676-AB29-EACF5D32C319}" presName="compNode" presStyleCnt="0"/>
      <dgm:spPr/>
    </dgm:pt>
    <dgm:pt modelId="{48CFFA77-9D95-4412-BB34-9EA153D802B0}" type="pres">
      <dgm:prSet presAssocID="{BB2CD67A-58A1-4676-AB29-EACF5D32C319}" presName="bgRect" presStyleLbl="bgShp" presStyleIdx="2" presStyleCnt="4"/>
      <dgm:spPr/>
    </dgm:pt>
    <dgm:pt modelId="{D65E0341-94B5-4F8A-9CB1-68858D56A48F}" type="pres">
      <dgm:prSet presAssocID="{BB2CD67A-58A1-4676-AB29-EACF5D32C31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struction Worker"/>
        </a:ext>
      </dgm:extLst>
    </dgm:pt>
    <dgm:pt modelId="{0CFDCDC5-D41A-416A-A3B7-378345ECD076}" type="pres">
      <dgm:prSet presAssocID="{BB2CD67A-58A1-4676-AB29-EACF5D32C319}" presName="spaceRect" presStyleCnt="0"/>
      <dgm:spPr/>
    </dgm:pt>
    <dgm:pt modelId="{E755BCB8-218F-4685-ACE8-C9E40DFE8DB9}" type="pres">
      <dgm:prSet presAssocID="{BB2CD67A-58A1-4676-AB29-EACF5D32C319}" presName="parTx" presStyleLbl="revTx" presStyleIdx="2" presStyleCnt="4">
        <dgm:presLayoutVars>
          <dgm:chMax val="0"/>
          <dgm:chPref val="0"/>
        </dgm:presLayoutVars>
      </dgm:prSet>
      <dgm:spPr/>
    </dgm:pt>
    <dgm:pt modelId="{8E9E39E3-515C-4049-B31F-F5A8DA1781E3}" type="pres">
      <dgm:prSet presAssocID="{5A44B03E-4E53-4B08-A310-764036981D01}" presName="sibTrans" presStyleCnt="0"/>
      <dgm:spPr/>
    </dgm:pt>
    <dgm:pt modelId="{DF5A1F5B-EA6B-40F5-B21D-8D15B304832F}" type="pres">
      <dgm:prSet presAssocID="{F962C31A-375F-48F5-9F88-1C73B17C363A}" presName="compNode" presStyleCnt="0"/>
      <dgm:spPr/>
    </dgm:pt>
    <dgm:pt modelId="{AE0C1D51-DA5B-4BC6-B553-146CCBE980ED}" type="pres">
      <dgm:prSet presAssocID="{F962C31A-375F-48F5-9F88-1C73B17C363A}" presName="bgRect" presStyleLbl="bgShp" presStyleIdx="3" presStyleCnt="4"/>
      <dgm:spPr/>
    </dgm:pt>
    <dgm:pt modelId="{7B3162C4-E136-47D5-AF65-D007A3334211}" type="pres">
      <dgm:prSet presAssocID="{F962C31A-375F-48F5-9F88-1C73B17C363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D7EF68B4-D0CE-4E3F-A6B8-FEEAF72D4530}" type="pres">
      <dgm:prSet presAssocID="{F962C31A-375F-48F5-9F88-1C73B17C363A}" presName="spaceRect" presStyleCnt="0"/>
      <dgm:spPr/>
    </dgm:pt>
    <dgm:pt modelId="{CE3FD349-808A-4F9A-9054-CE83F176BE92}" type="pres">
      <dgm:prSet presAssocID="{F962C31A-375F-48F5-9F88-1C73B17C363A}" presName="parTx" presStyleLbl="revTx" presStyleIdx="3" presStyleCnt="4">
        <dgm:presLayoutVars>
          <dgm:chMax val="0"/>
          <dgm:chPref val="0"/>
        </dgm:presLayoutVars>
      </dgm:prSet>
      <dgm:spPr/>
    </dgm:pt>
  </dgm:ptLst>
  <dgm:cxnLst>
    <dgm:cxn modelId="{4F7B0917-FEDD-4E40-9480-7FF69AE280B6}" type="presOf" srcId="{B0D211A9-F99C-493B-B503-44584A7C9D84}" destId="{CF9E8244-4202-47AC-9988-7AADB9C62387}" srcOrd="0" destOrd="0" presId="urn:microsoft.com/office/officeart/2018/2/layout/IconVerticalSolidList"/>
    <dgm:cxn modelId="{0D928831-3632-421D-BDF5-DE12989484F8}" type="presOf" srcId="{9A0138B5-803C-4C2C-89AA-F78C532CC01E}" destId="{9A818318-3921-48A6-A900-3937EA84B5E2}" srcOrd="0" destOrd="0" presId="urn:microsoft.com/office/officeart/2018/2/layout/IconVerticalSolidList"/>
    <dgm:cxn modelId="{2008E134-1BA6-430D-8FCB-5689B30FB315}" srcId="{B0D211A9-F99C-493B-B503-44584A7C9D84}" destId="{BB2CD67A-58A1-4676-AB29-EACF5D32C319}" srcOrd="2" destOrd="0" parTransId="{41264ED2-53C3-4112-A842-6242DE2D7AE2}" sibTransId="{5A44B03E-4E53-4B08-A310-764036981D01}"/>
    <dgm:cxn modelId="{99C37D6F-7718-476C-AD87-A8D42EBA07F6}" type="presOf" srcId="{F962C31A-375F-48F5-9F88-1C73B17C363A}" destId="{CE3FD349-808A-4F9A-9054-CE83F176BE92}" srcOrd="0" destOrd="0" presId="urn:microsoft.com/office/officeart/2018/2/layout/IconVerticalSolidList"/>
    <dgm:cxn modelId="{B6B0886F-8A5F-4361-8E78-3F90924D0F0B}" srcId="{B0D211A9-F99C-493B-B503-44584A7C9D84}" destId="{F962C31A-375F-48F5-9F88-1C73B17C363A}" srcOrd="3" destOrd="0" parTransId="{DF012A98-5575-456C-988E-1898A35508CA}" sibTransId="{96E4D3F6-7B86-46EC-8EAA-B1EC19FE4625}"/>
    <dgm:cxn modelId="{BEE1227D-682A-4E8B-B38B-D2958CE332D3}" type="presOf" srcId="{72A5287B-60F6-49E1-A584-38416CF244D9}" destId="{D411CAD2-6CCC-4483-9174-63DC6A2EF84C}" srcOrd="0" destOrd="0" presId="urn:microsoft.com/office/officeart/2018/2/layout/IconVerticalSolidList"/>
    <dgm:cxn modelId="{7416078A-B2B4-4C39-BCCC-BBB3BF2FEA59}" type="presOf" srcId="{BB2CD67A-58A1-4676-AB29-EACF5D32C319}" destId="{E755BCB8-218F-4685-ACE8-C9E40DFE8DB9}" srcOrd="0" destOrd="0" presId="urn:microsoft.com/office/officeart/2018/2/layout/IconVerticalSolidList"/>
    <dgm:cxn modelId="{73D3D18A-07C7-413D-9426-D6D8200F136D}" srcId="{B0D211A9-F99C-493B-B503-44584A7C9D84}" destId="{9A0138B5-803C-4C2C-89AA-F78C532CC01E}" srcOrd="0" destOrd="0" parTransId="{1F0D2AA4-DBB7-4343-B553-7C0CB24586FC}" sibTransId="{EBF1D662-2B9B-4549-8004-BE62038586CD}"/>
    <dgm:cxn modelId="{00FDFDA0-B335-4873-944F-CA7A6882EAB8}" srcId="{B0D211A9-F99C-493B-B503-44584A7C9D84}" destId="{72A5287B-60F6-49E1-A584-38416CF244D9}" srcOrd="1" destOrd="0" parTransId="{E176785E-33DB-4D98-93AE-4C5047A29BB2}" sibTransId="{B45C995E-2C06-4AF2-A7C9-3E9D50A24B23}"/>
    <dgm:cxn modelId="{4962CB28-166E-435C-867A-176242BCB317}" type="presParOf" srcId="{CF9E8244-4202-47AC-9988-7AADB9C62387}" destId="{01B0F869-948A-47F9-8462-C9A7998264A2}" srcOrd="0" destOrd="0" presId="urn:microsoft.com/office/officeart/2018/2/layout/IconVerticalSolidList"/>
    <dgm:cxn modelId="{A0DCB072-B3E2-4895-9CE4-E2797EFA0856}" type="presParOf" srcId="{01B0F869-948A-47F9-8462-C9A7998264A2}" destId="{C3150BD2-7C0A-453E-A634-A4F3DE685D40}" srcOrd="0" destOrd="0" presId="urn:microsoft.com/office/officeart/2018/2/layout/IconVerticalSolidList"/>
    <dgm:cxn modelId="{9E02A269-4854-4160-A07D-21A96991321D}" type="presParOf" srcId="{01B0F869-948A-47F9-8462-C9A7998264A2}" destId="{579D24DA-0959-4E49-A1EF-74A0D0BAEA92}" srcOrd="1" destOrd="0" presId="urn:microsoft.com/office/officeart/2018/2/layout/IconVerticalSolidList"/>
    <dgm:cxn modelId="{DBF4B0DB-559A-458A-AE96-13F5D6D5B90E}" type="presParOf" srcId="{01B0F869-948A-47F9-8462-C9A7998264A2}" destId="{8194B960-2CAA-43F9-B552-2DCBDCA70772}" srcOrd="2" destOrd="0" presId="urn:microsoft.com/office/officeart/2018/2/layout/IconVerticalSolidList"/>
    <dgm:cxn modelId="{6B3E0AFB-1FCC-4298-9ACF-F317D8BE25FB}" type="presParOf" srcId="{01B0F869-948A-47F9-8462-C9A7998264A2}" destId="{9A818318-3921-48A6-A900-3937EA84B5E2}" srcOrd="3" destOrd="0" presId="urn:microsoft.com/office/officeart/2018/2/layout/IconVerticalSolidList"/>
    <dgm:cxn modelId="{396F1E24-AE20-4EBD-A070-8E30EED148D9}" type="presParOf" srcId="{CF9E8244-4202-47AC-9988-7AADB9C62387}" destId="{5AD7C78E-5370-40A9-B6CC-DABA0ACDC802}" srcOrd="1" destOrd="0" presId="urn:microsoft.com/office/officeart/2018/2/layout/IconVerticalSolidList"/>
    <dgm:cxn modelId="{96FA4A4D-4A3E-4C30-BC97-168A8325CF18}" type="presParOf" srcId="{CF9E8244-4202-47AC-9988-7AADB9C62387}" destId="{677CA94F-4435-4E2E-9F71-637BC4BB69DE}" srcOrd="2" destOrd="0" presId="urn:microsoft.com/office/officeart/2018/2/layout/IconVerticalSolidList"/>
    <dgm:cxn modelId="{9A64FE16-F9AD-42A5-9896-DE9CCE9C4617}" type="presParOf" srcId="{677CA94F-4435-4E2E-9F71-637BC4BB69DE}" destId="{BCC15004-B3DE-4442-9F54-D113D0B36119}" srcOrd="0" destOrd="0" presId="urn:microsoft.com/office/officeart/2018/2/layout/IconVerticalSolidList"/>
    <dgm:cxn modelId="{4B7FDA3D-5083-491F-BDB7-109014F92290}" type="presParOf" srcId="{677CA94F-4435-4E2E-9F71-637BC4BB69DE}" destId="{96691A9C-86D0-4540-B6D2-FF9C622536DF}" srcOrd="1" destOrd="0" presId="urn:microsoft.com/office/officeart/2018/2/layout/IconVerticalSolidList"/>
    <dgm:cxn modelId="{94C1293F-ED86-4BB6-8680-5EF6C2770C32}" type="presParOf" srcId="{677CA94F-4435-4E2E-9F71-637BC4BB69DE}" destId="{81CD75E3-EA22-41CD-A616-A98F335528D9}" srcOrd="2" destOrd="0" presId="urn:microsoft.com/office/officeart/2018/2/layout/IconVerticalSolidList"/>
    <dgm:cxn modelId="{01ED586E-3CDB-4976-83BB-15584E87E4F8}" type="presParOf" srcId="{677CA94F-4435-4E2E-9F71-637BC4BB69DE}" destId="{D411CAD2-6CCC-4483-9174-63DC6A2EF84C}" srcOrd="3" destOrd="0" presId="urn:microsoft.com/office/officeart/2018/2/layout/IconVerticalSolidList"/>
    <dgm:cxn modelId="{59500276-D65D-4EEE-9E9D-7DDFA9463F67}" type="presParOf" srcId="{CF9E8244-4202-47AC-9988-7AADB9C62387}" destId="{67EBE712-EBFE-40E6-96AF-91F22E8C9513}" srcOrd="3" destOrd="0" presId="urn:microsoft.com/office/officeart/2018/2/layout/IconVerticalSolidList"/>
    <dgm:cxn modelId="{A89980FC-05EA-47A1-A710-E14FDBFF2250}" type="presParOf" srcId="{CF9E8244-4202-47AC-9988-7AADB9C62387}" destId="{7C5F1B74-DBF4-4871-B035-17086C44B7F8}" srcOrd="4" destOrd="0" presId="urn:microsoft.com/office/officeart/2018/2/layout/IconVerticalSolidList"/>
    <dgm:cxn modelId="{3AAB0D19-06FD-44C0-B65E-F7ECCE9FF8B1}" type="presParOf" srcId="{7C5F1B74-DBF4-4871-B035-17086C44B7F8}" destId="{48CFFA77-9D95-4412-BB34-9EA153D802B0}" srcOrd="0" destOrd="0" presId="urn:microsoft.com/office/officeart/2018/2/layout/IconVerticalSolidList"/>
    <dgm:cxn modelId="{ACC399C9-8D87-4F79-BC17-467A8E7BA0B6}" type="presParOf" srcId="{7C5F1B74-DBF4-4871-B035-17086C44B7F8}" destId="{D65E0341-94B5-4F8A-9CB1-68858D56A48F}" srcOrd="1" destOrd="0" presId="urn:microsoft.com/office/officeart/2018/2/layout/IconVerticalSolidList"/>
    <dgm:cxn modelId="{6AF32A60-7695-4C39-8463-FE6D9A0157FE}" type="presParOf" srcId="{7C5F1B74-DBF4-4871-B035-17086C44B7F8}" destId="{0CFDCDC5-D41A-416A-A3B7-378345ECD076}" srcOrd="2" destOrd="0" presId="urn:microsoft.com/office/officeart/2018/2/layout/IconVerticalSolidList"/>
    <dgm:cxn modelId="{42B6703B-7FAB-47E8-B972-D810246F739D}" type="presParOf" srcId="{7C5F1B74-DBF4-4871-B035-17086C44B7F8}" destId="{E755BCB8-218F-4685-ACE8-C9E40DFE8DB9}" srcOrd="3" destOrd="0" presId="urn:microsoft.com/office/officeart/2018/2/layout/IconVerticalSolidList"/>
    <dgm:cxn modelId="{021D96DF-3820-445C-B1F0-84A4A7FB91DE}" type="presParOf" srcId="{CF9E8244-4202-47AC-9988-7AADB9C62387}" destId="{8E9E39E3-515C-4049-B31F-F5A8DA1781E3}" srcOrd="5" destOrd="0" presId="urn:microsoft.com/office/officeart/2018/2/layout/IconVerticalSolidList"/>
    <dgm:cxn modelId="{DB3AB46A-3160-4BC3-A96B-B34C18A33D90}" type="presParOf" srcId="{CF9E8244-4202-47AC-9988-7AADB9C62387}" destId="{DF5A1F5B-EA6B-40F5-B21D-8D15B304832F}" srcOrd="6" destOrd="0" presId="urn:microsoft.com/office/officeart/2018/2/layout/IconVerticalSolidList"/>
    <dgm:cxn modelId="{70DDE3A4-B239-41A6-8B76-C630DF102A7A}" type="presParOf" srcId="{DF5A1F5B-EA6B-40F5-B21D-8D15B304832F}" destId="{AE0C1D51-DA5B-4BC6-B553-146CCBE980ED}" srcOrd="0" destOrd="0" presId="urn:microsoft.com/office/officeart/2018/2/layout/IconVerticalSolidList"/>
    <dgm:cxn modelId="{336DAA84-ED52-4422-9263-66AFFF1D729A}" type="presParOf" srcId="{DF5A1F5B-EA6B-40F5-B21D-8D15B304832F}" destId="{7B3162C4-E136-47D5-AF65-D007A3334211}" srcOrd="1" destOrd="0" presId="urn:microsoft.com/office/officeart/2018/2/layout/IconVerticalSolidList"/>
    <dgm:cxn modelId="{E693B731-CB0E-46E5-BDDB-46022FA3D864}" type="presParOf" srcId="{DF5A1F5B-EA6B-40F5-B21D-8D15B304832F}" destId="{D7EF68B4-D0CE-4E3F-A6B8-FEEAF72D4530}" srcOrd="2" destOrd="0" presId="urn:microsoft.com/office/officeart/2018/2/layout/IconVerticalSolidList"/>
    <dgm:cxn modelId="{BCE6EA58-87B3-4BFA-B635-49093BD0898C}" type="presParOf" srcId="{DF5A1F5B-EA6B-40F5-B21D-8D15B304832F}" destId="{CE3FD349-808A-4F9A-9054-CE83F176BE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CEA9D2E-45CC-4707-97D6-C8DB063EC839}" type="doc">
      <dgm:prSet loTypeId="urn:microsoft.com/office/officeart/2005/8/layout/vProcess5" loCatId="process" qsTypeId="urn:microsoft.com/office/officeart/2005/8/quickstyle/simple4#6" qsCatId="simple" csTypeId="urn:microsoft.com/office/officeart/2005/8/colors/colorful1#2" csCatId="colorful"/>
      <dgm:spPr/>
      <dgm:t>
        <a:bodyPr/>
        <a:lstStyle/>
        <a:p>
          <a:endParaRPr lang="en-US"/>
        </a:p>
      </dgm:t>
    </dgm:pt>
    <dgm:pt modelId="{3B003A89-7B8E-4E35-A0E1-D6024B539351}">
      <dgm:prSet/>
      <dgm:spPr/>
      <dgm:t>
        <a:bodyPr/>
        <a:lstStyle/>
        <a:p>
          <a:r>
            <a:rPr lang="en-US"/>
            <a:t>Early childhood education and care.</a:t>
          </a:r>
        </a:p>
      </dgm:t>
    </dgm:pt>
    <dgm:pt modelId="{0C7C0E94-A2A7-4A07-901F-36FFE600C1B3}" type="parTrans" cxnId="{2855FF43-D1C8-47B5-87DA-7C6D2F80DB57}">
      <dgm:prSet/>
      <dgm:spPr/>
      <dgm:t>
        <a:bodyPr/>
        <a:lstStyle/>
        <a:p>
          <a:endParaRPr lang="en-US"/>
        </a:p>
      </dgm:t>
    </dgm:pt>
    <dgm:pt modelId="{A85D89E3-1E39-4823-9231-86C6FF1ADD7F}" type="sibTrans" cxnId="{2855FF43-D1C8-47B5-87DA-7C6D2F80DB57}">
      <dgm:prSet/>
      <dgm:spPr/>
      <dgm:t>
        <a:bodyPr/>
        <a:lstStyle/>
        <a:p>
          <a:endParaRPr lang="en-US"/>
        </a:p>
      </dgm:t>
    </dgm:pt>
    <dgm:pt modelId="{F3A9E24A-50D6-48C6-BD35-F5F56A87411B}">
      <dgm:prSet/>
      <dgm:spPr/>
      <dgm:t>
        <a:bodyPr/>
        <a:lstStyle/>
        <a:p>
          <a:r>
            <a:rPr lang="en-US"/>
            <a:t>Expansion of universal Flying Start in Wales. </a:t>
          </a:r>
        </a:p>
      </dgm:t>
    </dgm:pt>
    <dgm:pt modelId="{327FFACD-22C1-4050-A1E3-139021E2C7AB}" type="parTrans" cxnId="{226BACB4-441A-437A-B0B6-3C484FD22C79}">
      <dgm:prSet/>
      <dgm:spPr/>
      <dgm:t>
        <a:bodyPr/>
        <a:lstStyle/>
        <a:p>
          <a:endParaRPr lang="en-US"/>
        </a:p>
      </dgm:t>
    </dgm:pt>
    <dgm:pt modelId="{8AB885D3-BC12-44D3-9AE3-16B2D5F92C6C}" type="sibTrans" cxnId="{226BACB4-441A-437A-B0B6-3C484FD22C79}">
      <dgm:prSet/>
      <dgm:spPr/>
      <dgm:t>
        <a:bodyPr/>
        <a:lstStyle/>
        <a:p>
          <a:endParaRPr lang="en-US"/>
        </a:p>
      </dgm:t>
    </dgm:pt>
    <dgm:pt modelId="{E956B413-C985-4451-9DD6-6967A5FE8BF9}">
      <dgm:prSet/>
      <dgm:spPr/>
      <dgm:t>
        <a:bodyPr/>
        <a:lstStyle/>
        <a:p>
          <a:r>
            <a:rPr lang="en-US"/>
            <a:t>Preventing early inequality. </a:t>
          </a:r>
        </a:p>
      </dgm:t>
    </dgm:pt>
    <dgm:pt modelId="{F0B2A367-38B7-4501-A95E-C975E29AF32F}" type="parTrans" cxnId="{9A16E0A5-3CB7-4088-A318-091FA3A8D4A8}">
      <dgm:prSet/>
      <dgm:spPr/>
      <dgm:t>
        <a:bodyPr/>
        <a:lstStyle/>
        <a:p>
          <a:endParaRPr lang="en-US"/>
        </a:p>
      </dgm:t>
    </dgm:pt>
    <dgm:pt modelId="{6DB1DC1E-489B-4376-9A31-D5752FF0C27D}" type="sibTrans" cxnId="{9A16E0A5-3CB7-4088-A318-091FA3A8D4A8}">
      <dgm:prSet/>
      <dgm:spPr/>
      <dgm:t>
        <a:bodyPr/>
        <a:lstStyle/>
        <a:p>
          <a:endParaRPr lang="en-US"/>
        </a:p>
      </dgm:t>
    </dgm:pt>
    <dgm:pt modelId="{CFCFDBB7-C36E-496C-A0F1-BD9968FD386E}" type="pres">
      <dgm:prSet presAssocID="{DCEA9D2E-45CC-4707-97D6-C8DB063EC839}" presName="outerComposite" presStyleCnt="0">
        <dgm:presLayoutVars>
          <dgm:chMax val="5"/>
          <dgm:dir/>
          <dgm:resizeHandles val="exact"/>
        </dgm:presLayoutVars>
      </dgm:prSet>
      <dgm:spPr/>
    </dgm:pt>
    <dgm:pt modelId="{42F62A7F-2214-43DE-9EA3-AFF19A638A63}" type="pres">
      <dgm:prSet presAssocID="{DCEA9D2E-45CC-4707-97D6-C8DB063EC839}" presName="dummyMaxCanvas" presStyleCnt="0">
        <dgm:presLayoutVars/>
      </dgm:prSet>
      <dgm:spPr/>
    </dgm:pt>
    <dgm:pt modelId="{31F8ED84-3E18-4CF8-9F49-C54A7D54CE14}" type="pres">
      <dgm:prSet presAssocID="{DCEA9D2E-45CC-4707-97D6-C8DB063EC839}" presName="ThreeNodes_1" presStyleLbl="node1" presStyleIdx="0" presStyleCnt="3">
        <dgm:presLayoutVars>
          <dgm:bulletEnabled val="1"/>
        </dgm:presLayoutVars>
      </dgm:prSet>
      <dgm:spPr/>
    </dgm:pt>
    <dgm:pt modelId="{FBA9E7C8-BA6C-4EB0-9069-DA8780CD2717}" type="pres">
      <dgm:prSet presAssocID="{DCEA9D2E-45CC-4707-97D6-C8DB063EC839}" presName="ThreeNodes_2" presStyleLbl="node1" presStyleIdx="1" presStyleCnt="3">
        <dgm:presLayoutVars>
          <dgm:bulletEnabled val="1"/>
        </dgm:presLayoutVars>
      </dgm:prSet>
      <dgm:spPr/>
    </dgm:pt>
    <dgm:pt modelId="{58CFFEA1-9E9F-427E-8C82-FF9D55BCC017}" type="pres">
      <dgm:prSet presAssocID="{DCEA9D2E-45CC-4707-97D6-C8DB063EC839}" presName="ThreeNodes_3" presStyleLbl="node1" presStyleIdx="2" presStyleCnt="3">
        <dgm:presLayoutVars>
          <dgm:bulletEnabled val="1"/>
        </dgm:presLayoutVars>
      </dgm:prSet>
      <dgm:spPr/>
    </dgm:pt>
    <dgm:pt modelId="{5C24A14F-6AA3-4A61-8DAF-9683B42B5D51}" type="pres">
      <dgm:prSet presAssocID="{DCEA9D2E-45CC-4707-97D6-C8DB063EC839}" presName="ThreeConn_1-2" presStyleLbl="fgAccFollowNode1" presStyleIdx="0" presStyleCnt="2">
        <dgm:presLayoutVars>
          <dgm:bulletEnabled val="1"/>
        </dgm:presLayoutVars>
      </dgm:prSet>
      <dgm:spPr/>
    </dgm:pt>
    <dgm:pt modelId="{D089C514-0C83-405A-81CA-AB1E93B9532A}" type="pres">
      <dgm:prSet presAssocID="{DCEA9D2E-45CC-4707-97D6-C8DB063EC839}" presName="ThreeConn_2-3" presStyleLbl="fgAccFollowNode1" presStyleIdx="1" presStyleCnt="2">
        <dgm:presLayoutVars>
          <dgm:bulletEnabled val="1"/>
        </dgm:presLayoutVars>
      </dgm:prSet>
      <dgm:spPr/>
    </dgm:pt>
    <dgm:pt modelId="{5EDD3F5C-5B72-45DE-BBDD-9688AC5FCE06}" type="pres">
      <dgm:prSet presAssocID="{DCEA9D2E-45CC-4707-97D6-C8DB063EC839}" presName="ThreeNodes_1_text" presStyleLbl="node1" presStyleIdx="2" presStyleCnt="3">
        <dgm:presLayoutVars>
          <dgm:bulletEnabled val="1"/>
        </dgm:presLayoutVars>
      </dgm:prSet>
      <dgm:spPr/>
    </dgm:pt>
    <dgm:pt modelId="{E949D51B-60F1-4550-97CA-BADF1FCB8F2F}" type="pres">
      <dgm:prSet presAssocID="{DCEA9D2E-45CC-4707-97D6-C8DB063EC839}" presName="ThreeNodes_2_text" presStyleLbl="node1" presStyleIdx="2" presStyleCnt="3">
        <dgm:presLayoutVars>
          <dgm:bulletEnabled val="1"/>
        </dgm:presLayoutVars>
      </dgm:prSet>
      <dgm:spPr/>
    </dgm:pt>
    <dgm:pt modelId="{91672602-401A-4751-85BB-C0C89AE59140}" type="pres">
      <dgm:prSet presAssocID="{DCEA9D2E-45CC-4707-97D6-C8DB063EC839}" presName="ThreeNodes_3_text" presStyleLbl="node1" presStyleIdx="2" presStyleCnt="3">
        <dgm:presLayoutVars>
          <dgm:bulletEnabled val="1"/>
        </dgm:presLayoutVars>
      </dgm:prSet>
      <dgm:spPr/>
    </dgm:pt>
  </dgm:ptLst>
  <dgm:cxnLst>
    <dgm:cxn modelId="{5BAB1F11-5D58-48B4-9CA4-D9A9FAE0330C}" type="presOf" srcId="{E956B413-C985-4451-9DD6-6967A5FE8BF9}" destId="{91672602-401A-4751-85BB-C0C89AE59140}" srcOrd="1" destOrd="0" presId="urn:microsoft.com/office/officeart/2005/8/layout/vProcess5"/>
    <dgm:cxn modelId="{B3035C2A-FFE8-44AA-BC1C-473CAA56A5F1}" type="presOf" srcId="{3B003A89-7B8E-4E35-A0E1-D6024B539351}" destId="{5EDD3F5C-5B72-45DE-BBDD-9688AC5FCE06}" srcOrd="1" destOrd="0" presId="urn:microsoft.com/office/officeart/2005/8/layout/vProcess5"/>
    <dgm:cxn modelId="{B282F634-8931-43DD-AA93-C5DF39AD30C4}" type="presOf" srcId="{A85D89E3-1E39-4823-9231-86C6FF1ADD7F}" destId="{5C24A14F-6AA3-4A61-8DAF-9683B42B5D51}" srcOrd="0" destOrd="0" presId="urn:microsoft.com/office/officeart/2005/8/layout/vProcess5"/>
    <dgm:cxn modelId="{2855FF43-D1C8-47B5-87DA-7C6D2F80DB57}" srcId="{DCEA9D2E-45CC-4707-97D6-C8DB063EC839}" destId="{3B003A89-7B8E-4E35-A0E1-D6024B539351}" srcOrd="0" destOrd="0" parTransId="{0C7C0E94-A2A7-4A07-901F-36FFE600C1B3}" sibTransId="{A85D89E3-1E39-4823-9231-86C6FF1ADD7F}"/>
    <dgm:cxn modelId="{6C5C096D-4199-4E27-8747-4CD28EA9366A}" type="presOf" srcId="{F3A9E24A-50D6-48C6-BD35-F5F56A87411B}" destId="{FBA9E7C8-BA6C-4EB0-9069-DA8780CD2717}" srcOrd="0" destOrd="0" presId="urn:microsoft.com/office/officeart/2005/8/layout/vProcess5"/>
    <dgm:cxn modelId="{96159095-AF9A-4162-9FD5-626563904068}" type="presOf" srcId="{3B003A89-7B8E-4E35-A0E1-D6024B539351}" destId="{31F8ED84-3E18-4CF8-9F49-C54A7D54CE14}" srcOrd="0" destOrd="0" presId="urn:microsoft.com/office/officeart/2005/8/layout/vProcess5"/>
    <dgm:cxn modelId="{FF4CFBA3-92D9-4211-8E8D-796F8B7758C0}" type="presOf" srcId="{F3A9E24A-50D6-48C6-BD35-F5F56A87411B}" destId="{E949D51B-60F1-4550-97CA-BADF1FCB8F2F}" srcOrd="1" destOrd="0" presId="urn:microsoft.com/office/officeart/2005/8/layout/vProcess5"/>
    <dgm:cxn modelId="{9A16E0A5-3CB7-4088-A318-091FA3A8D4A8}" srcId="{DCEA9D2E-45CC-4707-97D6-C8DB063EC839}" destId="{E956B413-C985-4451-9DD6-6967A5FE8BF9}" srcOrd="2" destOrd="0" parTransId="{F0B2A367-38B7-4501-A95E-C975E29AF32F}" sibTransId="{6DB1DC1E-489B-4376-9A31-D5752FF0C27D}"/>
    <dgm:cxn modelId="{226BACB4-441A-437A-B0B6-3C484FD22C79}" srcId="{DCEA9D2E-45CC-4707-97D6-C8DB063EC839}" destId="{F3A9E24A-50D6-48C6-BD35-F5F56A87411B}" srcOrd="1" destOrd="0" parTransId="{327FFACD-22C1-4050-A1E3-139021E2C7AB}" sibTransId="{8AB885D3-BC12-44D3-9AE3-16B2D5F92C6C}"/>
    <dgm:cxn modelId="{53FEAEDE-3B32-427E-B4D7-0DC7293AF5FC}" type="presOf" srcId="{DCEA9D2E-45CC-4707-97D6-C8DB063EC839}" destId="{CFCFDBB7-C36E-496C-A0F1-BD9968FD386E}" srcOrd="0" destOrd="0" presId="urn:microsoft.com/office/officeart/2005/8/layout/vProcess5"/>
    <dgm:cxn modelId="{83095BEC-511D-42E9-B3E4-D0A893110238}" type="presOf" srcId="{E956B413-C985-4451-9DD6-6967A5FE8BF9}" destId="{58CFFEA1-9E9F-427E-8C82-FF9D55BCC017}" srcOrd="0" destOrd="0" presId="urn:microsoft.com/office/officeart/2005/8/layout/vProcess5"/>
    <dgm:cxn modelId="{418523F7-6296-47B0-B66F-49D979C3688C}" type="presOf" srcId="{8AB885D3-BC12-44D3-9AE3-16B2D5F92C6C}" destId="{D089C514-0C83-405A-81CA-AB1E93B9532A}" srcOrd="0" destOrd="0" presId="urn:microsoft.com/office/officeart/2005/8/layout/vProcess5"/>
    <dgm:cxn modelId="{E964A8BE-A22D-44A0-918E-10C558E8A813}" type="presParOf" srcId="{CFCFDBB7-C36E-496C-A0F1-BD9968FD386E}" destId="{42F62A7F-2214-43DE-9EA3-AFF19A638A63}" srcOrd="0" destOrd="0" presId="urn:microsoft.com/office/officeart/2005/8/layout/vProcess5"/>
    <dgm:cxn modelId="{8D4885F2-7333-4C7B-AE20-7699439EC9C5}" type="presParOf" srcId="{CFCFDBB7-C36E-496C-A0F1-BD9968FD386E}" destId="{31F8ED84-3E18-4CF8-9F49-C54A7D54CE14}" srcOrd="1" destOrd="0" presId="urn:microsoft.com/office/officeart/2005/8/layout/vProcess5"/>
    <dgm:cxn modelId="{02867B1E-AE40-4278-92D2-42FABF3C8A76}" type="presParOf" srcId="{CFCFDBB7-C36E-496C-A0F1-BD9968FD386E}" destId="{FBA9E7C8-BA6C-4EB0-9069-DA8780CD2717}" srcOrd="2" destOrd="0" presId="urn:microsoft.com/office/officeart/2005/8/layout/vProcess5"/>
    <dgm:cxn modelId="{1C72DA53-DCE6-456B-AB0E-5068B682CEDA}" type="presParOf" srcId="{CFCFDBB7-C36E-496C-A0F1-BD9968FD386E}" destId="{58CFFEA1-9E9F-427E-8C82-FF9D55BCC017}" srcOrd="3" destOrd="0" presId="urn:microsoft.com/office/officeart/2005/8/layout/vProcess5"/>
    <dgm:cxn modelId="{AFEEC797-7492-4FE2-A6DC-CE0FB87D045A}" type="presParOf" srcId="{CFCFDBB7-C36E-496C-A0F1-BD9968FD386E}" destId="{5C24A14F-6AA3-4A61-8DAF-9683B42B5D51}" srcOrd="4" destOrd="0" presId="urn:microsoft.com/office/officeart/2005/8/layout/vProcess5"/>
    <dgm:cxn modelId="{610546C2-6397-412E-8B6C-3820E8198615}" type="presParOf" srcId="{CFCFDBB7-C36E-496C-A0F1-BD9968FD386E}" destId="{D089C514-0C83-405A-81CA-AB1E93B9532A}" srcOrd="5" destOrd="0" presId="urn:microsoft.com/office/officeart/2005/8/layout/vProcess5"/>
    <dgm:cxn modelId="{7C7EFBB1-5EBE-4F4D-B3EB-215168BB7977}" type="presParOf" srcId="{CFCFDBB7-C36E-496C-A0F1-BD9968FD386E}" destId="{5EDD3F5C-5B72-45DE-BBDD-9688AC5FCE06}" srcOrd="6" destOrd="0" presId="urn:microsoft.com/office/officeart/2005/8/layout/vProcess5"/>
    <dgm:cxn modelId="{0B7FFE14-B0FA-497D-9168-3B787F991BA0}" type="presParOf" srcId="{CFCFDBB7-C36E-496C-A0F1-BD9968FD386E}" destId="{E949D51B-60F1-4550-97CA-BADF1FCB8F2F}" srcOrd="7" destOrd="0" presId="urn:microsoft.com/office/officeart/2005/8/layout/vProcess5"/>
    <dgm:cxn modelId="{9E13C161-04F3-4FE0-BE19-7AF70A182C72}" type="presParOf" srcId="{CFCFDBB7-C36E-496C-A0F1-BD9968FD386E}" destId="{91672602-401A-4751-85BB-C0C89AE5914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4D5066E-3A5B-4B08-9EBF-72B7E15F51A7}" type="doc">
      <dgm:prSet loTypeId="urn:microsoft.com/office/officeart/2005/8/layout/vList2" loCatId="list" qsTypeId="urn:microsoft.com/office/officeart/2005/8/quickstyle/simple4#7" qsCatId="simple" csTypeId="urn:microsoft.com/office/officeart/2005/8/colors/colorful2#5" csCatId="colorful"/>
      <dgm:spPr/>
      <dgm:t>
        <a:bodyPr/>
        <a:lstStyle/>
        <a:p>
          <a:endParaRPr lang="en-US"/>
        </a:p>
      </dgm:t>
    </dgm:pt>
    <dgm:pt modelId="{6D1BFBFF-234D-4B5A-99B5-0062DA7E5EA6}">
      <dgm:prSet/>
      <dgm:spPr/>
      <dgm:t>
        <a:bodyPr/>
        <a:lstStyle/>
        <a:p>
          <a:r>
            <a:rPr lang="en-US"/>
            <a:t>Preventative healthcare models. </a:t>
          </a:r>
        </a:p>
      </dgm:t>
    </dgm:pt>
    <dgm:pt modelId="{3C3AA189-ABB7-4D18-A062-680CA0C34191}" type="parTrans" cxnId="{35D717F6-47A0-424E-851E-E4DC442C7462}">
      <dgm:prSet/>
      <dgm:spPr/>
      <dgm:t>
        <a:bodyPr/>
        <a:lstStyle/>
        <a:p>
          <a:endParaRPr lang="en-US"/>
        </a:p>
      </dgm:t>
    </dgm:pt>
    <dgm:pt modelId="{DF3F596E-F369-4823-9C1A-0512402D682E}" type="sibTrans" cxnId="{35D717F6-47A0-424E-851E-E4DC442C7462}">
      <dgm:prSet/>
      <dgm:spPr/>
      <dgm:t>
        <a:bodyPr/>
        <a:lstStyle/>
        <a:p>
          <a:endParaRPr lang="en-US"/>
        </a:p>
      </dgm:t>
    </dgm:pt>
    <dgm:pt modelId="{10FAE4D2-7A77-4F4A-8C4F-CDAF3667B79A}">
      <dgm:prSet/>
      <dgm:spPr/>
      <dgm:t>
        <a:bodyPr/>
        <a:lstStyle/>
        <a:p>
          <a:r>
            <a:rPr lang="en-US"/>
            <a:t>Social Model for Health and Wellbeing</a:t>
          </a:r>
        </a:p>
      </dgm:t>
    </dgm:pt>
    <dgm:pt modelId="{CAE151AF-080A-4816-B4DA-DE1B13DD05CA}" type="parTrans" cxnId="{45A82646-19CD-453B-BA99-D8E85F4F0654}">
      <dgm:prSet/>
      <dgm:spPr/>
      <dgm:t>
        <a:bodyPr/>
        <a:lstStyle/>
        <a:p>
          <a:endParaRPr lang="en-US"/>
        </a:p>
      </dgm:t>
    </dgm:pt>
    <dgm:pt modelId="{67775569-51E1-4BB9-B72E-1E6453666706}" type="sibTrans" cxnId="{45A82646-19CD-453B-BA99-D8E85F4F0654}">
      <dgm:prSet/>
      <dgm:spPr/>
      <dgm:t>
        <a:bodyPr/>
        <a:lstStyle/>
        <a:p>
          <a:endParaRPr lang="en-US"/>
        </a:p>
      </dgm:t>
    </dgm:pt>
    <dgm:pt modelId="{4DCCA511-7835-4EEA-A244-0C69A6D5F79A}">
      <dgm:prSet/>
      <dgm:spPr/>
      <dgm:t>
        <a:bodyPr/>
        <a:lstStyle/>
        <a:p>
          <a:r>
            <a:rPr lang="en-US"/>
            <a:t>Health Impact Assessments in policy decisions</a:t>
          </a:r>
        </a:p>
      </dgm:t>
    </dgm:pt>
    <dgm:pt modelId="{CD798A62-5537-4910-BB36-33B24425E10A}" type="parTrans" cxnId="{227AD973-4ADD-4783-BB08-9C0B3FBF4123}">
      <dgm:prSet/>
      <dgm:spPr/>
      <dgm:t>
        <a:bodyPr/>
        <a:lstStyle/>
        <a:p>
          <a:endParaRPr lang="en-US"/>
        </a:p>
      </dgm:t>
    </dgm:pt>
    <dgm:pt modelId="{C184E8C0-445C-4CCB-8168-B97D6A3CEB97}" type="sibTrans" cxnId="{227AD973-4ADD-4783-BB08-9C0B3FBF4123}">
      <dgm:prSet/>
      <dgm:spPr/>
      <dgm:t>
        <a:bodyPr/>
        <a:lstStyle/>
        <a:p>
          <a:endParaRPr lang="en-US"/>
        </a:p>
      </dgm:t>
    </dgm:pt>
    <dgm:pt modelId="{47A042A4-489C-482C-AC8F-5CC6B2310E11}">
      <dgm:prSet/>
      <dgm:spPr/>
      <dgm:t>
        <a:bodyPr/>
        <a:lstStyle/>
        <a:p>
          <a:r>
            <a:rPr lang="en-US"/>
            <a:t>Targeted interventions, such as smoking cessation or obesity reduction</a:t>
          </a:r>
        </a:p>
      </dgm:t>
    </dgm:pt>
    <dgm:pt modelId="{42412C92-F19D-4642-9B75-82C8343561F4}" type="parTrans" cxnId="{93A743D3-57B5-47DB-980D-14E58A0B9C5F}">
      <dgm:prSet/>
      <dgm:spPr/>
      <dgm:t>
        <a:bodyPr/>
        <a:lstStyle/>
        <a:p>
          <a:endParaRPr lang="en-US"/>
        </a:p>
      </dgm:t>
    </dgm:pt>
    <dgm:pt modelId="{0E0AA2DC-8095-4493-A2A7-BE5E78E66974}" type="sibTrans" cxnId="{93A743D3-57B5-47DB-980D-14E58A0B9C5F}">
      <dgm:prSet/>
      <dgm:spPr/>
      <dgm:t>
        <a:bodyPr/>
        <a:lstStyle/>
        <a:p>
          <a:endParaRPr lang="en-US"/>
        </a:p>
      </dgm:t>
    </dgm:pt>
    <dgm:pt modelId="{51BA7243-232A-47AA-BFDA-535E60B247A6}" type="pres">
      <dgm:prSet presAssocID="{04D5066E-3A5B-4B08-9EBF-72B7E15F51A7}" presName="linear" presStyleCnt="0">
        <dgm:presLayoutVars>
          <dgm:animLvl val="lvl"/>
          <dgm:resizeHandles val="exact"/>
        </dgm:presLayoutVars>
      </dgm:prSet>
      <dgm:spPr/>
    </dgm:pt>
    <dgm:pt modelId="{7F0C397A-1E7C-4D25-9BBF-7AA2BC80B311}" type="pres">
      <dgm:prSet presAssocID="{6D1BFBFF-234D-4B5A-99B5-0062DA7E5EA6}" presName="parentText" presStyleLbl="node1" presStyleIdx="0" presStyleCnt="4">
        <dgm:presLayoutVars>
          <dgm:chMax val="0"/>
          <dgm:bulletEnabled val="1"/>
        </dgm:presLayoutVars>
      </dgm:prSet>
      <dgm:spPr/>
    </dgm:pt>
    <dgm:pt modelId="{E684D2B5-4183-4187-8BF9-4CA0B446F357}" type="pres">
      <dgm:prSet presAssocID="{DF3F596E-F369-4823-9C1A-0512402D682E}" presName="spacer" presStyleCnt="0"/>
      <dgm:spPr/>
    </dgm:pt>
    <dgm:pt modelId="{B1ED6EBB-1503-4486-A395-C9614496030F}" type="pres">
      <dgm:prSet presAssocID="{10FAE4D2-7A77-4F4A-8C4F-CDAF3667B79A}" presName="parentText" presStyleLbl="node1" presStyleIdx="1" presStyleCnt="4">
        <dgm:presLayoutVars>
          <dgm:chMax val="0"/>
          <dgm:bulletEnabled val="1"/>
        </dgm:presLayoutVars>
      </dgm:prSet>
      <dgm:spPr/>
    </dgm:pt>
    <dgm:pt modelId="{D2B63D2E-F473-4737-89EA-6AFE14CDD376}" type="pres">
      <dgm:prSet presAssocID="{67775569-51E1-4BB9-B72E-1E6453666706}" presName="spacer" presStyleCnt="0"/>
      <dgm:spPr/>
    </dgm:pt>
    <dgm:pt modelId="{C92D36F7-5656-4092-9CEC-FED3B6080CD1}" type="pres">
      <dgm:prSet presAssocID="{4DCCA511-7835-4EEA-A244-0C69A6D5F79A}" presName="parentText" presStyleLbl="node1" presStyleIdx="2" presStyleCnt="4">
        <dgm:presLayoutVars>
          <dgm:chMax val="0"/>
          <dgm:bulletEnabled val="1"/>
        </dgm:presLayoutVars>
      </dgm:prSet>
      <dgm:spPr/>
    </dgm:pt>
    <dgm:pt modelId="{E0188641-B383-4289-990A-E8ACFC15C88D}" type="pres">
      <dgm:prSet presAssocID="{C184E8C0-445C-4CCB-8168-B97D6A3CEB97}" presName="spacer" presStyleCnt="0"/>
      <dgm:spPr/>
    </dgm:pt>
    <dgm:pt modelId="{B78294D5-582C-49E0-A87F-D53853F1DBE9}" type="pres">
      <dgm:prSet presAssocID="{47A042A4-489C-482C-AC8F-5CC6B2310E11}" presName="parentText" presStyleLbl="node1" presStyleIdx="3" presStyleCnt="4">
        <dgm:presLayoutVars>
          <dgm:chMax val="0"/>
          <dgm:bulletEnabled val="1"/>
        </dgm:presLayoutVars>
      </dgm:prSet>
      <dgm:spPr/>
    </dgm:pt>
  </dgm:ptLst>
  <dgm:cxnLst>
    <dgm:cxn modelId="{04F37900-38B3-4D0D-B907-775FCC41CE04}" type="presOf" srcId="{10FAE4D2-7A77-4F4A-8C4F-CDAF3667B79A}" destId="{B1ED6EBB-1503-4486-A395-C9614496030F}" srcOrd="0" destOrd="0" presId="urn:microsoft.com/office/officeart/2005/8/layout/vList2"/>
    <dgm:cxn modelId="{BEE31711-F19C-4DB2-9C95-53B2CD2A7E03}" type="presOf" srcId="{04D5066E-3A5B-4B08-9EBF-72B7E15F51A7}" destId="{51BA7243-232A-47AA-BFDA-535E60B247A6}" srcOrd="0" destOrd="0" presId="urn:microsoft.com/office/officeart/2005/8/layout/vList2"/>
    <dgm:cxn modelId="{B2BF2917-C63C-4E3D-B55A-323BDFB24C6E}" type="presOf" srcId="{47A042A4-489C-482C-AC8F-5CC6B2310E11}" destId="{B78294D5-582C-49E0-A87F-D53853F1DBE9}" srcOrd="0" destOrd="0" presId="urn:microsoft.com/office/officeart/2005/8/layout/vList2"/>
    <dgm:cxn modelId="{45A82646-19CD-453B-BA99-D8E85F4F0654}" srcId="{04D5066E-3A5B-4B08-9EBF-72B7E15F51A7}" destId="{10FAE4D2-7A77-4F4A-8C4F-CDAF3667B79A}" srcOrd="1" destOrd="0" parTransId="{CAE151AF-080A-4816-B4DA-DE1B13DD05CA}" sibTransId="{67775569-51E1-4BB9-B72E-1E6453666706}"/>
    <dgm:cxn modelId="{227AD973-4ADD-4783-BB08-9C0B3FBF4123}" srcId="{04D5066E-3A5B-4B08-9EBF-72B7E15F51A7}" destId="{4DCCA511-7835-4EEA-A244-0C69A6D5F79A}" srcOrd="2" destOrd="0" parTransId="{CD798A62-5537-4910-BB36-33B24425E10A}" sibTransId="{C184E8C0-445C-4CCB-8168-B97D6A3CEB97}"/>
    <dgm:cxn modelId="{E4FAC797-CDB4-4CB1-9409-AC3F626177BA}" type="presOf" srcId="{6D1BFBFF-234D-4B5A-99B5-0062DA7E5EA6}" destId="{7F0C397A-1E7C-4D25-9BBF-7AA2BC80B311}" srcOrd="0" destOrd="0" presId="urn:microsoft.com/office/officeart/2005/8/layout/vList2"/>
    <dgm:cxn modelId="{E79FF8A5-C4C0-4E5F-8308-92CFC1023D64}" type="presOf" srcId="{4DCCA511-7835-4EEA-A244-0C69A6D5F79A}" destId="{C92D36F7-5656-4092-9CEC-FED3B6080CD1}" srcOrd="0" destOrd="0" presId="urn:microsoft.com/office/officeart/2005/8/layout/vList2"/>
    <dgm:cxn modelId="{93A743D3-57B5-47DB-980D-14E58A0B9C5F}" srcId="{04D5066E-3A5B-4B08-9EBF-72B7E15F51A7}" destId="{47A042A4-489C-482C-AC8F-5CC6B2310E11}" srcOrd="3" destOrd="0" parTransId="{42412C92-F19D-4642-9B75-82C8343561F4}" sibTransId="{0E0AA2DC-8095-4493-A2A7-BE5E78E66974}"/>
    <dgm:cxn modelId="{35D717F6-47A0-424E-851E-E4DC442C7462}" srcId="{04D5066E-3A5B-4B08-9EBF-72B7E15F51A7}" destId="{6D1BFBFF-234D-4B5A-99B5-0062DA7E5EA6}" srcOrd="0" destOrd="0" parTransId="{3C3AA189-ABB7-4D18-A062-680CA0C34191}" sibTransId="{DF3F596E-F369-4823-9C1A-0512402D682E}"/>
    <dgm:cxn modelId="{C20FBC59-59C3-4B0F-815A-B9AF24C90CE3}" type="presParOf" srcId="{51BA7243-232A-47AA-BFDA-535E60B247A6}" destId="{7F0C397A-1E7C-4D25-9BBF-7AA2BC80B311}" srcOrd="0" destOrd="0" presId="urn:microsoft.com/office/officeart/2005/8/layout/vList2"/>
    <dgm:cxn modelId="{9C7600B2-21E6-43CE-92A6-AB172186DECB}" type="presParOf" srcId="{51BA7243-232A-47AA-BFDA-535E60B247A6}" destId="{E684D2B5-4183-4187-8BF9-4CA0B446F357}" srcOrd="1" destOrd="0" presId="urn:microsoft.com/office/officeart/2005/8/layout/vList2"/>
    <dgm:cxn modelId="{7AD21D2A-1C28-46E7-B844-18D3219C3A30}" type="presParOf" srcId="{51BA7243-232A-47AA-BFDA-535E60B247A6}" destId="{B1ED6EBB-1503-4486-A395-C9614496030F}" srcOrd="2" destOrd="0" presId="urn:microsoft.com/office/officeart/2005/8/layout/vList2"/>
    <dgm:cxn modelId="{124665C3-653B-4365-AB2A-4C9D8776973E}" type="presParOf" srcId="{51BA7243-232A-47AA-BFDA-535E60B247A6}" destId="{D2B63D2E-F473-4737-89EA-6AFE14CDD376}" srcOrd="3" destOrd="0" presId="urn:microsoft.com/office/officeart/2005/8/layout/vList2"/>
    <dgm:cxn modelId="{A878B1EA-C0E2-4ED2-AA73-F0FC2C9C67E6}" type="presParOf" srcId="{51BA7243-232A-47AA-BFDA-535E60B247A6}" destId="{C92D36F7-5656-4092-9CEC-FED3B6080CD1}" srcOrd="4" destOrd="0" presId="urn:microsoft.com/office/officeart/2005/8/layout/vList2"/>
    <dgm:cxn modelId="{88EDFD0E-EBA7-4EF7-A192-AA1C48B24A33}" type="presParOf" srcId="{51BA7243-232A-47AA-BFDA-535E60B247A6}" destId="{E0188641-B383-4289-990A-E8ACFC15C88D}" srcOrd="5" destOrd="0" presId="urn:microsoft.com/office/officeart/2005/8/layout/vList2"/>
    <dgm:cxn modelId="{3E297E79-C02E-493F-8E75-C85060EE8B55}" type="presParOf" srcId="{51BA7243-232A-47AA-BFDA-535E60B247A6}" destId="{B78294D5-582C-49E0-A87F-D53853F1DBE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0178639-5396-43B5-BD40-9A8110E54526}" type="doc">
      <dgm:prSet loTypeId="urn:microsoft.com/office/officeart/2005/8/layout/vList2" loCatId="list" qsTypeId="urn:microsoft.com/office/officeart/2005/8/quickstyle/simple4#8" qsCatId="simple" csTypeId="urn:microsoft.com/office/officeart/2005/8/colors/colorful1#3" csCatId="colorful"/>
      <dgm:spPr/>
      <dgm:t>
        <a:bodyPr/>
        <a:lstStyle/>
        <a:p>
          <a:endParaRPr lang="en-US"/>
        </a:p>
      </dgm:t>
    </dgm:pt>
    <dgm:pt modelId="{98D7EA2C-CC10-4437-BCB1-FDEE80E0AD32}">
      <dgm:prSet/>
      <dgm:spPr/>
      <dgm:t>
        <a:bodyPr/>
        <a:lstStyle/>
        <a:p>
          <a:r>
            <a:rPr lang="en-GB"/>
            <a:t>A revolution in social care in Wales. </a:t>
          </a:r>
          <a:endParaRPr lang="en-US"/>
        </a:p>
      </dgm:t>
    </dgm:pt>
    <dgm:pt modelId="{D36F329E-707C-4D5C-8C2B-8DFCB3BAC2AC}" type="parTrans" cxnId="{0E2FBC99-D485-4812-A245-6CBDDC98B05A}">
      <dgm:prSet/>
      <dgm:spPr/>
      <dgm:t>
        <a:bodyPr/>
        <a:lstStyle/>
        <a:p>
          <a:endParaRPr lang="en-US"/>
        </a:p>
      </dgm:t>
    </dgm:pt>
    <dgm:pt modelId="{4A095D87-B305-438D-A51F-AD45F015499D}" type="sibTrans" cxnId="{0E2FBC99-D485-4812-A245-6CBDDC98B05A}">
      <dgm:prSet/>
      <dgm:spPr/>
      <dgm:t>
        <a:bodyPr/>
        <a:lstStyle/>
        <a:p>
          <a:endParaRPr lang="en-US"/>
        </a:p>
      </dgm:t>
    </dgm:pt>
    <dgm:pt modelId="{0BE70CFE-485A-4558-BA71-9FFC08DC7238}">
      <dgm:prSet/>
      <dgm:spPr/>
      <dgm:t>
        <a:bodyPr/>
        <a:lstStyle/>
        <a:p>
          <a:r>
            <a:rPr lang="en-GB"/>
            <a:t>Voice, choice and control. </a:t>
          </a:r>
          <a:endParaRPr lang="en-US"/>
        </a:p>
      </dgm:t>
    </dgm:pt>
    <dgm:pt modelId="{925A5EF8-29E1-4DD3-BB87-80AD598B2966}" type="parTrans" cxnId="{605C97D5-C4EE-40C7-B163-8A91A4938928}">
      <dgm:prSet/>
      <dgm:spPr/>
      <dgm:t>
        <a:bodyPr/>
        <a:lstStyle/>
        <a:p>
          <a:endParaRPr lang="en-US"/>
        </a:p>
      </dgm:t>
    </dgm:pt>
    <dgm:pt modelId="{BF8B310C-84DE-46B9-9183-E5F1004A421F}" type="sibTrans" cxnId="{605C97D5-C4EE-40C7-B163-8A91A4938928}">
      <dgm:prSet/>
      <dgm:spPr/>
      <dgm:t>
        <a:bodyPr/>
        <a:lstStyle/>
        <a:p>
          <a:endParaRPr lang="en-US"/>
        </a:p>
      </dgm:t>
    </dgm:pt>
    <dgm:pt modelId="{C4A2E366-650A-41A5-9614-15EDAF3B6B07}">
      <dgm:prSet/>
      <dgm:spPr/>
      <dgm:t>
        <a:bodyPr/>
        <a:lstStyle/>
        <a:p>
          <a:r>
            <a:rPr lang="en-GB"/>
            <a:t>Mandates preventative, collaborative care. </a:t>
          </a:r>
          <a:endParaRPr lang="en-US"/>
        </a:p>
      </dgm:t>
    </dgm:pt>
    <dgm:pt modelId="{FC09876E-5FDE-456C-935C-D42A9334B4B4}" type="parTrans" cxnId="{E416081E-C340-477A-91CF-583503E4E17C}">
      <dgm:prSet/>
      <dgm:spPr/>
      <dgm:t>
        <a:bodyPr/>
        <a:lstStyle/>
        <a:p>
          <a:endParaRPr lang="en-US"/>
        </a:p>
      </dgm:t>
    </dgm:pt>
    <dgm:pt modelId="{A9345399-515A-4EDF-BC0C-5902354BC02C}" type="sibTrans" cxnId="{E416081E-C340-477A-91CF-583503E4E17C}">
      <dgm:prSet/>
      <dgm:spPr/>
      <dgm:t>
        <a:bodyPr/>
        <a:lstStyle/>
        <a:p>
          <a:endParaRPr lang="en-US"/>
        </a:p>
      </dgm:t>
    </dgm:pt>
    <dgm:pt modelId="{AD7C6A70-9209-47B6-8437-45C4BC79BE00}">
      <dgm:prSet/>
      <dgm:spPr/>
      <dgm:t>
        <a:bodyPr/>
        <a:lstStyle/>
        <a:p>
          <a:r>
            <a:rPr lang="en-GB"/>
            <a:t>Carers have equal rights to assessment.</a:t>
          </a:r>
          <a:endParaRPr lang="en-US"/>
        </a:p>
      </dgm:t>
    </dgm:pt>
    <dgm:pt modelId="{982C74CC-2335-4A3B-878F-1423E5D6B28C}" type="parTrans" cxnId="{417A9642-287E-46C3-8A34-4432DEEFCE09}">
      <dgm:prSet/>
      <dgm:spPr/>
      <dgm:t>
        <a:bodyPr/>
        <a:lstStyle/>
        <a:p>
          <a:endParaRPr lang="en-US"/>
        </a:p>
      </dgm:t>
    </dgm:pt>
    <dgm:pt modelId="{367B2209-7EB6-4027-96DC-FBE499A5CCEC}" type="sibTrans" cxnId="{417A9642-287E-46C3-8A34-4432DEEFCE09}">
      <dgm:prSet/>
      <dgm:spPr/>
      <dgm:t>
        <a:bodyPr/>
        <a:lstStyle/>
        <a:p>
          <a:endParaRPr lang="en-US"/>
        </a:p>
      </dgm:t>
    </dgm:pt>
    <dgm:pt modelId="{3CA3BCD0-7C74-4E08-A1A4-D42776A191BF}">
      <dgm:prSet/>
      <dgm:spPr/>
      <dgm:t>
        <a:bodyPr/>
        <a:lstStyle/>
        <a:p>
          <a:r>
            <a:rPr lang="en-GB"/>
            <a:t>Fosters integrated models of working.</a:t>
          </a:r>
          <a:endParaRPr lang="en-US"/>
        </a:p>
      </dgm:t>
    </dgm:pt>
    <dgm:pt modelId="{38E0243B-4954-45BD-B68D-72B3B06D0F4F}" type="parTrans" cxnId="{399B645B-0450-44DD-AA9B-B0E77600B6AE}">
      <dgm:prSet/>
      <dgm:spPr/>
      <dgm:t>
        <a:bodyPr/>
        <a:lstStyle/>
        <a:p>
          <a:endParaRPr lang="en-US"/>
        </a:p>
      </dgm:t>
    </dgm:pt>
    <dgm:pt modelId="{B7F34951-184A-41D9-A448-9FCE5C66F7A9}" type="sibTrans" cxnId="{399B645B-0450-44DD-AA9B-B0E77600B6AE}">
      <dgm:prSet/>
      <dgm:spPr/>
      <dgm:t>
        <a:bodyPr/>
        <a:lstStyle/>
        <a:p>
          <a:endParaRPr lang="en-US"/>
        </a:p>
      </dgm:t>
    </dgm:pt>
    <dgm:pt modelId="{57487802-E3F7-4D8E-9AC9-DB33157F1543}" type="pres">
      <dgm:prSet presAssocID="{A0178639-5396-43B5-BD40-9A8110E54526}" presName="linear" presStyleCnt="0">
        <dgm:presLayoutVars>
          <dgm:animLvl val="lvl"/>
          <dgm:resizeHandles val="exact"/>
        </dgm:presLayoutVars>
      </dgm:prSet>
      <dgm:spPr/>
    </dgm:pt>
    <dgm:pt modelId="{D263D0F1-CCCC-418D-B2C3-CBFE15541FDD}" type="pres">
      <dgm:prSet presAssocID="{98D7EA2C-CC10-4437-BCB1-FDEE80E0AD32}" presName="parentText" presStyleLbl="node1" presStyleIdx="0" presStyleCnt="5">
        <dgm:presLayoutVars>
          <dgm:chMax val="0"/>
          <dgm:bulletEnabled val="1"/>
        </dgm:presLayoutVars>
      </dgm:prSet>
      <dgm:spPr/>
    </dgm:pt>
    <dgm:pt modelId="{80C280A6-021D-4114-AD6A-52824D90ACC1}" type="pres">
      <dgm:prSet presAssocID="{4A095D87-B305-438D-A51F-AD45F015499D}" presName="spacer" presStyleCnt="0"/>
      <dgm:spPr/>
    </dgm:pt>
    <dgm:pt modelId="{DEE3F5D2-6983-480B-A89C-8B2D94793508}" type="pres">
      <dgm:prSet presAssocID="{0BE70CFE-485A-4558-BA71-9FFC08DC7238}" presName="parentText" presStyleLbl="node1" presStyleIdx="1" presStyleCnt="5">
        <dgm:presLayoutVars>
          <dgm:chMax val="0"/>
          <dgm:bulletEnabled val="1"/>
        </dgm:presLayoutVars>
      </dgm:prSet>
      <dgm:spPr/>
    </dgm:pt>
    <dgm:pt modelId="{287EA520-D9D3-4ACF-A9DA-7A38B3DF1F41}" type="pres">
      <dgm:prSet presAssocID="{BF8B310C-84DE-46B9-9183-E5F1004A421F}" presName="spacer" presStyleCnt="0"/>
      <dgm:spPr/>
    </dgm:pt>
    <dgm:pt modelId="{2D98F218-8DD1-4518-896C-DA6536C6D6E4}" type="pres">
      <dgm:prSet presAssocID="{C4A2E366-650A-41A5-9614-15EDAF3B6B07}" presName="parentText" presStyleLbl="node1" presStyleIdx="2" presStyleCnt="5">
        <dgm:presLayoutVars>
          <dgm:chMax val="0"/>
          <dgm:bulletEnabled val="1"/>
        </dgm:presLayoutVars>
      </dgm:prSet>
      <dgm:spPr/>
    </dgm:pt>
    <dgm:pt modelId="{A429A27E-D4E2-4AC1-A2DD-603FAF637AAC}" type="pres">
      <dgm:prSet presAssocID="{A9345399-515A-4EDF-BC0C-5902354BC02C}" presName="spacer" presStyleCnt="0"/>
      <dgm:spPr/>
    </dgm:pt>
    <dgm:pt modelId="{18DDC320-C5F8-498D-86F2-5439EF1F72D0}" type="pres">
      <dgm:prSet presAssocID="{AD7C6A70-9209-47B6-8437-45C4BC79BE00}" presName="parentText" presStyleLbl="node1" presStyleIdx="3" presStyleCnt="5">
        <dgm:presLayoutVars>
          <dgm:chMax val="0"/>
          <dgm:bulletEnabled val="1"/>
        </dgm:presLayoutVars>
      </dgm:prSet>
      <dgm:spPr/>
    </dgm:pt>
    <dgm:pt modelId="{CE267B7D-047E-4952-9BA2-ECDA6EBAEDFD}" type="pres">
      <dgm:prSet presAssocID="{367B2209-7EB6-4027-96DC-FBE499A5CCEC}" presName="spacer" presStyleCnt="0"/>
      <dgm:spPr/>
    </dgm:pt>
    <dgm:pt modelId="{6A27AEE4-F485-47C3-BBB1-70E1C6C30D89}" type="pres">
      <dgm:prSet presAssocID="{3CA3BCD0-7C74-4E08-A1A4-D42776A191BF}" presName="parentText" presStyleLbl="node1" presStyleIdx="4" presStyleCnt="5">
        <dgm:presLayoutVars>
          <dgm:chMax val="0"/>
          <dgm:bulletEnabled val="1"/>
        </dgm:presLayoutVars>
      </dgm:prSet>
      <dgm:spPr/>
    </dgm:pt>
  </dgm:ptLst>
  <dgm:cxnLst>
    <dgm:cxn modelId="{E416081E-C340-477A-91CF-583503E4E17C}" srcId="{A0178639-5396-43B5-BD40-9A8110E54526}" destId="{C4A2E366-650A-41A5-9614-15EDAF3B6B07}" srcOrd="2" destOrd="0" parTransId="{FC09876E-5FDE-456C-935C-D42A9334B4B4}" sibTransId="{A9345399-515A-4EDF-BC0C-5902354BC02C}"/>
    <dgm:cxn modelId="{399B645B-0450-44DD-AA9B-B0E77600B6AE}" srcId="{A0178639-5396-43B5-BD40-9A8110E54526}" destId="{3CA3BCD0-7C74-4E08-A1A4-D42776A191BF}" srcOrd="4" destOrd="0" parTransId="{38E0243B-4954-45BD-B68D-72B3B06D0F4F}" sibTransId="{B7F34951-184A-41D9-A448-9FCE5C66F7A9}"/>
    <dgm:cxn modelId="{417A9642-287E-46C3-8A34-4432DEEFCE09}" srcId="{A0178639-5396-43B5-BD40-9A8110E54526}" destId="{AD7C6A70-9209-47B6-8437-45C4BC79BE00}" srcOrd="3" destOrd="0" parTransId="{982C74CC-2335-4A3B-878F-1423E5D6B28C}" sibTransId="{367B2209-7EB6-4027-96DC-FBE499A5CCEC}"/>
    <dgm:cxn modelId="{0D396C6F-B96D-40B2-B7D5-37E28D6525FD}" type="presOf" srcId="{3CA3BCD0-7C74-4E08-A1A4-D42776A191BF}" destId="{6A27AEE4-F485-47C3-BBB1-70E1C6C30D89}" srcOrd="0" destOrd="0" presId="urn:microsoft.com/office/officeart/2005/8/layout/vList2"/>
    <dgm:cxn modelId="{D2270B75-E2EA-4149-B3BA-6F311380119C}" type="presOf" srcId="{0BE70CFE-485A-4558-BA71-9FFC08DC7238}" destId="{DEE3F5D2-6983-480B-A89C-8B2D94793508}" srcOrd="0" destOrd="0" presId="urn:microsoft.com/office/officeart/2005/8/layout/vList2"/>
    <dgm:cxn modelId="{3CD10297-F228-45AF-9E57-DB9E3A8CD017}" type="presOf" srcId="{98D7EA2C-CC10-4437-BCB1-FDEE80E0AD32}" destId="{D263D0F1-CCCC-418D-B2C3-CBFE15541FDD}" srcOrd="0" destOrd="0" presId="urn:microsoft.com/office/officeart/2005/8/layout/vList2"/>
    <dgm:cxn modelId="{0E2FBC99-D485-4812-A245-6CBDDC98B05A}" srcId="{A0178639-5396-43B5-BD40-9A8110E54526}" destId="{98D7EA2C-CC10-4437-BCB1-FDEE80E0AD32}" srcOrd="0" destOrd="0" parTransId="{D36F329E-707C-4D5C-8C2B-8DFCB3BAC2AC}" sibTransId="{4A095D87-B305-438D-A51F-AD45F015499D}"/>
    <dgm:cxn modelId="{D8BAF5C6-4E35-4680-AFE0-857C66825112}" type="presOf" srcId="{C4A2E366-650A-41A5-9614-15EDAF3B6B07}" destId="{2D98F218-8DD1-4518-896C-DA6536C6D6E4}" srcOrd="0" destOrd="0" presId="urn:microsoft.com/office/officeart/2005/8/layout/vList2"/>
    <dgm:cxn modelId="{605C97D5-C4EE-40C7-B163-8A91A4938928}" srcId="{A0178639-5396-43B5-BD40-9A8110E54526}" destId="{0BE70CFE-485A-4558-BA71-9FFC08DC7238}" srcOrd="1" destOrd="0" parTransId="{925A5EF8-29E1-4DD3-BB87-80AD598B2966}" sibTransId="{BF8B310C-84DE-46B9-9183-E5F1004A421F}"/>
    <dgm:cxn modelId="{50BE3DE1-931B-4832-975E-0617629AF854}" type="presOf" srcId="{AD7C6A70-9209-47B6-8437-45C4BC79BE00}" destId="{18DDC320-C5F8-498D-86F2-5439EF1F72D0}" srcOrd="0" destOrd="0" presId="urn:microsoft.com/office/officeart/2005/8/layout/vList2"/>
    <dgm:cxn modelId="{861F89EB-3C95-4AE8-8E2D-93A5B97BDB28}" type="presOf" srcId="{A0178639-5396-43B5-BD40-9A8110E54526}" destId="{57487802-E3F7-4D8E-9AC9-DB33157F1543}" srcOrd="0" destOrd="0" presId="urn:microsoft.com/office/officeart/2005/8/layout/vList2"/>
    <dgm:cxn modelId="{7C37BAD3-0777-4BA5-8E2D-89B9FA334B39}" type="presParOf" srcId="{57487802-E3F7-4D8E-9AC9-DB33157F1543}" destId="{D263D0F1-CCCC-418D-B2C3-CBFE15541FDD}" srcOrd="0" destOrd="0" presId="urn:microsoft.com/office/officeart/2005/8/layout/vList2"/>
    <dgm:cxn modelId="{B794045B-40DC-4E6F-914C-40A4BA224E32}" type="presParOf" srcId="{57487802-E3F7-4D8E-9AC9-DB33157F1543}" destId="{80C280A6-021D-4114-AD6A-52824D90ACC1}" srcOrd="1" destOrd="0" presId="urn:microsoft.com/office/officeart/2005/8/layout/vList2"/>
    <dgm:cxn modelId="{6683B198-A0EA-4725-93C0-D1BF88D78C4A}" type="presParOf" srcId="{57487802-E3F7-4D8E-9AC9-DB33157F1543}" destId="{DEE3F5D2-6983-480B-A89C-8B2D94793508}" srcOrd="2" destOrd="0" presId="urn:microsoft.com/office/officeart/2005/8/layout/vList2"/>
    <dgm:cxn modelId="{2379EB82-D85F-4B76-ABF5-36FE34AAEDEA}" type="presParOf" srcId="{57487802-E3F7-4D8E-9AC9-DB33157F1543}" destId="{287EA520-D9D3-4ACF-A9DA-7A38B3DF1F41}" srcOrd="3" destOrd="0" presId="urn:microsoft.com/office/officeart/2005/8/layout/vList2"/>
    <dgm:cxn modelId="{77073838-A336-431C-B936-CF09D59517B0}" type="presParOf" srcId="{57487802-E3F7-4D8E-9AC9-DB33157F1543}" destId="{2D98F218-8DD1-4518-896C-DA6536C6D6E4}" srcOrd="4" destOrd="0" presId="urn:microsoft.com/office/officeart/2005/8/layout/vList2"/>
    <dgm:cxn modelId="{D7EFFAAF-F09C-4470-97AC-03A8BED035B5}" type="presParOf" srcId="{57487802-E3F7-4D8E-9AC9-DB33157F1543}" destId="{A429A27E-D4E2-4AC1-A2DD-603FAF637AAC}" srcOrd="5" destOrd="0" presId="urn:microsoft.com/office/officeart/2005/8/layout/vList2"/>
    <dgm:cxn modelId="{9FCF80B2-3D43-49FD-A029-B7A125988005}" type="presParOf" srcId="{57487802-E3F7-4D8E-9AC9-DB33157F1543}" destId="{18DDC320-C5F8-498D-86F2-5439EF1F72D0}" srcOrd="6" destOrd="0" presId="urn:microsoft.com/office/officeart/2005/8/layout/vList2"/>
    <dgm:cxn modelId="{901561B9-8D54-4C15-B9B7-A717D925F573}" type="presParOf" srcId="{57487802-E3F7-4D8E-9AC9-DB33157F1543}" destId="{CE267B7D-047E-4952-9BA2-ECDA6EBAEDFD}" srcOrd="7" destOrd="0" presId="urn:microsoft.com/office/officeart/2005/8/layout/vList2"/>
    <dgm:cxn modelId="{090287A6-99C8-4062-98C6-65A77A017221}" type="presParOf" srcId="{57487802-E3F7-4D8E-9AC9-DB33157F1543}" destId="{6A27AEE4-F485-47C3-BBB1-70E1C6C30D8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1C05C32-F8CB-4D35-9F7D-D932B5D810C9}" type="doc">
      <dgm:prSet loTypeId="urn:microsoft.com/office/officeart/2008/layout/LinedList" loCatId="list" qsTypeId="urn:microsoft.com/office/officeart/2005/8/quickstyle/simple4#9" qsCatId="simple" csTypeId="urn:microsoft.com/office/officeart/2005/8/colors/colorful2#6" csCatId="colorful"/>
      <dgm:spPr/>
      <dgm:t>
        <a:bodyPr/>
        <a:lstStyle/>
        <a:p>
          <a:endParaRPr lang="en-US"/>
        </a:p>
      </dgm:t>
    </dgm:pt>
    <dgm:pt modelId="{A229139B-515A-494D-B8C9-D333CD5BFAA1}">
      <dgm:prSet/>
      <dgm:spPr/>
      <dgm:t>
        <a:bodyPr/>
        <a:lstStyle/>
        <a:p>
          <a:r>
            <a:rPr lang="en-US"/>
            <a:t>Whilst this is described as ground-breaking, there is a divergence noted between principles and practice. </a:t>
          </a:r>
        </a:p>
      </dgm:t>
    </dgm:pt>
    <dgm:pt modelId="{93DB0A77-BA31-45B4-8D0E-3522C12ED5B1}" type="parTrans" cxnId="{8ADE8E14-5756-40E7-BCFE-939D80BACEE5}">
      <dgm:prSet/>
      <dgm:spPr/>
      <dgm:t>
        <a:bodyPr/>
        <a:lstStyle/>
        <a:p>
          <a:endParaRPr lang="en-US"/>
        </a:p>
      </dgm:t>
    </dgm:pt>
    <dgm:pt modelId="{35DA37E2-D295-4128-8481-008CA2A4D775}" type="sibTrans" cxnId="{8ADE8E14-5756-40E7-BCFE-939D80BACEE5}">
      <dgm:prSet/>
      <dgm:spPr/>
      <dgm:t>
        <a:bodyPr/>
        <a:lstStyle/>
        <a:p>
          <a:endParaRPr lang="en-US"/>
        </a:p>
      </dgm:t>
    </dgm:pt>
    <dgm:pt modelId="{405380BC-398F-45B3-A634-988B5714310E}">
      <dgm:prSet/>
      <dgm:spPr/>
      <dgm:t>
        <a:bodyPr/>
        <a:lstStyle/>
        <a:p>
          <a:r>
            <a:rPr lang="en-US"/>
            <a:t>Staff are still 'on a journey' to implement it. </a:t>
          </a:r>
        </a:p>
      </dgm:t>
    </dgm:pt>
    <dgm:pt modelId="{A6EEE37F-B480-41D1-A28F-1990BA9B454D}" type="parTrans" cxnId="{44C1FC40-5F6F-4E61-9EBA-2E690199638D}">
      <dgm:prSet/>
      <dgm:spPr/>
      <dgm:t>
        <a:bodyPr/>
        <a:lstStyle/>
        <a:p>
          <a:endParaRPr lang="en-US"/>
        </a:p>
      </dgm:t>
    </dgm:pt>
    <dgm:pt modelId="{654F5AEA-DA42-432F-ACCC-DA35D5D59B31}" type="sibTrans" cxnId="{44C1FC40-5F6F-4E61-9EBA-2E690199638D}">
      <dgm:prSet/>
      <dgm:spPr/>
      <dgm:t>
        <a:bodyPr/>
        <a:lstStyle/>
        <a:p>
          <a:endParaRPr lang="en-US"/>
        </a:p>
      </dgm:t>
    </dgm:pt>
    <dgm:pt modelId="{E0BD91C5-DAEC-4AC9-A473-1B9E643B1B6F}">
      <dgm:prSet/>
      <dgm:spPr/>
      <dgm:t>
        <a:bodyPr/>
        <a:lstStyle/>
        <a:p>
          <a:r>
            <a:rPr lang="en-US"/>
            <a:t>Accessing services remains difficult, structurally. </a:t>
          </a:r>
        </a:p>
      </dgm:t>
    </dgm:pt>
    <dgm:pt modelId="{8E14A33F-F69D-4B2C-8F7D-0868319A186B}" type="parTrans" cxnId="{00FB62B9-AE2F-490A-B365-DF87CA0C3AC0}">
      <dgm:prSet/>
      <dgm:spPr/>
      <dgm:t>
        <a:bodyPr/>
        <a:lstStyle/>
        <a:p>
          <a:endParaRPr lang="en-US"/>
        </a:p>
      </dgm:t>
    </dgm:pt>
    <dgm:pt modelId="{C1D073C8-9FE8-411D-A0DA-5E59431B2002}" type="sibTrans" cxnId="{00FB62B9-AE2F-490A-B365-DF87CA0C3AC0}">
      <dgm:prSet/>
      <dgm:spPr/>
      <dgm:t>
        <a:bodyPr/>
        <a:lstStyle/>
        <a:p>
          <a:endParaRPr lang="en-US"/>
        </a:p>
      </dgm:t>
    </dgm:pt>
    <dgm:pt modelId="{E9CBC1B7-2240-44EC-B2FD-D5EC63382DA2}">
      <dgm:prSet/>
      <dgm:spPr/>
      <dgm:t>
        <a:bodyPr/>
        <a:lstStyle/>
        <a:p>
          <a:r>
            <a:rPr lang="en-US"/>
            <a:t>The postcode lottery remains. </a:t>
          </a:r>
        </a:p>
      </dgm:t>
    </dgm:pt>
    <dgm:pt modelId="{FEF480F6-9DA8-4D0F-A934-AD37AB69221D}" type="parTrans" cxnId="{A889703E-9A16-4B2C-8CD7-09E86C8E2FE6}">
      <dgm:prSet/>
      <dgm:spPr/>
      <dgm:t>
        <a:bodyPr/>
        <a:lstStyle/>
        <a:p>
          <a:endParaRPr lang="en-US"/>
        </a:p>
      </dgm:t>
    </dgm:pt>
    <dgm:pt modelId="{D7269325-6589-43A8-8F69-B0B0E761359B}" type="sibTrans" cxnId="{A889703E-9A16-4B2C-8CD7-09E86C8E2FE6}">
      <dgm:prSet/>
      <dgm:spPr/>
      <dgm:t>
        <a:bodyPr/>
        <a:lstStyle/>
        <a:p>
          <a:endParaRPr lang="en-US"/>
        </a:p>
      </dgm:t>
    </dgm:pt>
    <dgm:pt modelId="{723BE74C-D4B7-4F44-B1E8-1FD01F3FA5D3}">
      <dgm:prSet/>
      <dgm:spPr/>
      <dgm:t>
        <a:bodyPr/>
        <a:lstStyle/>
        <a:p>
          <a:r>
            <a:rPr lang="en-US"/>
            <a:t>Services can often be 'last resort' and not intervention oriented.</a:t>
          </a:r>
        </a:p>
      </dgm:t>
    </dgm:pt>
    <dgm:pt modelId="{9CAE0E7D-DBAF-4593-8412-47D2C087659A}" type="parTrans" cxnId="{C2ECFA29-946C-490C-9875-AE9B5588263A}">
      <dgm:prSet/>
      <dgm:spPr/>
      <dgm:t>
        <a:bodyPr/>
        <a:lstStyle/>
        <a:p>
          <a:endParaRPr lang="en-US"/>
        </a:p>
      </dgm:t>
    </dgm:pt>
    <dgm:pt modelId="{7461CE10-C43B-4828-AF1A-133F2488BA46}" type="sibTrans" cxnId="{C2ECFA29-946C-490C-9875-AE9B5588263A}">
      <dgm:prSet/>
      <dgm:spPr/>
      <dgm:t>
        <a:bodyPr/>
        <a:lstStyle/>
        <a:p>
          <a:endParaRPr lang="en-US"/>
        </a:p>
      </dgm:t>
    </dgm:pt>
    <dgm:pt modelId="{7D45C333-3DF9-4E77-A64C-E1BC8CFE4636}" type="pres">
      <dgm:prSet presAssocID="{71C05C32-F8CB-4D35-9F7D-D932B5D810C9}" presName="vert0" presStyleCnt="0">
        <dgm:presLayoutVars>
          <dgm:dir/>
          <dgm:animOne val="branch"/>
          <dgm:animLvl val="lvl"/>
        </dgm:presLayoutVars>
      </dgm:prSet>
      <dgm:spPr/>
    </dgm:pt>
    <dgm:pt modelId="{8D02130C-4EBF-42AA-993F-10DF4C09CC66}" type="pres">
      <dgm:prSet presAssocID="{A229139B-515A-494D-B8C9-D333CD5BFAA1}" presName="thickLine" presStyleLbl="alignNode1" presStyleIdx="0" presStyleCnt="5"/>
      <dgm:spPr/>
    </dgm:pt>
    <dgm:pt modelId="{BACC68A4-8C10-4A6C-AD6B-FDAA6549F9FB}" type="pres">
      <dgm:prSet presAssocID="{A229139B-515A-494D-B8C9-D333CD5BFAA1}" presName="horz1" presStyleCnt="0"/>
      <dgm:spPr/>
    </dgm:pt>
    <dgm:pt modelId="{A2F8A211-671B-4DAF-B457-ED7A15EE2C0F}" type="pres">
      <dgm:prSet presAssocID="{A229139B-515A-494D-B8C9-D333CD5BFAA1}" presName="tx1" presStyleLbl="revTx" presStyleIdx="0" presStyleCnt="5"/>
      <dgm:spPr/>
    </dgm:pt>
    <dgm:pt modelId="{015CAE9A-DC50-4F92-B4AC-4737480A7CD2}" type="pres">
      <dgm:prSet presAssocID="{A229139B-515A-494D-B8C9-D333CD5BFAA1}" presName="vert1" presStyleCnt="0"/>
      <dgm:spPr/>
    </dgm:pt>
    <dgm:pt modelId="{6D2B7DA5-D24D-41EB-B5F7-5CA0AECB83C6}" type="pres">
      <dgm:prSet presAssocID="{405380BC-398F-45B3-A634-988B5714310E}" presName="thickLine" presStyleLbl="alignNode1" presStyleIdx="1" presStyleCnt="5"/>
      <dgm:spPr/>
    </dgm:pt>
    <dgm:pt modelId="{11A1C732-9C32-4B96-8EAE-4271B18D8AA8}" type="pres">
      <dgm:prSet presAssocID="{405380BC-398F-45B3-A634-988B5714310E}" presName="horz1" presStyleCnt="0"/>
      <dgm:spPr/>
    </dgm:pt>
    <dgm:pt modelId="{2D3A7915-B0CD-4A32-9552-91C714F9895B}" type="pres">
      <dgm:prSet presAssocID="{405380BC-398F-45B3-A634-988B5714310E}" presName="tx1" presStyleLbl="revTx" presStyleIdx="1" presStyleCnt="5"/>
      <dgm:spPr/>
    </dgm:pt>
    <dgm:pt modelId="{C636A563-4676-467A-9803-4494911BD910}" type="pres">
      <dgm:prSet presAssocID="{405380BC-398F-45B3-A634-988B5714310E}" presName="vert1" presStyleCnt="0"/>
      <dgm:spPr/>
    </dgm:pt>
    <dgm:pt modelId="{C54E06BD-9815-46A8-A946-C6E36F54A233}" type="pres">
      <dgm:prSet presAssocID="{E0BD91C5-DAEC-4AC9-A473-1B9E643B1B6F}" presName="thickLine" presStyleLbl="alignNode1" presStyleIdx="2" presStyleCnt="5"/>
      <dgm:spPr/>
    </dgm:pt>
    <dgm:pt modelId="{984A472F-43FB-469B-B23E-E7964D70E194}" type="pres">
      <dgm:prSet presAssocID="{E0BD91C5-DAEC-4AC9-A473-1B9E643B1B6F}" presName="horz1" presStyleCnt="0"/>
      <dgm:spPr/>
    </dgm:pt>
    <dgm:pt modelId="{F61BBB10-A576-42A5-9DAF-2ACFA2167D31}" type="pres">
      <dgm:prSet presAssocID="{E0BD91C5-DAEC-4AC9-A473-1B9E643B1B6F}" presName="tx1" presStyleLbl="revTx" presStyleIdx="2" presStyleCnt="5"/>
      <dgm:spPr/>
    </dgm:pt>
    <dgm:pt modelId="{3B983B4B-33E2-4DE2-B3AF-7759FDF5F035}" type="pres">
      <dgm:prSet presAssocID="{E0BD91C5-DAEC-4AC9-A473-1B9E643B1B6F}" presName="vert1" presStyleCnt="0"/>
      <dgm:spPr/>
    </dgm:pt>
    <dgm:pt modelId="{6A4B3F29-E6AA-4F98-85ED-88B975A1B722}" type="pres">
      <dgm:prSet presAssocID="{E9CBC1B7-2240-44EC-B2FD-D5EC63382DA2}" presName="thickLine" presStyleLbl="alignNode1" presStyleIdx="3" presStyleCnt="5"/>
      <dgm:spPr/>
    </dgm:pt>
    <dgm:pt modelId="{1952CD1C-1F49-423F-AE79-6D76F06999EA}" type="pres">
      <dgm:prSet presAssocID="{E9CBC1B7-2240-44EC-B2FD-D5EC63382DA2}" presName="horz1" presStyleCnt="0"/>
      <dgm:spPr/>
    </dgm:pt>
    <dgm:pt modelId="{A8B6B1DA-A913-4BE3-AF98-E435224CB73C}" type="pres">
      <dgm:prSet presAssocID="{E9CBC1B7-2240-44EC-B2FD-D5EC63382DA2}" presName="tx1" presStyleLbl="revTx" presStyleIdx="3" presStyleCnt="5"/>
      <dgm:spPr/>
    </dgm:pt>
    <dgm:pt modelId="{39EF5523-30CB-4979-962B-D7CE9E7459EE}" type="pres">
      <dgm:prSet presAssocID="{E9CBC1B7-2240-44EC-B2FD-D5EC63382DA2}" presName="vert1" presStyleCnt="0"/>
      <dgm:spPr/>
    </dgm:pt>
    <dgm:pt modelId="{1C8CEA03-49A7-4817-95DA-02BCA3C7CFCA}" type="pres">
      <dgm:prSet presAssocID="{723BE74C-D4B7-4F44-B1E8-1FD01F3FA5D3}" presName="thickLine" presStyleLbl="alignNode1" presStyleIdx="4" presStyleCnt="5"/>
      <dgm:spPr/>
    </dgm:pt>
    <dgm:pt modelId="{1CA44E71-7946-4FB1-AA88-252C60EE1CD5}" type="pres">
      <dgm:prSet presAssocID="{723BE74C-D4B7-4F44-B1E8-1FD01F3FA5D3}" presName="horz1" presStyleCnt="0"/>
      <dgm:spPr/>
    </dgm:pt>
    <dgm:pt modelId="{2038CB29-3B0F-40E9-94C5-1220F17F019D}" type="pres">
      <dgm:prSet presAssocID="{723BE74C-D4B7-4F44-B1E8-1FD01F3FA5D3}" presName="tx1" presStyleLbl="revTx" presStyleIdx="4" presStyleCnt="5"/>
      <dgm:spPr/>
    </dgm:pt>
    <dgm:pt modelId="{A7EF83B4-0C09-4A69-BF29-CDD98FABF4D2}" type="pres">
      <dgm:prSet presAssocID="{723BE74C-D4B7-4F44-B1E8-1FD01F3FA5D3}" presName="vert1" presStyleCnt="0"/>
      <dgm:spPr/>
    </dgm:pt>
  </dgm:ptLst>
  <dgm:cxnLst>
    <dgm:cxn modelId="{8ADE8E14-5756-40E7-BCFE-939D80BACEE5}" srcId="{71C05C32-F8CB-4D35-9F7D-D932B5D810C9}" destId="{A229139B-515A-494D-B8C9-D333CD5BFAA1}" srcOrd="0" destOrd="0" parTransId="{93DB0A77-BA31-45B4-8D0E-3522C12ED5B1}" sibTransId="{35DA37E2-D295-4128-8481-008CA2A4D775}"/>
    <dgm:cxn modelId="{C2ECFA29-946C-490C-9875-AE9B5588263A}" srcId="{71C05C32-F8CB-4D35-9F7D-D932B5D810C9}" destId="{723BE74C-D4B7-4F44-B1E8-1FD01F3FA5D3}" srcOrd="4" destOrd="0" parTransId="{9CAE0E7D-DBAF-4593-8412-47D2C087659A}" sibTransId="{7461CE10-C43B-4828-AF1A-133F2488BA46}"/>
    <dgm:cxn modelId="{A32E632A-CC50-45F3-B6A3-2AE09BD2218B}" type="presOf" srcId="{405380BC-398F-45B3-A634-988B5714310E}" destId="{2D3A7915-B0CD-4A32-9552-91C714F9895B}" srcOrd="0" destOrd="0" presId="urn:microsoft.com/office/officeart/2008/layout/LinedList"/>
    <dgm:cxn modelId="{A889703E-9A16-4B2C-8CD7-09E86C8E2FE6}" srcId="{71C05C32-F8CB-4D35-9F7D-D932B5D810C9}" destId="{E9CBC1B7-2240-44EC-B2FD-D5EC63382DA2}" srcOrd="3" destOrd="0" parTransId="{FEF480F6-9DA8-4D0F-A934-AD37AB69221D}" sibTransId="{D7269325-6589-43A8-8F69-B0B0E761359B}"/>
    <dgm:cxn modelId="{44C1FC40-5F6F-4E61-9EBA-2E690199638D}" srcId="{71C05C32-F8CB-4D35-9F7D-D932B5D810C9}" destId="{405380BC-398F-45B3-A634-988B5714310E}" srcOrd="1" destOrd="0" parTransId="{A6EEE37F-B480-41D1-A28F-1990BA9B454D}" sibTransId="{654F5AEA-DA42-432F-ACCC-DA35D5D59B31}"/>
    <dgm:cxn modelId="{3E8D5171-4F86-4B78-AB42-A09A8D66A05D}" type="presOf" srcId="{71C05C32-F8CB-4D35-9F7D-D932B5D810C9}" destId="{7D45C333-3DF9-4E77-A64C-E1BC8CFE4636}" srcOrd="0" destOrd="0" presId="urn:microsoft.com/office/officeart/2008/layout/LinedList"/>
    <dgm:cxn modelId="{1309E758-33AA-4107-AB53-955B64B1A27F}" type="presOf" srcId="{A229139B-515A-494D-B8C9-D333CD5BFAA1}" destId="{A2F8A211-671B-4DAF-B457-ED7A15EE2C0F}" srcOrd="0" destOrd="0" presId="urn:microsoft.com/office/officeart/2008/layout/LinedList"/>
    <dgm:cxn modelId="{444E0B90-39A1-4D26-B18A-579520A7ACEA}" type="presOf" srcId="{723BE74C-D4B7-4F44-B1E8-1FD01F3FA5D3}" destId="{2038CB29-3B0F-40E9-94C5-1220F17F019D}" srcOrd="0" destOrd="0" presId="urn:microsoft.com/office/officeart/2008/layout/LinedList"/>
    <dgm:cxn modelId="{9A9F84AC-05CC-4469-8C14-5261FE5F4734}" type="presOf" srcId="{E0BD91C5-DAEC-4AC9-A473-1B9E643B1B6F}" destId="{F61BBB10-A576-42A5-9DAF-2ACFA2167D31}" srcOrd="0" destOrd="0" presId="urn:microsoft.com/office/officeart/2008/layout/LinedList"/>
    <dgm:cxn modelId="{100BCBB1-F34A-493F-8DA6-1A9AA7285052}" type="presOf" srcId="{E9CBC1B7-2240-44EC-B2FD-D5EC63382DA2}" destId="{A8B6B1DA-A913-4BE3-AF98-E435224CB73C}" srcOrd="0" destOrd="0" presId="urn:microsoft.com/office/officeart/2008/layout/LinedList"/>
    <dgm:cxn modelId="{00FB62B9-AE2F-490A-B365-DF87CA0C3AC0}" srcId="{71C05C32-F8CB-4D35-9F7D-D932B5D810C9}" destId="{E0BD91C5-DAEC-4AC9-A473-1B9E643B1B6F}" srcOrd="2" destOrd="0" parTransId="{8E14A33F-F69D-4B2C-8F7D-0868319A186B}" sibTransId="{C1D073C8-9FE8-411D-A0DA-5E59431B2002}"/>
    <dgm:cxn modelId="{4418FA5C-60E6-443A-AB89-350CCBCC8EE6}" type="presParOf" srcId="{7D45C333-3DF9-4E77-A64C-E1BC8CFE4636}" destId="{8D02130C-4EBF-42AA-993F-10DF4C09CC66}" srcOrd="0" destOrd="0" presId="urn:microsoft.com/office/officeart/2008/layout/LinedList"/>
    <dgm:cxn modelId="{2BE6E05A-CF3A-409B-B3FE-816EB01F44B3}" type="presParOf" srcId="{7D45C333-3DF9-4E77-A64C-E1BC8CFE4636}" destId="{BACC68A4-8C10-4A6C-AD6B-FDAA6549F9FB}" srcOrd="1" destOrd="0" presId="urn:microsoft.com/office/officeart/2008/layout/LinedList"/>
    <dgm:cxn modelId="{0DA2BAB4-F88D-4D9C-A51E-7A07AA5176AF}" type="presParOf" srcId="{BACC68A4-8C10-4A6C-AD6B-FDAA6549F9FB}" destId="{A2F8A211-671B-4DAF-B457-ED7A15EE2C0F}" srcOrd="0" destOrd="0" presId="urn:microsoft.com/office/officeart/2008/layout/LinedList"/>
    <dgm:cxn modelId="{A065D9C6-6A60-4E0B-A29F-774103E33736}" type="presParOf" srcId="{BACC68A4-8C10-4A6C-AD6B-FDAA6549F9FB}" destId="{015CAE9A-DC50-4F92-B4AC-4737480A7CD2}" srcOrd="1" destOrd="0" presId="urn:microsoft.com/office/officeart/2008/layout/LinedList"/>
    <dgm:cxn modelId="{7B32FA13-5264-497E-92CC-0DBADA605C48}" type="presParOf" srcId="{7D45C333-3DF9-4E77-A64C-E1BC8CFE4636}" destId="{6D2B7DA5-D24D-41EB-B5F7-5CA0AECB83C6}" srcOrd="2" destOrd="0" presId="urn:microsoft.com/office/officeart/2008/layout/LinedList"/>
    <dgm:cxn modelId="{47EB92BD-7943-4D58-9642-4782AD672497}" type="presParOf" srcId="{7D45C333-3DF9-4E77-A64C-E1BC8CFE4636}" destId="{11A1C732-9C32-4B96-8EAE-4271B18D8AA8}" srcOrd="3" destOrd="0" presId="urn:microsoft.com/office/officeart/2008/layout/LinedList"/>
    <dgm:cxn modelId="{2B5B3422-681F-4078-A2E9-58C82152B2E9}" type="presParOf" srcId="{11A1C732-9C32-4B96-8EAE-4271B18D8AA8}" destId="{2D3A7915-B0CD-4A32-9552-91C714F9895B}" srcOrd="0" destOrd="0" presId="urn:microsoft.com/office/officeart/2008/layout/LinedList"/>
    <dgm:cxn modelId="{4D004EB3-4970-428D-8BD5-63344FC8E68B}" type="presParOf" srcId="{11A1C732-9C32-4B96-8EAE-4271B18D8AA8}" destId="{C636A563-4676-467A-9803-4494911BD910}" srcOrd="1" destOrd="0" presId="urn:microsoft.com/office/officeart/2008/layout/LinedList"/>
    <dgm:cxn modelId="{9B7E80F3-2C10-46FF-BB42-215B99DBFDA4}" type="presParOf" srcId="{7D45C333-3DF9-4E77-A64C-E1BC8CFE4636}" destId="{C54E06BD-9815-46A8-A946-C6E36F54A233}" srcOrd="4" destOrd="0" presId="urn:microsoft.com/office/officeart/2008/layout/LinedList"/>
    <dgm:cxn modelId="{4E112852-F673-479E-B5E0-C9B822B74E89}" type="presParOf" srcId="{7D45C333-3DF9-4E77-A64C-E1BC8CFE4636}" destId="{984A472F-43FB-469B-B23E-E7964D70E194}" srcOrd="5" destOrd="0" presId="urn:microsoft.com/office/officeart/2008/layout/LinedList"/>
    <dgm:cxn modelId="{A0D9A786-7426-45AE-86CE-58FB9C4FF817}" type="presParOf" srcId="{984A472F-43FB-469B-B23E-E7964D70E194}" destId="{F61BBB10-A576-42A5-9DAF-2ACFA2167D31}" srcOrd="0" destOrd="0" presId="urn:microsoft.com/office/officeart/2008/layout/LinedList"/>
    <dgm:cxn modelId="{9D495EEC-0205-4AAE-A734-4B139EF752CC}" type="presParOf" srcId="{984A472F-43FB-469B-B23E-E7964D70E194}" destId="{3B983B4B-33E2-4DE2-B3AF-7759FDF5F035}" srcOrd="1" destOrd="0" presId="urn:microsoft.com/office/officeart/2008/layout/LinedList"/>
    <dgm:cxn modelId="{1B74892B-DC1A-47DC-8A44-F9B1B85720A0}" type="presParOf" srcId="{7D45C333-3DF9-4E77-A64C-E1BC8CFE4636}" destId="{6A4B3F29-E6AA-4F98-85ED-88B975A1B722}" srcOrd="6" destOrd="0" presId="urn:microsoft.com/office/officeart/2008/layout/LinedList"/>
    <dgm:cxn modelId="{CB82EDB9-1854-4656-BC6E-2B56A96E1EFF}" type="presParOf" srcId="{7D45C333-3DF9-4E77-A64C-E1BC8CFE4636}" destId="{1952CD1C-1F49-423F-AE79-6D76F06999EA}" srcOrd="7" destOrd="0" presId="urn:microsoft.com/office/officeart/2008/layout/LinedList"/>
    <dgm:cxn modelId="{D1F3D1AE-560B-47B7-A28C-64B8E5528095}" type="presParOf" srcId="{1952CD1C-1F49-423F-AE79-6D76F06999EA}" destId="{A8B6B1DA-A913-4BE3-AF98-E435224CB73C}" srcOrd="0" destOrd="0" presId="urn:microsoft.com/office/officeart/2008/layout/LinedList"/>
    <dgm:cxn modelId="{0146172B-B62D-42EA-A2BC-68C0BE3F856E}" type="presParOf" srcId="{1952CD1C-1F49-423F-AE79-6D76F06999EA}" destId="{39EF5523-30CB-4979-962B-D7CE9E7459EE}" srcOrd="1" destOrd="0" presId="urn:microsoft.com/office/officeart/2008/layout/LinedList"/>
    <dgm:cxn modelId="{FE930B68-9E6A-4B19-B337-B3D712168A8D}" type="presParOf" srcId="{7D45C333-3DF9-4E77-A64C-E1BC8CFE4636}" destId="{1C8CEA03-49A7-4817-95DA-02BCA3C7CFCA}" srcOrd="8" destOrd="0" presId="urn:microsoft.com/office/officeart/2008/layout/LinedList"/>
    <dgm:cxn modelId="{521A5A9B-7172-49D1-A87A-668E41733F33}" type="presParOf" srcId="{7D45C333-3DF9-4E77-A64C-E1BC8CFE4636}" destId="{1CA44E71-7946-4FB1-AA88-252C60EE1CD5}" srcOrd="9" destOrd="0" presId="urn:microsoft.com/office/officeart/2008/layout/LinedList"/>
    <dgm:cxn modelId="{CCD7D32A-460B-44DC-A91D-A58A25D648F8}" type="presParOf" srcId="{1CA44E71-7946-4FB1-AA88-252C60EE1CD5}" destId="{2038CB29-3B0F-40E9-94C5-1220F17F019D}" srcOrd="0" destOrd="0" presId="urn:microsoft.com/office/officeart/2008/layout/LinedList"/>
    <dgm:cxn modelId="{C88C7A45-3C66-4097-89D6-6F9C4080996F}" type="presParOf" srcId="{1CA44E71-7946-4FB1-AA88-252C60EE1CD5}" destId="{A7EF83B4-0C09-4A69-BF29-CDD98FABF4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56F4E698-A72E-4DB9-8A55-3F2D318DCDB7}" type="doc">
      <dgm:prSet loTypeId="urn:microsoft.com/office/officeart/2018/5/layout/IconCircleLabelList" loCatId="icon" qsTypeId="urn:microsoft.com/office/officeart/2005/8/quickstyle/simple1#2" qsCatId="simple" csTypeId="urn:microsoft.com/office/officeart/2018/5/colors/Iconchunking_neutralicon_colorful1" csCatId="colorful" phldr="1"/>
      <dgm:spPr/>
      <dgm:t>
        <a:bodyPr/>
        <a:lstStyle/>
        <a:p>
          <a:endParaRPr lang="en-US"/>
        </a:p>
      </dgm:t>
    </dgm:pt>
    <dgm:pt modelId="{E354C6F0-A781-4998-B4CB-C8C047D1B1BD}">
      <dgm:prSet/>
      <dgm:spPr/>
      <dgm:t>
        <a:bodyPr/>
        <a:lstStyle/>
        <a:p>
          <a:pPr>
            <a:defRPr cap="all"/>
          </a:pPr>
          <a:r>
            <a:rPr lang="en-GB"/>
            <a:t>Aims to allow people to live longer healthier lives. </a:t>
          </a:r>
          <a:endParaRPr lang="en-US"/>
        </a:p>
      </dgm:t>
    </dgm:pt>
    <dgm:pt modelId="{58DF1BDE-607B-48D5-87E0-701338CA5124}" type="parTrans" cxnId="{C01D6688-35CA-402D-91B2-33719A7D7F30}">
      <dgm:prSet/>
      <dgm:spPr/>
      <dgm:t>
        <a:bodyPr/>
        <a:lstStyle/>
        <a:p>
          <a:endParaRPr lang="en-US"/>
        </a:p>
      </dgm:t>
    </dgm:pt>
    <dgm:pt modelId="{4BDF6B73-A4AA-4F3F-AAD9-1A34A60A224D}" type="sibTrans" cxnId="{C01D6688-35CA-402D-91B2-33719A7D7F30}">
      <dgm:prSet/>
      <dgm:spPr/>
      <dgm:t>
        <a:bodyPr/>
        <a:lstStyle/>
        <a:p>
          <a:endParaRPr lang="en-US"/>
        </a:p>
      </dgm:t>
    </dgm:pt>
    <dgm:pt modelId="{BAC58B5B-09F9-46B9-B6B8-6FA2CA80FDEA}">
      <dgm:prSet/>
      <dgm:spPr/>
      <dgm:t>
        <a:bodyPr/>
        <a:lstStyle/>
        <a:p>
          <a:pPr>
            <a:defRPr cap="all"/>
          </a:pPr>
          <a:r>
            <a:rPr lang="en-GB"/>
            <a:t>Long Term Strategy for PHW is available on Moodle. </a:t>
          </a:r>
          <a:endParaRPr lang="en-US"/>
        </a:p>
      </dgm:t>
    </dgm:pt>
    <dgm:pt modelId="{CFCC0CD8-BC69-474C-8E7D-9EB4EB22E46C}" type="parTrans" cxnId="{F76F5B21-8756-4339-92AE-D0EAEAA8EF7C}">
      <dgm:prSet/>
      <dgm:spPr/>
      <dgm:t>
        <a:bodyPr/>
        <a:lstStyle/>
        <a:p>
          <a:endParaRPr lang="en-US"/>
        </a:p>
      </dgm:t>
    </dgm:pt>
    <dgm:pt modelId="{237925D8-DF0F-45DC-BAA4-2C02304EEE3E}" type="sibTrans" cxnId="{F76F5B21-8756-4339-92AE-D0EAEAA8EF7C}">
      <dgm:prSet/>
      <dgm:spPr/>
      <dgm:t>
        <a:bodyPr/>
        <a:lstStyle/>
        <a:p>
          <a:endParaRPr lang="en-US"/>
        </a:p>
      </dgm:t>
    </dgm:pt>
    <dgm:pt modelId="{2A7AE84D-E36D-40DA-8E35-A980A9623479}" type="pres">
      <dgm:prSet presAssocID="{56F4E698-A72E-4DB9-8A55-3F2D318DCDB7}" presName="root" presStyleCnt="0">
        <dgm:presLayoutVars>
          <dgm:dir/>
          <dgm:resizeHandles val="exact"/>
        </dgm:presLayoutVars>
      </dgm:prSet>
      <dgm:spPr/>
    </dgm:pt>
    <dgm:pt modelId="{4A6B0A8A-1B98-4FE5-8CF0-0713141C829E}" type="pres">
      <dgm:prSet presAssocID="{E354C6F0-A781-4998-B4CB-C8C047D1B1BD}" presName="compNode" presStyleCnt="0"/>
      <dgm:spPr/>
    </dgm:pt>
    <dgm:pt modelId="{94B2C237-B52E-4DF0-BDD6-438695E9DCD4}" type="pres">
      <dgm:prSet presAssocID="{E354C6F0-A781-4998-B4CB-C8C047D1B1BD}" presName="iconBgRect" presStyleLbl="bgShp" presStyleIdx="0" presStyleCnt="2"/>
      <dgm:spPr/>
    </dgm:pt>
    <dgm:pt modelId="{960F0D61-2BDC-4C90-824A-A059B54520A1}" type="pres">
      <dgm:prSet presAssocID="{E354C6F0-A781-4998-B4CB-C8C047D1B1BD}"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044DD0CA-38B8-475F-9032-7FE0C306F9CF}" type="pres">
      <dgm:prSet presAssocID="{E354C6F0-A781-4998-B4CB-C8C047D1B1BD}" presName="spaceRect" presStyleCnt="0"/>
      <dgm:spPr/>
    </dgm:pt>
    <dgm:pt modelId="{CA5A912C-AEEF-43D3-9AA8-A58627F44AA8}" type="pres">
      <dgm:prSet presAssocID="{E354C6F0-A781-4998-B4CB-C8C047D1B1BD}" presName="textRect" presStyleLbl="revTx" presStyleIdx="0" presStyleCnt="2">
        <dgm:presLayoutVars>
          <dgm:chMax val="1"/>
          <dgm:chPref val="1"/>
        </dgm:presLayoutVars>
      </dgm:prSet>
      <dgm:spPr/>
    </dgm:pt>
    <dgm:pt modelId="{32E7843C-11CB-435C-9A33-64A1FA204900}" type="pres">
      <dgm:prSet presAssocID="{4BDF6B73-A4AA-4F3F-AAD9-1A34A60A224D}" presName="sibTrans" presStyleCnt="0"/>
      <dgm:spPr/>
    </dgm:pt>
    <dgm:pt modelId="{8A12B3F6-2F3E-4274-A639-BB765E302BBE}" type="pres">
      <dgm:prSet presAssocID="{BAC58B5B-09F9-46B9-B6B8-6FA2CA80FDEA}" presName="compNode" presStyleCnt="0"/>
      <dgm:spPr/>
    </dgm:pt>
    <dgm:pt modelId="{FA0D09CC-384E-43B5-9962-FDB23341B848}" type="pres">
      <dgm:prSet presAssocID="{BAC58B5B-09F9-46B9-B6B8-6FA2CA80FDEA}" presName="iconBgRect" presStyleLbl="bgShp" presStyleIdx="1" presStyleCnt="2"/>
      <dgm:spPr/>
    </dgm:pt>
    <dgm:pt modelId="{29105616-4DDA-41BE-BFCC-97E050F8EF7B}" type="pres">
      <dgm:prSet presAssocID="{BAC58B5B-09F9-46B9-B6B8-6FA2CA80FDE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A0A2F1C-B325-4F44-B628-22357EED57CF}" type="pres">
      <dgm:prSet presAssocID="{BAC58B5B-09F9-46B9-B6B8-6FA2CA80FDEA}" presName="spaceRect" presStyleCnt="0"/>
      <dgm:spPr/>
    </dgm:pt>
    <dgm:pt modelId="{FDA5EFFB-547B-438A-B29B-C9DD45C06323}" type="pres">
      <dgm:prSet presAssocID="{BAC58B5B-09F9-46B9-B6B8-6FA2CA80FDEA}" presName="textRect" presStyleLbl="revTx" presStyleIdx="1" presStyleCnt="2">
        <dgm:presLayoutVars>
          <dgm:chMax val="1"/>
          <dgm:chPref val="1"/>
        </dgm:presLayoutVars>
      </dgm:prSet>
      <dgm:spPr/>
    </dgm:pt>
  </dgm:ptLst>
  <dgm:cxnLst>
    <dgm:cxn modelId="{38008417-F711-40CF-8BBA-58F405ACDF20}" type="presOf" srcId="{E354C6F0-A781-4998-B4CB-C8C047D1B1BD}" destId="{CA5A912C-AEEF-43D3-9AA8-A58627F44AA8}" srcOrd="0" destOrd="0" presId="urn:microsoft.com/office/officeart/2018/5/layout/IconCircleLabelList"/>
    <dgm:cxn modelId="{F76F5B21-8756-4339-92AE-D0EAEAA8EF7C}" srcId="{56F4E698-A72E-4DB9-8A55-3F2D318DCDB7}" destId="{BAC58B5B-09F9-46B9-B6B8-6FA2CA80FDEA}" srcOrd="1" destOrd="0" parTransId="{CFCC0CD8-BC69-474C-8E7D-9EB4EB22E46C}" sibTransId="{237925D8-DF0F-45DC-BAA4-2C02304EEE3E}"/>
    <dgm:cxn modelId="{40DAB94B-DD1A-4F2E-80AE-D0E1EB782D0E}" type="presOf" srcId="{56F4E698-A72E-4DB9-8A55-3F2D318DCDB7}" destId="{2A7AE84D-E36D-40DA-8E35-A980A9623479}" srcOrd="0" destOrd="0" presId="urn:microsoft.com/office/officeart/2018/5/layout/IconCircleLabelList"/>
    <dgm:cxn modelId="{C01D6688-35CA-402D-91B2-33719A7D7F30}" srcId="{56F4E698-A72E-4DB9-8A55-3F2D318DCDB7}" destId="{E354C6F0-A781-4998-B4CB-C8C047D1B1BD}" srcOrd="0" destOrd="0" parTransId="{58DF1BDE-607B-48D5-87E0-701338CA5124}" sibTransId="{4BDF6B73-A4AA-4F3F-AAD9-1A34A60A224D}"/>
    <dgm:cxn modelId="{349A08F4-7124-4233-B526-6C00A137788F}" type="presOf" srcId="{BAC58B5B-09F9-46B9-B6B8-6FA2CA80FDEA}" destId="{FDA5EFFB-547B-438A-B29B-C9DD45C06323}" srcOrd="0" destOrd="0" presId="urn:microsoft.com/office/officeart/2018/5/layout/IconCircleLabelList"/>
    <dgm:cxn modelId="{2674B488-A327-46AA-9DB8-A469569A270A}" type="presParOf" srcId="{2A7AE84D-E36D-40DA-8E35-A980A9623479}" destId="{4A6B0A8A-1B98-4FE5-8CF0-0713141C829E}" srcOrd="0" destOrd="0" presId="urn:microsoft.com/office/officeart/2018/5/layout/IconCircleLabelList"/>
    <dgm:cxn modelId="{CA992C1E-C3A5-407A-8BB3-8B0B662DEFD5}" type="presParOf" srcId="{4A6B0A8A-1B98-4FE5-8CF0-0713141C829E}" destId="{94B2C237-B52E-4DF0-BDD6-438695E9DCD4}" srcOrd="0" destOrd="0" presId="urn:microsoft.com/office/officeart/2018/5/layout/IconCircleLabelList"/>
    <dgm:cxn modelId="{A4E23FFB-6A74-41F0-BA24-431882A4CF5D}" type="presParOf" srcId="{4A6B0A8A-1B98-4FE5-8CF0-0713141C829E}" destId="{960F0D61-2BDC-4C90-824A-A059B54520A1}" srcOrd="1" destOrd="0" presId="urn:microsoft.com/office/officeart/2018/5/layout/IconCircleLabelList"/>
    <dgm:cxn modelId="{9D539670-F99D-472A-BFA7-8AD9DA27E931}" type="presParOf" srcId="{4A6B0A8A-1B98-4FE5-8CF0-0713141C829E}" destId="{044DD0CA-38B8-475F-9032-7FE0C306F9CF}" srcOrd="2" destOrd="0" presId="urn:microsoft.com/office/officeart/2018/5/layout/IconCircleLabelList"/>
    <dgm:cxn modelId="{10C146D5-6872-49DE-8EAF-67A7D1FBCCA1}" type="presParOf" srcId="{4A6B0A8A-1B98-4FE5-8CF0-0713141C829E}" destId="{CA5A912C-AEEF-43D3-9AA8-A58627F44AA8}" srcOrd="3" destOrd="0" presId="urn:microsoft.com/office/officeart/2018/5/layout/IconCircleLabelList"/>
    <dgm:cxn modelId="{7C30D720-F826-4136-95C0-99C9034B3BC5}" type="presParOf" srcId="{2A7AE84D-E36D-40DA-8E35-A980A9623479}" destId="{32E7843C-11CB-435C-9A33-64A1FA204900}" srcOrd="1" destOrd="0" presId="urn:microsoft.com/office/officeart/2018/5/layout/IconCircleLabelList"/>
    <dgm:cxn modelId="{DED2BBBA-69D9-487E-8489-BAC1511618A2}" type="presParOf" srcId="{2A7AE84D-E36D-40DA-8E35-A980A9623479}" destId="{8A12B3F6-2F3E-4274-A639-BB765E302BBE}" srcOrd="2" destOrd="0" presId="urn:microsoft.com/office/officeart/2018/5/layout/IconCircleLabelList"/>
    <dgm:cxn modelId="{5EA8422B-ED02-4214-8CAD-763FE6AC0B5D}" type="presParOf" srcId="{8A12B3F6-2F3E-4274-A639-BB765E302BBE}" destId="{FA0D09CC-384E-43B5-9962-FDB23341B848}" srcOrd="0" destOrd="0" presId="urn:microsoft.com/office/officeart/2018/5/layout/IconCircleLabelList"/>
    <dgm:cxn modelId="{FB1ED040-C6BD-485B-917B-D096D7499116}" type="presParOf" srcId="{8A12B3F6-2F3E-4274-A639-BB765E302BBE}" destId="{29105616-4DDA-41BE-BFCC-97E050F8EF7B}" srcOrd="1" destOrd="0" presId="urn:microsoft.com/office/officeart/2018/5/layout/IconCircleLabelList"/>
    <dgm:cxn modelId="{55DCB4B1-7C17-41F6-88A2-086CD39CD53C}" type="presParOf" srcId="{8A12B3F6-2F3E-4274-A639-BB765E302BBE}" destId="{7A0A2F1C-B325-4F44-B628-22357EED57CF}" srcOrd="2" destOrd="0" presId="urn:microsoft.com/office/officeart/2018/5/layout/IconCircleLabelList"/>
    <dgm:cxn modelId="{84A91B04-FB25-41F9-BE7A-3BC59694E0A7}" type="presParOf" srcId="{8A12B3F6-2F3E-4274-A639-BB765E302BBE}" destId="{FDA5EFFB-547B-438A-B29B-C9DD45C0632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D837821C-140D-47C7-B19D-1B13E8AE95FE}" type="doc">
      <dgm:prSet loTypeId="urn:microsoft.com/office/officeart/2005/8/layout/vList2" loCatId="list" qsTypeId="urn:microsoft.com/office/officeart/2005/8/quickstyle/simple4#10" qsCatId="simple" csTypeId="urn:microsoft.com/office/officeart/2005/8/colors/colorful2#7" csCatId="colorful"/>
      <dgm:spPr/>
      <dgm:t>
        <a:bodyPr/>
        <a:lstStyle/>
        <a:p>
          <a:endParaRPr lang="en-US"/>
        </a:p>
      </dgm:t>
    </dgm:pt>
    <dgm:pt modelId="{EC5450C8-F945-4EF5-B90F-3C000EB6EC74}">
      <dgm:prSet/>
      <dgm:spPr/>
      <dgm:t>
        <a:bodyPr/>
        <a:lstStyle/>
        <a:p>
          <a:r>
            <a:rPr lang="en-GB"/>
            <a:t>Legislation</a:t>
          </a:r>
          <a:endParaRPr lang="en-US"/>
        </a:p>
      </dgm:t>
    </dgm:pt>
    <dgm:pt modelId="{E3FE28A1-E6F8-40A3-9106-5DDA7923A4CC}" type="parTrans" cxnId="{37F96560-3BC6-4F49-86FE-75833A0D91DD}">
      <dgm:prSet/>
      <dgm:spPr/>
      <dgm:t>
        <a:bodyPr/>
        <a:lstStyle/>
        <a:p>
          <a:endParaRPr lang="en-US"/>
        </a:p>
      </dgm:t>
    </dgm:pt>
    <dgm:pt modelId="{0611F753-400B-4A2A-BEE5-6834F75C143C}" type="sibTrans" cxnId="{37F96560-3BC6-4F49-86FE-75833A0D91DD}">
      <dgm:prSet/>
      <dgm:spPr/>
      <dgm:t>
        <a:bodyPr/>
        <a:lstStyle/>
        <a:p>
          <a:endParaRPr lang="en-US"/>
        </a:p>
      </dgm:t>
    </dgm:pt>
    <dgm:pt modelId="{3323F31D-661B-4988-A879-666020737FA6}">
      <dgm:prSet/>
      <dgm:spPr/>
      <dgm:t>
        <a:bodyPr/>
        <a:lstStyle/>
        <a:p>
          <a:r>
            <a:rPr lang="en-GB"/>
            <a:t>Social policy</a:t>
          </a:r>
          <a:endParaRPr lang="en-US"/>
        </a:p>
      </dgm:t>
    </dgm:pt>
    <dgm:pt modelId="{6BFB63F0-E37B-4EAA-AF17-E8E74E826A24}" type="parTrans" cxnId="{F9EF6D03-7FB8-4433-9346-691D13255753}">
      <dgm:prSet/>
      <dgm:spPr/>
      <dgm:t>
        <a:bodyPr/>
        <a:lstStyle/>
        <a:p>
          <a:endParaRPr lang="en-US"/>
        </a:p>
      </dgm:t>
    </dgm:pt>
    <dgm:pt modelId="{3E4902BE-5535-4391-8B3D-933881FB7BC1}" type="sibTrans" cxnId="{F9EF6D03-7FB8-4433-9346-691D13255753}">
      <dgm:prSet/>
      <dgm:spPr/>
      <dgm:t>
        <a:bodyPr/>
        <a:lstStyle/>
        <a:p>
          <a:endParaRPr lang="en-US"/>
        </a:p>
      </dgm:t>
    </dgm:pt>
    <dgm:pt modelId="{F508F4A2-2BC1-41E4-AA92-BC198707CEBE}">
      <dgm:prSet/>
      <dgm:spPr/>
      <dgm:t>
        <a:bodyPr/>
        <a:lstStyle/>
        <a:p>
          <a:r>
            <a:rPr lang="en-GB"/>
            <a:t>Support mechanisms</a:t>
          </a:r>
          <a:endParaRPr lang="en-US"/>
        </a:p>
      </dgm:t>
    </dgm:pt>
    <dgm:pt modelId="{37D9CA4A-2A7B-45BB-B1D4-47C365CD31DC}" type="parTrans" cxnId="{E6FF2E96-BF41-4753-A815-3B278AA3D639}">
      <dgm:prSet/>
      <dgm:spPr/>
      <dgm:t>
        <a:bodyPr/>
        <a:lstStyle/>
        <a:p>
          <a:endParaRPr lang="en-US"/>
        </a:p>
      </dgm:t>
    </dgm:pt>
    <dgm:pt modelId="{95C3D0E6-0C0D-4A1C-A707-EB288197B43C}" type="sibTrans" cxnId="{E6FF2E96-BF41-4753-A815-3B278AA3D639}">
      <dgm:prSet/>
      <dgm:spPr/>
      <dgm:t>
        <a:bodyPr/>
        <a:lstStyle/>
        <a:p>
          <a:endParaRPr lang="en-US"/>
        </a:p>
      </dgm:t>
    </dgm:pt>
    <dgm:pt modelId="{0A8904E5-CF42-47E4-9D44-1B981EC8B915}">
      <dgm:prSet/>
      <dgm:spPr/>
      <dgm:t>
        <a:bodyPr/>
        <a:lstStyle/>
        <a:p>
          <a:r>
            <a:rPr lang="en-GB"/>
            <a:t>Codes of practice</a:t>
          </a:r>
          <a:endParaRPr lang="en-US"/>
        </a:p>
      </dgm:t>
    </dgm:pt>
    <dgm:pt modelId="{93784F4B-E114-46A6-BD07-65E12EDD8CD5}" type="parTrans" cxnId="{7042C8B5-D937-4F36-9800-F11F3356AB52}">
      <dgm:prSet/>
      <dgm:spPr/>
      <dgm:t>
        <a:bodyPr/>
        <a:lstStyle/>
        <a:p>
          <a:endParaRPr lang="en-US"/>
        </a:p>
      </dgm:t>
    </dgm:pt>
    <dgm:pt modelId="{D495755F-37C9-4826-8EAA-2B2DE65A0F4A}" type="sibTrans" cxnId="{7042C8B5-D937-4F36-9800-F11F3356AB52}">
      <dgm:prSet/>
      <dgm:spPr/>
      <dgm:t>
        <a:bodyPr/>
        <a:lstStyle/>
        <a:p>
          <a:endParaRPr lang="en-US"/>
        </a:p>
      </dgm:t>
    </dgm:pt>
    <dgm:pt modelId="{6FF60C21-44B2-432A-B923-1D465C0586AE}">
      <dgm:prSet/>
      <dgm:spPr/>
      <dgm:t>
        <a:bodyPr/>
        <a:lstStyle/>
        <a:p>
          <a:r>
            <a:rPr lang="en-GB"/>
            <a:t>Downward filters</a:t>
          </a:r>
          <a:endParaRPr lang="en-US"/>
        </a:p>
      </dgm:t>
    </dgm:pt>
    <dgm:pt modelId="{9BE7AEDB-1766-4D84-AC7F-7A8ABFA8A12B}" type="parTrans" cxnId="{1C6F5C00-2F88-4661-867A-27F56CD732E6}">
      <dgm:prSet/>
      <dgm:spPr/>
      <dgm:t>
        <a:bodyPr/>
        <a:lstStyle/>
        <a:p>
          <a:endParaRPr lang="en-US"/>
        </a:p>
      </dgm:t>
    </dgm:pt>
    <dgm:pt modelId="{FF6B6605-C0CB-4A0B-8DF8-8CDC1F01738B}" type="sibTrans" cxnId="{1C6F5C00-2F88-4661-867A-27F56CD732E6}">
      <dgm:prSet/>
      <dgm:spPr/>
      <dgm:t>
        <a:bodyPr/>
        <a:lstStyle/>
        <a:p>
          <a:endParaRPr lang="en-US"/>
        </a:p>
      </dgm:t>
    </dgm:pt>
    <dgm:pt modelId="{3596045A-4876-458D-993B-937039C5B3EC}" type="pres">
      <dgm:prSet presAssocID="{D837821C-140D-47C7-B19D-1B13E8AE95FE}" presName="linear" presStyleCnt="0">
        <dgm:presLayoutVars>
          <dgm:animLvl val="lvl"/>
          <dgm:resizeHandles val="exact"/>
        </dgm:presLayoutVars>
      </dgm:prSet>
      <dgm:spPr/>
    </dgm:pt>
    <dgm:pt modelId="{FAC2ACA6-C010-43EB-8FC5-B81A5445BD98}" type="pres">
      <dgm:prSet presAssocID="{EC5450C8-F945-4EF5-B90F-3C000EB6EC74}" presName="parentText" presStyleLbl="node1" presStyleIdx="0" presStyleCnt="5">
        <dgm:presLayoutVars>
          <dgm:chMax val="0"/>
          <dgm:bulletEnabled val="1"/>
        </dgm:presLayoutVars>
      </dgm:prSet>
      <dgm:spPr/>
    </dgm:pt>
    <dgm:pt modelId="{CD08442E-83A0-4225-969E-8617C9E3C2A6}" type="pres">
      <dgm:prSet presAssocID="{0611F753-400B-4A2A-BEE5-6834F75C143C}" presName="spacer" presStyleCnt="0"/>
      <dgm:spPr/>
    </dgm:pt>
    <dgm:pt modelId="{0EBF689C-1C9A-414D-AB3C-A9F031E4733A}" type="pres">
      <dgm:prSet presAssocID="{3323F31D-661B-4988-A879-666020737FA6}" presName="parentText" presStyleLbl="node1" presStyleIdx="1" presStyleCnt="5">
        <dgm:presLayoutVars>
          <dgm:chMax val="0"/>
          <dgm:bulletEnabled val="1"/>
        </dgm:presLayoutVars>
      </dgm:prSet>
      <dgm:spPr/>
    </dgm:pt>
    <dgm:pt modelId="{9CF976CB-D4B3-4913-92D9-1C37CE954030}" type="pres">
      <dgm:prSet presAssocID="{3E4902BE-5535-4391-8B3D-933881FB7BC1}" presName="spacer" presStyleCnt="0"/>
      <dgm:spPr/>
    </dgm:pt>
    <dgm:pt modelId="{F995AA52-BC79-408E-8D99-412E3BCBE3D3}" type="pres">
      <dgm:prSet presAssocID="{F508F4A2-2BC1-41E4-AA92-BC198707CEBE}" presName="parentText" presStyleLbl="node1" presStyleIdx="2" presStyleCnt="5">
        <dgm:presLayoutVars>
          <dgm:chMax val="0"/>
          <dgm:bulletEnabled val="1"/>
        </dgm:presLayoutVars>
      </dgm:prSet>
      <dgm:spPr/>
    </dgm:pt>
    <dgm:pt modelId="{EB47FEBF-9E6A-42A0-9A13-4B1D753E8F3D}" type="pres">
      <dgm:prSet presAssocID="{95C3D0E6-0C0D-4A1C-A707-EB288197B43C}" presName="spacer" presStyleCnt="0"/>
      <dgm:spPr/>
    </dgm:pt>
    <dgm:pt modelId="{FF00E816-21D2-4927-9B38-8CF1FEC28BB8}" type="pres">
      <dgm:prSet presAssocID="{0A8904E5-CF42-47E4-9D44-1B981EC8B915}" presName="parentText" presStyleLbl="node1" presStyleIdx="3" presStyleCnt="5">
        <dgm:presLayoutVars>
          <dgm:chMax val="0"/>
          <dgm:bulletEnabled val="1"/>
        </dgm:presLayoutVars>
      </dgm:prSet>
      <dgm:spPr/>
    </dgm:pt>
    <dgm:pt modelId="{69BF92CF-5DA1-4B15-AF16-019EBA28722D}" type="pres">
      <dgm:prSet presAssocID="{D495755F-37C9-4826-8EAA-2B2DE65A0F4A}" presName="spacer" presStyleCnt="0"/>
      <dgm:spPr/>
    </dgm:pt>
    <dgm:pt modelId="{72EC4AC6-7B9D-420D-AC5F-22654D878242}" type="pres">
      <dgm:prSet presAssocID="{6FF60C21-44B2-432A-B923-1D465C0586AE}" presName="parentText" presStyleLbl="node1" presStyleIdx="4" presStyleCnt="5">
        <dgm:presLayoutVars>
          <dgm:chMax val="0"/>
          <dgm:bulletEnabled val="1"/>
        </dgm:presLayoutVars>
      </dgm:prSet>
      <dgm:spPr/>
    </dgm:pt>
  </dgm:ptLst>
  <dgm:cxnLst>
    <dgm:cxn modelId="{1C6F5C00-2F88-4661-867A-27F56CD732E6}" srcId="{D837821C-140D-47C7-B19D-1B13E8AE95FE}" destId="{6FF60C21-44B2-432A-B923-1D465C0586AE}" srcOrd="4" destOrd="0" parTransId="{9BE7AEDB-1766-4D84-AC7F-7A8ABFA8A12B}" sibTransId="{FF6B6605-C0CB-4A0B-8DF8-8CDC1F01738B}"/>
    <dgm:cxn modelId="{F9EF6D03-7FB8-4433-9346-691D13255753}" srcId="{D837821C-140D-47C7-B19D-1B13E8AE95FE}" destId="{3323F31D-661B-4988-A879-666020737FA6}" srcOrd="1" destOrd="0" parTransId="{6BFB63F0-E37B-4EAA-AF17-E8E74E826A24}" sibTransId="{3E4902BE-5535-4391-8B3D-933881FB7BC1}"/>
    <dgm:cxn modelId="{37F96560-3BC6-4F49-86FE-75833A0D91DD}" srcId="{D837821C-140D-47C7-B19D-1B13E8AE95FE}" destId="{EC5450C8-F945-4EF5-B90F-3C000EB6EC74}" srcOrd="0" destOrd="0" parTransId="{E3FE28A1-E6F8-40A3-9106-5DDA7923A4CC}" sibTransId="{0611F753-400B-4A2A-BEE5-6834F75C143C}"/>
    <dgm:cxn modelId="{E42C8E8D-21AA-4009-BA13-76F22FCDBA5C}" type="presOf" srcId="{6FF60C21-44B2-432A-B923-1D465C0586AE}" destId="{72EC4AC6-7B9D-420D-AC5F-22654D878242}" srcOrd="0" destOrd="0" presId="urn:microsoft.com/office/officeart/2005/8/layout/vList2"/>
    <dgm:cxn modelId="{E6FF2E96-BF41-4753-A815-3B278AA3D639}" srcId="{D837821C-140D-47C7-B19D-1B13E8AE95FE}" destId="{F508F4A2-2BC1-41E4-AA92-BC198707CEBE}" srcOrd="2" destOrd="0" parTransId="{37D9CA4A-2A7B-45BB-B1D4-47C365CD31DC}" sibTransId="{95C3D0E6-0C0D-4A1C-A707-EB288197B43C}"/>
    <dgm:cxn modelId="{7042C8B5-D937-4F36-9800-F11F3356AB52}" srcId="{D837821C-140D-47C7-B19D-1B13E8AE95FE}" destId="{0A8904E5-CF42-47E4-9D44-1B981EC8B915}" srcOrd="3" destOrd="0" parTransId="{93784F4B-E114-46A6-BD07-65E12EDD8CD5}" sibTransId="{D495755F-37C9-4826-8EAA-2B2DE65A0F4A}"/>
    <dgm:cxn modelId="{36ADC1CF-CB23-4C0D-BEC5-445B91E71F09}" type="presOf" srcId="{F508F4A2-2BC1-41E4-AA92-BC198707CEBE}" destId="{F995AA52-BC79-408E-8D99-412E3BCBE3D3}" srcOrd="0" destOrd="0" presId="urn:microsoft.com/office/officeart/2005/8/layout/vList2"/>
    <dgm:cxn modelId="{F7F50DE5-2A24-48AF-BA7B-4E0FC1F24BFC}" type="presOf" srcId="{EC5450C8-F945-4EF5-B90F-3C000EB6EC74}" destId="{FAC2ACA6-C010-43EB-8FC5-B81A5445BD98}" srcOrd="0" destOrd="0" presId="urn:microsoft.com/office/officeart/2005/8/layout/vList2"/>
    <dgm:cxn modelId="{591D97F6-AC65-4573-A9BF-8AC8DDC21FFE}" type="presOf" srcId="{3323F31D-661B-4988-A879-666020737FA6}" destId="{0EBF689C-1C9A-414D-AB3C-A9F031E4733A}" srcOrd="0" destOrd="0" presId="urn:microsoft.com/office/officeart/2005/8/layout/vList2"/>
    <dgm:cxn modelId="{4ED987F7-4FDE-41AA-9D52-486FF5C746FA}" type="presOf" srcId="{D837821C-140D-47C7-B19D-1B13E8AE95FE}" destId="{3596045A-4876-458D-993B-937039C5B3EC}" srcOrd="0" destOrd="0" presId="urn:microsoft.com/office/officeart/2005/8/layout/vList2"/>
    <dgm:cxn modelId="{074553FC-3064-4A71-B575-BF663DEB4D7B}" type="presOf" srcId="{0A8904E5-CF42-47E4-9D44-1B981EC8B915}" destId="{FF00E816-21D2-4927-9B38-8CF1FEC28BB8}" srcOrd="0" destOrd="0" presId="urn:microsoft.com/office/officeart/2005/8/layout/vList2"/>
    <dgm:cxn modelId="{3C69D23A-2F54-4247-84A6-98C05A28C167}" type="presParOf" srcId="{3596045A-4876-458D-993B-937039C5B3EC}" destId="{FAC2ACA6-C010-43EB-8FC5-B81A5445BD98}" srcOrd="0" destOrd="0" presId="urn:microsoft.com/office/officeart/2005/8/layout/vList2"/>
    <dgm:cxn modelId="{7ABD2E78-0DA1-4886-AFA5-8E7DF43E3C39}" type="presParOf" srcId="{3596045A-4876-458D-993B-937039C5B3EC}" destId="{CD08442E-83A0-4225-969E-8617C9E3C2A6}" srcOrd="1" destOrd="0" presId="urn:microsoft.com/office/officeart/2005/8/layout/vList2"/>
    <dgm:cxn modelId="{B38C9000-4ED5-4DD8-9E28-32DE4D5B99C1}" type="presParOf" srcId="{3596045A-4876-458D-993B-937039C5B3EC}" destId="{0EBF689C-1C9A-414D-AB3C-A9F031E4733A}" srcOrd="2" destOrd="0" presId="urn:microsoft.com/office/officeart/2005/8/layout/vList2"/>
    <dgm:cxn modelId="{888B0817-BE1E-408F-A0B5-77BD08F8D2A5}" type="presParOf" srcId="{3596045A-4876-458D-993B-937039C5B3EC}" destId="{9CF976CB-D4B3-4913-92D9-1C37CE954030}" srcOrd="3" destOrd="0" presId="urn:microsoft.com/office/officeart/2005/8/layout/vList2"/>
    <dgm:cxn modelId="{7944BABB-3DB0-44D4-A119-E74E068BC1AC}" type="presParOf" srcId="{3596045A-4876-458D-993B-937039C5B3EC}" destId="{F995AA52-BC79-408E-8D99-412E3BCBE3D3}" srcOrd="4" destOrd="0" presId="urn:microsoft.com/office/officeart/2005/8/layout/vList2"/>
    <dgm:cxn modelId="{4EF1CB42-D130-4087-9055-F2A4B666F482}" type="presParOf" srcId="{3596045A-4876-458D-993B-937039C5B3EC}" destId="{EB47FEBF-9E6A-42A0-9A13-4B1D753E8F3D}" srcOrd="5" destOrd="0" presId="urn:microsoft.com/office/officeart/2005/8/layout/vList2"/>
    <dgm:cxn modelId="{59116590-FB5A-4017-9A02-55EBAD67CB7C}" type="presParOf" srcId="{3596045A-4876-458D-993B-937039C5B3EC}" destId="{FF00E816-21D2-4927-9B38-8CF1FEC28BB8}" srcOrd="6" destOrd="0" presId="urn:microsoft.com/office/officeart/2005/8/layout/vList2"/>
    <dgm:cxn modelId="{A93CC472-F609-480A-B836-B82738B8C2DA}" type="presParOf" srcId="{3596045A-4876-458D-993B-937039C5B3EC}" destId="{69BF92CF-5DA1-4B15-AF16-019EBA28722D}" srcOrd="7" destOrd="0" presId="urn:microsoft.com/office/officeart/2005/8/layout/vList2"/>
    <dgm:cxn modelId="{39B4A7BC-D284-4460-9126-173637EED18F}" type="presParOf" srcId="{3596045A-4876-458D-993B-937039C5B3EC}" destId="{72EC4AC6-7B9D-420D-AC5F-22654D87824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7319B5D-0544-44F3-9B33-70476A3F82A8}" type="doc">
      <dgm:prSet loTypeId="urn:microsoft.com/office/officeart/2005/8/layout/vList2" loCatId="list" qsTypeId="urn:microsoft.com/office/officeart/2005/8/quickstyle/simple4#11" qsCatId="simple" csTypeId="urn:microsoft.com/office/officeart/2005/8/colors/colorful2#8" csCatId="colorful"/>
      <dgm:spPr/>
      <dgm:t>
        <a:bodyPr/>
        <a:lstStyle/>
        <a:p>
          <a:endParaRPr lang="en-US"/>
        </a:p>
      </dgm:t>
    </dgm:pt>
    <dgm:pt modelId="{4F772A32-0373-4422-AF14-897F8E011519}">
      <dgm:prSet/>
      <dgm:spPr/>
      <dgm:t>
        <a:bodyPr/>
        <a:lstStyle/>
        <a:p>
          <a:r>
            <a:rPr lang="en-GB"/>
            <a:t>A 55‑year‑old man from a deprived ex‑mining community has:</a:t>
          </a:r>
          <a:endParaRPr lang="en-US"/>
        </a:p>
      </dgm:t>
    </dgm:pt>
    <dgm:pt modelId="{B2BC6FEF-CAEC-46B4-BBB9-9821E3936CD4}" type="parTrans" cxnId="{CB2EA5D0-A752-4E5C-A240-5AF764E0981D}">
      <dgm:prSet/>
      <dgm:spPr/>
      <dgm:t>
        <a:bodyPr/>
        <a:lstStyle/>
        <a:p>
          <a:endParaRPr lang="en-US"/>
        </a:p>
      </dgm:t>
    </dgm:pt>
    <dgm:pt modelId="{8BAECABD-F618-467B-94FB-8D2BD0C5CFBF}" type="sibTrans" cxnId="{CB2EA5D0-A752-4E5C-A240-5AF764E0981D}">
      <dgm:prSet/>
      <dgm:spPr/>
      <dgm:t>
        <a:bodyPr/>
        <a:lstStyle/>
        <a:p>
          <a:endParaRPr lang="en-US"/>
        </a:p>
      </dgm:t>
    </dgm:pt>
    <dgm:pt modelId="{765FC706-731F-4E9C-A3DE-67BE7944E53C}">
      <dgm:prSet/>
      <dgm:spPr/>
      <dgm:t>
        <a:bodyPr/>
        <a:lstStyle/>
        <a:p>
          <a:r>
            <a:rPr lang="en-GB"/>
            <a:t>COPD</a:t>
          </a:r>
          <a:endParaRPr lang="en-US"/>
        </a:p>
      </dgm:t>
    </dgm:pt>
    <dgm:pt modelId="{933BAA09-D4DB-4931-AFA8-494F739BDBA2}" type="parTrans" cxnId="{5402125F-9998-4A1B-92AE-A2ABEE582977}">
      <dgm:prSet/>
      <dgm:spPr/>
      <dgm:t>
        <a:bodyPr/>
        <a:lstStyle/>
        <a:p>
          <a:endParaRPr lang="en-US"/>
        </a:p>
      </dgm:t>
    </dgm:pt>
    <dgm:pt modelId="{64345D35-73AA-4F9C-9E99-A4CF0AEF8C05}" type="sibTrans" cxnId="{5402125F-9998-4A1B-92AE-A2ABEE582977}">
      <dgm:prSet/>
      <dgm:spPr/>
      <dgm:t>
        <a:bodyPr/>
        <a:lstStyle/>
        <a:p>
          <a:endParaRPr lang="en-US"/>
        </a:p>
      </dgm:t>
    </dgm:pt>
    <dgm:pt modelId="{74C75541-FEC6-4EB4-8E47-D8DEC55D0DA3}">
      <dgm:prSet/>
      <dgm:spPr/>
      <dgm:t>
        <a:bodyPr/>
        <a:lstStyle/>
        <a:p>
          <a:r>
            <a:rPr lang="en-GB"/>
            <a:t>Limited income</a:t>
          </a:r>
          <a:endParaRPr lang="en-US"/>
        </a:p>
      </dgm:t>
    </dgm:pt>
    <dgm:pt modelId="{FD62F68B-3C9F-4541-B640-A35C729373F9}" type="parTrans" cxnId="{2D883CD6-C0BF-4436-88D0-E4A8129DC60E}">
      <dgm:prSet/>
      <dgm:spPr/>
      <dgm:t>
        <a:bodyPr/>
        <a:lstStyle/>
        <a:p>
          <a:endParaRPr lang="en-US"/>
        </a:p>
      </dgm:t>
    </dgm:pt>
    <dgm:pt modelId="{53DB6114-3914-499F-B1D5-38AFAC8F8E9B}" type="sibTrans" cxnId="{2D883CD6-C0BF-4436-88D0-E4A8129DC60E}">
      <dgm:prSet/>
      <dgm:spPr/>
      <dgm:t>
        <a:bodyPr/>
        <a:lstStyle/>
        <a:p>
          <a:endParaRPr lang="en-US"/>
        </a:p>
      </dgm:t>
    </dgm:pt>
    <dgm:pt modelId="{01195C4E-3CDF-4932-8690-B85EE52D87E4}">
      <dgm:prSet/>
      <dgm:spPr/>
      <dgm:t>
        <a:bodyPr/>
        <a:lstStyle/>
        <a:p>
          <a:r>
            <a:rPr lang="en-GB"/>
            <a:t>Caring responsibilities</a:t>
          </a:r>
          <a:endParaRPr lang="en-US"/>
        </a:p>
      </dgm:t>
    </dgm:pt>
    <dgm:pt modelId="{A6C53DAC-25FF-4C97-8837-EEC1C6E71055}" type="parTrans" cxnId="{4B527BEB-CE61-4924-A4C6-9366E2F960B3}">
      <dgm:prSet/>
      <dgm:spPr/>
      <dgm:t>
        <a:bodyPr/>
        <a:lstStyle/>
        <a:p>
          <a:endParaRPr lang="en-US"/>
        </a:p>
      </dgm:t>
    </dgm:pt>
    <dgm:pt modelId="{8B5E3FF4-3EEC-4234-9E45-603E8C8A703D}" type="sibTrans" cxnId="{4B527BEB-CE61-4924-A4C6-9366E2F960B3}">
      <dgm:prSet/>
      <dgm:spPr/>
      <dgm:t>
        <a:bodyPr/>
        <a:lstStyle/>
        <a:p>
          <a:endParaRPr lang="en-US"/>
        </a:p>
      </dgm:t>
    </dgm:pt>
    <dgm:pt modelId="{19C9238C-DD34-41A8-BD6C-85D685E373DB}">
      <dgm:prSet/>
      <dgm:spPr/>
      <dgm:t>
        <a:bodyPr/>
        <a:lstStyle/>
        <a:p>
          <a:r>
            <a:rPr lang="en-GB"/>
            <a:t>Poor access to transport</a:t>
          </a:r>
          <a:endParaRPr lang="en-US"/>
        </a:p>
      </dgm:t>
    </dgm:pt>
    <dgm:pt modelId="{C5BC91EE-4E0C-44EB-AC24-A94DFFE63E37}" type="parTrans" cxnId="{213EF674-6995-4D49-9135-3FEA8A655B85}">
      <dgm:prSet/>
      <dgm:spPr/>
      <dgm:t>
        <a:bodyPr/>
        <a:lstStyle/>
        <a:p>
          <a:endParaRPr lang="en-US"/>
        </a:p>
      </dgm:t>
    </dgm:pt>
    <dgm:pt modelId="{6EDDE21D-5933-4F4A-9252-F84B247947BE}" type="sibTrans" cxnId="{213EF674-6995-4D49-9135-3FEA8A655B85}">
      <dgm:prSet/>
      <dgm:spPr/>
      <dgm:t>
        <a:bodyPr/>
        <a:lstStyle/>
        <a:p>
          <a:endParaRPr lang="en-US"/>
        </a:p>
      </dgm:t>
    </dgm:pt>
    <dgm:pt modelId="{692341CD-53B2-4395-BD88-6CD21CE12B8C}" type="pres">
      <dgm:prSet presAssocID="{67319B5D-0544-44F3-9B33-70476A3F82A8}" presName="linear" presStyleCnt="0">
        <dgm:presLayoutVars>
          <dgm:animLvl val="lvl"/>
          <dgm:resizeHandles val="exact"/>
        </dgm:presLayoutVars>
      </dgm:prSet>
      <dgm:spPr/>
    </dgm:pt>
    <dgm:pt modelId="{B0F0A5ED-AFF6-4069-AB99-ABD2AE5D2220}" type="pres">
      <dgm:prSet presAssocID="{4F772A32-0373-4422-AF14-897F8E011519}" presName="parentText" presStyleLbl="node1" presStyleIdx="0" presStyleCnt="5">
        <dgm:presLayoutVars>
          <dgm:chMax val="0"/>
          <dgm:bulletEnabled val="1"/>
        </dgm:presLayoutVars>
      </dgm:prSet>
      <dgm:spPr/>
    </dgm:pt>
    <dgm:pt modelId="{50CE1E1C-E5EF-420A-9FC0-EFA2D4948E3F}" type="pres">
      <dgm:prSet presAssocID="{8BAECABD-F618-467B-94FB-8D2BD0C5CFBF}" presName="spacer" presStyleCnt="0"/>
      <dgm:spPr/>
    </dgm:pt>
    <dgm:pt modelId="{143319CE-117A-46C5-874B-D495A56C36F9}" type="pres">
      <dgm:prSet presAssocID="{765FC706-731F-4E9C-A3DE-67BE7944E53C}" presName="parentText" presStyleLbl="node1" presStyleIdx="1" presStyleCnt="5">
        <dgm:presLayoutVars>
          <dgm:chMax val="0"/>
          <dgm:bulletEnabled val="1"/>
        </dgm:presLayoutVars>
      </dgm:prSet>
      <dgm:spPr/>
    </dgm:pt>
    <dgm:pt modelId="{256A70F5-FCA5-41DD-9450-227BF802F13F}" type="pres">
      <dgm:prSet presAssocID="{64345D35-73AA-4F9C-9E99-A4CF0AEF8C05}" presName="spacer" presStyleCnt="0"/>
      <dgm:spPr/>
    </dgm:pt>
    <dgm:pt modelId="{B7C475E3-C475-4F82-ACE3-69352C2C7518}" type="pres">
      <dgm:prSet presAssocID="{74C75541-FEC6-4EB4-8E47-D8DEC55D0DA3}" presName="parentText" presStyleLbl="node1" presStyleIdx="2" presStyleCnt="5">
        <dgm:presLayoutVars>
          <dgm:chMax val="0"/>
          <dgm:bulletEnabled val="1"/>
        </dgm:presLayoutVars>
      </dgm:prSet>
      <dgm:spPr/>
    </dgm:pt>
    <dgm:pt modelId="{24C297E2-08D9-40EB-9DCF-900BECBF0BF3}" type="pres">
      <dgm:prSet presAssocID="{53DB6114-3914-499F-B1D5-38AFAC8F8E9B}" presName="spacer" presStyleCnt="0"/>
      <dgm:spPr/>
    </dgm:pt>
    <dgm:pt modelId="{52249B75-F5AF-46FB-B323-590EEABAC01C}" type="pres">
      <dgm:prSet presAssocID="{01195C4E-3CDF-4932-8690-B85EE52D87E4}" presName="parentText" presStyleLbl="node1" presStyleIdx="3" presStyleCnt="5">
        <dgm:presLayoutVars>
          <dgm:chMax val="0"/>
          <dgm:bulletEnabled val="1"/>
        </dgm:presLayoutVars>
      </dgm:prSet>
      <dgm:spPr/>
    </dgm:pt>
    <dgm:pt modelId="{206F3C92-9689-4D2B-ADBD-313C7364D0D9}" type="pres">
      <dgm:prSet presAssocID="{8B5E3FF4-3EEC-4234-9E45-603E8C8A703D}" presName="spacer" presStyleCnt="0"/>
      <dgm:spPr/>
    </dgm:pt>
    <dgm:pt modelId="{8DB7BB78-D486-4226-8A74-FC7F773B4F92}" type="pres">
      <dgm:prSet presAssocID="{19C9238C-DD34-41A8-BD6C-85D685E373DB}" presName="parentText" presStyleLbl="node1" presStyleIdx="4" presStyleCnt="5">
        <dgm:presLayoutVars>
          <dgm:chMax val="0"/>
          <dgm:bulletEnabled val="1"/>
        </dgm:presLayoutVars>
      </dgm:prSet>
      <dgm:spPr/>
    </dgm:pt>
  </dgm:ptLst>
  <dgm:cxnLst>
    <dgm:cxn modelId="{8F147612-672D-4DAA-9331-9216C7421977}" type="presOf" srcId="{4F772A32-0373-4422-AF14-897F8E011519}" destId="{B0F0A5ED-AFF6-4069-AB99-ABD2AE5D2220}" srcOrd="0" destOrd="0" presId="urn:microsoft.com/office/officeart/2005/8/layout/vList2"/>
    <dgm:cxn modelId="{8BDB1934-8E84-4E11-882A-24E2449998E7}" type="presOf" srcId="{19C9238C-DD34-41A8-BD6C-85D685E373DB}" destId="{8DB7BB78-D486-4226-8A74-FC7F773B4F92}" srcOrd="0" destOrd="0" presId="urn:microsoft.com/office/officeart/2005/8/layout/vList2"/>
    <dgm:cxn modelId="{5402125F-9998-4A1B-92AE-A2ABEE582977}" srcId="{67319B5D-0544-44F3-9B33-70476A3F82A8}" destId="{765FC706-731F-4E9C-A3DE-67BE7944E53C}" srcOrd="1" destOrd="0" parTransId="{933BAA09-D4DB-4931-AFA8-494F739BDBA2}" sibTransId="{64345D35-73AA-4F9C-9E99-A4CF0AEF8C05}"/>
    <dgm:cxn modelId="{05888246-3BA2-486D-8BBA-B9401B0CE105}" type="presOf" srcId="{67319B5D-0544-44F3-9B33-70476A3F82A8}" destId="{692341CD-53B2-4395-BD88-6CD21CE12B8C}" srcOrd="0" destOrd="0" presId="urn:microsoft.com/office/officeart/2005/8/layout/vList2"/>
    <dgm:cxn modelId="{2EFC084A-60DE-4A20-8917-657B048BC61D}" type="presOf" srcId="{765FC706-731F-4E9C-A3DE-67BE7944E53C}" destId="{143319CE-117A-46C5-874B-D495A56C36F9}" srcOrd="0" destOrd="0" presId="urn:microsoft.com/office/officeart/2005/8/layout/vList2"/>
    <dgm:cxn modelId="{213EF674-6995-4D49-9135-3FEA8A655B85}" srcId="{67319B5D-0544-44F3-9B33-70476A3F82A8}" destId="{19C9238C-DD34-41A8-BD6C-85D685E373DB}" srcOrd="4" destOrd="0" parTransId="{C5BC91EE-4E0C-44EB-AC24-A94DFFE63E37}" sibTransId="{6EDDE21D-5933-4F4A-9252-F84B247947BE}"/>
    <dgm:cxn modelId="{2A01A585-EC83-4A37-AEC3-491014D51FC2}" type="presOf" srcId="{74C75541-FEC6-4EB4-8E47-D8DEC55D0DA3}" destId="{B7C475E3-C475-4F82-ACE3-69352C2C7518}" srcOrd="0" destOrd="0" presId="urn:microsoft.com/office/officeart/2005/8/layout/vList2"/>
    <dgm:cxn modelId="{CB2EA5D0-A752-4E5C-A240-5AF764E0981D}" srcId="{67319B5D-0544-44F3-9B33-70476A3F82A8}" destId="{4F772A32-0373-4422-AF14-897F8E011519}" srcOrd="0" destOrd="0" parTransId="{B2BC6FEF-CAEC-46B4-BBB9-9821E3936CD4}" sibTransId="{8BAECABD-F618-467B-94FB-8D2BD0C5CFBF}"/>
    <dgm:cxn modelId="{2D883CD6-C0BF-4436-88D0-E4A8129DC60E}" srcId="{67319B5D-0544-44F3-9B33-70476A3F82A8}" destId="{74C75541-FEC6-4EB4-8E47-D8DEC55D0DA3}" srcOrd="2" destOrd="0" parTransId="{FD62F68B-3C9F-4541-B640-A35C729373F9}" sibTransId="{53DB6114-3914-499F-B1D5-38AFAC8F8E9B}"/>
    <dgm:cxn modelId="{86588BDE-2F34-4A53-BA84-0590CA0E00A0}" type="presOf" srcId="{01195C4E-3CDF-4932-8690-B85EE52D87E4}" destId="{52249B75-F5AF-46FB-B323-590EEABAC01C}" srcOrd="0" destOrd="0" presId="urn:microsoft.com/office/officeart/2005/8/layout/vList2"/>
    <dgm:cxn modelId="{4B527BEB-CE61-4924-A4C6-9366E2F960B3}" srcId="{67319B5D-0544-44F3-9B33-70476A3F82A8}" destId="{01195C4E-3CDF-4932-8690-B85EE52D87E4}" srcOrd="3" destOrd="0" parTransId="{A6C53DAC-25FF-4C97-8837-EEC1C6E71055}" sibTransId="{8B5E3FF4-3EEC-4234-9E45-603E8C8A703D}"/>
    <dgm:cxn modelId="{9E4A006D-CD19-4724-9860-9FCA56007C45}" type="presParOf" srcId="{692341CD-53B2-4395-BD88-6CD21CE12B8C}" destId="{B0F0A5ED-AFF6-4069-AB99-ABD2AE5D2220}" srcOrd="0" destOrd="0" presId="urn:microsoft.com/office/officeart/2005/8/layout/vList2"/>
    <dgm:cxn modelId="{2E1FD9F8-45DB-4F79-87FA-494B19ABAF76}" type="presParOf" srcId="{692341CD-53B2-4395-BD88-6CD21CE12B8C}" destId="{50CE1E1C-E5EF-420A-9FC0-EFA2D4948E3F}" srcOrd="1" destOrd="0" presId="urn:microsoft.com/office/officeart/2005/8/layout/vList2"/>
    <dgm:cxn modelId="{3A57F8E4-C4D5-4068-9A59-75CBBC356CE1}" type="presParOf" srcId="{692341CD-53B2-4395-BD88-6CD21CE12B8C}" destId="{143319CE-117A-46C5-874B-D495A56C36F9}" srcOrd="2" destOrd="0" presId="urn:microsoft.com/office/officeart/2005/8/layout/vList2"/>
    <dgm:cxn modelId="{B0FFB8D3-0570-4B5B-A6D8-192619E3F37F}" type="presParOf" srcId="{692341CD-53B2-4395-BD88-6CD21CE12B8C}" destId="{256A70F5-FCA5-41DD-9450-227BF802F13F}" srcOrd="3" destOrd="0" presId="urn:microsoft.com/office/officeart/2005/8/layout/vList2"/>
    <dgm:cxn modelId="{7E4DB8A2-6CF7-4209-B294-4BABB88B7729}" type="presParOf" srcId="{692341CD-53B2-4395-BD88-6CD21CE12B8C}" destId="{B7C475E3-C475-4F82-ACE3-69352C2C7518}" srcOrd="4" destOrd="0" presId="urn:microsoft.com/office/officeart/2005/8/layout/vList2"/>
    <dgm:cxn modelId="{92BF3A5C-4ECE-4A7E-8A0F-A604D91B849E}" type="presParOf" srcId="{692341CD-53B2-4395-BD88-6CD21CE12B8C}" destId="{24C297E2-08D9-40EB-9DCF-900BECBF0BF3}" srcOrd="5" destOrd="0" presId="urn:microsoft.com/office/officeart/2005/8/layout/vList2"/>
    <dgm:cxn modelId="{74050752-7BDD-4E34-8AE0-223D8E57FBBB}" type="presParOf" srcId="{692341CD-53B2-4395-BD88-6CD21CE12B8C}" destId="{52249B75-F5AF-46FB-B323-590EEABAC01C}" srcOrd="6" destOrd="0" presId="urn:microsoft.com/office/officeart/2005/8/layout/vList2"/>
    <dgm:cxn modelId="{DF93CF5D-F7B5-4CAB-AFD7-F168E70A446B}" type="presParOf" srcId="{692341CD-53B2-4395-BD88-6CD21CE12B8C}" destId="{206F3C92-9689-4D2B-ADBD-313C7364D0D9}" srcOrd="7" destOrd="0" presId="urn:microsoft.com/office/officeart/2005/8/layout/vList2"/>
    <dgm:cxn modelId="{7A1643F2-1778-4E1B-85C7-9AA9BE848D1A}" type="presParOf" srcId="{692341CD-53B2-4395-BD88-6CD21CE12B8C}" destId="{8DB7BB78-D486-4226-8A74-FC7F773B4F9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0061575B-DC03-4E67-9831-2A7117160FD9}" type="doc">
      <dgm:prSet loTypeId="urn:microsoft.com/office/officeart/2005/8/layout/hierarchy1" loCatId="hierarchy" qsTypeId="urn:microsoft.com/office/officeart/2005/8/quickstyle/simple4#12" qsCatId="simple" csTypeId="urn:microsoft.com/office/officeart/2005/8/colors/colorful2#9" csCatId="colorful"/>
      <dgm:spPr/>
      <dgm:t>
        <a:bodyPr/>
        <a:lstStyle/>
        <a:p>
          <a:endParaRPr lang="en-US"/>
        </a:p>
      </dgm:t>
    </dgm:pt>
    <dgm:pt modelId="{FCA925C3-84D8-4259-811F-37285B88B43C}">
      <dgm:prSet/>
      <dgm:spPr/>
      <dgm:t>
        <a:bodyPr/>
        <a:lstStyle/>
        <a:p>
          <a:r>
            <a:rPr lang="en-GB"/>
            <a:t>How diverse is our society?</a:t>
          </a:r>
          <a:endParaRPr lang="en-US"/>
        </a:p>
      </dgm:t>
    </dgm:pt>
    <dgm:pt modelId="{C55573EE-3693-400B-877E-0B82A0B5428D}" type="parTrans" cxnId="{0BFC6AD7-99DC-4A47-BF2B-36E605BF7A10}">
      <dgm:prSet/>
      <dgm:spPr/>
      <dgm:t>
        <a:bodyPr/>
        <a:lstStyle/>
        <a:p>
          <a:endParaRPr lang="en-US"/>
        </a:p>
      </dgm:t>
    </dgm:pt>
    <dgm:pt modelId="{217AE04E-88DF-4EE7-9E9A-DB3F70759488}" type="sibTrans" cxnId="{0BFC6AD7-99DC-4A47-BF2B-36E605BF7A10}">
      <dgm:prSet/>
      <dgm:spPr/>
      <dgm:t>
        <a:bodyPr/>
        <a:lstStyle/>
        <a:p>
          <a:endParaRPr lang="en-US"/>
        </a:p>
      </dgm:t>
    </dgm:pt>
    <dgm:pt modelId="{3C2F4663-68BD-4796-967B-32F11B3DE5C1}">
      <dgm:prSet/>
      <dgm:spPr/>
      <dgm:t>
        <a:bodyPr/>
        <a:lstStyle/>
        <a:p>
          <a:r>
            <a:rPr lang="en-GB"/>
            <a:t>How diverse so support services therefore need to be? </a:t>
          </a:r>
          <a:endParaRPr lang="en-US"/>
        </a:p>
      </dgm:t>
    </dgm:pt>
    <dgm:pt modelId="{D0C76143-CF68-4DF2-8F87-4F2402CFAA4F}" type="parTrans" cxnId="{1AE1732B-4BCB-4F84-82A2-14CEEEF465F0}">
      <dgm:prSet/>
      <dgm:spPr/>
      <dgm:t>
        <a:bodyPr/>
        <a:lstStyle/>
        <a:p>
          <a:endParaRPr lang="en-US"/>
        </a:p>
      </dgm:t>
    </dgm:pt>
    <dgm:pt modelId="{793C2634-2896-4936-BB89-8C0B4C359769}" type="sibTrans" cxnId="{1AE1732B-4BCB-4F84-82A2-14CEEEF465F0}">
      <dgm:prSet/>
      <dgm:spPr/>
      <dgm:t>
        <a:bodyPr/>
        <a:lstStyle/>
        <a:p>
          <a:endParaRPr lang="en-US"/>
        </a:p>
      </dgm:t>
    </dgm:pt>
    <dgm:pt modelId="{62F9CAE0-A2DB-422E-A514-F9D2503AFA42}" type="pres">
      <dgm:prSet presAssocID="{0061575B-DC03-4E67-9831-2A7117160FD9}" presName="hierChild1" presStyleCnt="0">
        <dgm:presLayoutVars>
          <dgm:chPref val="1"/>
          <dgm:dir/>
          <dgm:animOne val="branch"/>
          <dgm:animLvl val="lvl"/>
          <dgm:resizeHandles/>
        </dgm:presLayoutVars>
      </dgm:prSet>
      <dgm:spPr/>
    </dgm:pt>
    <dgm:pt modelId="{D1336E34-157E-4650-BE88-D92330AC5FB9}" type="pres">
      <dgm:prSet presAssocID="{FCA925C3-84D8-4259-811F-37285B88B43C}" presName="hierRoot1" presStyleCnt="0"/>
      <dgm:spPr/>
    </dgm:pt>
    <dgm:pt modelId="{8023E341-69FB-4B95-891D-B856D4308724}" type="pres">
      <dgm:prSet presAssocID="{FCA925C3-84D8-4259-811F-37285B88B43C}" presName="composite" presStyleCnt="0"/>
      <dgm:spPr/>
    </dgm:pt>
    <dgm:pt modelId="{0E66B3CE-0216-47B9-816C-EFFC041F6488}" type="pres">
      <dgm:prSet presAssocID="{FCA925C3-84D8-4259-811F-37285B88B43C}" presName="background" presStyleLbl="node0" presStyleIdx="0" presStyleCnt="2"/>
      <dgm:spPr/>
    </dgm:pt>
    <dgm:pt modelId="{208A6671-8690-4E0F-BBB1-F74A33573FAA}" type="pres">
      <dgm:prSet presAssocID="{FCA925C3-84D8-4259-811F-37285B88B43C}" presName="text" presStyleLbl="fgAcc0" presStyleIdx="0" presStyleCnt="2">
        <dgm:presLayoutVars>
          <dgm:chPref val="3"/>
        </dgm:presLayoutVars>
      </dgm:prSet>
      <dgm:spPr/>
    </dgm:pt>
    <dgm:pt modelId="{BD68711B-37C6-4F42-8027-E2B6E18ADEF4}" type="pres">
      <dgm:prSet presAssocID="{FCA925C3-84D8-4259-811F-37285B88B43C}" presName="hierChild2" presStyleCnt="0"/>
      <dgm:spPr/>
    </dgm:pt>
    <dgm:pt modelId="{85C6E6AF-224E-47EE-AA2B-18029E130657}" type="pres">
      <dgm:prSet presAssocID="{3C2F4663-68BD-4796-967B-32F11B3DE5C1}" presName="hierRoot1" presStyleCnt="0"/>
      <dgm:spPr/>
    </dgm:pt>
    <dgm:pt modelId="{D3F81D56-D897-421F-B945-9DB6B974AFE1}" type="pres">
      <dgm:prSet presAssocID="{3C2F4663-68BD-4796-967B-32F11B3DE5C1}" presName="composite" presStyleCnt="0"/>
      <dgm:spPr/>
    </dgm:pt>
    <dgm:pt modelId="{210C8A59-4F7D-413F-A7E1-C8179B3F5BCF}" type="pres">
      <dgm:prSet presAssocID="{3C2F4663-68BD-4796-967B-32F11B3DE5C1}" presName="background" presStyleLbl="node0" presStyleIdx="1" presStyleCnt="2"/>
      <dgm:spPr/>
    </dgm:pt>
    <dgm:pt modelId="{4663CC20-53EA-4899-8647-A793A3394873}" type="pres">
      <dgm:prSet presAssocID="{3C2F4663-68BD-4796-967B-32F11B3DE5C1}" presName="text" presStyleLbl="fgAcc0" presStyleIdx="1" presStyleCnt="2">
        <dgm:presLayoutVars>
          <dgm:chPref val="3"/>
        </dgm:presLayoutVars>
      </dgm:prSet>
      <dgm:spPr/>
    </dgm:pt>
    <dgm:pt modelId="{31FA9DC2-147B-4CD3-95D5-71CCD89758B6}" type="pres">
      <dgm:prSet presAssocID="{3C2F4663-68BD-4796-967B-32F11B3DE5C1}" presName="hierChild2" presStyleCnt="0"/>
      <dgm:spPr/>
    </dgm:pt>
  </dgm:ptLst>
  <dgm:cxnLst>
    <dgm:cxn modelId="{1AE1732B-4BCB-4F84-82A2-14CEEEF465F0}" srcId="{0061575B-DC03-4E67-9831-2A7117160FD9}" destId="{3C2F4663-68BD-4796-967B-32F11B3DE5C1}" srcOrd="1" destOrd="0" parTransId="{D0C76143-CF68-4DF2-8F87-4F2402CFAA4F}" sibTransId="{793C2634-2896-4936-BB89-8C0B4C359769}"/>
    <dgm:cxn modelId="{0A317B31-943E-46FE-9F11-3EE51E2596A8}" type="presOf" srcId="{FCA925C3-84D8-4259-811F-37285B88B43C}" destId="{208A6671-8690-4E0F-BBB1-F74A33573FAA}" srcOrd="0" destOrd="0" presId="urn:microsoft.com/office/officeart/2005/8/layout/hierarchy1"/>
    <dgm:cxn modelId="{9C4747C1-F9B3-48A9-A30D-6EA2B28E9565}" type="presOf" srcId="{0061575B-DC03-4E67-9831-2A7117160FD9}" destId="{62F9CAE0-A2DB-422E-A514-F9D2503AFA42}" srcOrd="0" destOrd="0" presId="urn:microsoft.com/office/officeart/2005/8/layout/hierarchy1"/>
    <dgm:cxn modelId="{0BFC6AD7-99DC-4A47-BF2B-36E605BF7A10}" srcId="{0061575B-DC03-4E67-9831-2A7117160FD9}" destId="{FCA925C3-84D8-4259-811F-37285B88B43C}" srcOrd="0" destOrd="0" parTransId="{C55573EE-3693-400B-877E-0B82A0B5428D}" sibTransId="{217AE04E-88DF-4EE7-9E9A-DB3F70759488}"/>
    <dgm:cxn modelId="{B51647FE-8BC3-49AB-836D-E84DFFD483A6}" type="presOf" srcId="{3C2F4663-68BD-4796-967B-32F11B3DE5C1}" destId="{4663CC20-53EA-4899-8647-A793A3394873}" srcOrd="0" destOrd="0" presId="urn:microsoft.com/office/officeart/2005/8/layout/hierarchy1"/>
    <dgm:cxn modelId="{E42D1F96-65BE-4601-821B-5B22CFC3F72C}" type="presParOf" srcId="{62F9CAE0-A2DB-422E-A514-F9D2503AFA42}" destId="{D1336E34-157E-4650-BE88-D92330AC5FB9}" srcOrd="0" destOrd="0" presId="urn:microsoft.com/office/officeart/2005/8/layout/hierarchy1"/>
    <dgm:cxn modelId="{4B148DC3-DD50-4C60-AB20-740E7C1CFD21}" type="presParOf" srcId="{D1336E34-157E-4650-BE88-D92330AC5FB9}" destId="{8023E341-69FB-4B95-891D-B856D4308724}" srcOrd="0" destOrd="0" presId="urn:microsoft.com/office/officeart/2005/8/layout/hierarchy1"/>
    <dgm:cxn modelId="{B87F390F-4178-42BF-9787-3AD17F8BBA95}" type="presParOf" srcId="{8023E341-69FB-4B95-891D-B856D4308724}" destId="{0E66B3CE-0216-47B9-816C-EFFC041F6488}" srcOrd="0" destOrd="0" presId="urn:microsoft.com/office/officeart/2005/8/layout/hierarchy1"/>
    <dgm:cxn modelId="{9B6FEE0A-C650-40F2-91FA-BAAC52CB8863}" type="presParOf" srcId="{8023E341-69FB-4B95-891D-B856D4308724}" destId="{208A6671-8690-4E0F-BBB1-F74A33573FAA}" srcOrd="1" destOrd="0" presId="urn:microsoft.com/office/officeart/2005/8/layout/hierarchy1"/>
    <dgm:cxn modelId="{84BC9FA1-2661-4A45-AAC7-AB0D390E4C1C}" type="presParOf" srcId="{D1336E34-157E-4650-BE88-D92330AC5FB9}" destId="{BD68711B-37C6-4F42-8027-E2B6E18ADEF4}" srcOrd="1" destOrd="0" presId="urn:microsoft.com/office/officeart/2005/8/layout/hierarchy1"/>
    <dgm:cxn modelId="{1053994C-98DA-4B14-B094-632AF71D586D}" type="presParOf" srcId="{62F9CAE0-A2DB-422E-A514-F9D2503AFA42}" destId="{85C6E6AF-224E-47EE-AA2B-18029E130657}" srcOrd="1" destOrd="0" presId="urn:microsoft.com/office/officeart/2005/8/layout/hierarchy1"/>
    <dgm:cxn modelId="{0B3DCE07-5440-4D70-A030-390704D7B4D5}" type="presParOf" srcId="{85C6E6AF-224E-47EE-AA2B-18029E130657}" destId="{D3F81D56-D897-421F-B945-9DB6B974AFE1}" srcOrd="0" destOrd="0" presId="urn:microsoft.com/office/officeart/2005/8/layout/hierarchy1"/>
    <dgm:cxn modelId="{EBCD4194-D3C9-4207-A05B-7EC2C893CB29}" type="presParOf" srcId="{D3F81D56-D897-421F-B945-9DB6B974AFE1}" destId="{210C8A59-4F7D-413F-A7E1-C8179B3F5BCF}" srcOrd="0" destOrd="0" presId="urn:microsoft.com/office/officeart/2005/8/layout/hierarchy1"/>
    <dgm:cxn modelId="{801A900B-5A54-4658-BE4A-E03A278D3987}" type="presParOf" srcId="{D3F81D56-D897-421F-B945-9DB6B974AFE1}" destId="{4663CC20-53EA-4899-8647-A793A3394873}" srcOrd="1" destOrd="0" presId="urn:microsoft.com/office/officeart/2005/8/layout/hierarchy1"/>
    <dgm:cxn modelId="{4F2911D5-2320-497F-8A07-C1650E99C7DE}" type="presParOf" srcId="{85C6E6AF-224E-47EE-AA2B-18029E130657}" destId="{31FA9DC2-147B-4CD3-95D5-71CCD89758B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C012765-BA6C-4727-94A8-90C528AFDA35}" type="doc">
      <dgm:prSet loTypeId="urn:microsoft.com/office/officeart/2005/8/layout/hierarchy1" loCatId="hierarchy" qsTypeId="urn:microsoft.com/office/officeart/2005/8/quickstyle/simple4#13" qsCatId="simple" csTypeId="urn:microsoft.com/office/officeart/2005/8/colors/accent1_2#1" csCatId="accent1"/>
      <dgm:spPr/>
      <dgm:t>
        <a:bodyPr/>
        <a:lstStyle/>
        <a:p>
          <a:endParaRPr lang="en-US"/>
        </a:p>
      </dgm:t>
    </dgm:pt>
    <dgm:pt modelId="{F5C7B10D-3C3C-44C0-ADB0-9764D2054C04}">
      <dgm:prSet/>
      <dgm:spPr/>
      <dgm:t>
        <a:bodyPr/>
        <a:lstStyle/>
        <a:p>
          <a:r>
            <a:rPr lang="en-GB"/>
            <a:t>How do we promote dignity, choice, and equal opportunity within unequal contexts?</a:t>
          </a:r>
          <a:endParaRPr lang="en-US"/>
        </a:p>
      </dgm:t>
    </dgm:pt>
    <dgm:pt modelId="{839E18A9-0619-4303-9E7B-785F61B6A3FB}" type="parTrans" cxnId="{A62AA6DA-DF54-4A5A-B968-9ED9F5054CEE}">
      <dgm:prSet/>
      <dgm:spPr/>
      <dgm:t>
        <a:bodyPr/>
        <a:lstStyle/>
        <a:p>
          <a:endParaRPr lang="en-US"/>
        </a:p>
      </dgm:t>
    </dgm:pt>
    <dgm:pt modelId="{B394D38B-E8C3-4836-8705-B1C8547DCFAE}" type="sibTrans" cxnId="{A62AA6DA-DF54-4A5A-B968-9ED9F5054CEE}">
      <dgm:prSet/>
      <dgm:spPr/>
      <dgm:t>
        <a:bodyPr/>
        <a:lstStyle/>
        <a:p>
          <a:endParaRPr lang="en-US"/>
        </a:p>
      </dgm:t>
    </dgm:pt>
    <dgm:pt modelId="{E07C00C5-0C93-4FBC-A4BD-508FFCDF0293}">
      <dgm:prSet/>
      <dgm:spPr/>
      <dgm:t>
        <a:bodyPr/>
        <a:lstStyle/>
        <a:p>
          <a:r>
            <a:rPr lang="en-GB"/>
            <a:t>Is current policy doing enough?</a:t>
          </a:r>
          <a:endParaRPr lang="en-US"/>
        </a:p>
      </dgm:t>
    </dgm:pt>
    <dgm:pt modelId="{313EF53B-343A-4E91-AEF3-72B0BA1EEC9C}" type="parTrans" cxnId="{4F74A07B-B4B1-4260-82F6-4A4831943BB6}">
      <dgm:prSet/>
      <dgm:spPr/>
      <dgm:t>
        <a:bodyPr/>
        <a:lstStyle/>
        <a:p>
          <a:endParaRPr lang="en-US"/>
        </a:p>
      </dgm:t>
    </dgm:pt>
    <dgm:pt modelId="{78341B8F-10EA-4669-8537-F8A26524B203}" type="sibTrans" cxnId="{4F74A07B-B4B1-4260-82F6-4A4831943BB6}">
      <dgm:prSet/>
      <dgm:spPr/>
      <dgm:t>
        <a:bodyPr/>
        <a:lstStyle/>
        <a:p>
          <a:endParaRPr lang="en-US"/>
        </a:p>
      </dgm:t>
    </dgm:pt>
    <dgm:pt modelId="{F2289D32-6E6A-450D-B155-9C0A5661BDC4}" type="pres">
      <dgm:prSet presAssocID="{5C012765-BA6C-4727-94A8-90C528AFDA35}" presName="hierChild1" presStyleCnt="0">
        <dgm:presLayoutVars>
          <dgm:chPref val="1"/>
          <dgm:dir/>
          <dgm:animOne val="branch"/>
          <dgm:animLvl val="lvl"/>
          <dgm:resizeHandles/>
        </dgm:presLayoutVars>
      </dgm:prSet>
      <dgm:spPr/>
    </dgm:pt>
    <dgm:pt modelId="{1D2CC71B-315A-4484-966D-CB57E8189B57}" type="pres">
      <dgm:prSet presAssocID="{F5C7B10D-3C3C-44C0-ADB0-9764D2054C04}" presName="hierRoot1" presStyleCnt="0"/>
      <dgm:spPr/>
    </dgm:pt>
    <dgm:pt modelId="{89532B64-540A-4700-BB63-ACF08C8D5A6E}" type="pres">
      <dgm:prSet presAssocID="{F5C7B10D-3C3C-44C0-ADB0-9764D2054C04}" presName="composite" presStyleCnt="0"/>
      <dgm:spPr/>
    </dgm:pt>
    <dgm:pt modelId="{F25AA360-B68A-4B94-86C0-63B6F3E39AC5}" type="pres">
      <dgm:prSet presAssocID="{F5C7B10D-3C3C-44C0-ADB0-9764D2054C04}" presName="background" presStyleLbl="node0" presStyleIdx="0" presStyleCnt="2"/>
      <dgm:spPr/>
    </dgm:pt>
    <dgm:pt modelId="{2A054AA3-D1D9-4B3F-92D1-6699E25FA5A6}" type="pres">
      <dgm:prSet presAssocID="{F5C7B10D-3C3C-44C0-ADB0-9764D2054C04}" presName="text" presStyleLbl="fgAcc0" presStyleIdx="0" presStyleCnt="2">
        <dgm:presLayoutVars>
          <dgm:chPref val="3"/>
        </dgm:presLayoutVars>
      </dgm:prSet>
      <dgm:spPr/>
    </dgm:pt>
    <dgm:pt modelId="{8A9FE178-E278-411D-9517-5D58C3E9B5EF}" type="pres">
      <dgm:prSet presAssocID="{F5C7B10D-3C3C-44C0-ADB0-9764D2054C04}" presName="hierChild2" presStyleCnt="0"/>
      <dgm:spPr/>
    </dgm:pt>
    <dgm:pt modelId="{C02AD6EE-DDB7-4890-96CE-A1BD545EF6F9}" type="pres">
      <dgm:prSet presAssocID="{E07C00C5-0C93-4FBC-A4BD-508FFCDF0293}" presName="hierRoot1" presStyleCnt="0"/>
      <dgm:spPr/>
    </dgm:pt>
    <dgm:pt modelId="{25D32A98-07A0-4737-8D2A-D87413D684C7}" type="pres">
      <dgm:prSet presAssocID="{E07C00C5-0C93-4FBC-A4BD-508FFCDF0293}" presName="composite" presStyleCnt="0"/>
      <dgm:spPr/>
    </dgm:pt>
    <dgm:pt modelId="{1C81E033-01A9-4A44-9715-7A3013953B3A}" type="pres">
      <dgm:prSet presAssocID="{E07C00C5-0C93-4FBC-A4BD-508FFCDF0293}" presName="background" presStyleLbl="node0" presStyleIdx="1" presStyleCnt="2"/>
      <dgm:spPr/>
    </dgm:pt>
    <dgm:pt modelId="{BCB6684D-E5DB-4197-A04B-7DEC5C86E414}" type="pres">
      <dgm:prSet presAssocID="{E07C00C5-0C93-4FBC-A4BD-508FFCDF0293}" presName="text" presStyleLbl="fgAcc0" presStyleIdx="1" presStyleCnt="2">
        <dgm:presLayoutVars>
          <dgm:chPref val="3"/>
        </dgm:presLayoutVars>
      </dgm:prSet>
      <dgm:spPr/>
    </dgm:pt>
    <dgm:pt modelId="{C866AF72-FF61-4903-8DC0-B415B89BAFF1}" type="pres">
      <dgm:prSet presAssocID="{E07C00C5-0C93-4FBC-A4BD-508FFCDF0293}" presName="hierChild2" presStyleCnt="0"/>
      <dgm:spPr/>
    </dgm:pt>
  </dgm:ptLst>
  <dgm:cxnLst>
    <dgm:cxn modelId="{8B1A181E-E11E-461D-936A-29A98141400B}" type="presOf" srcId="{F5C7B10D-3C3C-44C0-ADB0-9764D2054C04}" destId="{2A054AA3-D1D9-4B3F-92D1-6699E25FA5A6}" srcOrd="0" destOrd="0" presId="urn:microsoft.com/office/officeart/2005/8/layout/hierarchy1"/>
    <dgm:cxn modelId="{E19E1E46-9705-4D98-A756-9B95E36A5227}" type="presOf" srcId="{5C012765-BA6C-4727-94A8-90C528AFDA35}" destId="{F2289D32-6E6A-450D-B155-9C0A5661BDC4}" srcOrd="0" destOrd="0" presId="urn:microsoft.com/office/officeart/2005/8/layout/hierarchy1"/>
    <dgm:cxn modelId="{4F74A07B-B4B1-4260-82F6-4A4831943BB6}" srcId="{5C012765-BA6C-4727-94A8-90C528AFDA35}" destId="{E07C00C5-0C93-4FBC-A4BD-508FFCDF0293}" srcOrd="1" destOrd="0" parTransId="{313EF53B-343A-4E91-AEF3-72B0BA1EEC9C}" sibTransId="{78341B8F-10EA-4669-8537-F8A26524B203}"/>
    <dgm:cxn modelId="{D5E6DA9D-5EEB-404E-949E-42B75CA4C9C3}" type="presOf" srcId="{E07C00C5-0C93-4FBC-A4BD-508FFCDF0293}" destId="{BCB6684D-E5DB-4197-A04B-7DEC5C86E414}" srcOrd="0" destOrd="0" presId="urn:microsoft.com/office/officeart/2005/8/layout/hierarchy1"/>
    <dgm:cxn modelId="{A62AA6DA-DF54-4A5A-B968-9ED9F5054CEE}" srcId="{5C012765-BA6C-4727-94A8-90C528AFDA35}" destId="{F5C7B10D-3C3C-44C0-ADB0-9764D2054C04}" srcOrd="0" destOrd="0" parTransId="{839E18A9-0619-4303-9E7B-785F61B6A3FB}" sibTransId="{B394D38B-E8C3-4836-8705-B1C8547DCFAE}"/>
    <dgm:cxn modelId="{FC062B35-BD69-4FE1-A478-E6097F7AC4D9}" type="presParOf" srcId="{F2289D32-6E6A-450D-B155-9C0A5661BDC4}" destId="{1D2CC71B-315A-4484-966D-CB57E8189B57}" srcOrd="0" destOrd="0" presId="urn:microsoft.com/office/officeart/2005/8/layout/hierarchy1"/>
    <dgm:cxn modelId="{ED3C1487-3CD4-4D15-AB7A-F5B6DDA56A61}" type="presParOf" srcId="{1D2CC71B-315A-4484-966D-CB57E8189B57}" destId="{89532B64-540A-4700-BB63-ACF08C8D5A6E}" srcOrd="0" destOrd="0" presId="urn:microsoft.com/office/officeart/2005/8/layout/hierarchy1"/>
    <dgm:cxn modelId="{A9DEE69E-4D72-4405-8B60-EADCF5366F5D}" type="presParOf" srcId="{89532B64-540A-4700-BB63-ACF08C8D5A6E}" destId="{F25AA360-B68A-4B94-86C0-63B6F3E39AC5}" srcOrd="0" destOrd="0" presId="urn:microsoft.com/office/officeart/2005/8/layout/hierarchy1"/>
    <dgm:cxn modelId="{FD251354-B205-475F-8AEB-416E118C6486}" type="presParOf" srcId="{89532B64-540A-4700-BB63-ACF08C8D5A6E}" destId="{2A054AA3-D1D9-4B3F-92D1-6699E25FA5A6}" srcOrd="1" destOrd="0" presId="urn:microsoft.com/office/officeart/2005/8/layout/hierarchy1"/>
    <dgm:cxn modelId="{32457594-4683-4C55-B800-2D21940E59A6}" type="presParOf" srcId="{1D2CC71B-315A-4484-966D-CB57E8189B57}" destId="{8A9FE178-E278-411D-9517-5D58C3E9B5EF}" srcOrd="1" destOrd="0" presId="urn:microsoft.com/office/officeart/2005/8/layout/hierarchy1"/>
    <dgm:cxn modelId="{2ED0CC15-1327-4F80-BC51-9EA658044C9B}" type="presParOf" srcId="{F2289D32-6E6A-450D-B155-9C0A5661BDC4}" destId="{C02AD6EE-DDB7-4890-96CE-A1BD545EF6F9}" srcOrd="1" destOrd="0" presId="urn:microsoft.com/office/officeart/2005/8/layout/hierarchy1"/>
    <dgm:cxn modelId="{1001D344-03FA-4E15-BC24-D1C2ED042297}" type="presParOf" srcId="{C02AD6EE-DDB7-4890-96CE-A1BD545EF6F9}" destId="{25D32A98-07A0-4737-8D2A-D87413D684C7}" srcOrd="0" destOrd="0" presId="urn:microsoft.com/office/officeart/2005/8/layout/hierarchy1"/>
    <dgm:cxn modelId="{DBE4B621-ED39-41CF-8F93-96A474583011}" type="presParOf" srcId="{25D32A98-07A0-4737-8D2A-D87413D684C7}" destId="{1C81E033-01A9-4A44-9715-7A3013953B3A}" srcOrd="0" destOrd="0" presId="urn:microsoft.com/office/officeart/2005/8/layout/hierarchy1"/>
    <dgm:cxn modelId="{956911C4-C469-4542-8E03-E37FCCE4F0C6}" type="presParOf" srcId="{25D32A98-07A0-4737-8D2A-D87413D684C7}" destId="{BCB6684D-E5DB-4197-A04B-7DEC5C86E414}" srcOrd="1" destOrd="0" presId="urn:microsoft.com/office/officeart/2005/8/layout/hierarchy1"/>
    <dgm:cxn modelId="{6D6F429B-22BA-419F-BA88-804E68C0509A}" type="presParOf" srcId="{C02AD6EE-DDB7-4890-96CE-A1BD545EF6F9}" destId="{C866AF72-FF61-4903-8DC0-B415B89BAF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52455-42D2-41D0-8477-021C972F2044}">
      <dsp:nvSpPr>
        <dsp:cNvPr id="0" name=""/>
        <dsp:cNvSpPr/>
      </dsp:nvSpPr>
      <dsp:spPr>
        <a:xfrm>
          <a:off x="0" y="200424"/>
          <a:ext cx="6373813" cy="2585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solidFill>
                <a:srgbClr val="FFFFFF"/>
              </a:solidFill>
              <a:latin typeface="Avenir Next LT Pro"/>
              <a:ea typeface="+mn-ea"/>
              <a:cs typeface="+mn-cs"/>
            </a:rPr>
            <a:t>Assignment 1: Report</a:t>
          </a:r>
          <a:endParaRPr lang="en-US" sz="6500" kern="1200">
            <a:solidFill>
              <a:srgbClr val="FFFFFF"/>
            </a:solidFill>
            <a:latin typeface="Avenir Next LT Pro"/>
            <a:ea typeface="+mn-ea"/>
            <a:cs typeface="+mn-cs"/>
          </a:endParaRPr>
        </a:p>
      </dsp:txBody>
      <dsp:txXfrm>
        <a:off x="126223" y="326647"/>
        <a:ext cx="6121367" cy="2333254"/>
      </dsp:txXfrm>
    </dsp:sp>
    <dsp:sp modelId="{2594B4DC-0202-4BB8-A5E4-E7ADC9E4329B}">
      <dsp:nvSpPr>
        <dsp:cNvPr id="0" name=""/>
        <dsp:cNvSpPr/>
      </dsp:nvSpPr>
      <dsp:spPr>
        <a:xfrm>
          <a:off x="0" y="2973324"/>
          <a:ext cx="6373813" cy="2585700"/>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GB" sz="6500" kern="1200">
              <a:solidFill>
                <a:srgbClr val="FFFFFF"/>
              </a:solidFill>
              <a:latin typeface="Avenir Next LT Pro"/>
              <a:ea typeface="+mn-ea"/>
              <a:cs typeface="+mn-cs"/>
            </a:rPr>
            <a:t>Assignment 2: Viva Voce</a:t>
          </a:r>
          <a:endParaRPr lang="en-US" sz="6500" kern="1200">
            <a:solidFill>
              <a:srgbClr val="FFFFFF"/>
            </a:solidFill>
            <a:latin typeface="Avenir Next LT Pro"/>
            <a:ea typeface="+mn-ea"/>
            <a:cs typeface="+mn-cs"/>
          </a:endParaRPr>
        </a:p>
      </dsp:txBody>
      <dsp:txXfrm>
        <a:off x="126223" y="3099547"/>
        <a:ext cx="6121367" cy="2333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5FB8E-960F-47A3-9D68-DF15305D17B8}">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78075B-CA14-4F3A-9C58-0C2C9B805AB0}">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What do you understand by the term health?</a:t>
          </a:r>
          <a:endParaRPr lang="en-US" sz="2000" kern="1200"/>
        </a:p>
      </dsp:txBody>
      <dsp:txXfrm>
        <a:off x="0" y="703"/>
        <a:ext cx="6373813" cy="1151608"/>
      </dsp:txXfrm>
    </dsp:sp>
    <dsp:sp modelId="{CEBB0BEA-EC4F-4F1F-8D13-1C9A045983B6}">
      <dsp:nvSpPr>
        <dsp:cNvPr id="0" name=""/>
        <dsp:cNvSpPr/>
      </dsp:nvSpPr>
      <dsp:spPr>
        <a:xfrm>
          <a:off x="0" y="1152311"/>
          <a:ext cx="6373813" cy="0"/>
        </a:xfrm>
        <a:prstGeom prst="line">
          <a:avLst/>
        </a:prstGeom>
        <a:solidFill>
          <a:schemeClr val="accent2">
            <a:hueOff val="-1484199"/>
            <a:satOff val="0"/>
            <a:lumOff val="-6030"/>
            <a:alphaOff val="0"/>
          </a:schemeClr>
        </a:solidFill>
        <a:ln w="12700" cap="flat" cmpd="sng" algn="ctr">
          <a:solidFill>
            <a:schemeClr val="accent2">
              <a:hueOff val="-1484199"/>
              <a:satOff val="0"/>
              <a:lumOff val="-60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74E791-67D7-4D61-88D8-1123F3B953C4}">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WHO defines health as a state of complete physical, mental and social well-being and not merely the absence of disease or infirmity (WHO, 1948).</a:t>
          </a:r>
          <a:endParaRPr lang="en-US" sz="2000" kern="1200"/>
        </a:p>
      </dsp:txBody>
      <dsp:txXfrm>
        <a:off x="0" y="1152311"/>
        <a:ext cx="6373813" cy="1151608"/>
      </dsp:txXfrm>
    </dsp:sp>
    <dsp:sp modelId="{7A3FAF5A-CE2E-4E92-9B16-136DA2A44DDE}">
      <dsp:nvSpPr>
        <dsp:cNvPr id="0" name=""/>
        <dsp:cNvSpPr/>
      </dsp:nvSpPr>
      <dsp:spPr>
        <a:xfrm>
          <a:off x="0" y="2303920"/>
          <a:ext cx="6373813" cy="0"/>
        </a:xfrm>
        <a:prstGeom prst="line">
          <a:avLst/>
        </a:prstGeom>
        <a:solidFill>
          <a:schemeClr val="accent2">
            <a:hueOff val="-2968397"/>
            <a:satOff val="0"/>
            <a:lumOff val="-12059"/>
            <a:alphaOff val="0"/>
          </a:schemeClr>
        </a:solidFill>
        <a:ln w="12700" cap="flat" cmpd="sng" algn="ctr">
          <a:solidFill>
            <a:schemeClr val="accent2">
              <a:hueOff val="-2968397"/>
              <a:satOff val="0"/>
              <a:lumOff val="-1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BA2497-6D67-477C-A725-00D02C4164B7}">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Still used today. </a:t>
          </a:r>
          <a:endParaRPr lang="en-US" sz="2000" kern="1200"/>
        </a:p>
      </dsp:txBody>
      <dsp:txXfrm>
        <a:off x="0" y="2303920"/>
        <a:ext cx="6373813" cy="1151608"/>
      </dsp:txXfrm>
    </dsp:sp>
    <dsp:sp modelId="{E0CD1991-40F1-44BE-BBBD-8C72CDFA75B0}">
      <dsp:nvSpPr>
        <dsp:cNvPr id="0" name=""/>
        <dsp:cNvSpPr/>
      </dsp:nvSpPr>
      <dsp:spPr>
        <a:xfrm>
          <a:off x="0" y="3455529"/>
          <a:ext cx="6373813" cy="0"/>
        </a:xfrm>
        <a:prstGeom prst="line">
          <a:avLst/>
        </a:prstGeom>
        <a:solidFill>
          <a:schemeClr val="accent2">
            <a:hueOff val="-4452596"/>
            <a:satOff val="0"/>
            <a:lumOff val="-18089"/>
            <a:alphaOff val="0"/>
          </a:schemeClr>
        </a:solidFill>
        <a:ln w="12700" cap="flat" cmpd="sng" algn="ctr">
          <a:solidFill>
            <a:schemeClr val="accent2">
              <a:hueOff val="-4452596"/>
              <a:satOff val="0"/>
              <a:lumOff val="-180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E151C-EC8F-4549-AA40-4DEF9A9E9D1A}">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Agree?</a:t>
          </a:r>
          <a:endParaRPr lang="en-US" sz="2000" kern="1200"/>
        </a:p>
      </dsp:txBody>
      <dsp:txXfrm>
        <a:off x="0" y="3455529"/>
        <a:ext cx="6373813" cy="1151608"/>
      </dsp:txXfrm>
    </dsp:sp>
    <dsp:sp modelId="{DD92E62F-9364-425E-91B1-F887658A515F}">
      <dsp:nvSpPr>
        <dsp:cNvPr id="0" name=""/>
        <dsp:cNvSpPr/>
      </dsp:nvSpPr>
      <dsp:spPr>
        <a:xfrm>
          <a:off x="0" y="4607138"/>
          <a:ext cx="6373813"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50DDD-2AA3-4CCA-A7EE-74FB924BB22E}">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Disagree?</a:t>
          </a:r>
          <a:endParaRPr lang="en-US" sz="2000" kern="1200"/>
        </a:p>
      </dsp:txBody>
      <dsp:txXfrm>
        <a:off x="0" y="4607138"/>
        <a:ext cx="6373813" cy="11516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AE40A5-3C7A-41EA-B463-084A06F9FC41}">
      <dsp:nvSpPr>
        <dsp:cNvPr id="0" name=""/>
        <dsp:cNvSpPr/>
      </dsp:nvSpPr>
      <dsp:spPr>
        <a:xfrm>
          <a:off x="0" y="0"/>
          <a:ext cx="9426734" cy="104060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Some researchers believe the definition is no longer fit for purpose (Huber et al., 2011).</a:t>
          </a:r>
          <a:endParaRPr lang="en-US" sz="2100" kern="1200"/>
        </a:p>
      </dsp:txBody>
      <dsp:txXfrm>
        <a:off x="30478" y="30478"/>
        <a:ext cx="8303839" cy="979651"/>
      </dsp:txXfrm>
    </dsp:sp>
    <dsp:sp modelId="{E667D134-1F6C-4199-9FB6-66B10B1CED9E}">
      <dsp:nvSpPr>
        <dsp:cNvPr id="0" name=""/>
        <dsp:cNvSpPr/>
      </dsp:nvSpPr>
      <dsp:spPr>
        <a:xfrm>
          <a:off x="831770" y="1214041"/>
          <a:ext cx="9426734" cy="1040607"/>
        </a:xfrm>
        <a:prstGeom prst="roundRect">
          <a:avLst>
            <a:gd name="adj" fmla="val 10000"/>
          </a:avLst>
        </a:prstGeom>
        <a:solidFill>
          <a:schemeClr val="accent2">
            <a:hueOff val="-2968397"/>
            <a:satOff val="0"/>
            <a:lumOff val="-1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Misselbrook (2016) posits our definition of health will be linked to the thinking of our time, and it will have a sell by date.</a:t>
          </a:r>
          <a:endParaRPr lang="en-US" sz="2100" kern="1200"/>
        </a:p>
      </dsp:txBody>
      <dsp:txXfrm>
        <a:off x="862248" y="1244519"/>
        <a:ext cx="7857613" cy="979651"/>
      </dsp:txXfrm>
    </dsp:sp>
    <dsp:sp modelId="{AC7098CE-F23D-4CF8-AF95-92B014F3256F}">
      <dsp:nvSpPr>
        <dsp:cNvPr id="0" name=""/>
        <dsp:cNvSpPr/>
      </dsp:nvSpPr>
      <dsp:spPr>
        <a:xfrm>
          <a:off x="1663541" y="2428083"/>
          <a:ext cx="9426734" cy="1040607"/>
        </a:xfrm>
        <a:prstGeom prst="roundRect">
          <a:avLst>
            <a:gd name="adj" fmla="val 10000"/>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word 'complete' may be completely unobtainable, a utopian view (Armitage, 2023)</a:t>
          </a:r>
          <a:endParaRPr lang="en-US" sz="2100" kern="1200"/>
        </a:p>
      </dsp:txBody>
      <dsp:txXfrm>
        <a:off x="1694019" y="2458561"/>
        <a:ext cx="7857613" cy="979651"/>
      </dsp:txXfrm>
    </dsp:sp>
    <dsp:sp modelId="{8527DF80-FECD-4D5C-80DB-E032B0CE3500}">
      <dsp:nvSpPr>
        <dsp:cNvPr id="0" name=""/>
        <dsp:cNvSpPr/>
      </dsp:nvSpPr>
      <dsp:spPr>
        <a:xfrm>
          <a:off x="8750340" y="789126"/>
          <a:ext cx="676394" cy="67639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902529" y="789126"/>
        <a:ext cx="372016" cy="508986"/>
      </dsp:txXfrm>
    </dsp:sp>
    <dsp:sp modelId="{D34B487B-6CC8-4733-9657-7AAA05C029BE}">
      <dsp:nvSpPr>
        <dsp:cNvPr id="0" name=""/>
        <dsp:cNvSpPr/>
      </dsp:nvSpPr>
      <dsp:spPr>
        <a:xfrm>
          <a:off x="9582110" y="1996231"/>
          <a:ext cx="676394" cy="676394"/>
        </a:xfrm>
        <a:prstGeom prst="downArrow">
          <a:avLst>
            <a:gd name="adj1" fmla="val 55000"/>
            <a:gd name="adj2" fmla="val 45000"/>
          </a:avLst>
        </a:prstGeom>
        <a:solidFill>
          <a:schemeClr val="accent2">
            <a:tint val="40000"/>
            <a:alpha val="90000"/>
            <a:hueOff val="-6472107"/>
            <a:satOff val="-49567"/>
            <a:lumOff val="-4198"/>
            <a:alphaOff val="0"/>
          </a:schemeClr>
        </a:solidFill>
        <a:ln w="12700" cap="flat" cmpd="sng" algn="ctr">
          <a:solidFill>
            <a:schemeClr val="accent2">
              <a:tint val="40000"/>
              <a:alpha val="90000"/>
              <a:hueOff val="-6472107"/>
              <a:satOff val="-49567"/>
              <a:lumOff val="-41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9734299" y="1996231"/>
        <a:ext cx="372016" cy="5089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AB410-6722-4ED5-B4B5-5C1AA679A380}">
      <dsp:nvSpPr>
        <dsp:cNvPr id="0" name=""/>
        <dsp:cNvSpPr/>
      </dsp:nvSpPr>
      <dsp:spPr>
        <a:xfrm>
          <a:off x="0" y="587214"/>
          <a:ext cx="6373813" cy="14880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ability to adapt and to self-manage (Huber et al., 2011).</a:t>
          </a:r>
          <a:endParaRPr lang="en-US" sz="2100" kern="1200"/>
        </a:p>
      </dsp:txBody>
      <dsp:txXfrm>
        <a:off x="72639" y="659853"/>
        <a:ext cx="6228535" cy="1342742"/>
      </dsp:txXfrm>
    </dsp:sp>
    <dsp:sp modelId="{CA641CF8-D0C0-424A-9796-B1BB6FFD2E2C}">
      <dsp:nvSpPr>
        <dsp:cNvPr id="0" name=""/>
        <dsp:cNvSpPr/>
      </dsp:nvSpPr>
      <dsp:spPr>
        <a:xfrm>
          <a:off x="0" y="2135714"/>
          <a:ext cx="6373813" cy="1488020"/>
        </a:xfrm>
        <a:prstGeom prst="roundRect">
          <a:avLst/>
        </a:prstGeom>
        <a:solidFill>
          <a:schemeClr val="accent2">
            <a:hueOff val="-2968397"/>
            <a:satOff val="0"/>
            <a:lumOff val="-1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Unimpaired flourishing and the ability to flourish without being unduly impeded by illness or disability or, if necessary, by overcoming illness or disability (Misselbrook, 2016).</a:t>
          </a:r>
          <a:endParaRPr lang="en-US" sz="2100" kern="1200"/>
        </a:p>
      </dsp:txBody>
      <dsp:txXfrm>
        <a:off x="72639" y="2208353"/>
        <a:ext cx="6228535" cy="1342742"/>
      </dsp:txXfrm>
    </dsp:sp>
    <dsp:sp modelId="{67247A41-4FA7-4E6A-A3CF-A4BADCE736F8}">
      <dsp:nvSpPr>
        <dsp:cNvPr id="0" name=""/>
        <dsp:cNvSpPr/>
      </dsp:nvSpPr>
      <dsp:spPr>
        <a:xfrm>
          <a:off x="0" y="3684215"/>
          <a:ext cx="6373813" cy="1488020"/>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would YOU define health as?</a:t>
          </a:r>
          <a:endParaRPr lang="en-US" sz="2100" kern="1200"/>
        </a:p>
      </dsp:txBody>
      <dsp:txXfrm>
        <a:off x="72639" y="3756854"/>
        <a:ext cx="6228535" cy="1342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64C9A-B247-415E-9170-9EC72978F240}">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62F0E3-C3A1-4DC0-A732-A8E3DA7C810D}">
      <dsp:nvSpPr>
        <dsp:cNvPr id="0" name=""/>
        <dsp:cNvSpPr/>
      </dsp:nvSpPr>
      <dsp:spPr>
        <a:xfrm>
          <a:off x="0" y="703"/>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Focus on disease, pathology, diagnosis</a:t>
          </a:r>
          <a:endParaRPr lang="en-US" sz="3100" kern="1200"/>
        </a:p>
      </dsp:txBody>
      <dsp:txXfrm>
        <a:off x="0" y="703"/>
        <a:ext cx="6373813" cy="1151608"/>
      </dsp:txXfrm>
    </dsp:sp>
    <dsp:sp modelId="{2045B1EB-4C26-4CC0-ACBC-27FDD00D9D50}">
      <dsp:nvSpPr>
        <dsp:cNvPr id="0" name=""/>
        <dsp:cNvSpPr/>
      </dsp:nvSpPr>
      <dsp:spPr>
        <a:xfrm>
          <a:off x="0" y="1152311"/>
          <a:ext cx="6373813" cy="0"/>
        </a:xfrm>
        <a:prstGeom prst="line">
          <a:avLst/>
        </a:prstGeom>
        <a:solidFill>
          <a:schemeClr val="accent2">
            <a:hueOff val="-1484199"/>
            <a:satOff val="0"/>
            <a:lumOff val="-6030"/>
            <a:alphaOff val="0"/>
          </a:schemeClr>
        </a:solidFill>
        <a:ln w="12700" cap="flat" cmpd="sng" algn="ctr">
          <a:solidFill>
            <a:schemeClr val="accent2">
              <a:hueOff val="-1484199"/>
              <a:satOff val="0"/>
              <a:lumOff val="-60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649777-9E5D-41D9-A793-0281ACB07A46}">
      <dsp:nvSpPr>
        <dsp:cNvPr id="0" name=""/>
        <dsp:cNvSpPr/>
      </dsp:nvSpPr>
      <dsp:spPr>
        <a:xfrm>
          <a:off x="0" y="1152311"/>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Rooted in biological causes</a:t>
          </a:r>
          <a:endParaRPr lang="en-US" sz="3100" kern="1200"/>
        </a:p>
      </dsp:txBody>
      <dsp:txXfrm>
        <a:off x="0" y="1152311"/>
        <a:ext cx="6373813" cy="1151608"/>
      </dsp:txXfrm>
    </dsp:sp>
    <dsp:sp modelId="{2CC9A216-D04A-4D0D-848C-C92F7B1483D5}">
      <dsp:nvSpPr>
        <dsp:cNvPr id="0" name=""/>
        <dsp:cNvSpPr/>
      </dsp:nvSpPr>
      <dsp:spPr>
        <a:xfrm>
          <a:off x="0" y="2303920"/>
          <a:ext cx="6373813" cy="0"/>
        </a:xfrm>
        <a:prstGeom prst="line">
          <a:avLst/>
        </a:prstGeom>
        <a:solidFill>
          <a:schemeClr val="accent2">
            <a:hueOff val="-2968397"/>
            <a:satOff val="0"/>
            <a:lumOff val="-12059"/>
            <a:alphaOff val="0"/>
          </a:schemeClr>
        </a:solidFill>
        <a:ln w="12700" cap="flat" cmpd="sng" algn="ctr">
          <a:solidFill>
            <a:schemeClr val="accent2">
              <a:hueOff val="-2968397"/>
              <a:satOff val="0"/>
              <a:lumOff val="-1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B9559-E015-4E8C-8E24-488EAC6F47D9}">
      <dsp:nvSpPr>
        <dsp:cNvPr id="0" name=""/>
        <dsp:cNvSpPr/>
      </dsp:nvSpPr>
      <dsp:spPr>
        <a:xfrm>
          <a:off x="0" y="2303920"/>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Treatment‑centric</a:t>
          </a:r>
          <a:endParaRPr lang="en-US" sz="3100" kern="1200"/>
        </a:p>
      </dsp:txBody>
      <dsp:txXfrm>
        <a:off x="0" y="2303920"/>
        <a:ext cx="6373813" cy="1151608"/>
      </dsp:txXfrm>
    </dsp:sp>
    <dsp:sp modelId="{D8A9EA2A-FE4A-42B1-8155-5EF217CB80F3}">
      <dsp:nvSpPr>
        <dsp:cNvPr id="0" name=""/>
        <dsp:cNvSpPr/>
      </dsp:nvSpPr>
      <dsp:spPr>
        <a:xfrm>
          <a:off x="0" y="3455529"/>
          <a:ext cx="6373813" cy="0"/>
        </a:xfrm>
        <a:prstGeom prst="line">
          <a:avLst/>
        </a:prstGeom>
        <a:solidFill>
          <a:schemeClr val="accent2">
            <a:hueOff val="-4452596"/>
            <a:satOff val="0"/>
            <a:lumOff val="-18089"/>
            <a:alphaOff val="0"/>
          </a:schemeClr>
        </a:solidFill>
        <a:ln w="12700" cap="flat" cmpd="sng" algn="ctr">
          <a:solidFill>
            <a:schemeClr val="accent2">
              <a:hueOff val="-4452596"/>
              <a:satOff val="0"/>
              <a:lumOff val="-180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DC5622-4DED-4420-93ED-23234D5374AE}">
      <dsp:nvSpPr>
        <dsp:cNvPr id="0" name=""/>
        <dsp:cNvSpPr/>
      </dsp:nvSpPr>
      <dsp:spPr>
        <a:xfrm>
          <a:off x="0" y="3455529"/>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Strengths: effective for acute illness</a:t>
          </a:r>
          <a:endParaRPr lang="en-US" sz="3100" kern="1200"/>
        </a:p>
      </dsp:txBody>
      <dsp:txXfrm>
        <a:off x="0" y="3455529"/>
        <a:ext cx="6373813" cy="1151608"/>
      </dsp:txXfrm>
    </dsp:sp>
    <dsp:sp modelId="{780ED8B4-88E4-43B8-85B1-678D5045290A}">
      <dsp:nvSpPr>
        <dsp:cNvPr id="0" name=""/>
        <dsp:cNvSpPr/>
      </dsp:nvSpPr>
      <dsp:spPr>
        <a:xfrm>
          <a:off x="0" y="4607138"/>
          <a:ext cx="6373813"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EE7D7E-7654-4ECD-A332-B770F91357F8}">
      <dsp:nvSpPr>
        <dsp:cNvPr id="0" name=""/>
        <dsp:cNvSpPr/>
      </dsp:nvSpPr>
      <dsp:spPr>
        <a:xfrm>
          <a:off x="0" y="4607138"/>
          <a:ext cx="6373813" cy="115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Weaknesses: ignores social context, mental health, prevention</a:t>
          </a:r>
          <a:endParaRPr lang="en-US" sz="3100" kern="1200"/>
        </a:p>
      </dsp:txBody>
      <dsp:txXfrm>
        <a:off x="0" y="4607138"/>
        <a:ext cx="6373813" cy="11516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DBC87-AF66-41F0-BB73-2556EA78119D}">
      <dsp:nvSpPr>
        <dsp:cNvPr id="0" name=""/>
        <dsp:cNvSpPr/>
      </dsp:nvSpPr>
      <dsp:spPr>
        <a:xfrm>
          <a:off x="0" y="186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B4EAF1-F01B-48AB-80E1-2080F80ADC13}">
      <dsp:nvSpPr>
        <dsp:cNvPr id="0" name=""/>
        <dsp:cNvSpPr/>
      </dsp:nvSpPr>
      <dsp:spPr>
        <a:xfrm>
          <a:off x="240152" y="180489"/>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E5B0F8-2A79-40DE-A85F-2C8BD17C6AC2}">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dirty="0"/>
            <a:t>Focus on social, economic, environmental and cultural factors</a:t>
          </a:r>
          <a:endParaRPr lang="en-US" sz="1900" kern="1200" dirty="0"/>
        </a:p>
      </dsp:txBody>
      <dsp:txXfrm>
        <a:off x="916946" y="1863"/>
        <a:ext cx="5456867" cy="793892"/>
      </dsp:txXfrm>
    </dsp:sp>
    <dsp:sp modelId="{8063B6AB-C161-4A84-B088-F55150C394F1}">
      <dsp:nvSpPr>
        <dsp:cNvPr id="0" name=""/>
        <dsp:cNvSpPr/>
      </dsp:nvSpPr>
      <dsp:spPr>
        <a:xfrm>
          <a:off x="0" y="994229"/>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D01B34-332F-46A9-96DE-D70892D08F4A}">
      <dsp:nvSpPr>
        <dsp:cNvPr id="0" name=""/>
        <dsp:cNvSpPr/>
      </dsp:nvSpPr>
      <dsp:spPr>
        <a:xfrm>
          <a:off x="240152" y="1172855"/>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89B44F-9EA2-47AF-9AE9-3D1D54572161}">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dirty="0"/>
            <a:t>Looks “outside the body”</a:t>
          </a:r>
          <a:endParaRPr lang="en-US" sz="1900" kern="1200" dirty="0"/>
        </a:p>
      </dsp:txBody>
      <dsp:txXfrm>
        <a:off x="916946" y="994229"/>
        <a:ext cx="5456867" cy="793892"/>
      </dsp:txXfrm>
    </dsp:sp>
    <dsp:sp modelId="{73F89B5C-1F5A-4E3F-8B35-F1DBB099B2C0}">
      <dsp:nvSpPr>
        <dsp:cNvPr id="0" name=""/>
        <dsp:cNvSpPr/>
      </dsp:nvSpPr>
      <dsp:spPr>
        <a:xfrm>
          <a:off x="0" y="1986595"/>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EFAEF-7580-4140-A167-1582653E0A8D}">
      <dsp:nvSpPr>
        <dsp:cNvPr id="0" name=""/>
        <dsp:cNvSpPr/>
      </dsp:nvSpPr>
      <dsp:spPr>
        <a:xfrm>
          <a:off x="240152" y="2165221"/>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EB2284-A174-48D0-B0F6-FC0DA99A443F}">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rtl="0">
            <a:lnSpc>
              <a:spcPct val="90000"/>
            </a:lnSpc>
            <a:spcBef>
              <a:spcPct val="0"/>
            </a:spcBef>
            <a:spcAft>
              <a:spcPct val="35000"/>
            </a:spcAft>
            <a:buNone/>
          </a:pPr>
          <a:r>
            <a:rPr lang="en-GB" sz="1900" kern="1200" dirty="0"/>
            <a:t>Emphasises prevention</a:t>
          </a:r>
          <a:r>
            <a:rPr lang="en-GB" sz="1900" kern="1200" dirty="0">
              <a:latin typeface="Sitka Heading"/>
            </a:rPr>
            <a:t> and</a:t>
          </a:r>
          <a:r>
            <a:rPr lang="en-GB" sz="1900" kern="1200" dirty="0"/>
            <a:t> policy interventions</a:t>
          </a:r>
          <a:endParaRPr lang="en-US" sz="1900" kern="1200" dirty="0"/>
        </a:p>
      </dsp:txBody>
      <dsp:txXfrm>
        <a:off x="916946" y="1986595"/>
        <a:ext cx="5456867" cy="793892"/>
      </dsp:txXfrm>
    </dsp:sp>
    <dsp:sp modelId="{33C94A5F-27D7-4F63-AE85-D90E4A27F12F}">
      <dsp:nvSpPr>
        <dsp:cNvPr id="0" name=""/>
        <dsp:cNvSpPr/>
      </dsp:nvSpPr>
      <dsp:spPr>
        <a:xfrm>
          <a:off x="0" y="2978961"/>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34794A-E3E7-4090-BD20-5ACB7EF646D9}">
      <dsp:nvSpPr>
        <dsp:cNvPr id="0" name=""/>
        <dsp:cNvSpPr/>
      </dsp:nvSpPr>
      <dsp:spPr>
        <a:xfrm>
          <a:off x="240152" y="3157587"/>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24BE7-DA49-4301-8705-9BD842D52E57}">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dirty="0"/>
            <a:t>Housing → respiratory illness</a:t>
          </a:r>
          <a:endParaRPr lang="en-US" sz="1900" kern="1200" dirty="0"/>
        </a:p>
      </dsp:txBody>
      <dsp:txXfrm>
        <a:off x="916946" y="2978961"/>
        <a:ext cx="5456867" cy="793892"/>
      </dsp:txXfrm>
    </dsp:sp>
    <dsp:sp modelId="{9F938580-83DF-44A6-A66A-E96714DA066B}">
      <dsp:nvSpPr>
        <dsp:cNvPr id="0" name=""/>
        <dsp:cNvSpPr/>
      </dsp:nvSpPr>
      <dsp:spPr>
        <a:xfrm>
          <a:off x="0" y="3971327"/>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AF676-993A-4A23-91DB-A47E36332321}">
      <dsp:nvSpPr>
        <dsp:cNvPr id="0" name=""/>
        <dsp:cNvSpPr/>
      </dsp:nvSpPr>
      <dsp:spPr>
        <a:xfrm>
          <a:off x="240152" y="4149953"/>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DF87EE-CAAF-4EBA-AE5A-7AA267E933E5}">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dirty="0"/>
            <a:t>Employment → stress, mental health</a:t>
          </a:r>
          <a:endParaRPr lang="en-US" sz="1900" kern="1200" dirty="0"/>
        </a:p>
      </dsp:txBody>
      <dsp:txXfrm>
        <a:off x="916946" y="3971327"/>
        <a:ext cx="5456867" cy="793892"/>
      </dsp:txXfrm>
    </dsp:sp>
    <dsp:sp modelId="{4E85EE91-500D-4031-9DE0-FFF538B6E166}">
      <dsp:nvSpPr>
        <dsp:cNvPr id="0" name=""/>
        <dsp:cNvSpPr/>
      </dsp:nvSpPr>
      <dsp:spPr>
        <a:xfrm>
          <a:off x="0" y="496369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5394D7-49C9-4975-BBFB-709FBE48C944}">
      <dsp:nvSpPr>
        <dsp:cNvPr id="0" name=""/>
        <dsp:cNvSpPr/>
      </dsp:nvSpPr>
      <dsp:spPr>
        <a:xfrm>
          <a:off x="240152" y="5142319"/>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CD7992-DABE-4E06-A6B3-36D746DCEC94}">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GB" sz="1900" kern="1200" dirty="0"/>
            <a:t>Green space → wellbeing</a:t>
          </a:r>
          <a:endParaRPr lang="en-US" sz="1900" kern="1200" dirty="0"/>
        </a:p>
      </dsp:txBody>
      <dsp:txXfrm>
        <a:off x="916946" y="4963693"/>
        <a:ext cx="5456867" cy="7938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9FC48-003F-4F9E-9A4F-7822357A40FD}">
      <dsp:nvSpPr>
        <dsp:cNvPr id="0" name=""/>
        <dsp:cNvSpPr/>
      </dsp:nvSpPr>
      <dsp:spPr>
        <a:xfrm>
          <a:off x="0" y="178602"/>
          <a:ext cx="7003777"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This was first conceptualised in 1977 by George Engel, with the idea that to understand a condition, you must understand:</a:t>
          </a:r>
          <a:endParaRPr lang="en-US" sz="2400" kern="1200"/>
        </a:p>
      </dsp:txBody>
      <dsp:txXfrm>
        <a:off x="64425" y="243027"/>
        <a:ext cx="6874927" cy="1190909"/>
      </dsp:txXfrm>
    </dsp:sp>
    <dsp:sp modelId="{CCEA4835-2B9E-4571-A154-FE0B8886C76B}">
      <dsp:nvSpPr>
        <dsp:cNvPr id="0" name=""/>
        <dsp:cNvSpPr/>
      </dsp:nvSpPr>
      <dsp:spPr>
        <a:xfrm>
          <a:off x="0" y="1567482"/>
          <a:ext cx="7003777" cy="1319759"/>
        </a:xfrm>
        <a:prstGeom prst="roundRect">
          <a:avLst/>
        </a:prstGeom>
        <a:solidFill>
          <a:schemeClr val="accent2">
            <a:hueOff val="-1978932"/>
            <a:satOff val="0"/>
            <a:lumOff val="-8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biological factors</a:t>
          </a:r>
          <a:endParaRPr lang="en-US" sz="2400" kern="1200"/>
        </a:p>
      </dsp:txBody>
      <dsp:txXfrm>
        <a:off x="64425" y="1631907"/>
        <a:ext cx="6874927" cy="1190909"/>
      </dsp:txXfrm>
    </dsp:sp>
    <dsp:sp modelId="{0A32D111-557B-4306-A973-AAB1322C9813}">
      <dsp:nvSpPr>
        <dsp:cNvPr id="0" name=""/>
        <dsp:cNvSpPr/>
      </dsp:nvSpPr>
      <dsp:spPr>
        <a:xfrm>
          <a:off x="0" y="2956362"/>
          <a:ext cx="7003777" cy="1319759"/>
        </a:xfrm>
        <a:prstGeom prst="roundRect">
          <a:avLst/>
        </a:prstGeom>
        <a:solidFill>
          <a:schemeClr val="accent2">
            <a:hueOff val="-3957863"/>
            <a:satOff val="0"/>
            <a:lumOff val="-1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psychological factors</a:t>
          </a:r>
          <a:endParaRPr lang="en-US" sz="2400" kern="1200"/>
        </a:p>
      </dsp:txBody>
      <dsp:txXfrm>
        <a:off x="64425" y="3020787"/>
        <a:ext cx="6874927" cy="1190909"/>
      </dsp:txXfrm>
    </dsp:sp>
    <dsp:sp modelId="{CF358414-9A24-41FF-975F-7F481321CFC3}">
      <dsp:nvSpPr>
        <dsp:cNvPr id="0" name=""/>
        <dsp:cNvSpPr/>
      </dsp:nvSpPr>
      <dsp:spPr>
        <a:xfrm>
          <a:off x="0" y="4345242"/>
          <a:ext cx="7003777" cy="1319759"/>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social factors</a:t>
          </a:r>
          <a:endParaRPr lang="en-US" sz="2400" kern="1200"/>
        </a:p>
      </dsp:txBody>
      <dsp:txXfrm>
        <a:off x="64425" y="4409667"/>
        <a:ext cx="6874927" cy="11909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93092-38CD-4A1B-B7F8-5D05489428D3}">
      <dsp:nvSpPr>
        <dsp:cNvPr id="0" name=""/>
        <dsp:cNvSpPr/>
      </dsp:nvSpPr>
      <dsp:spPr>
        <a:xfrm>
          <a:off x="0" y="301790"/>
          <a:ext cx="7003777" cy="1700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Engel </a:t>
          </a:r>
          <a:r>
            <a:rPr lang="en-GB" sz="2400" kern="1200" dirty="0">
              <a:latin typeface="Avenir Next LT Pro"/>
            </a:rPr>
            <a:t>criticised</a:t>
          </a:r>
          <a:r>
            <a:rPr lang="en-GB" sz="2400" kern="1200" dirty="0"/>
            <a:t> the excessively materialistic and reductionistic orientation of medical thinking. </a:t>
          </a:r>
          <a:endParaRPr lang="en-US" sz="2400" kern="1200" dirty="0"/>
        </a:p>
      </dsp:txBody>
      <dsp:txXfrm>
        <a:off x="83016" y="384806"/>
        <a:ext cx="6837745" cy="1534563"/>
      </dsp:txXfrm>
    </dsp:sp>
    <dsp:sp modelId="{81A60DE5-C533-4A44-A3E6-9576E4612063}">
      <dsp:nvSpPr>
        <dsp:cNvPr id="0" name=""/>
        <dsp:cNvSpPr/>
      </dsp:nvSpPr>
      <dsp:spPr>
        <a:xfrm>
          <a:off x="0" y="2071505"/>
          <a:ext cx="7003777" cy="1700595"/>
        </a:xfrm>
        <a:prstGeom prst="roundRect">
          <a:avLst/>
        </a:prstGeom>
        <a:solidFill>
          <a:schemeClr val="accent2">
            <a:hueOff val="-2968397"/>
            <a:satOff val="0"/>
            <a:lumOff val="-1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According to these principles, anything that could not be objectively verified and explained at the level of cellular and molecular processes was ignored or devalued. </a:t>
          </a:r>
          <a:endParaRPr lang="en-US" sz="2400" kern="1200" dirty="0"/>
        </a:p>
      </dsp:txBody>
      <dsp:txXfrm>
        <a:off x="83016" y="2154521"/>
        <a:ext cx="6837745" cy="1534563"/>
      </dsp:txXfrm>
    </dsp:sp>
    <dsp:sp modelId="{76BFA7E1-8164-4FF3-842E-39986D719C9A}">
      <dsp:nvSpPr>
        <dsp:cNvPr id="0" name=""/>
        <dsp:cNvSpPr/>
      </dsp:nvSpPr>
      <dsp:spPr>
        <a:xfrm>
          <a:off x="0" y="3841220"/>
          <a:ext cx="7003777" cy="1700595"/>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This created a cold, uncaring approach to medicine.</a:t>
          </a:r>
          <a:endParaRPr lang="en-US" sz="2400" kern="1200" dirty="0"/>
        </a:p>
      </dsp:txBody>
      <dsp:txXfrm>
        <a:off x="83016" y="3924236"/>
        <a:ext cx="6837745" cy="15345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F2BD13-FDB1-4C7C-B510-3374944285CD}">
      <dsp:nvSpPr>
        <dsp:cNvPr id="0" name=""/>
        <dsp:cNvSpPr/>
      </dsp:nvSpPr>
      <dsp:spPr>
        <a:xfrm>
          <a:off x="0" y="44638"/>
          <a:ext cx="5626542" cy="1350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Biosocial – drug effects</a:t>
          </a:r>
          <a:endParaRPr lang="en-US" sz="3400" kern="1200"/>
        </a:p>
      </dsp:txBody>
      <dsp:txXfrm>
        <a:off x="65934" y="110572"/>
        <a:ext cx="5494674" cy="1218787"/>
      </dsp:txXfrm>
    </dsp:sp>
    <dsp:sp modelId="{CC383631-1377-4147-82D7-B1D8638F2A68}">
      <dsp:nvSpPr>
        <dsp:cNvPr id="0" name=""/>
        <dsp:cNvSpPr/>
      </dsp:nvSpPr>
      <dsp:spPr>
        <a:xfrm>
          <a:off x="0" y="1493213"/>
          <a:ext cx="5626542" cy="1350655"/>
        </a:xfrm>
        <a:prstGeom prst="roundRect">
          <a:avLst/>
        </a:prstGeom>
        <a:solidFill>
          <a:schemeClr val="accent2">
            <a:hueOff val="-1978932"/>
            <a:satOff val="0"/>
            <a:lumOff val="-8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Biopsychological – temperament and IQ</a:t>
          </a:r>
          <a:endParaRPr lang="en-US" sz="3400" kern="1200"/>
        </a:p>
      </dsp:txBody>
      <dsp:txXfrm>
        <a:off x="65934" y="1559147"/>
        <a:ext cx="5494674" cy="1218787"/>
      </dsp:txXfrm>
    </dsp:sp>
    <dsp:sp modelId="{852C994D-3E43-4178-90C3-F96DB5DB0C0B}">
      <dsp:nvSpPr>
        <dsp:cNvPr id="0" name=""/>
        <dsp:cNvSpPr/>
      </dsp:nvSpPr>
      <dsp:spPr>
        <a:xfrm>
          <a:off x="0" y="2941789"/>
          <a:ext cx="5626542" cy="1350655"/>
        </a:xfrm>
        <a:prstGeom prst="roundRect">
          <a:avLst/>
        </a:prstGeom>
        <a:solidFill>
          <a:schemeClr val="accent2">
            <a:hueOff val="-3957863"/>
            <a:satOff val="0"/>
            <a:lumOff val="-1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Psychosocial – Trauma and relationships</a:t>
          </a:r>
          <a:endParaRPr lang="en-US" sz="3400" kern="1200"/>
        </a:p>
      </dsp:txBody>
      <dsp:txXfrm>
        <a:off x="65934" y="3007723"/>
        <a:ext cx="5494674" cy="1218787"/>
      </dsp:txXfrm>
    </dsp:sp>
    <dsp:sp modelId="{E410CAEA-B148-4A35-BA65-8706EA27AFA9}">
      <dsp:nvSpPr>
        <dsp:cNvPr id="0" name=""/>
        <dsp:cNvSpPr/>
      </dsp:nvSpPr>
      <dsp:spPr>
        <a:xfrm>
          <a:off x="0" y="4390364"/>
          <a:ext cx="5626542" cy="1350655"/>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Biopsychosocial – mental health</a:t>
          </a:r>
          <a:endParaRPr lang="en-US" sz="3400" kern="1200"/>
        </a:p>
      </dsp:txBody>
      <dsp:txXfrm>
        <a:off x="65934" y="4456298"/>
        <a:ext cx="5494674" cy="121878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9D2625-E016-4E9A-AC69-FC2B69C0FF37}">
      <dsp:nvSpPr>
        <dsp:cNvPr id="0" name=""/>
        <dsp:cNvSpPr/>
      </dsp:nvSpPr>
      <dsp:spPr>
        <a:xfrm>
          <a:off x="0" y="160933"/>
          <a:ext cx="562654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is philosophical in nature. </a:t>
          </a:r>
          <a:endParaRPr lang="en-US" sz="2600" kern="1200"/>
        </a:p>
      </dsp:txBody>
      <dsp:txXfrm>
        <a:off x="50420" y="211353"/>
        <a:ext cx="5525702" cy="932014"/>
      </dsp:txXfrm>
    </dsp:sp>
    <dsp:sp modelId="{72EB58C1-6B71-4153-8A87-205130FD3A25}">
      <dsp:nvSpPr>
        <dsp:cNvPr id="0" name=""/>
        <dsp:cNvSpPr/>
      </dsp:nvSpPr>
      <dsp:spPr>
        <a:xfrm>
          <a:off x="0" y="1268667"/>
          <a:ext cx="5626542" cy="1032854"/>
        </a:xfrm>
        <a:prstGeom prst="roundRect">
          <a:avLst/>
        </a:prstGeom>
        <a:solidFill>
          <a:schemeClr val="accent2">
            <a:hueOff val="-1484199"/>
            <a:satOff val="0"/>
            <a:lumOff val="-60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helps us understand illness from the societal to the molecular level. </a:t>
          </a:r>
          <a:endParaRPr lang="en-US" sz="2600" kern="1200"/>
        </a:p>
      </dsp:txBody>
      <dsp:txXfrm>
        <a:off x="50420" y="1319087"/>
        <a:ext cx="5525702" cy="932014"/>
      </dsp:txXfrm>
    </dsp:sp>
    <dsp:sp modelId="{C95C6917-E18C-436E-833B-3F77761E38F5}">
      <dsp:nvSpPr>
        <dsp:cNvPr id="0" name=""/>
        <dsp:cNvSpPr/>
      </dsp:nvSpPr>
      <dsp:spPr>
        <a:xfrm>
          <a:off x="0" y="2376401"/>
          <a:ext cx="5626542" cy="1032854"/>
        </a:xfrm>
        <a:prstGeom prst="roundRect">
          <a:avLst/>
        </a:prstGeom>
        <a:solidFill>
          <a:schemeClr val="accent2">
            <a:hueOff val="-2968397"/>
            <a:satOff val="0"/>
            <a:lumOff val="-1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ensures accuracy in diagnosis. </a:t>
          </a:r>
          <a:endParaRPr lang="en-US" sz="2600" kern="1200"/>
        </a:p>
      </dsp:txBody>
      <dsp:txXfrm>
        <a:off x="50420" y="2426821"/>
        <a:ext cx="5525702" cy="932014"/>
      </dsp:txXfrm>
    </dsp:sp>
    <dsp:sp modelId="{99DF6392-B48A-4E43-81AE-49478D8C7283}">
      <dsp:nvSpPr>
        <dsp:cNvPr id="0" name=""/>
        <dsp:cNvSpPr/>
      </dsp:nvSpPr>
      <dsp:spPr>
        <a:xfrm>
          <a:off x="0" y="3484136"/>
          <a:ext cx="5626542" cy="1032854"/>
        </a:xfrm>
        <a:prstGeom prst="roundRect">
          <a:avLst/>
        </a:prstGeom>
        <a:solidFill>
          <a:schemeClr val="accent2">
            <a:hueOff val="-4452596"/>
            <a:satOff val="0"/>
            <a:lumOff val="-180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acknowledges the complexity of health and ill health. </a:t>
          </a:r>
          <a:endParaRPr lang="en-US" sz="2600" kern="1200"/>
        </a:p>
      </dsp:txBody>
      <dsp:txXfrm>
        <a:off x="50420" y="3534556"/>
        <a:ext cx="5525702" cy="932014"/>
      </dsp:txXfrm>
    </dsp:sp>
    <dsp:sp modelId="{84281FA5-4960-4409-BC26-3D0930549300}">
      <dsp:nvSpPr>
        <dsp:cNvPr id="0" name=""/>
        <dsp:cNvSpPr/>
      </dsp:nvSpPr>
      <dsp:spPr>
        <a:xfrm>
          <a:off x="0" y="4591870"/>
          <a:ext cx="5626542" cy="1032854"/>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Borrell-Carrió, Suchman and Epstein, (2004)</a:t>
          </a:r>
          <a:endParaRPr lang="en-US" sz="2600" kern="1200"/>
        </a:p>
      </dsp:txBody>
      <dsp:txXfrm>
        <a:off x="50420" y="4642290"/>
        <a:ext cx="5525702" cy="93201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089BA-2A2F-4371-800F-5C5BE5A74680}">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EBBB69-1E7B-4F35-BA4C-D2576EC590AF}">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is wellbeing?</a:t>
          </a:r>
          <a:endParaRPr lang="en-US" sz="2200" kern="1200"/>
        </a:p>
      </dsp:txBody>
      <dsp:txXfrm>
        <a:off x="0" y="0"/>
        <a:ext cx="6373813" cy="1439862"/>
      </dsp:txXfrm>
    </dsp:sp>
    <dsp:sp modelId="{137E9D5D-63B7-4EBF-8056-E10641940157}">
      <dsp:nvSpPr>
        <dsp:cNvPr id="0" name=""/>
        <dsp:cNvSpPr/>
      </dsp:nvSpPr>
      <dsp:spPr>
        <a:xfrm>
          <a:off x="0" y="1439862"/>
          <a:ext cx="6373813" cy="0"/>
        </a:xfrm>
        <a:prstGeom prst="line">
          <a:avLst/>
        </a:prstGeom>
        <a:solidFill>
          <a:schemeClr val="accent2">
            <a:hueOff val="-1978932"/>
            <a:satOff val="0"/>
            <a:lumOff val="-8039"/>
            <a:alphaOff val="0"/>
          </a:schemeClr>
        </a:solidFill>
        <a:ln w="12700" cap="flat" cmpd="sng" algn="ctr">
          <a:solidFill>
            <a:schemeClr val="accent2">
              <a:hueOff val="-1978932"/>
              <a:satOff val="0"/>
              <a:lumOff val="-80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11FB14-79B1-4CA7-87F6-CB8A6EECCBB1}">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Definitions go back to the Ancient Greeks (Angner, 2011), as does interest in the field. </a:t>
          </a:r>
          <a:endParaRPr lang="en-US" sz="2200" kern="1200"/>
        </a:p>
      </dsp:txBody>
      <dsp:txXfrm>
        <a:off x="0" y="1439862"/>
        <a:ext cx="6373813" cy="1439862"/>
      </dsp:txXfrm>
    </dsp:sp>
    <dsp:sp modelId="{AD71471E-AD3F-46B2-83B9-D006E3F53AAD}">
      <dsp:nvSpPr>
        <dsp:cNvPr id="0" name=""/>
        <dsp:cNvSpPr/>
      </dsp:nvSpPr>
      <dsp:spPr>
        <a:xfrm>
          <a:off x="0" y="2879725"/>
          <a:ext cx="6373813" cy="0"/>
        </a:xfrm>
        <a:prstGeom prst="line">
          <a:avLst/>
        </a:prstGeom>
        <a:solidFill>
          <a:schemeClr val="accent2">
            <a:hueOff val="-3957863"/>
            <a:satOff val="0"/>
            <a:lumOff val="-16079"/>
            <a:alphaOff val="0"/>
          </a:schemeClr>
        </a:solidFill>
        <a:ln w="12700" cap="flat" cmpd="sng" algn="ctr">
          <a:solidFill>
            <a:schemeClr val="accent2">
              <a:hueOff val="-3957863"/>
              <a:satOff val="0"/>
              <a:lumOff val="-16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F08863-6282-4938-9BE9-84654C124CBB}">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However, this is contentious, with consensus only being met on the idea that wellbeing is multidimensional (Hone, Schofield and Jarden, 2015).</a:t>
          </a:r>
          <a:endParaRPr lang="en-US" sz="2200" kern="1200"/>
        </a:p>
      </dsp:txBody>
      <dsp:txXfrm>
        <a:off x="0" y="2879724"/>
        <a:ext cx="6373813" cy="1439862"/>
      </dsp:txXfrm>
    </dsp:sp>
    <dsp:sp modelId="{B1C45FCA-3B2F-4394-AE97-41350EA6FF03}">
      <dsp:nvSpPr>
        <dsp:cNvPr id="0" name=""/>
        <dsp:cNvSpPr/>
      </dsp:nvSpPr>
      <dsp:spPr>
        <a:xfrm>
          <a:off x="0" y="4319587"/>
          <a:ext cx="6373813"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D96014-EE77-4ECD-94DB-69D826828BD0}">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Consider Jarden and Roache's (2023) paper on this issue. </a:t>
          </a:r>
          <a:endParaRPr lang="en-US" sz="2200" kern="1200"/>
        </a:p>
      </dsp:txBody>
      <dsp:txXfrm>
        <a:off x="0" y="4319587"/>
        <a:ext cx="6373813" cy="143986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4E6D3-6DFA-40AF-8A8A-934902FEE396}">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9A6DCD-63DC-4EAC-A1CF-E8BAD4D756D2}">
      <dsp:nvSpPr>
        <dsp:cNvPr id="0" name=""/>
        <dsp:cNvSpPr/>
      </dsp:nvSpPr>
      <dsp:spPr>
        <a:xfrm>
          <a:off x="0" y="281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How could we conceptualise this into 'dimensions' or 'categories'?</a:t>
          </a:r>
          <a:endParaRPr lang="en-US" sz="1600" kern="1200"/>
        </a:p>
      </dsp:txBody>
      <dsp:txXfrm>
        <a:off x="0" y="2812"/>
        <a:ext cx="6373813" cy="523075"/>
      </dsp:txXfrm>
    </dsp:sp>
    <dsp:sp modelId="{A8B95D93-6C48-4A6E-BA00-F13D819BE592}">
      <dsp:nvSpPr>
        <dsp:cNvPr id="0" name=""/>
        <dsp:cNvSpPr/>
      </dsp:nvSpPr>
      <dsp:spPr>
        <a:xfrm>
          <a:off x="0" y="525887"/>
          <a:ext cx="6373813" cy="0"/>
        </a:xfrm>
        <a:prstGeom prst="line">
          <a:avLst/>
        </a:prstGeom>
        <a:solidFill>
          <a:schemeClr val="accent2">
            <a:hueOff val="-593679"/>
            <a:satOff val="0"/>
            <a:lumOff val="-2412"/>
            <a:alphaOff val="0"/>
          </a:schemeClr>
        </a:solidFill>
        <a:ln w="12700" cap="flat" cmpd="sng" algn="ctr">
          <a:solidFill>
            <a:schemeClr val="accent2">
              <a:hueOff val="-593679"/>
              <a:satOff val="0"/>
              <a:lumOff val="-2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50B0CD-A012-4AEE-A110-A53FC66ADA0C}">
      <dsp:nvSpPr>
        <dsp:cNvPr id="0" name=""/>
        <dsp:cNvSpPr/>
      </dsp:nvSpPr>
      <dsp:spPr>
        <a:xfrm>
          <a:off x="0" y="52588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Physical</a:t>
          </a:r>
          <a:endParaRPr lang="en-US" sz="1600" kern="1200"/>
        </a:p>
      </dsp:txBody>
      <dsp:txXfrm>
        <a:off x="0" y="525887"/>
        <a:ext cx="6373813" cy="523075"/>
      </dsp:txXfrm>
    </dsp:sp>
    <dsp:sp modelId="{80230FE1-E7A7-46AC-B054-725BC04871B4}">
      <dsp:nvSpPr>
        <dsp:cNvPr id="0" name=""/>
        <dsp:cNvSpPr/>
      </dsp:nvSpPr>
      <dsp:spPr>
        <a:xfrm>
          <a:off x="0" y="1048962"/>
          <a:ext cx="6373813" cy="0"/>
        </a:xfrm>
        <a:prstGeom prst="line">
          <a:avLst/>
        </a:prstGeom>
        <a:solidFill>
          <a:schemeClr val="accent2">
            <a:hueOff val="-1187359"/>
            <a:satOff val="0"/>
            <a:lumOff val="-4824"/>
            <a:alphaOff val="0"/>
          </a:schemeClr>
        </a:solidFill>
        <a:ln w="12700" cap="flat" cmpd="sng" algn="ctr">
          <a:solidFill>
            <a:schemeClr val="accent2">
              <a:hueOff val="-1187359"/>
              <a:satOff val="0"/>
              <a:lumOff val="-4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114A89-39EA-4ADF-B029-D7618C64B5D3}">
      <dsp:nvSpPr>
        <dsp:cNvPr id="0" name=""/>
        <dsp:cNvSpPr/>
      </dsp:nvSpPr>
      <dsp:spPr>
        <a:xfrm>
          <a:off x="0" y="104896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Emotional</a:t>
          </a:r>
          <a:endParaRPr lang="en-US" sz="1600" kern="1200"/>
        </a:p>
      </dsp:txBody>
      <dsp:txXfrm>
        <a:off x="0" y="1048962"/>
        <a:ext cx="6373813" cy="523075"/>
      </dsp:txXfrm>
    </dsp:sp>
    <dsp:sp modelId="{F79482A0-8557-4904-B343-A1C10D329AEB}">
      <dsp:nvSpPr>
        <dsp:cNvPr id="0" name=""/>
        <dsp:cNvSpPr/>
      </dsp:nvSpPr>
      <dsp:spPr>
        <a:xfrm>
          <a:off x="0" y="1572037"/>
          <a:ext cx="6373813" cy="0"/>
        </a:xfrm>
        <a:prstGeom prst="line">
          <a:avLst/>
        </a:prstGeom>
        <a:solidFill>
          <a:schemeClr val="accent2">
            <a:hueOff val="-1781039"/>
            <a:satOff val="0"/>
            <a:lumOff val="-7235"/>
            <a:alphaOff val="0"/>
          </a:schemeClr>
        </a:solidFill>
        <a:ln w="12700" cap="flat" cmpd="sng" algn="ctr">
          <a:solidFill>
            <a:schemeClr val="accent2">
              <a:hueOff val="-1781039"/>
              <a:satOff val="0"/>
              <a:lumOff val="-7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C49A09-B8B5-40CB-BC6D-6EE7306F660D}">
      <dsp:nvSpPr>
        <dsp:cNvPr id="0" name=""/>
        <dsp:cNvSpPr/>
      </dsp:nvSpPr>
      <dsp:spPr>
        <a:xfrm>
          <a:off x="0" y="157203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Social </a:t>
          </a:r>
          <a:endParaRPr lang="en-US" sz="1600" kern="1200"/>
        </a:p>
      </dsp:txBody>
      <dsp:txXfrm>
        <a:off x="0" y="1572037"/>
        <a:ext cx="6373813" cy="523075"/>
      </dsp:txXfrm>
    </dsp:sp>
    <dsp:sp modelId="{34059E99-3C39-4075-A053-F4591D5F9C2A}">
      <dsp:nvSpPr>
        <dsp:cNvPr id="0" name=""/>
        <dsp:cNvSpPr/>
      </dsp:nvSpPr>
      <dsp:spPr>
        <a:xfrm>
          <a:off x="0" y="2095112"/>
          <a:ext cx="6373813" cy="0"/>
        </a:xfrm>
        <a:prstGeom prst="line">
          <a:avLst/>
        </a:prstGeom>
        <a:solidFill>
          <a:schemeClr val="accent2">
            <a:hueOff val="-2374718"/>
            <a:satOff val="0"/>
            <a:lumOff val="-9647"/>
            <a:alphaOff val="0"/>
          </a:schemeClr>
        </a:solidFill>
        <a:ln w="12700" cap="flat" cmpd="sng" algn="ctr">
          <a:solidFill>
            <a:schemeClr val="accent2">
              <a:hueOff val="-2374718"/>
              <a:satOff val="0"/>
              <a:lumOff val="-9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2D0EF7-4D99-44D0-88A2-D224968A3113}">
      <dsp:nvSpPr>
        <dsp:cNvPr id="0" name=""/>
        <dsp:cNvSpPr/>
      </dsp:nvSpPr>
      <dsp:spPr>
        <a:xfrm>
          <a:off x="0" y="209511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Intellectual</a:t>
          </a:r>
          <a:endParaRPr lang="en-US" sz="1600" kern="1200"/>
        </a:p>
      </dsp:txBody>
      <dsp:txXfrm>
        <a:off x="0" y="2095112"/>
        <a:ext cx="6373813" cy="523075"/>
      </dsp:txXfrm>
    </dsp:sp>
    <dsp:sp modelId="{A20AB4A3-22FA-4139-9286-6AE08DA9CB46}">
      <dsp:nvSpPr>
        <dsp:cNvPr id="0" name=""/>
        <dsp:cNvSpPr/>
      </dsp:nvSpPr>
      <dsp:spPr>
        <a:xfrm>
          <a:off x="0" y="2618187"/>
          <a:ext cx="6373813" cy="0"/>
        </a:xfrm>
        <a:prstGeom prst="line">
          <a:avLst/>
        </a:prstGeom>
        <a:solidFill>
          <a:schemeClr val="accent2">
            <a:hueOff val="-2968397"/>
            <a:satOff val="0"/>
            <a:lumOff val="-12059"/>
            <a:alphaOff val="0"/>
          </a:schemeClr>
        </a:solidFill>
        <a:ln w="12700" cap="flat" cmpd="sng" algn="ctr">
          <a:solidFill>
            <a:schemeClr val="accent2">
              <a:hueOff val="-2968397"/>
              <a:satOff val="0"/>
              <a:lumOff val="-1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9076A1-88D5-4280-BC77-4A4207243697}">
      <dsp:nvSpPr>
        <dsp:cNvPr id="0" name=""/>
        <dsp:cNvSpPr/>
      </dsp:nvSpPr>
      <dsp:spPr>
        <a:xfrm>
          <a:off x="0" y="261818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Spiritual</a:t>
          </a:r>
          <a:endParaRPr lang="en-US" sz="1600" kern="1200"/>
        </a:p>
      </dsp:txBody>
      <dsp:txXfrm>
        <a:off x="0" y="2618187"/>
        <a:ext cx="6373813" cy="523075"/>
      </dsp:txXfrm>
    </dsp:sp>
    <dsp:sp modelId="{DF24D1ED-EE29-41AA-95C1-60B6830C705E}">
      <dsp:nvSpPr>
        <dsp:cNvPr id="0" name=""/>
        <dsp:cNvSpPr/>
      </dsp:nvSpPr>
      <dsp:spPr>
        <a:xfrm>
          <a:off x="0" y="3141262"/>
          <a:ext cx="6373813" cy="0"/>
        </a:xfrm>
        <a:prstGeom prst="line">
          <a:avLst/>
        </a:prstGeom>
        <a:solidFill>
          <a:schemeClr val="accent2">
            <a:hueOff val="-3562077"/>
            <a:satOff val="0"/>
            <a:lumOff val="-14471"/>
            <a:alphaOff val="0"/>
          </a:schemeClr>
        </a:solidFill>
        <a:ln w="12700" cap="flat" cmpd="sng" algn="ctr">
          <a:solidFill>
            <a:schemeClr val="accent2">
              <a:hueOff val="-3562077"/>
              <a:satOff val="0"/>
              <a:lumOff val="-14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C5A290-554B-4818-815F-B7439B95050B}">
      <dsp:nvSpPr>
        <dsp:cNvPr id="0" name=""/>
        <dsp:cNvSpPr/>
      </dsp:nvSpPr>
      <dsp:spPr>
        <a:xfrm>
          <a:off x="0" y="314126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Environmental</a:t>
          </a:r>
          <a:endParaRPr lang="en-US" sz="1600" kern="1200"/>
        </a:p>
      </dsp:txBody>
      <dsp:txXfrm>
        <a:off x="0" y="3141262"/>
        <a:ext cx="6373813" cy="523075"/>
      </dsp:txXfrm>
    </dsp:sp>
    <dsp:sp modelId="{C0E2D756-917E-4C97-AFD6-12C28D940D47}">
      <dsp:nvSpPr>
        <dsp:cNvPr id="0" name=""/>
        <dsp:cNvSpPr/>
      </dsp:nvSpPr>
      <dsp:spPr>
        <a:xfrm>
          <a:off x="0" y="3664337"/>
          <a:ext cx="6373813" cy="0"/>
        </a:xfrm>
        <a:prstGeom prst="line">
          <a:avLst/>
        </a:prstGeom>
        <a:solidFill>
          <a:schemeClr val="accent2">
            <a:hueOff val="-4155756"/>
            <a:satOff val="0"/>
            <a:lumOff val="-16883"/>
            <a:alphaOff val="0"/>
          </a:schemeClr>
        </a:solidFill>
        <a:ln w="12700" cap="flat" cmpd="sng" algn="ctr">
          <a:solidFill>
            <a:schemeClr val="accent2">
              <a:hueOff val="-4155756"/>
              <a:satOff val="0"/>
              <a:lumOff val="-16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9454A-5759-457B-8084-D8B4E7CA10A9}">
      <dsp:nvSpPr>
        <dsp:cNvPr id="0" name=""/>
        <dsp:cNvSpPr/>
      </dsp:nvSpPr>
      <dsp:spPr>
        <a:xfrm>
          <a:off x="0" y="366433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Occupational</a:t>
          </a:r>
          <a:endParaRPr lang="en-US" sz="1600" kern="1200"/>
        </a:p>
      </dsp:txBody>
      <dsp:txXfrm>
        <a:off x="0" y="3664337"/>
        <a:ext cx="6373813" cy="523075"/>
      </dsp:txXfrm>
    </dsp:sp>
    <dsp:sp modelId="{50ABCBA7-37C2-41D7-B476-63C6B9E836DE}">
      <dsp:nvSpPr>
        <dsp:cNvPr id="0" name=""/>
        <dsp:cNvSpPr/>
      </dsp:nvSpPr>
      <dsp:spPr>
        <a:xfrm>
          <a:off x="0" y="4187412"/>
          <a:ext cx="6373813" cy="0"/>
        </a:xfrm>
        <a:prstGeom prst="line">
          <a:avLst/>
        </a:prstGeom>
        <a:solidFill>
          <a:schemeClr val="accent2">
            <a:hueOff val="-4749436"/>
            <a:satOff val="0"/>
            <a:lumOff val="-19294"/>
            <a:alphaOff val="0"/>
          </a:schemeClr>
        </a:solidFill>
        <a:ln w="12700" cap="flat" cmpd="sng" algn="ctr">
          <a:solidFill>
            <a:schemeClr val="accent2">
              <a:hueOff val="-4749436"/>
              <a:satOff val="0"/>
              <a:lumOff val="-19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5C49BE-130B-4542-9723-094CD9D323E7}">
      <dsp:nvSpPr>
        <dsp:cNvPr id="0" name=""/>
        <dsp:cNvSpPr/>
      </dsp:nvSpPr>
      <dsp:spPr>
        <a:xfrm>
          <a:off x="0" y="418741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Financial</a:t>
          </a:r>
          <a:endParaRPr lang="en-US" sz="1600" kern="1200"/>
        </a:p>
      </dsp:txBody>
      <dsp:txXfrm>
        <a:off x="0" y="4187412"/>
        <a:ext cx="6373813" cy="523075"/>
      </dsp:txXfrm>
    </dsp:sp>
    <dsp:sp modelId="{6F62F418-8360-4ADB-A1C1-2E46B15622E1}">
      <dsp:nvSpPr>
        <dsp:cNvPr id="0" name=""/>
        <dsp:cNvSpPr/>
      </dsp:nvSpPr>
      <dsp:spPr>
        <a:xfrm>
          <a:off x="0" y="4710487"/>
          <a:ext cx="6373813" cy="0"/>
        </a:xfrm>
        <a:prstGeom prst="line">
          <a:avLst/>
        </a:prstGeom>
        <a:solidFill>
          <a:schemeClr val="accent2">
            <a:hueOff val="-5343115"/>
            <a:satOff val="0"/>
            <a:lumOff val="-21706"/>
            <a:alphaOff val="0"/>
          </a:schemeClr>
        </a:solidFill>
        <a:ln w="12700" cap="flat" cmpd="sng" algn="ctr">
          <a:solidFill>
            <a:schemeClr val="accent2">
              <a:hueOff val="-5343115"/>
              <a:satOff val="0"/>
              <a:lumOff val="-21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63330C-7E3B-40BB-9D60-C0D54506070D}">
      <dsp:nvSpPr>
        <dsp:cNvPr id="0" name=""/>
        <dsp:cNvSpPr/>
      </dsp:nvSpPr>
      <dsp:spPr>
        <a:xfrm>
          <a:off x="0" y="471048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Creative/Cultural</a:t>
          </a:r>
          <a:endParaRPr lang="en-US" sz="1600" kern="1200"/>
        </a:p>
      </dsp:txBody>
      <dsp:txXfrm>
        <a:off x="0" y="4710487"/>
        <a:ext cx="6373813" cy="523075"/>
      </dsp:txXfrm>
    </dsp:sp>
    <dsp:sp modelId="{36308003-77B7-4C41-8CE1-B4276E128512}">
      <dsp:nvSpPr>
        <dsp:cNvPr id="0" name=""/>
        <dsp:cNvSpPr/>
      </dsp:nvSpPr>
      <dsp:spPr>
        <a:xfrm>
          <a:off x="0" y="5233562"/>
          <a:ext cx="6373813"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A2C654-E650-483B-BDCE-521CB3A09C9A}">
      <dsp:nvSpPr>
        <dsp:cNvPr id="0" name=""/>
        <dsp:cNvSpPr/>
      </dsp:nvSpPr>
      <dsp:spPr>
        <a:xfrm>
          <a:off x="0" y="523356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(Stoewen, 2017)</a:t>
          </a:r>
          <a:endParaRPr lang="en-US" sz="1600" kern="1200"/>
        </a:p>
      </dsp:txBody>
      <dsp:txXfrm>
        <a:off x="0" y="5233562"/>
        <a:ext cx="6373813" cy="52307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3D222-FEE2-4431-9C7C-CD889554A48C}">
      <dsp:nvSpPr>
        <dsp:cNvPr id="0" name=""/>
        <dsp:cNvSpPr/>
      </dsp:nvSpPr>
      <dsp:spPr>
        <a:xfrm>
          <a:off x="0" y="196772"/>
          <a:ext cx="7812562" cy="2829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rtl="0">
            <a:lnSpc>
              <a:spcPct val="90000"/>
            </a:lnSpc>
            <a:spcBef>
              <a:spcPct val="0"/>
            </a:spcBef>
            <a:spcAft>
              <a:spcPct val="35000"/>
            </a:spcAft>
            <a:buNone/>
          </a:pPr>
          <a:r>
            <a:rPr lang="en-US" sz="3900" kern="1200" dirty="0">
              <a:latin typeface="Source Sans Pro"/>
              <a:ea typeface="+mn-ea"/>
              <a:cs typeface="+mn-cs"/>
            </a:rPr>
            <a:t>Health inequalities are measurable differences in health outcomes or resource distribution between populations, regardless of cause </a:t>
          </a:r>
        </a:p>
      </dsp:txBody>
      <dsp:txXfrm>
        <a:off x="138103" y="334875"/>
        <a:ext cx="7536356" cy="2552854"/>
      </dsp:txXfrm>
    </dsp:sp>
    <dsp:sp modelId="{6CE5FF54-1EAC-4B82-8DAD-FC6B61F41A55}">
      <dsp:nvSpPr>
        <dsp:cNvPr id="0" name=""/>
        <dsp:cNvSpPr/>
      </dsp:nvSpPr>
      <dsp:spPr>
        <a:xfrm>
          <a:off x="0" y="3138153"/>
          <a:ext cx="7812562" cy="2829060"/>
        </a:xfrm>
        <a:prstGeom prst="roundRect">
          <a:avLst/>
        </a:prstGeom>
        <a:solidFill>
          <a:schemeClr val="accent5">
            <a:hueOff val="-977342"/>
            <a:satOff val="-99103"/>
            <a:lumOff val="-3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solidFill>
                <a:srgbClr val="FFFFFF"/>
              </a:solidFill>
              <a:latin typeface="Source Sans Pro"/>
              <a:ea typeface="+mn-ea"/>
              <a:cs typeface="+mn-cs"/>
            </a:rPr>
            <a:t>This can lead to premature death, more physical/mental health issues in life and a lack of connectivity to support systems. </a:t>
          </a:r>
        </a:p>
      </dsp:txBody>
      <dsp:txXfrm>
        <a:off x="138103" y="3276256"/>
        <a:ext cx="7536356" cy="255285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DCDB1-5DB9-46DA-8F1F-2F89B63ABCFC}">
      <dsp:nvSpPr>
        <dsp:cNvPr id="0" name=""/>
        <dsp:cNvSpPr/>
      </dsp:nvSpPr>
      <dsp:spPr>
        <a:xfrm>
          <a:off x="0" y="101710"/>
          <a:ext cx="6831118" cy="1343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Poverty</a:t>
          </a:r>
        </a:p>
      </dsp:txBody>
      <dsp:txXfrm>
        <a:off x="65568" y="167278"/>
        <a:ext cx="6699982" cy="1212024"/>
      </dsp:txXfrm>
    </dsp:sp>
    <dsp:sp modelId="{089CACFB-3A85-445A-8535-7ACBA49AD51B}">
      <dsp:nvSpPr>
        <dsp:cNvPr id="0" name=""/>
        <dsp:cNvSpPr/>
      </dsp:nvSpPr>
      <dsp:spPr>
        <a:xfrm>
          <a:off x="0" y="1606150"/>
          <a:ext cx="6831118" cy="1343160"/>
        </a:xfrm>
        <a:prstGeom prst="roundRect">
          <a:avLst/>
        </a:prstGeom>
        <a:solidFill>
          <a:schemeClr val="accent5">
            <a:hueOff val="-325781"/>
            <a:satOff val="-33034"/>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Social environment</a:t>
          </a:r>
        </a:p>
      </dsp:txBody>
      <dsp:txXfrm>
        <a:off x="65568" y="1671718"/>
        <a:ext cx="6699982" cy="1212024"/>
      </dsp:txXfrm>
    </dsp:sp>
    <dsp:sp modelId="{A9E7CD19-D356-49DF-B448-9237181445FF}">
      <dsp:nvSpPr>
        <dsp:cNvPr id="0" name=""/>
        <dsp:cNvSpPr/>
      </dsp:nvSpPr>
      <dsp:spPr>
        <a:xfrm>
          <a:off x="0" y="3110590"/>
          <a:ext cx="6831118" cy="1343160"/>
        </a:xfrm>
        <a:prstGeom prst="roundRect">
          <a:avLst/>
        </a:prstGeom>
        <a:solidFill>
          <a:schemeClr val="accent5">
            <a:hueOff val="-651561"/>
            <a:satOff val="-66069"/>
            <a:lumOff val="-20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Lifestyle choices</a:t>
          </a:r>
        </a:p>
      </dsp:txBody>
      <dsp:txXfrm>
        <a:off x="65568" y="3176158"/>
        <a:ext cx="6699982" cy="1212024"/>
      </dsp:txXfrm>
    </dsp:sp>
    <dsp:sp modelId="{DEB625A5-50B8-49F9-850E-45437837025C}">
      <dsp:nvSpPr>
        <dsp:cNvPr id="0" name=""/>
        <dsp:cNvSpPr/>
      </dsp:nvSpPr>
      <dsp:spPr>
        <a:xfrm>
          <a:off x="0" y="4615030"/>
          <a:ext cx="6831118" cy="1343160"/>
        </a:xfrm>
        <a:prstGeom prst="roundRect">
          <a:avLst/>
        </a:prstGeom>
        <a:solidFill>
          <a:schemeClr val="accent5">
            <a:hueOff val="-977342"/>
            <a:satOff val="-99103"/>
            <a:lumOff val="-3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a:lnSpc>
              <a:spcPct val="90000"/>
            </a:lnSpc>
            <a:spcBef>
              <a:spcPct val="0"/>
            </a:spcBef>
            <a:spcAft>
              <a:spcPct val="35000"/>
            </a:spcAft>
            <a:buNone/>
          </a:pPr>
          <a:r>
            <a:rPr lang="en-US" sz="5600" kern="1200"/>
            <a:t>Discrimination</a:t>
          </a:r>
        </a:p>
      </dsp:txBody>
      <dsp:txXfrm>
        <a:off x="65568" y="4680598"/>
        <a:ext cx="6699982" cy="121202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64E7D-0AF1-4F42-9453-2303D31DC11A}">
      <dsp:nvSpPr>
        <dsp:cNvPr id="0" name=""/>
        <dsp:cNvSpPr/>
      </dsp:nvSpPr>
      <dsp:spPr>
        <a:xfrm>
          <a:off x="0" y="87909"/>
          <a:ext cx="6831118" cy="11123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Consider child poverty.</a:t>
          </a:r>
        </a:p>
      </dsp:txBody>
      <dsp:txXfrm>
        <a:off x="54298" y="142207"/>
        <a:ext cx="6722522" cy="1003708"/>
      </dsp:txXfrm>
    </dsp:sp>
    <dsp:sp modelId="{83820AE0-3455-441B-9F45-41BD4B075138}">
      <dsp:nvSpPr>
        <dsp:cNvPr id="0" name=""/>
        <dsp:cNvSpPr/>
      </dsp:nvSpPr>
      <dsp:spPr>
        <a:xfrm>
          <a:off x="0" y="1280853"/>
          <a:ext cx="6831118" cy="1112304"/>
        </a:xfrm>
        <a:prstGeom prst="roundRect">
          <a:avLst/>
        </a:prstGeom>
        <a:solidFill>
          <a:schemeClr val="accent2">
            <a:hueOff val="-1484199"/>
            <a:satOff val="0"/>
            <a:lumOff val="-60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30% of children are living in poverty. </a:t>
          </a:r>
        </a:p>
      </dsp:txBody>
      <dsp:txXfrm>
        <a:off x="54298" y="1335151"/>
        <a:ext cx="6722522" cy="1003708"/>
      </dsp:txXfrm>
    </dsp:sp>
    <dsp:sp modelId="{FC1A5B59-10EF-4C14-A7E4-51A4BEBF73A0}">
      <dsp:nvSpPr>
        <dsp:cNvPr id="0" name=""/>
        <dsp:cNvSpPr/>
      </dsp:nvSpPr>
      <dsp:spPr>
        <a:xfrm>
          <a:off x="0" y="2473798"/>
          <a:ext cx="6831118" cy="1112304"/>
        </a:xfrm>
        <a:prstGeom prst="roundRect">
          <a:avLst/>
        </a:prstGeom>
        <a:solidFill>
          <a:schemeClr val="accent2">
            <a:hueOff val="-2968397"/>
            <a:satOff val="0"/>
            <a:lumOff val="-1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This is even higher in BAME groups. </a:t>
          </a:r>
        </a:p>
      </dsp:txBody>
      <dsp:txXfrm>
        <a:off x="54298" y="2528096"/>
        <a:ext cx="6722522" cy="1003708"/>
      </dsp:txXfrm>
    </dsp:sp>
    <dsp:sp modelId="{088D98F1-EB99-4AF0-AC3B-D91C28841464}">
      <dsp:nvSpPr>
        <dsp:cNvPr id="0" name=""/>
        <dsp:cNvSpPr/>
      </dsp:nvSpPr>
      <dsp:spPr>
        <a:xfrm>
          <a:off x="0" y="3666742"/>
          <a:ext cx="6831118" cy="1112304"/>
        </a:xfrm>
        <a:prstGeom prst="roundRect">
          <a:avLst/>
        </a:prstGeom>
        <a:solidFill>
          <a:schemeClr val="accent2">
            <a:hueOff val="-4452596"/>
            <a:satOff val="0"/>
            <a:lumOff val="-1808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How does poverty lead to health inequalities?</a:t>
          </a:r>
        </a:p>
      </dsp:txBody>
      <dsp:txXfrm>
        <a:off x="54298" y="3721040"/>
        <a:ext cx="6722522" cy="1003708"/>
      </dsp:txXfrm>
    </dsp:sp>
    <dsp:sp modelId="{680B9675-F2FC-41EE-B0CC-EAAE223A3454}">
      <dsp:nvSpPr>
        <dsp:cNvPr id="0" name=""/>
        <dsp:cNvSpPr/>
      </dsp:nvSpPr>
      <dsp:spPr>
        <a:xfrm>
          <a:off x="0" y="4859687"/>
          <a:ext cx="6831118" cy="1112304"/>
        </a:xfrm>
        <a:prstGeom prst="roundRect">
          <a:avLst/>
        </a:prstGeom>
        <a:solidFill>
          <a:schemeClr val="accent2">
            <a:hueOff val="-5936795"/>
            <a:satOff val="0"/>
            <a:lumOff val="-24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How does it affect people?</a:t>
          </a:r>
        </a:p>
      </dsp:txBody>
      <dsp:txXfrm>
        <a:off x="54298" y="4913985"/>
        <a:ext cx="6722522" cy="100370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675A1-F3B5-4425-9757-D63D2D0E14DB}">
      <dsp:nvSpPr>
        <dsp:cNvPr id="0" name=""/>
        <dsp:cNvSpPr/>
      </dsp:nvSpPr>
      <dsp:spPr>
        <a:xfrm>
          <a:off x="0" y="739"/>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B4EE0-4E02-426B-B487-96BE2CBDBE59}">
      <dsp:nvSpPr>
        <dsp:cNvPr id="0" name=""/>
        <dsp:cNvSpPr/>
      </dsp:nvSpPr>
      <dsp:spPr>
        <a:xfrm>
          <a:off x="0" y="739"/>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Less able to afford healthy meals.</a:t>
          </a:r>
        </a:p>
      </dsp:txBody>
      <dsp:txXfrm>
        <a:off x="0" y="739"/>
        <a:ext cx="6831118" cy="1211684"/>
      </dsp:txXfrm>
    </dsp:sp>
    <dsp:sp modelId="{F8618DDB-FEA8-448C-A090-60297EE0E78A}">
      <dsp:nvSpPr>
        <dsp:cNvPr id="0" name=""/>
        <dsp:cNvSpPr/>
      </dsp:nvSpPr>
      <dsp:spPr>
        <a:xfrm>
          <a:off x="0" y="1212424"/>
          <a:ext cx="6831118" cy="0"/>
        </a:xfrm>
        <a:prstGeom prst="line">
          <a:avLst/>
        </a:prstGeom>
        <a:solidFill>
          <a:schemeClr val="accent2">
            <a:hueOff val="-1484199"/>
            <a:satOff val="0"/>
            <a:lumOff val="-6030"/>
            <a:alphaOff val="0"/>
          </a:schemeClr>
        </a:solidFill>
        <a:ln w="12700" cap="flat" cmpd="sng" algn="ctr">
          <a:solidFill>
            <a:schemeClr val="accent2">
              <a:hueOff val="-1484199"/>
              <a:satOff val="0"/>
              <a:lumOff val="-60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6D642-6825-47CE-A231-6AB09107D45B}">
      <dsp:nvSpPr>
        <dsp:cNvPr id="0" name=""/>
        <dsp:cNvSpPr/>
      </dsp:nvSpPr>
      <dsp:spPr>
        <a:xfrm>
          <a:off x="0" y="1212424"/>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Energy insecurity, heating or eating?</a:t>
          </a:r>
        </a:p>
      </dsp:txBody>
      <dsp:txXfrm>
        <a:off x="0" y="1212424"/>
        <a:ext cx="6831118" cy="1211684"/>
      </dsp:txXfrm>
    </dsp:sp>
    <dsp:sp modelId="{247DDBD9-8375-45B4-A97C-AA94871C80C0}">
      <dsp:nvSpPr>
        <dsp:cNvPr id="0" name=""/>
        <dsp:cNvSpPr/>
      </dsp:nvSpPr>
      <dsp:spPr>
        <a:xfrm>
          <a:off x="0" y="2424108"/>
          <a:ext cx="6831118" cy="0"/>
        </a:xfrm>
        <a:prstGeom prst="line">
          <a:avLst/>
        </a:prstGeom>
        <a:solidFill>
          <a:schemeClr val="accent2">
            <a:hueOff val="-2968397"/>
            <a:satOff val="0"/>
            <a:lumOff val="-12059"/>
            <a:alphaOff val="0"/>
          </a:schemeClr>
        </a:solidFill>
        <a:ln w="12700" cap="flat" cmpd="sng" algn="ctr">
          <a:solidFill>
            <a:schemeClr val="accent2">
              <a:hueOff val="-2968397"/>
              <a:satOff val="0"/>
              <a:lumOff val="-1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52877-EAD8-4494-BFFB-858E9EA69555}">
      <dsp:nvSpPr>
        <dsp:cNvPr id="0" name=""/>
        <dsp:cNvSpPr/>
      </dsp:nvSpPr>
      <dsp:spPr>
        <a:xfrm>
          <a:off x="0" y="2424108"/>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ACE's are 3x more likely to occur in the context of poverty. </a:t>
          </a:r>
        </a:p>
      </dsp:txBody>
      <dsp:txXfrm>
        <a:off x="0" y="2424108"/>
        <a:ext cx="6831118" cy="1211684"/>
      </dsp:txXfrm>
    </dsp:sp>
    <dsp:sp modelId="{BFECD92F-3781-4BDE-A614-CA176797E242}">
      <dsp:nvSpPr>
        <dsp:cNvPr id="0" name=""/>
        <dsp:cNvSpPr/>
      </dsp:nvSpPr>
      <dsp:spPr>
        <a:xfrm>
          <a:off x="0" y="3635792"/>
          <a:ext cx="6831118" cy="0"/>
        </a:xfrm>
        <a:prstGeom prst="line">
          <a:avLst/>
        </a:prstGeom>
        <a:solidFill>
          <a:schemeClr val="accent2">
            <a:hueOff val="-4452596"/>
            <a:satOff val="0"/>
            <a:lumOff val="-18089"/>
            <a:alphaOff val="0"/>
          </a:schemeClr>
        </a:solidFill>
        <a:ln w="12700" cap="flat" cmpd="sng" algn="ctr">
          <a:solidFill>
            <a:schemeClr val="accent2">
              <a:hueOff val="-4452596"/>
              <a:satOff val="0"/>
              <a:lumOff val="-180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0A4810-9A79-480D-B423-AC4B104BAA67}">
      <dsp:nvSpPr>
        <dsp:cNvPr id="0" name=""/>
        <dsp:cNvSpPr/>
      </dsp:nvSpPr>
      <dsp:spPr>
        <a:xfrm>
          <a:off x="0" y="3635792"/>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Period poverty, missed school days or improvised products.</a:t>
          </a:r>
        </a:p>
      </dsp:txBody>
      <dsp:txXfrm>
        <a:off x="0" y="3635792"/>
        <a:ext cx="6831118" cy="1211684"/>
      </dsp:txXfrm>
    </dsp:sp>
    <dsp:sp modelId="{09C03454-EB28-4DF8-A868-8E18E743B744}">
      <dsp:nvSpPr>
        <dsp:cNvPr id="0" name=""/>
        <dsp:cNvSpPr/>
      </dsp:nvSpPr>
      <dsp:spPr>
        <a:xfrm>
          <a:off x="0" y="4847476"/>
          <a:ext cx="6831118"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1FC5E2-F120-4FE9-8C48-342DEFB96385}">
      <dsp:nvSpPr>
        <dsp:cNvPr id="0" name=""/>
        <dsp:cNvSpPr/>
      </dsp:nvSpPr>
      <dsp:spPr>
        <a:xfrm>
          <a:off x="0" y="4847476"/>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Digital exclusion.</a:t>
          </a:r>
        </a:p>
      </dsp:txBody>
      <dsp:txXfrm>
        <a:off x="0" y="4847476"/>
        <a:ext cx="6831118" cy="121168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6D067-3E17-43A2-828C-6143BD4BAE16}">
      <dsp:nvSpPr>
        <dsp:cNvPr id="0" name=""/>
        <dsp:cNvSpPr/>
      </dsp:nvSpPr>
      <dsp:spPr>
        <a:xfrm>
          <a:off x="0" y="4734"/>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A6F6A-BC42-4FFA-8C03-A9AF8F4B8FB7}">
      <dsp:nvSpPr>
        <dsp:cNvPr id="0" name=""/>
        <dsp:cNvSpPr/>
      </dsp:nvSpPr>
      <dsp:spPr>
        <a:xfrm>
          <a:off x="305042" y="231625"/>
          <a:ext cx="554622" cy="554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596F-1CBD-493A-86F9-C6494D435838}">
      <dsp:nvSpPr>
        <dsp:cNvPr id="0" name=""/>
        <dsp:cNvSpPr/>
      </dsp:nvSpPr>
      <dsp:spPr>
        <a:xfrm>
          <a:off x="1164708" y="4734"/>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Sanitation and water access.</a:t>
          </a:r>
        </a:p>
      </dsp:txBody>
      <dsp:txXfrm>
        <a:off x="1164708" y="4734"/>
        <a:ext cx="5666409" cy="1008405"/>
      </dsp:txXfrm>
    </dsp:sp>
    <dsp:sp modelId="{6BA1DAD6-008D-421A-B88A-719D4572B2EB}">
      <dsp:nvSpPr>
        <dsp:cNvPr id="0" name=""/>
        <dsp:cNvSpPr/>
      </dsp:nvSpPr>
      <dsp:spPr>
        <a:xfrm>
          <a:off x="0" y="1265241"/>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390AB8-3106-4C8A-A396-052CA50D210E}">
      <dsp:nvSpPr>
        <dsp:cNvPr id="0" name=""/>
        <dsp:cNvSpPr/>
      </dsp:nvSpPr>
      <dsp:spPr>
        <a:xfrm>
          <a:off x="305042" y="1492132"/>
          <a:ext cx="554622" cy="554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7DEF31-3525-4F07-8228-ED82F59087C6}">
      <dsp:nvSpPr>
        <dsp:cNvPr id="0" name=""/>
        <dsp:cNvSpPr/>
      </dsp:nvSpPr>
      <dsp:spPr>
        <a:xfrm>
          <a:off x="1164708" y="1265241"/>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Environmental pollution</a:t>
          </a:r>
        </a:p>
      </dsp:txBody>
      <dsp:txXfrm>
        <a:off x="1164708" y="1265241"/>
        <a:ext cx="5666409" cy="1008405"/>
      </dsp:txXfrm>
    </dsp:sp>
    <dsp:sp modelId="{185F8C91-A5A1-41E6-AF91-C699723F3179}">
      <dsp:nvSpPr>
        <dsp:cNvPr id="0" name=""/>
        <dsp:cNvSpPr/>
      </dsp:nvSpPr>
      <dsp:spPr>
        <a:xfrm>
          <a:off x="0" y="2525747"/>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B3B05-4B27-4260-AF0F-E9582FE66863}">
      <dsp:nvSpPr>
        <dsp:cNvPr id="0" name=""/>
        <dsp:cNvSpPr/>
      </dsp:nvSpPr>
      <dsp:spPr>
        <a:xfrm>
          <a:off x="305042" y="2752639"/>
          <a:ext cx="554622" cy="554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560162-5FF7-4CC4-AE80-8D4A26726F32}">
      <dsp:nvSpPr>
        <dsp:cNvPr id="0" name=""/>
        <dsp:cNvSpPr/>
      </dsp:nvSpPr>
      <dsp:spPr>
        <a:xfrm>
          <a:off x="1164708" y="2525747"/>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Poor housing, e.g. damp</a:t>
          </a:r>
        </a:p>
      </dsp:txBody>
      <dsp:txXfrm>
        <a:off x="1164708" y="2525747"/>
        <a:ext cx="5666409" cy="1008405"/>
      </dsp:txXfrm>
    </dsp:sp>
    <dsp:sp modelId="{7670F5C2-D95C-4F17-986A-3AC187867768}">
      <dsp:nvSpPr>
        <dsp:cNvPr id="0" name=""/>
        <dsp:cNvSpPr/>
      </dsp:nvSpPr>
      <dsp:spPr>
        <a:xfrm>
          <a:off x="0" y="3786254"/>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61847-8DB3-4DFB-87B0-476FC7AC859E}">
      <dsp:nvSpPr>
        <dsp:cNvPr id="0" name=""/>
        <dsp:cNvSpPr/>
      </dsp:nvSpPr>
      <dsp:spPr>
        <a:xfrm>
          <a:off x="305042" y="4013145"/>
          <a:ext cx="554622" cy="554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51586C-DFBA-481A-A930-874A5AE7FB84}">
      <dsp:nvSpPr>
        <dsp:cNvPr id="0" name=""/>
        <dsp:cNvSpPr/>
      </dsp:nvSpPr>
      <dsp:spPr>
        <a:xfrm>
          <a:off x="1164708" y="3786254"/>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Rural areas</a:t>
          </a:r>
        </a:p>
      </dsp:txBody>
      <dsp:txXfrm>
        <a:off x="1164708" y="3786254"/>
        <a:ext cx="5666409" cy="1008405"/>
      </dsp:txXfrm>
    </dsp:sp>
    <dsp:sp modelId="{9B757486-D14E-4A39-8603-2C790D030BC7}">
      <dsp:nvSpPr>
        <dsp:cNvPr id="0" name=""/>
        <dsp:cNvSpPr/>
      </dsp:nvSpPr>
      <dsp:spPr>
        <a:xfrm>
          <a:off x="0" y="5046761"/>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08F06B-CEBE-4BB3-A105-DF0F37FCA4DB}">
      <dsp:nvSpPr>
        <dsp:cNvPr id="0" name=""/>
        <dsp:cNvSpPr/>
      </dsp:nvSpPr>
      <dsp:spPr>
        <a:xfrm>
          <a:off x="305042" y="5273652"/>
          <a:ext cx="554622" cy="554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AFA7A7-11EB-4AE7-AF39-8AC60A6F2710}">
      <dsp:nvSpPr>
        <dsp:cNvPr id="0" name=""/>
        <dsp:cNvSpPr/>
      </dsp:nvSpPr>
      <dsp:spPr>
        <a:xfrm>
          <a:off x="1164708" y="5046761"/>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US" sz="1900" kern="1200"/>
            <a:t>Lack of open spaces</a:t>
          </a:r>
        </a:p>
      </dsp:txBody>
      <dsp:txXfrm>
        <a:off x="1164708" y="5046761"/>
        <a:ext cx="5666409" cy="100840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50CA0-13BA-403A-8A3E-F0D24E1DF73A}">
      <dsp:nvSpPr>
        <dsp:cNvPr id="0" name=""/>
        <dsp:cNvSpPr/>
      </dsp:nvSpPr>
      <dsp:spPr>
        <a:xfrm>
          <a:off x="0" y="0"/>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8C503E-011F-4A01-875E-4959B6B9968E}">
      <dsp:nvSpPr>
        <dsp:cNvPr id="0" name=""/>
        <dsp:cNvSpPr/>
      </dsp:nvSpPr>
      <dsp:spPr>
        <a:xfrm>
          <a:off x="0" y="0"/>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Poor diet</a:t>
          </a:r>
        </a:p>
      </dsp:txBody>
      <dsp:txXfrm>
        <a:off x="0" y="0"/>
        <a:ext cx="6831118" cy="1514975"/>
      </dsp:txXfrm>
    </dsp:sp>
    <dsp:sp modelId="{B203F831-07B8-41C1-9387-B2C9CD3FAA20}">
      <dsp:nvSpPr>
        <dsp:cNvPr id="0" name=""/>
        <dsp:cNvSpPr/>
      </dsp:nvSpPr>
      <dsp:spPr>
        <a:xfrm>
          <a:off x="0" y="1514975"/>
          <a:ext cx="6831118" cy="0"/>
        </a:xfrm>
        <a:prstGeom prst="line">
          <a:avLst/>
        </a:prstGeom>
        <a:solidFill>
          <a:schemeClr val="accent2">
            <a:hueOff val="-1978932"/>
            <a:satOff val="0"/>
            <a:lumOff val="-8039"/>
            <a:alphaOff val="0"/>
          </a:schemeClr>
        </a:solidFill>
        <a:ln w="12700" cap="flat" cmpd="sng" algn="ctr">
          <a:solidFill>
            <a:schemeClr val="accent2">
              <a:hueOff val="-1978932"/>
              <a:satOff val="0"/>
              <a:lumOff val="-80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AA029-07F6-43BD-9E8C-9E4613098E4E}">
      <dsp:nvSpPr>
        <dsp:cNvPr id="0" name=""/>
        <dsp:cNvSpPr/>
      </dsp:nvSpPr>
      <dsp:spPr>
        <a:xfrm>
          <a:off x="0" y="1514975"/>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Smoking</a:t>
          </a:r>
        </a:p>
      </dsp:txBody>
      <dsp:txXfrm>
        <a:off x="0" y="1514975"/>
        <a:ext cx="6831118" cy="1514975"/>
      </dsp:txXfrm>
    </dsp:sp>
    <dsp:sp modelId="{44DC1AC8-641F-4000-8100-0AEEAE27E2E3}">
      <dsp:nvSpPr>
        <dsp:cNvPr id="0" name=""/>
        <dsp:cNvSpPr/>
      </dsp:nvSpPr>
      <dsp:spPr>
        <a:xfrm>
          <a:off x="0" y="3029950"/>
          <a:ext cx="6831118" cy="0"/>
        </a:xfrm>
        <a:prstGeom prst="line">
          <a:avLst/>
        </a:prstGeom>
        <a:solidFill>
          <a:schemeClr val="accent2">
            <a:hueOff val="-3957863"/>
            <a:satOff val="0"/>
            <a:lumOff val="-16079"/>
            <a:alphaOff val="0"/>
          </a:schemeClr>
        </a:solidFill>
        <a:ln w="12700" cap="flat" cmpd="sng" algn="ctr">
          <a:solidFill>
            <a:schemeClr val="accent2">
              <a:hueOff val="-3957863"/>
              <a:satOff val="0"/>
              <a:lumOff val="-16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03498-9D7D-4BA5-961B-E6ECF6D42738}">
      <dsp:nvSpPr>
        <dsp:cNvPr id="0" name=""/>
        <dsp:cNvSpPr/>
      </dsp:nvSpPr>
      <dsp:spPr>
        <a:xfrm>
          <a:off x="0" y="3029950"/>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Alcohol</a:t>
          </a:r>
        </a:p>
      </dsp:txBody>
      <dsp:txXfrm>
        <a:off x="0" y="3029950"/>
        <a:ext cx="6831118" cy="1514975"/>
      </dsp:txXfrm>
    </dsp:sp>
    <dsp:sp modelId="{AC565678-C72E-42B0-AF9E-E9517662DDD0}">
      <dsp:nvSpPr>
        <dsp:cNvPr id="0" name=""/>
        <dsp:cNvSpPr/>
      </dsp:nvSpPr>
      <dsp:spPr>
        <a:xfrm>
          <a:off x="0" y="4544925"/>
          <a:ext cx="6831118"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066D5B-8478-474E-807F-238FC650066D}">
      <dsp:nvSpPr>
        <dsp:cNvPr id="0" name=""/>
        <dsp:cNvSpPr/>
      </dsp:nvSpPr>
      <dsp:spPr>
        <a:xfrm>
          <a:off x="0" y="4544925"/>
          <a:ext cx="6831118" cy="1514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Substance use</a:t>
          </a:r>
        </a:p>
      </dsp:txBody>
      <dsp:txXfrm>
        <a:off x="0" y="4544925"/>
        <a:ext cx="6831118" cy="151497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08DD8F-3C9A-4CD8-990B-D52957B540EC}">
      <dsp:nvSpPr>
        <dsp:cNvPr id="0" name=""/>
        <dsp:cNvSpPr/>
      </dsp:nvSpPr>
      <dsp:spPr>
        <a:xfrm>
          <a:off x="0" y="0"/>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42CC82-EEEB-4399-9CFC-7224DEAAF636}">
      <dsp:nvSpPr>
        <dsp:cNvPr id="0" name=""/>
        <dsp:cNvSpPr/>
      </dsp:nvSpPr>
      <dsp:spPr>
        <a:xfrm>
          <a:off x="0" y="0"/>
          <a:ext cx="6831118" cy="30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US" sz="4800" kern="1200"/>
            <a:t>Why do people make these choices?</a:t>
          </a:r>
        </a:p>
      </dsp:txBody>
      <dsp:txXfrm>
        <a:off x="0" y="0"/>
        <a:ext cx="6831118" cy="3029950"/>
      </dsp:txXfrm>
    </dsp:sp>
    <dsp:sp modelId="{05FFC416-96F6-41DA-BDB5-032939205612}">
      <dsp:nvSpPr>
        <dsp:cNvPr id="0" name=""/>
        <dsp:cNvSpPr/>
      </dsp:nvSpPr>
      <dsp:spPr>
        <a:xfrm>
          <a:off x="0" y="3029950"/>
          <a:ext cx="6831118"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40B5F-C22B-4D4B-B491-39A0BAB4E0BD}">
      <dsp:nvSpPr>
        <dsp:cNvPr id="0" name=""/>
        <dsp:cNvSpPr/>
      </dsp:nvSpPr>
      <dsp:spPr>
        <a:xfrm>
          <a:off x="0" y="3029950"/>
          <a:ext cx="6831118" cy="30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US" sz="4800" kern="1200"/>
            <a:t>With a myriad of evidence against doing these things, we still do them. </a:t>
          </a:r>
        </a:p>
      </dsp:txBody>
      <dsp:txXfrm>
        <a:off x="0" y="3029950"/>
        <a:ext cx="6831118" cy="302995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1909A7-14F9-481E-ADB3-8BDD53BBA313}">
      <dsp:nvSpPr>
        <dsp:cNvPr id="0" name=""/>
        <dsp:cNvSpPr/>
      </dsp:nvSpPr>
      <dsp:spPr>
        <a:xfrm>
          <a:off x="0" y="739"/>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49E62E-1BBC-4A67-9471-E478D87BDF55}">
      <dsp:nvSpPr>
        <dsp:cNvPr id="0" name=""/>
        <dsp:cNvSpPr/>
      </dsp:nvSpPr>
      <dsp:spPr>
        <a:xfrm>
          <a:off x="0" y="739"/>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LGBTQ+</a:t>
          </a:r>
        </a:p>
      </dsp:txBody>
      <dsp:txXfrm>
        <a:off x="0" y="739"/>
        <a:ext cx="6831118" cy="1211684"/>
      </dsp:txXfrm>
    </dsp:sp>
    <dsp:sp modelId="{0420256A-C969-460B-B054-4C5ABEF9764B}">
      <dsp:nvSpPr>
        <dsp:cNvPr id="0" name=""/>
        <dsp:cNvSpPr/>
      </dsp:nvSpPr>
      <dsp:spPr>
        <a:xfrm>
          <a:off x="0" y="1212424"/>
          <a:ext cx="6831118" cy="0"/>
        </a:xfrm>
        <a:prstGeom prst="line">
          <a:avLst/>
        </a:prstGeom>
        <a:solidFill>
          <a:schemeClr val="accent2">
            <a:hueOff val="-1484199"/>
            <a:satOff val="0"/>
            <a:lumOff val="-6030"/>
            <a:alphaOff val="0"/>
          </a:schemeClr>
        </a:solidFill>
        <a:ln w="12700" cap="flat" cmpd="sng" algn="ctr">
          <a:solidFill>
            <a:schemeClr val="accent2">
              <a:hueOff val="-1484199"/>
              <a:satOff val="0"/>
              <a:lumOff val="-60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418838-AE19-4576-A80E-46ABC2F95B7F}">
      <dsp:nvSpPr>
        <dsp:cNvPr id="0" name=""/>
        <dsp:cNvSpPr/>
      </dsp:nvSpPr>
      <dsp:spPr>
        <a:xfrm>
          <a:off x="0" y="1212424"/>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BAME</a:t>
          </a:r>
        </a:p>
      </dsp:txBody>
      <dsp:txXfrm>
        <a:off x="0" y="1212424"/>
        <a:ext cx="6831118" cy="1211684"/>
      </dsp:txXfrm>
    </dsp:sp>
    <dsp:sp modelId="{0C9B9D72-AC04-4D2D-8C97-27554EEBA34A}">
      <dsp:nvSpPr>
        <dsp:cNvPr id="0" name=""/>
        <dsp:cNvSpPr/>
      </dsp:nvSpPr>
      <dsp:spPr>
        <a:xfrm>
          <a:off x="0" y="2424108"/>
          <a:ext cx="6831118" cy="0"/>
        </a:xfrm>
        <a:prstGeom prst="line">
          <a:avLst/>
        </a:prstGeom>
        <a:solidFill>
          <a:schemeClr val="accent2">
            <a:hueOff val="-2968397"/>
            <a:satOff val="0"/>
            <a:lumOff val="-12059"/>
            <a:alphaOff val="0"/>
          </a:schemeClr>
        </a:solidFill>
        <a:ln w="12700" cap="flat" cmpd="sng" algn="ctr">
          <a:solidFill>
            <a:schemeClr val="accent2">
              <a:hueOff val="-2968397"/>
              <a:satOff val="0"/>
              <a:lumOff val="-1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88C444-3F93-47C3-8CEA-FE903FCC14BC}">
      <dsp:nvSpPr>
        <dsp:cNvPr id="0" name=""/>
        <dsp:cNvSpPr/>
      </dsp:nvSpPr>
      <dsp:spPr>
        <a:xfrm>
          <a:off x="0" y="2424108"/>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latin typeface="Posterama"/>
            </a:rPr>
            <a:t>Gender</a:t>
          </a:r>
        </a:p>
      </dsp:txBody>
      <dsp:txXfrm>
        <a:off x="0" y="2424108"/>
        <a:ext cx="6831118" cy="1211684"/>
      </dsp:txXfrm>
    </dsp:sp>
    <dsp:sp modelId="{43210005-F5AF-4D2D-BF37-072F98CB1EAB}">
      <dsp:nvSpPr>
        <dsp:cNvPr id="0" name=""/>
        <dsp:cNvSpPr/>
      </dsp:nvSpPr>
      <dsp:spPr>
        <a:xfrm>
          <a:off x="0" y="3635792"/>
          <a:ext cx="6831118" cy="0"/>
        </a:xfrm>
        <a:prstGeom prst="line">
          <a:avLst/>
        </a:prstGeom>
        <a:solidFill>
          <a:schemeClr val="accent2">
            <a:hueOff val="-4452596"/>
            <a:satOff val="0"/>
            <a:lumOff val="-18089"/>
            <a:alphaOff val="0"/>
          </a:schemeClr>
        </a:solidFill>
        <a:ln w="12700" cap="flat" cmpd="sng" algn="ctr">
          <a:solidFill>
            <a:schemeClr val="accent2">
              <a:hueOff val="-4452596"/>
              <a:satOff val="0"/>
              <a:lumOff val="-180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B7D6E4-2002-4ADB-9E75-9003E30C84EC}">
      <dsp:nvSpPr>
        <dsp:cNvPr id="0" name=""/>
        <dsp:cNvSpPr/>
      </dsp:nvSpPr>
      <dsp:spPr>
        <a:xfrm>
          <a:off x="0" y="3635792"/>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Disability</a:t>
          </a:r>
        </a:p>
      </dsp:txBody>
      <dsp:txXfrm>
        <a:off x="0" y="3635792"/>
        <a:ext cx="6831118" cy="1211684"/>
      </dsp:txXfrm>
    </dsp:sp>
    <dsp:sp modelId="{D3B20316-76CA-47A1-A4F2-A288A4BFEB86}">
      <dsp:nvSpPr>
        <dsp:cNvPr id="0" name=""/>
        <dsp:cNvSpPr/>
      </dsp:nvSpPr>
      <dsp:spPr>
        <a:xfrm>
          <a:off x="0" y="4847476"/>
          <a:ext cx="6831118"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09F184-8129-49B7-815B-D627A085971A}">
      <dsp:nvSpPr>
        <dsp:cNvPr id="0" name=""/>
        <dsp:cNvSpPr/>
      </dsp:nvSpPr>
      <dsp:spPr>
        <a:xfrm>
          <a:off x="0" y="4847476"/>
          <a:ext cx="6831118" cy="1211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dirty="0"/>
            <a:t>Perceived discrimination vs actual discrimination</a:t>
          </a:r>
        </a:p>
      </dsp:txBody>
      <dsp:txXfrm>
        <a:off x="0" y="4847476"/>
        <a:ext cx="6831118" cy="1211684"/>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5F5F94-C6B2-4EF9-8B24-915BCBEC2CE0}">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EDE8E-CF54-40D5-98FC-AA2164C6D8FE}">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What is the difference between health and wellbeing?</a:t>
          </a:r>
          <a:endParaRPr lang="en-US" sz="3800" kern="1200"/>
        </a:p>
      </dsp:txBody>
      <dsp:txXfrm>
        <a:off x="0" y="2812"/>
        <a:ext cx="6373813" cy="1917941"/>
      </dsp:txXfrm>
    </dsp:sp>
    <dsp:sp modelId="{2A7E6EDD-5078-43E7-BF21-D1E4BBE4DED1}">
      <dsp:nvSpPr>
        <dsp:cNvPr id="0" name=""/>
        <dsp:cNvSpPr/>
      </dsp:nvSpPr>
      <dsp:spPr>
        <a:xfrm>
          <a:off x="0" y="1920754"/>
          <a:ext cx="6373813" cy="0"/>
        </a:xfrm>
        <a:prstGeom prst="line">
          <a:avLst/>
        </a:prstGeom>
        <a:solidFill>
          <a:schemeClr val="accent2">
            <a:hueOff val="-2968397"/>
            <a:satOff val="0"/>
            <a:lumOff val="-12059"/>
            <a:alphaOff val="0"/>
          </a:schemeClr>
        </a:solidFill>
        <a:ln w="12700" cap="flat" cmpd="sng" algn="ctr">
          <a:solidFill>
            <a:schemeClr val="accent2">
              <a:hueOff val="-2968397"/>
              <a:satOff val="0"/>
              <a:lumOff val="-1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75B85F-C94D-4F6A-9ECB-E947F5BB6F5F}">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Is the biomedical definition enough to explain modern health problems?</a:t>
          </a:r>
          <a:endParaRPr lang="en-US" sz="3800" kern="1200"/>
        </a:p>
      </dsp:txBody>
      <dsp:txXfrm>
        <a:off x="0" y="1920754"/>
        <a:ext cx="6373813" cy="1917941"/>
      </dsp:txXfrm>
    </dsp:sp>
    <dsp:sp modelId="{F8FD68CC-CD28-42E3-B95D-50AFE51F40B8}">
      <dsp:nvSpPr>
        <dsp:cNvPr id="0" name=""/>
        <dsp:cNvSpPr/>
      </dsp:nvSpPr>
      <dsp:spPr>
        <a:xfrm>
          <a:off x="0" y="3838695"/>
          <a:ext cx="6373813"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C2846-7834-4813-9E7B-6F476534053B}">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Which model feels most useful for sustainable development?</a:t>
          </a:r>
          <a:endParaRPr lang="en-US" sz="3800" kern="1200"/>
        </a:p>
      </dsp:txBody>
      <dsp:txXfrm>
        <a:off x="0" y="3838695"/>
        <a:ext cx="6373813" cy="191794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9EF4BA-48AC-40BB-95E1-9648C893E3C7}">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ACDD51-5239-4202-894B-E39FC0620912}">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Environmental protection</a:t>
          </a:r>
          <a:endParaRPr lang="en-US" sz="5400" kern="1200"/>
        </a:p>
      </dsp:txBody>
      <dsp:txXfrm>
        <a:off x="0" y="2812"/>
        <a:ext cx="6373813" cy="1917941"/>
      </dsp:txXfrm>
    </dsp:sp>
    <dsp:sp modelId="{086BA196-109A-47B7-8675-57E139952727}">
      <dsp:nvSpPr>
        <dsp:cNvPr id="0" name=""/>
        <dsp:cNvSpPr/>
      </dsp:nvSpPr>
      <dsp:spPr>
        <a:xfrm>
          <a:off x="0" y="1920754"/>
          <a:ext cx="6373813" cy="0"/>
        </a:xfrm>
        <a:prstGeom prst="line">
          <a:avLst/>
        </a:prstGeom>
        <a:solidFill>
          <a:schemeClr val="accent2">
            <a:hueOff val="-2968397"/>
            <a:satOff val="0"/>
            <a:lumOff val="-12059"/>
            <a:alphaOff val="0"/>
          </a:schemeClr>
        </a:solidFill>
        <a:ln w="12700" cap="flat" cmpd="sng" algn="ctr">
          <a:solidFill>
            <a:schemeClr val="accent2">
              <a:hueOff val="-2968397"/>
              <a:satOff val="0"/>
              <a:lumOff val="-1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D01732-B16B-493A-9015-DCC53EA342F4}">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Social development</a:t>
          </a:r>
          <a:endParaRPr lang="en-US" sz="5400" kern="1200"/>
        </a:p>
      </dsp:txBody>
      <dsp:txXfrm>
        <a:off x="0" y="1920754"/>
        <a:ext cx="6373813" cy="1917941"/>
      </dsp:txXfrm>
    </dsp:sp>
    <dsp:sp modelId="{33A7B0F6-E597-4027-ACD1-4A5E6A0E47F6}">
      <dsp:nvSpPr>
        <dsp:cNvPr id="0" name=""/>
        <dsp:cNvSpPr/>
      </dsp:nvSpPr>
      <dsp:spPr>
        <a:xfrm>
          <a:off x="0" y="3838695"/>
          <a:ext cx="6373813"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D22DD1-96CA-4CB2-96DB-43FBF0B8E428}">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Economic growth</a:t>
          </a:r>
          <a:endParaRPr lang="en-US" sz="5400" kern="1200"/>
        </a:p>
      </dsp:txBody>
      <dsp:txXfrm>
        <a:off x="0" y="3838695"/>
        <a:ext cx="6373813" cy="191794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60BD9-ABB9-4E3F-8148-D745F3A2EDCB}">
      <dsp:nvSpPr>
        <dsp:cNvPr id="0" name=""/>
        <dsp:cNvSpPr/>
      </dsp:nvSpPr>
      <dsp:spPr>
        <a:xfrm>
          <a:off x="0" y="0"/>
          <a:ext cx="4246775" cy="17350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Multi-sector approaches. </a:t>
          </a:r>
          <a:endParaRPr lang="en-US" sz="2300" kern="1200"/>
        </a:p>
      </dsp:txBody>
      <dsp:txXfrm>
        <a:off x="50818" y="50818"/>
        <a:ext cx="2374516" cy="1633418"/>
      </dsp:txXfrm>
    </dsp:sp>
    <dsp:sp modelId="{156C55B0-C490-43A4-9C85-09CB668F92A1}">
      <dsp:nvSpPr>
        <dsp:cNvPr id="0" name=""/>
        <dsp:cNvSpPr/>
      </dsp:nvSpPr>
      <dsp:spPr>
        <a:xfrm>
          <a:off x="374715" y="2024230"/>
          <a:ext cx="4246775" cy="1735054"/>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Long-term plans and strategies that can be measured and tracked. </a:t>
          </a:r>
          <a:endParaRPr lang="en-US" sz="2300" kern="1200"/>
        </a:p>
      </dsp:txBody>
      <dsp:txXfrm>
        <a:off x="425533" y="2075048"/>
        <a:ext cx="2642638" cy="1633418"/>
      </dsp:txXfrm>
    </dsp:sp>
    <dsp:sp modelId="{AC264B0E-6C23-4198-A621-83B791D317CF}">
      <dsp:nvSpPr>
        <dsp:cNvPr id="0" name=""/>
        <dsp:cNvSpPr/>
      </dsp:nvSpPr>
      <dsp:spPr>
        <a:xfrm>
          <a:off x="749431" y="4048461"/>
          <a:ext cx="4246775" cy="1735054"/>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Addressing all causes of ill-health. </a:t>
          </a:r>
          <a:endParaRPr lang="en-US" sz="2300" kern="1200"/>
        </a:p>
      </dsp:txBody>
      <dsp:txXfrm>
        <a:off x="800249" y="4099279"/>
        <a:ext cx="2642638" cy="1633418"/>
      </dsp:txXfrm>
    </dsp:sp>
    <dsp:sp modelId="{FB6443B8-DB9A-47F8-A8A3-B12C5807587E}">
      <dsp:nvSpPr>
        <dsp:cNvPr id="0" name=""/>
        <dsp:cNvSpPr/>
      </dsp:nvSpPr>
      <dsp:spPr>
        <a:xfrm>
          <a:off x="3118990" y="1315749"/>
          <a:ext cx="1127785" cy="1127785"/>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372742" y="1315749"/>
        <a:ext cx="620281" cy="848658"/>
      </dsp:txXfrm>
    </dsp:sp>
    <dsp:sp modelId="{BDCEE77A-1E95-40C2-971C-D6436B7B7A60}">
      <dsp:nvSpPr>
        <dsp:cNvPr id="0" name=""/>
        <dsp:cNvSpPr/>
      </dsp:nvSpPr>
      <dsp:spPr>
        <a:xfrm>
          <a:off x="3493705" y="3328413"/>
          <a:ext cx="1127785" cy="1127785"/>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47457" y="3328413"/>
        <a:ext cx="620281" cy="84865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50BD2-7C0A-453E-A634-A4F3DE685D40}">
      <dsp:nvSpPr>
        <dsp:cNvPr id="0" name=""/>
        <dsp:cNvSpPr/>
      </dsp:nvSpPr>
      <dsp:spPr>
        <a:xfrm>
          <a:off x="0" y="2398"/>
          <a:ext cx="6669431" cy="12154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9D24DA-0959-4E49-A1EF-74A0D0BAEA92}">
      <dsp:nvSpPr>
        <dsp:cNvPr id="0" name=""/>
        <dsp:cNvSpPr/>
      </dsp:nvSpPr>
      <dsp:spPr>
        <a:xfrm>
          <a:off x="367661" y="275865"/>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818318-3921-48A6-A900-3937EA84B5E2}">
      <dsp:nvSpPr>
        <dsp:cNvPr id="0" name=""/>
        <dsp:cNvSpPr/>
      </dsp:nvSpPr>
      <dsp:spPr>
        <a:xfrm>
          <a:off x="1403800" y="2398"/>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977900">
            <a:lnSpc>
              <a:spcPct val="90000"/>
            </a:lnSpc>
            <a:spcBef>
              <a:spcPct val="0"/>
            </a:spcBef>
            <a:spcAft>
              <a:spcPct val="35000"/>
            </a:spcAft>
            <a:buNone/>
          </a:pPr>
          <a:r>
            <a:rPr lang="en-US" sz="2200" kern="1200"/>
            <a:t>Addressing economic determinants.</a:t>
          </a:r>
        </a:p>
      </dsp:txBody>
      <dsp:txXfrm>
        <a:off x="1403800" y="2398"/>
        <a:ext cx="5265630" cy="1215411"/>
      </dsp:txXfrm>
    </dsp:sp>
    <dsp:sp modelId="{BCC15004-B3DE-4442-9F54-D113D0B36119}">
      <dsp:nvSpPr>
        <dsp:cNvPr id="0" name=""/>
        <dsp:cNvSpPr/>
      </dsp:nvSpPr>
      <dsp:spPr>
        <a:xfrm>
          <a:off x="0" y="1521662"/>
          <a:ext cx="6669431" cy="12154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691A9C-86D0-4540-B6D2-FF9C622536DF}">
      <dsp:nvSpPr>
        <dsp:cNvPr id="0" name=""/>
        <dsp:cNvSpPr/>
      </dsp:nvSpPr>
      <dsp:spPr>
        <a:xfrm>
          <a:off x="367661" y="1795129"/>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11CAD2-6CCC-4483-9174-63DC6A2EF84C}">
      <dsp:nvSpPr>
        <dsp:cNvPr id="0" name=""/>
        <dsp:cNvSpPr/>
      </dsp:nvSpPr>
      <dsp:spPr>
        <a:xfrm>
          <a:off x="1403800" y="1521662"/>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977900">
            <a:lnSpc>
              <a:spcPct val="90000"/>
            </a:lnSpc>
            <a:spcBef>
              <a:spcPct val="0"/>
            </a:spcBef>
            <a:spcAft>
              <a:spcPct val="35000"/>
            </a:spcAft>
            <a:buNone/>
          </a:pPr>
          <a:r>
            <a:rPr lang="en-US" sz="2200" kern="1200"/>
            <a:t>Fair pay.</a:t>
          </a:r>
        </a:p>
      </dsp:txBody>
      <dsp:txXfrm>
        <a:off x="1403800" y="1521662"/>
        <a:ext cx="5265630" cy="1215411"/>
      </dsp:txXfrm>
    </dsp:sp>
    <dsp:sp modelId="{48CFFA77-9D95-4412-BB34-9EA153D802B0}">
      <dsp:nvSpPr>
        <dsp:cNvPr id="0" name=""/>
        <dsp:cNvSpPr/>
      </dsp:nvSpPr>
      <dsp:spPr>
        <a:xfrm>
          <a:off x="0" y="3040926"/>
          <a:ext cx="6669431" cy="12154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5E0341-94B5-4F8A-9CB1-68858D56A48F}">
      <dsp:nvSpPr>
        <dsp:cNvPr id="0" name=""/>
        <dsp:cNvSpPr/>
      </dsp:nvSpPr>
      <dsp:spPr>
        <a:xfrm>
          <a:off x="367661" y="3314393"/>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55BCB8-218F-4685-ACE8-C9E40DFE8DB9}">
      <dsp:nvSpPr>
        <dsp:cNvPr id="0" name=""/>
        <dsp:cNvSpPr/>
      </dsp:nvSpPr>
      <dsp:spPr>
        <a:xfrm>
          <a:off x="1403800" y="3040926"/>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977900">
            <a:lnSpc>
              <a:spcPct val="90000"/>
            </a:lnSpc>
            <a:spcBef>
              <a:spcPct val="0"/>
            </a:spcBef>
            <a:spcAft>
              <a:spcPct val="35000"/>
            </a:spcAft>
            <a:buNone/>
          </a:pPr>
          <a:r>
            <a:rPr lang="en-US" sz="2200" kern="1200"/>
            <a:t>High-quality, secure jobs.</a:t>
          </a:r>
        </a:p>
      </dsp:txBody>
      <dsp:txXfrm>
        <a:off x="1403800" y="3040926"/>
        <a:ext cx="5265630" cy="1215411"/>
      </dsp:txXfrm>
    </dsp:sp>
    <dsp:sp modelId="{AE0C1D51-DA5B-4BC6-B553-146CCBE980ED}">
      <dsp:nvSpPr>
        <dsp:cNvPr id="0" name=""/>
        <dsp:cNvSpPr/>
      </dsp:nvSpPr>
      <dsp:spPr>
        <a:xfrm>
          <a:off x="0" y="4560190"/>
          <a:ext cx="6669431" cy="12154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3162C4-E136-47D5-AF65-D007A3334211}">
      <dsp:nvSpPr>
        <dsp:cNvPr id="0" name=""/>
        <dsp:cNvSpPr/>
      </dsp:nvSpPr>
      <dsp:spPr>
        <a:xfrm>
          <a:off x="367661" y="4833658"/>
          <a:ext cx="668476" cy="66847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3FD349-808A-4F9A-9054-CE83F176BE92}">
      <dsp:nvSpPr>
        <dsp:cNvPr id="0" name=""/>
        <dsp:cNvSpPr/>
      </dsp:nvSpPr>
      <dsp:spPr>
        <a:xfrm>
          <a:off x="1403800" y="4560190"/>
          <a:ext cx="5265630" cy="1215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1" tIns="128631" rIns="128631" bIns="128631" numCol="1" spcCol="1270" anchor="ctr" anchorCtr="0">
          <a:noAutofit/>
        </a:bodyPr>
        <a:lstStyle/>
        <a:p>
          <a:pPr marL="0" lvl="0" indent="0" algn="l" defTabSz="977900">
            <a:lnSpc>
              <a:spcPct val="90000"/>
            </a:lnSpc>
            <a:spcBef>
              <a:spcPct val="0"/>
            </a:spcBef>
            <a:spcAft>
              <a:spcPct val="35000"/>
            </a:spcAft>
            <a:buNone/>
          </a:pPr>
          <a:r>
            <a:rPr lang="en-US" sz="2200" kern="1200"/>
            <a:t>Providing support for long-term health conditions.</a:t>
          </a:r>
        </a:p>
      </dsp:txBody>
      <dsp:txXfrm>
        <a:off x="1403800" y="4560190"/>
        <a:ext cx="5265630" cy="121541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8ED84-3E18-4CF8-9F49-C54A7D54CE14}">
      <dsp:nvSpPr>
        <dsp:cNvPr id="0" name=""/>
        <dsp:cNvSpPr/>
      </dsp:nvSpPr>
      <dsp:spPr>
        <a:xfrm>
          <a:off x="0" y="0"/>
          <a:ext cx="4246775" cy="17350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Early childhood education and care.</a:t>
          </a:r>
        </a:p>
      </dsp:txBody>
      <dsp:txXfrm>
        <a:off x="50818" y="50818"/>
        <a:ext cx="2374516" cy="1633418"/>
      </dsp:txXfrm>
    </dsp:sp>
    <dsp:sp modelId="{FBA9E7C8-BA6C-4EB0-9069-DA8780CD2717}">
      <dsp:nvSpPr>
        <dsp:cNvPr id="0" name=""/>
        <dsp:cNvSpPr/>
      </dsp:nvSpPr>
      <dsp:spPr>
        <a:xfrm>
          <a:off x="374715" y="2024230"/>
          <a:ext cx="4246775" cy="1735054"/>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Expansion of universal Flying Start in Wales. </a:t>
          </a:r>
        </a:p>
      </dsp:txBody>
      <dsp:txXfrm>
        <a:off x="425533" y="2075048"/>
        <a:ext cx="2642638" cy="1633418"/>
      </dsp:txXfrm>
    </dsp:sp>
    <dsp:sp modelId="{58CFFEA1-9E9F-427E-8C82-FF9D55BCC017}">
      <dsp:nvSpPr>
        <dsp:cNvPr id="0" name=""/>
        <dsp:cNvSpPr/>
      </dsp:nvSpPr>
      <dsp:spPr>
        <a:xfrm>
          <a:off x="749431" y="4048461"/>
          <a:ext cx="4246775" cy="1735054"/>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Preventing early inequality. </a:t>
          </a:r>
        </a:p>
      </dsp:txBody>
      <dsp:txXfrm>
        <a:off x="800249" y="4099279"/>
        <a:ext cx="2642638" cy="1633418"/>
      </dsp:txXfrm>
    </dsp:sp>
    <dsp:sp modelId="{5C24A14F-6AA3-4A61-8DAF-9683B42B5D51}">
      <dsp:nvSpPr>
        <dsp:cNvPr id="0" name=""/>
        <dsp:cNvSpPr/>
      </dsp:nvSpPr>
      <dsp:spPr>
        <a:xfrm>
          <a:off x="3118990" y="1315749"/>
          <a:ext cx="1127785" cy="1127785"/>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372742" y="1315749"/>
        <a:ext cx="620281" cy="848658"/>
      </dsp:txXfrm>
    </dsp:sp>
    <dsp:sp modelId="{D089C514-0C83-405A-81CA-AB1E93B9532A}">
      <dsp:nvSpPr>
        <dsp:cNvPr id="0" name=""/>
        <dsp:cNvSpPr/>
      </dsp:nvSpPr>
      <dsp:spPr>
        <a:xfrm>
          <a:off x="3493705" y="3328413"/>
          <a:ext cx="1127785" cy="1127785"/>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47457" y="3328413"/>
        <a:ext cx="620281" cy="84865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C397A-1E7C-4D25-9BBF-7AA2BC80B311}">
      <dsp:nvSpPr>
        <dsp:cNvPr id="0" name=""/>
        <dsp:cNvSpPr/>
      </dsp:nvSpPr>
      <dsp:spPr>
        <a:xfrm>
          <a:off x="0" y="543431"/>
          <a:ext cx="6669431" cy="111230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Preventative healthcare models. </a:t>
          </a:r>
        </a:p>
      </dsp:txBody>
      <dsp:txXfrm>
        <a:off x="54298" y="597729"/>
        <a:ext cx="6560835" cy="1003708"/>
      </dsp:txXfrm>
    </dsp:sp>
    <dsp:sp modelId="{B1ED6EBB-1503-4486-A395-C9614496030F}">
      <dsp:nvSpPr>
        <dsp:cNvPr id="0" name=""/>
        <dsp:cNvSpPr/>
      </dsp:nvSpPr>
      <dsp:spPr>
        <a:xfrm>
          <a:off x="0" y="1736375"/>
          <a:ext cx="6669431" cy="1112304"/>
        </a:xfrm>
        <a:prstGeom prst="roundRect">
          <a:avLst/>
        </a:prstGeom>
        <a:gradFill rotWithShape="0">
          <a:gsLst>
            <a:gs pos="0">
              <a:schemeClr val="accent2">
                <a:hueOff val="-1978932"/>
                <a:satOff val="0"/>
                <a:lumOff val="-8039"/>
                <a:alphaOff val="0"/>
                <a:satMod val="103000"/>
                <a:lumMod val="102000"/>
                <a:tint val="94000"/>
              </a:schemeClr>
            </a:gs>
            <a:gs pos="50000">
              <a:schemeClr val="accent2">
                <a:hueOff val="-1978932"/>
                <a:satOff val="0"/>
                <a:lumOff val="-8039"/>
                <a:alphaOff val="0"/>
                <a:satMod val="110000"/>
                <a:lumMod val="100000"/>
                <a:shade val="100000"/>
              </a:schemeClr>
            </a:gs>
            <a:gs pos="100000">
              <a:schemeClr val="accent2">
                <a:hueOff val="-1978932"/>
                <a:satOff val="0"/>
                <a:lumOff val="-80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Social Model for Health and Wellbeing</a:t>
          </a:r>
        </a:p>
      </dsp:txBody>
      <dsp:txXfrm>
        <a:off x="54298" y="1790673"/>
        <a:ext cx="6560835" cy="1003708"/>
      </dsp:txXfrm>
    </dsp:sp>
    <dsp:sp modelId="{C92D36F7-5656-4092-9CEC-FED3B6080CD1}">
      <dsp:nvSpPr>
        <dsp:cNvPr id="0" name=""/>
        <dsp:cNvSpPr/>
      </dsp:nvSpPr>
      <dsp:spPr>
        <a:xfrm>
          <a:off x="0" y="2929320"/>
          <a:ext cx="6669431" cy="1112304"/>
        </a:xfrm>
        <a:prstGeom prst="roundRect">
          <a:avLst/>
        </a:prstGeom>
        <a:gradFill rotWithShape="0">
          <a:gsLst>
            <a:gs pos="0">
              <a:schemeClr val="accent2">
                <a:hueOff val="-3957863"/>
                <a:satOff val="0"/>
                <a:lumOff val="-16079"/>
                <a:alphaOff val="0"/>
                <a:satMod val="103000"/>
                <a:lumMod val="102000"/>
                <a:tint val="94000"/>
              </a:schemeClr>
            </a:gs>
            <a:gs pos="50000">
              <a:schemeClr val="accent2">
                <a:hueOff val="-3957863"/>
                <a:satOff val="0"/>
                <a:lumOff val="-16079"/>
                <a:alphaOff val="0"/>
                <a:satMod val="110000"/>
                <a:lumMod val="100000"/>
                <a:shade val="100000"/>
              </a:schemeClr>
            </a:gs>
            <a:gs pos="100000">
              <a:schemeClr val="accent2">
                <a:hueOff val="-3957863"/>
                <a:satOff val="0"/>
                <a:lumOff val="-1607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Health Impact Assessments in policy decisions</a:t>
          </a:r>
        </a:p>
      </dsp:txBody>
      <dsp:txXfrm>
        <a:off x="54298" y="2983618"/>
        <a:ext cx="6560835" cy="1003708"/>
      </dsp:txXfrm>
    </dsp:sp>
    <dsp:sp modelId="{B78294D5-582C-49E0-A87F-D53853F1DBE9}">
      <dsp:nvSpPr>
        <dsp:cNvPr id="0" name=""/>
        <dsp:cNvSpPr/>
      </dsp:nvSpPr>
      <dsp:spPr>
        <a:xfrm>
          <a:off x="0" y="4122264"/>
          <a:ext cx="6669431" cy="1112304"/>
        </a:xfrm>
        <a:prstGeom prst="roundRect">
          <a:avLst/>
        </a:prstGeom>
        <a:gradFill rotWithShape="0">
          <a:gsLst>
            <a:gs pos="0">
              <a:schemeClr val="accent2">
                <a:hueOff val="-5936795"/>
                <a:satOff val="0"/>
                <a:lumOff val="-24118"/>
                <a:alphaOff val="0"/>
                <a:satMod val="103000"/>
                <a:lumMod val="102000"/>
                <a:tint val="94000"/>
              </a:schemeClr>
            </a:gs>
            <a:gs pos="50000">
              <a:schemeClr val="accent2">
                <a:hueOff val="-5936795"/>
                <a:satOff val="0"/>
                <a:lumOff val="-24118"/>
                <a:alphaOff val="0"/>
                <a:satMod val="110000"/>
                <a:lumMod val="100000"/>
                <a:shade val="100000"/>
              </a:schemeClr>
            </a:gs>
            <a:gs pos="100000">
              <a:schemeClr val="accent2">
                <a:hueOff val="-5936795"/>
                <a:satOff val="0"/>
                <a:lumOff val="-241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Targeted interventions, such as smoking cessation or obesity reduction</a:t>
          </a:r>
        </a:p>
      </dsp:txBody>
      <dsp:txXfrm>
        <a:off x="54298" y="4176562"/>
        <a:ext cx="6560835" cy="100370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63D0F1-CCCC-418D-B2C3-CBFE15541FDD}">
      <dsp:nvSpPr>
        <dsp:cNvPr id="0" name=""/>
        <dsp:cNvSpPr/>
      </dsp:nvSpPr>
      <dsp:spPr>
        <a:xfrm>
          <a:off x="0" y="51087"/>
          <a:ext cx="4996207" cy="10740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 revolution in social care in Wales. </a:t>
          </a:r>
          <a:endParaRPr lang="en-US" sz="2700" kern="1200"/>
        </a:p>
      </dsp:txBody>
      <dsp:txXfrm>
        <a:off x="52431" y="103518"/>
        <a:ext cx="4891345" cy="969198"/>
      </dsp:txXfrm>
    </dsp:sp>
    <dsp:sp modelId="{DEE3F5D2-6983-480B-A89C-8B2D94793508}">
      <dsp:nvSpPr>
        <dsp:cNvPr id="0" name=""/>
        <dsp:cNvSpPr/>
      </dsp:nvSpPr>
      <dsp:spPr>
        <a:xfrm>
          <a:off x="0" y="1202908"/>
          <a:ext cx="4996207" cy="10740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Voice, choice and control. </a:t>
          </a:r>
          <a:endParaRPr lang="en-US" sz="2700" kern="1200"/>
        </a:p>
      </dsp:txBody>
      <dsp:txXfrm>
        <a:off x="52431" y="1255339"/>
        <a:ext cx="4891345" cy="969198"/>
      </dsp:txXfrm>
    </dsp:sp>
    <dsp:sp modelId="{2D98F218-8DD1-4518-896C-DA6536C6D6E4}">
      <dsp:nvSpPr>
        <dsp:cNvPr id="0" name=""/>
        <dsp:cNvSpPr/>
      </dsp:nvSpPr>
      <dsp:spPr>
        <a:xfrm>
          <a:off x="0" y="2354728"/>
          <a:ext cx="4996207" cy="10740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Mandates preventative, collaborative care. </a:t>
          </a:r>
          <a:endParaRPr lang="en-US" sz="2700" kern="1200"/>
        </a:p>
      </dsp:txBody>
      <dsp:txXfrm>
        <a:off x="52431" y="2407159"/>
        <a:ext cx="4891345" cy="969198"/>
      </dsp:txXfrm>
    </dsp:sp>
    <dsp:sp modelId="{18DDC320-C5F8-498D-86F2-5439EF1F72D0}">
      <dsp:nvSpPr>
        <dsp:cNvPr id="0" name=""/>
        <dsp:cNvSpPr/>
      </dsp:nvSpPr>
      <dsp:spPr>
        <a:xfrm>
          <a:off x="0" y="3506548"/>
          <a:ext cx="4996207" cy="10740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Carers have equal rights to assessment.</a:t>
          </a:r>
          <a:endParaRPr lang="en-US" sz="2700" kern="1200"/>
        </a:p>
      </dsp:txBody>
      <dsp:txXfrm>
        <a:off x="52431" y="3558979"/>
        <a:ext cx="4891345" cy="969198"/>
      </dsp:txXfrm>
    </dsp:sp>
    <dsp:sp modelId="{6A27AEE4-F485-47C3-BBB1-70E1C6C30D89}">
      <dsp:nvSpPr>
        <dsp:cNvPr id="0" name=""/>
        <dsp:cNvSpPr/>
      </dsp:nvSpPr>
      <dsp:spPr>
        <a:xfrm>
          <a:off x="0" y="4658367"/>
          <a:ext cx="4996207" cy="107406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Fosters integrated models of working.</a:t>
          </a:r>
          <a:endParaRPr lang="en-US" sz="2700" kern="1200"/>
        </a:p>
      </dsp:txBody>
      <dsp:txXfrm>
        <a:off x="52431" y="4710798"/>
        <a:ext cx="4891345" cy="96919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2130C-4EBF-42AA-993F-10DF4C09CC66}">
      <dsp:nvSpPr>
        <dsp:cNvPr id="0" name=""/>
        <dsp:cNvSpPr/>
      </dsp:nvSpPr>
      <dsp:spPr>
        <a:xfrm>
          <a:off x="0" y="705"/>
          <a:ext cx="6669431"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2F8A211-671B-4DAF-B457-ED7A15EE2C0F}">
      <dsp:nvSpPr>
        <dsp:cNvPr id="0" name=""/>
        <dsp:cNvSpPr/>
      </dsp:nvSpPr>
      <dsp:spPr>
        <a:xfrm>
          <a:off x="0" y="705"/>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Whilst this is described as ground-breaking, there is a divergence noted between principles and practice. </a:t>
          </a:r>
        </a:p>
      </dsp:txBody>
      <dsp:txXfrm>
        <a:off x="0" y="705"/>
        <a:ext cx="6669431" cy="1155317"/>
      </dsp:txXfrm>
    </dsp:sp>
    <dsp:sp modelId="{6D2B7DA5-D24D-41EB-B5F7-5CA0AECB83C6}">
      <dsp:nvSpPr>
        <dsp:cNvPr id="0" name=""/>
        <dsp:cNvSpPr/>
      </dsp:nvSpPr>
      <dsp:spPr>
        <a:xfrm>
          <a:off x="0" y="1156023"/>
          <a:ext cx="6669431" cy="0"/>
        </a:xfrm>
        <a:prstGeom prst="line">
          <a:avLst/>
        </a:prstGeom>
        <a:gradFill rotWithShape="0">
          <a:gsLst>
            <a:gs pos="0">
              <a:schemeClr val="accent2">
                <a:hueOff val="-1484199"/>
                <a:satOff val="0"/>
                <a:lumOff val="-6030"/>
                <a:alphaOff val="0"/>
                <a:satMod val="103000"/>
                <a:lumMod val="102000"/>
                <a:tint val="94000"/>
              </a:schemeClr>
            </a:gs>
            <a:gs pos="50000">
              <a:schemeClr val="accent2">
                <a:hueOff val="-1484199"/>
                <a:satOff val="0"/>
                <a:lumOff val="-6030"/>
                <a:alphaOff val="0"/>
                <a:satMod val="110000"/>
                <a:lumMod val="100000"/>
                <a:shade val="100000"/>
              </a:schemeClr>
            </a:gs>
            <a:gs pos="100000">
              <a:schemeClr val="accent2">
                <a:hueOff val="-1484199"/>
                <a:satOff val="0"/>
                <a:lumOff val="-6030"/>
                <a:alphaOff val="0"/>
                <a:lumMod val="99000"/>
                <a:satMod val="120000"/>
                <a:shade val="78000"/>
              </a:schemeClr>
            </a:gs>
          </a:gsLst>
          <a:lin ang="5400000" scaled="0"/>
        </a:gradFill>
        <a:ln w="6350" cap="flat" cmpd="sng" algn="ctr">
          <a:solidFill>
            <a:schemeClr val="accent2">
              <a:hueOff val="-1484199"/>
              <a:satOff val="0"/>
              <a:lumOff val="-603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3A7915-B0CD-4A32-9552-91C714F9895B}">
      <dsp:nvSpPr>
        <dsp:cNvPr id="0" name=""/>
        <dsp:cNvSpPr/>
      </dsp:nvSpPr>
      <dsp:spPr>
        <a:xfrm>
          <a:off x="0" y="1156023"/>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Staff are still 'on a journey' to implement it. </a:t>
          </a:r>
        </a:p>
      </dsp:txBody>
      <dsp:txXfrm>
        <a:off x="0" y="1156023"/>
        <a:ext cx="6669431" cy="1155317"/>
      </dsp:txXfrm>
    </dsp:sp>
    <dsp:sp modelId="{C54E06BD-9815-46A8-A946-C6E36F54A233}">
      <dsp:nvSpPr>
        <dsp:cNvPr id="0" name=""/>
        <dsp:cNvSpPr/>
      </dsp:nvSpPr>
      <dsp:spPr>
        <a:xfrm>
          <a:off x="0" y="2311341"/>
          <a:ext cx="6669431" cy="0"/>
        </a:xfrm>
        <a:prstGeom prst="line">
          <a:avLst/>
        </a:prstGeom>
        <a:gradFill rotWithShape="0">
          <a:gsLst>
            <a:gs pos="0">
              <a:schemeClr val="accent2">
                <a:hueOff val="-2968397"/>
                <a:satOff val="0"/>
                <a:lumOff val="-12059"/>
                <a:alphaOff val="0"/>
                <a:satMod val="103000"/>
                <a:lumMod val="102000"/>
                <a:tint val="94000"/>
              </a:schemeClr>
            </a:gs>
            <a:gs pos="50000">
              <a:schemeClr val="accent2">
                <a:hueOff val="-2968397"/>
                <a:satOff val="0"/>
                <a:lumOff val="-12059"/>
                <a:alphaOff val="0"/>
                <a:satMod val="110000"/>
                <a:lumMod val="100000"/>
                <a:shade val="100000"/>
              </a:schemeClr>
            </a:gs>
            <a:gs pos="100000">
              <a:schemeClr val="accent2">
                <a:hueOff val="-2968397"/>
                <a:satOff val="0"/>
                <a:lumOff val="-12059"/>
                <a:alphaOff val="0"/>
                <a:lumMod val="99000"/>
                <a:satMod val="120000"/>
                <a:shade val="78000"/>
              </a:schemeClr>
            </a:gs>
          </a:gsLst>
          <a:lin ang="5400000" scaled="0"/>
        </a:gradFill>
        <a:ln w="6350" cap="flat" cmpd="sng" algn="ctr">
          <a:solidFill>
            <a:schemeClr val="accent2">
              <a:hueOff val="-2968397"/>
              <a:satOff val="0"/>
              <a:lumOff val="-1205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61BBB10-A576-42A5-9DAF-2ACFA2167D31}">
      <dsp:nvSpPr>
        <dsp:cNvPr id="0" name=""/>
        <dsp:cNvSpPr/>
      </dsp:nvSpPr>
      <dsp:spPr>
        <a:xfrm>
          <a:off x="0" y="2311341"/>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Accessing services remains difficult, structurally. </a:t>
          </a:r>
        </a:p>
      </dsp:txBody>
      <dsp:txXfrm>
        <a:off x="0" y="2311341"/>
        <a:ext cx="6669431" cy="1155317"/>
      </dsp:txXfrm>
    </dsp:sp>
    <dsp:sp modelId="{6A4B3F29-E6AA-4F98-85ED-88B975A1B722}">
      <dsp:nvSpPr>
        <dsp:cNvPr id="0" name=""/>
        <dsp:cNvSpPr/>
      </dsp:nvSpPr>
      <dsp:spPr>
        <a:xfrm>
          <a:off x="0" y="3466658"/>
          <a:ext cx="6669431" cy="0"/>
        </a:xfrm>
        <a:prstGeom prst="line">
          <a:avLst/>
        </a:prstGeom>
        <a:gradFill rotWithShape="0">
          <a:gsLst>
            <a:gs pos="0">
              <a:schemeClr val="accent2">
                <a:hueOff val="-4452596"/>
                <a:satOff val="0"/>
                <a:lumOff val="-18089"/>
                <a:alphaOff val="0"/>
                <a:satMod val="103000"/>
                <a:lumMod val="102000"/>
                <a:tint val="94000"/>
              </a:schemeClr>
            </a:gs>
            <a:gs pos="50000">
              <a:schemeClr val="accent2">
                <a:hueOff val="-4452596"/>
                <a:satOff val="0"/>
                <a:lumOff val="-18089"/>
                <a:alphaOff val="0"/>
                <a:satMod val="110000"/>
                <a:lumMod val="100000"/>
                <a:shade val="100000"/>
              </a:schemeClr>
            </a:gs>
            <a:gs pos="100000">
              <a:schemeClr val="accent2">
                <a:hueOff val="-4452596"/>
                <a:satOff val="0"/>
                <a:lumOff val="-18089"/>
                <a:alphaOff val="0"/>
                <a:lumMod val="99000"/>
                <a:satMod val="120000"/>
                <a:shade val="78000"/>
              </a:schemeClr>
            </a:gs>
          </a:gsLst>
          <a:lin ang="5400000" scaled="0"/>
        </a:gradFill>
        <a:ln w="6350" cap="flat" cmpd="sng" algn="ctr">
          <a:solidFill>
            <a:schemeClr val="accent2">
              <a:hueOff val="-4452596"/>
              <a:satOff val="0"/>
              <a:lumOff val="-1808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8B6B1DA-A913-4BE3-AF98-E435224CB73C}">
      <dsp:nvSpPr>
        <dsp:cNvPr id="0" name=""/>
        <dsp:cNvSpPr/>
      </dsp:nvSpPr>
      <dsp:spPr>
        <a:xfrm>
          <a:off x="0" y="3466658"/>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postcode lottery remains. </a:t>
          </a:r>
        </a:p>
      </dsp:txBody>
      <dsp:txXfrm>
        <a:off x="0" y="3466658"/>
        <a:ext cx="6669431" cy="1155317"/>
      </dsp:txXfrm>
    </dsp:sp>
    <dsp:sp modelId="{1C8CEA03-49A7-4817-95DA-02BCA3C7CFCA}">
      <dsp:nvSpPr>
        <dsp:cNvPr id="0" name=""/>
        <dsp:cNvSpPr/>
      </dsp:nvSpPr>
      <dsp:spPr>
        <a:xfrm>
          <a:off x="0" y="4621976"/>
          <a:ext cx="6669431" cy="0"/>
        </a:xfrm>
        <a:prstGeom prst="line">
          <a:avLst/>
        </a:prstGeom>
        <a:gradFill rotWithShape="0">
          <a:gsLst>
            <a:gs pos="0">
              <a:schemeClr val="accent2">
                <a:hueOff val="-5936795"/>
                <a:satOff val="0"/>
                <a:lumOff val="-24118"/>
                <a:alphaOff val="0"/>
                <a:satMod val="103000"/>
                <a:lumMod val="102000"/>
                <a:tint val="94000"/>
              </a:schemeClr>
            </a:gs>
            <a:gs pos="50000">
              <a:schemeClr val="accent2">
                <a:hueOff val="-5936795"/>
                <a:satOff val="0"/>
                <a:lumOff val="-24118"/>
                <a:alphaOff val="0"/>
                <a:satMod val="110000"/>
                <a:lumMod val="100000"/>
                <a:shade val="100000"/>
              </a:schemeClr>
            </a:gs>
            <a:gs pos="100000">
              <a:schemeClr val="accent2">
                <a:hueOff val="-5936795"/>
                <a:satOff val="0"/>
                <a:lumOff val="-24118"/>
                <a:alphaOff val="0"/>
                <a:lumMod val="99000"/>
                <a:satMod val="120000"/>
                <a:shade val="78000"/>
              </a:schemeClr>
            </a:gs>
          </a:gsLst>
          <a:lin ang="5400000" scaled="0"/>
        </a:gradFill>
        <a:ln w="6350" cap="flat" cmpd="sng" algn="ctr">
          <a:solidFill>
            <a:schemeClr val="accent2">
              <a:hueOff val="-5936795"/>
              <a:satOff val="0"/>
              <a:lumOff val="-2411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038CB29-3B0F-40E9-94C5-1220F17F019D}">
      <dsp:nvSpPr>
        <dsp:cNvPr id="0" name=""/>
        <dsp:cNvSpPr/>
      </dsp:nvSpPr>
      <dsp:spPr>
        <a:xfrm>
          <a:off x="0" y="4621976"/>
          <a:ext cx="6669431"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Services can often be 'last resort' and not intervention oriented.</a:t>
          </a:r>
        </a:p>
      </dsp:txBody>
      <dsp:txXfrm>
        <a:off x="0" y="4621976"/>
        <a:ext cx="6669431" cy="1155317"/>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2C237-B52E-4DF0-BDD6-438695E9DCD4}">
      <dsp:nvSpPr>
        <dsp:cNvPr id="0" name=""/>
        <dsp:cNvSpPr/>
      </dsp:nvSpPr>
      <dsp:spPr>
        <a:xfrm>
          <a:off x="2492446" y="3558"/>
          <a:ext cx="2093062" cy="20930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0F0D61-2BDC-4C90-824A-A059B54520A1}">
      <dsp:nvSpPr>
        <dsp:cNvPr id="0" name=""/>
        <dsp:cNvSpPr/>
      </dsp:nvSpPr>
      <dsp:spPr>
        <a:xfrm>
          <a:off x="2938508" y="449621"/>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5A912C-AEEF-43D3-9AA8-A58627F44AA8}">
      <dsp:nvSpPr>
        <dsp:cNvPr id="0" name=""/>
        <dsp:cNvSpPr/>
      </dsp:nvSpPr>
      <dsp:spPr>
        <a:xfrm>
          <a:off x="1823352" y="2748559"/>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Aims to allow people to live longer healthier lives. </a:t>
          </a:r>
          <a:endParaRPr lang="en-US" sz="1700" kern="1200"/>
        </a:p>
      </dsp:txBody>
      <dsp:txXfrm>
        <a:off x="1823352" y="2748559"/>
        <a:ext cx="3431250" cy="720000"/>
      </dsp:txXfrm>
    </dsp:sp>
    <dsp:sp modelId="{FA0D09CC-384E-43B5-9962-FDB23341B848}">
      <dsp:nvSpPr>
        <dsp:cNvPr id="0" name=""/>
        <dsp:cNvSpPr/>
      </dsp:nvSpPr>
      <dsp:spPr>
        <a:xfrm>
          <a:off x="6524165" y="3558"/>
          <a:ext cx="2093062" cy="20930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105616-4DDA-41BE-BFCC-97E050F8EF7B}">
      <dsp:nvSpPr>
        <dsp:cNvPr id="0" name=""/>
        <dsp:cNvSpPr/>
      </dsp:nvSpPr>
      <dsp:spPr>
        <a:xfrm>
          <a:off x="6970227" y="449621"/>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A5EFFB-547B-438A-B29B-C9DD45C06323}">
      <dsp:nvSpPr>
        <dsp:cNvPr id="0" name=""/>
        <dsp:cNvSpPr/>
      </dsp:nvSpPr>
      <dsp:spPr>
        <a:xfrm>
          <a:off x="5855071" y="2748559"/>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Long Term Strategy for PHW is available on Moodle. </a:t>
          </a:r>
          <a:endParaRPr lang="en-US" sz="1700" kern="1200"/>
        </a:p>
      </dsp:txBody>
      <dsp:txXfrm>
        <a:off x="5855071" y="2748559"/>
        <a:ext cx="3431250" cy="72000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2ACA6-C010-43EB-8FC5-B81A5445BD98}">
      <dsp:nvSpPr>
        <dsp:cNvPr id="0" name=""/>
        <dsp:cNvSpPr/>
      </dsp:nvSpPr>
      <dsp:spPr>
        <a:xfrm>
          <a:off x="0" y="62932"/>
          <a:ext cx="6669431" cy="103135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Legislation</a:t>
          </a:r>
          <a:endParaRPr lang="en-US" sz="4300" kern="1200"/>
        </a:p>
      </dsp:txBody>
      <dsp:txXfrm>
        <a:off x="50347" y="113279"/>
        <a:ext cx="6568737" cy="930660"/>
      </dsp:txXfrm>
    </dsp:sp>
    <dsp:sp modelId="{0EBF689C-1C9A-414D-AB3C-A9F031E4733A}">
      <dsp:nvSpPr>
        <dsp:cNvPr id="0" name=""/>
        <dsp:cNvSpPr/>
      </dsp:nvSpPr>
      <dsp:spPr>
        <a:xfrm>
          <a:off x="0" y="1218127"/>
          <a:ext cx="6669431" cy="1031354"/>
        </a:xfrm>
        <a:prstGeom prst="roundRect">
          <a:avLst/>
        </a:prstGeom>
        <a:gradFill rotWithShape="0">
          <a:gsLst>
            <a:gs pos="0">
              <a:schemeClr val="accent2">
                <a:hueOff val="-1484199"/>
                <a:satOff val="0"/>
                <a:lumOff val="-6030"/>
                <a:alphaOff val="0"/>
                <a:satMod val="103000"/>
                <a:lumMod val="102000"/>
                <a:tint val="94000"/>
              </a:schemeClr>
            </a:gs>
            <a:gs pos="50000">
              <a:schemeClr val="accent2">
                <a:hueOff val="-1484199"/>
                <a:satOff val="0"/>
                <a:lumOff val="-6030"/>
                <a:alphaOff val="0"/>
                <a:satMod val="110000"/>
                <a:lumMod val="100000"/>
                <a:shade val="100000"/>
              </a:schemeClr>
            </a:gs>
            <a:gs pos="100000">
              <a:schemeClr val="accent2">
                <a:hueOff val="-1484199"/>
                <a:satOff val="0"/>
                <a:lumOff val="-60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Social policy</a:t>
          </a:r>
          <a:endParaRPr lang="en-US" sz="4300" kern="1200"/>
        </a:p>
      </dsp:txBody>
      <dsp:txXfrm>
        <a:off x="50347" y="1268474"/>
        <a:ext cx="6568737" cy="930660"/>
      </dsp:txXfrm>
    </dsp:sp>
    <dsp:sp modelId="{F995AA52-BC79-408E-8D99-412E3BCBE3D3}">
      <dsp:nvSpPr>
        <dsp:cNvPr id="0" name=""/>
        <dsp:cNvSpPr/>
      </dsp:nvSpPr>
      <dsp:spPr>
        <a:xfrm>
          <a:off x="0" y="2373322"/>
          <a:ext cx="6669431" cy="1031354"/>
        </a:xfrm>
        <a:prstGeom prst="roundRect">
          <a:avLst/>
        </a:prstGeom>
        <a:gradFill rotWithShape="0">
          <a:gsLst>
            <a:gs pos="0">
              <a:schemeClr val="accent2">
                <a:hueOff val="-2968397"/>
                <a:satOff val="0"/>
                <a:lumOff val="-12059"/>
                <a:alphaOff val="0"/>
                <a:satMod val="103000"/>
                <a:lumMod val="102000"/>
                <a:tint val="94000"/>
              </a:schemeClr>
            </a:gs>
            <a:gs pos="50000">
              <a:schemeClr val="accent2">
                <a:hueOff val="-2968397"/>
                <a:satOff val="0"/>
                <a:lumOff val="-12059"/>
                <a:alphaOff val="0"/>
                <a:satMod val="110000"/>
                <a:lumMod val="100000"/>
                <a:shade val="100000"/>
              </a:schemeClr>
            </a:gs>
            <a:gs pos="100000">
              <a:schemeClr val="accent2">
                <a:hueOff val="-2968397"/>
                <a:satOff val="0"/>
                <a:lumOff val="-12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Support mechanisms</a:t>
          </a:r>
          <a:endParaRPr lang="en-US" sz="4300" kern="1200"/>
        </a:p>
      </dsp:txBody>
      <dsp:txXfrm>
        <a:off x="50347" y="2423669"/>
        <a:ext cx="6568737" cy="930660"/>
      </dsp:txXfrm>
    </dsp:sp>
    <dsp:sp modelId="{FF00E816-21D2-4927-9B38-8CF1FEC28BB8}">
      <dsp:nvSpPr>
        <dsp:cNvPr id="0" name=""/>
        <dsp:cNvSpPr/>
      </dsp:nvSpPr>
      <dsp:spPr>
        <a:xfrm>
          <a:off x="0" y="3528517"/>
          <a:ext cx="6669431" cy="1031354"/>
        </a:xfrm>
        <a:prstGeom prst="roundRect">
          <a:avLst/>
        </a:prstGeom>
        <a:gradFill rotWithShape="0">
          <a:gsLst>
            <a:gs pos="0">
              <a:schemeClr val="accent2">
                <a:hueOff val="-4452596"/>
                <a:satOff val="0"/>
                <a:lumOff val="-18089"/>
                <a:alphaOff val="0"/>
                <a:satMod val="103000"/>
                <a:lumMod val="102000"/>
                <a:tint val="94000"/>
              </a:schemeClr>
            </a:gs>
            <a:gs pos="50000">
              <a:schemeClr val="accent2">
                <a:hueOff val="-4452596"/>
                <a:satOff val="0"/>
                <a:lumOff val="-18089"/>
                <a:alphaOff val="0"/>
                <a:satMod val="110000"/>
                <a:lumMod val="100000"/>
                <a:shade val="100000"/>
              </a:schemeClr>
            </a:gs>
            <a:gs pos="100000">
              <a:schemeClr val="accent2">
                <a:hueOff val="-4452596"/>
                <a:satOff val="0"/>
                <a:lumOff val="-180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Codes of practice</a:t>
          </a:r>
          <a:endParaRPr lang="en-US" sz="4300" kern="1200"/>
        </a:p>
      </dsp:txBody>
      <dsp:txXfrm>
        <a:off x="50347" y="3578864"/>
        <a:ext cx="6568737" cy="930660"/>
      </dsp:txXfrm>
    </dsp:sp>
    <dsp:sp modelId="{72EC4AC6-7B9D-420D-AC5F-22654D878242}">
      <dsp:nvSpPr>
        <dsp:cNvPr id="0" name=""/>
        <dsp:cNvSpPr/>
      </dsp:nvSpPr>
      <dsp:spPr>
        <a:xfrm>
          <a:off x="0" y="4683712"/>
          <a:ext cx="6669431" cy="1031354"/>
        </a:xfrm>
        <a:prstGeom prst="roundRect">
          <a:avLst/>
        </a:prstGeom>
        <a:gradFill rotWithShape="0">
          <a:gsLst>
            <a:gs pos="0">
              <a:schemeClr val="accent2">
                <a:hueOff val="-5936795"/>
                <a:satOff val="0"/>
                <a:lumOff val="-24118"/>
                <a:alphaOff val="0"/>
                <a:satMod val="103000"/>
                <a:lumMod val="102000"/>
                <a:tint val="94000"/>
              </a:schemeClr>
            </a:gs>
            <a:gs pos="50000">
              <a:schemeClr val="accent2">
                <a:hueOff val="-5936795"/>
                <a:satOff val="0"/>
                <a:lumOff val="-24118"/>
                <a:alphaOff val="0"/>
                <a:satMod val="110000"/>
                <a:lumMod val="100000"/>
                <a:shade val="100000"/>
              </a:schemeClr>
            </a:gs>
            <a:gs pos="100000">
              <a:schemeClr val="accent2">
                <a:hueOff val="-5936795"/>
                <a:satOff val="0"/>
                <a:lumOff val="-241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Downward filters</a:t>
          </a:r>
          <a:endParaRPr lang="en-US" sz="4300" kern="1200"/>
        </a:p>
      </dsp:txBody>
      <dsp:txXfrm>
        <a:off x="50347" y="4734059"/>
        <a:ext cx="6568737" cy="930660"/>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0A5ED-AFF6-4069-AB99-ABD2AE5D2220}">
      <dsp:nvSpPr>
        <dsp:cNvPr id="0" name=""/>
        <dsp:cNvSpPr/>
      </dsp:nvSpPr>
      <dsp:spPr>
        <a:xfrm>
          <a:off x="0" y="48330"/>
          <a:ext cx="6669431" cy="10740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 55‑year‑old man from a deprived ex‑mining community has:</a:t>
          </a:r>
          <a:endParaRPr lang="en-US" sz="2700" kern="1200"/>
        </a:p>
      </dsp:txBody>
      <dsp:txXfrm>
        <a:off x="52431" y="100761"/>
        <a:ext cx="6564569" cy="969198"/>
      </dsp:txXfrm>
    </dsp:sp>
    <dsp:sp modelId="{143319CE-117A-46C5-874B-D495A56C36F9}">
      <dsp:nvSpPr>
        <dsp:cNvPr id="0" name=""/>
        <dsp:cNvSpPr/>
      </dsp:nvSpPr>
      <dsp:spPr>
        <a:xfrm>
          <a:off x="0" y="1200150"/>
          <a:ext cx="6669431" cy="1074060"/>
        </a:xfrm>
        <a:prstGeom prst="roundRect">
          <a:avLst/>
        </a:prstGeom>
        <a:gradFill rotWithShape="0">
          <a:gsLst>
            <a:gs pos="0">
              <a:schemeClr val="accent2">
                <a:hueOff val="-1484199"/>
                <a:satOff val="0"/>
                <a:lumOff val="-6030"/>
                <a:alphaOff val="0"/>
                <a:satMod val="103000"/>
                <a:lumMod val="102000"/>
                <a:tint val="94000"/>
              </a:schemeClr>
            </a:gs>
            <a:gs pos="50000">
              <a:schemeClr val="accent2">
                <a:hueOff val="-1484199"/>
                <a:satOff val="0"/>
                <a:lumOff val="-6030"/>
                <a:alphaOff val="0"/>
                <a:satMod val="110000"/>
                <a:lumMod val="100000"/>
                <a:shade val="100000"/>
              </a:schemeClr>
            </a:gs>
            <a:gs pos="100000">
              <a:schemeClr val="accent2">
                <a:hueOff val="-1484199"/>
                <a:satOff val="0"/>
                <a:lumOff val="-60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COPD</a:t>
          </a:r>
          <a:endParaRPr lang="en-US" sz="2700" kern="1200"/>
        </a:p>
      </dsp:txBody>
      <dsp:txXfrm>
        <a:off x="52431" y="1252581"/>
        <a:ext cx="6564569" cy="969198"/>
      </dsp:txXfrm>
    </dsp:sp>
    <dsp:sp modelId="{B7C475E3-C475-4F82-ACE3-69352C2C7518}">
      <dsp:nvSpPr>
        <dsp:cNvPr id="0" name=""/>
        <dsp:cNvSpPr/>
      </dsp:nvSpPr>
      <dsp:spPr>
        <a:xfrm>
          <a:off x="0" y="2351970"/>
          <a:ext cx="6669431" cy="1074060"/>
        </a:xfrm>
        <a:prstGeom prst="roundRect">
          <a:avLst/>
        </a:prstGeom>
        <a:gradFill rotWithShape="0">
          <a:gsLst>
            <a:gs pos="0">
              <a:schemeClr val="accent2">
                <a:hueOff val="-2968397"/>
                <a:satOff val="0"/>
                <a:lumOff val="-12059"/>
                <a:alphaOff val="0"/>
                <a:satMod val="103000"/>
                <a:lumMod val="102000"/>
                <a:tint val="94000"/>
              </a:schemeClr>
            </a:gs>
            <a:gs pos="50000">
              <a:schemeClr val="accent2">
                <a:hueOff val="-2968397"/>
                <a:satOff val="0"/>
                <a:lumOff val="-12059"/>
                <a:alphaOff val="0"/>
                <a:satMod val="110000"/>
                <a:lumMod val="100000"/>
                <a:shade val="100000"/>
              </a:schemeClr>
            </a:gs>
            <a:gs pos="100000">
              <a:schemeClr val="accent2">
                <a:hueOff val="-2968397"/>
                <a:satOff val="0"/>
                <a:lumOff val="-12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Limited income</a:t>
          </a:r>
          <a:endParaRPr lang="en-US" sz="2700" kern="1200"/>
        </a:p>
      </dsp:txBody>
      <dsp:txXfrm>
        <a:off x="52431" y="2404401"/>
        <a:ext cx="6564569" cy="969198"/>
      </dsp:txXfrm>
    </dsp:sp>
    <dsp:sp modelId="{52249B75-F5AF-46FB-B323-590EEABAC01C}">
      <dsp:nvSpPr>
        <dsp:cNvPr id="0" name=""/>
        <dsp:cNvSpPr/>
      </dsp:nvSpPr>
      <dsp:spPr>
        <a:xfrm>
          <a:off x="0" y="3503790"/>
          <a:ext cx="6669431" cy="1074060"/>
        </a:xfrm>
        <a:prstGeom prst="roundRect">
          <a:avLst/>
        </a:prstGeom>
        <a:gradFill rotWithShape="0">
          <a:gsLst>
            <a:gs pos="0">
              <a:schemeClr val="accent2">
                <a:hueOff val="-4452596"/>
                <a:satOff val="0"/>
                <a:lumOff val="-18089"/>
                <a:alphaOff val="0"/>
                <a:satMod val="103000"/>
                <a:lumMod val="102000"/>
                <a:tint val="94000"/>
              </a:schemeClr>
            </a:gs>
            <a:gs pos="50000">
              <a:schemeClr val="accent2">
                <a:hueOff val="-4452596"/>
                <a:satOff val="0"/>
                <a:lumOff val="-18089"/>
                <a:alphaOff val="0"/>
                <a:satMod val="110000"/>
                <a:lumMod val="100000"/>
                <a:shade val="100000"/>
              </a:schemeClr>
            </a:gs>
            <a:gs pos="100000">
              <a:schemeClr val="accent2">
                <a:hueOff val="-4452596"/>
                <a:satOff val="0"/>
                <a:lumOff val="-180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Caring responsibilities</a:t>
          </a:r>
          <a:endParaRPr lang="en-US" sz="2700" kern="1200"/>
        </a:p>
      </dsp:txBody>
      <dsp:txXfrm>
        <a:off x="52431" y="3556221"/>
        <a:ext cx="6564569" cy="969198"/>
      </dsp:txXfrm>
    </dsp:sp>
    <dsp:sp modelId="{8DB7BB78-D486-4226-8A74-FC7F773B4F92}">
      <dsp:nvSpPr>
        <dsp:cNvPr id="0" name=""/>
        <dsp:cNvSpPr/>
      </dsp:nvSpPr>
      <dsp:spPr>
        <a:xfrm>
          <a:off x="0" y="4655610"/>
          <a:ext cx="6669431" cy="1074060"/>
        </a:xfrm>
        <a:prstGeom prst="roundRect">
          <a:avLst/>
        </a:prstGeom>
        <a:gradFill rotWithShape="0">
          <a:gsLst>
            <a:gs pos="0">
              <a:schemeClr val="accent2">
                <a:hueOff val="-5936795"/>
                <a:satOff val="0"/>
                <a:lumOff val="-24118"/>
                <a:alphaOff val="0"/>
                <a:satMod val="103000"/>
                <a:lumMod val="102000"/>
                <a:tint val="94000"/>
              </a:schemeClr>
            </a:gs>
            <a:gs pos="50000">
              <a:schemeClr val="accent2">
                <a:hueOff val="-5936795"/>
                <a:satOff val="0"/>
                <a:lumOff val="-24118"/>
                <a:alphaOff val="0"/>
                <a:satMod val="110000"/>
                <a:lumMod val="100000"/>
                <a:shade val="100000"/>
              </a:schemeClr>
            </a:gs>
            <a:gs pos="100000">
              <a:schemeClr val="accent2">
                <a:hueOff val="-5936795"/>
                <a:satOff val="0"/>
                <a:lumOff val="-2411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Poor access to transport</a:t>
          </a:r>
          <a:endParaRPr lang="en-US" sz="2700" kern="1200"/>
        </a:p>
      </dsp:txBody>
      <dsp:txXfrm>
        <a:off x="52431" y="4708041"/>
        <a:ext cx="6564569" cy="969198"/>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6B3CE-0216-47B9-816C-EFFC041F6488}">
      <dsp:nvSpPr>
        <dsp:cNvPr id="0" name=""/>
        <dsp:cNvSpPr/>
      </dsp:nvSpPr>
      <dsp:spPr>
        <a:xfrm>
          <a:off x="86794" y="606"/>
          <a:ext cx="4686893" cy="29761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08A6671-8690-4E0F-BBB1-F74A33573FAA}">
      <dsp:nvSpPr>
        <dsp:cNvPr id="0" name=""/>
        <dsp:cNvSpPr/>
      </dsp:nvSpPr>
      <dsp:spPr>
        <a:xfrm>
          <a:off x="607560" y="495334"/>
          <a:ext cx="4686893" cy="2976177"/>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a:t>How diverse is our society?</a:t>
          </a:r>
          <a:endParaRPr lang="en-US" sz="4400" kern="1200"/>
        </a:p>
      </dsp:txBody>
      <dsp:txXfrm>
        <a:off x="694729" y="582503"/>
        <a:ext cx="4512555" cy="2801839"/>
      </dsp:txXfrm>
    </dsp:sp>
    <dsp:sp modelId="{210C8A59-4F7D-413F-A7E1-C8179B3F5BCF}">
      <dsp:nvSpPr>
        <dsp:cNvPr id="0" name=""/>
        <dsp:cNvSpPr/>
      </dsp:nvSpPr>
      <dsp:spPr>
        <a:xfrm>
          <a:off x="5815219" y="606"/>
          <a:ext cx="4686893" cy="29761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663CC20-53EA-4899-8647-A793A3394873}">
      <dsp:nvSpPr>
        <dsp:cNvPr id="0" name=""/>
        <dsp:cNvSpPr/>
      </dsp:nvSpPr>
      <dsp:spPr>
        <a:xfrm>
          <a:off x="6335985" y="495334"/>
          <a:ext cx="4686893" cy="2976177"/>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a:t>How diverse so support services therefore need to be? </a:t>
          </a:r>
          <a:endParaRPr lang="en-US" sz="4400" kern="1200"/>
        </a:p>
      </dsp:txBody>
      <dsp:txXfrm>
        <a:off x="6423154" y="582503"/>
        <a:ext cx="4512555" cy="280183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AA360-B68A-4B94-86C0-63B6F3E39AC5}">
      <dsp:nvSpPr>
        <dsp:cNvPr id="0" name=""/>
        <dsp:cNvSpPr/>
      </dsp:nvSpPr>
      <dsp:spPr>
        <a:xfrm>
          <a:off x="86794" y="606"/>
          <a:ext cx="4686893" cy="29761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A054AA3-D1D9-4B3F-92D1-6699E25FA5A6}">
      <dsp:nvSpPr>
        <dsp:cNvPr id="0" name=""/>
        <dsp:cNvSpPr/>
      </dsp:nvSpPr>
      <dsp:spPr>
        <a:xfrm>
          <a:off x="607560" y="495334"/>
          <a:ext cx="4686893" cy="2976177"/>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How do we promote dignity, choice, and equal opportunity within unequal contexts?</a:t>
          </a:r>
          <a:endParaRPr lang="en-US" sz="3600" kern="1200"/>
        </a:p>
      </dsp:txBody>
      <dsp:txXfrm>
        <a:off x="694729" y="582503"/>
        <a:ext cx="4512555" cy="2801839"/>
      </dsp:txXfrm>
    </dsp:sp>
    <dsp:sp modelId="{1C81E033-01A9-4A44-9715-7A3013953B3A}">
      <dsp:nvSpPr>
        <dsp:cNvPr id="0" name=""/>
        <dsp:cNvSpPr/>
      </dsp:nvSpPr>
      <dsp:spPr>
        <a:xfrm>
          <a:off x="5815219" y="606"/>
          <a:ext cx="4686893" cy="29761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CB6684D-E5DB-4197-A04B-7DEC5C86E414}">
      <dsp:nvSpPr>
        <dsp:cNvPr id="0" name=""/>
        <dsp:cNvSpPr/>
      </dsp:nvSpPr>
      <dsp:spPr>
        <a:xfrm>
          <a:off x="6335985" y="495334"/>
          <a:ext cx="4686893" cy="2976177"/>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Is current policy doing enough?</a:t>
          </a:r>
          <a:endParaRPr lang="en-US" sz="3600" kern="1200"/>
        </a:p>
      </dsp:txBody>
      <dsp:txXfrm>
        <a:off x="6423154" y="582503"/>
        <a:ext cx="4512555" cy="28018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1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1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4#1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4#1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1106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04533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8/14/2026</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06311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7853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4163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69792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63425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05797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13633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33100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8/14/2026</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35832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8/14/2026</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467056858"/>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62"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153200" y="540000"/>
            <a:ext cx="4500561" cy="4259814"/>
          </a:xfrm>
        </p:spPr>
        <p:txBody>
          <a:bodyPr>
            <a:normAutofit/>
          </a:bodyPr>
          <a:lstStyle/>
          <a:p>
            <a:r>
              <a:rPr lang="en-US" sz="5500"/>
              <a:t>Health, Wellbeing and Sustainable Development</a:t>
            </a:r>
          </a:p>
        </p:txBody>
      </p:sp>
      <p:sp>
        <p:nvSpPr>
          <p:cNvPr id="3" name="Subtitle 2"/>
          <p:cNvSpPr>
            <a:spLocks noGrp="1"/>
          </p:cNvSpPr>
          <p:nvPr>
            <p:ph type="subTitle" idx="1"/>
          </p:nvPr>
        </p:nvSpPr>
        <p:spPr>
          <a:xfrm>
            <a:off x="7153200" y="4988476"/>
            <a:ext cx="4500561" cy="1320249"/>
          </a:xfrm>
        </p:spPr>
        <p:txBody>
          <a:bodyPr>
            <a:normAutofit/>
          </a:bodyPr>
          <a:lstStyle/>
          <a:p>
            <a:endParaRPr lang="en-US"/>
          </a:p>
        </p:txBody>
      </p:sp>
      <p:grpSp>
        <p:nvGrpSpPr>
          <p:cNvPr id="10" name="Group 9">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12" name="Oval 11">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7" name="Picture 16">
            <a:extLst>
              <a:ext uri="{FF2B5EF4-FFF2-40B4-BE49-F238E27FC236}">
                <a16:creationId xmlns:a16="http://schemas.microsoft.com/office/drawing/2014/main" id="{D22B85CC-2138-0DD2-4981-C39EAAC24344}"/>
              </a:ext>
            </a:extLst>
          </p:cNvPr>
          <p:cNvPicPr>
            <a:picLocks noChangeAspect="1"/>
          </p:cNvPicPr>
          <p:nvPr/>
        </p:nvPicPr>
        <p:blipFill>
          <a:blip r:embed="rId2"/>
          <a:srcRect l="20784" r="29215" b="-4"/>
          <a:stretch>
            <a:fillRect/>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4415E-642D-C1A5-C8B9-49AC79D93223}"/>
              </a:ext>
            </a:extLst>
          </p:cNvPr>
          <p:cNvSpPr>
            <a:spLocks noGrp="1"/>
          </p:cNvSpPr>
          <p:nvPr>
            <p:ph type="title"/>
          </p:nvPr>
        </p:nvSpPr>
        <p:spPr/>
        <p:txBody>
          <a:bodyPr/>
          <a:lstStyle/>
          <a:p>
            <a:r>
              <a:rPr lang="en-US"/>
              <a:t>Aims and Objectives</a:t>
            </a:r>
          </a:p>
        </p:txBody>
      </p:sp>
      <p:sp>
        <p:nvSpPr>
          <p:cNvPr id="3" name="Content Placeholder 2">
            <a:extLst>
              <a:ext uri="{FF2B5EF4-FFF2-40B4-BE49-F238E27FC236}">
                <a16:creationId xmlns:a16="http://schemas.microsoft.com/office/drawing/2014/main" id="{FD62CF54-1A0C-F500-1FF4-D5A1FE2C7CB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078385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FB09B-8D34-CDD1-2D53-BC9B0BC12C5F}"/>
              </a:ext>
            </a:extLst>
          </p:cNvPr>
          <p:cNvSpPr>
            <a:spLocks noGrp="1"/>
          </p:cNvSpPr>
          <p:nvPr>
            <p:ph type="title"/>
          </p:nvPr>
        </p:nvSpPr>
        <p:spPr/>
        <p:txBody>
          <a:bodyPr/>
          <a:lstStyle/>
          <a:p>
            <a:r>
              <a:rPr lang="en-US"/>
              <a:t>Module Aim</a:t>
            </a:r>
          </a:p>
        </p:txBody>
      </p:sp>
      <p:sp>
        <p:nvSpPr>
          <p:cNvPr id="3" name="Content Placeholder 2">
            <a:extLst>
              <a:ext uri="{FF2B5EF4-FFF2-40B4-BE49-F238E27FC236}">
                <a16:creationId xmlns:a16="http://schemas.microsoft.com/office/drawing/2014/main" id="{8B3C4BE8-E36D-70C5-6E02-71F1E686865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654627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9C042-F1C8-B2C5-0084-9CC2563FCB11}"/>
              </a:ext>
            </a:extLst>
          </p:cNvPr>
          <p:cNvSpPr>
            <a:spLocks noGrp="1"/>
          </p:cNvSpPr>
          <p:nvPr>
            <p:ph type="title"/>
          </p:nvPr>
        </p:nvSpPr>
        <p:spPr/>
        <p:txBody>
          <a:bodyPr/>
          <a:lstStyle/>
          <a:p>
            <a:r>
              <a:rPr lang="en-US"/>
              <a:t>Module Learning Outcomes</a:t>
            </a:r>
          </a:p>
        </p:txBody>
      </p:sp>
      <p:sp>
        <p:nvSpPr>
          <p:cNvPr id="3" name="Content Placeholder 2">
            <a:extLst>
              <a:ext uri="{FF2B5EF4-FFF2-40B4-BE49-F238E27FC236}">
                <a16:creationId xmlns:a16="http://schemas.microsoft.com/office/drawing/2014/main" id="{6F1FD5B1-6CA7-31DA-6AA5-E0F42565587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557786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1D75C-4C5D-80AD-4218-FFB59246F587}"/>
              </a:ext>
            </a:extLst>
          </p:cNvPr>
          <p:cNvSpPr>
            <a:spLocks noGrp="1"/>
          </p:cNvSpPr>
          <p:nvPr>
            <p:ph type="title"/>
          </p:nvPr>
        </p:nvSpPr>
        <p:spPr/>
        <p:txBody>
          <a:bodyPr/>
          <a:lstStyle/>
          <a:p>
            <a:r>
              <a:rPr lang="en-US"/>
              <a:t>Indicative Content</a:t>
            </a:r>
          </a:p>
        </p:txBody>
      </p:sp>
      <p:sp>
        <p:nvSpPr>
          <p:cNvPr id="3" name="Content Placeholder 2">
            <a:extLst>
              <a:ext uri="{FF2B5EF4-FFF2-40B4-BE49-F238E27FC236}">
                <a16:creationId xmlns:a16="http://schemas.microsoft.com/office/drawing/2014/main" id="{64A2E373-150C-976D-6B5C-927169BEFC2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299704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77F37-405A-B1E8-DF24-A05F611B0C9F}"/>
              </a:ext>
            </a:extLst>
          </p:cNvPr>
          <p:cNvSpPr>
            <a:spLocks noGrp="1"/>
          </p:cNvSpPr>
          <p:nvPr>
            <p:ph type="title"/>
          </p:nvPr>
        </p:nvSpPr>
        <p:spPr>
          <a:xfrm>
            <a:off x="550863" y="549275"/>
            <a:ext cx="4560358" cy="5543549"/>
          </a:xfrm>
        </p:spPr>
        <p:txBody>
          <a:bodyPr wrap="square" anchor="ctr">
            <a:normAutofit/>
          </a:bodyPr>
          <a:lstStyle/>
          <a:p>
            <a:r>
              <a:rPr lang="en-GB"/>
              <a:t>Module Assignments</a:t>
            </a:r>
          </a:p>
        </p:txBody>
      </p:sp>
      <p:graphicFrame>
        <p:nvGraphicFramePr>
          <p:cNvPr id="15" name="Content Placeholder 2">
            <a:extLst>
              <a:ext uri="{FF2B5EF4-FFF2-40B4-BE49-F238E27FC236}">
                <a16:creationId xmlns:a16="http://schemas.microsoft.com/office/drawing/2014/main" id="{F1385D96-0E78-DEB8-77B5-B99488FE7BB2}"/>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5898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F458E-44D8-7C71-7F4E-439AE2CF802D}"/>
              </a:ext>
            </a:extLst>
          </p:cNvPr>
          <p:cNvSpPr>
            <a:spLocks noGrp="1"/>
          </p:cNvSpPr>
          <p:nvPr>
            <p:ph type="title"/>
          </p:nvPr>
        </p:nvSpPr>
        <p:spPr/>
        <p:txBody>
          <a:bodyPr/>
          <a:lstStyle/>
          <a:p>
            <a:r>
              <a:rPr lang="en-US"/>
              <a:t>Assessment 1</a:t>
            </a:r>
          </a:p>
        </p:txBody>
      </p:sp>
      <p:sp>
        <p:nvSpPr>
          <p:cNvPr id="3" name="Content Placeholder 2">
            <a:extLst>
              <a:ext uri="{FF2B5EF4-FFF2-40B4-BE49-F238E27FC236}">
                <a16:creationId xmlns:a16="http://schemas.microsoft.com/office/drawing/2014/main" id="{1E088963-8D9B-99B2-CE31-BE1F26C216B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618111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9AB52-BF43-99B2-B222-002EFDA763B8}"/>
              </a:ext>
            </a:extLst>
          </p:cNvPr>
          <p:cNvSpPr>
            <a:spLocks noGrp="1"/>
          </p:cNvSpPr>
          <p:nvPr>
            <p:ph type="title"/>
          </p:nvPr>
        </p:nvSpPr>
        <p:spPr/>
        <p:txBody>
          <a:bodyPr/>
          <a:lstStyle/>
          <a:p>
            <a:r>
              <a:rPr lang="en-US"/>
              <a:t>Assessment 2</a:t>
            </a:r>
          </a:p>
        </p:txBody>
      </p:sp>
      <p:sp>
        <p:nvSpPr>
          <p:cNvPr id="3" name="Content Placeholder 2">
            <a:extLst>
              <a:ext uri="{FF2B5EF4-FFF2-40B4-BE49-F238E27FC236}">
                <a16:creationId xmlns:a16="http://schemas.microsoft.com/office/drawing/2014/main" id="{FD0696BC-8866-28A9-5539-BFD9F37A66B2}"/>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967024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A4B50-2E95-DD08-817D-6FA891F92EBF}"/>
              </a:ext>
            </a:extLst>
          </p:cNvPr>
          <p:cNvSpPr>
            <a:spLocks noGrp="1"/>
          </p:cNvSpPr>
          <p:nvPr>
            <p:ph type="title"/>
          </p:nvPr>
        </p:nvSpPr>
        <p:spPr>
          <a:xfrm>
            <a:off x="550863" y="549275"/>
            <a:ext cx="3565525" cy="5543549"/>
          </a:xfrm>
        </p:spPr>
        <p:txBody>
          <a:bodyPr wrap="square" anchor="ctr">
            <a:normAutofit/>
          </a:bodyPr>
          <a:lstStyle/>
          <a:p>
            <a:r>
              <a:rPr lang="en-GB"/>
              <a:t>Health</a:t>
            </a:r>
          </a:p>
        </p:txBody>
      </p:sp>
      <p:graphicFrame>
        <p:nvGraphicFramePr>
          <p:cNvPr id="5" name="Content Placeholder 2">
            <a:extLst>
              <a:ext uri="{FF2B5EF4-FFF2-40B4-BE49-F238E27FC236}">
                <a16:creationId xmlns:a16="http://schemas.microsoft.com/office/drawing/2014/main" id="{0D52D9E2-2FE8-4B83-B216-20F250D28903}"/>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3173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90C76-1E20-D80C-1098-8B758183CD3D}"/>
              </a:ext>
            </a:extLst>
          </p:cNvPr>
          <p:cNvSpPr>
            <a:spLocks noGrp="1"/>
          </p:cNvSpPr>
          <p:nvPr>
            <p:ph type="title"/>
          </p:nvPr>
        </p:nvSpPr>
        <p:spPr>
          <a:xfrm>
            <a:off x="550863" y="550800"/>
            <a:ext cx="7308850" cy="986400"/>
          </a:xfrm>
        </p:spPr>
        <p:txBody>
          <a:bodyPr wrap="square" anchor="ctr">
            <a:normAutofit/>
          </a:bodyPr>
          <a:lstStyle/>
          <a:p>
            <a:r>
              <a:rPr lang="en-GB"/>
              <a:t>Health</a:t>
            </a:r>
          </a:p>
        </p:txBody>
      </p:sp>
      <p:graphicFrame>
        <p:nvGraphicFramePr>
          <p:cNvPr id="5" name="Content Placeholder 2">
            <a:extLst>
              <a:ext uri="{FF2B5EF4-FFF2-40B4-BE49-F238E27FC236}">
                <a16:creationId xmlns:a16="http://schemas.microsoft.com/office/drawing/2014/main" id="{CE7383BB-CCA8-E499-6C75-F9BF0B047DCB}"/>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3262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D7A66-A3FE-CFDD-B92C-950D21D76DA3}"/>
              </a:ext>
            </a:extLst>
          </p:cNvPr>
          <p:cNvSpPr>
            <a:spLocks noGrp="1"/>
          </p:cNvSpPr>
          <p:nvPr>
            <p:ph type="title"/>
          </p:nvPr>
        </p:nvSpPr>
        <p:spPr>
          <a:xfrm>
            <a:off x="550863" y="549275"/>
            <a:ext cx="4126441" cy="5543549"/>
          </a:xfrm>
        </p:spPr>
        <p:txBody>
          <a:bodyPr wrap="square" anchor="ctr">
            <a:normAutofit/>
          </a:bodyPr>
          <a:lstStyle/>
          <a:p>
            <a:r>
              <a:rPr lang="en-GB"/>
              <a:t>Alternative Definitions</a:t>
            </a:r>
          </a:p>
        </p:txBody>
      </p:sp>
      <p:graphicFrame>
        <p:nvGraphicFramePr>
          <p:cNvPr id="5" name="Content Placeholder 2">
            <a:extLst>
              <a:ext uri="{FF2B5EF4-FFF2-40B4-BE49-F238E27FC236}">
                <a16:creationId xmlns:a16="http://schemas.microsoft.com/office/drawing/2014/main" id="{CE6CEDCE-4D4C-EE7E-4203-4A5F14CD93F3}"/>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49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81B04-036C-1699-E4E4-9F3D49BC168D}"/>
              </a:ext>
            </a:extLst>
          </p:cNvPr>
          <p:cNvSpPr>
            <a:spLocks noGrp="1"/>
          </p:cNvSpPr>
          <p:nvPr>
            <p:ph type="title"/>
          </p:nvPr>
        </p:nvSpPr>
        <p:spPr>
          <a:xfrm>
            <a:off x="550863" y="549275"/>
            <a:ext cx="3918646" cy="5543549"/>
          </a:xfrm>
        </p:spPr>
        <p:txBody>
          <a:bodyPr wrap="square" anchor="ctr">
            <a:normAutofit/>
          </a:bodyPr>
          <a:lstStyle/>
          <a:p>
            <a:r>
              <a:rPr lang="en-GB"/>
              <a:t>Biomedical Model of Health</a:t>
            </a:r>
          </a:p>
        </p:txBody>
      </p:sp>
      <p:graphicFrame>
        <p:nvGraphicFramePr>
          <p:cNvPr id="5" name="Content Placeholder 2">
            <a:extLst>
              <a:ext uri="{FF2B5EF4-FFF2-40B4-BE49-F238E27FC236}">
                <a16:creationId xmlns:a16="http://schemas.microsoft.com/office/drawing/2014/main" id="{D9E79CEB-BD29-9959-5127-C5AB63391F1C}"/>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57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87A7A-3EF9-9F9C-43FC-04BF6C9D62E9}"/>
              </a:ext>
            </a:extLst>
          </p:cNvPr>
          <p:cNvSpPr>
            <a:spLocks noGrp="1"/>
          </p:cNvSpPr>
          <p:nvPr>
            <p:ph type="title"/>
          </p:nvPr>
        </p:nvSpPr>
        <p:spPr>
          <a:xfrm>
            <a:off x="550863" y="549275"/>
            <a:ext cx="3565525" cy="5543549"/>
          </a:xfrm>
        </p:spPr>
        <p:txBody>
          <a:bodyPr wrap="square" anchor="ctr">
            <a:normAutofit/>
          </a:bodyPr>
          <a:lstStyle/>
          <a:p>
            <a:r>
              <a:rPr lang="en-GB"/>
              <a:t>Social Model of Health</a:t>
            </a:r>
          </a:p>
        </p:txBody>
      </p:sp>
      <p:graphicFrame>
        <p:nvGraphicFramePr>
          <p:cNvPr id="5" name="Content Placeholder 2">
            <a:extLst>
              <a:ext uri="{FF2B5EF4-FFF2-40B4-BE49-F238E27FC236}">
                <a16:creationId xmlns:a16="http://schemas.microsoft.com/office/drawing/2014/main" id="{A9106097-EC4B-0DA2-025C-30B549B37CDE}"/>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7057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3D Glass Rendering Of Chemical Compounds">
            <a:extLst>
              <a:ext uri="{FF2B5EF4-FFF2-40B4-BE49-F238E27FC236}">
                <a16:creationId xmlns:a16="http://schemas.microsoft.com/office/drawing/2014/main" id="{6DB6967B-0BDB-202F-FA7A-85AB3F578E6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129CD9A7-3E83-72C8-2CE7-806AF2B2A473}"/>
              </a:ext>
            </a:extLst>
          </p:cNvPr>
          <p:cNvSpPr>
            <a:spLocks noGrp="1"/>
          </p:cNvSpPr>
          <p:nvPr>
            <p:ph type="ctrTitle"/>
          </p:nvPr>
        </p:nvSpPr>
        <p:spPr>
          <a:xfrm>
            <a:off x="550864" y="549275"/>
            <a:ext cx="3565524" cy="2887174"/>
          </a:xfrm>
        </p:spPr>
        <p:txBody>
          <a:bodyPr anchor="b">
            <a:normAutofit/>
          </a:bodyPr>
          <a:lstStyle/>
          <a:p>
            <a:r>
              <a:rPr lang="en-GB" sz="4100"/>
              <a:t>Biopsychosocial Model</a:t>
            </a:r>
          </a:p>
        </p:txBody>
      </p:sp>
      <p:sp>
        <p:nvSpPr>
          <p:cNvPr id="3" name="Content Placeholder 2">
            <a:extLst>
              <a:ext uri="{FF2B5EF4-FFF2-40B4-BE49-F238E27FC236}">
                <a16:creationId xmlns:a16="http://schemas.microsoft.com/office/drawing/2014/main" id="{5389895B-ED30-A891-5941-B6321C6C2EB6}"/>
              </a:ext>
            </a:extLst>
          </p:cNvPr>
          <p:cNvSpPr>
            <a:spLocks noGrp="1"/>
          </p:cNvSpPr>
          <p:nvPr>
            <p:ph type="subTitle" idx="1"/>
          </p:nvPr>
        </p:nvSpPr>
        <p:spPr>
          <a:xfrm>
            <a:off x="550863" y="3569007"/>
            <a:ext cx="3565525" cy="2523817"/>
          </a:xfrm>
        </p:spPr>
        <p:txBody>
          <a:bodyPr>
            <a:normAutofit/>
          </a:bodyPr>
          <a:lstStyle/>
          <a:p>
            <a:endParaRPr lang="en-GB" sz="2000">
              <a:solidFill>
                <a:schemeClr val="tx1">
                  <a:alpha val="60000"/>
                </a:schemeClr>
              </a:solidFill>
            </a:endParaRPr>
          </a:p>
        </p:txBody>
      </p:sp>
    </p:spTree>
    <p:extLst>
      <p:ext uri="{BB962C8B-B14F-4D97-AF65-F5344CB8AC3E}">
        <p14:creationId xmlns:p14="http://schemas.microsoft.com/office/powerpoint/2010/main" val="2179421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1C32D-BD06-9527-0390-72D186F537DD}"/>
              </a:ext>
            </a:extLst>
          </p:cNvPr>
          <p:cNvSpPr>
            <a:spLocks noGrp="1"/>
          </p:cNvSpPr>
          <p:nvPr>
            <p:ph type="title"/>
          </p:nvPr>
        </p:nvSpPr>
        <p:spPr/>
        <p:txBody>
          <a:bodyPr/>
          <a:lstStyle/>
          <a:p>
            <a:r>
              <a:rPr lang="en-GB" dirty="0"/>
              <a:t>What is this model?</a:t>
            </a:r>
          </a:p>
        </p:txBody>
      </p:sp>
      <p:pic>
        <p:nvPicPr>
          <p:cNvPr id="4" name="Content Placeholder 3" descr="Biopsychosocial Model - Physiopedia">
            <a:extLst>
              <a:ext uri="{FF2B5EF4-FFF2-40B4-BE49-F238E27FC236}">
                <a16:creationId xmlns:a16="http://schemas.microsoft.com/office/drawing/2014/main" id="{75313CD2-0929-F2C8-FBF0-D16927FEE551}"/>
              </a:ext>
            </a:extLst>
          </p:cNvPr>
          <p:cNvPicPr>
            <a:picLocks noGrp="1" noChangeAspect="1"/>
          </p:cNvPicPr>
          <p:nvPr>
            <p:ph idx="1"/>
          </p:nvPr>
        </p:nvPicPr>
        <p:blipFill>
          <a:blip r:embed="rId2"/>
          <a:stretch>
            <a:fillRect/>
          </a:stretch>
        </p:blipFill>
        <p:spPr>
          <a:xfrm>
            <a:off x="5461000" y="1434975"/>
            <a:ext cx="6269789" cy="5291555"/>
          </a:xfrm>
        </p:spPr>
      </p:pic>
    </p:spTree>
    <p:extLst>
      <p:ext uri="{BB962C8B-B14F-4D97-AF65-F5344CB8AC3E}">
        <p14:creationId xmlns:p14="http://schemas.microsoft.com/office/powerpoint/2010/main" val="1911346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A2F7F-30B6-C278-E41D-934958908696}"/>
              </a:ext>
            </a:extLst>
          </p:cNvPr>
          <p:cNvSpPr>
            <a:spLocks noGrp="1"/>
          </p:cNvSpPr>
          <p:nvPr>
            <p:ph type="title"/>
          </p:nvPr>
        </p:nvSpPr>
        <p:spPr>
          <a:xfrm>
            <a:off x="838201" y="559813"/>
            <a:ext cx="2819399" cy="5577934"/>
          </a:xfrm>
        </p:spPr>
        <p:txBody>
          <a:bodyPr>
            <a:normAutofit/>
          </a:bodyPr>
          <a:lstStyle/>
          <a:p>
            <a:r>
              <a:rPr lang="en-GB" sz="2400"/>
              <a:t>The Biopsychosocial Model</a:t>
            </a:r>
          </a:p>
        </p:txBody>
      </p:sp>
      <p:graphicFrame>
        <p:nvGraphicFramePr>
          <p:cNvPr id="14" name="Content Placeholder 2">
            <a:extLst>
              <a:ext uri="{FF2B5EF4-FFF2-40B4-BE49-F238E27FC236}">
                <a16:creationId xmlns:a16="http://schemas.microsoft.com/office/drawing/2014/main" id="{AA2D4C2B-4469-C4E8-0778-F770DDD7FDBA}"/>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4875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32EC8-4241-D76B-F668-F8EB436F946C}"/>
              </a:ext>
            </a:extLst>
          </p:cNvPr>
          <p:cNvSpPr>
            <a:spLocks noGrp="1"/>
          </p:cNvSpPr>
          <p:nvPr>
            <p:ph type="title"/>
          </p:nvPr>
        </p:nvSpPr>
        <p:spPr/>
        <p:txBody>
          <a:bodyPr/>
          <a:lstStyle/>
          <a:p>
            <a:r>
              <a:rPr lang="en-GB" dirty="0"/>
              <a:t>The Biopsychosocial Model</a:t>
            </a:r>
          </a:p>
        </p:txBody>
      </p:sp>
      <p:sp>
        <p:nvSpPr>
          <p:cNvPr id="3" name="Content Placeholder 2">
            <a:extLst>
              <a:ext uri="{FF2B5EF4-FFF2-40B4-BE49-F238E27FC236}">
                <a16:creationId xmlns:a16="http://schemas.microsoft.com/office/drawing/2014/main" id="{FB57CD4D-C357-6D44-4D08-5413CD1CDF4F}"/>
              </a:ext>
            </a:extLst>
          </p:cNvPr>
          <p:cNvSpPr>
            <a:spLocks noGrp="1"/>
          </p:cNvSpPr>
          <p:nvPr>
            <p:ph idx="1"/>
          </p:nvPr>
        </p:nvSpPr>
        <p:spPr/>
        <p:txBody>
          <a:bodyPr vert="horz" lIns="91440" tIns="45720" rIns="91440" bIns="45720" rtlCol="0" anchor="t">
            <a:normAutofit lnSpcReduction="10000"/>
          </a:bodyPr>
          <a:lstStyle/>
          <a:p>
            <a:r>
              <a:rPr lang="en-GB" dirty="0"/>
              <a:t>This model criticised dualism in the medical model.</a:t>
            </a:r>
          </a:p>
          <a:p>
            <a:r>
              <a:rPr lang="en-GB" dirty="0"/>
              <a:t>Dualism separates mind and body, which is often (inaccurately) attributed to Descartes. </a:t>
            </a:r>
          </a:p>
          <a:p>
            <a:r>
              <a:rPr lang="en-GB" dirty="0"/>
              <a:t>"</a:t>
            </a:r>
            <a:r>
              <a:rPr lang="en-GB" dirty="0">
                <a:ea typeface="+mn-lt"/>
                <a:cs typeface="+mn-lt"/>
              </a:rPr>
              <a:t>[O]n the one hand I have a clear and distinct idea of myself, in so far as I am simply a thinking, non-extended thing [that is, a mind], and on the other hand I have a distinct idea of body, in so far as this is simply an extended, non-thinking thing. And accordingly, it is certain that I am really distinct from my body, and can exist without it" - Sixth Meditation of Descartes.</a:t>
            </a:r>
            <a:endParaRPr lang="en-GB" dirty="0"/>
          </a:p>
        </p:txBody>
      </p:sp>
    </p:spTree>
    <p:extLst>
      <p:ext uri="{BB962C8B-B14F-4D97-AF65-F5344CB8AC3E}">
        <p14:creationId xmlns:p14="http://schemas.microsoft.com/office/powerpoint/2010/main" val="1231174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3DA89-3617-9CCF-6FDD-E95A3790DC24}"/>
              </a:ext>
            </a:extLst>
          </p:cNvPr>
          <p:cNvSpPr>
            <a:spLocks noGrp="1"/>
          </p:cNvSpPr>
          <p:nvPr>
            <p:ph type="title"/>
          </p:nvPr>
        </p:nvSpPr>
        <p:spPr>
          <a:xfrm>
            <a:off x="838201" y="559813"/>
            <a:ext cx="2819399" cy="5577934"/>
          </a:xfrm>
        </p:spPr>
        <p:txBody>
          <a:bodyPr>
            <a:normAutofit/>
          </a:bodyPr>
          <a:lstStyle/>
          <a:p>
            <a:r>
              <a:rPr lang="en-GB" sz="2400"/>
              <a:t>The Biopsychosocial Model</a:t>
            </a:r>
          </a:p>
        </p:txBody>
      </p:sp>
      <p:graphicFrame>
        <p:nvGraphicFramePr>
          <p:cNvPr id="5" name="Content Placeholder 2">
            <a:extLst>
              <a:ext uri="{FF2B5EF4-FFF2-40B4-BE49-F238E27FC236}">
                <a16:creationId xmlns:a16="http://schemas.microsoft.com/office/drawing/2014/main" id="{6446DCE6-9E83-6683-8057-62D4417D8F75}"/>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68000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29B2C-ECD5-54F7-1E37-564AB1B43942}"/>
              </a:ext>
            </a:extLst>
          </p:cNvPr>
          <p:cNvSpPr>
            <a:spLocks noGrp="1"/>
          </p:cNvSpPr>
          <p:nvPr>
            <p:ph type="title"/>
          </p:nvPr>
        </p:nvSpPr>
        <p:spPr>
          <a:xfrm>
            <a:off x="838201" y="559813"/>
            <a:ext cx="4876800" cy="5577934"/>
          </a:xfrm>
        </p:spPr>
        <p:txBody>
          <a:bodyPr>
            <a:normAutofit/>
          </a:bodyPr>
          <a:lstStyle/>
          <a:p>
            <a:r>
              <a:rPr lang="en-GB" dirty="0"/>
              <a:t>Interactions</a:t>
            </a:r>
          </a:p>
        </p:txBody>
      </p:sp>
      <p:graphicFrame>
        <p:nvGraphicFramePr>
          <p:cNvPr id="5" name="Content Placeholder 2">
            <a:extLst>
              <a:ext uri="{FF2B5EF4-FFF2-40B4-BE49-F238E27FC236}">
                <a16:creationId xmlns:a16="http://schemas.microsoft.com/office/drawing/2014/main" id="{68A5F023-F1D4-BA4E-4BEE-D20569E9536F}"/>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0737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86C5-E9E0-F67A-596A-A7DF9EC5E4CB}"/>
              </a:ext>
            </a:extLst>
          </p:cNvPr>
          <p:cNvSpPr>
            <a:spLocks noGrp="1"/>
          </p:cNvSpPr>
          <p:nvPr>
            <p:ph type="title"/>
          </p:nvPr>
        </p:nvSpPr>
        <p:spPr>
          <a:xfrm>
            <a:off x="838201" y="559813"/>
            <a:ext cx="4876800" cy="5577934"/>
          </a:xfrm>
        </p:spPr>
        <p:txBody>
          <a:bodyPr>
            <a:normAutofit/>
          </a:bodyPr>
          <a:lstStyle/>
          <a:p>
            <a:r>
              <a:rPr lang="en-GB" dirty="0"/>
              <a:t>Why do we use it?</a:t>
            </a:r>
          </a:p>
        </p:txBody>
      </p:sp>
      <p:graphicFrame>
        <p:nvGraphicFramePr>
          <p:cNvPr id="5" name="Content Placeholder 2">
            <a:extLst>
              <a:ext uri="{FF2B5EF4-FFF2-40B4-BE49-F238E27FC236}">
                <a16:creationId xmlns:a16="http://schemas.microsoft.com/office/drawing/2014/main" id="{9DE124A1-AD66-7E38-25E9-4F8B17D1BB64}"/>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7176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2C908-8A06-D21D-2C19-E69A9978EF3A}"/>
              </a:ext>
            </a:extLst>
          </p:cNvPr>
          <p:cNvSpPr>
            <a:spLocks noGrp="1"/>
          </p:cNvSpPr>
          <p:nvPr>
            <p:ph type="title"/>
          </p:nvPr>
        </p:nvSpPr>
        <p:spPr>
          <a:xfrm>
            <a:off x="550863" y="549275"/>
            <a:ext cx="3565525" cy="5543549"/>
          </a:xfrm>
        </p:spPr>
        <p:txBody>
          <a:bodyPr wrap="square" anchor="ctr">
            <a:normAutofit/>
          </a:bodyPr>
          <a:lstStyle/>
          <a:p>
            <a:r>
              <a:rPr lang="en-GB"/>
              <a:t>Wellbeing</a:t>
            </a:r>
          </a:p>
        </p:txBody>
      </p:sp>
      <p:graphicFrame>
        <p:nvGraphicFramePr>
          <p:cNvPr id="5" name="Content Placeholder 2">
            <a:extLst>
              <a:ext uri="{FF2B5EF4-FFF2-40B4-BE49-F238E27FC236}">
                <a16:creationId xmlns:a16="http://schemas.microsoft.com/office/drawing/2014/main" id="{62016B6D-0B26-4AD9-847B-8AEB9CA7FE3C}"/>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30553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74371-0A03-9EA7-DB17-24178EC97C75}"/>
              </a:ext>
            </a:extLst>
          </p:cNvPr>
          <p:cNvSpPr>
            <a:spLocks noGrp="1"/>
          </p:cNvSpPr>
          <p:nvPr>
            <p:ph type="title"/>
          </p:nvPr>
        </p:nvSpPr>
        <p:spPr>
          <a:xfrm>
            <a:off x="550863" y="549275"/>
            <a:ext cx="4073525" cy="5543549"/>
          </a:xfrm>
        </p:spPr>
        <p:txBody>
          <a:bodyPr wrap="square" anchor="ctr">
            <a:normAutofit/>
          </a:bodyPr>
          <a:lstStyle/>
          <a:p>
            <a:r>
              <a:rPr lang="en-GB"/>
              <a:t>Dimensions of Wellbeing</a:t>
            </a:r>
          </a:p>
        </p:txBody>
      </p:sp>
      <p:graphicFrame>
        <p:nvGraphicFramePr>
          <p:cNvPr id="5" name="Content Placeholder 2">
            <a:extLst>
              <a:ext uri="{FF2B5EF4-FFF2-40B4-BE49-F238E27FC236}">
                <a16:creationId xmlns:a16="http://schemas.microsoft.com/office/drawing/2014/main" id="{0661D76B-1208-D9B1-4F39-8679104B9E92}"/>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18656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C1311-6E49-5E41-6C82-243AEE12891F}"/>
              </a:ext>
            </a:extLst>
          </p:cNvPr>
          <p:cNvSpPr>
            <a:spLocks noGrp="1"/>
          </p:cNvSpPr>
          <p:nvPr>
            <p:ph type="title"/>
          </p:nvPr>
        </p:nvSpPr>
        <p:spPr/>
        <p:txBody>
          <a:bodyPr/>
          <a:lstStyle/>
          <a:p>
            <a:r>
              <a:rPr lang="en-GB"/>
              <a:t>Wellbeing Factors</a:t>
            </a:r>
          </a:p>
        </p:txBody>
      </p:sp>
      <p:sp>
        <p:nvSpPr>
          <p:cNvPr id="3" name="Content Placeholder 2">
            <a:extLst>
              <a:ext uri="{FF2B5EF4-FFF2-40B4-BE49-F238E27FC236}">
                <a16:creationId xmlns:a16="http://schemas.microsoft.com/office/drawing/2014/main" id="{09EDF105-9F3D-524A-34E7-5D0B63AD014B}"/>
              </a:ext>
            </a:extLst>
          </p:cNvPr>
          <p:cNvSpPr>
            <a:spLocks noGrp="1"/>
          </p:cNvSpPr>
          <p:nvPr>
            <p:ph idx="1"/>
          </p:nvPr>
        </p:nvSpPr>
        <p:spPr/>
        <p:txBody>
          <a:bodyPr vert="horz" wrap="square" lIns="0" tIns="0" rIns="0" bIns="0" rtlCol="0" anchor="t">
            <a:normAutofit/>
          </a:bodyPr>
          <a:lstStyle/>
          <a:p>
            <a:r>
              <a:rPr lang="en-GB" dirty="0">
                <a:solidFill>
                  <a:srgbClr val="FFFFFF">
                    <a:alpha val="60000"/>
                  </a:srgbClr>
                </a:solidFill>
                <a:ea typeface="Source Sans Pro"/>
              </a:rPr>
              <a:t>What positively affects wellbeing?</a:t>
            </a:r>
          </a:p>
          <a:p>
            <a:r>
              <a:rPr lang="en-GB" dirty="0">
                <a:solidFill>
                  <a:srgbClr val="FFFFFF">
                    <a:alpha val="60000"/>
                  </a:srgbClr>
                </a:solidFill>
                <a:ea typeface="Source Sans Pro"/>
              </a:rPr>
              <a:t>What negatively affects wellbeing?</a:t>
            </a:r>
          </a:p>
        </p:txBody>
      </p:sp>
    </p:spTree>
    <p:extLst>
      <p:ext uri="{BB962C8B-B14F-4D97-AF65-F5344CB8AC3E}">
        <p14:creationId xmlns:p14="http://schemas.microsoft.com/office/powerpoint/2010/main" val="125066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48362-7797-643C-3D56-C674AC44E078}"/>
              </a:ext>
            </a:extLst>
          </p:cNvPr>
          <p:cNvSpPr>
            <a:spLocks noGrp="1"/>
          </p:cNvSpPr>
          <p:nvPr>
            <p:ph type="title"/>
          </p:nvPr>
        </p:nvSpPr>
        <p:spPr>
          <a:xfrm>
            <a:off x="266700" y="720772"/>
            <a:ext cx="3909267" cy="5594579"/>
          </a:xfrm>
        </p:spPr>
        <p:txBody>
          <a:bodyPr>
            <a:normAutofit/>
          </a:bodyPr>
          <a:lstStyle/>
          <a:p>
            <a:r>
              <a:rPr lang="en-US">
                <a:solidFill>
                  <a:schemeClr val="tx2">
                    <a:alpha val="80000"/>
                  </a:schemeClr>
                </a:solidFill>
                <a:cs typeface="Posterama"/>
              </a:rPr>
              <a:t>Health Inequalities</a:t>
            </a:r>
            <a:endParaRPr lang="en-US">
              <a:solidFill>
                <a:schemeClr val="tx2">
                  <a:alpha val="80000"/>
                </a:schemeClr>
              </a:solidFill>
            </a:endParaRPr>
          </a:p>
        </p:txBody>
      </p:sp>
      <p:graphicFrame>
        <p:nvGraphicFramePr>
          <p:cNvPr id="5" name="Content Placeholder 2">
            <a:extLst>
              <a:ext uri="{FF2B5EF4-FFF2-40B4-BE49-F238E27FC236}">
                <a16:creationId xmlns:a16="http://schemas.microsoft.com/office/drawing/2014/main" id="{BC883BAF-D003-D147-8AA1-B307BDF13890}"/>
              </a:ext>
            </a:extLst>
          </p:cNvPr>
          <p:cNvGraphicFramePr>
            <a:graphicFrameLocks noGrp="1"/>
          </p:cNvGraphicFramePr>
          <p:nvPr>
            <p:ph idx="1"/>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90770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F976C7-D3C9-6ECC-7206-51D6EC78DFB2}"/>
              </a:ext>
            </a:extLst>
          </p:cNvPr>
          <p:cNvPicPr>
            <a:picLocks noChangeAspect="1"/>
          </p:cNvPicPr>
          <p:nvPr/>
        </p:nvPicPr>
        <p:blipFill>
          <a:blip r:embed="rId2"/>
          <a:srcRect r="6250" b="6250"/>
          <a:stretch/>
        </p:blipFill>
        <p:spPr>
          <a:xfrm>
            <a:off x="20" y="10"/>
            <a:ext cx="12191980" cy="6857989"/>
          </a:xfrm>
          <a:prstGeom prst="rect">
            <a:avLst/>
          </a:prstGeom>
        </p:spPr>
      </p:pic>
      <p:sp>
        <p:nvSpPr>
          <p:cNvPr id="2" name="Title 1">
            <a:extLst>
              <a:ext uri="{FF2B5EF4-FFF2-40B4-BE49-F238E27FC236}">
                <a16:creationId xmlns:a16="http://schemas.microsoft.com/office/drawing/2014/main" id="{824C49B4-3F67-ACDF-94EF-1934C27F1A9B}"/>
              </a:ext>
            </a:extLst>
          </p:cNvPr>
          <p:cNvSpPr>
            <a:spLocks noGrp="1"/>
          </p:cNvSpPr>
          <p:nvPr>
            <p:ph type="title"/>
          </p:nvPr>
        </p:nvSpPr>
        <p:spPr>
          <a:xfrm>
            <a:off x="7086600" y="728905"/>
            <a:ext cx="4567990" cy="3184274"/>
          </a:xfrm>
        </p:spPr>
        <p:txBody>
          <a:bodyPr vert="horz" lIns="91440" tIns="45720" rIns="91440" bIns="45720" rtlCol="0" anchor="b">
            <a:normAutofit/>
          </a:bodyPr>
          <a:lstStyle/>
          <a:p>
            <a:r>
              <a:rPr lang="en-US" sz="5400"/>
              <a:t>Health Inequalities</a:t>
            </a:r>
          </a:p>
        </p:txBody>
      </p:sp>
      <p:sp>
        <p:nvSpPr>
          <p:cNvPr id="3" name="Content Placeholder 2">
            <a:extLst>
              <a:ext uri="{FF2B5EF4-FFF2-40B4-BE49-F238E27FC236}">
                <a16:creationId xmlns:a16="http://schemas.microsoft.com/office/drawing/2014/main" id="{7FE38EC1-7D8D-6EC1-605E-BCCB69C2BAB4}"/>
              </a:ext>
            </a:extLst>
          </p:cNvPr>
          <p:cNvSpPr>
            <a:spLocks noGrp="1"/>
          </p:cNvSpPr>
          <p:nvPr>
            <p:ph idx="1"/>
          </p:nvPr>
        </p:nvSpPr>
        <p:spPr>
          <a:xfrm>
            <a:off x="7086600" y="4072044"/>
            <a:ext cx="4567990" cy="1495379"/>
          </a:xfrm>
        </p:spPr>
        <p:txBody>
          <a:bodyPr vert="horz" lIns="91440" tIns="45720" rIns="91440" bIns="45720" rtlCol="0">
            <a:normAutofit/>
          </a:bodyPr>
          <a:lstStyle/>
          <a:p>
            <a:pPr marL="0" indent="0">
              <a:buNone/>
            </a:pPr>
            <a:r>
              <a:rPr lang="en-US" sz="2200" kern="1200">
                <a:latin typeface="+mn-lt"/>
                <a:ea typeface="+mn-ea"/>
                <a:cs typeface="+mn-cs"/>
              </a:rPr>
              <a:t>Why do these inequalities happen?</a:t>
            </a:r>
          </a:p>
        </p:txBody>
      </p:sp>
    </p:spTree>
    <p:extLst>
      <p:ext uri="{BB962C8B-B14F-4D97-AF65-F5344CB8AC3E}">
        <p14:creationId xmlns:p14="http://schemas.microsoft.com/office/powerpoint/2010/main" val="17505935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CBF0D-0F4A-1C51-70AC-354FB5D365BD}"/>
              </a:ext>
            </a:extLst>
          </p:cNvPr>
          <p:cNvSpPr>
            <a:spLocks noGrp="1"/>
          </p:cNvSpPr>
          <p:nvPr>
            <p:ph type="title"/>
          </p:nvPr>
        </p:nvSpPr>
        <p:spPr>
          <a:xfrm>
            <a:off x="457201" y="720772"/>
            <a:ext cx="4135244" cy="5520496"/>
          </a:xfrm>
        </p:spPr>
        <p:txBody>
          <a:bodyPr>
            <a:normAutofit/>
          </a:bodyPr>
          <a:lstStyle/>
          <a:p>
            <a:r>
              <a:rPr lang="en-US" dirty="0">
                <a:cs typeface="Posterama"/>
              </a:rPr>
              <a:t>Health Inequalities: Why?</a:t>
            </a:r>
            <a:endParaRPr lang="en-US" dirty="0"/>
          </a:p>
        </p:txBody>
      </p:sp>
      <p:graphicFrame>
        <p:nvGraphicFramePr>
          <p:cNvPr id="5" name="Content Placeholder 2">
            <a:extLst>
              <a:ext uri="{FF2B5EF4-FFF2-40B4-BE49-F238E27FC236}">
                <a16:creationId xmlns:a16="http://schemas.microsoft.com/office/drawing/2014/main" id="{5CB103EB-747B-18B1-EDF7-F0F73BE527B1}"/>
              </a:ext>
            </a:extLst>
          </p:cNvPr>
          <p:cNvGraphicFramePr>
            <a:graphicFrameLocks noGrp="1"/>
          </p:cNvGraphicFramePr>
          <p:nvPr>
            <p:ph idx="1"/>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18058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5BE75-1393-18C3-53AF-BE89FCD970D0}"/>
              </a:ext>
            </a:extLst>
          </p:cNvPr>
          <p:cNvSpPr>
            <a:spLocks noGrp="1"/>
          </p:cNvSpPr>
          <p:nvPr>
            <p:ph type="title"/>
          </p:nvPr>
        </p:nvSpPr>
        <p:spPr>
          <a:xfrm>
            <a:off x="457201" y="720772"/>
            <a:ext cx="3733078" cy="5531079"/>
          </a:xfrm>
        </p:spPr>
        <p:txBody>
          <a:bodyPr>
            <a:normAutofit/>
          </a:bodyPr>
          <a:lstStyle/>
          <a:p>
            <a:r>
              <a:rPr lang="en-US" dirty="0">
                <a:cs typeface="Posterama"/>
              </a:rPr>
              <a:t>Poverty</a:t>
            </a:r>
            <a:endParaRPr lang="en-US" dirty="0"/>
          </a:p>
        </p:txBody>
      </p:sp>
      <p:graphicFrame>
        <p:nvGraphicFramePr>
          <p:cNvPr id="5" name="Content Placeholder 2">
            <a:extLst>
              <a:ext uri="{FF2B5EF4-FFF2-40B4-BE49-F238E27FC236}">
                <a16:creationId xmlns:a16="http://schemas.microsoft.com/office/drawing/2014/main" id="{CBCD24EE-0EBF-027C-4EB1-EB5CD69C5389}"/>
              </a:ext>
            </a:extLst>
          </p:cNvPr>
          <p:cNvGraphicFramePr>
            <a:graphicFrameLocks noGrp="1"/>
          </p:cNvGraphicFramePr>
          <p:nvPr>
            <p:ph idx="1"/>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16230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41E94-CE2D-A9B9-FBBB-7F8BA2E27CC2}"/>
              </a:ext>
            </a:extLst>
          </p:cNvPr>
          <p:cNvSpPr>
            <a:spLocks noGrp="1"/>
          </p:cNvSpPr>
          <p:nvPr>
            <p:ph type="title"/>
          </p:nvPr>
        </p:nvSpPr>
        <p:spPr>
          <a:xfrm>
            <a:off x="457201" y="720772"/>
            <a:ext cx="3733078" cy="5531079"/>
          </a:xfrm>
        </p:spPr>
        <p:txBody>
          <a:bodyPr>
            <a:normAutofit/>
          </a:bodyPr>
          <a:lstStyle/>
          <a:p>
            <a:r>
              <a:rPr lang="en-US" dirty="0">
                <a:cs typeface="Posterama"/>
              </a:rPr>
              <a:t>Poverty </a:t>
            </a:r>
            <a:endParaRPr lang="en-US" dirty="0"/>
          </a:p>
        </p:txBody>
      </p:sp>
      <p:graphicFrame>
        <p:nvGraphicFramePr>
          <p:cNvPr id="5" name="Content Placeholder 2">
            <a:extLst>
              <a:ext uri="{FF2B5EF4-FFF2-40B4-BE49-F238E27FC236}">
                <a16:creationId xmlns:a16="http://schemas.microsoft.com/office/drawing/2014/main" id="{EA5BBA8F-4AEB-F436-2536-BA8D1A23EF36}"/>
              </a:ext>
            </a:extLst>
          </p:cNvPr>
          <p:cNvGraphicFramePr>
            <a:graphicFrameLocks noGrp="1"/>
          </p:cNvGraphicFramePr>
          <p:nvPr>
            <p:ph idx="1"/>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6792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7DBBB-84BB-5C36-D1FD-807DFE377707}"/>
              </a:ext>
            </a:extLst>
          </p:cNvPr>
          <p:cNvSpPr>
            <a:spLocks noGrp="1"/>
          </p:cNvSpPr>
          <p:nvPr>
            <p:ph type="title"/>
          </p:nvPr>
        </p:nvSpPr>
        <p:spPr>
          <a:xfrm>
            <a:off x="457201" y="720772"/>
            <a:ext cx="4706744" cy="5520496"/>
          </a:xfrm>
        </p:spPr>
        <p:txBody>
          <a:bodyPr>
            <a:normAutofit/>
          </a:bodyPr>
          <a:lstStyle/>
          <a:p>
            <a:r>
              <a:rPr lang="en-US" dirty="0">
                <a:cs typeface="Posterama"/>
              </a:rPr>
              <a:t>Environment</a:t>
            </a:r>
            <a:endParaRPr lang="en-US" dirty="0"/>
          </a:p>
        </p:txBody>
      </p:sp>
      <p:graphicFrame>
        <p:nvGraphicFramePr>
          <p:cNvPr id="5" name="Content Placeholder 2">
            <a:extLst>
              <a:ext uri="{FF2B5EF4-FFF2-40B4-BE49-F238E27FC236}">
                <a16:creationId xmlns:a16="http://schemas.microsoft.com/office/drawing/2014/main" id="{28671E83-76A0-54B1-5974-88482F29328B}"/>
              </a:ext>
            </a:extLst>
          </p:cNvPr>
          <p:cNvGraphicFramePr>
            <a:graphicFrameLocks noGrp="1"/>
          </p:cNvGraphicFramePr>
          <p:nvPr>
            <p:ph idx="1"/>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42861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A81C2-4BCF-296E-CE4A-DD6AF8BF4EC7}"/>
              </a:ext>
            </a:extLst>
          </p:cNvPr>
          <p:cNvSpPr>
            <a:spLocks noGrp="1"/>
          </p:cNvSpPr>
          <p:nvPr>
            <p:ph type="title"/>
          </p:nvPr>
        </p:nvSpPr>
        <p:spPr>
          <a:xfrm>
            <a:off x="457201" y="720772"/>
            <a:ext cx="3733078" cy="5531079"/>
          </a:xfrm>
        </p:spPr>
        <p:txBody>
          <a:bodyPr>
            <a:normAutofit/>
          </a:bodyPr>
          <a:lstStyle/>
          <a:p>
            <a:r>
              <a:rPr lang="en-US" dirty="0">
                <a:cs typeface="Posterama"/>
              </a:rPr>
              <a:t>Lifestyle Choices</a:t>
            </a:r>
            <a:endParaRPr lang="en-US" dirty="0"/>
          </a:p>
        </p:txBody>
      </p:sp>
      <p:graphicFrame>
        <p:nvGraphicFramePr>
          <p:cNvPr id="5" name="Content Placeholder 2">
            <a:extLst>
              <a:ext uri="{FF2B5EF4-FFF2-40B4-BE49-F238E27FC236}">
                <a16:creationId xmlns:a16="http://schemas.microsoft.com/office/drawing/2014/main" id="{3F6C81E5-3191-FA8E-E89E-EFD881C629F7}"/>
              </a:ext>
            </a:extLst>
          </p:cNvPr>
          <p:cNvGraphicFramePr>
            <a:graphicFrameLocks noGrp="1"/>
          </p:cNvGraphicFramePr>
          <p:nvPr>
            <p:ph idx="1"/>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13227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4D8B-2F39-3B3C-B3F7-740615A36B7E}"/>
              </a:ext>
            </a:extLst>
          </p:cNvPr>
          <p:cNvSpPr>
            <a:spLocks noGrp="1"/>
          </p:cNvSpPr>
          <p:nvPr>
            <p:ph type="title"/>
          </p:nvPr>
        </p:nvSpPr>
        <p:spPr>
          <a:xfrm>
            <a:off x="457201" y="720772"/>
            <a:ext cx="3733078" cy="5531079"/>
          </a:xfrm>
        </p:spPr>
        <p:txBody>
          <a:bodyPr>
            <a:normAutofit/>
          </a:bodyPr>
          <a:lstStyle/>
          <a:p>
            <a:r>
              <a:rPr lang="en-US" dirty="0">
                <a:cs typeface="Posterama"/>
              </a:rPr>
              <a:t>Lifestyle Choices</a:t>
            </a:r>
            <a:endParaRPr lang="en-US" dirty="0"/>
          </a:p>
        </p:txBody>
      </p:sp>
      <p:graphicFrame>
        <p:nvGraphicFramePr>
          <p:cNvPr id="5" name="Content Placeholder 2">
            <a:extLst>
              <a:ext uri="{FF2B5EF4-FFF2-40B4-BE49-F238E27FC236}">
                <a16:creationId xmlns:a16="http://schemas.microsoft.com/office/drawing/2014/main" id="{55AFA80A-AF5F-E252-11F5-100434C0D36B}"/>
              </a:ext>
            </a:extLst>
          </p:cNvPr>
          <p:cNvGraphicFramePr>
            <a:graphicFrameLocks noGrp="1"/>
          </p:cNvGraphicFramePr>
          <p:nvPr>
            <p:ph idx="1"/>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3750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E9405-DF90-ECB8-D0F7-619ED09876E1}"/>
              </a:ext>
            </a:extLst>
          </p:cNvPr>
          <p:cNvSpPr>
            <a:spLocks noGrp="1"/>
          </p:cNvSpPr>
          <p:nvPr>
            <p:ph type="title"/>
          </p:nvPr>
        </p:nvSpPr>
        <p:spPr>
          <a:xfrm>
            <a:off x="457201" y="720772"/>
            <a:ext cx="3733078" cy="5531079"/>
          </a:xfrm>
        </p:spPr>
        <p:txBody>
          <a:bodyPr>
            <a:normAutofit/>
          </a:bodyPr>
          <a:lstStyle/>
          <a:p>
            <a:r>
              <a:rPr lang="en-US" sz="4100">
                <a:cs typeface="Posterama"/>
              </a:rPr>
              <a:t>Discrimination</a:t>
            </a:r>
            <a:endParaRPr lang="en-US" sz="4100"/>
          </a:p>
        </p:txBody>
      </p:sp>
      <p:graphicFrame>
        <p:nvGraphicFramePr>
          <p:cNvPr id="5" name="Content Placeholder 2">
            <a:extLst>
              <a:ext uri="{FF2B5EF4-FFF2-40B4-BE49-F238E27FC236}">
                <a16:creationId xmlns:a16="http://schemas.microsoft.com/office/drawing/2014/main" id="{0A3C90D7-6BAB-10A4-6773-CB7177499ED3}"/>
              </a:ext>
            </a:extLst>
          </p:cNvPr>
          <p:cNvGraphicFramePr>
            <a:graphicFrameLocks noGrp="1"/>
          </p:cNvGraphicFramePr>
          <p:nvPr>
            <p:ph idx="1"/>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4273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3E41E-04EA-B9C7-F4D7-4CE870C352B2}"/>
              </a:ext>
            </a:extLst>
          </p:cNvPr>
          <p:cNvSpPr>
            <a:spLocks noGrp="1"/>
          </p:cNvSpPr>
          <p:nvPr>
            <p:ph type="title"/>
          </p:nvPr>
        </p:nvSpPr>
        <p:spPr/>
        <p:txBody>
          <a:bodyPr/>
          <a:lstStyle/>
          <a:p>
            <a:r>
              <a:rPr lang="en-GB"/>
              <a:t>Health Inequities</a:t>
            </a:r>
          </a:p>
        </p:txBody>
      </p:sp>
      <p:sp>
        <p:nvSpPr>
          <p:cNvPr id="3" name="Content Placeholder 2">
            <a:extLst>
              <a:ext uri="{FF2B5EF4-FFF2-40B4-BE49-F238E27FC236}">
                <a16:creationId xmlns:a16="http://schemas.microsoft.com/office/drawing/2014/main" id="{3F0ADEE2-C890-88CB-623F-3B0B929E8141}"/>
              </a:ext>
            </a:extLst>
          </p:cNvPr>
          <p:cNvSpPr>
            <a:spLocks noGrp="1"/>
          </p:cNvSpPr>
          <p:nvPr>
            <p:ph idx="1"/>
          </p:nvPr>
        </p:nvSpPr>
        <p:spPr/>
        <p:txBody>
          <a:bodyPr vert="horz" wrap="square" lIns="0" tIns="0" rIns="0" bIns="0" rtlCol="0" anchor="t">
            <a:normAutofit/>
          </a:bodyPr>
          <a:lstStyle/>
          <a:p>
            <a:r>
              <a:rPr lang="en-GB" dirty="0">
                <a:solidFill>
                  <a:srgbClr val="FFFFFF">
                    <a:alpha val="60000"/>
                  </a:srgbClr>
                </a:solidFill>
                <a:ea typeface="Source Sans Pro"/>
              </a:rPr>
              <a:t>When these outcomes are due to unfair, avoidable, systematically produced causes, this is called a health inequity, rather than inequality. </a:t>
            </a:r>
          </a:p>
          <a:p>
            <a:r>
              <a:rPr lang="en-GB" dirty="0">
                <a:solidFill>
                  <a:srgbClr val="FFFFFF">
                    <a:alpha val="60000"/>
                  </a:srgbClr>
                </a:solidFill>
                <a:ea typeface="+mn-lt"/>
                <a:cs typeface="+mn-lt"/>
              </a:rPr>
              <a:t>Inequity implies a moral imperative to address systemic injustice, while inequality may stem from natural variations.</a:t>
            </a:r>
          </a:p>
          <a:p>
            <a:r>
              <a:rPr lang="en-GB" dirty="0">
                <a:solidFill>
                  <a:srgbClr val="FFFFFF">
                    <a:alpha val="60000"/>
                  </a:srgbClr>
                </a:solidFill>
                <a:ea typeface="+mn-lt"/>
                <a:cs typeface="+mn-lt"/>
              </a:rPr>
              <a:t>Inequality: different cancer rates between age groups</a:t>
            </a:r>
            <a:endParaRPr lang="en-GB" dirty="0">
              <a:solidFill>
                <a:srgbClr val="FFFFFF">
                  <a:alpha val="60000"/>
                </a:srgbClr>
              </a:solidFill>
              <a:ea typeface="Source Sans Pro"/>
            </a:endParaRPr>
          </a:p>
          <a:p>
            <a:r>
              <a:rPr lang="en-GB" dirty="0">
                <a:solidFill>
                  <a:srgbClr val="FFFFFF">
                    <a:alpha val="60000"/>
                  </a:srgbClr>
                </a:solidFill>
                <a:ea typeface="+mn-lt"/>
                <a:cs typeface="+mn-lt"/>
              </a:rPr>
              <a:t>Inequity: poorer communities having worse cancer outcomes due to delayed access</a:t>
            </a:r>
            <a:endParaRPr lang="en-GB" dirty="0"/>
          </a:p>
        </p:txBody>
      </p:sp>
    </p:spTree>
    <p:extLst>
      <p:ext uri="{BB962C8B-B14F-4D97-AF65-F5344CB8AC3E}">
        <p14:creationId xmlns:p14="http://schemas.microsoft.com/office/powerpoint/2010/main" val="10199825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77CC2-44EA-8DD4-466C-E3055434E7A3}"/>
              </a:ext>
            </a:extLst>
          </p:cNvPr>
          <p:cNvSpPr>
            <a:spLocks noGrp="1"/>
          </p:cNvSpPr>
          <p:nvPr>
            <p:ph type="title"/>
          </p:nvPr>
        </p:nvSpPr>
        <p:spPr/>
        <p:txBody>
          <a:bodyPr/>
          <a:lstStyle/>
          <a:p>
            <a:r>
              <a:rPr lang="en-GB"/>
              <a:t>Knowledge Check</a:t>
            </a:r>
          </a:p>
        </p:txBody>
      </p:sp>
      <p:sp>
        <p:nvSpPr>
          <p:cNvPr id="3" name="Content Placeholder 2">
            <a:extLst>
              <a:ext uri="{FF2B5EF4-FFF2-40B4-BE49-F238E27FC236}">
                <a16:creationId xmlns:a16="http://schemas.microsoft.com/office/drawing/2014/main" id="{3C1217C2-83C9-4576-DBED-47A173BAC557}"/>
              </a:ext>
            </a:extLst>
          </p:cNvPr>
          <p:cNvSpPr>
            <a:spLocks noGrp="1"/>
          </p:cNvSpPr>
          <p:nvPr>
            <p:ph idx="1"/>
          </p:nvPr>
        </p:nvSpPr>
        <p:spPr/>
        <p:txBody>
          <a:bodyPr vert="horz" wrap="square" lIns="0" tIns="0" rIns="0" bIns="0" rtlCol="0" anchor="t">
            <a:normAutofit fontScale="85000" lnSpcReduction="10000"/>
          </a:bodyPr>
          <a:lstStyle/>
          <a:p>
            <a:r>
              <a:rPr lang="en-GB" dirty="0">
                <a:ea typeface="+mn-lt"/>
                <a:cs typeface="+mn-lt"/>
              </a:rPr>
              <a:t>A GP prescribes medication for type 2 diabetes without asking about lifestyle, stress or environment.</a:t>
            </a:r>
            <a:endParaRPr lang="en-GB" dirty="0">
              <a:solidFill>
                <a:srgbClr val="FFFFFF">
                  <a:alpha val="60000"/>
                </a:srgbClr>
              </a:solidFill>
              <a:ea typeface="Source Sans Pro"/>
            </a:endParaRPr>
          </a:p>
          <a:p>
            <a:r>
              <a:rPr lang="en-GB" dirty="0">
                <a:ea typeface="+mn-lt"/>
                <a:cs typeface="+mn-lt"/>
              </a:rPr>
              <a:t>→ Biomedical model</a:t>
            </a:r>
            <a:endParaRPr lang="en-GB" dirty="0"/>
          </a:p>
          <a:p>
            <a:r>
              <a:rPr lang="en-GB" dirty="0">
                <a:ea typeface="+mn-lt"/>
                <a:cs typeface="+mn-lt"/>
              </a:rPr>
              <a:t>A public health team installs green spaces in low‑income areas to reduce stress and promote physical activity.</a:t>
            </a:r>
            <a:endParaRPr lang="en-GB" dirty="0"/>
          </a:p>
          <a:p>
            <a:r>
              <a:rPr lang="en-GB" dirty="0">
                <a:ea typeface="+mn-lt"/>
                <a:cs typeface="+mn-lt"/>
              </a:rPr>
              <a:t>→ Social model</a:t>
            </a:r>
            <a:endParaRPr lang="en-GB" dirty="0"/>
          </a:p>
          <a:p>
            <a:r>
              <a:rPr lang="en-GB" dirty="0">
                <a:ea typeface="+mn-lt"/>
                <a:cs typeface="+mn-lt"/>
              </a:rPr>
              <a:t>A mental health practitioner works with a patient to explore childhood trauma, current stressors, and physical symptoms.</a:t>
            </a:r>
            <a:endParaRPr lang="en-GB" dirty="0"/>
          </a:p>
          <a:p>
            <a:r>
              <a:rPr lang="en-GB" dirty="0">
                <a:ea typeface="+mn-lt"/>
                <a:cs typeface="+mn-lt"/>
              </a:rPr>
              <a:t>→ Biopsychosocial model</a:t>
            </a:r>
            <a:endParaRPr lang="en-GB" dirty="0"/>
          </a:p>
          <a:p>
            <a:r>
              <a:rPr lang="en-GB" dirty="0">
                <a:ea typeface="+mn-lt"/>
                <a:cs typeface="+mn-lt"/>
              </a:rPr>
              <a:t>A local authority reduces bus fares to improve access to healthcare and reduce social isolation.</a:t>
            </a:r>
            <a:endParaRPr lang="en-GB" dirty="0"/>
          </a:p>
          <a:p>
            <a:r>
              <a:rPr lang="en-GB" dirty="0">
                <a:ea typeface="+mn-lt"/>
                <a:cs typeface="+mn-lt"/>
              </a:rPr>
              <a:t>→ Social model</a:t>
            </a:r>
            <a:endParaRPr lang="en-GB" dirty="0"/>
          </a:p>
        </p:txBody>
      </p:sp>
    </p:spTree>
    <p:extLst>
      <p:ext uri="{BB962C8B-B14F-4D97-AF65-F5344CB8AC3E}">
        <p14:creationId xmlns:p14="http://schemas.microsoft.com/office/powerpoint/2010/main" val="867786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2DDF7-C603-D09F-623A-7DEBAAF16EC8}"/>
              </a:ext>
            </a:extLst>
          </p:cNvPr>
          <p:cNvSpPr>
            <a:spLocks noGrp="1"/>
          </p:cNvSpPr>
          <p:nvPr>
            <p:ph type="title"/>
          </p:nvPr>
        </p:nvSpPr>
        <p:spPr>
          <a:xfrm>
            <a:off x="550863" y="549275"/>
            <a:ext cx="3565525" cy="5543549"/>
          </a:xfrm>
        </p:spPr>
        <p:txBody>
          <a:bodyPr wrap="square" anchor="ctr">
            <a:normAutofit/>
          </a:bodyPr>
          <a:lstStyle/>
          <a:p>
            <a:r>
              <a:rPr lang="en-GB"/>
              <a:t>Knowledge Check</a:t>
            </a:r>
          </a:p>
        </p:txBody>
      </p:sp>
      <p:graphicFrame>
        <p:nvGraphicFramePr>
          <p:cNvPr id="5" name="Content Placeholder 2">
            <a:extLst>
              <a:ext uri="{FF2B5EF4-FFF2-40B4-BE49-F238E27FC236}">
                <a16:creationId xmlns:a16="http://schemas.microsoft.com/office/drawing/2014/main" id="{536D8B5C-B4FB-0C09-F955-4BB532775E27}"/>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47108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999D9-30A2-7B01-A8CC-04C55CE9B738}"/>
              </a:ext>
            </a:extLst>
          </p:cNvPr>
          <p:cNvSpPr>
            <a:spLocks noGrp="1"/>
          </p:cNvSpPr>
          <p:nvPr>
            <p:ph type="title"/>
          </p:nvPr>
        </p:nvSpPr>
        <p:spPr>
          <a:xfrm>
            <a:off x="3359149" y="1520825"/>
            <a:ext cx="8281987" cy="1333057"/>
          </a:xfrm>
        </p:spPr>
        <p:txBody>
          <a:bodyPr wrap="square" anchor="t">
            <a:normAutofit/>
          </a:bodyPr>
          <a:lstStyle/>
          <a:p>
            <a:r>
              <a:rPr lang="en-GB"/>
              <a:t>Sustainable Development</a:t>
            </a:r>
          </a:p>
        </p:txBody>
      </p:sp>
      <p:sp>
        <p:nvSpPr>
          <p:cNvPr id="3" name="Content Placeholder 2">
            <a:extLst>
              <a:ext uri="{FF2B5EF4-FFF2-40B4-BE49-F238E27FC236}">
                <a16:creationId xmlns:a16="http://schemas.microsoft.com/office/drawing/2014/main" id="{2B29C517-6A31-E6B8-8DF7-526C22887F6A}"/>
              </a:ext>
            </a:extLst>
          </p:cNvPr>
          <p:cNvSpPr>
            <a:spLocks noGrp="1"/>
          </p:cNvSpPr>
          <p:nvPr>
            <p:ph idx="1"/>
          </p:nvPr>
        </p:nvSpPr>
        <p:spPr>
          <a:xfrm>
            <a:off x="3377566" y="3052367"/>
            <a:ext cx="5418772" cy="3040458"/>
          </a:xfrm>
        </p:spPr>
        <p:txBody>
          <a:bodyPr vert="horz" lIns="0" tIns="0" rIns="0" bIns="0" rtlCol="0" anchor="t">
            <a:normAutofit/>
          </a:bodyPr>
          <a:lstStyle/>
          <a:p>
            <a:r>
              <a:rPr lang="en-GB">
                <a:ea typeface="Source Sans Pro"/>
              </a:rPr>
              <a:t>Sustainable development is the principle of meeting human development goals whilst sustaining the ability of natural systems to provide resources and ecosystem services upon which society depends (World Commission on Environment and Development, 1987).</a:t>
            </a:r>
          </a:p>
          <a:p>
            <a:endParaRPr lang="en-GB">
              <a:ea typeface="Source Sans Pro"/>
            </a:endParaRPr>
          </a:p>
        </p:txBody>
      </p:sp>
    </p:spTree>
    <p:extLst>
      <p:ext uri="{BB962C8B-B14F-4D97-AF65-F5344CB8AC3E}">
        <p14:creationId xmlns:p14="http://schemas.microsoft.com/office/powerpoint/2010/main" val="24789937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08B4F-4C4E-F221-1C67-B9B08D8C03D8}"/>
              </a:ext>
            </a:extLst>
          </p:cNvPr>
          <p:cNvSpPr>
            <a:spLocks noGrp="1"/>
          </p:cNvSpPr>
          <p:nvPr>
            <p:ph type="title"/>
          </p:nvPr>
        </p:nvSpPr>
        <p:spPr>
          <a:xfrm>
            <a:off x="550863" y="549275"/>
            <a:ext cx="4513378" cy="5543549"/>
          </a:xfrm>
        </p:spPr>
        <p:txBody>
          <a:bodyPr wrap="square" anchor="ctr">
            <a:normAutofit/>
          </a:bodyPr>
          <a:lstStyle/>
          <a:p>
            <a:r>
              <a:rPr lang="en-GB"/>
              <a:t>Sustainable Development</a:t>
            </a:r>
          </a:p>
        </p:txBody>
      </p:sp>
      <p:graphicFrame>
        <p:nvGraphicFramePr>
          <p:cNvPr id="5" name="Content Placeholder 2">
            <a:extLst>
              <a:ext uri="{FF2B5EF4-FFF2-40B4-BE49-F238E27FC236}">
                <a16:creationId xmlns:a16="http://schemas.microsoft.com/office/drawing/2014/main" id="{0CC3F7A4-9E56-C707-BBE5-B53B93AE6AE3}"/>
              </a:ext>
            </a:extLst>
          </p:cNvPr>
          <p:cNvGraphicFramePr>
            <a:graphicFrameLocks noGrp="1"/>
          </p:cNvGraphicFramePr>
          <p:nvPr>
            <p:ph idx="1"/>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01630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29739-EB85-3673-5ACA-77D88D7F36F5}"/>
              </a:ext>
            </a:extLst>
          </p:cNvPr>
          <p:cNvSpPr>
            <a:spLocks noGrp="1"/>
          </p:cNvSpPr>
          <p:nvPr>
            <p:ph type="title"/>
          </p:nvPr>
        </p:nvSpPr>
        <p:spPr>
          <a:xfrm>
            <a:off x="2197101" y="1089025"/>
            <a:ext cx="7797799" cy="1532951"/>
          </a:xfrm>
        </p:spPr>
        <p:txBody>
          <a:bodyPr vert="horz" lIns="0" tIns="0" rIns="0" bIns="0" rtlCol="0" anchor="b" anchorCtr="0">
            <a:normAutofit/>
          </a:bodyPr>
          <a:lstStyle/>
          <a:p>
            <a:pPr algn="ctr"/>
            <a:r>
              <a:rPr lang="en-US"/>
              <a:t>Social policy responses</a:t>
            </a:r>
          </a:p>
        </p:txBody>
      </p:sp>
      <p:sp>
        <p:nvSpPr>
          <p:cNvPr id="3" name="Content Placeholder 2">
            <a:extLst>
              <a:ext uri="{FF2B5EF4-FFF2-40B4-BE49-F238E27FC236}">
                <a16:creationId xmlns:a16="http://schemas.microsoft.com/office/drawing/2014/main" id="{FD195695-BBFF-A6AE-F7EC-3A35EFE62BB2}"/>
              </a:ext>
            </a:extLst>
          </p:cNvPr>
          <p:cNvSpPr>
            <a:spLocks noGrp="1"/>
          </p:cNvSpPr>
          <p:nvPr>
            <p:ph idx="1"/>
          </p:nvPr>
        </p:nvSpPr>
        <p:spPr>
          <a:xfrm>
            <a:off x="3308350" y="4248000"/>
            <a:ext cx="5575300" cy="1520975"/>
          </a:xfrm>
        </p:spPr>
        <p:txBody>
          <a:bodyPr vert="horz" lIns="0" tIns="0" rIns="0" bIns="0" rtlCol="0" anchor="t" anchorCtr="0">
            <a:normAutofit/>
          </a:bodyPr>
          <a:lstStyle/>
          <a:p>
            <a:pPr marL="0" indent="0" algn="ctr">
              <a:buNone/>
            </a:pPr>
            <a:r>
              <a:rPr lang="en-US" sz="2400" i="1"/>
              <a:t>How can legislation and policy reduce inequality?</a:t>
            </a:r>
          </a:p>
        </p:txBody>
      </p:sp>
    </p:spTree>
    <p:extLst>
      <p:ext uri="{BB962C8B-B14F-4D97-AF65-F5344CB8AC3E}">
        <p14:creationId xmlns:p14="http://schemas.microsoft.com/office/powerpoint/2010/main" val="9326705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CB899-F39D-03CB-99FA-48B0DFD6CD12}"/>
              </a:ext>
            </a:extLst>
          </p:cNvPr>
          <p:cNvSpPr>
            <a:spLocks noGrp="1"/>
          </p:cNvSpPr>
          <p:nvPr>
            <p:ph type="title"/>
          </p:nvPr>
        </p:nvSpPr>
        <p:spPr>
          <a:xfrm>
            <a:off x="1080001" y="1079500"/>
            <a:ext cx="3904750" cy="4689475"/>
          </a:xfrm>
        </p:spPr>
        <p:txBody>
          <a:bodyPr anchor="ctr">
            <a:normAutofit/>
          </a:bodyPr>
          <a:lstStyle/>
          <a:p>
            <a:pPr algn="ctr"/>
            <a:r>
              <a:rPr lang="en-GB"/>
              <a:t>Social policy responses</a:t>
            </a:r>
          </a:p>
        </p:txBody>
      </p:sp>
      <p:graphicFrame>
        <p:nvGraphicFramePr>
          <p:cNvPr id="5" name="Content Placeholder 2">
            <a:extLst>
              <a:ext uri="{FF2B5EF4-FFF2-40B4-BE49-F238E27FC236}">
                <a16:creationId xmlns:a16="http://schemas.microsoft.com/office/drawing/2014/main" id="{235E013F-65BC-39A2-29FB-DB3BD1EE1964}"/>
              </a:ext>
            </a:extLst>
          </p:cNvPr>
          <p:cNvGraphicFramePr>
            <a:graphicFrameLocks noGrp="1"/>
          </p:cNvGraphicFramePr>
          <p:nvPr>
            <p:ph idx="1"/>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64813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B4E3-C22F-1B0A-90FC-470AD3EE74AF}"/>
              </a:ext>
            </a:extLst>
          </p:cNvPr>
          <p:cNvSpPr>
            <a:spLocks noGrp="1"/>
          </p:cNvSpPr>
          <p:nvPr>
            <p:ph type="title"/>
          </p:nvPr>
        </p:nvSpPr>
        <p:spPr>
          <a:xfrm>
            <a:off x="541338" y="1079500"/>
            <a:ext cx="3322637" cy="4689475"/>
          </a:xfrm>
        </p:spPr>
        <p:txBody>
          <a:bodyPr anchor="ctr">
            <a:normAutofit/>
          </a:bodyPr>
          <a:lstStyle/>
          <a:p>
            <a:pPr algn="ctr"/>
            <a:r>
              <a:rPr lang="en-US" dirty="0"/>
              <a:t>Social Policy responses</a:t>
            </a:r>
            <a:endParaRPr lang="en-US"/>
          </a:p>
        </p:txBody>
      </p:sp>
      <p:graphicFrame>
        <p:nvGraphicFramePr>
          <p:cNvPr id="5" name="Content Placeholder 2">
            <a:extLst>
              <a:ext uri="{FF2B5EF4-FFF2-40B4-BE49-F238E27FC236}">
                <a16:creationId xmlns:a16="http://schemas.microsoft.com/office/drawing/2014/main" id="{5C7F3477-2126-AE56-6FD5-BDD4D02121D2}"/>
              </a:ext>
            </a:extLst>
          </p:cNvPr>
          <p:cNvGraphicFramePr>
            <a:graphicFrameLocks noGrp="1"/>
          </p:cNvGraphicFramePr>
          <p:nvPr>
            <p:ph idx="1"/>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51685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C436A-B02B-91FD-4014-83BC9FA9C983}"/>
              </a:ext>
            </a:extLst>
          </p:cNvPr>
          <p:cNvSpPr>
            <a:spLocks noGrp="1"/>
          </p:cNvSpPr>
          <p:nvPr>
            <p:ph type="title"/>
          </p:nvPr>
        </p:nvSpPr>
        <p:spPr>
          <a:xfrm>
            <a:off x="1080001" y="1079500"/>
            <a:ext cx="3904750" cy="4689475"/>
          </a:xfrm>
        </p:spPr>
        <p:txBody>
          <a:bodyPr anchor="ctr">
            <a:normAutofit/>
          </a:bodyPr>
          <a:lstStyle/>
          <a:p>
            <a:pPr algn="ctr"/>
            <a:r>
              <a:rPr lang="en-US" dirty="0"/>
              <a:t>Social policy responses</a:t>
            </a:r>
            <a:endParaRPr lang="en-US"/>
          </a:p>
        </p:txBody>
      </p:sp>
      <p:graphicFrame>
        <p:nvGraphicFramePr>
          <p:cNvPr id="5" name="Content Placeholder 2">
            <a:extLst>
              <a:ext uri="{FF2B5EF4-FFF2-40B4-BE49-F238E27FC236}">
                <a16:creationId xmlns:a16="http://schemas.microsoft.com/office/drawing/2014/main" id="{F979787A-5186-B0C7-37BB-D6B58467F829}"/>
              </a:ext>
            </a:extLst>
          </p:cNvPr>
          <p:cNvGraphicFramePr>
            <a:graphicFrameLocks noGrp="1"/>
          </p:cNvGraphicFramePr>
          <p:nvPr>
            <p:ph idx="1"/>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36959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C52D7-C857-D53E-92D8-C7C5C8B2489C}"/>
              </a:ext>
            </a:extLst>
          </p:cNvPr>
          <p:cNvSpPr>
            <a:spLocks noGrp="1"/>
          </p:cNvSpPr>
          <p:nvPr>
            <p:ph type="title"/>
          </p:nvPr>
        </p:nvSpPr>
        <p:spPr>
          <a:xfrm>
            <a:off x="541338" y="1079500"/>
            <a:ext cx="3322637" cy="4689475"/>
          </a:xfrm>
        </p:spPr>
        <p:txBody>
          <a:bodyPr anchor="ctr">
            <a:normAutofit/>
          </a:bodyPr>
          <a:lstStyle/>
          <a:p>
            <a:pPr algn="ctr"/>
            <a:r>
              <a:rPr lang="en-US" dirty="0"/>
              <a:t>Social policy responses</a:t>
            </a:r>
            <a:endParaRPr lang="en-US"/>
          </a:p>
        </p:txBody>
      </p:sp>
      <p:graphicFrame>
        <p:nvGraphicFramePr>
          <p:cNvPr id="5" name="Content Placeholder 2">
            <a:extLst>
              <a:ext uri="{FF2B5EF4-FFF2-40B4-BE49-F238E27FC236}">
                <a16:creationId xmlns:a16="http://schemas.microsoft.com/office/drawing/2014/main" id="{1480B3EE-BF54-4CFC-143D-60762D5A2321}"/>
              </a:ext>
            </a:extLst>
          </p:cNvPr>
          <p:cNvGraphicFramePr>
            <a:graphicFrameLocks noGrp="1"/>
          </p:cNvGraphicFramePr>
          <p:nvPr>
            <p:ph idx="1"/>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33586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0CC6-00B9-512E-7FA8-EDDF7E5F57C3}"/>
              </a:ext>
            </a:extLst>
          </p:cNvPr>
          <p:cNvSpPr>
            <a:spLocks noGrp="1"/>
          </p:cNvSpPr>
          <p:nvPr>
            <p:ph type="title"/>
          </p:nvPr>
        </p:nvSpPr>
        <p:spPr>
          <a:xfrm>
            <a:off x="1080001" y="1079500"/>
            <a:ext cx="3904750" cy="4689475"/>
          </a:xfrm>
        </p:spPr>
        <p:txBody>
          <a:bodyPr anchor="ctr">
            <a:normAutofit/>
          </a:bodyPr>
          <a:lstStyle/>
          <a:p>
            <a:pPr algn="ctr"/>
            <a:r>
              <a:rPr lang="en-GB"/>
              <a:t>Social services and wellbeing (Wales) act 2014</a:t>
            </a:r>
          </a:p>
        </p:txBody>
      </p:sp>
      <p:graphicFrame>
        <p:nvGraphicFramePr>
          <p:cNvPr id="5" name="Content Placeholder 2">
            <a:extLst>
              <a:ext uri="{FF2B5EF4-FFF2-40B4-BE49-F238E27FC236}">
                <a16:creationId xmlns:a16="http://schemas.microsoft.com/office/drawing/2014/main" id="{AB350E26-AC20-F61E-1273-2FCDC28E6954}"/>
              </a:ext>
            </a:extLst>
          </p:cNvPr>
          <p:cNvGraphicFramePr>
            <a:graphicFrameLocks noGrp="1"/>
          </p:cNvGraphicFramePr>
          <p:nvPr>
            <p:ph idx="1"/>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69324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519CCC3-B4E3-172B-4333-6CEB81C9F8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6A2371-F0D5-8BB1-5518-46AA2F90FFDA}"/>
              </a:ext>
            </a:extLst>
          </p:cNvPr>
          <p:cNvSpPr>
            <a:spLocks noGrp="1"/>
          </p:cNvSpPr>
          <p:nvPr>
            <p:ph type="title"/>
          </p:nvPr>
        </p:nvSpPr>
        <p:spPr>
          <a:xfrm>
            <a:off x="540988" y="540033"/>
            <a:ext cx="3884962" cy="1331604"/>
          </a:xfrm>
        </p:spPr>
        <p:txBody>
          <a:bodyPr anchor="b">
            <a:normAutofit/>
          </a:bodyPr>
          <a:lstStyle/>
          <a:p>
            <a:pPr algn="ctr">
              <a:lnSpc>
                <a:spcPct val="90000"/>
              </a:lnSpc>
            </a:pPr>
            <a:r>
              <a:rPr lang="en-GB" sz="2400"/>
              <a:t>Social services and wellbeing (Wales) act 2014</a:t>
            </a:r>
          </a:p>
        </p:txBody>
      </p:sp>
      <p:sp>
        <p:nvSpPr>
          <p:cNvPr id="3" name="Content Placeholder 2">
            <a:extLst>
              <a:ext uri="{FF2B5EF4-FFF2-40B4-BE49-F238E27FC236}">
                <a16:creationId xmlns:a16="http://schemas.microsoft.com/office/drawing/2014/main" id="{46B55D31-A275-B054-E101-3DAD0CC7E11C}"/>
              </a:ext>
            </a:extLst>
          </p:cNvPr>
          <p:cNvSpPr>
            <a:spLocks noGrp="1"/>
          </p:cNvSpPr>
          <p:nvPr>
            <p:ph idx="1"/>
          </p:nvPr>
        </p:nvSpPr>
        <p:spPr>
          <a:xfrm>
            <a:off x="540988" y="2759076"/>
            <a:ext cx="3884962" cy="3009899"/>
          </a:xfrm>
        </p:spPr>
        <p:txBody>
          <a:bodyPr>
            <a:normAutofit/>
          </a:bodyPr>
          <a:lstStyle/>
          <a:p>
            <a:pPr marL="359410" indent="-359410"/>
            <a:r>
              <a:rPr lang="en-GB"/>
              <a:t>Main principles</a:t>
            </a:r>
          </a:p>
          <a:p>
            <a:pPr marL="359410" indent="-359410">
              <a:buClr>
                <a:srgbClr val="EF8C6A"/>
              </a:buClr>
            </a:pPr>
            <a:r>
              <a:rPr lang="en-GB"/>
              <a:t>Voice and control</a:t>
            </a:r>
          </a:p>
          <a:p>
            <a:pPr marL="359410" indent="-359410">
              <a:buClr>
                <a:srgbClr val="EF8C6A"/>
              </a:buClr>
            </a:pPr>
            <a:r>
              <a:rPr lang="en-GB"/>
              <a:t>Prevention and early intervention</a:t>
            </a:r>
          </a:p>
          <a:p>
            <a:pPr marL="359410" indent="-359410">
              <a:buClr>
                <a:srgbClr val="EF8C6A"/>
              </a:buClr>
            </a:pPr>
            <a:r>
              <a:rPr lang="en-GB"/>
              <a:t>Well-being</a:t>
            </a:r>
          </a:p>
          <a:p>
            <a:pPr marL="359410" indent="-359410">
              <a:buClr>
                <a:srgbClr val="EF8C6A"/>
              </a:buClr>
            </a:pPr>
            <a:r>
              <a:rPr lang="en-GB"/>
              <a:t>Co-production</a:t>
            </a:r>
          </a:p>
        </p:txBody>
      </p:sp>
      <p:pic>
        <p:nvPicPr>
          <p:cNvPr id="4" name="Picture 3" descr="A group of circular icons&#10;&#10;AI-generated content may be incorrect.">
            <a:extLst>
              <a:ext uri="{FF2B5EF4-FFF2-40B4-BE49-F238E27FC236}">
                <a16:creationId xmlns:a16="http://schemas.microsoft.com/office/drawing/2014/main" id="{C1810FE2-FA87-C35C-BA99-35A0FCEC5890}"/>
              </a:ext>
            </a:extLst>
          </p:cNvPr>
          <p:cNvPicPr>
            <a:picLocks noChangeAspect="1"/>
          </p:cNvPicPr>
          <p:nvPr/>
        </p:nvPicPr>
        <p:blipFill>
          <a:blip r:embed="rId2"/>
          <a:stretch>
            <a:fillRect/>
          </a:stretch>
        </p:blipFill>
        <p:spPr>
          <a:xfrm>
            <a:off x="5858068" y="540033"/>
            <a:ext cx="5472076" cy="5775279"/>
          </a:xfrm>
          <a:prstGeom prst="rect">
            <a:avLst/>
          </a:prstGeom>
        </p:spPr>
      </p:pic>
    </p:spTree>
    <p:extLst>
      <p:ext uri="{BB962C8B-B14F-4D97-AF65-F5344CB8AC3E}">
        <p14:creationId xmlns:p14="http://schemas.microsoft.com/office/powerpoint/2010/main" val="38261518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86CB8-593D-7C26-48DA-62B4A658CDFE}"/>
              </a:ext>
            </a:extLst>
          </p:cNvPr>
          <p:cNvSpPr>
            <a:spLocks noGrp="1"/>
          </p:cNvSpPr>
          <p:nvPr>
            <p:ph type="title"/>
          </p:nvPr>
        </p:nvSpPr>
        <p:spPr>
          <a:xfrm>
            <a:off x="541338" y="1079500"/>
            <a:ext cx="3322637" cy="4689475"/>
          </a:xfrm>
        </p:spPr>
        <p:txBody>
          <a:bodyPr anchor="ctr">
            <a:normAutofit/>
          </a:bodyPr>
          <a:lstStyle/>
          <a:p>
            <a:pPr algn="ctr"/>
            <a:r>
              <a:rPr lang="en-US" dirty="0"/>
              <a:t>Impact of the act</a:t>
            </a:r>
            <a:endParaRPr lang="en-US"/>
          </a:p>
        </p:txBody>
      </p:sp>
      <p:graphicFrame>
        <p:nvGraphicFramePr>
          <p:cNvPr id="5" name="Content Placeholder 2">
            <a:extLst>
              <a:ext uri="{FF2B5EF4-FFF2-40B4-BE49-F238E27FC236}">
                <a16:creationId xmlns:a16="http://schemas.microsoft.com/office/drawing/2014/main" id="{1767CD2F-C52A-AC16-430C-61A0C1ABB155}"/>
              </a:ext>
            </a:extLst>
          </p:cNvPr>
          <p:cNvGraphicFramePr>
            <a:graphicFrameLocks noGrp="1"/>
          </p:cNvGraphicFramePr>
          <p:nvPr>
            <p:ph idx="1"/>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46313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03065-2D59-0B4C-1CA1-92E3874AB7EC}"/>
              </a:ext>
            </a:extLst>
          </p:cNvPr>
          <p:cNvSpPr>
            <a:spLocks noGrp="1"/>
          </p:cNvSpPr>
          <p:nvPr>
            <p:ph type="title"/>
          </p:nvPr>
        </p:nvSpPr>
        <p:spPr>
          <a:xfrm>
            <a:off x="1078100" y="542671"/>
            <a:ext cx="10026650" cy="1124202"/>
          </a:xfrm>
        </p:spPr>
        <p:txBody>
          <a:bodyPr wrap="square" anchor="ctr">
            <a:normAutofit/>
          </a:bodyPr>
          <a:lstStyle/>
          <a:p>
            <a:pPr algn="ctr"/>
            <a:r>
              <a:rPr lang="en-GB"/>
              <a:t>Public health Wales</a:t>
            </a:r>
          </a:p>
        </p:txBody>
      </p:sp>
      <p:graphicFrame>
        <p:nvGraphicFramePr>
          <p:cNvPr id="5" name="Content Placeholder 2">
            <a:extLst>
              <a:ext uri="{FF2B5EF4-FFF2-40B4-BE49-F238E27FC236}">
                <a16:creationId xmlns:a16="http://schemas.microsoft.com/office/drawing/2014/main" id="{E507E34D-F800-B696-61E9-3BEA7B30F8C6}"/>
              </a:ext>
            </a:extLst>
          </p:cNvPr>
          <p:cNvGraphicFramePr>
            <a:graphicFrameLocks noGrp="1"/>
          </p:cNvGraphicFramePr>
          <p:nvPr>
            <p:ph idx="1"/>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26134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5B072-BB6A-2270-9AFC-35B23164505E}"/>
              </a:ext>
            </a:extLst>
          </p:cNvPr>
          <p:cNvSpPr>
            <a:spLocks noGrp="1"/>
          </p:cNvSpPr>
          <p:nvPr>
            <p:ph type="title"/>
          </p:nvPr>
        </p:nvSpPr>
        <p:spPr/>
        <p:txBody>
          <a:bodyPr>
            <a:normAutofit fontScale="90000"/>
          </a:bodyPr>
          <a:lstStyle/>
          <a:p>
            <a:r>
              <a:rPr lang="en-US" dirty="0"/>
              <a:t>Public health Wales: Strategic priorities</a:t>
            </a:r>
          </a:p>
        </p:txBody>
      </p:sp>
      <p:sp>
        <p:nvSpPr>
          <p:cNvPr id="3" name="Content Placeholder 2">
            <a:extLst>
              <a:ext uri="{FF2B5EF4-FFF2-40B4-BE49-F238E27FC236}">
                <a16:creationId xmlns:a16="http://schemas.microsoft.com/office/drawing/2014/main" id="{56C719CF-89CA-310D-1F0C-5BE8BEB583AC}"/>
              </a:ext>
            </a:extLst>
          </p:cNvPr>
          <p:cNvSpPr>
            <a:spLocks noGrp="1"/>
          </p:cNvSpPr>
          <p:nvPr>
            <p:ph idx="1"/>
          </p:nvPr>
        </p:nvSpPr>
        <p:spPr/>
        <p:txBody>
          <a:bodyPr/>
          <a:lstStyle/>
          <a:p>
            <a:pPr marL="359410" indent="-359410"/>
            <a:r>
              <a:rPr lang="en-US">
                <a:solidFill>
                  <a:srgbClr val="FFFFFF">
                    <a:alpha val="70000"/>
                  </a:srgbClr>
                </a:solidFill>
              </a:rPr>
              <a:t>Influencing wider determinants of health</a:t>
            </a:r>
            <a:endParaRPr lang="en-US"/>
          </a:p>
          <a:p>
            <a:pPr marL="359410" indent="-359410">
              <a:buClr>
                <a:srgbClr val="EF8C6A"/>
              </a:buClr>
            </a:pPr>
            <a:r>
              <a:rPr lang="en-US">
                <a:solidFill>
                  <a:srgbClr val="FFFFFF">
                    <a:alpha val="70000"/>
                  </a:srgbClr>
                </a:solidFill>
              </a:rPr>
              <a:t>Promoting mental and social wellbeing</a:t>
            </a:r>
            <a:endParaRPr lang="en-US" dirty="0">
              <a:solidFill>
                <a:srgbClr val="FFFFFF">
                  <a:alpha val="70000"/>
                </a:srgbClr>
              </a:solidFill>
            </a:endParaRPr>
          </a:p>
          <a:p>
            <a:pPr marL="359410" indent="-359410">
              <a:buClr>
                <a:srgbClr val="EF8C6A"/>
              </a:buClr>
            </a:pPr>
            <a:r>
              <a:rPr lang="en-US">
                <a:solidFill>
                  <a:srgbClr val="FFFFFF">
                    <a:alpha val="70000"/>
                  </a:srgbClr>
                </a:solidFill>
              </a:rPr>
              <a:t>Promoting healthy </a:t>
            </a:r>
            <a:r>
              <a:rPr lang="en-US" err="1">
                <a:solidFill>
                  <a:srgbClr val="FFFFFF">
                    <a:alpha val="70000"/>
                  </a:srgbClr>
                </a:solidFill>
              </a:rPr>
              <a:t>behaviours</a:t>
            </a:r>
            <a:r>
              <a:rPr lang="en-US">
                <a:solidFill>
                  <a:srgbClr val="FFFFFF">
                    <a:alpha val="70000"/>
                  </a:srgbClr>
                </a:solidFill>
              </a:rPr>
              <a:t> </a:t>
            </a:r>
          </a:p>
          <a:p>
            <a:pPr marL="359410" indent="-359410">
              <a:buClr>
                <a:srgbClr val="EF8C6A"/>
              </a:buClr>
            </a:pPr>
            <a:r>
              <a:rPr lang="en-US" dirty="0">
                <a:solidFill>
                  <a:srgbClr val="FFFFFF">
                    <a:alpha val="70000"/>
                  </a:srgbClr>
                </a:solidFill>
              </a:rPr>
              <a:t>Supporting the development of a sustainable health and care system focused on prevention and early intervention</a:t>
            </a:r>
          </a:p>
          <a:p>
            <a:pPr marL="359410" indent="-359410">
              <a:buClr>
                <a:srgbClr val="EF8C6A"/>
              </a:buClr>
            </a:pPr>
            <a:r>
              <a:rPr lang="en-US" dirty="0">
                <a:solidFill>
                  <a:srgbClr val="FFFFFF">
                    <a:alpha val="70000"/>
                  </a:srgbClr>
                </a:solidFill>
              </a:rPr>
              <a:t>Delivering </a:t>
            </a:r>
            <a:r>
              <a:rPr lang="en-US">
                <a:solidFill>
                  <a:srgbClr val="FFFFFF">
                    <a:alpha val="70000"/>
                  </a:srgbClr>
                </a:solidFill>
              </a:rPr>
              <a:t>excellent</a:t>
            </a:r>
            <a:r>
              <a:rPr lang="en-US" dirty="0">
                <a:solidFill>
                  <a:srgbClr val="FFFFFF">
                    <a:alpha val="70000"/>
                  </a:srgbClr>
                </a:solidFill>
              </a:rPr>
              <a:t> public health services to protect the public and </a:t>
            </a:r>
            <a:r>
              <a:rPr lang="en-US" err="1">
                <a:solidFill>
                  <a:srgbClr val="FFFFFF">
                    <a:alpha val="70000"/>
                  </a:srgbClr>
                </a:solidFill>
              </a:rPr>
              <a:t>maximise</a:t>
            </a:r>
            <a:r>
              <a:rPr lang="en-US" dirty="0">
                <a:solidFill>
                  <a:srgbClr val="FFFFFF">
                    <a:alpha val="70000"/>
                  </a:srgbClr>
                </a:solidFill>
              </a:rPr>
              <a:t> population health outcomes</a:t>
            </a:r>
          </a:p>
          <a:p>
            <a:pPr marL="359410" indent="-359410">
              <a:buClr>
                <a:srgbClr val="EF8C6A"/>
              </a:buClr>
            </a:pPr>
            <a:r>
              <a:rPr lang="en-US" dirty="0">
                <a:solidFill>
                  <a:srgbClr val="FFFFFF">
                    <a:alpha val="70000"/>
                  </a:srgbClr>
                </a:solidFill>
              </a:rPr>
              <a:t>Tackling the public health effects of climate change. </a:t>
            </a:r>
          </a:p>
        </p:txBody>
      </p:sp>
    </p:spTree>
    <p:extLst>
      <p:ext uri="{BB962C8B-B14F-4D97-AF65-F5344CB8AC3E}">
        <p14:creationId xmlns:p14="http://schemas.microsoft.com/office/powerpoint/2010/main" val="9627487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7AF2B-D847-8AD3-A501-993B7AAEA457}"/>
              </a:ext>
            </a:extLst>
          </p:cNvPr>
          <p:cNvSpPr>
            <a:spLocks noGrp="1"/>
          </p:cNvSpPr>
          <p:nvPr>
            <p:ph type="title"/>
          </p:nvPr>
        </p:nvSpPr>
        <p:spPr/>
        <p:txBody>
          <a:bodyPr/>
          <a:lstStyle/>
          <a:p>
            <a:r>
              <a:rPr lang="en-US" dirty="0"/>
              <a:t>PHW and A healthier Wales</a:t>
            </a:r>
          </a:p>
        </p:txBody>
      </p:sp>
      <p:pic>
        <p:nvPicPr>
          <p:cNvPr id="4" name="Content Placeholder 3" descr="A diagram of health benefits&#10;&#10;AI-generated content may be incorrect.">
            <a:extLst>
              <a:ext uri="{FF2B5EF4-FFF2-40B4-BE49-F238E27FC236}">
                <a16:creationId xmlns:a16="http://schemas.microsoft.com/office/drawing/2014/main" id="{1E77B928-83D0-458B-472F-DB527DAC833B}"/>
              </a:ext>
            </a:extLst>
          </p:cNvPr>
          <p:cNvPicPr>
            <a:picLocks noGrp="1" noChangeAspect="1"/>
          </p:cNvPicPr>
          <p:nvPr>
            <p:ph idx="1"/>
          </p:nvPr>
        </p:nvPicPr>
        <p:blipFill>
          <a:blip r:embed="rId2"/>
          <a:stretch>
            <a:fillRect/>
          </a:stretch>
        </p:blipFill>
        <p:spPr>
          <a:xfrm>
            <a:off x="-539" y="2118784"/>
            <a:ext cx="5688561" cy="3978275"/>
          </a:xfrm>
          <a:prstGeom prst="rect">
            <a:avLst/>
          </a:prstGeom>
        </p:spPr>
      </p:pic>
      <p:pic>
        <p:nvPicPr>
          <p:cNvPr id="5" name="Picture 4" descr="A poster with a couple of people&#10;&#10;AI-generated content may be incorrect.">
            <a:extLst>
              <a:ext uri="{FF2B5EF4-FFF2-40B4-BE49-F238E27FC236}">
                <a16:creationId xmlns:a16="http://schemas.microsoft.com/office/drawing/2014/main" id="{C20047EB-D403-2F7A-5BC8-BDA5F22A1236}"/>
              </a:ext>
            </a:extLst>
          </p:cNvPr>
          <p:cNvPicPr>
            <a:picLocks noChangeAspect="1"/>
          </p:cNvPicPr>
          <p:nvPr/>
        </p:nvPicPr>
        <p:blipFill>
          <a:blip r:embed="rId3"/>
          <a:stretch>
            <a:fillRect/>
          </a:stretch>
        </p:blipFill>
        <p:spPr>
          <a:xfrm>
            <a:off x="5999554" y="2115403"/>
            <a:ext cx="6741448" cy="4381500"/>
          </a:xfrm>
          <a:prstGeom prst="rect">
            <a:avLst/>
          </a:prstGeom>
        </p:spPr>
      </p:pic>
    </p:spTree>
    <p:extLst>
      <p:ext uri="{BB962C8B-B14F-4D97-AF65-F5344CB8AC3E}">
        <p14:creationId xmlns:p14="http://schemas.microsoft.com/office/powerpoint/2010/main" val="21756580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BEDEC-E887-E254-674D-557B025F8885}"/>
              </a:ext>
            </a:extLst>
          </p:cNvPr>
          <p:cNvSpPr>
            <a:spLocks noGrp="1"/>
          </p:cNvSpPr>
          <p:nvPr>
            <p:ph type="title"/>
          </p:nvPr>
        </p:nvSpPr>
        <p:spPr>
          <a:xfrm>
            <a:off x="540988" y="540033"/>
            <a:ext cx="3884962" cy="1331604"/>
          </a:xfrm>
        </p:spPr>
        <p:txBody>
          <a:bodyPr anchor="b">
            <a:normAutofit/>
          </a:bodyPr>
          <a:lstStyle/>
          <a:p>
            <a:pPr algn="ctr"/>
            <a:r>
              <a:rPr lang="en-GB" err="1"/>
              <a:t>Nhs</a:t>
            </a:r>
            <a:r>
              <a:rPr lang="en-GB"/>
              <a:t> long term plan</a:t>
            </a:r>
          </a:p>
        </p:txBody>
      </p:sp>
      <p:sp>
        <p:nvSpPr>
          <p:cNvPr id="3" name="Content Placeholder 2">
            <a:extLst>
              <a:ext uri="{FF2B5EF4-FFF2-40B4-BE49-F238E27FC236}">
                <a16:creationId xmlns:a16="http://schemas.microsoft.com/office/drawing/2014/main" id="{5AF14164-34B9-6E14-CD76-023514A83DE6}"/>
              </a:ext>
            </a:extLst>
          </p:cNvPr>
          <p:cNvSpPr>
            <a:spLocks noGrp="1"/>
          </p:cNvSpPr>
          <p:nvPr>
            <p:ph idx="1"/>
          </p:nvPr>
        </p:nvSpPr>
        <p:spPr>
          <a:xfrm>
            <a:off x="540988" y="2759076"/>
            <a:ext cx="3884962" cy="3009899"/>
          </a:xfrm>
        </p:spPr>
        <p:txBody>
          <a:bodyPr>
            <a:normAutofit/>
          </a:bodyPr>
          <a:lstStyle/>
          <a:p>
            <a:pPr marL="359410" indent="-359410"/>
            <a:r>
              <a:rPr lang="en-GB"/>
              <a:t>The NHS Wales long term plan is inherently tied to the A Healthier Wales initiative, as part of the Wellbeing of Future Generations (Wales) Act of 2015. </a:t>
            </a:r>
          </a:p>
          <a:p>
            <a:pPr marL="359410" indent="-359410">
              <a:buClr>
                <a:srgbClr val="EF8C6A"/>
              </a:buClr>
            </a:pPr>
            <a:endParaRPr lang="en-GB"/>
          </a:p>
        </p:txBody>
      </p:sp>
      <p:pic>
        <p:nvPicPr>
          <p:cNvPr id="4" name="Picture 3" descr="A diagram of a health care program&#10;&#10;AI-generated content may be incorrect.">
            <a:extLst>
              <a:ext uri="{FF2B5EF4-FFF2-40B4-BE49-F238E27FC236}">
                <a16:creationId xmlns:a16="http://schemas.microsoft.com/office/drawing/2014/main" id="{4A8DE6CC-0D37-B20E-722F-B1DB0224D630}"/>
              </a:ext>
            </a:extLst>
          </p:cNvPr>
          <p:cNvPicPr>
            <a:picLocks noChangeAspect="1"/>
          </p:cNvPicPr>
          <p:nvPr/>
        </p:nvPicPr>
        <p:blipFill>
          <a:blip r:embed="rId2"/>
          <a:stretch>
            <a:fillRect/>
          </a:stretch>
        </p:blipFill>
        <p:spPr>
          <a:xfrm>
            <a:off x="5537200" y="1234342"/>
            <a:ext cx="6113812" cy="4386660"/>
          </a:xfrm>
          <a:prstGeom prst="rect">
            <a:avLst/>
          </a:prstGeom>
        </p:spPr>
      </p:pic>
    </p:spTree>
    <p:extLst>
      <p:ext uri="{BB962C8B-B14F-4D97-AF65-F5344CB8AC3E}">
        <p14:creationId xmlns:p14="http://schemas.microsoft.com/office/powerpoint/2010/main" val="10159782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76E54-BB1D-1CEA-0247-4C361063DFA7}"/>
              </a:ext>
            </a:extLst>
          </p:cNvPr>
          <p:cNvSpPr>
            <a:spLocks noGrp="1"/>
          </p:cNvSpPr>
          <p:nvPr>
            <p:ph type="title"/>
          </p:nvPr>
        </p:nvSpPr>
        <p:spPr>
          <a:xfrm>
            <a:off x="541338" y="1079500"/>
            <a:ext cx="3322637" cy="4689475"/>
          </a:xfrm>
        </p:spPr>
        <p:txBody>
          <a:bodyPr anchor="ctr">
            <a:normAutofit/>
          </a:bodyPr>
          <a:lstStyle/>
          <a:p>
            <a:pPr algn="ctr"/>
            <a:r>
              <a:rPr lang="en-GB"/>
              <a:t>Social policy responses</a:t>
            </a:r>
          </a:p>
        </p:txBody>
      </p:sp>
      <p:graphicFrame>
        <p:nvGraphicFramePr>
          <p:cNvPr id="5" name="Content Placeholder 2">
            <a:extLst>
              <a:ext uri="{FF2B5EF4-FFF2-40B4-BE49-F238E27FC236}">
                <a16:creationId xmlns:a16="http://schemas.microsoft.com/office/drawing/2014/main" id="{2DE45760-BDE1-AEDE-FB16-32D38BCDCA16}"/>
              </a:ext>
            </a:extLst>
          </p:cNvPr>
          <p:cNvGraphicFramePr>
            <a:graphicFrameLocks noGrp="1"/>
          </p:cNvGraphicFramePr>
          <p:nvPr>
            <p:ph idx="1"/>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24838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6874-EF9B-6DEB-EBC7-D8A7522759DE}"/>
              </a:ext>
            </a:extLst>
          </p:cNvPr>
          <p:cNvSpPr>
            <a:spLocks noGrp="1"/>
          </p:cNvSpPr>
          <p:nvPr>
            <p:ph type="title"/>
          </p:nvPr>
        </p:nvSpPr>
        <p:spPr>
          <a:xfrm>
            <a:off x="541338" y="1079500"/>
            <a:ext cx="3322637" cy="4689475"/>
          </a:xfrm>
        </p:spPr>
        <p:txBody>
          <a:bodyPr anchor="ctr">
            <a:normAutofit/>
          </a:bodyPr>
          <a:lstStyle/>
          <a:p>
            <a:pPr algn="ctr"/>
            <a:r>
              <a:rPr lang="en-GB"/>
              <a:t>Case study</a:t>
            </a:r>
          </a:p>
        </p:txBody>
      </p:sp>
      <p:graphicFrame>
        <p:nvGraphicFramePr>
          <p:cNvPr id="5" name="Content Placeholder 2">
            <a:extLst>
              <a:ext uri="{FF2B5EF4-FFF2-40B4-BE49-F238E27FC236}">
                <a16:creationId xmlns:a16="http://schemas.microsoft.com/office/drawing/2014/main" id="{5E761CE0-E5F7-7621-5A69-91F3B2327C47}"/>
              </a:ext>
            </a:extLst>
          </p:cNvPr>
          <p:cNvGraphicFramePr>
            <a:graphicFrameLocks noGrp="1"/>
          </p:cNvGraphicFramePr>
          <p:nvPr>
            <p:ph idx="1"/>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93245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34756-3E6C-15D3-B987-264534508B8A}"/>
              </a:ext>
            </a:extLst>
          </p:cNvPr>
          <p:cNvSpPr>
            <a:spLocks noGrp="1"/>
          </p:cNvSpPr>
          <p:nvPr>
            <p:ph type="title"/>
          </p:nvPr>
        </p:nvSpPr>
        <p:spPr>
          <a:xfrm>
            <a:off x="1078100" y="542671"/>
            <a:ext cx="10026650" cy="1124202"/>
          </a:xfrm>
        </p:spPr>
        <p:txBody>
          <a:bodyPr wrap="square" anchor="ctr">
            <a:normAutofit/>
          </a:bodyPr>
          <a:lstStyle/>
          <a:p>
            <a:pPr algn="ctr"/>
            <a:r>
              <a:rPr lang="en-GB"/>
              <a:t>Services addressing inequality</a:t>
            </a:r>
          </a:p>
        </p:txBody>
      </p:sp>
      <p:graphicFrame>
        <p:nvGraphicFramePr>
          <p:cNvPr id="5" name="Content Placeholder 2">
            <a:extLst>
              <a:ext uri="{FF2B5EF4-FFF2-40B4-BE49-F238E27FC236}">
                <a16:creationId xmlns:a16="http://schemas.microsoft.com/office/drawing/2014/main" id="{32037E7C-2E47-6F72-DF3C-DA9B4B849D91}"/>
              </a:ext>
            </a:extLst>
          </p:cNvPr>
          <p:cNvGraphicFramePr>
            <a:graphicFrameLocks noGrp="1"/>
          </p:cNvGraphicFramePr>
          <p:nvPr>
            <p:ph idx="1"/>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98876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ABDBC-405F-30C2-8E24-99D3C2F0D3F7}"/>
              </a:ext>
            </a:extLst>
          </p:cNvPr>
          <p:cNvSpPr>
            <a:spLocks noGrp="1"/>
          </p:cNvSpPr>
          <p:nvPr>
            <p:ph type="title"/>
          </p:nvPr>
        </p:nvSpPr>
        <p:spPr>
          <a:xfrm>
            <a:off x="1078100" y="542671"/>
            <a:ext cx="10026650" cy="1124202"/>
          </a:xfrm>
        </p:spPr>
        <p:txBody>
          <a:bodyPr wrap="square" anchor="ctr">
            <a:normAutofit/>
          </a:bodyPr>
          <a:lstStyle/>
          <a:p>
            <a:pPr algn="ctr"/>
            <a:r>
              <a:rPr lang="en-GB"/>
              <a:t>Services addressing inequality</a:t>
            </a:r>
          </a:p>
        </p:txBody>
      </p:sp>
      <p:graphicFrame>
        <p:nvGraphicFramePr>
          <p:cNvPr id="5" name="Content Placeholder 2">
            <a:extLst>
              <a:ext uri="{FF2B5EF4-FFF2-40B4-BE49-F238E27FC236}">
                <a16:creationId xmlns:a16="http://schemas.microsoft.com/office/drawing/2014/main" id="{62BA2434-F607-F2AC-80B5-31E4378E5CF7}"/>
              </a:ext>
            </a:extLst>
          </p:cNvPr>
          <p:cNvGraphicFramePr>
            <a:graphicFrameLocks noGrp="1"/>
          </p:cNvGraphicFramePr>
          <p:nvPr>
            <p:ph idx="1"/>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1610803"/>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53</Slides>
  <Notes>0</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GlowVTI</vt:lpstr>
      <vt:lpstr>Health, Wellbeing and Sustainable Development</vt:lpstr>
      <vt:lpstr>Aims and Objectives</vt:lpstr>
      <vt:lpstr>Module Aim</vt:lpstr>
      <vt:lpstr>Module Learning Outcomes</vt:lpstr>
      <vt:lpstr>Indicative Content</vt:lpstr>
      <vt:lpstr>Module Assignments</vt:lpstr>
      <vt:lpstr>Assessment 1</vt:lpstr>
      <vt:lpstr>Assessment 2</vt:lpstr>
      <vt:lpstr>Health</vt:lpstr>
      <vt:lpstr>Health</vt:lpstr>
      <vt:lpstr>Alternative Definitions</vt:lpstr>
      <vt:lpstr>Biomedical Model of Health</vt:lpstr>
      <vt:lpstr>Social Model of Health</vt:lpstr>
      <vt:lpstr>Biopsychosocial Model</vt:lpstr>
      <vt:lpstr>What is this model?</vt:lpstr>
      <vt:lpstr>The Biopsychosocial Model</vt:lpstr>
      <vt:lpstr>The Biopsychosocial Model</vt:lpstr>
      <vt:lpstr>The Biopsychosocial Model</vt:lpstr>
      <vt:lpstr>Interactions</vt:lpstr>
      <vt:lpstr>Why do we use it?</vt:lpstr>
      <vt:lpstr>Wellbeing</vt:lpstr>
      <vt:lpstr>Dimensions of Wellbeing</vt:lpstr>
      <vt:lpstr>Wellbeing Factors</vt:lpstr>
      <vt:lpstr>Health Inequalities</vt:lpstr>
      <vt:lpstr>Health Inequalities</vt:lpstr>
      <vt:lpstr>Health Inequalities: Why?</vt:lpstr>
      <vt:lpstr>Poverty</vt:lpstr>
      <vt:lpstr>Poverty </vt:lpstr>
      <vt:lpstr>Environment</vt:lpstr>
      <vt:lpstr>Lifestyle Choices</vt:lpstr>
      <vt:lpstr>Lifestyle Choices</vt:lpstr>
      <vt:lpstr>Discrimination</vt:lpstr>
      <vt:lpstr>Health Inequities</vt:lpstr>
      <vt:lpstr>Knowledge Check</vt:lpstr>
      <vt:lpstr>Knowledge Check</vt:lpstr>
      <vt:lpstr>Sustainable Development</vt:lpstr>
      <vt:lpstr>Sustainable Development</vt:lpstr>
      <vt:lpstr>Social policy responses</vt:lpstr>
      <vt:lpstr>Social policy responses</vt:lpstr>
      <vt:lpstr>Social Policy responses</vt:lpstr>
      <vt:lpstr>Social policy responses</vt:lpstr>
      <vt:lpstr>Social policy responses</vt:lpstr>
      <vt:lpstr>Social services and wellbeing (Wales) act 2014</vt:lpstr>
      <vt:lpstr>Social services and wellbeing (Wales) act 2014</vt:lpstr>
      <vt:lpstr>Impact of the act</vt:lpstr>
      <vt:lpstr>Public health Wales</vt:lpstr>
      <vt:lpstr>Public health Wales: Strategic priorities</vt:lpstr>
      <vt:lpstr>PHW and A healthier Wales</vt:lpstr>
      <vt:lpstr>Nhs long term plan</vt:lpstr>
      <vt:lpstr>Social policy responses</vt:lpstr>
      <vt:lpstr>Case study</vt:lpstr>
      <vt:lpstr>Services addressing inequality</vt:lpstr>
      <vt:lpstr>Services addressing inequality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cp:revision>
  <dcterms:created xsi:type="dcterms:W3CDTF">2026-08-14T10:11:53Z</dcterms:created>
  <dcterms:modified xsi:type="dcterms:W3CDTF">2026-08-14T10:19:55Z</dcterms:modified>
</cp:coreProperties>
</file>