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5087600" cy="106981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8" d="100"/>
          <a:sy n="68" d="100"/>
        </p:scale>
        <p:origin x="1578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14400" y="457200"/>
            <a:ext cx="13670116" cy="1015663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>
              <a:defRPr sz="6000" b="1"/>
            </a:pPr>
            <a:r>
              <a:t>How to Create a Microsoft Teams Meeting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551619"/>
            <a:ext cx="12801600" cy="109728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endParaRPr/>
          </a:p>
          <a:p>
            <a:pPr>
              <a:defRPr sz="4000" b="1"/>
            </a:pPr>
            <a:r>
              <a:t>1. Open Outlook or Teams</a:t>
            </a:r>
          </a:p>
          <a:p>
            <a:pPr lvl="1">
              <a:defRPr sz="2800"/>
            </a:pPr>
            <a:r>
              <a:t>• Open Microsoft Teams → Go to Calendar</a:t>
            </a:r>
            <a:br/>
            <a:r>
              <a:t>• OR open Outlook → Switch to Calendar 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3165316"/>
            <a:ext cx="1280160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4000" b="1"/>
            </a:pPr>
            <a:r>
              <a:t>2. Select 'New Meeting'</a:t>
            </a:r>
          </a:p>
          <a:p>
            <a:pPr lvl="1">
              <a:defRPr sz="2800"/>
            </a:pPr>
            <a:r>
              <a:t>• In Teams: Click 'New Meeting'</a:t>
            </a:r>
            <a:br/>
            <a:r>
              <a:t>• In Outlook: Click 'New Teams Meeting'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5081350"/>
            <a:ext cx="11872452" cy="27084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defRPr sz="4000" b="1"/>
            </a:pPr>
            <a:r>
              <a:t>3. Fill In Meeting Details</a:t>
            </a:r>
          </a:p>
          <a:p>
            <a:pPr lvl="1">
              <a:defRPr sz="2800"/>
            </a:pPr>
            <a:r>
              <a:t>• Add meeting title</a:t>
            </a:r>
            <a:br/>
            <a:r>
              <a:t>• Add attendees</a:t>
            </a:r>
            <a:br/>
            <a:r>
              <a:t>• Select date &amp; time</a:t>
            </a:r>
            <a:br/>
            <a:r>
              <a:t>• Add agenda or description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7789784"/>
            <a:ext cx="1280160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4000" b="1"/>
            </a:pPr>
            <a:r>
              <a:t>4. Send the Invitation</a:t>
            </a:r>
          </a:p>
          <a:p>
            <a:pPr lvl="1">
              <a:defRPr sz="2800"/>
            </a:pPr>
            <a:r>
              <a:t>• Click Send</a:t>
            </a:r>
            <a:br/>
            <a:r>
              <a:t>• Attendees will receive a Teams link automatically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265CF46-B7C5-C51A-1021-35BF1E617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A3EE2453-8192-E4F9-0280-6F5ED20084E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4706" b="14706"/>
          <a:stretch/>
        </p:blipFill>
        <p:spPr>
          <a:xfrm>
            <a:off x="8156576" y="2727655"/>
            <a:ext cx="5486400" cy="5793635"/>
          </a:xfr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774D773-5A6A-5A0F-2790-20EE2E58AB8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98</Words>
  <Application>Microsoft Office PowerPoint</Application>
  <PresentationFormat>Custom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Claudiu-Nicusor Paraschiv (2508546)</dc:creator>
  <cp:keywords/>
  <dc:description>generated using python-pptx</dc:description>
  <cp:lastModifiedBy>Claudiu-Nicusor Paraschiv (2508546)</cp:lastModifiedBy>
  <cp:revision>3</cp:revision>
  <dcterms:created xsi:type="dcterms:W3CDTF">2013-01-27T09:14:16Z</dcterms:created>
  <dcterms:modified xsi:type="dcterms:W3CDTF">2025-12-07T14:58:07Z</dcterms:modified>
  <cp:category/>
</cp:coreProperties>
</file>