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3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49A93-0885-4970-8F4B-2FF07EF7E20C}" type="datetimeFigureOut">
              <a:rPr lang="en-GB" smtClean="0"/>
              <a:t>15/03/2019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9B1C0B84-EA0D-4A95-8B73-16181FFE35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53340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49A93-0885-4970-8F4B-2FF07EF7E20C}" type="datetimeFigureOut">
              <a:rPr lang="en-GB" smtClean="0"/>
              <a:t>15/03/2019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1C0B84-EA0D-4A95-8B73-16181FFE35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18501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49A93-0885-4970-8F4B-2FF07EF7E20C}" type="datetimeFigureOut">
              <a:rPr lang="en-GB" smtClean="0"/>
              <a:t>15/03/2019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9B1C0B84-EA0D-4A95-8B73-16181FFE35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63977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49A93-0885-4970-8F4B-2FF07EF7E20C}" type="datetimeFigureOut">
              <a:rPr lang="en-GB" smtClean="0"/>
              <a:t>15/03/2019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9B1C0B84-EA0D-4A95-8B73-16181FFE35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59327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49A93-0885-4970-8F4B-2FF07EF7E20C}" type="datetimeFigureOut">
              <a:rPr lang="en-GB" smtClean="0"/>
              <a:t>15/03/2019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9B1C0B84-EA0D-4A95-8B73-16181FFE35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8562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49A93-0885-4970-8F4B-2FF07EF7E20C}" type="datetimeFigureOut">
              <a:rPr lang="en-GB" smtClean="0"/>
              <a:t>15/03/2019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1C0B84-EA0D-4A95-8B73-16181FFE35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58298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49A93-0885-4970-8F4B-2FF07EF7E20C}" type="datetimeFigureOut">
              <a:rPr lang="en-GB" smtClean="0"/>
              <a:t>15/03/2019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1C0B84-EA0D-4A95-8B73-16181FFE35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5954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49A93-0885-4970-8F4B-2FF07EF7E20C}" type="datetimeFigureOut">
              <a:rPr lang="en-GB" smtClean="0"/>
              <a:t>15/03/2019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1C0B84-EA0D-4A95-8B73-16181FFE35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84252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49A93-0885-4970-8F4B-2FF07EF7E20C}" type="datetimeFigureOut">
              <a:rPr lang="en-GB" smtClean="0"/>
              <a:t>15/03/2019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9B1C0B84-EA0D-4A95-8B73-16181FFE35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13935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49A93-0885-4970-8F4B-2FF07EF7E20C}" type="datetimeFigureOut">
              <a:rPr lang="en-GB" smtClean="0"/>
              <a:t>15/03/2019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9B1C0B84-EA0D-4A95-8B73-16181FFE35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65727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49A93-0885-4970-8F4B-2FF07EF7E20C}" type="datetimeFigureOut">
              <a:rPr lang="en-GB" smtClean="0"/>
              <a:t>15/03/2019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9B1C0B84-EA0D-4A95-8B73-16181FFE35B3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755003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49A93-0885-4970-8F4B-2FF07EF7E20C}" type="datetimeFigureOut">
              <a:rPr lang="en-GB" smtClean="0"/>
              <a:t>15/03/2019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9B1C0B84-EA0D-4A95-8B73-16181FFE35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36297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49A93-0885-4970-8F4B-2FF07EF7E20C}" type="datetimeFigureOut">
              <a:rPr lang="en-GB" smtClean="0"/>
              <a:t>15/03/2019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9B1C0B84-EA0D-4A95-8B73-16181FFE35B3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471280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49A93-0885-4970-8F4B-2FF07EF7E20C}" type="datetimeFigureOut">
              <a:rPr lang="en-GB" smtClean="0"/>
              <a:t>15/03/2019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9B1C0B84-EA0D-4A95-8B73-16181FFE35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42097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49A93-0885-4970-8F4B-2FF07EF7E20C}" type="datetimeFigureOut">
              <a:rPr lang="en-GB" smtClean="0"/>
              <a:t>15/03/2019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1C0B84-EA0D-4A95-8B73-16181FFE35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21945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49A93-0885-4970-8F4B-2FF07EF7E20C}" type="datetimeFigureOut">
              <a:rPr lang="en-GB" smtClean="0"/>
              <a:t>15/03/2019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1C0B84-EA0D-4A95-8B73-16181FFE35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678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449A93-0885-4970-8F4B-2FF07EF7E20C}" type="datetimeFigureOut">
              <a:rPr lang="en-GB" smtClean="0"/>
              <a:t>15/03/2019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9B1C0B84-EA0D-4A95-8B73-16181FFE35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22495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4" r:id="rId1"/>
    <p:sldLayoutId id="2147483745" r:id="rId2"/>
    <p:sldLayoutId id="2147483746" r:id="rId3"/>
    <p:sldLayoutId id="2147483747" r:id="rId4"/>
    <p:sldLayoutId id="2147483748" r:id="rId5"/>
    <p:sldLayoutId id="2147483749" r:id="rId6"/>
    <p:sldLayoutId id="2147483750" r:id="rId7"/>
    <p:sldLayoutId id="2147483751" r:id="rId8"/>
    <p:sldLayoutId id="2147483752" r:id="rId9"/>
    <p:sldLayoutId id="2147483753" r:id="rId10"/>
    <p:sldLayoutId id="2147483754" r:id="rId11"/>
    <p:sldLayoutId id="2147483755" r:id="rId12"/>
    <p:sldLayoutId id="2147483756" r:id="rId13"/>
    <p:sldLayoutId id="2147483757" r:id="rId14"/>
    <p:sldLayoutId id="2147483758" r:id="rId15"/>
    <p:sldLayoutId id="21474837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www.youtube.com/watch?v=piMK191GG8w&amp;t=1s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FFF85CF9-28C5-46D8-AD97-EB0E947340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38300" y="5546187"/>
            <a:ext cx="8915399" cy="1126283"/>
          </a:xfrm>
        </p:spPr>
        <p:txBody>
          <a:bodyPr>
            <a:normAutofit fontScale="92500"/>
          </a:bodyPr>
          <a:lstStyle/>
          <a:p>
            <a:r>
              <a:rPr lang="en-GB" dirty="0"/>
              <a:t>To view my vlog about my guest service experience in Switzerland, please click the following link: </a:t>
            </a:r>
            <a:r>
              <a:rPr lang="en-GB" dirty="0">
                <a:hlinkClick r:id="rId2"/>
              </a:rPr>
              <a:t>https://www.youtube.com/watch?v=piMK191GG8w&amp;t=1s</a:t>
            </a:r>
            <a:r>
              <a:rPr lang="en-GB" dirty="0"/>
              <a:t> </a:t>
            </a:r>
          </a:p>
          <a:p>
            <a:r>
              <a:rPr lang="en-GB" dirty="0"/>
              <a:t>Or type into the YouTube search bar ‘Guest Service Vlog – Switzerland’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79752CF-334D-45F0-8D52-34611B78F7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62469" y="185530"/>
            <a:ext cx="9110361" cy="51220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630113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11</TotalTime>
  <Words>49</Words>
  <Application>Microsoft Office PowerPoint</Application>
  <PresentationFormat>Widescreen</PresentationFormat>
  <Paragraphs>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Wingdings 3</vt:lpstr>
      <vt:lpstr>Wisp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bethan.mathews@virginmedia.com</dc:creator>
  <cp:lastModifiedBy>bethan.mathews@virginmedia.com</cp:lastModifiedBy>
  <cp:revision>2</cp:revision>
  <dcterms:created xsi:type="dcterms:W3CDTF">2019-03-15T18:08:13Z</dcterms:created>
  <dcterms:modified xsi:type="dcterms:W3CDTF">2019-03-15T18:19:39Z</dcterms:modified>
</cp:coreProperties>
</file>