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68126-EA01-2DAC-7138-4EBD45263A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663DBD-B121-FA4A-962D-AE7F876F9E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2517EE-5EFC-4C98-549D-008EDF7087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95A5-5A5A-414E-BDB4-38C24B7FE2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018573-D630-000B-3F8D-5475CCF8A8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86CBD2-13AE-E8AC-18E6-E6F580B393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C0E4E-88F4-4E27-8147-661E42C619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6529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9AED3-619C-F375-B23A-4E8CAC7EC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CE4B0-B59A-95BD-F647-E60AE4A0B8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FCBE3C-A84F-3368-692C-8F0F71E0E9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95A5-5A5A-414E-BDB4-38C24B7FE2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F57258-BA0E-D710-8DFE-2DFDCD03D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53CC6F-2102-5302-C25F-52D642464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C0E4E-88F4-4E27-8147-661E42C619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262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0624-FEE7-A2C4-C26F-A05AF5E25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1CC1FD-FD51-0269-DA1A-15A78F3418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FA7273-AE75-5A30-4EA8-844CB73D19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95A5-5A5A-414E-BDB4-38C24B7FE2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2E333C-0D09-B4D5-39E8-E1A87F7789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7671E3-980C-2E69-FAC5-B77585CD6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C0E4E-88F4-4E27-8147-661E42C619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9859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7EBB0-E3FF-F660-D6A9-B6B8B9F0B2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7C7C0-C675-97A5-C419-6CFD994F7A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B1C061-EA37-63AB-AABD-67BB7C8C33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DB6886-D3BB-BD32-00DA-E028DE6E9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95A5-5A5A-414E-BDB4-38C24B7FE2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33134E-28C4-5F40-A4C9-664A3EC27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4F505A-49D8-21CB-8C4F-4C2031DD3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C0E4E-88F4-4E27-8147-661E42C619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316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03FFB-6EA8-7726-01B7-C899F01DD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9414E8-3733-874D-3AF6-76CEDE6518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9596B2-A854-FE82-EAE4-8C7536254E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7781D7-16C5-6A8D-47C9-B0ACAA9BC8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AFDAA0-C44F-D89D-7104-1FC125091B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5EAF328-2F0D-2188-212A-587FC8AE7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95A5-5A5A-414E-BDB4-38C24B7FE2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D4E141-3559-D51B-7290-FF60C428A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61816E-3265-632D-E217-926DEF6B5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C0E4E-88F4-4E27-8147-661E42C619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155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3E976-D9D8-14EA-898F-B0253BF26A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BA9AB4-ED15-9A3F-D9FE-B596FB386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95A5-5A5A-414E-BDB4-38C24B7FE2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3FEDC1-4A12-622C-F820-C3E3AFA3C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E34779-E5A9-2BD1-6DCC-A3609FCE0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C0E4E-88F4-4E27-8147-661E42C619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766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E12842-11DD-6346-44A8-90E6D165D0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95A5-5A5A-414E-BDB4-38C24B7FE2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19B02C-80D3-357E-AB87-BEA741E25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9EB22F-C850-E9EA-5EAC-A4A097539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C0E4E-88F4-4E27-8147-661E42C619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819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7E78B-C76A-3FDF-7D0E-797E08F46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04E96-73E0-F116-2DF3-34891B293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9E26B7-1B3F-B7BF-B1E7-0A4EB32F45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E237DE-4A1B-710E-7D10-E6B948C6A2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95A5-5A5A-414E-BDB4-38C24B7FE2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DEEED1-E347-3699-FDFF-06CF3B674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E4B7C3-66FA-791C-1C02-3FCA83AB0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C0E4E-88F4-4E27-8147-661E42C619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550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5D6A4-1565-3919-83B8-04445C9C0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DCC106-3081-19DE-0E29-1BB069C70F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091C09-F680-D214-4D62-FC0A2A6B1E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547E20-8E3A-46D1-7BA8-F68D42D6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95A5-5A5A-414E-BDB4-38C24B7FE2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4696F3-433A-5804-5D16-88A5F7F98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93B816-3853-2711-6A67-CBC87CBB0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C0E4E-88F4-4E27-8147-661E42C619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804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84C56-C789-9C6C-F01D-69F816410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89815D-F530-84B6-DD8D-718AD0E387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6DEFDB-1987-6A0D-DB2F-B95D29DAA2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95A5-5A5A-414E-BDB4-38C24B7FE2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7B8E61-E3C0-6C42-75B7-902228062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AC341F-CBB3-15C0-3279-AC5223582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C0E4E-88F4-4E27-8147-661E42C619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953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5B83D9-93DA-17BD-69AF-CF2E8A44A1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BA8D22-58FB-93DA-CD69-D5630F80CD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A1D90F-DF18-6FF7-88CB-353EDD8CD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B95A5-5A5A-414E-BDB4-38C24B7FE2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6C835-5B42-7021-0253-44478133D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95DA27-FB9C-C236-8E74-D1E4B389F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C0E4E-88F4-4E27-8147-661E42C619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01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A97BB4-ABEE-0DB9-F933-E9388E87F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A17D36-A832-C764-0047-5FBA0D9C9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F087E7-8F98-A4BD-EBD4-75088390CE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EB95A5-5A5A-414E-BDB4-38C24B7FE22C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1F78E-8C13-80BF-A282-2A9E6EAB5C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CEEF01-6245-1696-CF5A-0C9E8262C2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4C0E4E-88F4-4E27-8147-661E42C619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809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aBBUrSK4U1s?si=qzOSKLycahpBbdZ1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11616-2BEB-8C2A-5E56-BC3D79F697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07739"/>
            <a:ext cx="9144000" cy="2387600"/>
          </a:xfrm>
        </p:spPr>
        <p:txBody>
          <a:bodyPr>
            <a:normAutofit/>
          </a:bodyPr>
          <a:lstStyle/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b="1" u="sng" dirty="0">
                <a:solidFill>
                  <a:srgbClr val="365F9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ACCA 7015</a:t>
            </a:r>
            <a:b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1800" b="1" u="sng" dirty="0">
                <a:solidFill>
                  <a:srgbClr val="365F9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DATA MINING AND VISUALISATION</a:t>
            </a:r>
            <a:r>
              <a:rPr lang="en-US" sz="1800" b="1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b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US" sz="1800" b="1" u="sng" dirty="0">
                <a:solidFill>
                  <a:srgbClr val="365F9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ASSIGNMENT 1</a:t>
            </a:r>
            <a:b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 sz="2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5D1448-FB45-5065-FE5B-A497B2E952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694" y="5099144"/>
            <a:ext cx="9144000" cy="1655762"/>
          </a:xfrm>
        </p:spPr>
        <p:txBody>
          <a:bodyPr>
            <a:normAutofit lnSpcReduction="10000"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215868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Submitted by: Surendar Reddy Dubbaka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215868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Student ID: 2314079 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215868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Course: MSc Data Science and Analytics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215868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Professor: Nik Whitehead</a:t>
            </a:r>
            <a:endParaRPr lang="en-US" dirty="0"/>
          </a:p>
        </p:txBody>
      </p:sp>
      <p:pic>
        <p:nvPicPr>
          <p:cNvPr id="4" name="Picture 3" descr="A close up of black text&#10;&#10;Description automatically generated">
            <a:extLst>
              <a:ext uri="{FF2B5EF4-FFF2-40B4-BE49-F238E27FC236}">
                <a16:creationId xmlns:a16="http://schemas.microsoft.com/office/drawing/2014/main" id="{EFB3A177-1E3A-B176-BBC2-39BC89F25A00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2899" y="473710"/>
            <a:ext cx="3221355" cy="11264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0ACE74E-F594-F7D4-DD3B-F73543FACB49}"/>
              </a:ext>
            </a:extLst>
          </p:cNvPr>
          <p:cNvSpPr txBox="1"/>
          <p:nvPr/>
        </p:nvSpPr>
        <p:spPr>
          <a:xfrm>
            <a:off x="2786980" y="3795339"/>
            <a:ext cx="71628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https://youtu.be/aBBUrSK4U1s?si=qzOSKLycahpBbdZ1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26908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43</Words>
  <Application>Microsoft Office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ACCA 7015 DATA MINING AND VISUALISATION  ASSIGNMENT 1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 7015 DATA MINING AND VISUALISATION  ASSIGNMENT 1 </dc:title>
  <dc:creator>Surendar Reddy Dubbaka</dc:creator>
  <cp:lastModifiedBy>Surendar Reddy Dubbaka</cp:lastModifiedBy>
  <cp:revision>3</cp:revision>
  <dcterms:created xsi:type="dcterms:W3CDTF">2024-03-07T13:19:19Z</dcterms:created>
  <dcterms:modified xsi:type="dcterms:W3CDTF">2024-03-07T13:27:56Z</dcterms:modified>
</cp:coreProperties>
</file>