
<file path=[Content_Types].xml><?xml version="1.0" encoding="utf-8"?>
<Types xmlns="http://schemas.openxmlformats.org/package/2006/content-types">
  <Default Extension="vml" ContentType="application/vnd.openxmlformats-officedocument.vmlDrawing"/>
  <Default Extension="wav" ContentType="audio/x-wav"/>
  <Default Extension="png" ContentType="image/png"/>
  <Default Extension="jpeg" ContentType="image/jpeg"/>
  <Default Extension="wmf" ContentType="image/x-wmf"/>
  <Default Extension="gif" ContentType="image/gi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activeX/activeX1.bin" ContentType="application/vnd.ms-office.activeX"/>
  <Override PartName="/ppt/activeX/activeX1.xml" ContentType="application/vnd.ms-office.activeX+xml"/>
  <Override PartName="/ppt/commentAuthors.xml" ContentType="application/vnd.openxmlformats-officedocument.presentationml.commentAuthor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47"/>
  </p:handoutMasterIdLst>
  <p:sldIdLst>
    <p:sldId id="819" r:id="rId3"/>
    <p:sldId id="677" r:id="rId5"/>
    <p:sldId id="775" r:id="rId6"/>
    <p:sldId id="492" r:id="rId7"/>
    <p:sldId id="771" r:id="rId8"/>
    <p:sldId id="772" r:id="rId9"/>
    <p:sldId id="711" r:id="rId10"/>
    <p:sldId id="354" r:id="rId11"/>
    <p:sldId id="755" r:id="rId12"/>
    <p:sldId id="704" r:id="rId13"/>
    <p:sldId id="702" r:id="rId14"/>
    <p:sldId id="703" r:id="rId15"/>
    <p:sldId id="742" r:id="rId16"/>
    <p:sldId id="774" r:id="rId17"/>
    <p:sldId id="705" r:id="rId18"/>
    <p:sldId id="739" r:id="rId19"/>
    <p:sldId id="737" r:id="rId20"/>
    <p:sldId id="706" r:id="rId21"/>
    <p:sldId id="678" r:id="rId22"/>
    <p:sldId id="740" r:id="rId23"/>
    <p:sldId id="572" r:id="rId24"/>
    <p:sldId id="353" r:id="rId25"/>
    <p:sldId id="304" r:id="rId26"/>
    <p:sldId id="358" r:id="rId27"/>
    <p:sldId id="756" r:id="rId28"/>
    <p:sldId id="773" r:id="rId29"/>
    <p:sldId id="757" r:id="rId30"/>
    <p:sldId id="758" r:id="rId31"/>
    <p:sldId id="759" r:id="rId32"/>
    <p:sldId id="760" r:id="rId33"/>
    <p:sldId id="761" r:id="rId34"/>
    <p:sldId id="762" r:id="rId35"/>
    <p:sldId id="763" r:id="rId36"/>
    <p:sldId id="764" r:id="rId37"/>
    <p:sldId id="765" r:id="rId38"/>
    <p:sldId id="766" r:id="rId39"/>
    <p:sldId id="768" r:id="rId40"/>
    <p:sldId id="767" r:id="rId41"/>
    <p:sldId id="769" r:id="rId42"/>
    <p:sldId id="815" r:id="rId43"/>
    <p:sldId id="770" r:id="rId44"/>
    <p:sldId id="608" r:id="rId45"/>
    <p:sldId id="303" r:id="rId46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05F2C04-C923-438B-8C0F-E0CD2BADF298}">
      <wppc:fontMiss xmlns:wppc="http://www.wps.cn/officeDocument/PresentationCustomData" type="true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作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495"/>
    <a:srgbClr val="9E8B49"/>
    <a:srgbClr val="CCB454"/>
    <a:srgbClr val="F0E494"/>
    <a:srgbClr val="D7BF5C"/>
    <a:srgbClr val="C4003A"/>
    <a:srgbClr val="DCDCDC"/>
    <a:srgbClr val="F0F0F0"/>
    <a:srgbClr val="E6E6E6"/>
    <a:srgbClr val="C8C8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78" d="100"/>
          <a:sy n="78" d="100"/>
        </p:scale>
        <p:origin x="654" y="54"/>
      </p:cViewPr>
      <p:guideLst>
        <p:guide orient="horz" pos="2135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1" Type="http://schemas.openxmlformats.org/officeDocument/2006/relationships/commentAuthors" Target="commentAuthors.xml"/><Relationship Id="rId50" Type="http://schemas.openxmlformats.org/officeDocument/2006/relationships/tableStyles" Target="tableStyles.xml"/><Relationship Id="rId5" Type="http://schemas.openxmlformats.org/officeDocument/2006/relationships/slide" Target="slides/slide2.xml"/><Relationship Id="rId49" Type="http://schemas.openxmlformats.org/officeDocument/2006/relationships/viewProps" Target="viewProps.xml"/><Relationship Id="rId48" Type="http://schemas.openxmlformats.org/officeDocument/2006/relationships/presProps" Target="presProps.xml"/><Relationship Id="rId47" Type="http://schemas.openxmlformats.org/officeDocument/2006/relationships/handoutMaster" Target="handoutMasters/handoutMaster1.xml"/><Relationship Id="rId46" Type="http://schemas.openxmlformats.org/officeDocument/2006/relationships/slide" Target="slides/slide43.xml"/><Relationship Id="rId45" Type="http://schemas.openxmlformats.org/officeDocument/2006/relationships/slide" Target="slides/slide42.xml"/><Relationship Id="rId44" Type="http://schemas.openxmlformats.org/officeDocument/2006/relationships/slide" Target="slides/slide41.xml"/><Relationship Id="rId43" Type="http://schemas.openxmlformats.org/officeDocument/2006/relationships/slide" Target="slides/slide40.xml"/><Relationship Id="rId42" Type="http://schemas.openxmlformats.org/officeDocument/2006/relationships/slide" Target="slides/slide39.xml"/><Relationship Id="rId41" Type="http://schemas.openxmlformats.org/officeDocument/2006/relationships/slide" Target="slides/slide38.xml"/><Relationship Id="rId40" Type="http://schemas.openxmlformats.org/officeDocument/2006/relationships/slide" Target="slides/slide37.xml"/><Relationship Id="rId4" Type="http://schemas.openxmlformats.org/officeDocument/2006/relationships/notesMaster" Target="notesMasters/notesMaster1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activeX1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七夕在日本叫做</a:t>
            </a:r>
            <a:r>
              <a:rPr lang="zh-CN" altLang="en-US">
                <a:sym typeface="+mn-ea"/>
              </a:rPr>
              <a:t>Tanabata Festival </a:t>
            </a:r>
            <a:r>
              <a:rPr lang="en-US" altLang="zh-CN">
                <a:sym typeface="+mn-ea"/>
              </a:rPr>
              <a:t>. </a:t>
            </a:r>
            <a:r>
              <a:rPr lang="zh-CN" altLang="en-US">
                <a:sym typeface="+mn-ea"/>
              </a:rPr>
              <a:t>中国的春节日期因为使用农历，所以每年日期有所不同，也许二月也许一月，西方情人节也往往在春节期间。中国也有自己的情人节。</a:t>
            </a:r>
            <a:endParaRPr lang="zh-CN" altLang="en-US">
              <a:sym typeface="+mn-ea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Click on a numbered</a:t>
            </a:r>
            <a:r>
              <a:rPr lang="en-GB" baseline="0" dirty="0" smtClean="0"/>
              <a:t> square to make the square disappear.</a:t>
            </a:r>
            <a:endParaRPr lang="en-GB" baseline="0" dirty="0" smtClean="0"/>
          </a:p>
          <a:p>
            <a:r>
              <a:rPr lang="en-GB" baseline="0" dirty="0" smtClean="0"/>
              <a:t>Click on the image to reveal it. All the squares will disappear.</a:t>
            </a:r>
            <a:endParaRPr lang="en-GB" dirty="0" smtClean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0660A9-BCE2-4C6D-ABF4-C216132E46C5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zh-CN"/>
              <a:t>用词造句。我是老师，我是中国人</a:t>
            </a:r>
            <a:endParaRPr lang="zh-CN" altLang="zh-C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7" Type="http://schemas.openxmlformats.org/officeDocument/2006/relationships/image" Target="../media/image1.png"/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7" Type="http://schemas.openxmlformats.org/officeDocument/2006/relationships/tags" Target="../tags/tag11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6.xml"/><Relationship Id="rId5" Type="http://schemas.openxmlformats.org/officeDocument/2006/relationships/tags" Target="../tags/tag15.xml"/><Relationship Id="rId4" Type="http://schemas.openxmlformats.org/officeDocument/2006/relationships/tags" Target="../tags/tag14.xml"/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2.xml"/><Relationship Id="rId6" Type="http://schemas.openxmlformats.org/officeDocument/2006/relationships/tags" Target="../tags/tag21.xml"/><Relationship Id="rId5" Type="http://schemas.openxmlformats.org/officeDocument/2006/relationships/tags" Target="../tags/tag20.xml"/><Relationship Id="rId4" Type="http://schemas.openxmlformats.org/officeDocument/2006/relationships/tags" Target="../tags/tag19.xml"/><Relationship Id="rId3" Type="http://schemas.openxmlformats.org/officeDocument/2006/relationships/tags" Target="../tags/tag18.xml"/><Relationship Id="rId2" Type="http://schemas.openxmlformats.org/officeDocument/2006/relationships/tags" Target="../tags/tag17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30.xml"/><Relationship Id="rId8" Type="http://schemas.openxmlformats.org/officeDocument/2006/relationships/tags" Target="../tags/tag29.xml"/><Relationship Id="rId7" Type="http://schemas.openxmlformats.org/officeDocument/2006/relationships/tags" Target="../tags/tag28.xml"/><Relationship Id="rId6" Type="http://schemas.openxmlformats.org/officeDocument/2006/relationships/tags" Target="../tags/tag27.xml"/><Relationship Id="rId5" Type="http://schemas.openxmlformats.org/officeDocument/2006/relationships/tags" Target="../tags/tag26.xml"/><Relationship Id="rId4" Type="http://schemas.openxmlformats.org/officeDocument/2006/relationships/tags" Target="../tags/tag25.xml"/><Relationship Id="rId3" Type="http://schemas.openxmlformats.org/officeDocument/2006/relationships/tags" Target="../tags/tag24.xml"/><Relationship Id="rId2" Type="http://schemas.openxmlformats.org/officeDocument/2006/relationships/tags" Target="../tags/tag23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4.xml"/><Relationship Id="rId4" Type="http://schemas.openxmlformats.org/officeDocument/2006/relationships/tags" Target="../tags/tag33.xml"/><Relationship Id="rId3" Type="http://schemas.openxmlformats.org/officeDocument/2006/relationships/tags" Target="../tags/tag32.xml"/><Relationship Id="rId2" Type="http://schemas.openxmlformats.org/officeDocument/2006/relationships/tags" Target="../tags/tag31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5" Type="http://schemas.openxmlformats.org/officeDocument/2006/relationships/image" Target="../media/image3.png"/><Relationship Id="rId4" Type="http://schemas.openxmlformats.org/officeDocument/2006/relationships/tags" Target="../tags/tag37.xml"/><Relationship Id="rId3" Type="http://schemas.openxmlformats.org/officeDocument/2006/relationships/tags" Target="../tags/tag36.xml"/><Relationship Id="rId2" Type="http://schemas.openxmlformats.org/officeDocument/2006/relationships/tags" Target="../tags/tag35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3.xml"/><Relationship Id="rId6" Type="http://schemas.openxmlformats.org/officeDocument/2006/relationships/tags" Target="../tags/tag42.xml"/><Relationship Id="rId5" Type="http://schemas.openxmlformats.org/officeDocument/2006/relationships/tags" Target="../tags/tag41.xml"/><Relationship Id="rId4" Type="http://schemas.openxmlformats.org/officeDocument/2006/relationships/tags" Target="../tags/tag40.xml"/><Relationship Id="rId3" Type="http://schemas.openxmlformats.org/officeDocument/2006/relationships/tags" Target="../tags/tag39.xml"/><Relationship Id="rId2" Type="http://schemas.openxmlformats.org/officeDocument/2006/relationships/tags" Target="../tags/tag38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8.xml"/><Relationship Id="rId5" Type="http://schemas.openxmlformats.org/officeDocument/2006/relationships/tags" Target="../tags/tag47.xml"/><Relationship Id="rId4" Type="http://schemas.openxmlformats.org/officeDocument/2006/relationships/tags" Target="../tags/tag46.xml"/><Relationship Id="rId3" Type="http://schemas.openxmlformats.org/officeDocument/2006/relationships/tags" Target="../tags/tag45.xml"/><Relationship Id="rId2" Type="http://schemas.openxmlformats.org/officeDocument/2006/relationships/tags" Target="../tags/tag44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2.xml"/><Relationship Id="rId4" Type="http://schemas.openxmlformats.org/officeDocument/2006/relationships/tags" Target="../tags/tag51.xml"/><Relationship Id="rId3" Type="http://schemas.openxmlformats.org/officeDocument/2006/relationships/tags" Target="../tags/tag50.xml"/><Relationship Id="rId2" Type="http://schemas.openxmlformats.org/officeDocument/2006/relationships/tags" Target="../tags/tag49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5" Type="http://schemas.openxmlformats.org/officeDocument/2006/relationships/tags" Target="../tags/tag56.xml"/><Relationship Id="rId4" Type="http://schemas.openxmlformats.org/officeDocument/2006/relationships/tags" Target="../tags/tag55.xml"/><Relationship Id="rId3" Type="http://schemas.openxmlformats.org/officeDocument/2006/relationships/tags" Target="../tags/tag54.xml"/><Relationship Id="rId2" Type="http://schemas.openxmlformats.org/officeDocument/2006/relationships/tags" Target="../tags/tag53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669882" y="2588281"/>
            <a:ext cx="10852237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669882" y="3566160"/>
            <a:ext cx="10852237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58420" y="24130"/>
            <a:ext cx="3742690" cy="549656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14605" y="6337300"/>
            <a:ext cx="878840" cy="302260"/>
          </a:xfrm>
        </p:spPr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123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45140" y="10160"/>
            <a:ext cx="1524635" cy="246126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hf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3808730"/>
            <a:ext cx="10852237" cy="624845"/>
          </a:xfrm>
        </p:spPr>
        <p:txBody>
          <a:bodyPr lIns="101600" tIns="38100" rIns="63500" bIns="38100" anchor="t" anchorCtr="0">
            <a:noAutofit/>
          </a:bodyPr>
          <a:lstStyle>
            <a:lvl1pPr>
              <a:defRPr sz="3600" b="0" u="none" strike="noStrike" kern="1200" cap="none" spc="3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69925" y="4511675"/>
            <a:ext cx="10852237" cy="1077985"/>
          </a:xfrm>
        </p:spPr>
        <p:txBody>
          <a:bodyPr lIns="101600"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1296000"/>
            <a:ext cx="5283242" cy="5040000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1296000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1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789043"/>
            <a:ext cx="5283200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296000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20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789043"/>
            <a:ext cx="5283242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669905" y="27940"/>
            <a:ext cx="1468755" cy="237109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1296000"/>
            <a:ext cx="5283242" cy="50400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12">
              <a:rPr lang="en-US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669882" y="2588281"/>
            <a:ext cx="10852237" cy="899167"/>
          </a:xfrm>
        </p:spPr>
        <p:txBody>
          <a:bodyPr vert="horz" lIns="101600" tIns="38100" rIns="25400" bIns="38100" rtlCol="0" anchor="t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</p:spTree>
  </p:cSld>
  <p:clrMapOvr>
    <a:masterClrMapping/>
  </p:clrMapOvr>
  <p:hf sldNum="0" hdr="0" ftr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tags" Target="../tags/tag62.xml"/><Relationship Id="rId16" Type="http://schemas.openxmlformats.org/officeDocument/2006/relationships/tags" Target="../tags/tag61.xml"/><Relationship Id="rId15" Type="http://schemas.openxmlformats.org/officeDocument/2006/relationships/tags" Target="../tags/tag60.xml"/><Relationship Id="rId14" Type="http://schemas.openxmlformats.org/officeDocument/2006/relationships/tags" Target="../tags/tag59.xml"/><Relationship Id="rId13" Type="http://schemas.openxmlformats.org/officeDocument/2006/relationships/tags" Target="../tags/tag58.xml"/><Relationship Id="rId12" Type="http://schemas.openxmlformats.org/officeDocument/2006/relationships/tags" Target="../tags/tag57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KSO_TEMPLATE" hidden="1"/>
          <p:cNvSpPr/>
          <p:nvPr>
            <p:custDataLst>
              <p:tags r:id="rId17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609725" algn="l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1.xml"/><Relationship Id="rId2" Type="http://schemas.openxmlformats.org/officeDocument/2006/relationships/tags" Target="../tags/tag63.xml"/><Relationship Id="rId1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64.xml"/><Relationship Id="rId2" Type="http://schemas.openxmlformats.org/officeDocument/2006/relationships/image" Target="../media/image5.png"/><Relationship Id="rId1" Type="http://schemas.openxmlformats.org/officeDocument/2006/relationships/hyperlink" Target="https://www.youtube.com/watch?v=ZrXx-6cacG4" TargetMode="External"/></Relationships>
</file>

<file path=ppt/slides/_rels/slide3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3.xml"/><Relationship Id="rId6" Type="http://schemas.openxmlformats.org/officeDocument/2006/relationships/slideLayout" Target="../slideLayouts/slideLayout1.xml"/><Relationship Id="rId5" Type="http://schemas.openxmlformats.org/officeDocument/2006/relationships/tags" Target="../tags/tag67.xml"/><Relationship Id="rId4" Type="http://schemas.openxmlformats.org/officeDocument/2006/relationships/tags" Target="../tags/tag66.xml"/><Relationship Id="rId3" Type="http://schemas.openxmlformats.org/officeDocument/2006/relationships/image" Target="../media/image7.png"/><Relationship Id="rId2" Type="http://schemas.openxmlformats.org/officeDocument/2006/relationships/tags" Target="../tags/tag65.xml"/><Relationship Id="rId1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1.xml"/><Relationship Id="rId1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3.xml"/><Relationship Id="rId1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image" Target="../media/image17.png"/><Relationship Id="rId7" Type="http://schemas.openxmlformats.org/officeDocument/2006/relationships/image" Target="../media/image16.png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3" Type="http://schemas.openxmlformats.org/officeDocument/2006/relationships/slideLayout" Target="../slideLayouts/slideLayout2.xml"/><Relationship Id="rId12" Type="http://schemas.openxmlformats.org/officeDocument/2006/relationships/tags" Target="../tags/tag75.xml"/><Relationship Id="rId11" Type="http://schemas.openxmlformats.org/officeDocument/2006/relationships/tags" Target="../tags/tag74.xml"/><Relationship Id="rId10" Type="http://schemas.openxmlformats.org/officeDocument/2006/relationships/image" Target="../media/image19.png"/><Relationship Id="rId1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image" Target="../media/image13.png"/><Relationship Id="rId8" Type="http://schemas.openxmlformats.org/officeDocument/2006/relationships/image" Target="../media/image12.png"/><Relationship Id="rId7" Type="http://schemas.openxmlformats.org/officeDocument/2006/relationships/image" Target="../media/image11.png"/><Relationship Id="rId6" Type="http://schemas.openxmlformats.org/officeDocument/2006/relationships/image" Target="../media/image1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2" Type="http://schemas.openxmlformats.org/officeDocument/2006/relationships/slideLayout" Target="../slideLayouts/slideLayout2.xml"/><Relationship Id="rId11" Type="http://schemas.openxmlformats.org/officeDocument/2006/relationships/tags" Target="../tags/tag76.xml"/><Relationship Id="rId10" Type="http://schemas.openxmlformats.org/officeDocument/2006/relationships/image" Target="../media/image14.png"/><Relationship Id="rId1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tags" Target="../tags/tag7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3" Type="http://schemas.openxmlformats.org/officeDocument/2006/relationships/image" Target="../media/image12.png"/><Relationship Id="rId2" Type="http://schemas.openxmlformats.org/officeDocument/2006/relationships/image" Target="../media/image19.png"/><Relationship Id="rId1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8.xml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9.xml"/><Relationship Id="rId2" Type="http://schemas.openxmlformats.org/officeDocument/2006/relationships/image" Target="../media/image23.png"/><Relationship Id="rId1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80.xml"/><Relationship Id="rId3" Type="http://schemas.openxmlformats.org/officeDocument/2006/relationships/image" Target="../media/image17.png"/><Relationship Id="rId2" Type="http://schemas.openxmlformats.org/officeDocument/2006/relationships/image" Target="../media/image10.png"/><Relationship Id="rId1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7.xml"/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81.xml"/><Relationship Id="rId1" Type="http://schemas.openxmlformats.org/officeDocument/2006/relationships/image" Target="../media/image25.jpeg"/></Relationships>
</file>

<file path=ppt/slides/_rels/slide18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85.xml"/><Relationship Id="rId4" Type="http://schemas.openxmlformats.org/officeDocument/2006/relationships/image" Target="../media/image26.png"/><Relationship Id="rId3" Type="http://schemas.openxmlformats.org/officeDocument/2006/relationships/tags" Target="../tags/tag84.xml"/><Relationship Id="rId2" Type="http://schemas.openxmlformats.org/officeDocument/2006/relationships/tags" Target="../tags/tag83.xml"/><Relationship Id="rId1" Type="http://schemas.openxmlformats.org/officeDocument/2006/relationships/tags" Target="../tags/tag8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7.xml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5.xml"/><Relationship Id="rId3" Type="http://schemas.openxmlformats.org/officeDocument/2006/relationships/slideLayout" Target="../slideLayouts/slideLayout2.xml"/><Relationship Id="rId2" Type="http://schemas.openxmlformats.org/officeDocument/2006/relationships/tags" Target="../tags/tag89.xml"/><Relationship Id="rId1" Type="http://schemas.openxmlformats.org/officeDocument/2006/relationships/tags" Target="../tags/tag88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tags" Target="../tags/tag90.xml"/><Relationship Id="rId6" Type="http://schemas.openxmlformats.org/officeDocument/2006/relationships/image" Target="../media/image31.png"/><Relationship Id="rId5" Type="http://schemas.openxmlformats.org/officeDocument/2006/relationships/image" Target="../media/image26.png"/><Relationship Id="rId4" Type="http://schemas.openxmlformats.org/officeDocument/2006/relationships/image" Target="../media/image30.png"/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image" Target="../media/image27.png"/></Relationships>
</file>

<file path=ppt/slides/_rels/slide23.xml.rels><?xml version="1.0" encoding="UTF-8" standalone="yes"?>
<Relationships xmlns="http://schemas.openxmlformats.org/package/2006/relationships"><Relationship Id="rId6" Type="http://schemas.openxmlformats.org/officeDocument/2006/relationships/vmlDrawing" Target="../drawings/vmlDrawing1.vml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91.xml"/><Relationship Id="rId3" Type="http://schemas.openxmlformats.org/officeDocument/2006/relationships/image" Target="../media/image33.wmf"/><Relationship Id="rId2" Type="http://schemas.openxmlformats.org/officeDocument/2006/relationships/control" Target="../activeX/activeX1.xml"/><Relationship Id="rId1" Type="http://schemas.openxmlformats.org/officeDocument/2006/relationships/image" Target="../media/image32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2.xml"/></Relationships>
</file>

<file path=ppt/slides/_rels/slide2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93.xml"/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image" Target="../media/image34.GIF"/></Relationships>
</file>

<file path=ppt/slides/_rels/slide2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4.xml"/><Relationship Id="rId2" Type="http://schemas.openxmlformats.org/officeDocument/2006/relationships/image" Target="../media/image38.jpeg"/><Relationship Id="rId1" Type="http://schemas.openxmlformats.org/officeDocument/2006/relationships/image" Target="../media/image37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tags" Target="../tags/tag95.xml"/><Relationship Id="rId6" Type="http://schemas.openxmlformats.org/officeDocument/2006/relationships/image" Target="../media/image44.png"/><Relationship Id="rId5" Type="http://schemas.openxmlformats.org/officeDocument/2006/relationships/image" Target="../media/image43.jpeg"/><Relationship Id="rId4" Type="http://schemas.openxmlformats.org/officeDocument/2006/relationships/image" Target="../media/image42.jpeg"/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image" Target="../media/image39.GIF"/></Relationships>
</file>

<file path=ppt/slides/_rels/slide2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96.xml"/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image" Target="../media/image45.GIF"/></Relationships>
</file>

<file path=ppt/slides/_rels/slide2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97.xml"/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image" Target="../media/image48.GIF"/></Relationships>
</file>

<file path=ppt/slides/_rels/slide3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98.xml"/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image" Target="../media/image51.jpeg"/></Relationships>
</file>

<file path=ppt/slides/_rels/slide3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99.xml"/><Relationship Id="rId4" Type="http://schemas.openxmlformats.org/officeDocument/2006/relationships/image" Target="../media/image57.png"/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image" Target="../media/image54.GIF"/></Relationships>
</file>

<file path=ppt/slides/_rels/slide3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100.xml"/><Relationship Id="rId3" Type="http://schemas.openxmlformats.org/officeDocument/2006/relationships/image" Target="../media/image57.png"/><Relationship Id="rId2" Type="http://schemas.openxmlformats.org/officeDocument/2006/relationships/image" Target="../media/image59.png"/><Relationship Id="rId1" Type="http://schemas.openxmlformats.org/officeDocument/2006/relationships/image" Target="../media/image58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01.xml"/><Relationship Id="rId1" Type="http://schemas.openxmlformats.org/officeDocument/2006/relationships/image" Target="../media/image60.png"/></Relationships>
</file>

<file path=ppt/slides/_rels/slide3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02.xml"/><Relationship Id="rId2" Type="http://schemas.openxmlformats.org/officeDocument/2006/relationships/image" Target="../media/image62.jpeg"/><Relationship Id="rId1" Type="http://schemas.openxmlformats.org/officeDocument/2006/relationships/image" Target="../media/image61.png"/></Relationships>
</file>

<file path=ppt/slides/_rels/slide3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103.xml"/><Relationship Id="rId4" Type="http://schemas.openxmlformats.org/officeDocument/2006/relationships/image" Target="../media/image66.png"/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image" Target="../media/image6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04.xml"/><Relationship Id="rId1" Type="http://schemas.openxmlformats.org/officeDocument/2006/relationships/image" Target="../media/image67.png"/></Relationships>
</file>

<file path=ppt/slides/_rels/slide3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05.xml"/><Relationship Id="rId2" Type="http://schemas.openxmlformats.org/officeDocument/2006/relationships/image" Target="../media/image69.png"/><Relationship Id="rId1" Type="http://schemas.openxmlformats.org/officeDocument/2006/relationships/image" Target="../media/image68.jpeg"/></Relationships>
</file>

<file path=ppt/slides/_rels/slide3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06.xml"/><Relationship Id="rId2" Type="http://schemas.openxmlformats.org/officeDocument/2006/relationships/hyperlink" Target="https://www.youtube.com/watch?v=Q1N26sQNirI" TargetMode="External"/><Relationship Id="rId1" Type="http://schemas.openxmlformats.org/officeDocument/2006/relationships/image" Target="../media/image70.png"/></Relationships>
</file>

<file path=ppt/slides/_rels/slide3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07.xml"/><Relationship Id="rId2" Type="http://schemas.openxmlformats.org/officeDocument/2006/relationships/image" Target="../media/image72.jpeg"/><Relationship Id="rId1" Type="http://schemas.openxmlformats.org/officeDocument/2006/relationships/image" Target="../media/image71.png"/></Relationships>
</file>

<file path=ppt/slides/_rels/slide4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108.xml"/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hyperlink" Target="https://www.youtube.com/watch?v=4cHgeR_3kc0&amp;t=308s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09.xml"/><Relationship Id="rId1" Type="http://schemas.openxmlformats.org/officeDocument/2006/relationships/image" Target="../media/image75.png"/></Relationships>
</file>

<file path=ppt/slides/_rels/slide4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110.xml"/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hyperlink" Target="https://www.youtube.com/watch?v=-ovqZAT2mDI" TargetMode="Externa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4138930" y="876935"/>
            <a:ext cx="5987415" cy="2301875"/>
          </a:xfrm>
        </p:spPr>
        <p:txBody>
          <a:bodyPr/>
          <a:p>
            <a:pPr algn="l"/>
            <a:r>
              <a:rPr lang="zh-CN" altLang="en-US" sz="96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牛年快乐！</a:t>
            </a:r>
            <a:br>
              <a:rPr lang="zh-CN" altLang="en-US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</a:br>
            <a:r>
              <a:rPr lang="zh-CN" altLang="en-US" sz="24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  </a:t>
            </a:r>
            <a:r>
              <a:rPr lang="en-US" altLang="zh-CN" sz="2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Ox   Year   Happy</a:t>
            </a:r>
            <a:endParaRPr lang="en-US" altLang="zh-CN" sz="28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 descr="IMG_20210212_09083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00060" y="3566160"/>
            <a:ext cx="3491865" cy="262064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45110" y="574675"/>
            <a:ext cx="6464935" cy="1865630"/>
          </a:xfrm>
        </p:spPr>
        <p:txBody>
          <a:bodyPr/>
          <a:p>
            <a:r>
              <a:rPr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七夕</a:t>
            </a:r>
            <a:r>
              <a:rPr lang="en-US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-</a:t>
            </a:r>
            <a:r>
              <a:rPr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中国</a:t>
            </a:r>
            <a:r>
              <a:rPr lang="zh-CN" altLang="en-US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情人节  </a:t>
            </a:r>
            <a:br>
              <a:rPr lang="zh-CN" altLang="en-US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</a:br>
            <a:r>
              <a:rPr lang="zh-CN" altLang="en-US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     </a:t>
            </a:r>
            <a:r>
              <a:rPr lang="en-US" altLang="zh-CN" sz="24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Chinese Lovers Festival</a:t>
            </a:r>
            <a:endParaRPr lang="en-US" altLang="zh-CN" sz="24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45110" y="3720465"/>
            <a:ext cx="687514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b="1">
                <a:hlinkClick r:id="rId1" action="ppaction://hlinkfile"/>
              </a:rPr>
              <a:t>A Chinese Valentines Day Story (</a:t>
            </a:r>
            <a:r>
              <a:rPr lang="zh-CN" altLang="en-US" sz="4800" b="1">
                <a:latin typeface="方正楷体拼音字库01" panose="03000509000000000000" charset="-122"/>
                <a:ea typeface="方正楷体拼音字库01" panose="03000509000000000000" charset="-122"/>
                <a:hlinkClick r:id="rId1" action="ppaction://hlinkfile"/>
              </a:rPr>
              <a:t>牛郎</a:t>
            </a:r>
            <a:r>
              <a:rPr lang="zh-CN" altLang="en-US" sz="1800" b="1">
                <a:hlinkClick r:id="rId1" action="ppaction://hlinkfile"/>
              </a:rPr>
              <a:t>and</a:t>
            </a:r>
            <a:r>
              <a:rPr lang="zh-CN" altLang="en-US" sz="4800" b="1">
                <a:latin typeface="方正楷体拼音字库01" panose="03000509000000000000" charset="-122"/>
                <a:ea typeface="方正楷体拼音字库01" panose="03000509000000000000" charset="-122"/>
                <a:hlinkClick r:id="rId1" action="ppaction://hlinkfile"/>
              </a:rPr>
              <a:t>织女</a:t>
            </a:r>
            <a:r>
              <a:rPr lang="zh-CN" altLang="en-US" b="1">
                <a:hlinkClick r:id="rId1" action="ppaction://hlinkfile"/>
              </a:rPr>
              <a:t>)</a:t>
            </a:r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45110" y="4811395"/>
            <a:ext cx="525780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3200" b="1">
                <a:cs typeface="+mn-lt"/>
              </a:rPr>
              <a:t>Lunar calendar   </a:t>
            </a:r>
            <a:r>
              <a:rPr lang="en-US" altLang="zh-CN" sz="3200" b="1">
                <a:solidFill>
                  <a:srgbClr val="FF0000"/>
                </a:solidFill>
                <a:cs typeface="+mn-lt"/>
              </a:rPr>
              <a:t>7</a:t>
            </a:r>
            <a:r>
              <a:rPr lang="zh-CN" altLang="zh-CN" sz="3200" b="1">
                <a:solidFill>
                  <a:srgbClr val="FF0000"/>
                </a:solidFill>
                <a:cs typeface="+mn-lt"/>
              </a:rPr>
              <a:t>月</a:t>
            </a:r>
            <a:r>
              <a:rPr lang="en-US" altLang="zh-CN" sz="3200" b="1">
                <a:solidFill>
                  <a:srgbClr val="FF0000"/>
                </a:solidFill>
                <a:cs typeface="+mn-lt"/>
              </a:rPr>
              <a:t>7</a:t>
            </a:r>
            <a:r>
              <a:rPr lang="zh-CN" altLang="en-US" sz="3200" b="1">
                <a:solidFill>
                  <a:srgbClr val="FF0000"/>
                </a:solidFill>
                <a:cs typeface="+mn-lt"/>
              </a:rPr>
              <a:t>日</a:t>
            </a:r>
            <a:endParaRPr lang="zh-CN" altLang="en-US" sz="3200" b="1">
              <a:solidFill>
                <a:srgbClr val="FF0000"/>
              </a:solidFill>
              <a:cs typeface="+mn-lt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0045" y="1464310"/>
            <a:ext cx="5172075" cy="3930650"/>
          </a:xfrm>
          <a:prstGeom prst="hear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121"/>
          <p:cNvPicPr>
            <a:picLocks noChangeAspect="1"/>
          </p:cNvPicPr>
          <p:nvPr/>
        </p:nvPicPr>
        <p:blipFill>
          <a:blip r:embed="rId1">
            <a:lum bright="12000"/>
          </a:blip>
          <a:stretch>
            <a:fillRect/>
          </a:stretch>
        </p:blipFill>
        <p:spPr>
          <a:xfrm>
            <a:off x="5183505" y="3060700"/>
            <a:ext cx="7006590" cy="3422650"/>
          </a:xfrm>
          <a:prstGeom prst="roundRect">
            <a:avLst/>
          </a:prstGeom>
          <a:ln>
            <a:solidFill>
              <a:schemeClr val="accent1"/>
            </a:solidFill>
          </a:ln>
          <a:effectLst>
            <a:softEdge rad="596900"/>
          </a:effectLst>
        </p:spPr>
      </p:pic>
      <p:sp>
        <p:nvSpPr>
          <p:cNvPr id="43009" name="标题 4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3989070" y="1074420"/>
            <a:ext cx="7239000" cy="1238250"/>
          </a:xfrm>
        </p:spPr>
        <p:txBody>
          <a:bodyPr vert="horz" lIns="101600" tIns="38100" rIns="76200" bIns="38100" anchor="b">
            <a:noAutofit/>
          </a:bodyPr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李丽在北京的12天</a:t>
            </a:r>
            <a:endParaRPr kumimoji="0" lang="zh-CN" altLang="en-US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010" name="副标题 5"/>
          <p:cNvSpPr>
            <a:spLocks noGrp="1"/>
          </p:cNvSpPr>
          <p:nvPr>
            <p:ph type="subTitle" idx="1" hasCustomPrompt="1"/>
          </p:nvPr>
        </p:nvSpPr>
        <p:spPr>
          <a:xfrm>
            <a:off x="7768590" y="2203450"/>
            <a:ext cx="3260725" cy="482600"/>
          </a:xfrm>
        </p:spPr>
        <p:txBody>
          <a:bodyPr vert="horz" lIns="101600" tIns="0" rIns="82550" bIns="0" anchor="t">
            <a:normAutofit/>
          </a:bodyPr>
          <a:p>
            <a:pPr marL="0" marR="0" indent="0" algn="ctr" defTabSz="6858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1800" b="0" i="0" u="none" strike="noStrike" kern="1200" cap="none" spc="200" normalizeH="0" baseline="0" noProof="1">
                <a:solidFill>
                  <a:srgbClr val="C4003A"/>
                </a:solidFill>
                <a:uFillTx/>
                <a:latin typeface="Arial" panose="020B0604020202020204" pitchFamily="34" charset="0"/>
                <a:ea typeface="隶书" pitchFamily="49" charset="-122"/>
                <a:cs typeface="+mn-cs"/>
                <a:sym typeface="+mn-ea"/>
              </a:rPr>
              <a:t>Lily's 12 days in Beijing</a:t>
            </a:r>
            <a:endParaRPr kumimoji="0" lang="en-US" altLang="zh-CN" sz="1800" b="0" i="0" u="none" strike="noStrike" kern="1200" cap="none" spc="200" normalizeH="0" baseline="0" noProof="1">
              <a:solidFill>
                <a:srgbClr val="C4003A"/>
              </a:solidFill>
              <a:uFillTx/>
              <a:latin typeface="Arial" panose="020B0604020202020204" pitchFamily="34" charset="0"/>
              <a:ea typeface="隶书" pitchFamily="49" charset="-122"/>
              <a:cs typeface="+mn-cs"/>
              <a:sym typeface="+mn-ea"/>
            </a:endParaRPr>
          </a:p>
        </p:txBody>
      </p:sp>
      <p:pic>
        <p:nvPicPr>
          <p:cNvPr id="61444" name="图片 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3494"/>
          <a:stretch>
            <a:fillRect/>
          </a:stretch>
        </p:blipFill>
        <p:spPr>
          <a:xfrm>
            <a:off x="3804285" y="3633470"/>
            <a:ext cx="1613535" cy="29648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2" name="标题 4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832610" y="4298950"/>
            <a:ext cx="2457450" cy="1238250"/>
          </a:xfrm>
          <a:prstGeom prst="rect">
            <a:avLst/>
          </a:prstGeom>
        </p:spPr>
        <p:txBody>
          <a:bodyPr vert="horz" lIns="101600" tIns="38100" rIns="76200" bIns="38100" rtlCol="0" anchor="b" anchorCtr="0">
            <a:noAutofit/>
          </a:bodyPr>
          <a:lstStyle>
            <a:lvl1pPr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5400" b="0" u="none" strike="noStrike" kern="1200" cap="none" spc="6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Day 4</a:t>
            </a:r>
            <a:endParaRPr kumimoji="0" lang="en-US" altLang="zh-CN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532765" y="613410"/>
            <a:ext cx="10492105" cy="5077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/>
            <a:r>
              <a:rPr lang="en-US" sz="3600" b="1" u="sng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The content of Day4</a:t>
            </a:r>
            <a:endParaRPr lang="en-US" sz="36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1.Review</a:t>
            </a:r>
            <a:endParaRPr lang="en-US" sz="3600" b="1">
              <a:solidFill>
                <a:schemeClr val="accent5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  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2.New words and expression  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  Numbers</a:t>
            </a:r>
            <a:r>
              <a:rPr lang="en-US" altLang="zh-CN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,  </a:t>
            </a:r>
            <a:r>
              <a:rPr lang="zh-CN" altLang="zh-CN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会，不会</a:t>
            </a:r>
            <a:r>
              <a:rPr lang="en-US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  </a:t>
            </a:r>
            <a:endParaRPr lang="en-US" altLang="zh-CN" sz="3600" spc="200" dirty="0">
              <a:solidFill>
                <a:srgbClr val="C4003A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/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3.Numbers in China</a:t>
            </a:r>
            <a:endParaRPr lang="zh-CN" alt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21615" y="492760"/>
            <a:ext cx="11748770" cy="5492750"/>
          </a:xfrm>
          <a:prstGeom prst="rect">
            <a:avLst/>
          </a:prstGeom>
          <a:solidFill>
            <a:schemeClr val="bg2"/>
          </a:solidFill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en-US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</a:t>
            </a:r>
            <a:r>
              <a:rPr lang="zh-CN" altLang="en-US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你好，我叫</a:t>
            </a:r>
            <a:r>
              <a:rPr lang="en-US" altLang="zh-CN" sz="6000" u="sng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Niles</a:t>
            </a:r>
            <a:r>
              <a:rPr lang="en-US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,</a:t>
            </a:r>
            <a:r>
              <a:rPr lang="zh-CN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我是</a:t>
            </a:r>
            <a:r>
              <a:rPr lang="zh-CN" altLang="zh-CN" sz="6000" u="sng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中国</a:t>
            </a:r>
            <a:r>
              <a:rPr lang="zh-CN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人，</a:t>
            </a:r>
            <a:br>
              <a:rPr lang="zh-CN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</a:b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                           </a:t>
            </a: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hello          ,             </a:t>
            </a:r>
            <a:r>
              <a:rPr lang="en-US" altLang="zh-CN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I     am called                             ,        I         am                               people,</a:t>
            </a:r>
            <a:endParaRPr lang="zh-CN" altLang="zh-CN" sz="60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我不是</a:t>
            </a:r>
            <a:r>
              <a:rPr lang="zh-CN" altLang="zh-CN" sz="6000" u="sng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学生</a:t>
            </a:r>
            <a:r>
              <a:rPr lang="zh-CN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，我是一个</a:t>
            </a:r>
            <a:r>
              <a:rPr lang="zh-CN" altLang="zh-CN" sz="6000" u="sng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老师</a:t>
            </a:r>
            <a:r>
              <a:rPr lang="zh-CN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，我</a:t>
            </a:r>
            <a:r>
              <a:rPr lang="zh-CN" altLang="zh-CN" sz="6000">
                <a:solidFill>
                  <a:srgbClr val="FF0000"/>
                </a:solidFill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  <a:sym typeface="+mn-ea"/>
              </a:rPr>
              <a:t>的</a:t>
            </a:r>
            <a:endParaRPr lang="zh-CN" altLang="zh-CN" sz="6000">
              <a:solidFill>
                <a:srgbClr val="FF0000"/>
              </a:solidFill>
              <a:latin typeface="方正楷体拼音字库03" panose="03000509000000000000" charset="-122"/>
              <a:ea typeface="方正楷体拼音字库03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I          not      am                               ,              I        am            a                                         ,                I       's</a:t>
            </a:r>
            <a:endParaRPr lang="en-US" altLang="zh-CN" sz="1800"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zh-CN" sz="6000" u="sng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爸爸</a:t>
            </a:r>
            <a:r>
              <a:rPr lang="zh-CN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是</a:t>
            </a:r>
            <a:r>
              <a:rPr lang="zh-CN" altLang="zh-CN" sz="6000" u="sng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医生</a:t>
            </a:r>
            <a:r>
              <a:rPr lang="zh-CN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。谢谢！</a:t>
            </a:r>
            <a:endParaRPr lang="zh-CN" altLang="zh-CN" sz="60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             is                                 .              Thanks</a:t>
            </a:r>
            <a:endParaRPr lang="en-US" altLang="zh-CN" sz="1800"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0005060" y="6304280"/>
            <a:ext cx="196532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self-introduction</a:t>
            </a:r>
            <a:endParaRPr lang="en-US" altLang="zh-CN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80645" y="95885"/>
            <a:ext cx="11748770" cy="5169535"/>
          </a:xfrm>
          <a:prstGeom prst="rect">
            <a:avLst/>
          </a:prstGeom>
          <a:solidFill>
            <a:schemeClr val="bg2"/>
          </a:solidFill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en-US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</a:t>
            </a:r>
            <a:r>
              <a:rPr lang="zh-CN" altLang="en-US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你好，我叫</a:t>
            </a:r>
            <a:r>
              <a:rPr lang="en-US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____,</a:t>
            </a:r>
            <a:r>
              <a:rPr lang="zh-CN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我是</a:t>
            </a:r>
            <a:r>
              <a:rPr lang="en-US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</a:t>
            </a:r>
            <a:r>
              <a:rPr lang="zh-CN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人，</a:t>
            </a:r>
            <a:endParaRPr lang="zh-CN" altLang="zh-CN" sz="60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2000">
                <a:ea typeface="方正楷体拼音字库01" panose="03000509000000000000" charset="-122"/>
                <a:cs typeface="+mn-lt"/>
                <a:sym typeface="+mn-ea"/>
              </a:rPr>
              <a:t>                    hello          ,             I     am called                  ,        I         am                           people,</a:t>
            </a:r>
            <a:endParaRPr lang="en-US" altLang="zh-CN" sz="2000"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我不是</a:t>
            </a:r>
            <a:r>
              <a:rPr lang="en-US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</a:t>
            </a:r>
            <a:r>
              <a:rPr lang="zh-CN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，我是一个</a:t>
            </a:r>
            <a:r>
              <a:rPr lang="en-US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</a:t>
            </a:r>
            <a:r>
              <a:rPr lang="zh-CN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，我</a:t>
            </a:r>
            <a:r>
              <a:rPr lang="zh-CN" altLang="zh-CN" sz="6000">
                <a:solidFill>
                  <a:srgbClr val="FF0000"/>
                </a:solidFill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  <a:sym typeface="+mn-ea"/>
              </a:rPr>
              <a:t>的</a:t>
            </a:r>
            <a:endParaRPr lang="zh-CN" altLang="zh-CN" sz="6000">
              <a:solidFill>
                <a:srgbClr val="FF0000"/>
              </a:solidFill>
              <a:latin typeface="方正楷体拼音字库03" panose="03000509000000000000" charset="-122"/>
              <a:ea typeface="方正楷体拼音字库03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2000">
                <a:ea typeface="方正楷体拼音字库01" panose="03000509000000000000" charset="-122"/>
                <a:cs typeface="+mn-lt"/>
                <a:sym typeface="+mn-ea"/>
              </a:rPr>
              <a:t> I          not      am                              ,          I        am            a                                    ,              My</a:t>
            </a:r>
            <a:endParaRPr lang="en-US" altLang="zh-CN" sz="2000"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6000">
                <a:solidFill>
                  <a:srgbClr val="FF0000"/>
                </a:solidFill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  <a:sym typeface="+mn-ea"/>
              </a:rPr>
              <a:t>_____</a:t>
            </a:r>
            <a:r>
              <a:rPr lang="zh-CN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是</a:t>
            </a:r>
            <a:r>
              <a:rPr lang="en-US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_____</a:t>
            </a:r>
            <a:r>
              <a:rPr lang="zh-CN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。谢谢！</a:t>
            </a:r>
            <a:endParaRPr lang="zh-CN" altLang="zh-CN" sz="60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61950" y="5038725"/>
            <a:ext cx="11467465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英国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UK</a:t>
            </a: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美国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USA</a:t>
            </a: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</a:t>
            </a:r>
            <a:r>
              <a:rPr lang="zh-CN" altLang="en-US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老师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teacher</a:t>
            </a:r>
            <a:r>
              <a:rPr lang="en-US" altLang="zh-CN" sz="4000">
                <a:ea typeface="方正楷体拼音字库01" panose="03000509000000000000" charset="-122"/>
                <a:cs typeface="+mn-lt"/>
                <a:sym typeface="+mn-ea"/>
              </a:rPr>
              <a:t> </a:t>
            </a:r>
            <a:r>
              <a:rPr lang="zh-CN" altLang="en-US" sz="4000">
                <a:ea typeface="方正楷体拼音字库01" panose="03000509000000000000" charset="-122"/>
                <a:cs typeface="+mn-lt"/>
                <a:sym typeface="+mn-ea"/>
              </a:rPr>
              <a:t>学生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student</a:t>
            </a: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爸爸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dad  </a:t>
            </a: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妈妈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mom  </a:t>
            </a:r>
            <a:endParaRPr lang="en-US" altLang="zh-CN" sz="1600">
              <a:solidFill>
                <a:schemeClr val="tx1"/>
              </a:solidFill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爷爷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grandpa  </a:t>
            </a: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奶奶</a:t>
            </a:r>
            <a:r>
              <a:rPr lang="zh-CN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 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grandma </a:t>
            </a:r>
            <a:r>
              <a:rPr lang="zh-CN" altLang="en-US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医生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doctor  </a:t>
            </a:r>
            <a:r>
              <a:rPr lang="zh-CN" altLang="en-US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明星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star, </a:t>
            </a:r>
            <a:r>
              <a:rPr lang="zh-CN" altLang="en-US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导演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director  </a:t>
            </a:r>
            <a:r>
              <a:rPr lang="zh-CN" altLang="en-US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演员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actor/actress</a:t>
            </a:r>
            <a:endParaRPr lang="en-US" altLang="zh-CN" sz="1600">
              <a:solidFill>
                <a:schemeClr val="tx1"/>
              </a:solidFill>
              <a:ea typeface="方正楷体拼音字库01" panose="03000509000000000000" charset="-122"/>
              <a:cs typeface="+mn-lt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7" name="文本框 6"/>
          <p:cNvSpPr txBox="1"/>
          <p:nvPr/>
        </p:nvSpPr>
        <p:spPr>
          <a:xfrm>
            <a:off x="85725" y="146050"/>
            <a:ext cx="8402320" cy="64623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你是</a:t>
            </a:r>
            <a:r>
              <a:rPr lang="zh-CN" altLang="zh-CN" sz="5400">
                <a:solidFill>
                  <a:srgbClr val="C00000"/>
                </a:solidFill>
                <a:latin typeface="方正楷体拼音字库02" panose="03000509000000000000" charset="-122"/>
                <a:ea typeface="方正楷体拼音字库02" panose="03000509000000000000" charset="-122"/>
                <a:cs typeface="+mj-lt"/>
                <a:sym typeface="+mn-ea"/>
              </a:rPr>
              <a:t>谁</a:t>
            </a: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？</a:t>
            </a:r>
            <a:endParaRPr lang="zh-CN" sz="54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You      are    who    ?  </a:t>
            </a:r>
            <a:endParaRPr lang="zh-CN" sz="54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sz="5400">
                <a:solidFill>
                  <a:schemeClr val="accent6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我是</a:t>
            </a:r>
            <a:r>
              <a:rPr lang="en-US" altLang="zh-CN" sz="5400">
                <a:solidFill>
                  <a:schemeClr val="accent6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____</a:t>
            </a:r>
            <a:r>
              <a:rPr lang="zh-CN" altLang="zh-CN" sz="5400">
                <a:solidFill>
                  <a:schemeClr val="accent6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。</a:t>
            </a:r>
            <a:r>
              <a:rPr lang="zh-CN" sz="5400">
                <a:solidFill>
                  <a:schemeClr val="accent6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   </a:t>
            </a:r>
            <a:r>
              <a:rPr lang="en-US" altLang="zh-CN" sz="2000">
                <a:solidFill>
                  <a:schemeClr val="accent6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  </a:t>
            </a:r>
            <a:endParaRPr lang="en-US" altLang="zh-CN" sz="2000">
              <a:solidFill>
                <a:schemeClr val="accent6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accent6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   </a:t>
            </a:r>
            <a:r>
              <a:rPr lang="en-US" altLang="zh-CN" sz="2000">
                <a:solidFill>
                  <a:schemeClr val="accent6"/>
                </a:solidFill>
                <a:sym typeface="+mn-ea"/>
              </a:rPr>
              <a:t>I      am                      .</a:t>
            </a:r>
            <a:endParaRPr lang="en-US" altLang="zh-CN" sz="2000">
              <a:solidFill>
                <a:schemeClr val="accent6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你是___人吗？</a:t>
            </a:r>
            <a:endParaRPr lang="zh-CN" sz="54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sz="5400">
                <a:solidFill>
                  <a:schemeClr val="accent6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我不是___人，我是__</a:t>
            </a:r>
            <a:r>
              <a:rPr lang="en-US" altLang="zh-CN" sz="5400">
                <a:solidFill>
                  <a:schemeClr val="accent6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_</a:t>
            </a:r>
            <a:r>
              <a:rPr lang="zh-CN" sz="5400">
                <a:solidFill>
                  <a:schemeClr val="accent6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人。</a:t>
            </a:r>
            <a:endParaRPr lang="zh-CN" sz="5400">
              <a:solidFill>
                <a:schemeClr val="accent6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accent6"/>
                </a:solidFill>
                <a:sym typeface="+mn-ea"/>
              </a:rPr>
              <a:t>            not</a:t>
            </a:r>
            <a:endParaRPr lang="en-US" altLang="zh-CN" sz="2400">
              <a:solidFill>
                <a:schemeClr val="accent6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r="49432"/>
          <a:stretch>
            <a:fillRect/>
          </a:stretch>
        </p:blipFill>
        <p:spPr>
          <a:xfrm>
            <a:off x="8893175" y="53975"/>
            <a:ext cx="1786890" cy="197929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8697595" y="5090160"/>
            <a:ext cx="2361565" cy="1337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美国人         </a:t>
            </a:r>
            <a:endParaRPr lang="en-US" altLang="zh-CN" sz="20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1"/>
          <a:srcRect l="49778" r="-346"/>
          <a:stretch>
            <a:fillRect/>
          </a:stretch>
        </p:blipFill>
        <p:spPr>
          <a:xfrm>
            <a:off x="8893175" y="3255645"/>
            <a:ext cx="1878965" cy="2080895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8697595" y="1885950"/>
            <a:ext cx="2361565" cy="1337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英国人         </a:t>
            </a:r>
            <a:endParaRPr lang="en-US" altLang="zh-CN" sz="20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8225790" y="6223000"/>
            <a:ext cx="366395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000">
                <a:sym typeface="+mn-ea"/>
              </a:rPr>
              <a:t>Simple Question and Answer</a:t>
            </a:r>
            <a:r>
              <a:rPr lang="en-US" sz="3200"/>
              <a:t>  </a:t>
            </a:r>
            <a:endParaRPr lang="en-US" sz="3200"/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3829050" y="2187575"/>
            <a:ext cx="4217670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Mandarin</a:t>
            </a:r>
            <a:endParaRPr lang="en-US" altLang="zh-CN" sz="60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(HSK1 )</a:t>
            </a:r>
            <a:endParaRPr lang="zh-CN" altLang="en-US" sz="6000"/>
          </a:p>
        </p:txBody>
      </p:sp>
    </p:spTree>
    <p:custDataLst>
      <p:tags r:id="rId1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1"/>
          <a:srcRect r="15675"/>
          <a:stretch>
            <a:fillRect/>
          </a:stretch>
        </p:blipFill>
        <p:spPr>
          <a:xfrm>
            <a:off x="3356610" y="1045845"/>
            <a:ext cx="5875655" cy="4481195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110173" y="169545"/>
            <a:ext cx="1470025" cy="46037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24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numbers</a:t>
            </a:r>
            <a:endParaRPr lang="en-US" altLang="zh-CN" sz="24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grpSp>
        <p:nvGrpSpPr>
          <p:cNvPr id="19" name="组 4"/>
          <p:cNvGrpSpPr/>
          <p:nvPr/>
        </p:nvGrpSpPr>
        <p:grpSpPr bwMode="auto">
          <a:xfrm>
            <a:off x="536722" y="1485792"/>
            <a:ext cx="821411" cy="1503041"/>
            <a:chOff x="5196757" y="1583436"/>
            <a:chExt cx="1457667" cy="1435720"/>
          </a:xfrm>
        </p:grpSpPr>
        <p:sp>
          <p:nvSpPr>
            <p:cNvPr id="20" name="TextBox 3"/>
            <p:cNvSpPr txBox="1"/>
            <p:nvPr/>
          </p:nvSpPr>
          <p:spPr>
            <a:xfrm>
              <a:off x="5196757" y="2138433"/>
              <a:ext cx="1295400" cy="880723"/>
            </a:xfrm>
            <a:prstGeom prst="rect">
              <a:avLst/>
            </a:prstGeom>
            <a:noFill/>
          </p:spPr>
          <p:txBody>
            <a:bodyPr>
              <a:spAutoFit/>
            </a:bodyPr>
            <a:p>
              <a:pPr>
                <a:defRPr/>
              </a:pPr>
              <a:r>
                <a:rPr lang="zh-CN" altLang="en-US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一</a:t>
              </a:r>
              <a:endParaRPr lang="zh-CN" altLang="en-US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1" name="图片 3" descr="屏幕快照 2014-06-20 上午6.36.48.png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24180" y="1583436"/>
              <a:ext cx="1130244" cy="627788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5" name="组 4"/>
          <p:cNvGrpSpPr/>
          <p:nvPr/>
        </p:nvGrpSpPr>
        <p:grpSpPr bwMode="auto">
          <a:xfrm>
            <a:off x="1832477" y="1445786"/>
            <a:ext cx="738505" cy="1483995"/>
            <a:chOff x="5484243" y="1743440"/>
            <a:chExt cx="1161403" cy="1411813"/>
          </a:xfrm>
        </p:grpSpPr>
        <p:sp>
          <p:nvSpPr>
            <p:cNvPr id="6" name="TextBox 3"/>
            <p:cNvSpPr txBox="1"/>
            <p:nvPr/>
          </p:nvSpPr>
          <p:spPr>
            <a:xfrm>
              <a:off x="5484243" y="2278080"/>
              <a:ext cx="1000623" cy="87717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二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6" name="图片 3" descr="屏幕快照 2014-06-20 上午6.37.09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71986" y="1743440"/>
              <a:ext cx="973660" cy="611363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7" name="组 6"/>
          <p:cNvGrpSpPr/>
          <p:nvPr/>
        </p:nvGrpSpPr>
        <p:grpSpPr bwMode="auto">
          <a:xfrm>
            <a:off x="3146787" y="1485720"/>
            <a:ext cx="824310" cy="1419226"/>
            <a:chOff x="5365683" y="1916424"/>
            <a:chExt cx="1099080" cy="1419176"/>
          </a:xfrm>
        </p:grpSpPr>
        <p:sp>
          <p:nvSpPr>
            <p:cNvPr id="68" name="TextBox 3"/>
            <p:cNvSpPr txBox="1"/>
            <p:nvPr/>
          </p:nvSpPr>
          <p:spPr>
            <a:xfrm>
              <a:off x="5365683" y="2413612"/>
              <a:ext cx="990600" cy="921988"/>
            </a:xfrm>
            <a:prstGeom prst="rect">
              <a:avLst/>
            </a:prstGeom>
            <a:noFill/>
          </p:spPr>
          <p:txBody>
            <a:bodyPr>
              <a:spAutoFit/>
            </a:bodyPr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三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9" name="图片 3" descr="屏幕快照 2014-06-20 上午6.37.33.pn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5790" y="1916424"/>
              <a:ext cx="1098973" cy="551161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0" name="组 4"/>
          <p:cNvGrpSpPr/>
          <p:nvPr/>
        </p:nvGrpSpPr>
        <p:grpSpPr bwMode="auto">
          <a:xfrm>
            <a:off x="4438739" y="1401215"/>
            <a:ext cx="732790" cy="1504366"/>
            <a:chOff x="5127416" y="1868021"/>
            <a:chExt cx="977042" cy="1342229"/>
          </a:xfrm>
        </p:grpSpPr>
        <p:sp>
          <p:nvSpPr>
            <p:cNvPr id="71" name="TextBox 4"/>
            <p:cNvSpPr txBox="1"/>
            <p:nvPr/>
          </p:nvSpPr>
          <p:spPr>
            <a:xfrm>
              <a:off x="5127416" y="2387603"/>
              <a:ext cx="761991" cy="822647"/>
            </a:xfrm>
            <a:prstGeom prst="rect">
              <a:avLst/>
            </a:prstGeom>
            <a:noFill/>
          </p:spPr>
          <p:txBody>
            <a:bodyPr>
              <a:spAutoFit/>
            </a:bodyPr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四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72" name="图片 3" descr="屏幕快照 2014-06-20 上午6.37.56.png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11046" y="1868021"/>
              <a:ext cx="693412" cy="59375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8" name="组 6"/>
          <p:cNvGrpSpPr/>
          <p:nvPr/>
        </p:nvGrpSpPr>
        <p:grpSpPr bwMode="auto">
          <a:xfrm>
            <a:off x="5821767" y="1378356"/>
            <a:ext cx="742950" cy="1557950"/>
            <a:chOff x="5633165" y="1951055"/>
            <a:chExt cx="990600" cy="1390175"/>
          </a:xfrm>
        </p:grpSpPr>
        <p:sp>
          <p:nvSpPr>
            <p:cNvPr id="23" name="TextBox 3"/>
            <p:cNvSpPr txBox="1"/>
            <p:nvPr/>
          </p:nvSpPr>
          <p:spPr>
            <a:xfrm>
              <a:off x="5633165" y="2518502"/>
              <a:ext cx="990600" cy="8227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五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9" name="图片 5" descr="屏幕快照 2014-06-20 上午6.38.16.png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66092" y="1951055"/>
              <a:ext cx="724747" cy="566617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0" name="组 2"/>
          <p:cNvGrpSpPr/>
          <p:nvPr/>
        </p:nvGrpSpPr>
        <p:grpSpPr bwMode="auto">
          <a:xfrm>
            <a:off x="474817" y="3501543"/>
            <a:ext cx="797285" cy="1513462"/>
            <a:chOff x="5103802" y="1767946"/>
            <a:chExt cx="1302789" cy="1564437"/>
          </a:xfrm>
        </p:grpSpPr>
        <p:sp>
          <p:nvSpPr>
            <p:cNvPr id="11" name="TextBox 3"/>
            <p:cNvSpPr txBox="1"/>
            <p:nvPr/>
          </p:nvSpPr>
          <p:spPr>
            <a:xfrm>
              <a:off x="5103802" y="2379308"/>
              <a:ext cx="1219200" cy="9530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六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2" name="图片 1" descr="屏幕快照 2014-06-20 上午6.38.39.png"/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75986" y="1767946"/>
              <a:ext cx="1230605" cy="64129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3" name="组 4"/>
          <p:cNvGrpSpPr/>
          <p:nvPr/>
        </p:nvGrpSpPr>
        <p:grpSpPr bwMode="auto">
          <a:xfrm>
            <a:off x="1813915" y="3456458"/>
            <a:ext cx="787242" cy="1557124"/>
            <a:chOff x="5436091" y="1899921"/>
            <a:chExt cx="1752601" cy="1340896"/>
          </a:xfrm>
        </p:grpSpPr>
        <p:sp>
          <p:nvSpPr>
            <p:cNvPr id="14" name="文本框 2"/>
            <p:cNvSpPr txBox="1">
              <a:spLocks noChangeArrowheads="1"/>
            </p:cNvSpPr>
            <p:nvPr/>
          </p:nvSpPr>
          <p:spPr bwMode="auto">
            <a:xfrm>
              <a:off x="5436091" y="2446832"/>
              <a:ext cx="1752600" cy="79398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lvl1pPr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宋体" panose="02010600030101010101" pitchFamily="2" charset="-122"/>
                </a:defRPr>
              </a:lvl1pPr>
              <a:lvl2pPr marL="742950" indent="-28575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r>
                <a:rPr lang="zh-CN" altLang="en-US" sz="5400" b="1" dirty="0">
                  <a:latin typeface="+mn-ea"/>
                  <a:ea typeface="+mn-ea"/>
                </a:rPr>
                <a:t>七</a:t>
              </a:r>
              <a:endParaRPr lang="zh-CN" altLang="en-US" sz="5400" b="1" dirty="0">
                <a:latin typeface="+mn-ea"/>
                <a:ea typeface="+mn-ea"/>
              </a:endParaRPr>
            </a:p>
          </p:txBody>
        </p:sp>
        <p:pic>
          <p:nvPicPr>
            <p:cNvPr id="15" name="图片 3" descr="屏幕快照 2014-06-20 上午6.38.58.png"/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1899921"/>
              <a:ext cx="1464564" cy="54736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6" name="组 3"/>
          <p:cNvGrpSpPr/>
          <p:nvPr/>
        </p:nvGrpSpPr>
        <p:grpSpPr bwMode="auto">
          <a:xfrm>
            <a:off x="3116811" y="3501461"/>
            <a:ext cx="812165" cy="1511879"/>
            <a:chOff x="5250227" y="1094903"/>
            <a:chExt cx="1143047" cy="1587829"/>
          </a:xfrm>
        </p:grpSpPr>
        <p:sp>
          <p:nvSpPr>
            <p:cNvPr id="17" name="TextBox 1"/>
            <p:cNvSpPr txBox="1"/>
            <p:nvPr/>
          </p:nvSpPr>
          <p:spPr>
            <a:xfrm>
              <a:off x="5250227" y="1714394"/>
              <a:ext cx="1143000" cy="96833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八</a:t>
              </a:r>
              <a:endParaRPr lang="zh-CN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8" name="图片 2" descr="屏幕快照 2014-06-20 上午6.39.18.png"/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02157" y="1094903"/>
              <a:ext cx="991117" cy="62021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2" name="组 3"/>
          <p:cNvGrpSpPr/>
          <p:nvPr/>
        </p:nvGrpSpPr>
        <p:grpSpPr bwMode="auto">
          <a:xfrm>
            <a:off x="4570394" y="3489260"/>
            <a:ext cx="924151" cy="1524080"/>
            <a:chOff x="5334489" y="1417190"/>
            <a:chExt cx="1371600" cy="1347841"/>
          </a:xfrm>
        </p:grpSpPr>
        <p:sp>
          <p:nvSpPr>
            <p:cNvPr id="24" name="TextBox 1"/>
            <p:cNvSpPr txBox="1"/>
            <p:nvPr/>
          </p:nvSpPr>
          <p:spPr>
            <a:xfrm>
              <a:off x="5334489" y="1949630"/>
              <a:ext cx="1371600" cy="81540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zh-CN" altLang="en-US" sz="5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九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5" name="图片 2" descr="屏幕快照 2014-06-20 上午6.39.37.png"/>
            <p:cNvPicPr>
              <a:picLocks noChangeAspect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34489" y="1417190"/>
              <a:ext cx="1150731" cy="53236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6" name="组 3"/>
          <p:cNvGrpSpPr/>
          <p:nvPr/>
        </p:nvGrpSpPr>
        <p:grpSpPr bwMode="auto">
          <a:xfrm>
            <a:off x="5938410" y="3456458"/>
            <a:ext cx="955040" cy="1559599"/>
            <a:chOff x="5105400" y="1225951"/>
            <a:chExt cx="912940" cy="1551574"/>
          </a:xfrm>
        </p:grpSpPr>
        <p:sp>
          <p:nvSpPr>
            <p:cNvPr id="28" name="TextBox 1"/>
            <p:cNvSpPr txBox="1"/>
            <p:nvPr/>
          </p:nvSpPr>
          <p:spPr>
            <a:xfrm>
              <a:off x="5105400" y="1858946"/>
              <a:ext cx="912940" cy="91857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zh-CN" altLang="en-US" sz="5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十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9" name="图片 2" descr="屏幕快照 2014-06-20 上午6.39.58.png"/>
            <p:cNvPicPr>
              <a:picLocks noChangeAspect="1"/>
            </p:cNvPicPr>
            <p:nvPr/>
          </p:nvPicPr>
          <p:blipFill>
            <a:blip r:embed="rId10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06163" y="1225951"/>
              <a:ext cx="696238" cy="614044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7" name="矩形 6"/>
          <p:cNvSpPr/>
          <p:nvPr/>
        </p:nvSpPr>
        <p:spPr>
          <a:xfrm>
            <a:off x="110173" y="169545"/>
            <a:ext cx="1470025" cy="46037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24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numbers</a:t>
            </a:r>
            <a:endParaRPr lang="en-US" altLang="zh-CN" sz="24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aphicFrame>
        <p:nvGraphicFramePr>
          <p:cNvPr id="2" name="表格 4"/>
          <p:cNvGraphicFramePr/>
          <p:nvPr>
            <p:custDataLst>
              <p:tags r:id="rId11"/>
            </p:custDataLst>
          </p:nvPr>
        </p:nvGraphicFramePr>
        <p:xfrm>
          <a:off x="7464273" y="1824990"/>
          <a:ext cx="3895090" cy="3431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8055"/>
                <a:gridCol w="992505"/>
                <a:gridCol w="1008380"/>
                <a:gridCol w="946150"/>
              </a:tblGrid>
              <a:tr h="857885"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zh-CN" sz="2800" b="0" dirty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四</a:t>
                      </a:r>
                      <a:endParaRPr lang="en-US" altLang="en-US" sz="2800" b="0" dirty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一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三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二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7885">
                <a:tc>
                  <a:txBody>
                    <a:bodyPr/>
                    <a:p>
                      <a:pPr indent="0" algn="ctr">
                        <a:buNone/>
                      </a:pP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一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en-US" sz="2800" b="0" dirty="0" smtClean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7885">
                <a:tc>
                  <a:txBody>
                    <a:bodyPr/>
                    <a:p>
                      <a:pPr indent="0" algn="ctr">
                        <a:buNone/>
                      </a:pP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四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857885"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三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四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endParaRPr lang="en-US" altLang="en-US" sz="2800" b="0" dirty="0">
                        <a:solidFill>
                          <a:srgbClr val="FF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p>
                      <a:pPr indent="0" algn="ctr">
                        <a:buNone/>
                      </a:pPr>
                      <a:r>
                        <a:rPr lang="zh-CN" sz="2800" b="0" dirty="0">
                          <a:solidFill>
                            <a:srgbClr val="000000"/>
                          </a:solidFill>
                          <a:cs typeface="Arial Black" panose="020B0A04020102020204" charset="0"/>
                        </a:rPr>
                        <a:t>一</a:t>
                      </a:r>
                      <a:endParaRPr lang="en-US" altLang="en-US" sz="2800" b="0" dirty="0">
                        <a:solidFill>
                          <a:srgbClr val="000000"/>
                        </a:solidFill>
                        <a:latin typeface="Arial Black" panose="020B0A04020102020204" charset="0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524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</a:tbl>
          </a:graphicData>
        </a:graphic>
      </p:graphicFrame>
      <p:sp>
        <p:nvSpPr>
          <p:cNvPr id="27" name="文本框 26"/>
          <p:cNvSpPr txBox="1"/>
          <p:nvPr/>
        </p:nvSpPr>
        <p:spPr>
          <a:xfrm>
            <a:off x="7464425" y="1236345"/>
            <a:ext cx="123507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dirty="0"/>
              <a:t>Sudoku</a:t>
            </a:r>
            <a:endParaRPr lang="zh-CN" altLang="en-US" dirty="0"/>
          </a:p>
        </p:txBody>
      </p:sp>
    </p:spTree>
    <p:custDataLst>
      <p:tags r:id="rId1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110490" y="6306185"/>
            <a:ext cx="878840" cy="302260"/>
          </a:xfrm>
        </p:spPr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grpSp>
        <p:nvGrpSpPr>
          <p:cNvPr id="5" name="组 2"/>
          <p:cNvGrpSpPr/>
          <p:nvPr/>
        </p:nvGrpSpPr>
        <p:grpSpPr bwMode="auto">
          <a:xfrm>
            <a:off x="3890010" y="3475990"/>
            <a:ext cx="889915" cy="1513461"/>
            <a:chOff x="5175986" y="1767946"/>
            <a:chExt cx="1454149" cy="1564436"/>
          </a:xfrm>
        </p:grpSpPr>
        <p:sp>
          <p:nvSpPr>
            <p:cNvPr id="6" name="TextBox 3"/>
            <p:cNvSpPr txBox="1"/>
            <p:nvPr/>
          </p:nvSpPr>
          <p:spPr>
            <a:xfrm>
              <a:off x="5410935" y="2379308"/>
              <a:ext cx="1219200" cy="95307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7" name="图片 1" descr="屏幕快照 2014-06-20 上午6.38.39.png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75986" y="1767946"/>
              <a:ext cx="1230605" cy="64129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8" name="组 4"/>
          <p:cNvGrpSpPr/>
          <p:nvPr/>
        </p:nvGrpSpPr>
        <p:grpSpPr bwMode="auto">
          <a:xfrm>
            <a:off x="5324475" y="3430905"/>
            <a:ext cx="885825" cy="1558393"/>
            <a:chOff x="5724128" y="1899921"/>
            <a:chExt cx="1972072" cy="1341989"/>
          </a:xfrm>
        </p:grpSpPr>
        <p:sp>
          <p:nvSpPr>
            <p:cNvPr id="9" name="文本框 2"/>
            <p:cNvSpPr txBox="1">
              <a:spLocks noChangeArrowheads="1"/>
            </p:cNvSpPr>
            <p:nvPr/>
          </p:nvSpPr>
          <p:spPr bwMode="auto">
            <a:xfrm>
              <a:off x="5943600" y="2447925"/>
              <a:ext cx="1752600" cy="79398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lvl1pPr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宋体" panose="02010600030101010101" pitchFamily="2" charset="-122"/>
                </a:defRPr>
              </a:lvl1pPr>
              <a:lvl2pPr marL="742950" indent="-28575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r>
                <a:rPr lang="en-US" altLang="zh-CN" sz="5400" b="1" dirty="0">
                  <a:latin typeface="+mn-lt"/>
                </a:rPr>
                <a:t>7</a:t>
              </a:r>
              <a:endParaRPr lang="en-US" altLang="zh-CN" sz="5400" b="1" dirty="0">
                <a:latin typeface="+mn-lt"/>
              </a:endParaRPr>
            </a:p>
          </p:txBody>
        </p:sp>
        <p:pic>
          <p:nvPicPr>
            <p:cNvPr id="10" name="图片 3" descr="屏幕快照 2014-06-20 上午6.38.58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1899921"/>
              <a:ext cx="1464564" cy="54736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1" name="组 3"/>
          <p:cNvGrpSpPr/>
          <p:nvPr/>
        </p:nvGrpSpPr>
        <p:grpSpPr bwMode="auto">
          <a:xfrm>
            <a:off x="6595779" y="3475908"/>
            <a:ext cx="812132" cy="1542359"/>
            <a:chOff x="5402157" y="1094903"/>
            <a:chExt cx="1143000" cy="1619840"/>
          </a:xfrm>
        </p:grpSpPr>
        <p:sp>
          <p:nvSpPr>
            <p:cNvPr id="12" name="TextBox 1"/>
            <p:cNvSpPr txBox="1"/>
            <p:nvPr/>
          </p:nvSpPr>
          <p:spPr>
            <a:xfrm>
              <a:off x="5402157" y="1746405"/>
              <a:ext cx="1143000" cy="96833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3" name="图片 2" descr="屏幕快照 2014-06-20 上午6.39.18.pn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02157" y="1094903"/>
              <a:ext cx="991117" cy="62021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4" name="组 3"/>
          <p:cNvGrpSpPr/>
          <p:nvPr/>
        </p:nvGrpSpPr>
        <p:grpSpPr bwMode="auto">
          <a:xfrm>
            <a:off x="7819164" y="3475990"/>
            <a:ext cx="924151" cy="1524080"/>
            <a:chOff x="5334489" y="1417190"/>
            <a:chExt cx="1371600" cy="1347841"/>
          </a:xfrm>
        </p:grpSpPr>
        <p:sp>
          <p:nvSpPr>
            <p:cNvPr id="15" name="TextBox 1"/>
            <p:cNvSpPr txBox="1"/>
            <p:nvPr/>
          </p:nvSpPr>
          <p:spPr>
            <a:xfrm>
              <a:off x="5334489" y="1949630"/>
              <a:ext cx="1371600" cy="81540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6" name="图片 2" descr="屏幕快照 2014-06-20 上午6.39.37.png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34489" y="1417190"/>
              <a:ext cx="1150731" cy="53236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7" name="组 3"/>
          <p:cNvGrpSpPr/>
          <p:nvPr/>
        </p:nvGrpSpPr>
        <p:grpSpPr bwMode="auto">
          <a:xfrm>
            <a:off x="8955668" y="3475691"/>
            <a:ext cx="955040" cy="1467485"/>
            <a:chOff x="5105400" y="1225951"/>
            <a:chExt cx="912940" cy="1459934"/>
          </a:xfrm>
        </p:grpSpPr>
        <p:sp>
          <p:nvSpPr>
            <p:cNvPr id="18" name="TextBox 1"/>
            <p:cNvSpPr txBox="1"/>
            <p:nvPr/>
          </p:nvSpPr>
          <p:spPr>
            <a:xfrm>
              <a:off x="5105400" y="1768609"/>
              <a:ext cx="912940" cy="9172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10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9" name="图片 2" descr="屏幕快照 2014-06-20 上午6.39.58.png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06163" y="1225951"/>
              <a:ext cx="696238" cy="614044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0" name="组 4"/>
          <p:cNvGrpSpPr/>
          <p:nvPr/>
        </p:nvGrpSpPr>
        <p:grpSpPr bwMode="auto">
          <a:xfrm>
            <a:off x="2660015" y="1535431"/>
            <a:ext cx="730250" cy="1501136"/>
            <a:chOff x="5524180" y="1583436"/>
            <a:chExt cx="1295894" cy="1433900"/>
          </a:xfrm>
        </p:grpSpPr>
        <p:sp>
          <p:nvSpPr>
            <p:cNvPr id="21" name="TextBox 3"/>
            <p:cNvSpPr txBox="1"/>
            <p:nvPr/>
          </p:nvSpPr>
          <p:spPr>
            <a:xfrm>
              <a:off x="5524674" y="2136613"/>
              <a:ext cx="1295400" cy="880723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2" name="图片 3" descr="屏幕快照 2014-06-20 上午6.36.48.png"/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24180" y="1583436"/>
              <a:ext cx="1130244" cy="627788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3" name="组 4"/>
          <p:cNvGrpSpPr/>
          <p:nvPr/>
        </p:nvGrpSpPr>
        <p:grpSpPr bwMode="auto">
          <a:xfrm>
            <a:off x="3890645" y="1495425"/>
            <a:ext cx="663574" cy="1483995"/>
            <a:chOff x="5671986" y="1743440"/>
            <a:chExt cx="1043563" cy="1411813"/>
          </a:xfrm>
        </p:grpSpPr>
        <p:sp>
          <p:nvSpPr>
            <p:cNvPr id="24" name="TextBox 3"/>
            <p:cNvSpPr txBox="1"/>
            <p:nvPr/>
          </p:nvSpPr>
          <p:spPr>
            <a:xfrm>
              <a:off x="5714926" y="2278080"/>
              <a:ext cx="1000623" cy="87717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6" name="图片 3" descr="屏幕快照 2014-06-20 上午6.37.09.png"/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71986" y="1743440"/>
              <a:ext cx="973660" cy="611363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7" name="组 6"/>
          <p:cNvGrpSpPr/>
          <p:nvPr/>
        </p:nvGrpSpPr>
        <p:grpSpPr bwMode="auto">
          <a:xfrm>
            <a:off x="5085654" y="1535359"/>
            <a:ext cx="824230" cy="1419225"/>
            <a:chOff x="5365790" y="1916424"/>
            <a:chExt cx="1098973" cy="1419175"/>
          </a:xfrm>
        </p:grpSpPr>
        <p:sp>
          <p:nvSpPr>
            <p:cNvPr id="68" name="TextBox 3"/>
            <p:cNvSpPr txBox="1"/>
            <p:nvPr/>
          </p:nvSpPr>
          <p:spPr>
            <a:xfrm>
              <a:off x="5473210" y="2413612"/>
              <a:ext cx="990600" cy="92198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9" name="图片 3" descr="屏幕快照 2014-06-20 上午6.37.33.png"/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5790" y="1916424"/>
              <a:ext cx="1098973" cy="551161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0" name="组 4"/>
          <p:cNvGrpSpPr/>
          <p:nvPr/>
        </p:nvGrpSpPr>
        <p:grpSpPr bwMode="auto">
          <a:xfrm>
            <a:off x="6426421" y="1450854"/>
            <a:ext cx="577850" cy="1528495"/>
            <a:chOff x="5334000" y="1868021"/>
            <a:chExt cx="770458" cy="1363757"/>
          </a:xfrm>
        </p:grpSpPr>
        <p:sp>
          <p:nvSpPr>
            <p:cNvPr id="71" name="TextBox 4"/>
            <p:cNvSpPr txBox="1"/>
            <p:nvPr/>
          </p:nvSpPr>
          <p:spPr>
            <a:xfrm>
              <a:off x="5334000" y="2409132"/>
              <a:ext cx="761991" cy="822646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72" name="图片 3" descr="屏幕快照 2014-06-20 上午6.37.56.png"/>
            <p:cNvPicPr>
              <a:picLocks noChangeAspect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11046" y="1868021"/>
              <a:ext cx="693412" cy="59375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3" name="组 6"/>
          <p:cNvGrpSpPr/>
          <p:nvPr/>
        </p:nvGrpSpPr>
        <p:grpSpPr bwMode="auto">
          <a:xfrm>
            <a:off x="7541674" y="1397515"/>
            <a:ext cx="742950" cy="1557950"/>
            <a:chOff x="5633165" y="1951055"/>
            <a:chExt cx="990600" cy="1390175"/>
          </a:xfrm>
        </p:grpSpPr>
        <p:sp>
          <p:nvSpPr>
            <p:cNvPr id="74" name="TextBox 3"/>
            <p:cNvSpPr txBox="1"/>
            <p:nvPr/>
          </p:nvSpPr>
          <p:spPr>
            <a:xfrm>
              <a:off x="5633165" y="2518502"/>
              <a:ext cx="990600" cy="8227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75" name="图片 5" descr="屏幕快照 2014-06-20 上午6.38.16.png"/>
            <p:cNvPicPr>
              <a:picLocks noChangeAspect="1"/>
            </p:cNvPicPr>
            <p:nvPr/>
          </p:nvPicPr>
          <p:blipFill>
            <a:blip r:embed="rId10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66092" y="1951055"/>
              <a:ext cx="724747" cy="566617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6" name="TextBox 3"/>
          <p:cNvSpPr txBox="1"/>
          <p:nvPr/>
        </p:nvSpPr>
        <p:spPr>
          <a:xfrm>
            <a:off x="1169670" y="1621790"/>
            <a:ext cx="939165" cy="1414780"/>
          </a:xfrm>
          <a:prstGeom prst="rect">
            <a:avLst/>
          </a:prstGeom>
          <a:noFill/>
        </p:spPr>
        <p:txBody>
          <a:bodyPr wrap="square">
            <a:spAutoFit/>
          </a:bodyPr>
          <a:p>
            <a:pPr>
              <a:defRPr/>
            </a:pPr>
            <a:r>
              <a:rPr lang="en-US" altLang="en-GB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en-US" altLang="en-GB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í</a:t>
            </a:r>
            <a:r>
              <a:rPr lang="en-US" altLang="en-GB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ng</a:t>
            </a:r>
            <a:endParaRPr lang="en-US" altLang="en-GB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defRPr/>
            </a:pPr>
            <a:r>
              <a:rPr lang="en-US" alt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  <a:endParaRPr lang="en-US" altLang="en-GB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矩形 1"/>
          <p:cNvSpPr/>
          <p:nvPr/>
        </p:nvSpPr>
        <p:spPr>
          <a:xfrm>
            <a:off x="110173" y="169545"/>
            <a:ext cx="1470025" cy="46037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24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numbers</a:t>
            </a:r>
            <a:endParaRPr lang="en-US" altLang="zh-CN" sz="24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custDataLst>
      <p:tags r:id="rId11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3201997" y="539258"/>
            <a:ext cx="1396365" cy="1630045"/>
          </a:xfrm>
          <a:prstGeom prst="rect">
            <a:avLst/>
          </a:prstGeom>
        </p:spPr>
        <p:txBody>
          <a:bodyPr wrap="none">
            <a:spAutoFit/>
          </a:bodyPr>
          <a:p>
            <a:pPr algn="ctr"/>
            <a:r>
              <a:rPr lang="sk-SK" altLang="zh-CN" sz="4000" dirty="0" smtClean="0">
                <a:solidFill>
                  <a:schemeClr val="tx1"/>
                </a:solidFill>
              </a:rPr>
              <a:t>shí </a:t>
            </a:r>
            <a:r>
              <a:rPr lang="en-US" altLang="sk-SK" sz="4000" dirty="0" smtClean="0">
                <a:solidFill>
                  <a:schemeClr val="tx1"/>
                </a:solidFill>
              </a:rPr>
              <a:t>y</a:t>
            </a:r>
            <a:r>
              <a:rPr lang="en-US" altLang="sk-SK" sz="4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endParaRPr lang="sk-SK" altLang="zh-CN" sz="4000" dirty="0" smtClean="0">
              <a:solidFill>
                <a:srgbClr val="FF0000"/>
              </a:solidFill>
            </a:endParaRPr>
          </a:p>
          <a:p>
            <a:pPr algn="ctr"/>
            <a:r>
              <a:rPr lang="zh-CN" altLang="zh-CN" sz="6000" b="1" dirty="0" smtClean="0"/>
              <a:t>1</a:t>
            </a:r>
            <a:r>
              <a:rPr lang="en-US" altLang="zh-CN" sz="6000" b="1" dirty="0" smtClean="0"/>
              <a:t>1</a:t>
            </a:r>
            <a:r>
              <a:rPr lang="sk-SK" altLang="zh-CN" sz="5400" dirty="0" smtClean="0"/>
              <a:t> </a:t>
            </a:r>
            <a:endParaRPr lang="sk-SK" altLang="zh-CN" sz="5400" dirty="0"/>
          </a:p>
        </p:txBody>
      </p:sp>
      <p:sp>
        <p:nvSpPr>
          <p:cNvPr id="14" name="矩形 13"/>
          <p:cNvSpPr/>
          <p:nvPr/>
        </p:nvSpPr>
        <p:spPr>
          <a:xfrm>
            <a:off x="3201845" y="2343418"/>
            <a:ext cx="1396365" cy="1630045"/>
          </a:xfrm>
          <a:prstGeom prst="rect">
            <a:avLst/>
          </a:prstGeom>
        </p:spPr>
        <p:txBody>
          <a:bodyPr wrap="none">
            <a:spAutoFit/>
          </a:bodyPr>
          <a:p>
            <a:pPr algn="ctr"/>
            <a:r>
              <a:rPr lang="it-IT" altLang="zh-CN" sz="4000" dirty="0" err="1" smtClean="0">
                <a:solidFill>
                  <a:schemeClr val="tx1"/>
                </a:solidFill>
              </a:rPr>
              <a:t>shí</a:t>
            </a:r>
            <a:r>
              <a:rPr lang="it-IT" altLang="zh-CN" sz="4000" dirty="0" smtClean="0">
                <a:solidFill>
                  <a:schemeClr val="tx1"/>
                </a:solidFill>
              </a:rPr>
              <a:t> sì</a:t>
            </a:r>
            <a:endParaRPr lang="it-IT" altLang="zh-CN" sz="4000" dirty="0" smtClean="0">
              <a:solidFill>
                <a:schemeClr val="tx1"/>
              </a:solidFill>
            </a:endParaRPr>
          </a:p>
          <a:p>
            <a:pPr algn="ctr"/>
            <a:r>
              <a:rPr lang="zh-CN" altLang="zh-CN" sz="6000" b="1" dirty="0" smtClean="0"/>
              <a:t>1</a:t>
            </a:r>
            <a:r>
              <a:rPr lang="en-US" altLang="zh-CN" sz="6000" b="1" dirty="0" smtClean="0"/>
              <a:t>4</a:t>
            </a:r>
            <a:r>
              <a:rPr lang="it-IT" altLang="zh-CN" sz="6000" dirty="0" smtClean="0"/>
              <a:t> </a:t>
            </a:r>
            <a:endParaRPr lang="it-IT" altLang="zh-CN" sz="6000" dirty="0"/>
          </a:p>
        </p:txBody>
      </p:sp>
      <p:sp>
        <p:nvSpPr>
          <p:cNvPr id="18" name="矩形 17"/>
          <p:cNvSpPr/>
          <p:nvPr/>
        </p:nvSpPr>
        <p:spPr>
          <a:xfrm>
            <a:off x="3557597" y="3949208"/>
            <a:ext cx="946150" cy="1537970"/>
          </a:xfrm>
          <a:prstGeom prst="rect">
            <a:avLst/>
          </a:prstGeom>
        </p:spPr>
        <p:txBody>
          <a:bodyPr wrap="none">
            <a:spAutoFit/>
          </a:bodyPr>
          <a:p>
            <a:endParaRPr lang="sk-SK" altLang="zh-CN" sz="4000" dirty="0" smtClean="0">
              <a:solidFill>
                <a:srgbClr val="FF0000"/>
              </a:solidFill>
            </a:endParaRPr>
          </a:p>
          <a:p>
            <a:r>
              <a:rPr lang="en-US" altLang="zh-CN" sz="5400" b="1" dirty="0" smtClean="0"/>
              <a:t>23</a:t>
            </a:r>
            <a:r>
              <a:rPr lang="sk-SK" altLang="zh-CN" sz="5400" dirty="0" smtClean="0"/>
              <a:t> </a:t>
            </a:r>
            <a:endParaRPr lang="sk-SK" altLang="zh-CN" sz="5400" dirty="0"/>
          </a:p>
        </p:txBody>
      </p:sp>
      <p:grpSp>
        <p:nvGrpSpPr>
          <p:cNvPr id="23" name="组合 22"/>
          <p:cNvGrpSpPr/>
          <p:nvPr/>
        </p:nvGrpSpPr>
        <p:grpSpPr>
          <a:xfrm>
            <a:off x="3221355" y="3949065"/>
            <a:ext cx="2033270" cy="642620"/>
            <a:chOff x="3602" y="6219"/>
            <a:chExt cx="3202" cy="1012"/>
          </a:xfrm>
        </p:grpSpPr>
        <p:pic>
          <p:nvPicPr>
            <p:cNvPr id="19" name="图片 3" descr="屏幕快照 2014-06-20 上午6.37.09.png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02" y="6219"/>
              <a:ext cx="968" cy="101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" name="图片 2" descr="屏幕快照 2014-06-20 上午6.39.58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0" y="6259"/>
              <a:ext cx="1052" cy="9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9" name="图片 3" descr="屏幕快照 2014-06-20 上午6.37.33.pn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06" y="6311"/>
              <a:ext cx="1298" cy="868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7" name="组合 26"/>
          <p:cNvGrpSpPr/>
          <p:nvPr/>
        </p:nvGrpSpPr>
        <p:grpSpPr>
          <a:xfrm>
            <a:off x="4925695" y="3940175"/>
            <a:ext cx="4903470" cy="1579880"/>
            <a:chOff x="6286" y="6205"/>
            <a:chExt cx="7722" cy="2488"/>
          </a:xfrm>
        </p:grpSpPr>
        <p:pic>
          <p:nvPicPr>
            <p:cNvPr id="5" name="图片 4" descr="屏幕快照 2018-07-11 上午9.04.34.png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78" y="6525"/>
              <a:ext cx="1232" cy="1962"/>
            </a:xfrm>
            <a:prstGeom prst="rect">
              <a:avLst/>
            </a:prstGeom>
          </p:spPr>
        </p:pic>
        <p:grpSp>
          <p:nvGrpSpPr>
            <p:cNvPr id="10" name="组 4"/>
            <p:cNvGrpSpPr/>
            <p:nvPr/>
          </p:nvGrpSpPr>
          <p:grpSpPr bwMode="auto">
            <a:xfrm>
              <a:off x="7840" y="6218"/>
              <a:ext cx="1027" cy="2318"/>
              <a:chOff x="5699086" y="1736190"/>
              <a:chExt cx="501841" cy="1450278"/>
            </a:xfrm>
          </p:grpSpPr>
          <p:sp>
            <p:nvSpPr>
              <p:cNvPr id="11" name="TextBox 3"/>
              <p:cNvSpPr txBox="1"/>
              <p:nvPr/>
            </p:nvSpPr>
            <p:spPr>
              <a:xfrm>
                <a:off x="5715203" y="2278080"/>
                <a:ext cx="485724" cy="90838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p>
                <a:pPr>
                  <a:defRPr/>
                </a:pPr>
                <a:r>
                  <a:rPr lang="en-GB" sz="5400" b="1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endParaRPr lang="en-US" alt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pic>
            <p:nvPicPr>
              <p:cNvPr id="12" name="图片 3" descr="屏幕快照 2014-06-20 上午6.37.09.png"/>
              <p:cNvPicPr>
                <a:picLocks noChangeAspect="1"/>
              </p:cNvPicPr>
              <p:nvPr/>
            </p:nvPicPr>
            <p:blipFill>
              <a:blip r:embed="rId1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699086" y="1736190"/>
                <a:ext cx="501840" cy="611363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15" name="图片 14" descr="屏幕快照 2018-07-11 上午9.04.59.png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758" y="6205"/>
              <a:ext cx="1251" cy="2282"/>
            </a:xfrm>
            <a:prstGeom prst="rect">
              <a:avLst/>
            </a:prstGeom>
          </p:spPr>
        </p:pic>
        <p:sp>
          <p:nvSpPr>
            <p:cNvPr id="16" name="文本框 15"/>
            <p:cNvSpPr txBox="1"/>
            <p:nvPr/>
          </p:nvSpPr>
          <p:spPr>
            <a:xfrm>
              <a:off x="11864" y="6937"/>
              <a:ext cx="894" cy="15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p>
              <a:r>
                <a:rPr kumimoji="1" lang="en-US" altLang="zh-CN" sz="6000" dirty="0" smtClean="0"/>
                <a:t>+</a:t>
              </a:r>
              <a:endParaRPr kumimoji="1" lang="zh-CN" altLang="en-US" sz="6000" dirty="0"/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6286" y="7095"/>
              <a:ext cx="894" cy="15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p>
              <a:r>
                <a:rPr kumimoji="1" lang="en-US" altLang="zh-CN" sz="6000" dirty="0" smtClean="0"/>
                <a:t>=</a:t>
              </a:r>
              <a:endParaRPr kumimoji="1" lang="zh-CN" altLang="en-US" sz="6000" dirty="0"/>
            </a:p>
          </p:txBody>
        </p:sp>
        <p:sp>
          <p:nvSpPr>
            <p:cNvPr id="22" name="文本框 21"/>
            <p:cNvSpPr txBox="1"/>
            <p:nvPr/>
          </p:nvSpPr>
          <p:spPr>
            <a:xfrm>
              <a:off x="9126" y="7231"/>
              <a:ext cx="947" cy="10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3600" b="1"/>
                <a:t>X</a:t>
              </a:r>
              <a:endParaRPr lang="en-US" altLang="zh-CN" sz="3600" b="1"/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4925695" y="456565"/>
            <a:ext cx="3681095" cy="1712595"/>
            <a:chOff x="6286" y="719"/>
            <a:chExt cx="5797" cy="2697"/>
          </a:xfrm>
        </p:grpSpPr>
        <p:sp>
          <p:nvSpPr>
            <p:cNvPr id="7" name="文本框 6"/>
            <p:cNvSpPr txBox="1"/>
            <p:nvPr/>
          </p:nvSpPr>
          <p:spPr>
            <a:xfrm>
              <a:off x="9634" y="1817"/>
              <a:ext cx="894" cy="15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p>
              <a:r>
                <a:rPr kumimoji="1" lang="en-US" altLang="zh-CN" sz="6000" dirty="0" smtClean="0"/>
                <a:t>+</a:t>
              </a:r>
              <a:endParaRPr kumimoji="1" lang="zh-CN" altLang="en-US" sz="6000" dirty="0"/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6286" y="1817"/>
              <a:ext cx="894" cy="15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p>
              <a:r>
                <a:rPr kumimoji="1" lang="en-US" altLang="zh-CN" sz="6000" dirty="0" smtClean="0"/>
                <a:t>=</a:t>
              </a:r>
              <a:endParaRPr kumimoji="1" lang="zh-CN" altLang="en-US" sz="6000" dirty="0"/>
            </a:p>
          </p:txBody>
        </p:sp>
        <p:pic>
          <p:nvPicPr>
            <p:cNvPr id="24" name="图片 23" descr="屏幕快照 2018-07-11 上午9.04.34.png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73" y="917"/>
              <a:ext cx="1550" cy="2431"/>
            </a:xfrm>
            <a:prstGeom prst="rect">
              <a:avLst/>
            </a:prstGeom>
          </p:spPr>
        </p:pic>
        <p:sp>
          <p:nvSpPr>
            <p:cNvPr id="25" name="矩形 24"/>
            <p:cNvSpPr/>
            <p:nvPr/>
          </p:nvSpPr>
          <p:spPr>
            <a:xfrm>
              <a:off x="11128" y="719"/>
              <a:ext cx="955" cy="2567"/>
            </a:xfrm>
            <a:prstGeom prst="rect">
              <a:avLst/>
            </a:prstGeom>
          </p:spPr>
          <p:txBody>
            <a:bodyPr wrap="none">
              <a:spAutoFit/>
            </a:bodyPr>
            <a:p>
              <a:pPr algn="ctr"/>
              <a:r>
                <a:rPr lang="en-US" altLang="sk-SK" sz="4000" dirty="0" smtClean="0">
                  <a:solidFill>
                    <a:schemeClr val="tx1"/>
                  </a:solidFill>
                </a:rPr>
                <a:t>y</a:t>
              </a:r>
              <a:r>
                <a:rPr lang="en-US" altLang="sk-SK" sz="4000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ī</a:t>
              </a:r>
              <a:endParaRPr lang="sk-SK" altLang="zh-CN" sz="4000" dirty="0" smtClean="0">
                <a:solidFill>
                  <a:schemeClr val="tx1"/>
                </a:solidFill>
              </a:endParaRPr>
            </a:p>
            <a:p>
              <a:pPr algn="ctr"/>
              <a:r>
                <a:rPr lang="zh-CN" altLang="zh-CN" sz="6000" b="1" dirty="0" smtClean="0"/>
                <a:t>1</a:t>
              </a:r>
              <a:r>
                <a:rPr lang="sk-SK" altLang="zh-CN" sz="5400" dirty="0" smtClean="0"/>
                <a:t> </a:t>
              </a:r>
              <a:endParaRPr lang="sk-SK" altLang="zh-CN" sz="5400" dirty="0"/>
            </a:p>
          </p:txBody>
        </p:sp>
      </p:grpSp>
      <p:sp>
        <p:nvSpPr>
          <p:cNvPr id="2" name="矩形 1"/>
          <p:cNvSpPr/>
          <p:nvPr/>
        </p:nvSpPr>
        <p:spPr>
          <a:xfrm>
            <a:off x="3557597" y="5717683"/>
            <a:ext cx="946150" cy="922020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lang="en-US" altLang="zh-CN" sz="5400" b="1" dirty="0" smtClean="0"/>
              <a:t>99</a:t>
            </a:r>
            <a:r>
              <a:rPr lang="sk-SK" altLang="zh-CN" sz="5400" dirty="0" smtClean="0"/>
              <a:t> </a:t>
            </a:r>
            <a:endParaRPr lang="sk-SK" altLang="zh-CN" sz="5400" dirty="0"/>
          </a:p>
        </p:txBody>
      </p:sp>
    </p:spTree>
    <p:custDataLst>
      <p:tags r:id="rId6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93445" y="440690"/>
            <a:ext cx="9235440" cy="2072640"/>
          </a:xfrm>
        </p:spPr>
        <p:txBody>
          <a:bodyPr/>
          <a:p>
            <a:r>
              <a:rPr altLang="zh-CN" sz="9600" b="0">
                <a:latin typeface="方正楷体拼音字库01" panose="03000509000000000000" charset="-122"/>
                <a:ea typeface="方正楷体拼音字库01" panose="03000509000000000000" charset="-122"/>
              </a:rPr>
              <a:t>多少 </a:t>
            </a:r>
            <a:r>
              <a:rPr lang="en-US" altLang="zh-CN" sz="3200" b="0">
                <a:latin typeface="方正楷体拼音字库01" panose="03000509000000000000" charset="-122"/>
                <a:ea typeface="方正楷体拼音字库01" panose="03000509000000000000" charset="-122"/>
              </a:rPr>
              <a:t>pron.how many</a:t>
            </a:r>
            <a:r>
              <a:rPr sz="3200" b="0">
                <a:latin typeface="方正楷体拼音字库01" panose="03000509000000000000" charset="-122"/>
                <a:ea typeface="方正楷体拼音字库01" panose="03000509000000000000" charset="-122"/>
              </a:rPr>
              <a:t>，</a:t>
            </a:r>
            <a:r>
              <a:rPr lang="en-US" altLang="zh-CN" sz="3200" b="0">
                <a:latin typeface="方正楷体拼音字库01" panose="03000509000000000000" charset="-122"/>
                <a:ea typeface="方正楷体拼音字库01" panose="03000509000000000000" charset="-122"/>
              </a:rPr>
              <a:t>how much</a:t>
            </a:r>
            <a:br>
              <a:rPr lang="en-US" altLang="zh-CN" sz="3200" b="0">
                <a:latin typeface="方正楷体拼音字库01" panose="03000509000000000000" charset="-122"/>
                <a:ea typeface="方正楷体拼音字库01" panose="03000509000000000000" charset="-122"/>
              </a:rPr>
            </a:br>
            <a:r>
              <a:rPr lang="en-US" altLang="zh-CN" sz="3200" b="0">
                <a:latin typeface="方正楷体拼音字库01" panose="03000509000000000000" charset="-122"/>
                <a:ea typeface="方正楷体拼音字库01" panose="03000509000000000000" charset="-122"/>
              </a:rPr>
              <a:t> many  less</a:t>
            </a:r>
            <a:endParaRPr lang="en-US" altLang="zh-CN" sz="3200" b="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3" name="标题 1"/>
          <p:cNvSpPr>
            <a:spLocks noGrp="1"/>
          </p:cNvSpPr>
          <p:nvPr/>
        </p:nvSpPr>
        <p:spPr>
          <a:xfrm>
            <a:off x="4326890" y="2985770"/>
            <a:ext cx="3538220" cy="280035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r>
              <a:rPr altLang="zh-CN" sz="6000" b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你多少岁？</a:t>
            </a:r>
            <a:endParaRPr altLang="zh-CN" sz="6000" b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en-US" altLang="zh-CN" sz="1400" b="0">
                <a:solidFill>
                  <a:srgbClr val="C00000"/>
                </a:solidFill>
                <a:latin typeface="+mn-lt"/>
                <a:ea typeface="方正楷体拼音字库01" panose="03000509000000000000" charset="-122"/>
                <a:cs typeface="+mn-lt"/>
              </a:rPr>
              <a:t>  You      how many years old    ?</a:t>
            </a:r>
            <a:endParaRPr lang="en-US" altLang="zh-CN" sz="1400" b="0">
              <a:solidFill>
                <a:srgbClr val="C00000"/>
              </a:solidFill>
              <a:latin typeface="+mn-lt"/>
              <a:ea typeface="方正楷体拼音字库01" panose="03000509000000000000" charset="-122"/>
              <a:cs typeface="+mn-lt"/>
            </a:endParaRPr>
          </a:p>
          <a:p>
            <a:endParaRPr lang="en-US" altLang="zh-CN" sz="1400" b="0">
              <a:solidFill>
                <a:srgbClr val="C00000"/>
              </a:solidFill>
              <a:latin typeface="+mn-lt"/>
              <a:ea typeface="方正楷体拼音字库01" panose="03000509000000000000" charset="-122"/>
              <a:cs typeface="+mn-lt"/>
            </a:endParaRPr>
          </a:p>
          <a:p>
            <a:endParaRPr altLang="zh-CN" sz="1400" b="0">
              <a:solidFill>
                <a:srgbClr val="C00000"/>
              </a:solidFill>
              <a:latin typeface="+mn-lt"/>
              <a:ea typeface="方正楷体拼音字库01" panose="03000509000000000000" charset="-122"/>
              <a:cs typeface="+mn-lt"/>
            </a:endParaRPr>
          </a:p>
          <a:p>
            <a:r>
              <a:rPr altLang="zh-CN" sz="6000" b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</a:t>
            </a:r>
            <a:r>
              <a:rPr lang="en-US" altLang="zh-CN" sz="6000" b="0" u="sng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18</a:t>
            </a:r>
            <a:r>
              <a:rPr altLang="zh-CN" sz="6000" b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岁</a:t>
            </a:r>
            <a:r>
              <a:rPr altLang="zh-CN" sz="6000" b="0"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。</a:t>
            </a:r>
            <a:endParaRPr lang="en-US" altLang="zh-CN" sz="6000" b="0"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290" y="356235"/>
            <a:ext cx="5850890" cy="4940300"/>
          </a:xfrm>
          <a:prstGeom prst="rect">
            <a:avLst/>
          </a:prstGeom>
        </p:spPr>
      </p:pic>
      <p:sp>
        <p:nvSpPr>
          <p:cNvPr id="6" name="标题 1"/>
          <p:cNvSpPr>
            <a:spLocks noGrp="1"/>
          </p:cNvSpPr>
          <p:nvPr/>
        </p:nvSpPr>
        <p:spPr>
          <a:xfrm>
            <a:off x="6405880" y="1511935"/>
            <a:ext cx="4653280" cy="262953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r>
              <a:rPr lang="en-US" altLang="zh-CN" sz="6000" b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___</a:t>
            </a:r>
            <a:r>
              <a:rPr altLang="zh-CN" sz="6000" b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多少钱？</a:t>
            </a:r>
            <a:endParaRPr altLang="zh-CN" sz="6000" b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en-US" altLang="zh-CN" sz="1400" b="0">
                <a:solidFill>
                  <a:srgbClr val="C00000"/>
                </a:solidFill>
                <a:latin typeface="+mn-lt"/>
                <a:ea typeface="方正楷体拼音字库01" panose="03000509000000000000" charset="-122"/>
                <a:cs typeface="+mn-lt"/>
              </a:rPr>
              <a:t>                                       money</a:t>
            </a:r>
            <a:endParaRPr lang="en-US" altLang="zh-CN" sz="1400" b="0">
              <a:solidFill>
                <a:srgbClr val="C00000"/>
              </a:solidFill>
              <a:latin typeface="+mn-lt"/>
              <a:ea typeface="方正楷体拼音字库01" panose="03000509000000000000" charset="-122"/>
              <a:cs typeface="+mn-lt"/>
            </a:endParaRPr>
          </a:p>
          <a:p>
            <a:r>
              <a:rPr lang="en-US" altLang="zh-CN" sz="6000" b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___</a:t>
            </a:r>
            <a:r>
              <a:rPr altLang="zh-CN" sz="6000" b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元。</a:t>
            </a:r>
            <a:endParaRPr altLang="zh-CN" sz="6000" b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57590" y="4869815"/>
            <a:ext cx="3414395" cy="1896745"/>
          </a:xfrm>
          <a:prstGeom prst="rect">
            <a:avLst/>
          </a:prstGeom>
          <a:effectLst>
            <a:softEdge rad="127000"/>
          </a:effectLst>
        </p:spPr>
      </p:pic>
    </p:spTree>
    <p:custDataLst>
      <p:tags r:id="rId3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4733608" y="2829560"/>
            <a:ext cx="1708785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518</a:t>
            </a:r>
            <a:endParaRPr lang="en-US" altLang="zh-CN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75" name="图片 5" descr="屏幕快照 2014-06-20 上午6.38.16.png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0224" y="2194440"/>
            <a:ext cx="543560" cy="635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图片 3" descr="屏幕快照 2014-06-20 上午6.36.48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4005" y="2286001"/>
            <a:ext cx="636904" cy="657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图片 2" descr="屏幕快照 2014-06-20 上午6.39.18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141" y="2261306"/>
            <a:ext cx="704215" cy="590549"/>
          </a:xfrm>
          <a:prstGeom prst="rect">
            <a:avLst/>
          </a:prstGeom>
          <a:noFill/>
          <a:ln>
            <a:noFill/>
          </a:ln>
        </p:spPr>
      </p:pic>
    </p:spTree>
    <p:custDataLst>
      <p:tags r:id="rId4"/>
    </p:custData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" descr="C:\Users\Administrator\Desktop\图片1.jpg图片1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402589" y="98107"/>
            <a:ext cx="11386820" cy="6661785"/>
          </a:xfrm>
          <a:prstGeom prst="rect">
            <a:avLst/>
          </a:prstGeom>
          <a:ln>
            <a:noFill/>
          </a:ln>
        </p:spPr>
      </p:pic>
      <p:sp>
        <p:nvSpPr>
          <p:cNvPr id="4" name="Number 2"/>
          <p:cNvSpPr/>
          <p:nvPr/>
        </p:nvSpPr>
        <p:spPr>
          <a:xfrm>
            <a:off x="2028000" y="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2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5" name="Number 3"/>
          <p:cNvSpPr/>
          <p:nvPr/>
        </p:nvSpPr>
        <p:spPr>
          <a:xfrm>
            <a:off x="4056000" y="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3</a:t>
            </a:r>
            <a:endParaRPr 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2" name="Number 4"/>
          <p:cNvSpPr/>
          <p:nvPr/>
        </p:nvSpPr>
        <p:spPr>
          <a:xfrm>
            <a:off x="6084000" y="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4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13" name="Number 5"/>
          <p:cNvSpPr/>
          <p:nvPr/>
        </p:nvSpPr>
        <p:spPr>
          <a:xfrm>
            <a:off x="8112000" y="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5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4" name="Number 6"/>
          <p:cNvSpPr/>
          <p:nvPr/>
        </p:nvSpPr>
        <p:spPr>
          <a:xfrm>
            <a:off x="10140000" y="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6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1" name="Number 7"/>
          <p:cNvSpPr/>
          <p:nvPr/>
        </p:nvSpPr>
        <p:spPr>
          <a:xfrm>
            <a:off x="0" y="1152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7</a:t>
            </a:r>
            <a:endParaRPr lang="en-US" sz="4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2" name="Number 8"/>
          <p:cNvSpPr/>
          <p:nvPr/>
        </p:nvSpPr>
        <p:spPr>
          <a:xfrm>
            <a:off x="2028000" y="1152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8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3" name="Number 9"/>
          <p:cNvSpPr/>
          <p:nvPr/>
        </p:nvSpPr>
        <p:spPr>
          <a:xfrm>
            <a:off x="4056000" y="1152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9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4" name="Number 10"/>
          <p:cNvSpPr/>
          <p:nvPr/>
        </p:nvSpPr>
        <p:spPr>
          <a:xfrm>
            <a:off x="6084000" y="1152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48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10</a:t>
            </a:r>
            <a:endParaRPr lang="en-US" altLang="zh-CN" sz="48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5" name="Number 11"/>
          <p:cNvSpPr/>
          <p:nvPr/>
        </p:nvSpPr>
        <p:spPr>
          <a:xfrm>
            <a:off x="8112000" y="1152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11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6" name="Number 12"/>
          <p:cNvSpPr/>
          <p:nvPr/>
        </p:nvSpPr>
        <p:spPr>
          <a:xfrm>
            <a:off x="10140000" y="1152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12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7" name="Number 13"/>
          <p:cNvSpPr/>
          <p:nvPr/>
        </p:nvSpPr>
        <p:spPr>
          <a:xfrm>
            <a:off x="0" y="2304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13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8" name="Number 14"/>
          <p:cNvSpPr/>
          <p:nvPr/>
        </p:nvSpPr>
        <p:spPr>
          <a:xfrm>
            <a:off x="2028000" y="2304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14</a:t>
            </a:r>
            <a:endParaRPr lang="en-US" sz="4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9" name="Number 15"/>
          <p:cNvSpPr/>
          <p:nvPr/>
        </p:nvSpPr>
        <p:spPr>
          <a:xfrm>
            <a:off x="4056000" y="2304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15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30" name="Number 16"/>
          <p:cNvSpPr/>
          <p:nvPr/>
        </p:nvSpPr>
        <p:spPr>
          <a:xfrm>
            <a:off x="6084000" y="2304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+mj-ea"/>
                <a:ea typeface="+mj-ea"/>
              </a:rPr>
              <a:t>I</a:t>
            </a:r>
            <a:endParaRPr lang="en-US" sz="40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31" name="Number 17"/>
          <p:cNvSpPr/>
          <p:nvPr/>
        </p:nvSpPr>
        <p:spPr>
          <a:xfrm>
            <a:off x="8112000" y="2304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8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17</a:t>
            </a:r>
            <a:endParaRPr lang="en-US" altLang="zh-CN" sz="48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32" name="Number 18"/>
          <p:cNvSpPr/>
          <p:nvPr/>
        </p:nvSpPr>
        <p:spPr>
          <a:xfrm>
            <a:off x="10140000" y="2304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18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36" name="Number 19"/>
          <p:cNvSpPr/>
          <p:nvPr/>
        </p:nvSpPr>
        <p:spPr>
          <a:xfrm>
            <a:off x="0" y="3429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19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37" name="Number 20"/>
          <p:cNvSpPr/>
          <p:nvPr/>
        </p:nvSpPr>
        <p:spPr>
          <a:xfrm>
            <a:off x="2028000" y="3429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20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38" name="Number 21"/>
          <p:cNvSpPr/>
          <p:nvPr/>
        </p:nvSpPr>
        <p:spPr>
          <a:xfrm>
            <a:off x="4032505" y="3429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sym typeface="+mn-ea"/>
              </a:rPr>
              <a:t>is</a:t>
            </a:r>
            <a:r>
              <a:rPr lang="zh-CN" altLang="en-US" sz="2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sym typeface="+mn-ea"/>
              </a:rPr>
              <a:t>，</a:t>
            </a:r>
            <a:r>
              <a:rPr lang="en-US" altLang="zh-CN" sz="2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sym typeface="+mn-ea"/>
              </a:rPr>
              <a:t>am</a:t>
            </a:r>
            <a:r>
              <a:rPr lang="zh-CN" altLang="en-US" sz="2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sym typeface="+mn-ea"/>
              </a:rPr>
              <a:t>，</a:t>
            </a:r>
            <a:r>
              <a:rPr lang="en-US" altLang="zh-CN" sz="2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sym typeface="+mn-ea"/>
              </a:rPr>
              <a:t>are</a:t>
            </a:r>
            <a:endParaRPr 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39" name="Number 22"/>
          <p:cNvSpPr/>
          <p:nvPr/>
        </p:nvSpPr>
        <p:spPr>
          <a:xfrm>
            <a:off x="6084000" y="3429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31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0" name="Number 23"/>
          <p:cNvSpPr/>
          <p:nvPr/>
        </p:nvSpPr>
        <p:spPr>
          <a:xfrm>
            <a:off x="8112000" y="3429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41</a:t>
            </a:r>
            <a:endParaRPr 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1" name="Number 24"/>
          <p:cNvSpPr/>
          <p:nvPr/>
        </p:nvSpPr>
        <p:spPr>
          <a:xfrm>
            <a:off x="10140000" y="3429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56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2" name="Number 25"/>
          <p:cNvSpPr/>
          <p:nvPr/>
        </p:nvSpPr>
        <p:spPr>
          <a:xfrm>
            <a:off x="0" y="4581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66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3" name="Number 26"/>
          <p:cNvSpPr/>
          <p:nvPr/>
        </p:nvSpPr>
        <p:spPr>
          <a:xfrm>
            <a:off x="2028000" y="4581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78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4" name="Number 27"/>
          <p:cNvSpPr/>
          <p:nvPr/>
        </p:nvSpPr>
        <p:spPr>
          <a:xfrm>
            <a:off x="4056000" y="4581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You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5" name="Number 28"/>
          <p:cNvSpPr/>
          <p:nvPr/>
        </p:nvSpPr>
        <p:spPr>
          <a:xfrm>
            <a:off x="6107495" y="4581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81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6" name="Number 29"/>
          <p:cNvSpPr/>
          <p:nvPr/>
        </p:nvSpPr>
        <p:spPr>
          <a:xfrm>
            <a:off x="8112000" y="4581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88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7" name="Number 30"/>
          <p:cNvSpPr/>
          <p:nvPr/>
        </p:nvSpPr>
        <p:spPr>
          <a:xfrm>
            <a:off x="10140000" y="4581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89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8" name="Number 31"/>
          <p:cNvSpPr/>
          <p:nvPr/>
        </p:nvSpPr>
        <p:spPr>
          <a:xfrm>
            <a:off x="0" y="5733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90</a:t>
            </a:r>
            <a:endParaRPr 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9" name="Number 32"/>
          <p:cNvSpPr/>
          <p:nvPr/>
        </p:nvSpPr>
        <p:spPr>
          <a:xfrm>
            <a:off x="2028000" y="5733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8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99</a:t>
            </a:r>
            <a:endParaRPr lang="en-US" altLang="zh-CN" sz="48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50" name="Number 33"/>
          <p:cNvSpPr/>
          <p:nvPr/>
        </p:nvSpPr>
        <p:spPr>
          <a:xfrm>
            <a:off x="4056000" y="5733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Hello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51" name="Number 34"/>
          <p:cNvSpPr/>
          <p:nvPr/>
        </p:nvSpPr>
        <p:spPr>
          <a:xfrm>
            <a:off x="6084000" y="5733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4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Thank</a:t>
            </a:r>
            <a:endParaRPr lang="en-US" altLang="zh-CN" sz="4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52" name="Number 35"/>
          <p:cNvSpPr/>
          <p:nvPr/>
        </p:nvSpPr>
        <p:spPr>
          <a:xfrm>
            <a:off x="8112000" y="5733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Bye</a:t>
            </a:r>
            <a:endParaRPr 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53" name="Number 36"/>
          <p:cNvSpPr/>
          <p:nvPr/>
        </p:nvSpPr>
        <p:spPr>
          <a:xfrm>
            <a:off x="10140000" y="573300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0</a:t>
            </a:r>
            <a:endParaRPr lang="en-US" sz="36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6" name="Number 1"/>
          <p:cNvSpPr/>
          <p:nvPr/>
        </p:nvSpPr>
        <p:spPr>
          <a:xfrm>
            <a:off x="-23495" y="0"/>
            <a:ext cx="2052000" cy="1152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0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0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9" fill="hold">
                      <p:stCondLst>
                        <p:cond delay="0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1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7" fill="hold">
                      <p:stCondLst>
                        <p:cond delay="0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5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7" fill="hold">
                      <p:stCondLst>
                        <p:cond delay="0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0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6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5" fill="hold">
                      <p:stCondLst>
                        <p:cond delay="0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8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1" fill="hold">
                      <p:stCondLst>
                        <p:cond delay="0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4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>
                      <p:stCondLst>
                        <p:cond delay="0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9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7" fill="hold">
                      <p:stCondLst>
                        <p:cond delay="0"/>
                      </p:stCondLst>
                      <p:childTnLst>
                        <p:par>
                          <p:cTn id="398" fill="hold">
                            <p:stCondLst>
                              <p:cond delay="0"/>
                            </p:stCondLst>
                            <p:childTnLst>
                              <p:par>
                                <p:cTn id="39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bldLvl="0" animBg="1"/>
      <p:bldP spid="4" grpId="1" bldLvl="0" animBg="1"/>
      <p:bldP spid="5" grpId="0" bldLvl="0" animBg="1"/>
      <p:bldP spid="5" grpId="1" bldLvl="0" animBg="1"/>
      <p:bldP spid="12" grpId="0" bldLvl="0" animBg="1"/>
      <p:bldP spid="12" grpId="1" bldLvl="0" animBg="1"/>
      <p:bldP spid="13" grpId="0" bldLvl="0" animBg="1"/>
      <p:bldP spid="13" grpId="1" bldLvl="0" animBg="1"/>
      <p:bldP spid="14" grpId="0" bldLvl="0" animBg="1"/>
      <p:bldP spid="14" grpId="1" bldLvl="0" animBg="1"/>
      <p:bldP spid="21" grpId="0" bldLvl="0" animBg="1"/>
      <p:bldP spid="21" grpId="1" bldLvl="0" animBg="1"/>
      <p:bldP spid="22" grpId="0" bldLvl="0" animBg="1"/>
      <p:bldP spid="22" grpId="1" bldLvl="0" animBg="1"/>
      <p:bldP spid="23" grpId="0" bldLvl="0" animBg="1"/>
      <p:bldP spid="23" grpId="1" bldLvl="0" animBg="1"/>
      <p:bldP spid="24" grpId="0" bldLvl="0" animBg="1"/>
      <p:bldP spid="24" grpId="1" bldLvl="0" animBg="1"/>
      <p:bldP spid="25" grpId="0" bldLvl="0" animBg="1"/>
      <p:bldP spid="25" grpId="1" bldLvl="0" animBg="1"/>
      <p:bldP spid="26" grpId="0" bldLvl="0" animBg="1"/>
      <p:bldP spid="26" grpId="1" bldLvl="0" animBg="1"/>
      <p:bldP spid="27" grpId="0" bldLvl="0" animBg="1"/>
      <p:bldP spid="27" grpId="1" bldLvl="0" animBg="1"/>
      <p:bldP spid="28" grpId="0" bldLvl="0" animBg="1"/>
      <p:bldP spid="28" grpId="1" bldLvl="0" animBg="1"/>
      <p:bldP spid="29" grpId="0" bldLvl="0" animBg="1"/>
      <p:bldP spid="29" grpId="1" bldLvl="0" animBg="1"/>
      <p:bldP spid="30" grpId="0" bldLvl="0" animBg="1"/>
      <p:bldP spid="30" grpId="1" bldLvl="0" animBg="1"/>
      <p:bldP spid="31" grpId="0" bldLvl="0" animBg="1"/>
      <p:bldP spid="31" grpId="1" bldLvl="0" animBg="1"/>
      <p:bldP spid="32" grpId="0" bldLvl="0" animBg="1"/>
      <p:bldP spid="32" grpId="1" bldLvl="0" animBg="1"/>
      <p:bldP spid="36" grpId="0" bldLvl="0" animBg="1"/>
      <p:bldP spid="36" grpId="1" bldLvl="0" animBg="1"/>
      <p:bldP spid="37" grpId="0" bldLvl="0" animBg="1"/>
      <p:bldP spid="37" grpId="1" bldLvl="0" animBg="1"/>
      <p:bldP spid="38" grpId="0" bldLvl="0" animBg="1"/>
      <p:bldP spid="38" grpId="1" bldLvl="0" animBg="1"/>
      <p:bldP spid="39" grpId="0" bldLvl="0" animBg="1"/>
      <p:bldP spid="39" grpId="1" bldLvl="0" animBg="1"/>
      <p:bldP spid="40" grpId="0" bldLvl="0" animBg="1"/>
      <p:bldP spid="40" grpId="1" bldLvl="0" animBg="1"/>
      <p:bldP spid="41" grpId="0" bldLvl="0" animBg="1"/>
      <p:bldP spid="41" grpId="1" bldLvl="0" animBg="1"/>
      <p:bldP spid="42" grpId="0" bldLvl="0" animBg="1"/>
      <p:bldP spid="42" grpId="1" bldLvl="0" animBg="1"/>
      <p:bldP spid="43" grpId="0" bldLvl="0" animBg="1"/>
      <p:bldP spid="43" grpId="1" bldLvl="0" animBg="1"/>
      <p:bldP spid="44" grpId="0" bldLvl="0" animBg="1"/>
      <p:bldP spid="44" grpId="1" bldLvl="0" animBg="1"/>
      <p:bldP spid="45" grpId="0" bldLvl="0" animBg="1"/>
      <p:bldP spid="45" grpId="1" bldLvl="0" animBg="1"/>
      <p:bldP spid="46" grpId="0" bldLvl="0" animBg="1"/>
      <p:bldP spid="46" grpId="1" bldLvl="0" animBg="1"/>
      <p:bldP spid="47" grpId="0" bldLvl="0" animBg="1"/>
      <p:bldP spid="47" grpId="1" bldLvl="0" animBg="1"/>
      <p:bldP spid="48" grpId="0" bldLvl="0" animBg="1"/>
      <p:bldP spid="48" grpId="1" bldLvl="0" animBg="1"/>
      <p:bldP spid="49" grpId="0" bldLvl="0" animBg="1"/>
      <p:bldP spid="49" grpId="1" bldLvl="0" animBg="1"/>
      <p:bldP spid="50" grpId="0" bldLvl="0" animBg="1"/>
      <p:bldP spid="50" grpId="1" bldLvl="0" animBg="1"/>
      <p:bldP spid="51" grpId="0" bldLvl="0" animBg="1"/>
      <p:bldP spid="51" grpId="1" bldLvl="0" animBg="1"/>
      <p:bldP spid="52" grpId="0" bldLvl="0" animBg="1"/>
      <p:bldP spid="52" grpId="1" bldLvl="0" animBg="1"/>
      <p:bldP spid="53" grpId="0" bldLvl="0" animBg="1"/>
      <p:bldP spid="53" grpId="1" bldLvl="0" animBg="1"/>
      <p:bldP spid="6" grpId="0" bldLvl="0" animBg="1"/>
      <p:bldP spid="6" grpId="1" bldLvl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8" name="图片 7" descr="1"/>
          <p:cNvPicPr>
            <a:picLocks noChangeAspect="1"/>
          </p:cNvPicPr>
          <p:nvPr/>
        </p:nvPicPr>
        <p:blipFill>
          <a:blip r:embed="rId1"/>
          <a:srcRect l="183" t="-480" r="-10" b="-308"/>
          <a:stretch>
            <a:fillRect/>
          </a:stretch>
        </p:blipFill>
        <p:spPr>
          <a:xfrm>
            <a:off x="38735" y="5080"/>
            <a:ext cx="12115165" cy="6769735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106170" y="2522855"/>
            <a:ext cx="29260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7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火星哥</a:t>
            </a:r>
            <a:endParaRPr lang="zh-CN" altLang="en-US" sz="72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cxnSp>
        <p:nvCxnSpPr>
          <p:cNvPr id="10" name="直接连接符 9"/>
          <p:cNvCxnSpPr/>
          <p:nvPr>
            <p:custDataLst>
              <p:tags r:id="rId1"/>
            </p:custDataLst>
          </p:nvPr>
        </p:nvCxnSpPr>
        <p:spPr>
          <a:xfrm flipV="1">
            <a:off x="401320" y="3920490"/>
            <a:ext cx="11477625" cy="3810"/>
          </a:xfrm>
          <a:prstGeom prst="line">
            <a:avLst/>
          </a:prstGeom>
          <a:ln>
            <a:solidFill>
              <a:srgbClr val="C4003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401320" y="1939290"/>
            <a:ext cx="10575290" cy="1981200"/>
          </a:xfrm>
          <a:prstGeom prst="rect">
            <a:avLst/>
          </a:prstGeom>
        </p:spPr>
        <p:txBody>
          <a:bodyPr vert="horz" lIns="68580" tIns="34290" rIns="68580" bIns="34290" rtlCol="0" anchor="b">
            <a:normAutofit/>
          </a:bodyPr>
          <a:lstStyle>
            <a:defPPr>
              <a:defRPr lang="zh-CN"/>
            </a:defPPr>
            <a:lvl1pPr lvl="0">
              <a:lnSpc>
                <a:spcPct val="90000"/>
              </a:lnSpc>
              <a:spcBef>
                <a:spcPct val="0"/>
              </a:spcBef>
              <a:buNone/>
              <a:defRPr sz="4800">
                <a:solidFill>
                  <a:srgbClr val="00B0F0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/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第</a:t>
            </a:r>
            <a:r>
              <a:rPr lang="en-US"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4</a:t>
            </a:r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天        </a:t>
            </a:r>
            <a:r>
              <a:rPr lang="zh-CN" sz="7500" strike="noStrike" spc="200" noProof="1" dirty="0">
                <a:solidFill>
                  <a:srgbClr val="C4003A"/>
                </a:solidFill>
                <a:uFillTx/>
                <a:latin typeface="方正楷体拼音字库01" panose="03000509000000000000" charset="-122"/>
                <a:ea typeface="方正楷体拼音字库01" panose="03000509000000000000" charset="-122"/>
                <a:cs typeface="微软雅黑" panose="020B0503020204020204" charset="-122"/>
                <a:sym typeface="+mn-ea"/>
              </a:rPr>
              <a:t>酒店</a:t>
            </a:r>
            <a:br>
              <a:rPr altLang="zh-CN" sz="3600" spc="200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altLang="zh-CN" sz="3600" spc="200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</a:t>
            </a:r>
            <a:r>
              <a:rPr lang="en-US" altLang="zh-CN" sz="4000" b="1" strike="noStrike" noProof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Day4                         Hotel</a:t>
            </a:r>
            <a:endParaRPr lang="en-US" altLang="zh-CN" sz="4000" b="1" strike="noStrike" noProof="1">
              <a:solidFill>
                <a:schemeClr val="accent1"/>
              </a:solidFill>
              <a:ea typeface="汉仪雅酷黑简" panose="00020600040101010101" charset="-122"/>
              <a:cs typeface="+mj-lt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3662045" y="4627245"/>
            <a:ext cx="4276725" cy="1489075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defPPr>
              <a:defRPr lang="zh-CN"/>
            </a:defPPr>
            <a:lvl1pPr marR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 kumimoji="0" sz="3600" b="0" i="0" u="none" strike="noStrike" cap="none" spc="0" normalizeH="0" baseline="0">
                <a:ln>
                  <a:noFill/>
                </a:ln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>
                    <a:lumMod val="85000"/>
                  </a:schemeClr>
                </a:solidFill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marR="0" indent="0" algn="ctr" defTabSz="6858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4000" strike="noStrike" spc="200" noProof="1" dirty="0">
                <a:solidFill>
                  <a:srgbClr val="C4003A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518</a:t>
            </a:r>
            <a:r>
              <a:rPr lang="zh-CN" altLang="zh-CN" sz="4000" strike="noStrike" spc="200" noProof="1" dirty="0">
                <a:solidFill>
                  <a:srgbClr val="C4003A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怎么读？</a:t>
            </a:r>
            <a:endParaRPr lang="en-US" altLang="zh-CN" sz="4000" strike="noStrike" spc="200" noProof="1" dirty="0">
              <a:solidFill>
                <a:srgbClr val="C4003A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marL="0" marR="0" indent="0" algn="ctr" defTabSz="6858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000" b="0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How to read 518?</a:t>
            </a:r>
            <a:endParaRPr kumimoji="0" lang="en-US" altLang="zh-CN" sz="2000" b="0" i="0" u="none" strike="noStrike" kern="1200" cap="none" spc="200" normalizeH="0" baseline="0" noProof="1" dirty="0">
              <a:solidFill>
                <a:srgbClr val="C4003A"/>
              </a:solidFill>
              <a:uFillTx/>
              <a:latin typeface="+mn-lt"/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64905" y="4627245"/>
            <a:ext cx="2211705" cy="106172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1020445" y="1356360"/>
            <a:ext cx="4445000" cy="39230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rgbClr val="00B05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这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是我</a:t>
            </a:r>
            <a:r>
              <a:rPr lang="zh-CN" altLang="en-US" sz="4000">
                <a:solidFill>
                  <a:srgbClr val="C00000"/>
                </a:solidFill>
                <a:latin typeface="方正楷体拼音字库03" panose="03000509000000000000" charset="-122"/>
                <a:ea typeface="方正楷体拼音字库03" panose="03000509000000000000" charset="-122"/>
                <a:sym typeface="+mn-ea"/>
              </a:rPr>
              <a:t>的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房间。</a:t>
            </a:r>
            <a:endParaRPr lang="zh-CN" altLang="en-US" sz="4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 This   is        my        room.</a:t>
            </a:r>
            <a:endParaRPr lang="en-US" altLang="zh-CN">
              <a:solidFill>
                <a:schemeClr val="tx1"/>
              </a:solidFill>
              <a:ea typeface="方正楷体拼音字库01" panose="03000509000000000000" charset="-122"/>
              <a:cs typeface="+mn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600">
                <a:solidFill>
                  <a:srgbClr val="00B05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这</a:t>
            </a:r>
            <a:r>
              <a:rPr lang="zh-CN" altLang="en-US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是</a:t>
            </a:r>
            <a:r>
              <a:rPr lang="en-US" altLang="zh-CN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369</a:t>
            </a:r>
            <a:r>
              <a:rPr lang="zh-CN" altLang="en-US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房间</a:t>
            </a:r>
            <a:r>
              <a:rPr lang="zh-CN" altLang="en-US" sz="3600">
                <a:solidFill>
                  <a:srgbClr val="00B05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吗</a:t>
            </a:r>
            <a:r>
              <a:rPr lang="zh-CN" altLang="en-US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？</a:t>
            </a:r>
            <a:endParaRPr lang="zh-CN" altLang="en-US" sz="36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This  is      369      room    ?</a:t>
            </a:r>
            <a:endParaRPr lang="zh-CN" altLang="en-US" sz="36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600">
                <a:solidFill>
                  <a:srgbClr val="00B05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那</a:t>
            </a:r>
            <a:r>
              <a:rPr lang="zh-CN" altLang="en-US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不是他</a:t>
            </a:r>
            <a:r>
              <a:rPr lang="zh-CN" altLang="en-US" sz="3600">
                <a:solidFill>
                  <a:srgbClr val="C00000"/>
                </a:solidFill>
                <a:latin typeface="方正楷体拼音字库03" panose="03000509000000000000" charset="-122"/>
                <a:ea typeface="方正楷体拼音字库03" panose="03000509000000000000" charset="-122"/>
                <a:sym typeface="+mn-ea"/>
              </a:rPr>
              <a:t>的</a:t>
            </a:r>
            <a:r>
              <a:rPr lang="zh-CN" altLang="en-US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女朋友。</a:t>
            </a:r>
            <a:endParaRPr lang="zh-CN" altLang="en-US" sz="36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That  not  is        his       girl-friend</a:t>
            </a:r>
            <a:endParaRPr lang="en-US" altLang="zh-CN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633335" y="305435"/>
            <a:ext cx="2926080" cy="16300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 anchor="t">
            <a:spAutoFit/>
          </a:bodyPr>
          <a:p>
            <a:r>
              <a:rPr lang="zh-CN" altLang="en-US" sz="72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这  那</a:t>
            </a:r>
            <a:endParaRPr lang="zh-CN" altLang="en-US" sz="72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r>
              <a:rPr lang="en-US" altLang="zh-CN" sz="28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this      that</a:t>
            </a:r>
            <a:endParaRPr lang="en-US" altLang="zh-CN" sz="28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893445" y="1467485"/>
            <a:ext cx="4445000" cy="39230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</a:t>
            </a:r>
            <a:r>
              <a:rPr lang="zh-CN" altLang="en-US" sz="4000">
                <a:solidFill>
                  <a:srgbClr val="00B05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会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唱歌。</a:t>
            </a:r>
            <a:endParaRPr lang="zh-CN" altLang="en-US" sz="4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 I     can    sing.</a:t>
            </a:r>
            <a:endParaRPr lang="en-US" altLang="zh-CN">
              <a:solidFill>
                <a:schemeClr val="tx1"/>
              </a:solidFill>
              <a:ea typeface="方正楷体拼音字库01" panose="03000509000000000000" charset="-122"/>
              <a:cs typeface="+mn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</a:t>
            </a:r>
            <a:r>
              <a:rPr lang="zh-CN" altLang="en-US" sz="3600">
                <a:solidFill>
                  <a:srgbClr val="00B05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不会</a:t>
            </a:r>
            <a:r>
              <a:rPr lang="zh-CN" altLang="en-US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说中文。</a:t>
            </a:r>
            <a:endParaRPr lang="zh-CN" altLang="en-US" sz="36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I   not  can  speak  Mandarain .</a:t>
            </a:r>
            <a:endParaRPr lang="zh-CN" altLang="en-US" sz="36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你</a:t>
            </a:r>
            <a:r>
              <a:rPr lang="zh-CN" altLang="en-US" sz="3600">
                <a:solidFill>
                  <a:srgbClr val="00B05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会</a:t>
            </a:r>
            <a:r>
              <a:rPr lang="zh-CN" altLang="en-US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读这个词</a:t>
            </a:r>
            <a:r>
              <a:rPr lang="zh-CN" altLang="en-US" sz="3600">
                <a:solidFill>
                  <a:srgbClr val="00B05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吗</a:t>
            </a:r>
            <a:r>
              <a:rPr lang="zh-CN" altLang="en-US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？</a:t>
            </a:r>
            <a:endParaRPr lang="zh-CN" altLang="en-US" sz="36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You can read      this   word      ?</a:t>
            </a:r>
            <a:endParaRPr lang="en-US" altLang="zh-CN"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587490" y="290830"/>
            <a:ext cx="3840480" cy="16300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 anchor="t">
            <a:spAutoFit/>
          </a:bodyPr>
          <a:p>
            <a:r>
              <a:rPr lang="zh-CN" altLang="en-US" sz="72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会  不会  </a:t>
            </a:r>
            <a:endParaRPr lang="zh-CN" altLang="en-US" sz="72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r>
              <a:rPr lang="en-US" altLang="zh-CN" sz="28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can        not  can</a:t>
            </a:r>
            <a:endParaRPr lang="en-US" altLang="zh-CN" sz="28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graphicFrame>
        <p:nvGraphicFramePr>
          <p:cNvPr id="5" name="表格 4"/>
          <p:cNvGraphicFramePr/>
          <p:nvPr>
            <p:custDataLst>
              <p:tags r:id="rId1"/>
            </p:custDataLst>
          </p:nvPr>
        </p:nvGraphicFramePr>
        <p:xfrm>
          <a:off x="876935" y="909320"/>
          <a:ext cx="10050145" cy="43008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3390"/>
                <a:gridCol w="1704975"/>
                <a:gridCol w="2192655"/>
                <a:gridCol w="1268095"/>
                <a:gridCol w="1478280"/>
                <a:gridCol w="1682750"/>
              </a:tblGrid>
              <a:tr h="1244600"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6000" b="0">
                          <a:solidFill>
                            <a:srgbClr val="FF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房间</a:t>
                      </a:r>
                      <a:endParaRPr lang="zh-CN" altLang="en-US" sz="6000" b="0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n.room</a:t>
                      </a:r>
                      <a:endParaRPr lang="en-US" altLang="zh-CN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6000" b="0">
                          <a:solidFill>
                            <a:srgbClr val="FF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请</a:t>
                      </a:r>
                      <a:endParaRPr lang="zh-CN" altLang="en-US" sz="6000" b="0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adv. please</a:t>
                      </a:r>
                      <a:endParaRPr lang="en-US" altLang="zh-CN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zh-CN" sz="6000" b="0">
                          <a:solidFill>
                            <a:srgbClr val="FF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问</a:t>
                      </a:r>
                      <a:endParaRPr lang="zh-CN" altLang="zh-CN" sz="6000" b="0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v.to ask</a:t>
                      </a:r>
                      <a:endParaRPr lang="en-US" altLang="zh-CN" sz="1800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</a:tr>
              <a:tr h="1450975"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zh-CN" sz="6000">
                          <a:solidFill>
                            <a:srgbClr val="FF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</a:rPr>
                        <a:t>怎么</a:t>
                      </a:r>
                      <a:endParaRPr lang="zh-CN" altLang="zh-CN" sz="6000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</a:rPr>
                        <a:t>pron.how</a:t>
                      </a:r>
                      <a:endParaRPr lang="en-US" altLang="zh-CN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zh-CN" sz="6000">
                          <a:solidFill>
                            <a:srgbClr val="FF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</a:rPr>
                        <a:t>读</a:t>
                      </a:r>
                      <a:endParaRPr lang="zh-CN" altLang="zh-CN" sz="6000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v.to read</a:t>
                      </a:r>
                      <a:endParaRPr lang="en-US" altLang="zh-CN" sz="1800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zh-CN" altLang="zh-CN" sz="6000" b="0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en-US" altLang="zh-CN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</a:tr>
              <a:tr h="1605280"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zh-CN" altLang="zh-CN" sz="6000" b="0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en-US" altLang="zh-CN" sz="1800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zh-CN" altLang="zh-CN" sz="6000" b="1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en-US" altLang="zh-CN" sz="180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zh-CN" altLang="en-US" sz="6000" b="1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en-US" altLang="zh-CN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/>
        </p:nvSpPr>
        <p:spPr>
          <a:xfrm>
            <a:off x="8082915" y="6196965"/>
            <a:ext cx="406844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3200"/>
              <a:t>New Words HSK1.3</a:t>
            </a:r>
            <a:endParaRPr lang="en-US" sz="3200"/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8926195" y="6196965"/>
            <a:ext cx="305244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3200"/>
              <a:t>Scene      Hotel  </a:t>
            </a:r>
            <a:endParaRPr lang="en-US" sz="320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91700" y="5250815"/>
            <a:ext cx="2089785" cy="833120"/>
          </a:xfrm>
          <a:prstGeom prst="rect">
            <a:avLst/>
          </a:prstGeom>
        </p:spPr>
      </p:pic>
      <p:grpSp>
        <p:nvGrpSpPr>
          <p:cNvPr id="17" name="组合 16"/>
          <p:cNvGrpSpPr/>
          <p:nvPr/>
        </p:nvGrpSpPr>
        <p:grpSpPr>
          <a:xfrm>
            <a:off x="4391660" y="3348990"/>
            <a:ext cx="4032250" cy="3371850"/>
            <a:chOff x="6955" y="5146"/>
            <a:chExt cx="6350" cy="5310"/>
          </a:xfrm>
        </p:grpSpPr>
        <p:grpSp>
          <p:nvGrpSpPr>
            <p:cNvPr id="16" name="组合 15"/>
            <p:cNvGrpSpPr/>
            <p:nvPr/>
          </p:nvGrpSpPr>
          <p:grpSpPr>
            <a:xfrm>
              <a:off x="6955" y="5146"/>
              <a:ext cx="6350" cy="5311"/>
              <a:chOff x="378" y="5843"/>
              <a:chExt cx="5428" cy="4613"/>
            </a:xfrm>
          </p:grpSpPr>
          <p:pic>
            <p:nvPicPr>
              <p:cNvPr id="13" name="图片 12"/>
              <p:cNvPicPr>
                <a:picLocks noChangeAspect="1"/>
              </p:cNvPicPr>
              <p:nvPr/>
            </p:nvPicPr>
            <p:blipFill>
              <a:blip r:embed="rId2"/>
              <a:srcRect l="30040" t="7133" r="32387" b="9427"/>
              <a:stretch>
                <a:fillRect/>
              </a:stretch>
            </p:blipFill>
            <p:spPr>
              <a:xfrm>
                <a:off x="2098" y="5843"/>
                <a:ext cx="2077" cy="4613"/>
              </a:xfrm>
              <a:prstGeom prst="rect">
                <a:avLst/>
              </a:prstGeom>
            </p:spPr>
          </p:pic>
          <p:pic>
            <p:nvPicPr>
              <p:cNvPr id="14" name="图片 13" descr="1"/>
              <p:cNvPicPr>
                <a:picLocks noChangeAspect="1"/>
              </p:cNvPicPr>
              <p:nvPr/>
            </p:nvPicPr>
            <p:blipFill>
              <a:blip r:embed="rId3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 flipH="1">
                <a:off x="378" y="6992"/>
                <a:ext cx="2077" cy="3464"/>
              </a:xfrm>
              <a:prstGeom prst="rect">
                <a:avLst/>
              </a:prstGeom>
            </p:spPr>
          </p:pic>
          <p:pic>
            <p:nvPicPr>
              <p:cNvPr id="10" name="图片 9"/>
              <p:cNvPicPr>
                <a:picLocks noChangeAspect="1"/>
              </p:cNvPicPr>
              <p:nvPr/>
            </p:nvPicPr>
            <p:blipFill>
              <a:blip r:embed="rId4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  <a:lum bright="6000"/>
              </a:blip>
              <a:stretch>
                <a:fillRect/>
              </a:stretch>
            </p:blipFill>
            <p:spPr>
              <a:xfrm>
                <a:off x="3976" y="7218"/>
                <a:ext cx="1831" cy="3238"/>
              </a:xfrm>
              <a:prstGeom prst="rect">
                <a:avLst/>
              </a:prstGeom>
            </p:spPr>
          </p:pic>
        </p:grpSp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9275" y="6269"/>
              <a:ext cx="1813" cy="870"/>
            </a:xfrm>
            <a:prstGeom prst="rect">
              <a:avLst/>
            </a:prstGeom>
          </p:spPr>
        </p:pic>
      </p:grpSp>
      <p:sp>
        <p:nvSpPr>
          <p:cNvPr id="18" name="文本框 17"/>
          <p:cNvSpPr txBox="1"/>
          <p:nvPr/>
        </p:nvSpPr>
        <p:spPr>
          <a:xfrm>
            <a:off x="8079105" y="4107815"/>
            <a:ext cx="1617980" cy="50673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>
              <a:lnSpc>
                <a:spcPct val="150000"/>
              </a:lnSpc>
            </a:pP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Hotel Manger</a:t>
            </a:r>
            <a:endParaRPr lang="zh-CN" altLang="en-US"/>
          </a:p>
        </p:txBody>
      </p:sp>
      <p:sp>
        <p:nvSpPr>
          <p:cNvPr id="20" name="文本框 19"/>
          <p:cNvSpPr txBox="1"/>
          <p:nvPr/>
        </p:nvSpPr>
        <p:spPr>
          <a:xfrm>
            <a:off x="3597275" y="4272915"/>
            <a:ext cx="1109980" cy="50673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>
              <a:lnSpc>
                <a:spcPct val="150000"/>
              </a:lnSpc>
            </a:pP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Lily </a:t>
            </a:r>
            <a:r>
              <a:rPr lang="zh-CN" altLang="zh-CN">
                <a:ea typeface="方正楷体拼音字库01" panose="03000509000000000000" charset="-122"/>
                <a:cs typeface="+mn-lt"/>
                <a:sym typeface="+mn-ea"/>
              </a:rPr>
              <a:t>李丽</a:t>
            </a:r>
            <a:endParaRPr lang="zh-CN" altLang="zh-CN">
              <a:ea typeface="方正楷体拼音字库01" panose="03000509000000000000" charset="-122"/>
              <a:cs typeface="+mn-lt"/>
              <a:sym typeface="+mn-ea"/>
            </a:endParaRPr>
          </a:p>
        </p:txBody>
      </p:sp>
      <p:grpSp>
        <p:nvGrpSpPr>
          <p:cNvPr id="23" name="组合 22"/>
          <p:cNvGrpSpPr/>
          <p:nvPr/>
        </p:nvGrpSpPr>
        <p:grpSpPr>
          <a:xfrm>
            <a:off x="224155" y="61595"/>
            <a:ext cx="7948930" cy="5030470"/>
            <a:chOff x="353" y="97"/>
            <a:chExt cx="12518" cy="7922"/>
          </a:xfrm>
        </p:grpSpPr>
        <p:sp>
          <p:nvSpPr>
            <p:cNvPr id="7" name="文本框 6"/>
            <p:cNvSpPr txBox="1"/>
            <p:nvPr/>
          </p:nvSpPr>
          <p:spPr>
            <a:xfrm>
              <a:off x="353" y="97"/>
              <a:ext cx="12519" cy="792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pPr>
                <a:lnSpc>
                  <a:spcPct val="150000"/>
                </a:lnSpc>
              </a:pPr>
              <a:r>
                <a:rPr lang="en-US" altLang="zh-CN" sz="4000">
                  <a:solidFill>
                    <a:srgbClr val="C00000"/>
                  </a:solidFill>
                  <a:latin typeface="方正楷体拼音字库01" panose="03000509000000000000" charset="-122"/>
                  <a:ea typeface="方正楷体拼音字库01" panose="03000509000000000000" charset="-122"/>
                  <a:sym typeface="+mn-ea"/>
                </a:rPr>
                <a:t>M</a:t>
              </a:r>
              <a:r>
                <a:rPr lang="zh-CN" altLang="en-US" sz="4000">
                  <a:solidFill>
                    <a:srgbClr val="C00000"/>
                  </a:solidFill>
                  <a:latin typeface="方正楷体拼音字库01" panose="03000509000000000000" charset="-122"/>
                  <a:ea typeface="方正楷体拼音字库01" panose="03000509000000000000" charset="-122"/>
                  <a:sym typeface="+mn-ea"/>
                </a:rPr>
                <a:t>：这是您的房间。</a:t>
              </a:r>
              <a:endPara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>
                  <a:solidFill>
                    <a:schemeClr val="tx1"/>
                  </a:solidFill>
                  <a:ea typeface="方正楷体拼音字库01" panose="03000509000000000000" charset="-122"/>
                  <a:cs typeface="+mn-lt"/>
                  <a:sym typeface="+mn-ea"/>
                </a:rPr>
                <a:t>              This   is       your        room.</a:t>
              </a:r>
              <a:endParaRPr lang="zh-CN" altLang="en-US" sz="36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4000">
                  <a:solidFill>
                    <a:schemeClr val="accent5"/>
                  </a:solidFill>
                  <a:latin typeface="方正楷体拼音字库01" panose="03000509000000000000" charset="-122"/>
                  <a:ea typeface="方正楷体拼音字库01" panose="03000509000000000000" charset="-122"/>
                  <a:sym typeface="+mn-ea"/>
                </a:rPr>
                <a:t>L</a:t>
              </a:r>
              <a:r>
                <a:rPr lang="zh-CN" altLang="en-US" sz="4000">
                  <a:solidFill>
                    <a:schemeClr val="accent5"/>
                  </a:solidFill>
                  <a:latin typeface="方正楷体拼音字库01" panose="03000509000000000000" charset="-122"/>
                  <a:ea typeface="方正楷体拼音字库01" panose="03000509000000000000" charset="-122"/>
                  <a:sym typeface="+mn-ea"/>
                </a:rPr>
                <a:t>：请问，这怎么读？我不会读。</a:t>
              </a:r>
              <a:endParaRPr lang="zh-CN" altLang="en-US" sz="36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1800">
                  <a:ea typeface="方正楷体拼音字库01" panose="03000509000000000000" charset="-122"/>
                  <a:cs typeface="+mn-lt"/>
                  <a:sym typeface="+mn-ea"/>
                </a:rPr>
                <a:t>           Please ask,       This    how to   read?       I       not  can  read.</a:t>
              </a:r>
              <a:endParaRPr lang="en-US" altLang="zh-CN" sz="36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4000">
                  <a:solidFill>
                    <a:srgbClr val="C00000"/>
                  </a:solidFill>
                  <a:latin typeface="方正楷体拼音字库01" panose="03000509000000000000" charset="-122"/>
                  <a:ea typeface="方正楷体拼音字库01" panose="03000509000000000000" charset="-122"/>
                  <a:sym typeface="+mn-ea"/>
                </a:rPr>
                <a:t>M</a:t>
              </a:r>
              <a:r>
                <a:rPr lang="zh-CN" altLang="en-US" sz="4000">
                  <a:solidFill>
                    <a:srgbClr val="C00000"/>
                  </a:solidFill>
                  <a:latin typeface="方正楷体拼音字库01" panose="03000509000000000000" charset="-122"/>
                  <a:ea typeface="方正楷体拼音字库01" panose="03000509000000000000" charset="-122"/>
                  <a:sym typeface="+mn-ea"/>
                </a:rPr>
                <a:t>：</a:t>
              </a:r>
              <a:r>
                <a:rPr lang="en-US" altLang="zh-CN" sz="4000">
                  <a:solidFill>
                    <a:srgbClr val="C00000"/>
                  </a:solidFill>
                  <a:latin typeface="方正楷体拼音字库01" panose="03000509000000000000" charset="-122"/>
                  <a:ea typeface="方正楷体拼音字库01" panose="03000509000000000000" charset="-122"/>
                  <a:sym typeface="+mn-ea"/>
                </a:rPr>
                <a:t>5 1 8 </a:t>
              </a:r>
              <a:endParaRPr lang="en-US" altLang="zh-CN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4000">
                  <a:solidFill>
                    <a:schemeClr val="accent5"/>
                  </a:solidFill>
                  <a:latin typeface="方正楷体拼音字库01" panose="03000509000000000000" charset="-122"/>
                  <a:ea typeface="方正楷体拼音字库01" panose="03000509000000000000" charset="-122"/>
                  <a:sym typeface="+mn-ea"/>
                </a:rPr>
                <a:t>L: 谢谢</a:t>
              </a:r>
              <a:endPara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1800">
                  <a:ea typeface="方正楷体拼音字库01" panose="03000509000000000000" charset="-122"/>
                  <a:cs typeface="+mn-lt"/>
                  <a:sym typeface="+mn-ea"/>
                </a:rPr>
                <a:t>             Thanks</a:t>
              </a:r>
              <a:endParaRPr lang="zh-CN" altLang="en-US" sz="1800">
                <a:ea typeface="方正楷体拼音字库01" panose="03000509000000000000" charset="-122"/>
                <a:cs typeface="+mn-lt"/>
                <a:sym typeface="+mn-ea"/>
              </a:endParaRPr>
            </a:p>
          </p:txBody>
        </p:sp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6"/>
            <a:srcRect b="67790"/>
            <a:stretch>
              <a:fillRect/>
            </a:stretch>
          </p:blipFill>
          <p:spPr>
            <a:xfrm>
              <a:off x="1373" y="4553"/>
              <a:ext cx="3008" cy="390"/>
            </a:xfrm>
            <a:prstGeom prst="rect">
              <a:avLst/>
            </a:prstGeom>
          </p:spPr>
        </p:pic>
      </p:grpSp>
    </p:spTree>
    <p:custDataLst>
      <p:tags r:id="rId7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354965" y="273050"/>
            <a:ext cx="9300210" cy="2445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54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公子向北走</a:t>
            </a:r>
            <a:endParaRPr lang="zh-CN" altLang="en-US" sz="54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ea typeface="方正楷体拼音字库01" panose="03000509000000000000" charset="-122"/>
                <a:cs typeface="+mn-lt"/>
              </a:rPr>
              <a:t>          man </a:t>
            </a:r>
            <a:r>
              <a:rPr sz="2000">
                <a:solidFill>
                  <a:schemeClr val="tx1"/>
                </a:solidFill>
                <a:ea typeface="方正楷体拼音字库01" panose="03000509000000000000" charset="-122"/>
                <a:cs typeface="+mn-lt"/>
              </a:rPr>
              <a:t>go north</a:t>
            </a:r>
            <a:endParaRPr sz="2000">
              <a:solidFill>
                <a:schemeClr val="tx1"/>
              </a:solidFill>
              <a:ea typeface="方正楷体拼音字库01" panose="03000509000000000000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https://www.youtube.com/watch?v=8eGPhNw-nZI</a:t>
            </a:r>
            <a:endParaRPr lang="zh-CN" altLang="en-US" sz="280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0960" y="3336925"/>
            <a:ext cx="4299585" cy="3302635"/>
          </a:xfrm>
          <a:prstGeom prst="heart">
            <a:avLst/>
          </a:prstGeom>
        </p:spPr>
      </p:pic>
    </p:spTree>
    <p:controls>
      <mc:AlternateContent xmlns:mc="http://schemas.openxmlformats.org/markup-compatibility/2006">
        <mc:Choice xmlns:v="urn:schemas-microsoft-com:vml" Requires="v">
          <p:control spid="2051" name="" r:id="rId2" imgW="2211070" imgH="1753870"/>
        </mc:Choice>
        <mc:Fallback>
          <p:control name="" r:id="rId2" imgW="2211070" imgH="1753870">
            <p:pic>
              <p:nvPicPr>
                <p:cNvPr id="0" name="Host Control  2050"/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9440545" y="1396365"/>
                  <a:ext cx="2211070" cy="175387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</p:control>
        </mc:Fallback>
      </mc:AlternateContent>
    </p:controls>
    <p:custDataLst>
      <p:tags r:id="rId4"/>
    </p:custData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660015" y="1107440"/>
            <a:ext cx="6871970" cy="37846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Know More About </a:t>
            </a:r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China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Numbers</a:t>
            </a:r>
            <a:endParaRPr lang="en-US" altLang="zh-CN" sz="32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29" name="Picture 2" descr="Stroke animation"/>
          <p:cNvPicPr>
            <a:picLocks noChangeAspect="1" noChangeArrowheads="1" noCrop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7268845" y="3080385"/>
            <a:ext cx="2599690" cy="25996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2115" y="544830"/>
            <a:ext cx="807720" cy="215646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960" y="1283970"/>
            <a:ext cx="4538980" cy="324358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2604770" y="4801870"/>
            <a:ext cx="2063115" cy="368300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lang="en-GB" i="1" dirty="0"/>
              <a:t>One</a:t>
            </a:r>
            <a:r>
              <a:rPr lang="en-GB" dirty="0"/>
              <a:t>-</a:t>
            </a:r>
            <a:r>
              <a:rPr lang="en-GB" i="1" dirty="0"/>
              <a:t>Child</a:t>
            </a:r>
            <a:r>
              <a:rPr lang="en-GB" dirty="0"/>
              <a:t> </a:t>
            </a:r>
            <a:r>
              <a:rPr lang="en-GB" i="1" dirty="0"/>
              <a:t>Policy</a:t>
            </a:r>
            <a:r>
              <a:rPr lang="en-GB" dirty="0"/>
              <a:t> </a:t>
            </a:r>
            <a:endParaRPr lang="en-GB" dirty="0"/>
          </a:p>
        </p:txBody>
      </p:sp>
      <p:sp>
        <p:nvSpPr>
          <p:cNvPr id="2" name="文本框 1"/>
          <p:cNvSpPr txBox="1"/>
          <p:nvPr/>
        </p:nvSpPr>
        <p:spPr>
          <a:xfrm>
            <a:off x="2060575" y="5680075"/>
            <a:ext cx="315150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2019  150 million New baby</a:t>
            </a:r>
            <a:endParaRPr lang="en-US" altLang="zh-CN"/>
          </a:p>
          <a:p>
            <a:r>
              <a:rPr lang="en-US" altLang="zh-CN"/>
              <a:t>2020  100 million New baby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Picture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000" y="1329690"/>
            <a:ext cx="4115435" cy="28371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4120" y="1461770"/>
            <a:ext cx="6390640" cy="36036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文本框 6"/>
          <p:cNvSpPr txBox="1"/>
          <p:nvPr/>
        </p:nvSpPr>
        <p:spPr>
          <a:xfrm>
            <a:off x="1951990" y="847725"/>
            <a:ext cx="148145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Singles' Day</a:t>
            </a:r>
            <a:endParaRPr lang="zh-CN" altLang="en-US"/>
          </a:p>
        </p:txBody>
      </p:sp>
    </p:spTree>
    <p:custDataLst>
      <p:tags r:id="rId3"/>
    </p:custData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30" name="Picture 4" descr="Stroke animation"/>
          <p:cNvPicPr>
            <a:picLocks noChangeAspect="1" noChangeArrowheads="1" noCrop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7623175" y="3185795"/>
            <a:ext cx="2312035" cy="2310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512570" y="1564005"/>
            <a:ext cx="1586865" cy="130175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0870" y="909955"/>
            <a:ext cx="830580" cy="2125980"/>
          </a:xfrm>
          <a:prstGeom prst="rect">
            <a:avLst/>
          </a:prstGeom>
        </p:spPr>
      </p:pic>
      <p:sp>
        <p:nvSpPr>
          <p:cNvPr id="9" name="Rectangle 1"/>
          <p:cNvSpPr/>
          <p:nvPr/>
        </p:nvSpPr>
        <p:spPr>
          <a:xfrm>
            <a:off x="3100197" y="4244930"/>
            <a:ext cx="656590" cy="460375"/>
          </a:xfrm>
          <a:prstGeom prst="rect">
            <a:avLst/>
          </a:prstGeom>
        </p:spPr>
        <p:txBody>
          <a:bodyPr wrap="none">
            <a:spAutoFit/>
          </a:bodyPr>
          <a:p>
            <a:r>
              <a:rPr lang="en-US" altLang="en-GB" sz="2400" dirty="0">
                <a:solidFill>
                  <a:srgbClr val="FF0000"/>
                </a:solidFill>
              </a:rPr>
              <a:t>Gift</a:t>
            </a:r>
            <a:endParaRPr lang="en-US" altLang="en-GB" sz="2400" dirty="0">
              <a:solidFill>
                <a:srgbClr val="FF0000"/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7740" y="739730"/>
            <a:ext cx="454030" cy="45403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5086" y="5083809"/>
            <a:ext cx="1482115" cy="15557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Rectangle 1"/>
          <p:cNvSpPr/>
          <p:nvPr/>
        </p:nvSpPr>
        <p:spPr>
          <a:xfrm>
            <a:off x="1223772" y="279355"/>
            <a:ext cx="2164715" cy="460375"/>
          </a:xfrm>
          <a:prstGeom prst="rect">
            <a:avLst/>
          </a:prstGeom>
        </p:spPr>
        <p:txBody>
          <a:bodyPr wrap="none">
            <a:spAutoFit/>
          </a:bodyPr>
          <a:p>
            <a:r>
              <a:rPr lang="en-GB" sz="2400" dirty="0"/>
              <a:t>Odd</a:t>
            </a:r>
            <a:r>
              <a:rPr lang="en-GB" sz="2400" dirty="0">
                <a:solidFill>
                  <a:srgbClr val="FF0000"/>
                </a:solidFill>
              </a:rPr>
              <a:t> and </a:t>
            </a:r>
            <a:r>
              <a:rPr lang="en-US" altLang="zh-CN" sz="2400" b="1" dirty="0" smtClean="0">
                <a:solidFill>
                  <a:srgbClr val="FF0000"/>
                </a:solidFill>
              </a:rPr>
              <a:t>E</a:t>
            </a:r>
            <a:r>
              <a:rPr lang="en-GB" sz="2400" b="1" dirty="0" err="1" smtClean="0">
                <a:solidFill>
                  <a:srgbClr val="FF0000"/>
                </a:solidFill>
              </a:rPr>
              <a:t>ven</a:t>
            </a:r>
            <a:endParaRPr lang="en-US" altLang="en-GB" sz="2400" dirty="0">
              <a:solidFill>
                <a:srgbClr val="FF0000"/>
              </a:solidFill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6"/>
          <a:srcRect l="35943" t="244" b="14537"/>
          <a:stretch>
            <a:fillRect/>
          </a:stretch>
        </p:blipFill>
        <p:spPr>
          <a:xfrm>
            <a:off x="1670685" y="3015615"/>
            <a:ext cx="1270000" cy="1689735"/>
          </a:xfrm>
          <a:prstGeom prst="rect">
            <a:avLst/>
          </a:prstGeom>
        </p:spPr>
      </p:pic>
      <p:sp>
        <p:nvSpPr>
          <p:cNvPr id="14" name="Rectangle 1"/>
          <p:cNvSpPr/>
          <p:nvPr/>
        </p:nvSpPr>
        <p:spPr>
          <a:xfrm>
            <a:off x="3100197" y="6021660"/>
            <a:ext cx="826770" cy="460375"/>
          </a:xfrm>
          <a:prstGeom prst="rect">
            <a:avLst/>
          </a:prstGeom>
        </p:spPr>
        <p:txBody>
          <a:bodyPr wrap="none">
            <a:spAutoFit/>
          </a:bodyPr>
          <a:p>
            <a:r>
              <a:rPr lang="en-US" altLang="en-GB" sz="2400" dirty="0">
                <a:solidFill>
                  <a:srgbClr val="FF0000"/>
                </a:solidFill>
              </a:rPr>
              <a:t>Date</a:t>
            </a:r>
            <a:endParaRPr lang="en-US" altLang="en-GB" sz="2400" dirty="0">
              <a:solidFill>
                <a:srgbClr val="FF0000"/>
              </a:solidFill>
            </a:endParaRPr>
          </a:p>
        </p:txBody>
      </p:sp>
    </p:spTree>
    <p:custDataLst>
      <p:tags r:id="rId7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31" name="Picture 6" descr="Stroke animation"/>
          <p:cNvPicPr>
            <a:picLocks noChangeAspect="1" noChangeArrowheads="1" noCrop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7414895" y="2994660"/>
            <a:ext cx="2440940" cy="2440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9595" y="793750"/>
            <a:ext cx="891540" cy="207264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1675" y="793750"/>
            <a:ext cx="3519170" cy="469519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32" name="Picture 8" descr="Stroke animation"/>
          <p:cNvPicPr>
            <a:picLocks noChangeAspect="1" noChangeArrowheads="1" noCrop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7309485" y="2999740"/>
            <a:ext cx="2622550" cy="2620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4660" y="472440"/>
            <a:ext cx="838200" cy="218694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5005" y="2303780"/>
            <a:ext cx="3299460" cy="153162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Picture 1"/>
          <p:cNvPicPr>
            <a:picLocks noChangeAspect="1"/>
          </p:cNvPicPr>
          <p:nvPr/>
        </p:nvPicPr>
        <p:blipFill>
          <a:blip r:embed="rId1" cstate="print">
            <a:lum bright="24000" contrast="4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085" y="935355"/>
            <a:ext cx="2630805" cy="467614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6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3275" y="2545374"/>
            <a:ext cx="2533453" cy="17675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Rectangle 3"/>
          <p:cNvSpPr/>
          <p:nvPr/>
        </p:nvSpPr>
        <p:spPr>
          <a:xfrm>
            <a:off x="1340945" y="6161589"/>
            <a:ext cx="2685351" cy="300082"/>
          </a:xfrm>
          <a:prstGeom prst="rect">
            <a:avLst/>
          </a:prstGeom>
        </p:spPr>
        <p:txBody>
          <a:bodyPr wrap="none">
            <a:spAutoFit/>
          </a:bodyPr>
          <a:p>
            <a:r>
              <a:rPr lang="zh-CN" altLang="en-US" dirty="0"/>
              <a:t>住宅门牌、楼层、车牌、电话</a:t>
            </a:r>
            <a:r>
              <a:rPr lang="en-US" altLang="zh-CN" dirty="0"/>
              <a:t>……</a:t>
            </a:r>
            <a:endParaRPr lang="en-GB" dirty="0"/>
          </a:p>
        </p:txBody>
      </p:sp>
      <p:sp>
        <p:nvSpPr>
          <p:cNvPr id="8" name="Rectangle 4"/>
          <p:cNvSpPr/>
          <p:nvPr/>
        </p:nvSpPr>
        <p:spPr>
          <a:xfrm>
            <a:off x="3893330" y="2140033"/>
            <a:ext cx="1890261" cy="300082"/>
          </a:xfrm>
          <a:prstGeom prst="rect">
            <a:avLst/>
          </a:prstGeom>
        </p:spPr>
        <p:txBody>
          <a:bodyPr wrap="none">
            <a:spAutoFit/>
          </a:bodyPr>
          <a:p>
            <a:r>
              <a:rPr lang="en-US" altLang="zh-CN" b="1" dirty="0" smtClean="0"/>
              <a:t>I don’t want to Die(4)!</a:t>
            </a:r>
            <a:endParaRPr lang="en-GB" b="1" dirty="0"/>
          </a:p>
        </p:txBody>
      </p:sp>
      <p:pic>
        <p:nvPicPr>
          <p:cNvPr id="9" name="图片 8" descr="IMG_20180930_092659"/>
          <p:cNvPicPr>
            <a:picLocks noChangeAspect="1"/>
          </p:cNvPicPr>
          <p:nvPr/>
        </p:nvPicPr>
        <p:blipFill>
          <a:blip r:embed="rId3"/>
          <a:srcRect l="10987" r="37806"/>
          <a:stretch>
            <a:fillRect/>
          </a:stretch>
        </p:blipFill>
        <p:spPr>
          <a:xfrm>
            <a:off x="6974840" y="66040"/>
            <a:ext cx="4746625" cy="657415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33" name="Picture 10" descr="Stroke animation"/>
          <p:cNvPicPr>
            <a:picLocks noChangeAspect="1" noChangeArrowheads="1" noCrop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7657465" y="3236595"/>
            <a:ext cx="2576830" cy="2576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2945" y="840105"/>
            <a:ext cx="807720" cy="219456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9185" y="2038985"/>
            <a:ext cx="4554220" cy="1821815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6050" y="5032375"/>
            <a:ext cx="2004060" cy="96774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Picture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975" y="2624455"/>
            <a:ext cx="4181475" cy="27863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文本框 6"/>
          <p:cNvSpPr txBox="1"/>
          <p:nvPr/>
        </p:nvSpPr>
        <p:spPr>
          <a:xfrm>
            <a:off x="6592570" y="4673600"/>
            <a:ext cx="306578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>
                <a:solidFill>
                  <a:srgbClr val="FF0000"/>
                </a:solidFill>
              </a:rPr>
              <a:t>The most romantic number</a:t>
            </a:r>
            <a:r>
              <a:rPr lang="en-US" altLang="zh-CN">
                <a:solidFill>
                  <a:srgbClr val="FF0000"/>
                </a:solidFill>
              </a:rPr>
              <a:t>!</a:t>
            </a:r>
            <a:endParaRPr lang="en-US" altLang="zh-CN">
              <a:solidFill>
                <a:srgbClr val="FF0000"/>
              </a:solidFill>
            </a:endParaRPr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3775" y="1468755"/>
            <a:ext cx="6643370" cy="295148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3970" y="5671820"/>
            <a:ext cx="2004060" cy="96774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5250" y="19050"/>
            <a:ext cx="12382500" cy="6819900"/>
          </a:xfrm>
          <a:prstGeom prst="rect">
            <a:avLst/>
          </a:prstGeom>
        </p:spPr>
      </p:pic>
      <p:sp>
        <p:nvSpPr>
          <p:cNvPr id="7" name="圆角矩形 6"/>
          <p:cNvSpPr/>
          <p:nvPr/>
        </p:nvSpPr>
        <p:spPr>
          <a:xfrm>
            <a:off x="3874135" y="4476750"/>
            <a:ext cx="1229360" cy="530860"/>
          </a:xfrm>
          <a:prstGeom prst="roundRect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619490" y="1814830"/>
            <a:ext cx="1038225" cy="1790700"/>
          </a:xfrm>
          <a:prstGeom prst="rect">
            <a:avLst/>
          </a:prstGeom>
        </p:spPr>
      </p:pic>
      <p:pic>
        <p:nvPicPr>
          <p:cNvPr id="7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2490" y="721360"/>
            <a:ext cx="3564255" cy="3564255"/>
          </a:xfrm>
          <a:prstGeom prst="rect">
            <a:avLst/>
          </a:prstGeom>
        </p:spPr>
      </p:pic>
      <p:sp>
        <p:nvSpPr>
          <p:cNvPr id="8" name="Rectangle 3"/>
          <p:cNvSpPr/>
          <p:nvPr/>
        </p:nvSpPr>
        <p:spPr>
          <a:xfrm>
            <a:off x="3183074" y="4657875"/>
            <a:ext cx="1861820" cy="1106805"/>
          </a:xfrm>
          <a:prstGeom prst="rect">
            <a:avLst/>
          </a:prstGeom>
        </p:spPr>
        <p:txBody>
          <a:bodyPr wrap="none">
            <a:spAutoFit/>
          </a:bodyPr>
          <a:p>
            <a:r>
              <a:rPr lang="zh-CN" altLang="en-US" sz="6600" dirty="0">
                <a:solidFill>
                  <a:srgbClr val="00B05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乐</a:t>
            </a:r>
            <a:r>
              <a:rPr lang="zh-CN" altLang="en-US" sz="1400" dirty="0">
                <a:solidFill>
                  <a:srgbClr val="00B050"/>
                </a:solidFill>
              </a:rPr>
              <a:t>（</a:t>
            </a:r>
            <a:r>
              <a:rPr lang="en-US" altLang="zh-CN" sz="1400" dirty="0">
                <a:solidFill>
                  <a:srgbClr val="00B050"/>
                </a:solidFill>
              </a:rPr>
              <a:t>happy</a:t>
            </a:r>
            <a:r>
              <a:rPr lang="zh-CN" altLang="en-US" sz="1400" dirty="0">
                <a:solidFill>
                  <a:srgbClr val="00B050"/>
                </a:solidFill>
              </a:rPr>
              <a:t>）</a:t>
            </a:r>
            <a:endParaRPr lang="zh-CN" altLang="it-IT" sz="1400" dirty="0">
              <a:solidFill>
                <a:srgbClr val="00B05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440545" y="1271270"/>
            <a:ext cx="807720" cy="22098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720" y="1403350"/>
            <a:ext cx="7677150" cy="279590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8160" y="4454525"/>
            <a:ext cx="3535680" cy="73914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48115" y="3877945"/>
            <a:ext cx="1857375" cy="225234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3515" y="259080"/>
            <a:ext cx="8115935" cy="4852035"/>
          </a:xfrm>
          <a:prstGeom prst="rect">
            <a:avLst/>
          </a:prstGeom>
        </p:spPr>
      </p:pic>
      <p:sp>
        <p:nvSpPr>
          <p:cNvPr id="6" name="Rectangle 2"/>
          <p:cNvSpPr/>
          <p:nvPr/>
        </p:nvSpPr>
        <p:spPr>
          <a:xfrm>
            <a:off x="2401495" y="3905668"/>
            <a:ext cx="1443343" cy="2000548"/>
          </a:xfrm>
          <a:prstGeom prst="rect">
            <a:avLst/>
          </a:prstGeom>
        </p:spPr>
        <p:txBody>
          <a:bodyPr wrap="square">
            <a:spAutoFit/>
          </a:bodyPr>
          <a:p>
            <a:pPr>
              <a:defRPr/>
            </a:pPr>
            <a:r>
              <a:rPr lang="en-GB" altLang="zh-CN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altLang="zh-CN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en-GB" altLang="zh-CN" sz="36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fā</a:t>
            </a:r>
            <a:r>
              <a:rPr lang="zh-CN" altLang="en-US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发</a:t>
            </a:r>
            <a:endParaRPr lang="zh-CN" altLang="en-GB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Picture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505" y="624205"/>
            <a:ext cx="4785360" cy="326644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6" name="图片 5" descr="Screenshot_2018-07-24-16-04-27"/>
          <p:cNvPicPr>
            <a:picLocks noChangeAspect="1"/>
          </p:cNvPicPr>
          <p:nvPr/>
        </p:nvPicPr>
        <p:blipFill>
          <a:blip r:embed="rId2"/>
          <a:srcRect t="7657" b="29631"/>
          <a:stretch>
            <a:fillRect/>
          </a:stretch>
        </p:blipFill>
        <p:spPr>
          <a:xfrm>
            <a:off x="5660390" y="486410"/>
            <a:ext cx="5247640" cy="585089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4085" y="864235"/>
            <a:ext cx="7231380" cy="359664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3986530" y="5179060"/>
            <a:ext cx="366585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>
                <a:hlinkClick r:id="rId2" action="ppaction://hlinkfile"/>
              </a:rPr>
              <a:t>B</a:t>
            </a:r>
            <a:r>
              <a:rPr lang="zh-CN" altLang="en-US">
                <a:hlinkClick r:id="rId2" action="ppaction://hlinkfile"/>
              </a:rPr>
              <a:t>eijing olympic opening ceremony</a:t>
            </a:r>
            <a:endParaRPr lang="zh-CN" altLang="en-US"/>
          </a:p>
        </p:txBody>
      </p:sp>
    </p:spTree>
    <p:custDataLst>
      <p:tags r:id="rId3"/>
    </p:custData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141585" y="1690370"/>
            <a:ext cx="929640" cy="217932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2580" y="665480"/>
            <a:ext cx="7594600" cy="5059680"/>
          </a:xfrm>
          <a:prstGeom prst="rect">
            <a:avLst/>
          </a:prstGeom>
        </p:spPr>
      </p:pic>
      <p:grpSp>
        <p:nvGrpSpPr>
          <p:cNvPr id="7" name="Group 6"/>
          <p:cNvGrpSpPr/>
          <p:nvPr/>
        </p:nvGrpSpPr>
        <p:grpSpPr>
          <a:xfrm>
            <a:off x="10141359" y="4046884"/>
            <a:ext cx="877163" cy="1073371"/>
            <a:chOff x="725579" y="2994623"/>
            <a:chExt cx="877163" cy="1073371"/>
          </a:xfrm>
        </p:grpSpPr>
        <p:sp>
          <p:nvSpPr>
            <p:cNvPr id="6" name="Rectangle 4"/>
            <p:cNvSpPr/>
            <p:nvPr/>
          </p:nvSpPr>
          <p:spPr>
            <a:xfrm>
              <a:off x="725579" y="3144664"/>
              <a:ext cx="877163" cy="923330"/>
            </a:xfrm>
            <a:prstGeom prst="rect">
              <a:avLst/>
            </a:prstGeom>
          </p:spPr>
          <p:txBody>
            <a:bodyPr wrap="none">
              <a:spAutoFit/>
            </a:bodyPr>
            <a:p>
              <a:r>
                <a:rPr lang="zh-CN" altLang="en-US" sz="5400" dirty="0" smtClean="0">
                  <a:solidFill>
                    <a:srgbClr val="FFC000"/>
                  </a:solidFill>
                </a:rPr>
                <a:t>久</a:t>
              </a:r>
              <a:endParaRPr lang="en-GB" sz="5400" dirty="0">
                <a:solidFill>
                  <a:srgbClr val="FFC000"/>
                </a:solidFill>
              </a:endParaRPr>
            </a:p>
          </p:txBody>
        </p:sp>
        <p:sp>
          <p:nvSpPr>
            <p:cNvPr id="9" name="Rectangle 5"/>
            <p:cNvSpPr/>
            <p:nvPr/>
          </p:nvSpPr>
          <p:spPr>
            <a:xfrm>
              <a:off x="983663" y="2994623"/>
              <a:ext cx="360996" cy="300082"/>
            </a:xfrm>
            <a:prstGeom prst="rect">
              <a:avLst/>
            </a:prstGeom>
          </p:spPr>
          <p:txBody>
            <a:bodyPr wrap="none">
              <a:spAutoFit/>
            </a:bodyPr>
            <a:p>
              <a:r>
                <a:rPr lang="en-GB" dirty="0" err="1">
                  <a:solidFill>
                    <a:srgbClr val="FFC000"/>
                  </a:solidFill>
                </a:rPr>
                <a:t>jiǔ</a:t>
              </a:r>
              <a:endParaRPr lang="en-GB" dirty="0">
                <a:solidFill>
                  <a:srgbClr val="FFC000"/>
                </a:solidFill>
              </a:endParaRPr>
            </a:p>
          </p:txBody>
        </p:sp>
      </p:grpSp>
    </p:spTree>
    <p:custDataLst>
      <p:tags r:id="rId3"/>
    </p:custData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479550" y="1578610"/>
            <a:ext cx="5738495" cy="647700"/>
          </a:xfrm>
        </p:spPr>
        <p:txBody>
          <a:bodyPr/>
          <a:p>
            <a:r>
              <a:rPr lang="en-US" altLang="zh-CN" sz="8000">
                <a:solidFill>
                  <a:srgbClr val="FF0000"/>
                </a:solidFill>
                <a:hlinkClick r:id="rId1" action="ppaction://hlinkfile"/>
              </a:rPr>
              <a:t>798</a:t>
            </a:r>
            <a:r>
              <a:rPr lang="en-US" altLang="zh-CN">
                <a:hlinkClick r:id="rId1" action="ppaction://hlinkfile"/>
              </a:rPr>
              <a:t> Art Zone In Beijing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7640" y="1299210"/>
            <a:ext cx="4001770" cy="534035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9565" y="2994025"/>
            <a:ext cx="5498465" cy="3645535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14605" y="37465"/>
            <a:ext cx="5761990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40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Place to Visit in Beijing</a:t>
            </a:r>
            <a:endParaRPr lang="en-US" altLang="zh-CN" sz="40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custDataLst>
      <p:tags r:id="rId4"/>
    </p:custData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6975" y="1080135"/>
            <a:ext cx="9798685" cy="417893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1693545" y="157480"/>
            <a:ext cx="5405120" cy="62776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6000">
                <a:latin typeface="方正楷体拼音字库01" panose="03000509000000000000" charset="-122"/>
                <a:ea typeface="方正楷体拼音字库01" panose="03000509000000000000" charset="-122"/>
              </a:rPr>
              <a:t>相思 </a:t>
            </a: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王维</a:t>
            </a:r>
            <a:endParaRPr lang="zh-CN" altLang="en-US" sz="600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6000">
                <a:latin typeface="方正楷体拼音字库01" panose="03000509000000000000" charset="-122"/>
                <a:ea typeface="方正楷体拼音字库01" panose="03000509000000000000" charset="-122"/>
              </a:rPr>
              <a:t>红豆生南国</a:t>
            </a:r>
            <a:endParaRPr lang="zh-CN" altLang="en-US" sz="600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6000">
                <a:latin typeface="方正楷体拼音字库01" panose="03000509000000000000" charset="-122"/>
                <a:ea typeface="方正楷体拼音字库01" panose="03000509000000000000" charset="-122"/>
              </a:rPr>
              <a:t>春来发几枝</a:t>
            </a:r>
            <a:endParaRPr lang="zh-CN" altLang="en-US" sz="600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6000">
                <a:latin typeface="方正楷体拼音字库01" panose="03000509000000000000" charset="-122"/>
                <a:ea typeface="方正楷体拼音字库01" panose="03000509000000000000" charset="-122"/>
              </a:rPr>
              <a:t>愿君多采撷</a:t>
            </a:r>
            <a:endParaRPr lang="zh-CN" altLang="en-US" sz="600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6000">
                <a:latin typeface="方正楷体拼音字库01" panose="03000509000000000000" charset="-122"/>
                <a:ea typeface="方正楷体拼音字库01" panose="03000509000000000000" charset="-122"/>
              </a:rPr>
              <a:t>此物最相思</a:t>
            </a:r>
            <a:endParaRPr lang="zh-CN" altLang="en-US" sz="600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275830" y="157480"/>
            <a:ext cx="3980815" cy="258445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p>
            <a:pPr algn="ctr"/>
            <a:r>
              <a:rPr lang="zh-CN" altLang="en-US">
                <a:sym typeface="+mn-ea"/>
              </a:rPr>
              <a:t>Love s</a:t>
            </a:r>
            <a:r>
              <a:rPr lang="en-US" altLang="zh-CN">
                <a:sym typeface="+mn-ea"/>
              </a:rPr>
              <a:t>eeds</a:t>
            </a:r>
            <a:endParaRPr lang="en-US" altLang="zh-CN">
              <a:sym typeface="+mn-ea"/>
            </a:endParaRPr>
          </a:p>
          <a:p>
            <a:pPr algn="ctr"/>
            <a:endParaRPr lang="zh-CN" altLang="en-US"/>
          </a:p>
          <a:p>
            <a:r>
              <a:rPr lang="en-US" altLang="zh-CN"/>
              <a:t>The red beans</a:t>
            </a:r>
            <a:r>
              <a:rPr lang="zh-CN" altLang="en-US"/>
              <a:t> grow in southern land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How many load in spring the tree</a:t>
            </a:r>
            <a:r>
              <a:rPr lang="en-US" altLang="zh-CN"/>
              <a:t>s</a:t>
            </a:r>
            <a:endParaRPr lang="en-US" altLang="zh-CN"/>
          </a:p>
          <a:p>
            <a:endParaRPr lang="zh-CN" altLang="en-US"/>
          </a:p>
          <a:p>
            <a:r>
              <a:rPr lang="zh-CN" altLang="en-US"/>
              <a:t>Gather them till full is your hand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They would revive fond memories</a:t>
            </a:r>
            <a:endParaRPr lang="zh-CN" altLang="en-US"/>
          </a:p>
        </p:txBody>
      </p:sp>
      <p:pic>
        <p:nvPicPr>
          <p:cNvPr id="9" name="图片 8">
            <a:hlinkClick r:id="rId1" action="ppaction://hlinkfile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8500" y="3584575"/>
            <a:ext cx="2717165" cy="1928495"/>
          </a:xfrm>
          <a:prstGeom prst="ellipse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8318500" y="6066790"/>
            <a:ext cx="287210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/>
              <a:t>read beans  ”</a:t>
            </a:r>
            <a:r>
              <a:rPr lang="zh-CN" altLang="en-US"/>
              <a:t>Love </a:t>
            </a:r>
            <a:r>
              <a:rPr lang="en-US" altLang="zh-CN"/>
              <a:t>seeds”</a:t>
            </a:r>
            <a:endParaRPr lang="en-US" altLang="zh-CN"/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720" y="157480"/>
            <a:ext cx="1425575" cy="108585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矩形 3"/>
          <p:cNvSpPr/>
          <p:nvPr/>
        </p:nvSpPr>
        <p:spPr>
          <a:xfrm>
            <a:off x="1563370" y="1893570"/>
            <a:ext cx="8793480" cy="23996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150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谢谢 再见</a:t>
            </a:r>
            <a:endParaRPr lang="zh-CN" altLang="zh-CN" sz="150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"/>
  <p:tag name="KSO_WM_TEMPLATE_SUBCATEGORY" val="0"/>
  <p:tag name="KSO_WM_TAG_VERSION" val="1.0"/>
  <p:tag name="KSO_WM_BEAUTIFY_FLAG" val="#wm#"/>
  <p:tag name="KSO_WM_TEMPLATE_CATEGORY" val="custom"/>
  <p:tag name="KSO_WM_TEMPLATE_INDEX" val="20187308"/>
</p:tagLst>
</file>

<file path=ppt/tags/tag6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67.xml><?xml version="1.0" encoding="utf-8"?>
<p:tagLst xmlns:p="http://schemas.openxmlformats.org/presentationml/2006/main">
  <p:tag name="KSO_WM_TEMPLATE_THUMBS_INDEX" val="1"/>
  <p:tag name="KSO_WM_SLIDE_ID" val="custom20187308_1"/>
  <p:tag name="KSO_WM_TEMPLATE_SUBCATEGORY" val="0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4.xml><?xml version="1.0" encoding="utf-8"?>
<p:tagLst xmlns:p="http://schemas.openxmlformats.org/presentationml/2006/main">
  <p:tag name="KSO_WM_UNIT_TABLE_BEAUTIFY" val="smartTable{3b572c04-3729-4e6f-9943-f6adbd610c31}"/>
</p:tagLst>
</file>

<file path=ppt/tags/tag7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2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5*i*1"/>
  <p:tag name="KSO_WM_TEMPLATE_CATEGORY" val="custom"/>
  <p:tag name="KSO_WM_TEMPLATE_INDEX" val="20180351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3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ISCONTENTSTITLE" val="0"/>
  <p:tag name="KSO_WM_UNIT_VALUE" val="38"/>
  <p:tag name="KSO_WM_UNIT_LAYERLEVEL" val="1"/>
  <p:tag name="KSO_WM_UNIT_INDEX" val="1"/>
  <p:tag name="KSO_WM_UNIT_TYPE" val="a"/>
  <p:tag name="KSO_WM_UNIT_ID" val="custom20180351_25*a*1"/>
  <p:tag name="KSO_WM_UNIT_PRESET_TEXT" val="请在此输入您的标题"/>
  <p:tag name="KSO_WM_UNIT_NOCLEAR" val="0"/>
  <p:tag name="KSO_WM_UNIT_DIAGRAM_ISNUMVISUAL" val="0"/>
  <p:tag name="KSO_WM_UNIT_DIAGRAM_ISREFERUNIT" val="0"/>
  <p:tag name="KSO_WM_UNIT_ISNUMDGMTITLE" val="0"/>
</p:tagLst>
</file>

<file path=ppt/tags/tag84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VALUE" val="72"/>
  <p:tag name="KSO_WM_UNIT_LAYERLEVEL" val="1"/>
  <p:tag name="KSO_WM_UNIT_INDEX" val="1"/>
  <p:tag name="KSO_WM_UNIT_TYPE" val="f"/>
  <p:tag name="KSO_WM_UNIT_ID" val="custom20180351_25*f*1"/>
  <p:tag name="KSO_WM_UNIT_PRESET_TEXT" val="请在此输入您的文本。请在此输入您的文本。请在此输入您的文本。"/>
  <p:tag name="KSO_WM_UNIT_NOCLEAR" val="0"/>
  <p:tag name="KSO_WM_UNIT_DIAGRAM_ISNUMVISUAL" val="0"/>
  <p:tag name="KSO_WM_UNIT_DIAGRAM_ISREFERUNIT" val="0"/>
  <p:tag name="KSO_WM_UNIT_SUBTYPE" val="a"/>
</p:tagLst>
</file>

<file path=ppt/tags/tag8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8.xml><?xml version="1.0" encoding="utf-8"?>
<p:tagLst xmlns:p="http://schemas.openxmlformats.org/presentationml/2006/main">
  <p:tag name="KSO_WM_UNIT_TABLE_BEAUTIFY" val="smartTable{2dbf0e28-e1f2-4cb1-bbf7-85f6fa44912a}"/>
</p:tagLst>
</file>

<file path=ppt/tags/tag8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1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1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2934</Words>
  <Application>WPS 演示</Application>
  <PresentationFormat>宽屏</PresentationFormat>
  <Paragraphs>444</Paragraphs>
  <Slides>43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43</vt:i4>
      </vt:variant>
    </vt:vector>
  </HeadingPairs>
  <TitlesOfParts>
    <vt:vector size="56" baseType="lpstr">
      <vt:lpstr>Arial</vt:lpstr>
      <vt:lpstr>宋体</vt:lpstr>
      <vt:lpstr>Wingdings</vt:lpstr>
      <vt:lpstr>微软雅黑</vt:lpstr>
      <vt:lpstr>方正楷体拼音字库01</vt:lpstr>
      <vt:lpstr>隶书</vt:lpstr>
      <vt:lpstr>方正楷体拼音字库03</vt:lpstr>
      <vt:lpstr>方正楷体拼音字库02</vt:lpstr>
      <vt:lpstr>Arial Black</vt:lpstr>
      <vt:lpstr>Arial Unicode MS</vt:lpstr>
      <vt:lpstr>汉仪雅酷黑简</vt:lpstr>
      <vt:lpstr>Calibri</vt:lpstr>
      <vt:lpstr>Office 主题​​</vt:lpstr>
      <vt:lpstr>PowerPoint 演示文稿</vt:lpstr>
      <vt:lpstr>七夕-中国情人节        Chinese Lovers Festival</vt:lpstr>
      <vt:lpstr>李丽在北京的12天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多少 pron.how many，how much  many  less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798 Art Zone In Beijing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龙龙爸爸</cp:lastModifiedBy>
  <cp:revision>183</cp:revision>
  <dcterms:created xsi:type="dcterms:W3CDTF">2019-06-19T02:08:00Z</dcterms:created>
  <dcterms:modified xsi:type="dcterms:W3CDTF">2021-02-18T16:03:54Z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2052-11.3.0.9228</vt:lpwstr>
  </property>
</Properties>
</file>