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708" r:id="rId6"/>
  </p:sldMasterIdLst>
  <p:notesMasterIdLst>
    <p:notesMasterId r:id="rId21"/>
  </p:notesMasterIdLst>
  <p:handoutMasterIdLst>
    <p:handoutMasterId r:id="rId22"/>
  </p:handoutMasterIdLst>
  <p:sldIdLst>
    <p:sldId id="256" r:id="rId7"/>
    <p:sldId id="259" r:id="rId8"/>
    <p:sldId id="261" r:id="rId9"/>
    <p:sldId id="324" r:id="rId10"/>
    <p:sldId id="326" r:id="rId11"/>
    <p:sldId id="333" r:id="rId12"/>
    <p:sldId id="331" r:id="rId13"/>
    <p:sldId id="327" r:id="rId14"/>
    <p:sldId id="325" r:id="rId15"/>
    <p:sldId id="332" r:id="rId16"/>
    <p:sldId id="334" r:id="rId17"/>
    <p:sldId id="330" r:id="rId18"/>
    <p:sldId id="329" r:id="rId19"/>
    <p:sldId id="258" r:id="rId20"/>
  </p:sldIdLst>
  <p:sldSz cx="12192000"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0" userDrawn="1">
          <p15:clr>
            <a:srgbClr val="A4A3A4"/>
          </p15:clr>
        </p15:guide>
        <p15:guide id="3" orient="horz" pos="1071" userDrawn="1">
          <p15:clr>
            <a:srgbClr val="A4A3A4"/>
          </p15:clr>
        </p15:guide>
        <p15:guide id="4" orient="horz" pos="1253" userDrawn="1">
          <p15:clr>
            <a:srgbClr val="A4A3A4"/>
          </p15:clr>
        </p15:guide>
        <p15:guide id="5" orient="horz" pos="4270" userDrawn="1">
          <p15:clr>
            <a:srgbClr val="A4A3A4"/>
          </p15:clr>
        </p15:guide>
        <p15:guide id="6" orient="horz" pos="935" userDrawn="1">
          <p15:clr>
            <a:srgbClr val="A4A3A4"/>
          </p15:clr>
        </p15:guide>
        <p15:guide id="7" orient="horz" pos="2523" userDrawn="1">
          <p15:clr>
            <a:srgbClr val="A4A3A4"/>
          </p15:clr>
        </p15:guide>
        <p15:guide id="8" orient="horz" pos="1661" userDrawn="1">
          <p15:clr>
            <a:srgbClr val="A4A3A4"/>
          </p15:clr>
        </p15:guide>
        <p15:guide id="9" orient="horz" pos="4065" userDrawn="1">
          <p15:clr>
            <a:srgbClr val="A4A3A4"/>
          </p15:clr>
        </p15:guide>
        <p15:guide id="10" pos="272" userDrawn="1">
          <p15:clr>
            <a:srgbClr val="A4A3A4"/>
          </p15:clr>
        </p15:guide>
        <p15:guide id="11" pos="7408" userDrawn="1">
          <p15:clr>
            <a:srgbClr val="A4A3A4"/>
          </p15:clr>
        </p15:guide>
        <p15:guide id="12" pos="3840" userDrawn="1">
          <p15:clr>
            <a:srgbClr val="A4A3A4"/>
          </p15:clr>
        </p15:guide>
        <p15:guide id="13" pos="5791" userDrawn="1">
          <p15:clr>
            <a:srgbClr val="A4A3A4"/>
          </p15:clr>
        </p15:guide>
        <p15:guide id="14" pos="7589" userDrawn="1">
          <p15:clr>
            <a:srgbClr val="A4A3A4"/>
          </p15:clr>
        </p15:guide>
        <p15:guide id="15" pos="5863"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8EA0"/>
    <a:srgbClr val="0191A6"/>
    <a:srgbClr val="57A129"/>
    <a:srgbClr val="FFD302"/>
    <a:srgbClr val="F8A820"/>
    <a:srgbClr val="EC4F3C"/>
    <a:srgbClr val="E63569"/>
    <a:srgbClr val="383CB4"/>
    <a:srgbClr val="55595A"/>
    <a:srgbClr val="1F52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0D4436-41A0-4F59-A991-EB915CF52DDE}" v="201" dt="2026-01-20T13:28:32.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0802" autoAdjust="0"/>
  </p:normalViewPr>
  <p:slideViewPr>
    <p:cSldViewPr>
      <p:cViewPr varScale="1">
        <p:scale>
          <a:sx n="51" d="100"/>
          <a:sy n="51" d="100"/>
        </p:scale>
        <p:origin x="1268" y="52"/>
      </p:cViewPr>
      <p:guideLst>
        <p:guide orient="horz" pos="2160"/>
        <p:guide orient="horz" pos="300"/>
        <p:guide orient="horz" pos="1071"/>
        <p:guide orient="horz" pos="1253"/>
        <p:guide orient="horz" pos="4270"/>
        <p:guide orient="horz" pos="935"/>
        <p:guide orient="horz" pos="2523"/>
        <p:guide orient="horz" pos="1661"/>
        <p:guide orient="horz" pos="4065"/>
        <p:guide pos="272"/>
        <p:guide pos="7408"/>
        <p:guide pos="3840"/>
        <p:guide pos="5791"/>
        <p:guide pos="7589"/>
        <p:guide pos="5863"/>
      </p:guideLst>
    </p:cSldViewPr>
  </p:slideViewPr>
  <p:outlineViewPr>
    <p:cViewPr>
      <p:scale>
        <a:sx n="33" d="100"/>
        <a:sy n="33" d="100"/>
      </p:scale>
      <p:origin x="0" y="-1152"/>
    </p:cViewPr>
  </p:outlineViewPr>
  <p:notesTextViewPr>
    <p:cViewPr>
      <p:scale>
        <a:sx n="1" d="1"/>
        <a:sy n="1" d="1"/>
      </p:scale>
      <p:origin x="0" y="0"/>
    </p:cViewPr>
  </p:notesTextViewPr>
  <p:sorterViewPr>
    <p:cViewPr>
      <p:scale>
        <a:sx n="80" d="100"/>
        <a:sy n="80" d="100"/>
      </p:scale>
      <p:origin x="0" y="0"/>
    </p:cViewPr>
  </p:sorterViewPr>
  <p:notesViewPr>
    <p:cSldViewPr>
      <p:cViewPr varScale="1">
        <p:scale>
          <a:sx n="114" d="100"/>
          <a:sy n="114" d="100"/>
        </p:scale>
        <p:origin x="4016"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1.xml"/><Relationship Id="rId11" Type="http://schemas.openxmlformats.org/officeDocument/2006/relationships/slide" Target="slides/slide5.xml"/><Relationship Id="rId24" Type="http://schemas.openxmlformats.org/officeDocument/2006/relationships/viewProps" Target="viewProps.xml"/><Relationship Id="rId5" Type="http://schemas.openxmlformats.org/officeDocument/2006/relationships/customXml" Target="../customXml/item5.xml"/><Relationship Id="rId15" Type="http://schemas.openxmlformats.org/officeDocument/2006/relationships/slide" Target="slides/slide9.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ith, Joseph" userId="0b958cc3-5455-4b70-a848-011cc8fc86af" providerId="ADAL" clId="{FA8512DC-FF39-496E-A277-B4261EE87AAA}"/>
    <pc:docChg chg="undo custSel addSld delSld modSld sldOrd">
      <pc:chgData name="Smith, Joseph" userId="0b958cc3-5455-4b70-a848-011cc8fc86af" providerId="ADAL" clId="{FA8512DC-FF39-496E-A277-B4261EE87AAA}" dt="2026-01-20T13:28:38.275" v="684" actId="20577"/>
      <pc:docMkLst>
        <pc:docMk/>
      </pc:docMkLst>
      <pc:sldChg chg="modTransition">
        <pc:chgData name="Smith, Joseph" userId="0b958cc3-5455-4b70-a848-011cc8fc86af" providerId="ADAL" clId="{FA8512DC-FF39-496E-A277-B4261EE87AAA}" dt="2026-01-20T13:25:36.268" v="556"/>
        <pc:sldMkLst>
          <pc:docMk/>
          <pc:sldMk cId="4197078002" sldId="256"/>
        </pc:sldMkLst>
      </pc:sldChg>
      <pc:sldChg chg="modSp mod">
        <pc:chgData name="Smith, Joseph" userId="0b958cc3-5455-4b70-a848-011cc8fc86af" providerId="ADAL" clId="{FA8512DC-FF39-496E-A277-B4261EE87AAA}" dt="2026-01-20T13:28:38.275" v="684" actId="20577"/>
        <pc:sldMkLst>
          <pc:docMk/>
          <pc:sldMk cId="3733999022" sldId="258"/>
        </pc:sldMkLst>
        <pc:spChg chg="mod">
          <ac:chgData name="Smith, Joseph" userId="0b958cc3-5455-4b70-a848-011cc8fc86af" providerId="ADAL" clId="{FA8512DC-FF39-496E-A277-B4261EE87AAA}" dt="2026-01-20T13:28:38.275" v="684" actId="20577"/>
          <ac:spMkLst>
            <pc:docMk/>
            <pc:sldMk cId="3733999022" sldId="258"/>
            <ac:spMk id="2" creationId="{A076FB29-43CD-F164-8049-23DB89C8798C}"/>
          </ac:spMkLst>
        </pc:spChg>
      </pc:sldChg>
      <pc:sldChg chg="modSp mod modTransition modAnim">
        <pc:chgData name="Smith, Joseph" userId="0b958cc3-5455-4b70-a848-011cc8fc86af" providerId="ADAL" clId="{FA8512DC-FF39-496E-A277-B4261EE87AAA}" dt="2026-01-20T13:26:04.646" v="560"/>
        <pc:sldMkLst>
          <pc:docMk/>
          <pc:sldMk cId="832144216" sldId="259"/>
        </pc:sldMkLst>
        <pc:graphicFrameChg chg="mod modGraphic">
          <ac:chgData name="Smith, Joseph" userId="0b958cc3-5455-4b70-a848-011cc8fc86af" providerId="ADAL" clId="{FA8512DC-FF39-496E-A277-B4261EE87AAA}" dt="2026-01-20T12:55:18.349" v="19" actId="20577"/>
          <ac:graphicFrameMkLst>
            <pc:docMk/>
            <pc:sldMk cId="832144216" sldId="259"/>
            <ac:graphicFrameMk id="4" creationId="{502DF53E-5DDF-82A7-27E2-3273C7B66666}"/>
          </ac:graphicFrameMkLst>
        </pc:graphicFrameChg>
      </pc:sldChg>
      <pc:sldChg chg="modSp mod modTransition modAnim">
        <pc:chgData name="Smith, Joseph" userId="0b958cc3-5455-4b70-a848-011cc8fc86af" providerId="ADAL" clId="{FA8512DC-FF39-496E-A277-B4261EE87AAA}" dt="2026-01-20T13:26:31.491" v="564"/>
        <pc:sldMkLst>
          <pc:docMk/>
          <pc:sldMk cId="634822965" sldId="261"/>
        </pc:sldMkLst>
        <pc:graphicFrameChg chg="mod">
          <ac:chgData name="Smith, Joseph" userId="0b958cc3-5455-4b70-a848-011cc8fc86af" providerId="ADAL" clId="{FA8512DC-FF39-496E-A277-B4261EE87AAA}" dt="2026-01-20T13:09:05.615" v="464" actId="12100"/>
          <ac:graphicFrameMkLst>
            <pc:docMk/>
            <pc:sldMk cId="634822965" sldId="261"/>
            <ac:graphicFrameMk id="4" creationId="{04770FFC-9AEE-CDE2-64C1-5101F4FD4500}"/>
          </ac:graphicFrameMkLst>
        </pc:graphicFrameChg>
        <pc:picChg chg="mod">
          <ac:chgData name="Smith, Joseph" userId="0b958cc3-5455-4b70-a848-011cc8fc86af" providerId="ADAL" clId="{FA8512DC-FF39-496E-A277-B4261EE87AAA}" dt="2026-01-20T12:44:21.287" v="5" actId="1076"/>
          <ac:picMkLst>
            <pc:docMk/>
            <pc:sldMk cId="634822965" sldId="261"/>
            <ac:picMk id="5" creationId="{33857AA5-5973-F70A-60C6-58F044AA8201}"/>
          </ac:picMkLst>
        </pc:picChg>
        <pc:picChg chg="mod">
          <ac:chgData name="Smith, Joseph" userId="0b958cc3-5455-4b70-a848-011cc8fc86af" providerId="ADAL" clId="{FA8512DC-FF39-496E-A277-B4261EE87AAA}" dt="2026-01-20T12:44:21.287" v="5" actId="1076"/>
          <ac:picMkLst>
            <pc:docMk/>
            <pc:sldMk cId="634822965" sldId="261"/>
            <ac:picMk id="6" creationId="{E60E77EC-9B17-9D2B-66D5-D3259EF4C7E0}"/>
          </ac:picMkLst>
        </pc:picChg>
        <pc:picChg chg="mod">
          <ac:chgData name="Smith, Joseph" userId="0b958cc3-5455-4b70-a848-011cc8fc86af" providerId="ADAL" clId="{FA8512DC-FF39-496E-A277-B4261EE87AAA}" dt="2026-01-20T12:44:16.489" v="4" actId="1076"/>
          <ac:picMkLst>
            <pc:docMk/>
            <pc:sldMk cId="634822965" sldId="261"/>
            <ac:picMk id="7" creationId="{EBBD2081-FBE3-DD7C-DD4E-17F7F2101106}"/>
          </ac:picMkLst>
        </pc:picChg>
        <pc:picChg chg="mod">
          <ac:chgData name="Smith, Joseph" userId="0b958cc3-5455-4b70-a848-011cc8fc86af" providerId="ADAL" clId="{FA8512DC-FF39-496E-A277-B4261EE87AAA}" dt="2026-01-20T12:44:21.287" v="5" actId="1076"/>
          <ac:picMkLst>
            <pc:docMk/>
            <pc:sldMk cId="634822965" sldId="261"/>
            <ac:picMk id="8" creationId="{F48CA8B5-A704-04F4-2FD0-E58C86CFD6DF}"/>
          </ac:picMkLst>
        </pc:picChg>
      </pc:sldChg>
      <pc:sldChg chg="modSp modTransition modNotesTx">
        <pc:chgData name="Smith, Joseph" userId="0b958cc3-5455-4b70-a848-011cc8fc86af" providerId="ADAL" clId="{FA8512DC-FF39-496E-A277-B4261EE87AAA}" dt="2026-01-20T13:26:37.831" v="565"/>
        <pc:sldMkLst>
          <pc:docMk/>
          <pc:sldMk cId="310755060" sldId="324"/>
        </pc:sldMkLst>
        <pc:graphicFrameChg chg="mod">
          <ac:chgData name="Smith, Joseph" userId="0b958cc3-5455-4b70-a848-011cc8fc86af" providerId="ADAL" clId="{FA8512DC-FF39-496E-A277-B4261EE87AAA}" dt="2026-01-20T12:51:19.326" v="11" actId="12100"/>
          <ac:graphicFrameMkLst>
            <pc:docMk/>
            <pc:sldMk cId="310755060" sldId="324"/>
            <ac:graphicFrameMk id="11" creationId="{6980A5E1-F046-EF94-88E9-FDDCAA7BAA1A}"/>
          </ac:graphicFrameMkLst>
        </pc:graphicFrameChg>
      </pc:sldChg>
      <pc:sldChg chg="modSp mod modTransition modAnim modNotesTx">
        <pc:chgData name="Smith, Joseph" userId="0b958cc3-5455-4b70-a848-011cc8fc86af" providerId="ADAL" clId="{FA8512DC-FF39-496E-A277-B4261EE87AAA}" dt="2026-01-20T13:27:55.262" v="577"/>
        <pc:sldMkLst>
          <pc:docMk/>
          <pc:sldMk cId="1515998803" sldId="325"/>
        </pc:sldMkLst>
        <pc:spChg chg="mod">
          <ac:chgData name="Smith, Joseph" userId="0b958cc3-5455-4b70-a848-011cc8fc86af" providerId="ADAL" clId="{FA8512DC-FF39-496E-A277-B4261EE87AAA}" dt="2026-01-20T13:00:42.643" v="157" actId="20577"/>
          <ac:spMkLst>
            <pc:docMk/>
            <pc:sldMk cId="1515998803" sldId="325"/>
            <ac:spMk id="3" creationId="{B3BF556D-E1BE-BB12-00F0-242DD02419D7}"/>
          </ac:spMkLst>
        </pc:spChg>
        <pc:graphicFrameChg chg="mod modGraphic">
          <ac:chgData name="Smith, Joseph" userId="0b958cc3-5455-4b70-a848-011cc8fc86af" providerId="ADAL" clId="{FA8512DC-FF39-496E-A277-B4261EE87AAA}" dt="2026-01-20T13:01:15.866" v="174" actId="20577"/>
          <ac:graphicFrameMkLst>
            <pc:docMk/>
            <pc:sldMk cId="1515998803" sldId="325"/>
            <ac:graphicFrameMk id="11" creationId="{A59F0E43-784E-E4D2-A237-16ED89D4BC9E}"/>
          </ac:graphicFrameMkLst>
        </pc:graphicFrameChg>
      </pc:sldChg>
      <pc:sldChg chg="modSp mod modTransition modNotesTx">
        <pc:chgData name="Smith, Joseph" userId="0b958cc3-5455-4b70-a848-011cc8fc86af" providerId="ADAL" clId="{FA8512DC-FF39-496E-A277-B4261EE87AAA}" dt="2026-01-20T13:26:44.070" v="566"/>
        <pc:sldMkLst>
          <pc:docMk/>
          <pc:sldMk cId="3999979315" sldId="326"/>
        </pc:sldMkLst>
        <pc:spChg chg="mod">
          <ac:chgData name="Smith, Joseph" userId="0b958cc3-5455-4b70-a848-011cc8fc86af" providerId="ADAL" clId="{FA8512DC-FF39-496E-A277-B4261EE87AAA}" dt="2026-01-20T12:56:05.675" v="43" actId="20577"/>
          <ac:spMkLst>
            <pc:docMk/>
            <pc:sldMk cId="3999979315" sldId="326"/>
            <ac:spMk id="3" creationId="{E0D276E3-30A4-D142-DE3E-111A2112B451}"/>
          </ac:spMkLst>
        </pc:spChg>
        <pc:graphicFrameChg chg="mod modGraphic">
          <ac:chgData name="Smith, Joseph" userId="0b958cc3-5455-4b70-a848-011cc8fc86af" providerId="ADAL" clId="{FA8512DC-FF39-496E-A277-B4261EE87AAA}" dt="2026-01-20T12:59:24.995" v="87" actId="20577"/>
          <ac:graphicFrameMkLst>
            <pc:docMk/>
            <pc:sldMk cId="3999979315" sldId="326"/>
            <ac:graphicFrameMk id="11" creationId="{78339D0A-DF6C-76B9-6B90-8C3A63CA0AED}"/>
          </ac:graphicFrameMkLst>
        </pc:graphicFrameChg>
      </pc:sldChg>
      <pc:sldChg chg="modSp ord modTransition modAnim modNotesTx">
        <pc:chgData name="Smith, Joseph" userId="0b958cc3-5455-4b70-a848-011cc8fc86af" providerId="ADAL" clId="{FA8512DC-FF39-496E-A277-B4261EE87AAA}" dt="2026-01-20T13:27:48.271" v="576"/>
        <pc:sldMkLst>
          <pc:docMk/>
          <pc:sldMk cId="3318260470" sldId="327"/>
        </pc:sldMkLst>
        <pc:spChg chg="mod">
          <ac:chgData name="Smith, Joseph" userId="0b958cc3-5455-4b70-a848-011cc8fc86af" providerId="ADAL" clId="{FA8512DC-FF39-496E-A277-B4261EE87AAA}" dt="2026-01-20T13:00:29.017" v="138" actId="20577"/>
          <ac:spMkLst>
            <pc:docMk/>
            <pc:sldMk cId="3318260470" sldId="327"/>
            <ac:spMk id="3" creationId="{665F9DA0-199A-8159-FD75-5579FF551E3B}"/>
          </ac:spMkLst>
        </pc:spChg>
        <pc:graphicFrameChg chg="mod">
          <ac:chgData name="Smith, Joseph" userId="0b958cc3-5455-4b70-a848-011cc8fc86af" providerId="ADAL" clId="{FA8512DC-FF39-496E-A277-B4261EE87AAA}" dt="2026-01-20T12:54:58.984" v="16" actId="13782"/>
          <ac:graphicFrameMkLst>
            <pc:docMk/>
            <pc:sldMk cId="3318260470" sldId="327"/>
            <ac:graphicFrameMk id="11" creationId="{713C9FCB-201A-465D-6ED4-7548FE1C5E61}"/>
          </ac:graphicFrameMkLst>
        </pc:graphicFrameChg>
      </pc:sldChg>
      <pc:sldChg chg="modSp modTransition modAnim">
        <pc:chgData name="Smith, Joseph" userId="0b958cc3-5455-4b70-a848-011cc8fc86af" providerId="ADAL" clId="{FA8512DC-FF39-496E-A277-B4261EE87AAA}" dt="2026-01-20T13:28:12.616" v="581"/>
        <pc:sldMkLst>
          <pc:docMk/>
          <pc:sldMk cId="1449306647" sldId="329"/>
        </pc:sldMkLst>
        <pc:graphicFrameChg chg="mod">
          <ac:chgData name="Smith, Joseph" userId="0b958cc3-5455-4b70-a848-011cc8fc86af" providerId="ADAL" clId="{FA8512DC-FF39-496E-A277-B4261EE87AAA}" dt="2026-01-20T13:04:21.004" v="427" actId="13782"/>
          <ac:graphicFrameMkLst>
            <pc:docMk/>
            <pc:sldMk cId="1449306647" sldId="329"/>
            <ac:graphicFrameMk id="11" creationId="{7C6F8D5A-21D2-C7E4-4D04-0211355731F5}"/>
          </ac:graphicFrameMkLst>
        </pc:graphicFrameChg>
      </pc:sldChg>
      <pc:sldChg chg="modSp modTransition modNotesTx">
        <pc:chgData name="Smith, Joseph" userId="0b958cc3-5455-4b70-a848-011cc8fc86af" providerId="ADAL" clId="{FA8512DC-FF39-496E-A277-B4261EE87AAA}" dt="2026-01-20T13:28:08.901" v="580"/>
        <pc:sldMkLst>
          <pc:docMk/>
          <pc:sldMk cId="1798466220" sldId="330"/>
        </pc:sldMkLst>
        <pc:graphicFrameChg chg="mod">
          <ac:chgData name="Smith, Joseph" userId="0b958cc3-5455-4b70-a848-011cc8fc86af" providerId="ADAL" clId="{FA8512DC-FF39-496E-A277-B4261EE87AAA}" dt="2026-01-20T12:52:00.426" v="15" actId="12100"/>
          <ac:graphicFrameMkLst>
            <pc:docMk/>
            <pc:sldMk cId="1798466220" sldId="330"/>
            <ac:graphicFrameMk id="11" creationId="{D64EB780-6F2D-2575-A25D-4AD1037416A3}"/>
          </ac:graphicFrameMkLst>
        </pc:graphicFrameChg>
      </pc:sldChg>
      <pc:sldChg chg="addSp delSp modSp new mod modTransition modAnim">
        <pc:chgData name="Smith, Joseph" userId="0b958cc3-5455-4b70-a848-011cc8fc86af" providerId="ADAL" clId="{FA8512DC-FF39-496E-A277-B4261EE87AAA}" dt="2026-01-20T13:27:42.092" v="575"/>
        <pc:sldMkLst>
          <pc:docMk/>
          <pc:sldMk cId="1952831058" sldId="331"/>
        </pc:sldMkLst>
        <pc:spChg chg="mod">
          <ac:chgData name="Smith, Joseph" userId="0b958cc3-5455-4b70-a848-011cc8fc86af" providerId="ADAL" clId="{FA8512DC-FF39-496E-A277-B4261EE87AAA}" dt="2026-01-20T12:56:40.621" v="52" actId="20577"/>
          <ac:spMkLst>
            <pc:docMk/>
            <pc:sldMk cId="1952831058" sldId="331"/>
            <ac:spMk id="2" creationId="{1E5910C5-92C4-6459-64CD-632D11B84B03}"/>
          </ac:spMkLst>
        </pc:spChg>
        <pc:spChg chg="del mod">
          <ac:chgData name="Smith, Joseph" userId="0b958cc3-5455-4b70-a848-011cc8fc86af" providerId="ADAL" clId="{FA8512DC-FF39-496E-A277-B4261EE87AAA}" dt="2026-01-20T13:23:07.966" v="547" actId="12084"/>
          <ac:spMkLst>
            <pc:docMk/>
            <pc:sldMk cId="1952831058" sldId="331"/>
            <ac:spMk id="3" creationId="{8F2EC37C-CAAB-4C8E-9ABE-747685AA9D68}"/>
          </ac:spMkLst>
        </pc:spChg>
        <pc:spChg chg="add mod">
          <ac:chgData name="Smith, Joseph" userId="0b958cc3-5455-4b70-a848-011cc8fc86af" providerId="ADAL" clId="{FA8512DC-FF39-496E-A277-B4261EE87AAA}" dt="2026-01-20T12:58:24.418" v="74" actId="1076"/>
          <ac:spMkLst>
            <pc:docMk/>
            <pc:sldMk cId="1952831058" sldId="331"/>
            <ac:spMk id="4" creationId="{8E4834A8-91CD-E0A6-0DF5-9D3BBFFCBF8C}"/>
          </ac:spMkLst>
        </pc:spChg>
        <pc:graphicFrameChg chg="add mod">
          <ac:chgData name="Smith, Joseph" userId="0b958cc3-5455-4b70-a848-011cc8fc86af" providerId="ADAL" clId="{FA8512DC-FF39-496E-A277-B4261EE87AAA}" dt="2026-01-20T13:23:15.556" v="548" actId="12100"/>
          <ac:graphicFrameMkLst>
            <pc:docMk/>
            <pc:sldMk cId="1952831058" sldId="331"/>
            <ac:graphicFrameMk id="9" creationId="{C9875ABD-B1F7-FA9A-7FE3-083B519560E4}"/>
          </ac:graphicFrameMkLst>
        </pc:graphicFrameChg>
        <pc:picChg chg="add mod">
          <ac:chgData name="Smith, Joseph" userId="0b958cc3-5455-4b70-a848-011cc8fc86af" providerId="ADAL" clId="{FA8512DC-FF39-496E-A277-B4261EE87AAA}" dt="2026-01-20T12:58:09.084" v="69"/>
          <ac:picMkLst>
            <pc:docMk/>
            <pc:sldMk cId="1952831058" sldId="331"/>
            <ac:picMk id="5" creationId="{1F36E2B8-6CF7-3AAF-073E-7CA7590DB55A}"/>
          </ac:picMkLst>
        </pc:picChg>
        <pc:picChg chg="add mod">
          <ac:chgData name="Smith, Joseph" userId="0b958cc3-5455-4b70-a848-011cc8fc86af" providerId="ADAL" clId="{FA8512DC-FF39-496E-A277-B4261EE87AAA}" dt="2026-01-20T12:58:09.084" v="69"/>
          <ac:picMkLst>
            <pc:docMk/>
            <pc:sldMk cId="1952831058" sldId="331"/>
            <ac:picMk id="6" creationId="{527D6477-4A09-48E5-04FD-A2C3489860D2}"/>
          </ac:picMkLst>
        </pc:picChg>
        <pc:picChg chg="add mod">
          <ac:chgData name="Smith, Joseph" userId="0b958cc3-5455-4b70-a848-011cc8fc86af" providerId="ADAL" clId="{FA8512DC-FF39-496E-A277-B4261EE87AAA}" dt="2026-01-20T12:58:18.888" v="72" actId="1076"/>
          <ac:picMkLst>
            <pc:docMk/>
            <pc:sldMk cId="1952831058" sldId="331"/>
            <ac:picMk id="7" creationId="{FE00644F-292A-1CBD-6287-1F42582C6953}"/>
          </ac:picMkLst>
        </pc:picChg>
        <pc:picChg chg="add mod">
          <ac:chgData name="Smith, Joseph" userId="0b958cc3-5455-4b70-a848-011cc8fc86af" providerId="ADAL" clId="{FA8512DC-FF39-496E-A277-B4261EE87AAA}" dt="2026-01-20T12:58:09.084" v="69"/>
          <ac:picMkLst>
            <pc:docMk/>
            <pc:sldMk cId="1952831058" sldId="331"/>
            <ac:picMk id="8" creationId="{F8F0C60B-20FA-6D0A-68DD-AFB9E6E2C4B9}"/>
          </ac:picMkLst>
        </pc:picChg>
      </pc:sldChg>
      <pc:sldChg chg="modSp add del">
        <pc:chgData name="Smith, Joseph" userId="0b958cc3-5455-4b70-a848-011cc8fc86af" providerId="ADAL" clId="{FA8512DC-FF39-496E-A277-B4261EE87AAA}" dt="2026-01-20T12:59:55.805" v="90" actId="2696"/>
        <pc:sldMkLst>
          <pc:docMk/>
          <pc:sldMk cId="3156366898" sldId="332"/>
        </pc:sldMkLst>
        <pc:spChg chg="mod">
          <ac:chgData name="Smith, Joseph" userId="0b958cc3-5455-4b70-a848-011cc8fc86af" providerId="ADAL" clId="{FA8512DC-FF39-496E-A277-B4261EE87AAA}" dt="2026-01-20T12:59:45.878" v="89" actId="20577"/>
          <ac:spMkLst>
            <pc:docMk/>
            <pc:sldMk cId="3156366898" sldId="332"/>
            <ac:spMk id="3" creationId="{94A33B19-65DB-B013-DBD0-CDBA28AC269F}"/>
          </ac:spMkLst>
        </pc:spChg>
      </pc:sldChg>
      <pc:sldChg chg="modSp add mod modTransition modAnim modNotesTx">
        <pc:chgData name="Smith, Joseph" userId="0b958cc3-5455-4b70-a848-011cc8fc86af" providerId="ADAL" clId="{FA8512DC-FF39-496E-A277-B4261EE87AAA}" dt="2026-01-20T13:28:00.433" v="578"/>
        <pc:sldMkLst>
          <pc:docMk/>
          <pc:sldMk cId="3733479220" sldId="332"/>
        </pc:sldMkLst>
        <pc:spChg chg="mod">
          <ac:chgData name="Smith, Joseph" userId="0b958cc3-5455-4b70-a848-011cc8fc86af" providerId="ADAL" clId="{FA8512DC-FF39-496E-A277-B4261EE87AAA}" dt="2026-01-20T13:01:29.424" v="210" actId="20577"/>
          <ac:spMkLst>
            <pc:docMk/>
            <pc:sldMk cId="3733479220" sldId="332"/>
            <ac:spMk id="3" creationId="{6C0822B4-0D39-7E48-00C2-ED43D3044051}"/>
          </ac:spMkLst>
        </pc:spChg>
        <pc:graphicFrameChg chg="mod modGraphic">
          <ac:chgData name="Smith, Joseph" userId="0b958cc3-5455-4b70-a848-011cc8fc86af" providerId="ADAL" clId="{FA8512DC-FF39-496E-A277-B4261EE87AAA}" dt="2026-01-20T13:03:27.135" v="425" actId="20577"/>
          <ac:graphicFrameMkLst>
            <pc:docMk/>
            <pc:sldMk cId="3733479220" sldId="332"/>
            <ac:graphicFrameMk id="11" creationId="{334B7D4E-7BFB-6ED7-15B9-2A6FB0F6C0F6}"/>
          </ac:graphicFrameMkLst>
        </pc:graphicFrameChg>
      </pc:sldChg>
      <pc:sldChg chg="addSp delSp modSp new mod ord modTransition modAnim">
        <pc:chgData name="Smith, Joseph" userId="0b958cc3-5455-4b70-a848-011cc8fc86af" providerId="ADAL" clId="{FA8512DC-FF39-496E-A277-B4261EE87AAA}" dt="2026-01-20T13:27:03.336" v="569"/>
        <pc:sldMkLst>
          <pc:docMk/>
          <pc:sldMk cId="1728026716" sldId="333"/>
        </pc:sldMkLst>
        <pc:spChg chg="del">
          <ac:chgData name="Smith, Joseph" userId="0b958cc3-5455-4b70-a848-011cc8fc86af" providerId="ADAL" clId="{FA8512DC-FF39-496E-A277-B4261EE87AAA}" dt="2026-01-20T13:07:45.404" v="456" actId="478"/>
          <ac:spMkLst>
            <pc:docMk/>
            <pc:sldMk cId="1728026716" sldId="333"/>
            <ac:spMk id="2" creationId="{B0F9748A-0668-125E-6438-4964BF96DA16}"/>
          </ac:spMkLst>
        </pc:spChg>
        <pc:spChg chg="del mod">
          <ac:chgData name="Smith, Joseph" userId="0b958cc3-5455-4b70-a848-011cc8fc86af" providerId="ADAL" clId="{FA8512DC-FF39-496E-A277-B4261EE87AAA}" dt="2026-01-20T13:06:29.963" v="448" actId="12084"/>
          <ac:spMkLst>
            <pc:docMk/>
            <pc:sldMk cId="1728026716" sldId="333"/>
            <ac:spMk id="3" creationId="{CF5509D7-B183-B02D-CD30-73FA9E584114}"/>
          </ac:spMkLst>
        </pc:spChg>
        <pc:graphicFrameChg chg="add mod">
          <ac:chgData name="Smith, Joseph" userId="0b958cc3-5455-4b70-a848-011cc8fc86af" providerId="ADAL" clId="{FA8512DC-FF39-496E-A277-B4261EE87AAA}" dt="2026-01-20T13:07:38.813" v="455" actId="11530"/>
          <ac:graphicFrameMkLst>
            <pc:docMk/>
            <pc:sldMk cId="1728026716" sldId="333"/>
            <ac:graphicFrameMk id="4" creationId="{941B8405-7E75-C65A-5522-65B493263E33}"/>
          </ac:graphicFrameMkLst>
        </pc:graphicFrameChg>
      </pc:sldChg>
      <pc:sldChg chg="modSp new del mod">
        <pc:chgData name="Smith, Joseph" userId="0b958cc3-5455-4b70-a848-011cc8fc86af" providerId="ADAL" clId="{FA8512DC-FF39-496E-A277-B4261EE87AAA}" dt="2026-01-20T13:11:44.108" v="507" actId="2696"/>
        <pc:sldMkLst>
          <pc:docMk/>
          <pc:sldMk cId="1043385456" sldId="334"/>
        </pc:sldMkLst>
        <pc:spChg chg="mod">
          <ac:chgData name="Smith, Joseph" userId="0b958cc3-5455-4b70-a848-011cc8fc86af" providerId="ADAL" clId="{FA8512DC-FF39-496E-A277-B4261EE87AAA}" dt="2026-01-20T13:10:42.890" v="479" actId="20577"/>
          <ac:spMkLst>
            <pc:docMk/>
            <pc:sldMk cId="1043385456" sldId="334"/>
            <ac:spMk id="2" creationId="{43DF4A12-1A7A-7606-827B-75A32840DFF4}"/>
          </ac:spMkLst>
        </pc:spChg>
        <pc:spChg chg="mod">
          <ac:chgData name="Smith, Joseph" userId="0b958cc3-5455-4b70-a848-011cc8fc86af" providerId="ADAL" clId="{FA8512DC-FF39-496E-A277-B4261EE87AAA}" dt="2026-01-20T13:10:52.345" v="504" actId="20577"/>
          <ac:spMkLst>
            <pc:docMk/>
            <pc:sldMk cId="1043385456" sldId="334"/>
            <ac:spMk id="3" creationId="{0A26378D-7938-B6F5-FD8D-FA66A167521B}"/>
          </ac:spMkLst>
        </pc:spChg>
      </pc:sldChg>
      <pc:sldChg chg="addSp delSp modSp new mod modTransition">
        <pc:chgData name="Smith, Joseph" userId="0b958cc3-5455-4b70-a848-011cc8fc86af" providerId="ADAL" clId="{FA8512DC-FF39-496E-A277-B4261EE87AAA}" dt="2026-01-20T13:28:03.434" v="579"/>
        <pc:sldMkLst>
          <pc:docMk/>
          <pc:sldMk cId="3733231245" sldId="334"/>
        </pc:sldMkLst>
        <pc:spChg chg="mod">
          <ac:chgData name="Smith, Joseph" userId="0b958cc3-5455-4b70-a848-011cc8fc86af" providerId="ADAL" clId="{FA8512DC-FF39-496E-A277-B4261EE87AAA}" dt="2026-01-20T13:15:01.701" v="540" actId="20577"/>
          <ac:spMkLst>
            <pc:docMk/>
            <pc:sldMk cId="3733231245" sldId="334"/>
            <ac:spMk id="2" creationId="{DB92C446-9753-E398-EF48-175A43A8A46E}"/>
          </ac:spMkLst>
        </pc:spChg>
        <pc:spChg chg="mod">
          <ac:chgData name="Smith, Joseph" userId="0b958cc3-5455-4b70-a848-011cc8fc86af" providerId="ADAL" clId="{FA8512DC-FF39-496E-A277-B4261EE87AAA}" dt="2026-01-20T13:23:24.698" v="549" actId="14100"/>
          <ac:spMkLst>
            <pc:docMk/>
            <pc:sldMk cId="3733231245" sldId="334"/>
            <ac:spMk id="3" creationId="{C7CF8A6E-D735-7DA4-D725-BA63C27C924C}"/>
          </ac:spMkLst>
        </pc:spChg>
        <pc:spChg chg="add del mod">
          <ac:chgData name="Smith, Joseph" userId="0b958cc3-5455-4b70-a848-011cc8fc86af" providerId="ADAL" clId="{FA8512DC-FF39-496E-A277-B4261EE87AAA}" dt="2026-01-20T13:24:22.325" v="552" actId="478"/>
          <ac:spMkLst>
            <pc:docMk/>
            <pc:sldMk cId="3733231245" sldId="334"/>
            <ac:spMk id="4" creationId="{41CB50A5-FDEF-C5A3-7A8C-FFD0C1962899}"/>
          </ac:spMkLst>
        </pc:spChg>
      </pc:sldChg>
      <pc:sldChg chg="modSp new del mod">
        <pc:chgData name="Smith, Joseph" userId="0b958cc3-5455-4b70-a848-011cc8fc86af" providerId="ADAL" clId="{FA8512DC-FF39-496E-A277-B4261EE87AAA}" dt="2026-01-20T13:25:01.391" v="555" actId="2696"/>
        <pc:sldMkLst>
          <pc:docMk/>
          <pc:sldMk cId="4287121147" sldId="335"/>
        </pc:sldMkLst>
        <pc:spChg chg="mod">
          <ac:chgData name="Smith, Joseph" userId="0b958cc3-5455-4b70-a848-011cc8fc86af" providerId="ADAL" clId="{FA8512DC-FF39-496E-A277-B4261EE87AAA}" dt="2026-01-20T13:24:47.481" v="554" actId="12"/>
          <ac:spMkLst>
            <pc:docMk/>
            <pc:sldMk cId="4287121147" sldId="335"/>
            <ac:spMk id="3" creationId="{F9E879CE-4EE7-5A24-B0C4-D94DE350201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4907EB-A2B4-43FB-9E7B-48A3FE770D7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2F43AE18-B267-4FA1-BCF8-63AF7C1B93DB}">
      <dgm:prSet/>
      <dgm:spPr/>
      <dgm:t>
        <a:bodyPr/>
        <a:lstStyle/>
        <a:p>
          <a:r>
            <a:rPr lang="en-GB" b="1" i="0" dirty="0"/>
            <a:t>Demonstrate active listening behaviours</a:t>
          </a:r>
          <a:endParaRPr lang="en-GB" dirty="0"/>
        </a:p>
      </dgm:t>
    </dgm:pt>
    <dgm:pt modelId="{EEDC2314-10FE-49CD-9C99-9175FAB4003F}" type="parTrans" cxnId="{B2E44601-CDBB-42EB-A9F3-67AEF703258A}">
      <dgm:prSet/>
      <dgm:spPr/>
      <dgm:t>
        <a:bodyPr/>
        <a:lstStyle/>
        <a:p>
          <a:endParaRPr lang="en-GB"/>
        </a:p>
      </dgm:t>
    </dgm:pt>
    <dgm:pt modelId="{ADDCE21C-2003-4810-9A46-5F807D292592}" type="sibTrans" cxnId="{B2E44601-CDBB-42EB-A9F3-67AEF703258A}">
      <dgm:prSet/>
      <dgm:spPr/>
      <dgm:t>
        <a:bodyPr/>
        <a:lstStyle/>
        <a:p>
          <a:endParaRPr lang="en-GB"/>
        </a:p>
      </dgm:t>
    </dgm:pt>
    <dgm:pt modelId="{1FCAF7F1-4C47-44BF-8630-86CE2292B804}">
      <dgm:prSet/>
      <dgm:spPr/>
      <dgm:t>
        <a:bodyPr/>
        <a:lstStyle/>
        <a:p>
          <a:r>
            <a:rPr lang="en-GB" b="1" i="0" dirty="0"/>
            <a:t>Apply the OCRE method to produce evidence- based interview notes</a:t>
          </a:r>
          <a:endParaRPr lang="en-GB" dirty="0"/>
        </a:p>
      </dgm:t>
    </dgm:pt>
    <dgm:pt modelId="{F1A9AF2C-8A4E-4A4E-A18F-3B68A2AD7001}" type="parTrans" cxnId="{093E2A9E-1782-407C-9B58-C70D8D0ED999}">
      <dgm:prSet/>
      <dgm:spPr/>
      <dgm:t>
        <a:bodyPr/>
        <a:lstStyle/>
        <a:p>
          <a:endParaRPr lang="en-GB"/>
        </a:p>
      </dgm:t>
    </dgm:pt>
    <dgm:pt modelId="{78947F8B-FDD5-40D2-94E5-CC4CF065B6DE}" type="sibTrans" cxnId="{093E2A9E-1782-407C-9B58-C70D8D0ED999}">
      <dgm:prSet/>
      <dgm:spPr/>
      <dgm:t>
        <a:bodyPr/>
        <a:lstStyle/>
        <a:p>
          <a:endParaRPr lang="en-GB"/>
        </a:p>
      </dgm:t>
    </dgm:pt>
    <dgm:pt modelId="{BB172ACB-16F6-49AB-BBC5-353D0B6D6F97}">
      <dgm:prSet/>
      <dgm:spPr/>
      <dgm:t>
        <a:bodyPr/>
        <a:lstStyle/>
        <a:p>
          <a:r>
            <a:rPr lang="en-GB" b="1" i="0" dirty="0"/>
            <a:t>Identify leading questions and distinguish them from probing questions</a:t>
          </a:r>
          <a:endParaRPr lang="en-GB" dirty="0"/>
        </a:p>
      </dgm:t>
    </dgm:pt>
    <dgm:pt modelId="{383585B6-BB3C-4536-8714-C0645B09F735}" type="parTrans" cxnId="{E96C2285-44FB-4B67-A8A6-78D299E656DC}">
      <dgm:prSet/>
      <dgm:spPr/>
      <dgm:t>
        <a:bodyPr/>
        <a:lstStyle/>
        <a:p>
          <a:endParaRPr lang="en-GB"/>
        </a:p>
      </dgm:t>
    </dgm:pt>
    <dgm:pt modelId="{BC432D31-F72A-4A52-A050-B2B6FFB77A81}" type="sibTrans" cxnId="{E96C2285-44FB-4B67-A8A6-78D299E656DC}">
      <dgm:prSet/>
      <dgm:spPr/>
      <dgm:t>
        <a:bodyPr/>
        <a:lstStyle/>
        <a:p>
          <a:endParaRPr lang="en-GB"/>
        </a:p>
      </dgm:t>
    </dgm:pt>
    <dgm:pt modelId="{1BAFA341-703C-448E-BB6A-7B917B671433}">
      <dgm:prSet/>
      <dgm:spPr/>
      <dgm:t>
        <a:bodyPr/>
        <a:lstStyle/>
        <a:p>
          <a:r>
            <a:rPr lang="en-GB" b="1" i="0"/>
            <a:t>Construct probing questions to gather deeper evidence</a:t>
          </a:r>
          <a:endParaRPr lang="en-GB" dirty="0"/>
        </a:p>
      </dgm:t>
    </dgm:pt>
    <dgm:pt modelId="{4CD513AD-1CCE-4C0B-98FB-19B852DFEB4F}" type="parTrans" cxnId="{9C2D437C-3E3B-4B30-9E84-1CAC01C4E509}">
      <dgm:prSet/>
      <dgm:spPr/>
      <dgm:t>
        <a:bodyPr/>
        <a:lstStyle/>
        <a:p>
          <a:endParaRPr lang="en-GB"/>
        </a:p>
      </dgm:t>
    </dgm:pt>
    <dgm:pt modelId="{CD83118F-56B2-43B2-B0D5-A639ADCFB94D}" type="sibTrans" cxnId="{9C2D437C-3E3B-4B30-9E84-1CAC01C4E509}">
      <dgm:prSet/>
      <dgm:spPr/>
      <dgm:t>
        <a:bodyPr/>
        <a:lstStyle/>
        <a:p>
          <a:endParaRPr lang="en-GB"/>
        </a:p>
      </dgm:t>
    </dgm:pt>
    <dgm:pt modelId="{8D738AB3-C31A-4A2E-8CF7-F960A77893B1}" type="pres">
      <dgm:prSet presAssocID="{C34907EB-A2B4-43FB-9E7B-48A3FE770D7F}" presName="outerComposite" presStyleCnt="0">
        <dgm:presLayoutVars>
          <dgm:chMax val="5"/>
          <dgm:dir/>
          <dgm:resizeHandles val="exact"/>
        </dgm:presLayoutVars>
      </dgm:prSet>
      <dgm:spPr/>
    </dgm:pt>
    <dgm:pt modelId="{52880538-E9B9-43F1-AE32-5737D11C9A3E}" type="pres">
      <dgm:prSet presAssocID="{C34907EB-A2B4-43FB-9E7B-48A3FE770D7F}" presName="dummyMaxCanvas" presStyleCnt="0">
        <dgm:presLayoutVars/>
      </dgm:prSet>
      <dgm:spPr/>
    </dgm:pt>
    <dgm:pt modelId="{89FED6E1-DC24-4E07-B930-84AD44E22999}" type="pres">
      <dgm:prSet presAssocID="{C34907EB-A2B4-43FB-9E7B-48A3FE770D7F}" presName="FourNodes_1" presStyleLbl="node1" presStyleIdx="0" presStyleCnt="4">
        <dgm:presLayoutVars>
          <dgm:bulletEnabled val="1"/>
        </dgm:presLayoutVars>
      </dgm:prSet>
      <dgm:spPr/>
    </dgm:pt>
    <dgm:pt modelId="{6041AFE2-758E-46FF-904F-3780C753F873}" type="pres">
      <dgm:prSet presAssocID="{C34907EB-A2B4-43FB-9E7B-48A3FE770D7F}" presName="FourNodes_2" presStyleLbl="node1" presStyleIdx="1" presStyleCnt="4">
        <dgm:presLayoutVars>
          <dgm:bulletEnabled val="1"/>
        </dgm:presLayoutVars>
      </dgm:prSet>
      <dgm:spPr/>
    </dgm:pt>
    <dgm:pt modelId="{DE53824E-5D00-4F83-9763-B20CB480441E}" type="pres">
      <dgm:prSet presAssocID="{C34907EB-A2B4-43FB-9E7B-48A3FE770D7F}" presName="FourNodes_3" presStyleLbl="node1" presStyleIdx="2" presStyleCnt="4">
        <dgm:presLayoutVars>
          <dgm:bulletEnabled val="1"/>
        </dgm:presLayoutVars>
      </dgm:prSet>
      <dgm:spPr/>
    </dgm:pt>
    <dgm:pt modelId="{A0052132-C489-449C-8684-18DBD2124347}" type="pres">
      <dgm:prSet presAssocID="{C34907EB-A2B4-43FB-9E7B-48A3FE770D7F}" presName="FourNodes_4" presStyleLbl="node1" presStyleIdx="3" presStyleCnt="4">
        <dgm:presLayoutVars>
          <dgm:bulletEnabled val="1"/>
        </dgm:presLayoutVars>
      </dgm:prSet>
      <dgm:spPr/>
    </dgm:pt>
    <dgm:pt modelId="{6E09246F-C72F-461B-8F0A-133B2076D9C3}" type="pres">
      <dgm:prSet presAssocID="{C34907EB-A2B4-43FB-9E7B-48A3FE770D7F}" presName="FourConn_1-2" presStyleLbl="fgAccFollowNode1" presStyleIdx="0" presStyleCnt="3">
        <dgm:presLayoutVars>
          <dgm:bulletEnabled val="1"/>
        </dgm:presLayoutVars>
      </dgm:prSet>
      <dgm:spPr/>
    </dgm:pt>
    <dgm:pt modelId="{FC7B4D46-99B1-4533-A02B-B3F069CB2D87}" type="pres">
      <dgm:prSet presAssocID="{C34907EB-A2B4-43FB-9E7B-48A3FE770D7F}" presName="FourConn_2-3" presStyleLbl="fgAccFollowNode1" presStyleIdx="1" presStyleCnt="3">
        <dgm:presLayoutVars>
          <dgm:bulletEnabled val="1"/>
        </dgm:presLayoutVars>
      </dgm:prSet>
      <dgm:spPr/>
    </dgm:pt>
    <dgm:pt modelId="{9808FBBD-D6EC-4BFA-AFC6-491C730989AB}" type="pres">
      <dgm:prSet presAssocID="{C34907EB-A2B4-43FB-9E7B-48A3FE770D7F}" presName="FourConn_3-4" presStyleLbl="fgAccFollowNode1" presStyleIdx="2" presStyleCnt="3">
        <dgm:presLayoutVars>
          <dgm:bulletEnabled val="1"/>
        </dgm:presLayoutVars>
      </dgm:prSet>
      <dgm:spPr/>
    </dgm:pt>
    <dgm:pt modelId="{FF46BF8D-7691-4A90-8B2C-A0BC4AD48167}" type="pres">
      <dgm:prSet presAssocID="{C34907EB-A2B4-43FB-9E7B-48A3FE770D7F}" presName="FourNodes_1_text" presStyleLbl="node1" presStyleIdx="3" presStyleCnt="4">
        <dgm:presLayoutVars>
          <dgm:bulletEnabled val="1"/>
        </dgm:presLayoutVars>
      </dgm:prSet>
      <dgm:spPr/>
    </dgm:pt>
    <dgm:pt modelId="{572D12B6-7B63-4BEC-9EBE-8B0691CA349F}" type="pres">
      <dgm:prSet presAssocID="{C34907EB-A2B4-43FB-9E7B-48A3FE770D7F}" presName="FourNodes_2_text" presStyleLbl="node1" presStyleIdx="3" presStyleCnt="4">
        <dgm:presLayoutVars>
          <dgm:bulletEnabled val="1"/>
        </dgm:presLayoutVars>
      </dgm:prSet>
      <dgm:spPr/>
    </dgm:pt>
    <dgm:pt modelId="{B5F81230-CFAA-4694-8126-AD04A64382AB}" type="pres">
      <dgm:prSet presAssocID="{C34907EB-A2B4-43FB-9E7B-48A3FE770D7F}" presName="FourNodes_3_text" presStyleLbl="node1" presStyleIdx="3" presStyleCnt="4">
        <dgm:presLayoutVars>
          <dgm:bulletEnabled val="1"/>
        </dgm:presLayoutVars>
      </dgm:prSet>
      <dgm:spPr/>
    </dgm:pt>
    <dgm:pt modelId="{965BD3AC-A257-4539-B871-453EC1616358}" type="pres">
      <dgm:prSet presAssocID="{C34907EB-A2B4-43FB-9E7B-48A3FE770D7F}" presName="FourNodes_4_text" presStyleLbl="node1" presStyleIdx="3" presStyleCnt="4">
        <dgm:presLayoutVars>
          <dgm:bulletEnabled val="1"/>
        </dgm:presLayoutVars>
      </dgm:prSet>
      <dgm:spPr/>
    </dgm:pt>
  </dgm:ptLst>
  <dgm:cxnLst>
    <dgm:cxn modelId="{B2E44601-CDBB-42EB-A9F3-67AEF703258A}" srcId="{C34907EB-A2B4-43FB-9E7B-48A3FE770D7F}" destId="{2F43AE18-B267-4FA1-BCF8-63AF7C1B93DB}" srcOrd="0" destOrd="0" parTransId="{EEDC2314-10FE-49CD-9C99-9175FAB4003F}" sibTransId="{ADDCE21C-2003-4810-9A46-5F807D292592}"/>
    <dgm:cxn modelId="{96757924-0565-45DE-B0A9-E0CC6992B0A1}" type="presOf" srcId="{1BAFA341-703C-448E-BB6A-7B917B671433}" destId="{965BD3AC-A257-4539-B871-453EC1616358}" srcOrd="1" destOrd="0" presId="urn:microsoft.com/office/officeart/2005/8/layout/vProcess5"/>
    <dgm:cxn modelId="{FFF6A62C-72E3-456D-A023-91B1AC5D69E6}" type="presOf" srcId="{BB172ACB-16F6-49AB-BBC5-353D0B6D6F97}" destId="{B5F81230-CFAA-4694-8126-AD04A64382AB}" srcOrd="1" destOrd="0" presId="urn:microsoft.com/office/officeart/2005/8/layout/vProcess5"/>
    <dgm:cxn modelId="{8F38ED57-2E9B-411C-888D-01B52CE9E4FF}" type="presOf" srcId="{BB172ACB-16F6-49AB-BBC5-353D0B6D6F97}" destId="{DE53824E-5D00-4F83-9763-B20CB480441E}" srcOrd="0" destOrd="0" presId="urn:microsoft.com/office/officeart/2005/8/layout/vProcess5"/>
    <dgm:cxn modelId="{A0EEF57A-1E9E-420D-AB85-97C828F85B5B}" type="presOf" srcId="{2F43AE18-B267-4FA1-BCF8-63AF7C1B93DB}" destId="{89FED6E1-DC24-4E07-B930-84AD44E22999}" srcOrd="0" destOrd="0" presId="urn:microsoft.com/office/officeart/2005/8/layout/vProcess5"/>
    <dgm:cxn modelId="{9C2D437C-3E3B-4B30-9E84-1CAC01C4E509}" srcId="{C34907EB-A2B4-43FB-9E7B-48A3FE770D7F}" destId="{1BAFA341-703C-448E-BB6A-7B917B671433}" srcOrd="3" destOrd="0" parTransId="{4CD513AD-1CCE-4C0B-98FB-19B852DFEB4F}" sibTransId="{CD83118F-56B2-43B2-B0D5-A639ADCFB94D}"/>
    <dgm:cxn modelId="{E96C2285-44FB-4B67-A8A6-78D299E656DC}" srcId="{C34907EB-A2B4-43FB-9E7B-48A3FE770D7F}" destId="{BB172ACB-16F6-49AB-BBC5-353D0B6D6F97}" srcOrd="2" destOrd="0" parTransId="{383585B6-BB3C-4536-8714-C0645B09F735}" sibTransId="{BC432D31-F72A-4A52-A050-B2B6FFB77A81}"/>
    <dgm:cxn modelId="{AA6F4C8D-2D67-4B59-9A1A-BCBBE4505E95}" type="presOf" srcId="{BC432D31-F72A-4A52-A050-B2B6FFB77A81}" destId="{9808FBBD-D6EC-4BFA-AFC6-491C730989AB}" srcOrd="0" destOrd="0" presId="urn:microsoft.com/office/officeart/2005/8/layout/vProcess5"/>
    <dgm:cxn modelId="{093E2A9E-1782-407C-9B58-C70D8D0ED999}" srcId="{C34907EB-A2B4-43FB-9E7B-48A3FE770D7F}" destId="{1FCAF7F1-4C47-44BF-8630-86CE2292B804}" srcOrd="1" destOrd="0" parTransId="{F1A9AF2C-8A4E-4A4E-A18F-3B68A2AD7001}" sibTransId="{78947F8B-FDD5-40D2-94E5-CC4CF065B6DE}"/>
    <dgm:cxn modelId="{636B3AA4-5629-4FA6-B6FA-AB506F96885C}" type="presOf" srcId="{1BAFA341-703C-448E-BB6A-7B917B671433}" destId="{A0052132-C489-449C-8684-18DBD2124347}" srcOrd="0" destOrd="0" presId="urn:microsoft.com/office/officeart/2005/8/layout/vProcess5"/>
    <dgm:cxn modelId="{FA3190A4-7BC7-45F5-9DD9-CDBB8C5270A5}" type="presOf" srcId="{C34907EB-A2B4-43FB-9E7B-48A3FE770D7F}" destId="{8D738AB3-C31A-4A2E-8CF7-F960A77893B1}" srcOrd="0" destOrd="0" presId="urn:microsoft.com/office/officeart/2005/8/layout/vProcess5"/>
    <dgm:cxn modelId="{16C11FC1-8418-4EA8-8CE9-52766A032EBA}" type="presOf" srcId="{78947F8B-FDD5-40D2-94E5-CC4CF065B6DE}" destId="{FC7B4D46-99B1-4533-A02B-B3F069CB2D87}" srcOrd="0" destOrd="0" presId="urn:microsoft.com/office/officeart/2005/8/layout/vProcess5"/>
    <dgm:cxn modelId="{9D1264D4-8737-4EE1-B128-12B83AA3400E}" type="presOf" srcId="{1FCAF7F1-4C47-44BF-8630-86CE2292B804}" destId="{572D12B6-7B63-4BEC-9EBE-8B0691CA349F}" srcOrd="1" destOrd="0" presId="urn:microsoft.com/office/officeart/2005/8/layout/vProcess5"/>
    <dgm:cxn modelId="{8E0C88E6-3A76-4B4D-895C-544A4F89F770}" type="presOf" srcId="{2F43AE18-B267-4FA1-BCF8-63AF7C1B93DB}" destId="{FF46BF8D-7691-4A90-8B2C-A0BC4AD48167}" srcOrd="1" destOrd="0" presId="urn:microsoft.com/office/officeart/2005/8/layout/vProcess5"/>
    <dgm:cxn modelId="{BBE1C8FA-4D40-4C96-BD69-8FA29D975157}" type="presOf" srcId="{ADDCE21C-2003-4810-9A46-5F807D292592}" destId="{6E09246F-C72F-461B-8F0A-133B2076D9C3}" srcOrd="0" destOrd="0" presId="urn:microsoft.com/office/officeart/2005/8/layout/vProcess5"/>
    <dgm:cxn modelId="{A022BCFC-4A71-422F-8D44-983758456C26}" type="presOf" srcId="{1FCAF7F1-4C47-44BF-8630-86CE2292B804}" destId="{6041AFE2-758E-46FF-904F-3780C753F873}" srcOrd="0" destOrd="0" presId="urn:microsoft.com/office/officeart/2005/8/layout/vProcess5"/>
    <dgm:cxn modelId="{0A4AB98C-68A9-4924-A11A-7638105CED31}" type="presParOf" srcId="{8D738AB3-C31A-4A2E-8CF7-F960A77893B1}" destId="{52880538-E9B9-43F1-AE32-5737D11C9A3E}" srcOrd="0" destOrd="0" presId="urn:microsoft.com/office/officeart/2005/8/layout/vProcess5"/>
    <dgm:cxn modelId="{AA87839C-4DE3-4201-9636-A9A76C8CCC40}" type="presParOf" srcId="{8D738AB3-C31A-4A2E-8CF7-F960A77893B1}" destId="{89FED6E1-DC24-4E07-B930-84AD44E22999}" srcOrd="1" destOrd="0" presId="urn:microsoft.com/office/officeart/2005/8/layout/vProcess5"/>
    <dgm:cxn modelId="{C1800D83-0925-498A-912C-27A5FCB06623}" type="presParOf" srcId="{8D738AB3-C31A-4A2E-8CF7-F960A77893B1}" destId="{6041AFE2-758E-46FF-904F-3780C753F873}" srcOrd="2" destOrd="0" presId="urn:microsoft.com/office/officeart/2005/8/layout/vProcess5"/>
    <dgm:cxn modelId="{0296F5A0-3971-4917-831B-9991E13082B8}" type="presParOf" srcId="{8D738AB3-C31A-4A2E-8CF7-F960A77893B1}" destId="{DE53824E-5D00-4F83-9763-B20CB480441E}" srcOrd="3" destOrd="0" presId="urn:microsoft.com/office/officeart/2005/8/layout/vProcess5"/>
    <dgm:cxn modelId="{905E34EC-243E-4A85-9639-0922AEAC60B3}" type="presParOf" srcId="{8D738AB3-C31A-4A2E-8CF7-F960A77893B1}" destId="{A0052132-C489-449C-8684-18DBD2124347}" srcOrd="4" destOrd="0" presId="urn:microsoft.com/office/officeart/2005/8/layout/vProcess5"/>
    <dgm:cxn modelId="{028E2A13-C72F-4321-A4BE-FF49C9C1A19A}" type="presParOf" srcId="{8D738AB3-C31A-4A2E-8CF7-F960A77893B1}" destId="{6E09246F-C72F-461B-8F0A-133B2076D9C3}" srcOrd="5" destOrd="0" presId="urn:microsoft.com/office/officeart/2005/8/layout/vProcess5"/>
    <dgm:cxn modelId="{FC39EA54-B85A-4E49-8E75-8D78245F5C5F}" type="presParOf" srcId="{8D738AB3-C31A-4A2E-8CF7-F960A77893B1}" destId="{FC7B4D46-99B1-4533-A02B-B3F069CB2D87}" srcOrd="6" destOrd="0" presId="urn:microsoft.com/office/officeart/2005/8/layout/vProcess5"/>
    <dgm:cxn modelId="{253DC50C-00BF-47EB-A860-DE5DB8409F15}" type="presParOf" srcId="{8D738AB3-C31A-4A2E-8CF7-F960A77893B1}" destId="{9808FBBD-D6EC-4BFA-AFC6-491C730989AB}" srcOrd="7" destOrd="0" presId="urn:microsoft.com/office/officeart/2005/8/layout/vProcess5"/>
    <dgm:cxn modelId="{31B20B66-7848-4FD6-BAFD-07B16FA25FD0}" type="presParOf" srcId="{8D738AB3-C31A-4A2E-8CF7-F960A77893B1}" destId="{FF46BF8D-7691-4A90-8B2C-A0BC4AD48167}" srcOrd="8" destOrd="0" presId="urn:microsoft.com/office/officeart/2005/8/layout/vProcess5"/>
    <dgm:cxn modelId="{5A492E3A-C85D-448A-9B7A-216764D75980}" type="presParOf" srcId="{8D738AB3-C31A-4A2E-8CF7-F960A77893B1}" destId="{572D12B6-7B63-4BEC-9EBE-8B0691CA349F}" srcOrd="9" destOrd="0" presId="urn:microsoft.com/office/officeart/2005/8/layout/vProcess5"/>
    <dgm:cxn modelId="{F6CEAEA8-B462-4315-B75E-6EA6F7EBB85E}" type="presParOf" srcId="{8D738AB3-C31A-4A2E-8CF7-F960A77893B1}" destId="{B5F81230-CFAA-4694-8126-AD04A64382AB}" srcOrd="10" destOrd="0" presId="urn:microsoft.com/office/officeart/2005/8/layout/vProcess5"/>
    <dgm:cxn modelId="{8E34D7D8-D36B-4D03-AB44-3CE2A940A69B}" type="presParOf" srcId="{8D738AB3-C31A-4A2E-8CF7-F960A77893B1}" destId="{965BD3AC-A257-4539-B871-453EC161635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C08FF8-017E-410B-9F4A-69504E975A90}" type="doc">
      <dgm:prSet loTypeId="urn:microsoft.com/office/officeart/2005/8/layout/cycle7" loCatId="cycle" qsTypeId="urn:microsoft.com/office/officeart/2005/8/quickstyle/simple1" qsCatId="simple" csTypeId="urn:microsoft.com/office/officeart/2005/8/colors/accent1_4" csCatId="accent1" phldr="1"/>
      <dgm:spPr/>
      <dgm:t>
        <a:bodyPr/>
        <a:lstStyle/>
        <a:p>
          <a:endParaRPr lang="en-GB"/>
        </a:p>
      </dgm:t>
    </dgm:pt>
    <dgm:pt modelId="{9338E20A-58C2-4E5A-894A-0FADDB05B629}">
      <dgm:prSet/>
      <dgm:spPr/>
      <dgm:t>
        <a:bodyPr/>
        <a:lstStyle/>
        <a:p>
          <a:r>
            <a:rPr lang="en-GB" b="1" i="0" dirty="0"/>
            <a:t>Interviews influence recruitment quality</a:t>
          </a:r>
          <a:endParaRPr lang="en-GB" dirty="0"/>
        </a:p>
      </dgm:t>
    </dgm:pt>
    <dgm:pt modelId="{0B2AA964-1848-465D-BAAA-EDC295D2F398}" type="parTrans" cxnId="{9229A1EE-31C7-4461-9D26-28BCADE55D8C}">
      <dgm:prSet/>
      <dgm:spPr/>
      <dgm:t>
        <a:bodyPr/>
        <a:lstStyle/>
        <a:p>
          <a:endParaRPr lang="en-GB"/>
        </a:p>
      </dgm:t>
    </dgm:pt>
    <dgm:pt modelId="{B799C7EC-80ED-48FE-9C3F-0542A0110C9A}" type="sibTrans" cxnId="{9229A1EE-31C7-4461-9D26-28BCADE55D8C}">
      <dgm:prSet/>
      <dgm:spPr/>
      <dgm:t>
        <a:bodyPr/>
        <a:lstStyle/>
        <a:p>
          <a:endParaRPr lang="en-GB"/>
        </a:p>
      </dgm:t>
    </dgm:pt>
    <dgm:pt modelId="{1C2B566E-6689-4CA3-BFCF-49BD9187DC1D}">
      <dgm:prSet/>
      <dgm:spPr/>
      <dgm:t>
        <a:bodyPr/>
        <a:lstStyle/>
        <a:p>
          <a:r>
            <a:rPr lang="en-GB" b="1" i="0" dirty="0"/>
            <a:t>Effective interviewing increases fairness and consistency</a:t>
          </a:r>
          <a:endParaRPr lang="en-GB" dirty="0"/>
        </a:p>
      </dgm:t>
    </dgm:pt>
    <dgm:pt modelId="{B6CF4DE7-BF9B-4450-B191-39FCF7C68E08}" type="parTrans" cxnId="{43A026A2-50A7-4F8D-A76E-C2A3C80D306C}">
      <dgm:prSet/>
      <dgm:spPr/>
      <dgm:t>
        <a:bodyPr/>
        <a:lstStyle/>
        <a:p>
          <a:endParaRPr lang="en-GB"/>
        </a:p>
      </dgm:t>
    </dgm:pt>
    <dgm:pt modelId="{70C17666-446E-4CEF-BB05-56229E8D63EA}" type="sibTrans" cxnId="{43A026A2-50A7-4F8D-A76E-C2A3C80D306C}">
      <dgm:prSet/>
      <dgm:spPr/>
      <dgm:t>
        <a:bodyPr/>
        <a:lstStyle/>
        <a:p>
          <a:endParaRPr lang="en-GB"/>
        </a:p>
      </dgm:t>
    </dgm:pt>
    <dgm:pt modelId="{7701334B-4C79-4E47-8F65-93B618507F30}">
      <dgm:prSet/>
      <dgm:spPr/>
      <dgm:t>
        <a:bodyPr/>
        <a:lstStyle/>
        <a:p>
          <a:r>
            <a:rPr lang="en-GB" b="1" i="0"/>
            <a:t>Strong evidence supports confident decision making</a:t>
          </a:r>
          <a:endParaRPr lang="en-GB"/>
        </a:p>
      </dgm:t>
    </dgm:pt>
    <dgm:pt modelId="{9FB844AA-86C7-4C1C-A885-12938234BA22}" type="parTrans" cxnId="{4AFEA25B-935C-4962-A221-6240ED2B8FD5}">
      <dgm:prSet/>
      <dgm:spPr/>
      <dgm:t>
        <a:bodyPr/>
        <a:lstStyle/>
        <a:p>
          <a:endParaRPr lang="en-GB"/>
        </a:p>
      </dgm:t>
    </dgm:pt>
    <dgm:pt modelId="{238867B1-4D8F-48D1-907D-10EF8EDBAD4A}" type="sibTrans" cxnId="{4AFEA25B-935C-4962-A221-6240ED2B8FD5}">
      <dgm:prSet/>
      <dgm:spPr/>
      <dgm:t>
        <a:bodyPr/>
        <a:lstStyle/>
        <a:p>
          <a:endParaRPr lang="en-GB"/>
        </a:p>
      </dgm:t>
    </dgm:pt>
    <dgm:pt modelId="{D6723498-A9B1-4C85-81CD-F5E2DD72B406}" type="pres">
      <dgm:prSet presAssocID="{40C08FF8-017E-410B-9F4A-69504E975A90}" presName="Name0" presStyleCnt="0">
        <dgm:presLayoutVars>
          <dgm:dir/>
          <dgm:resizeHandles val="exact"/>
        </dgm:presLayoutVars>
      </dgm:prSet>
      <dgm:spPr/>
    </dgm:pt>
    <dgm:pt modelId="{6852624E-3F0D-48CF-9F86-F6AC587F90E6}" type="pres">
      <dgm:prSet presAssocID="{9338E20A-58C2-4E5A-894A-0FADDB05B629}" presName="node" presStyleLbl="node1" presStyleIdx="0" presStyleCnt="3">
        <dgm:presLayoutVars>
          <dgm:bulletEnabled val="1"/>
        </dgm:presLayoutVars>
      </dgm:prSet>
      <dgm:spPr/>
    </dgm:pt>
    <dgm:pt modelId="{5A4D6994-D475-4AF1-9359-3D2C7FDFD3EA}" type="pres">
      <dgm:prSet presAssocID="{B799C7EC-80ED-48FE-9C3F-0542A0110C9A}" presName="sibTrans" presStyleLbl="sibTrans2D1" presStyleIdx="0" presStyleCnt="3"/>
      <dgm:spPr/>
    </dgm:pt>
    <dgm:pt modelId="{DD282CD9-97E4-45E6-A7CE-E956AAACFF24}" type="pres">
      <dgm:prSet presAssocID="{B799C7EC-80ED-48FE-9C3F-0542A0110C9A}" presName="connectorText" presStyleLbl="sibTrans2D1" presStyleIdx="0" presStyleCnt="3"/>
      <dgm:spPr/>
    </dgm:pt>
    <dgm:pt modelId="{62FBBB37-74A8-420D-99B7-DC5A5D8AFE75}" type="pres">
      <dgm:prSet presAssocID="{1C2B566E-6689-4CA3-BFCF-49BD9187DC1D}" presName="node" presStyleLbl="node1" presStyleIdx="1" presStyleCnt="3">
        <dgm:presLayoutVars>
          <dgm:bulletEnabled val="1"/>
        </dgm:presLayoutVars>
      </dgm:prSet>
      <dgm:spPr/>
    </dgm:pt>
    <dgm:pt modelId="{6E168991-96B2-40B7-A573-AA9C00D759AD}" type="pres">
      <dgm:prSet presAssocID="{70C17666-446E-4CEF-BB05-56229E8D63EA}" presName="sibTrans" presStyleLbl="sibTrans2D1" presStyleIdx="1" presStyleCnt="3"/>
      <dgm:spPr/>
    </dgm:pt>
    <dgm:pt modelId="{376EC00E-DAAF-4027-8AA4-DAD7CCF5D8A8}" type="pres">
      <dgm:prSet presAssocID="{70C17666-446E-4CEF-BB05-56229E8D63EA}" presName="connectorText" presStyleLbl="sibTrans2D1" presStyleIdx="1" presStyleCnt="3"/>
      <dgm:spPr/>
    </dgm:pt>
    <dgm:pt modelId="{728D9B01-1C32-4A60-9E3F-EBD0FE42D640}" type="pres">
      <dgm:prSet presAssocID="{7701334B-4C79-4E47-8F65-93B618507F30}" presName="node" presStyleLbl="node1" presStyleIdx="2" presStyleCnt="3">
        <dgm:presLayoutVars>
          <dgm:bulletEnabled val="1"/>
        </dgm:presLayoutVars>
      </dgm:prSet>
      <dgm:spPr/>
    </dgm:pt>
    <dgm:pt modelId="{827D7A0C-437B-4425-912D-6A92ECE4E18E}" type="pres">
      <dgm:prSet presAssocID="{238867B1-4D8F-48D1-907D-10EF8EDBAD4A}" presName="sibTrans" presStyleLbl="sibTrans2D1" presStyleIdx="2" presStyleCnt="3"/>
      <dgm:spPr/>
    </dgm:pt>
    <dgm:pt modelId="{24C6A270-B88B-4FC5-8650-3229CCFE5FCE}" type="pres">
      <dgm:prSet presAssocID="{238867B1-4D8F-48D1-907D-10EF8EDBAD4A}" presName="connectorText" presStyleLbl="sibTrans2D1" presStyleIdx="2" presStyleCnt="3"/>
      <dgm:spPr/>
    </dgm:pt>
  </dgm:ptLst>
  <dgm:cxnLst>
    <dgm:cxn modelId="{F706DB05-F389-4F54-A4B9-B0A0702EF0A3}" type="presOf" srcId="{70C17666-446E-4CEF-BB05-56229E8D63EA}" destId="{376EC00E-DAAF-4027-8AA4-DAD7CCF5D8A8}" srcOrd="1" destOrd="0" presId="urn:microsoft.com/office/officeart/2005/8/layout/cycle7"/>
    <dgm:cxn modelId="{A133F009-1520-4A5D-B3FD-A8BFF3F570A3}" type="presOf" srcId="{70C17666-446E-4CEF-BB05-56229E8D63EA}" destId="{6E168991-96B2-40B7-A573-AA9C00D759AD}" srcOrd="0" destOrd="0" presId="urn:microsoft.com/office/officeart/2005/8/layout/cycle7"/>
    <dgm:cxn modelId="{7943DF0A-CCC1-4038-BD20-E755069C0B17}" type="presOf" srcId="{9338E20A-58C2-4E5A-894A-0FADDB05B629}" destId="{6852624E-3F0D-48CF-9F86-F6AC587F90E6}" srcOrd="0" destOrd="0" presId="urn:microsoft.com/office/officeart/2005/8/layout/cycle7"/>
    <dgm:cxn modelId="{8911F20F-4EB4-459E-8DF7-D2406CB7F479}" type="presOf" srcId="{238867B1-4D8F-48D1-907D-10EF8EDBAD4A}" destId="{24C6A270-B88B-4FC5-8650-3229CCFE5FCE}" srcOrd="1" destOrd="0" presId="urn:microsoft.com/office/officeart/2005/8/layout/cycle7"/>
    <dgm:cxn modelId="{5A6E5A25-635A-4D27-BF2B-17B9836A8890}" type="presOf" srcId="{B799C7EC-80ED-48FE-9C3F-0542A0110C9A}" destId="{DD282CD9-97E4-45E6-A7CE-E956AAACFF24}" srcOrd="1" destOrd="0" presId="urn:microsoft.com/office/officeart/2005/8/layout/cycle7"/>
    <dgm:cxn modelId="{4AFEA25B-935C-4962-A221-6240ED2B8FD5}" srcId="{40C08FF8-017E-410B-9F4A-69504E975A90}" destId="{7701334B-4C79-4E47-8F65-93B618507F30}" srcOrd="2" destOrd="0" parTransId="{9FB844AA-86C7-4C1C-A885-12938234BA22}" sibTransId="{238867B1-4D8F-48D1-907D-10EF8EDBAD4A}"/>
    <dgm:cxn modelId="{78665767-020C-4C8F-BC4A-F9391BEC7140}" type="presOf" srcId="{40C08FF8-017E-410B-9F4A-69504E975A90}" destId="{D6723498-A9B1-4C85-81CD-F5E2DD72B406}" srcOrd="0" destOrd="0" presId="urn:microsoft.com/office/officeart/2005/8/layout/cycle7"/>
    <dgm:cxn modelId="{149BBF4D-C210-4F91-B24B-F8B79906B25C}" type="presOf" srcId="{B799C7EC-80ED-48FE-9C3F-0542A0110C9A}" destId="{5A4D6994-D475-4AF1-9359-3D2C7FDFD3EA}" srcOrd="0" destOrd="0" presId="urn:microsoft.com/office/officeart/2005/8/layout/cycle7"/>
    <dgm:cxn modelId="{C302A59A-4BB9-4AFE-95F3-62D03379CF87}" type="presOf" srcId="{238867B1-4D8F-48D1-907D-10EF8EDBAD4A}" destId="{827D7A0C-437B-4425-912D-6A92ECE4E18E}" srcOrd="0" destOrd="0" presId="urn:microsoft.com/office/officeart/2005/8/layout/cycle7"/>
    <dgm:cxn modelId="{43A026A2-50A7-4F8D-A76E-C2A3C80D306C}" srcId="{40C08FF8-017E-410B-9F4A-69504E975A90}" destId="{1C2B566E-6689-4CA3-BFCF-49BD9187DC1D}" srcOrd="1" destOrd="0" parTransId="{B6CF4DE7-BF9B-4450-B191-39FCF7C68E08}" sibTransId="{70C17666-446E-4CEF-BB05-56229E8D63EA}"/>
    <dgm:cxn modelId="{EFCF98D9-3138-49B2-850B-73FA524E9AA5}" type="presOf" srcId="{7701334B-4C79-4E47-8F65-93B618507F30}" destId="{728D9B01-1C32-4A60-9E3F-EBD0FE42D640}" srcOrd="0" destOrd="0" presId="urn:microsoft.com/office/officeart/2005/8/layout/cycle7"/>
    <dgm:cxn modelId="{62B4D8E1-1F02-460B-A0BC-9F7C1DF831CB}" type="presOf" srcId="{1C2B566E-6689-4CA3-BFCF-49BD9187DC1D}" destId="{62FBBB37-74A8-420D-99B7-DC5A5D8AFE75}" srcOrd="0" destOrd="0" presId="urn:microsoft.com/office/officeart/2005/8/layout/cycle7"/>
    <dgm:cxn modelId="{9229A1EE-31C7-4461-9D26-28BCADE55D8C}" srcId="{40C08FF8-017E-410B-9F4A-69504E975A90}" destId="{9338E20A-58C2-4E5A-894A-0FADDB05B629}" srcOrd="0" destOrd="0" parTransId="{0B2AA964-1848-465D-BAAA-EDC295D2F398}" sibTransId="{B799C7EC-80ED-48FE-9C3F-0542A0110C9A}"/>
    <dgm:cxn modelId="{2572466E-5751-4AA4-AF72-759DDFC9E8F7}" type="presParOf" srcId="{D6723498-A9B1-4C85-81CD-F5E2DD72B406}" destId="{6852624E-3F0D-48CF-9F86-F6AC587F90E6}" srcOrd="0" destOrd="0" presId="urn:microsoft.com/office/officeart/2005/8/layout/cycle7"/>
    <dgm:cxn modelId="{198466E9-D97D-4C82-B2B8-8D102DA12F3A}" type="presParOf" srcId="{D6723498-A9B1-4C85-81CD-F5E2DD72B406}" destId="{5A4D6994-D475-4AF1-9359-3D2C7FDFD3EA}" srcOrd="1" destOrd="0" presId="urn:microsoft.com/office/officeart/2005/8/layout/cycle7"/>
    <dgm:cxn modelId="{CA2705E4-ED5A-44A8-8A22-DD8C5DF70A92}" type="presParOf" srcId="{5A4D6994-D475-4AF1-9359-3D2C7FDFD3EA}" destId="{DD282CD9-97E4-45E6-A7CE-E956AAACFF24}" srcOrd="0" destOrd="0" presId="urn:microsoft.com/office/officeart/2005/8/layout/cycle7"/>
    <dgm:cxn modelId="{3DAB6D53-3B8B-4666-AE13-49D0C13FC916}" type="presParOf" srcId="{D6723498-A9B1-4C85-81CD-F5E2DD72B406}" destId="{62FBBB37-74A8-420D-99B7-DC5A5D8AFE75}" srcOrd="2" destOrd="0" presId="urn:microsoft.com/office/officeart/2005/8/layout/cycle7"/>
    <dgm:cxn modelId="{A634EC72-3229-4901-995E-F6E43191923B}" type="presParOf" srcId="{D6723498-A9B1-4C85-81CD-F5E2DD72B406}" destId="{6E168991-96B2-40B7-A573-AA9C00D759AD}" srcOrd="3" destOrd="0" presId="urn:microsoft.com/office/officeart/2005/8/layout/cycle7"/>
    <dgm:cxn modelId="{636E5C1A-EF0B-49CA-B22C-3C45C304324E}" type="presParOf" srcId="{6E168991-96B2-40B7-A573-AA9C00D759AD}" destId="{376EC00E-DAAF-4027-8AA4-DAD7CCF5D8A8}" srcOrd="0" destOrd="0" presId="urn:microsoft.com/office/officeart/2005/8/layout/cycle7"/>
    <dgm:cxn modelId="{B5C33FF3-B8E1-4A24-9CA6-0B906384708F}" type="presParOf" srcId="{D6723498-A9B1-4C85-81CD-F5E2DD72B406}" destId="{728D9B01-1C32-4A60-9E3F-EBD0FE42D640}" srcOrd="4" destOrd="0" presId="urn:microsoft.com/office/officeart/2005/8/layout/cycle7"/>
    <dgm:cxn modelId="{491F1728-352D-4065-B2FC-4E828482F826}" type="presParOf" srcId="{D6723498-A9B1-4C85-81CD-F5E2DD72B406}" destId="{827D7A0C-437B-4425-912D-6A92ECE4E18E}" srcOrd="5" destOrd="0" presId="urn:microsoft.com/office/officeart/2005/8/layout/cycle7"/>
    <dgm:cxn modelId="{754B819F-CB8C-427B-B686-62FEB2190667}" type="presParOf" srcId="{827D7A0C-437B-4425-912D-6A92ECE4E18E}" destId="{24C6A270-B88B-4FC5-8650-3229CCFE5FCE}"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E041C1-3D25-46BA-B7E7-E4BCC92B2FE1}" type="doc">
      <dgm:prSet loTypeId="urn:microsoft.com/office/officeart/2005/8/layout/process4" loCatId="process" qsTypeId="urn:microsoft.com/office/officeart/2005/8/quickstyle/simple1" qsCatId="simple" csTypeId="urn:microsoft.com/office/officeart/2005/8/colors/accent1_4" csCatId="accent1" phldr="1"/>
      <dgm:spPr/>
      <dgm:t>
        <a:bodyPr/>
        <a:lstStyle/>
        <a:p>
          <a:endParaRPr lang="en-GB"/>
        </a:p>
      </dgm:t>
    </dgm:pt>
    <dgm:pt modelId="{B3672AB4-86A8-47C7-BCB0-DC880E789D00}">
      <dgm:prSet/>
      <dgm:spPr/>
      <dgm:t>
        <a:bodyPr/>
        <a:lstStyle/>
        <a:p>
          <a:pPr>
            <a:buNone/>
          </a:pPr>
          <a:r>
            <a:rPr lang="en-GB"/>
            <a:t>Ask all candidates the same questions, in the same order</a:t>
          </a:r>
        </a:p>
      </dgm:t>
    </dgm:pt>
    <dgm:pt modelId="{7F076404-D8C5-431D-8FA1-8BF160BD7D9A}" type="parTrans" cxnId="{C559C1AA-2707-429E-B46E-BF46A8B7F88D}">
      <dgm:prSet/>
      <dgm:spPr/>
      <dgm:t>
        <a:bodyPr/>
        <a:lstStyle/>
        <a:p>
          <a:endParaRPr lang="en-GB"/>
        </a:p>
      </dgm:t>
    </dgm:pt>
    <dgm:pt modelId="{2693D0B0-F939-41BD-8671-D6C2D3FEFE86}" type="sibTrans" cxnId="{C559C1AA-2707-429E-B46E-BF46A8B7F88D}">
      <dgm:prSet/>
      <dgm:spPr/>
      <dgm:t>
        <a:bodyPr/>
        <a:lstStyle/>
        <a:p>
          <a:endParaRPr lang="en-GB"/>
        </a:p>
      </dgm:t>
    </dgm:pt>
    <dgm:pt modelId="{B2C977F5-06BD-4F19-9FDD-50296CA07F5B}">
      <dgm:prSet/>
      <dgm:spPr/>
      <dgm:t>
        <a:bodyPr/>
        <a:lstStyle/>
        <a:p>
          <a:pPr>
            <a:buNone/>
          </a:pPr>
          <a:r>
            <a:rPr lang="en-GB"/>
            <a:t>Score responses using the shortlisting matrix</a:t>
          </a:r>
        </a:p>
      </dgm:t>
    </dgm:pt>
    <dgm:pt modelId="{21E53CB8-6302-442C-886B-179612214640}" type="parTrans" cxnId="{BB803954-405A-4B16-B993-CA9ED1FF7EAC}">
      <dgm:prSet/>
      <dgm:spPr/>
      <dgm:t>
        <a:bodyPr/>
        <a:lstStyle/>
        <a:p>
          <a:endParaRPr lang="en-GB"/>
        </a:p>
      </dgm:t>
    </dgm:pt>
    <dgm:pt modelId="{2E53283D-E937-40AA-AF5B-20EAED3DFD6D}" type="sibTrans" cxnId="{BB803954-405A-4B16-B993-CA9ED1FF7EAC}">
      <dgm:prSet/>
      <dgm:spPr/>
      <dgm:t>
        <a:bodyPr/>
        <a:lstStyle/>
        <a:p>
          <a:endParaRPr lang="en-GB"/>
        </a:p>
      </dgm:t>
    </dgm:pt>
    <dgm:pt modelId="{5206026E-62C2-4340-B30C-284FF531B13C}">
      <dgm:prSet/>
      <dgm:spPr/>
      <dgm:t>
        <a:bodyPr/>
        <a:lstStyle/>
        <a:p>
          <a:pPr>
            <a:buNone/>
          </a:pPr>
          <a:r>
            <a:rPr lang="en-GB" dirty="0"/>
            <a:t>Virtual interviews preferred for efficiency and sustainability</a:t>
          </a:r>
        </a:p>
      </dgm:t>
    </dgm:pt>
    <dgm:pt modelId="{90CD2762-693C-4D6E-96AF-B116221E64A8}" type="parTrans" cxnId="{38FD9CBE-7E76-4A48-BD36-A2ECFB992187}">
      <dgm:prSet/>
      <dgm:spPr/>
      <dgm:t>
        <a:bodyPr/>
        <a:lstStyle/>
        <a:p>
          <a:endParaRPr lang="en-GB"/>
        </a:p>
      </dgm:t>
    </dgm:pt>
    <dgm:pt modelId="{D4530838-6E5E-42C6-9EA1-A29A39EB4C70}" type="sibTrans" cxnId="{38FD9CBE-7E76-4A48-BD36-A2ECFB992187}">
      <dgm:prSet/>
      <dgm:spPr/>
      <dgm:t>
        <a:bodyPr/>
        <a:lstStyle/>
        <a:p>
          <a:endParaRPr lang="en-GB"/>
        </a:p>
      </dgm:t>
    </dgm:pt>
    <dgm:pt modelId="{37C0E03A-3109-4579-A73A-CF27F2E52E23}">
      <dgm:prSet/>
      <dgm:spPr/>
      <dgm:t>
        <a:bodyPr/>
        <a:lstStyle/>
        <a:p>
          <a:r>
            <a:rPr lang="en-GB" dirty="0"/>
            <a:t>Use structured, competency-based questions</a:t>
          </a:r>
        </a:p>
      </dgm:t>
    </dgm:pt>
    <dgm:pt modelId="{560A6F5A-CD4B-4D3D-8683-8FE77250CB3E}" type="parTrans" cxnId="{C69D6F3A-AE0E-4621-B4BB-D7C04EC7C51B}">
      <dgm:prSet/>
      <dgm:spPr/>
      <dgm:t>
        <a:bodyPr/>
        <a:lstStyle/>
        <a:p>
          <a:endParaRPr lang="en-GB"/>
        </a:p>
      </dgm:t>
    </dgm:pt>
    <dgm:pt modelId="{BB520FAE-8E0E-4AE9-9904-E7373E078DE9}" type="sibTrans" cxnId="{C69D6F3A-AE0E-4621-B4BB-D7C04EC7C51B}">
      <dgm:prSet/>
      <dgm:spPr/>
      <dgm:t>
        <a:bodyPr/>
        <a:lstStyle/>
        <a:p>
          <a:endParaRPr lang="en-GB"/>
        </a:p>
      </dgm:t>
    </dgm:pt>
    <dgm:pt modelId="{618F8B3C-33E7-45CE-9668-ED4374DBA036}">
      <dgm:prSet/>
      <dgm:spPr/>
      <dgm:t>
        <a:bodyPr/>
        <a:lstStyle/>
        <a:p>
          <a:pPr>
            <a:buNone/>
          </a:pPr>
          <a:r>
            <a:rPr lang="en-GB"/>
            <a:t>Align questions to job advert criteria</a:t>
          </a:r>
          <a:endParaRPr lang="en-GB" dirty="0"/>
        </a:p>
      </dgm:t>
    </dgm:pt>
    <dgm:pt modelId="{3AA70840-E6E0-4453-A2A1-DD8B7CC260D1}" type="parTrans" cxnId="{22392415-2657-4906-8167-CA3D2845F1F3}">
      <dgm:prSet/>
      <dgm:spPr/>
      <dgm:t>
        <a:bodyPr/>
        <a:lstStyle/>
        <a:p>
          <a:endParaRPr lang="en-GB"/>
        </a:p>
      </dgm:t>
    </dgm:pt>
    <dgm:pt modelId="{5CF08EE3-C118-479B-B075-453886FA5331}" type="sibTrans" cxnId="{22392415-2657-4906-8167-CA3D2845F1F3}">
      <dgm:prSet/>
      <dgm:spPr/>
      <dgm:t>
        <a:bodyPr/>
        <a:lstStyle/>
        <a:p>
          <a:endParaRPr lang="en-GB"/>
        </a:p>
      </dgm:t>
    </dgm:pt>
    <dgm:pt modelId="{28317D52-5BC5-486F-8A9E-EE510791E1E4}">
      <dgm:prSet/>
      <dgm:spPr/>
      <dgm:t>
        <a:bodyPr/>
        <a:lstStyle/>
        <a:p>
          <a:r>
            <a:rPr lang="en-GB"/>
            <a:t>Recruiting </a:t>
          </a:r>
          <a:r>
            <a:rPr lang="en-GB" dirty="0"/>
            <a:t>manager develops questions with panel</a:t>
          </a:r>
        </a:p>
      </dgm:t>
    </dgm:pt>
    <dgm:pt modelId="{766039A1-7D69-47D7-915F-25ECFF0123E7}" type="parTrans" cxnId="{6B635A7D-3002-4255-9E3D-BC45D5F10DC7}">
      <dgm:prSet/>
      <dgm:spPr/>
      <dgm:t>
        <a:bodyPr/>
        <a:lstStyle/>
        <a:p>
          <a:endParaRPr lang="en-GB"/>
        </a:p>
      </dgm:t>
    </dgm:pt>
    <dgm:pt modelId="{7F65DB7C-4F47-40D4-94AD-6F1027C7B76D}" type="sibTrans" cxnId="{6B635A7D-3002-4255-9E3D-BC45D5F10DC7}">
      <dgm:prSet/>
      <dgm:spPr/>
      <dgm:t>
        <a:bodyPr/>
        <a:lstStyle/>
        <a:p>
          <a:endParaRPr lang="en-GB"/>
        </a:p>
      </dgm:t>
    </dgm:pt>
    <dgm:pt modelId="{1064CFE5-C2FA-4202-91AA-9B8728A0FFBE}" type="pres">
      <dgm:prSet presAssocID="{50E041C1-3D25-46BA-B7E7-E4BCC92B2FE1}" presName="Name0" presStyleCnt="0">
        <dgm:presLayoutVars>
          <dgm:dir/>
          <dgm:animLvl val="lvl"/>
          <dgm:resizeHandles val="exact"/>
        </dgm:presLayoutVars>
      </dgm:prSet>
      <dgm:spPr/>
    </dgm:pt>
    <dgm:pt modelId="{FFFCF045-B5B3-4981-8957-134B7FF3CA88}" type="pres">
      <dgm:prSet presAssocID="{5206026E-62C2-4340-B30C-284FF531B13C}" presName="boxAndChildren" presStyleCnt="0"/>
      <dgm:spPr/>
    </dgm:pt>
    <dgm:pt modelId="{74698B99-6316-4AF4-94D4-A421AD9DD4D1}" type="pres">
      <dgm:prSet presAssocID="{5206026E-62C2-4340-B30C-284FF531B13C}" presName="parentTextBox" presStyleLbl="node1" presStyleIdx="0" presStyleCnt="6"/>
      <dgm:spPr/>
    </dgm:pt>
    <dgm:pt modelId="{6473EA0D-A0A0-4C84-8A5A-62862CF87379}" type="pres">
      <dgm:prSet presAssocID="{2E53283D-E937-40AA-AF5B-20EAED3DFD6D}" presName="sp" presStyleCnt="0"/>
      <dgm:spPr/>
    </dgm:pt>
    <dgm:pt modelId="{42421DCE-BC5C-4176-94C0-2441D5FA20E2}" type="pres">
      <dgm:prSet presAssocID="{B2C977F5-06BD-4F19-9FDD-50296CA07F5B}" presName="arrowAndChildren" presStyleCnt="0"/>
      <dgm:spPr/>
    </dgm:pt>
    <dgm:pt modelId="{7D2420BF-D6A6-490D-869A-3641D8381259}" type="pres">
      <dgm:prSet presAssocID="{B2C977F5-06BD-4F19-9FDD-50296CA07F5B}" presName="parentTextArrow" presStyleLbl="node1" presStyleIdx="1" presStyleCnt="6"/>
      <dgm:spPr/>
    </dgm:pt>
    <dgm:pt modelId="{B9F3A2EE-53E7-463B-88EA-7EA3568C7422}" type="pres">
      <dgm:prSet presAssocID="{2693D0B0-F939-41BD-8671-D6C2D3FEFE86}" presName="sp" presStyleCnt="0"/>
      <dgm:spPr/>
    </dgm:pt>
    <dgm:pt modelId="{A31C270A-C16C-4FE7-ACD7-FA40CA61C936}" type="pres">
      <dgm:prSet presAssocID="{B3672AB4-86A8-47C7-BCB0-DC880E789D00}" presName="arrowAndChildren" presStyleCnt="0"/>
      <dgm:spPr/>
    </dgm:pt>
    <dgm:pt modelId="{8D618E7F-8D46-4C2D-9829-83D0FB3EBB2B}" type="pres">
      <dgm:prSet presAssocID="{B3672AB4-86A8-47C7-BCB0-DC880E789D00}" presName="parentTextArrow" presStyleLbl="node1" presStyleIdx="2" presStyleCnt="6"/>
      <dgm:spPr/>
    </dgm:pt>
    <dgm:pt modelId="{079930D2-53C9-4726-A09A-E242E826888A}" type="pres">
      <dgm:prSet presAssocID="{5CF08EE3-C118-479B-B075-453886FA5331}" presName="sp" presStyleCnt="0"/>
      <dgm:spPr/>
    </dgm:pt>
    <dgm:pt modelId="{A6D9879B-F9A4-4AFE-98BA-6DDA6E7F77AA}" type="pres">
      <dgm:prSet presAssocID="{618F8B3C-33E7-45CE-9668-ED4374DBA036}" presName="arrowAndChildren" presStyleCnt="0"/>
      <dgm:spPr/>
    </dgm:pt>
    <dgm:pt modelId="{C37510D4-F738-4523-9E5F-7BB952C0CBB9}" type="pres">
      <dgm:prSet presAssocID="{618F8B3C-33E7-45CE-9668-ED4374DBA036}" presName="parentTextArrow" presStyleLbl="node1" presStyleIdx="3" presStyleCnt="6"/>
      <dgm:spPr/>
    </dgm:pt>
    <dgm:pt modelId="{FFE5CA00-3154-463A-9096-BAF3771CB6E0}" type="pres">
      <dgm:prSet presAssocID="{BB520FAE-8E0E-4AE9-9904-E7373E078DE9}" presName="sp" presStyleCnt="0"/>
      <dgm:spPr/>
    </dgm:pt>
    <dgm:pt modelId="{614449E2-29D7-4CA2-9DE4-BCA7478F72B5}" type="pres">
      <dgm:prSet presAssocID="{37C0E03A-3109-4579-A73A-CF27F2E52E23}" presName="arrowAndChildren" presStyleCnt="0"/>
      <dgm:spPr/>
    </dgm:pt>
    <dgm:pt modelId="{7C61D522-AE8D-47DE-AF34-E9EC22509AA2}" type="pres">
      <dgm:prSet presAssocID="{37C0E03A-3109-4579-A73A-CF27F2E52E23}" presName="parentTextArrow" presStyleLbl="node1" presStyleIdx="4" presStyleCnt="6"/>
      <dgm:spPr/>
    </dgm:pt>
    <dgm:pt modelId="{C3CF631B-5FBA-448D-8980-6873EAB58196}" type="pres">
      <dgm:prSet presAssocID="{7F65DB7C-4F47-40D4-94AD-6F1027C7B76D}" presName="sp" presStyleCnt="0"/>
      <dgm:spPr/>
    </dgm:pt>
    <dgm:pt modelId="{EEEE01CB-F19F-4BF0-95DD-1775F734B425}" type="pres">
      <dgm:prSet presAssocID="{28317D52-5BC5-486F-8A9E-EE510791E1E4}" presName="arrowAndChildren" presStyleCnt="0"/>
      <dgm:spPr/>
    </dgm:pt>
    <dgm:pt modelId="{FD2F1DB4-092F-40FE-A213-9ED8E32831A9}" type="pres">
      <dgm:prSet presAssocID="{28317D52-5BC5-486F-8A9E-EE510791E1E4}" presName="parentTextArrow" presStyleLbl="node1" presStyleIdx="5" presStyleCnt="6"/>
      <dgm:spPr/>
    </dgm:pt>
  </dgm:ptLst>
  <dgm:cxnLst>
    <dgm:cxn modelId="{22392415-2657-4906-8167-CA3D2845F1F3}" srcId="{50E041C1-3D25-46BA-B7E7-E4BCC92B2FE1}" destId="{618F8B3C-33E7-45CE-9668-ED4374DBA036}" srcOrd="2" destOrd="0" parTransId="{3AA70840-E6E0-4453-A2A1-DD8B7CC260D1}" sibTransId="{5CF08EE3-C118-479B-B075-453886FA5331}"/>
    <dgm:cxn modelId="{C69D6F3A-AE0E-4621-B4BB-D7C04EC7C51B}" srcId="{50E041C1-3D25-46BA-B7E7-E4BCC92B2FE1}" destId="{37C0E03A-3109-4579-A73A-CF27F2E52E23}" srcOrd="1" destOrd="0" parTransId="{560A6F5A-CD4B-4D3D-8683-8FE77250CB3E}" sibTransId="{BB520FAE-8E0E-4AE9-9904-E7373E078DE9}"/>
    <dgm:cxn modelId="{4CD9BB5C-858D-4358-BF54-A5EAF613259B}" type="presOf" srcId="{37C0E03A-3109-4579-A73A-CF27F2E52E23}" destId="{7C61D522-AE8D-47DE-AF34-E9EC22509AA2}" srcOrd="0" destOrd="0" presId="urn:microsoft.com/office/officeart/2005/8/layout/process4"/>
    <dgm:cxn modelId="{BB803954-405A-4B16-B993-CA9ED1FF7EAC}" srcId="{50E041C1-3D25-46BA-B7E7-E4BCC92B2FE1}" destId="{B2C977F5-06BD-4F19-9FDD-50296CA07F5B}" srcOrd="4" destOrd="0" parTransId="{21E53CB8-6302-442C-886B-179612214640}" sibTransId="{2E53283D-E937-40AA-AF5B-20EAED3DFD6D}"/>
    <dgm:cxn modelId="{6B635A7D-3002-4255-9E3D-BC45D5F10DC7}" srcId="{50E041C1-3D25-46BA-B7E7-E4BCC92B2FE1}" destId="{28317D52-5BC5-486F-8A9E-EE510791E1E4}" srcOrd="0" destOrd="0" parTransId="{766039A1-7D69-47D7-915F-25ECFF0123E7}" sibTransId="{7F65DB7C-4F47-40D4-94AD-6F1027C7B76D}"/>
    <dgm:cxn modelId="{CE347986-45D6-40E6-B9A0-6F7BD5AA975B}" type="presOf" srcId="{5206026E-62C2-4340-B30C-284FF531B13C}" destId="{74698B99-6316-4AF4-94D4-A421AD9DD4D1}" srcOrd="0" destOrd="0" presId="urn:microsoft.com/office/officeart/2005/8/layout/process4"/>
    <dgm:cxn modelId="{0EBB7297-4044-4D66-B5F8-88B70BCD856F}" type="presOf" srcId="{28317D52-5BC5-486F-8A9E-EE510791E1E4}" destId="{FD2F1DB4-092F-40FE-A213-9ED8E32831A9}" srcOrd="0" destOrd="0" presId="urn:microsoft.com/office/officeart/2005/8/layout/process4"/>
    <dgm:cxn modelId="{334F7198-C110-407C-A662-20F3A42ED0EB}" type="presOf" srcId="{B2C977F5-06BD-4F19-9FDD-50296CA07F5B}" destId="{7D2420BF-D6A6-490D-869A-3641D8381259}" srcOrd="0" destOrd="0" presId="urn:microsoft.com/office/officeart/2005/8/layout/process4"/>
    <dgm:cxn modelId="{C559C1AA-2707-429E-B46E-BF46A8B7F88D}" srcId="{50E041C1-3D25-46BA-B7E7-E4BCC92B2FE1}" destId="{B3672AB4-86A8-47C7-BCB0-DC880E789D00}" srcOrd="3" destOrd="0" parTransId="{7F076404-D8C5-431D-8FA1-8BF160BD7D9A}" sibTransId="{2693D0B0-F939-41BD-8671-D6C2D3FEFE86}"/>
    <dgm:cxn modelId="{38FD9CBE-7E76-4A48-BD36-A2ECFB992187}" srcId="{50E041C1-3D25-46BA-B7E7-E4BCC92B2FE1}" destId="{5206026E-62C2-4340-B30C-284FF531B13C}" srcOrd="5" destOrd="0" parTransId="{90CD2762-693C-4D6E-96AF-B116221E64A8}" sibTransId="{D4530838-6E5E-42C6-9EA1-A29A39EB4C70}"/>
    <dgm:cxn modelId="{6F3519CC-5B47-47BA-9C21-0BFB7C769652}" type="presOf" srcId="{B3672AB4-86A8-47C7-BCB0-DC880E789D00}" destId="{8D618E7F-8D46-4C2D-9829-83D0FB3EBB2B}" srcOrd="0" destOrd="0" presId="urn:microsoft.com/office/officeart/2005/8/layout/process4"/>
    <dgm:cxn modelId="{6C5701D5-A623-4E1B-BC1B-E26AE90C671C}" type="presOf" srcId="{618F8B3C-33E7-45CE-9668-ED4374DBA036}" destId="{C37510D4-F738-4523-9E5F-7BB952C0CBB9}" srcOrd="0" destOrd="0" presId="urn:microsoft.com/office/officeart/2005/8/layout/process4"/>
    <dgm:cxn modelId="{A376CAEB-FD41-448F-9012-5B158D93A312}" type="presOf" srcId="{50E041C1-3D25-46BA-B7E7-E4BCC92B2FE1}" destId="{1064CFE5-C2FA-4202-91AA-9B8728A0FFBE}" srcOrd="0" destOrd="0" presId="urn:microsoft.com/office/officeart/2005/8/layout/process4"/>
    <dgm:cxn modelId="{F01D788D-33F5-4E01-BFAF-FBFE3CEEB5DD}" type="presParOf" srcId="{1064CFE5-C2FA-4202-91AA-9B8728A0FFBE}" destId="{FFFCF045-B5B3-4981-8957-134B7FF3CA88}" srcOrd="0" destOrd="0" presId="urn:microsoft.com/office/officeart/2005/8/layout/process4"/>
    <dgm:cxn modelId="{00B35DE6-587F-45B1-97AE-6075D55F1826}" type="presParOf" srcId="{FFFCF045-B5B3-4981-8957-134B7FF3CA88}" destId="{74698B99-6316-4AF4-94D4-A421AD9DD4D1}" srcOrd="0" destOrd="0" presId="urn:microsoft.com/office/officeart/2005/8/layout/process4"/>
    <dgm:cxn modelId="{AD3EAEBD-D09A-4148-9CDB-469BAF160050}" type="presParOf" srcId="{1064CFE5-C2FA-4202-91AA-9B8728A0FFBE}" destId="{6473EA0D-A0A0-4C84-8A5A-62862CF87379}" srcOrd="1" destOrd="0" presId="urn:microsoft.com/office/officeart/2005/8/layout/process4"/>
    <dgm:cxn modelId="{2F08AF80-42BC-4045-A1D9-0DD7DC59F774}" type="presParOf" srcId="{1064CFE5-C2FA-4202-91AA-9B8728A0FFBE}" destId="{42421DCE-BC5C-4176-94C0-2441D5FA20E2}" srcOrd="2" destOrd="0" presId="urn:microsoft.com/office/officeart/2005/8/layout/process4"/>
    <dgm:cxn modelId="{EB94C212-F0E4-4864-9229-FE9494F2FE28}" type="presParOf" srcId="{42421DCE-BC5C-4176-94C0-2441D5FA20E2}" destId="{7D2420BF-D6A6-490D-869A-3641D8381259}" srcOrd="0" destOrd="0" presId="urn:microsoft.com/office/officeart/2005/8/layout/process4"/>
    <dgm:cxn modelId="{ABC130F0-CCFA-4DFE-A342-2D5AB1C1D1DE}" type="presParOf" srcId="{1064CFE5-C2FA-4202-91AA-9B8728A0FFBE}" destId="{B9F3A2EE-53E7-463B-88EA-7EA3568C7422}" srcOrd="3" destOrd="0" presId="urn:microsoft.com/office/officeart/2005/8/layout/process4"/>
    <dgm:cxn modelId="{3304CAD3-BA46-49D8-8607-AF6330740744}" type="presParOf" srcId="{1064CFE5-C2FA-4202-91AA-9B8728A0FFBE}" destId="{A31C270A-C16C-4FE7-ACD7-FA40CA61C936}" srcOrd="4" destOrd="0" presId="urn:microsoft.com/office/officeart/2005/8/layout/process4"/>
    <dgm:cxn modelId="{906E10BC-5A50-42E6-BBDD-EE88A7522234}" type="presParOf" srcId="{A31C270A-C16C-4FE7-ACD7-FA40CA61C936}" destId="{8D618E7F-8D46-4C2D-9829-83D0FB3EBB2B}" srcOrd="0" destOrd="0" presId="urn:microsoft.com/office/officeart/2005/8/layout/process4"/>
    <dgm:cxn modelId="{EB28BA8F-408C-4A6D-8540-F3A0D1723706}" type="presParOf" srcId="{1064CFE5-C2FA-4202-91AA-9B8728A0FFBE}" destId="{079930D2-53C9-4726-A09A-E242E826888A}" srcOrd="5" destOrd="0" presId="urn:microsoft.com/office/officeart/2005/8/layout/process4"/>
    <dgm:cxn modelId="{4E8D348C-EAF3-459D-88F7-592CFBD86D4E}" type="presParOf" srcId="{1064CFE5-C2FA-4202-91AA-9B8728A0FFBE}" destId="{A6D9879B-F9A4-4AFE-98BA-6DDA6E7F77AA}" srcOrd="6" destOrd="0" presId="urn:microsoft.com/office/officeart/2005/8/layout/process4"/>
    <dgm:cxn modelId="{D67C6B44-2363-4090-A33C-3613B786276B}" type="presParOf" srcId="{A6D9879B-F9A4-4AFE-98BA-6DDA6E7F77AA}" destId="{C37510D4-F738-4523-9E5F-7BB952C0CBB9}" srcOrd="0" destOrd="0" presId="urn:microsoft.com/office/officeart/2005/8/layout/process4"/>
    <dgm:cxn modelId="{12BBDDB7-C299-44E1-9476-CB6C3CC5A70C}" type="presParOf" srcId="{1064CFE5-C2FA-4202-91AA-9B8728A0FFBE}" destId="{FFE5CA00-3154-463A-9096-BAF3771CB6E0}" srcOrd="7" destOrd="0" presId="urn:microsoft.com/office/officeart/2005/8/layout/process4"/>
    <dgm:cxn modelId="{0624D842-2ABA-408F-86A7-A4B872513B25}" type="presParOf" srcId="{1064CFE5-C2FA-4202-91AA-9B8728A0FFBE}" destId="{614449E2-29D7-4CA2-9DE4-BCA7478F72B5}" srcOrd="8" destOrd="0" presId="urn:microsoft.com/office/officeart/2005/8/layout/process4"/>
    <dgm:cxn modelId="{DE269A50-AAF2-444D-A9DD-DB9F3434CD98}" type="presParOf" srcId="{614449E2-29D7-4CA2-9DE4-BCA7478F72B5}" destId="{7C61D522-AE8D-47DE-AF34-E9EC22509AA2}" srcOrd="0" destOrd="0" presId="urn:microsoft.com/office/officeart/2005/8/layout/process4"/>
    <dgm:cxn modelId="{6F5813A0-F62F-409C-AA22-88E819B8AD60}" type="presParOf" srcId="{1064CFE5-C2FA-4202-91AA-9B8728A0FFBE}" destId="{C3CF631B-5FBA-448D-8980-6873EAB58196}" srcOrd="9" destOrd="0" presId="urn:microsoft.com/office/officeart/2005/8/layout/process4"/>
    <dgm:cxn modelId="{5D837736-924D-4875-924C-BC5BD9D7A4B7}" type="presParOf" srcId="{1064CFE5-C2FA-4202-91AA-9B8728A0FFBE}" destId="{EEEE01CB-F19F-4BF0-95DD-1775F734B425}" srcOrd="10" destOrd="0" presId="urn:microsoft.com/office/officeart/2005/8/layout/process4"/>
    <dgm:cxn modelId="{F9781756-4DB4-4E1C-99D4-FC83B1ABF268}" type="presParOf" srcId="{EEEE01CB-F19F-4BF0-95DD-1775F734B425}" destId="{FD2F1DB4-092F-40FE-A213-9ED8E32831A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E041C1-3D25-46BA-B7E7-E4BCC92B2FE1}" type="doc">
      <dgm:prSet loTypeId="urn:microsoft.com/office/officeart/2005/8/layout/vProcess5" loCatId="process" qsTypeId="urn:microsoft.com/office/officeart/2005/8/quickstyle/simple1" qsCatId="simple" csTypeId="urn:microsoft.com/office/officeart/2005/8/colors/accent1_4" csCatId="accent1" phldr="1"/>
      <dgm:spPr/>
      <dgm:t>
        <a:bodyPr/>
        <a:lstStyle/>
        <a:p>
          <a:endParaRPr lang="en-GB"/>
        </a:p>
      </dgm:t>
    </dgm:pt>
    <dgm:pt modelId="{22FE22BB-E3F5-417F-A7D0-BB8C260A587B}">
      <dgm:prSet/>
      <dgm:spPr/>
      <dgm:t>
        <a:bodyPr/>
        <a:lstStyle/>
        <a:p>
          <a:r>
            <a:rPr lang="en-GB" dirty="0"/>
            <a:t>Use open questions that start with </a:t>
          </a:r>
          <a:r>
            <a:rPr lang="en-GB" b="1" dirty="0"/>
            <a:t>What, How, Why, Tell me about – THINK TED</a:t>
          </a:r>
          <a:endParaRPr lang="en-GB" dirty="0"/>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865F7F4B-E571-477A-A834-FA52CBE064BD}">
      <dgm:prSet/>
      <dgm:spPr/>
      <dgm:t>
        <a:bodyPr/>
        <a:lstStyle/>
        <a:p>
          <a:pPr>
            <a:buNone/>
          </a:pPr>
          <a:r>
            <a:rPr lang="en-GB"/>
            <a:t>Avoid yes/no questions – aim for full, detailed responses</a:t>
          </a:r>
        </a:p>
      </dgm:t>
    </dgm:pt>
    <dgm:pt modelId="{9E27BFC0-1398-47B1-B336-207147544A04}" type="parTrans" cxnId="{D536065F-0D3B-4446-9439-146E1D2EE24C}">
      <dgm:prSet/>
      <dgm:spPr/>
      <dgm:t>
        <a:bodyPr/>
        <a:lstStyle/>
        <a:p>
          <a:endParaRPr lang="en-GB"/>
        </a:p>
      </dgm:t>
    </dgm:pt>
    <dgm:pt modelId="{3E8BC14C-F1A4-4B09-ABAA-7F1E515A37D5}" type="sibTrans" cxnId="{D536065F-0D3B-4446-9439-146E1D2EE24C}">
      <dgm:prSet/>
      <dgm:spPr/>
      <dgm:t>
        <a:bodyPr/>
        <a:lstStyle/>
        <a:p>
          <a:endParaRPr lang="en-GB"/>
        </a:p>
      </dgm:t>
    </dgm:pt>
    <dgm:pt modelId="{F9BAEE85-27A2-462E-949C-1D98330301E7}">
      <dgm:prSet/>
      <dgm:spPr/>
      <dgm:t>
        <a:bodyPr/>
        <a:lstStyle/>
        <a:p>
          <a:pPr>
            <a:buNone/>
          </a:pPr>
          <a:r>
            <a:rPr lang="en-GB"/>
            <a:t>Link questions to the </a:t>
          </a:r>
          <a:r>
            <a:rPr lang="en-GB" b="1"/>
            <a:t>‘Qualifications, Skills &amp; Experience’</a:t>
          </a:r>
          <a:r>
            <a:rPr lang="en-GB"/>
            <a:t> section</a:t>
          </a:r>
        </a:p>
      </dgm:t>
    </dgm:pt>
    <dgm:pt modelId="{FD807E8F-7CA4-4561-8F97-7AD830295A20}" type="parTrans" cxnId="{2BA08B15-F6F3-4155-8C1F-4B50DFF86942}">
      <dgm:prSet/>
      <dgm:spPr/>
      <dgm:t>
        <a:bodyPr/>
        <a:lstStyle/>
        <a:p>
          <a:endParaRPr lang="en-GB"/>
        </a:p>
      </dgm:t>
    </dgm:pt>
    <dgm:pt modelId="{3AC816AB-A4AC-40DF-BFC5-A5753FEB50E2}" type="sibTrans" cxnId="{2BA08B15-F6F3-4155-8C1F-4B50DFF86942}">
      <dgm:prSet/>
      <dgm:spPr/>
      <dgm:t>
        <a:bodyPr/>
        <a:lstStyle/>
        <a:p>
          <a:endParaRPr lang="en-GB"/>
        </a:p>
      </dgm:t>
    </dgm:pt>
    <dgm:pt modelId="{A48E44EC-AD51-4AF1-A313-BF7F4367EC5E}">
      <dgm:prSet/>
      <dgm:spPr/>
      <dgm:t>
        <a:bodyPr/>
        <a:lstStyle/>
        <a:p>
          <a:pPr>
            <a:buNone/>
          </a:pPr>
          <a:r>
            <a:rPr lang="en-GB"/>
            <a:t>Encourage candidates to use the </a:t>
          </a:r>
          <a:r>
            <a:rPr lang="en-GB" b="1"/>
            <a:t>STAR method</a:t>
          </a:r>
          <a:r>
            <a:rPr lang="en-GB"/>
            <a:t> (Situation, Task, Action, Result)</a:t>
          </a:r>
        </a:p>
      </dgm:t>
    </dgm:pt>
    <dgm:pt modelId="{7844A334-3A0A-461F-B295-FC5963834E18}" type="parTrans" cxnId="{1157BDEC-4C12-4EFE-911E-D80F1AD62CCC}">
      <dgm:prSet/>
      <dgm:spPr/>
      <dgm:t>
        <a:bodyPr/>
        <a:lstStyle/>
        <a:p>
          <a:endParaRPr lang="en-GB"/>
        </a:p>
      </dgm:t>
    </dgm:pt>
    <dgm:pt modelId="{B209158D-BC9A-4939-9F87-C5B5C53721AA}" type="sibTrans" cxnId="{1157BDEC-4C12-4EFE-911E-D80F1AD62CCC}">
      <dgm:prSet/>
      <dgm:spPr/>
      <dgm:t>
        <a:bodyPr/>
        <a:lstStyle/>
        <a:p>
          <a:endParaRPr lang="en-GB"/>
        </a:p>
      </dgm:t>
    </dgm:pt>
    <dgm:pt modelId="{E759602C-955A-4C79-B53F-9528F79975C7}">
      <dgm:prSet/>
      <dgm:spPr/>
      <dgm:t>
        <a:bodyPr/>
        <a:lstStyle/>
        <a:p>
          <a:pPr>
            <a:buNone/>
          </a:pPr>
          <a:r>
            <a:rPr lang="en-GB"/>
            <a:t>Example: </a:t>
          </a:r>
          <a:r>
            <a:rPr lang="en-GB" i="1"/>
            <a:t>“Tell me about a time you…”</a:t>
          </a:r>
          <a:r>
            <a:rPr lang="en-GB"/>
            <a:t> is stronger than </a:t>
          </a:r>
          <a:r>
            <a:rPr lang="en-GB" i="1"/>
            <a:t>“Have you ever…”</a:t>
          </a:r>
          <a:endParaRPr lang="en-GB"/>
        </a:p>
      </dgm:t>
    </dgm:pt>
    <dgm:pt modelId="{D5BA45CA-8591-4975-9CA1-9EFCBEA2F05D}" type="parTrans" cxnId="{9D690247-2BD1-42D2-8928-F5A2FD4C884C}">
      <dgm:prSet/>
      <dgm:spPr/>
      <dgm:t>
        <a:bodyPr/>
        <a:lstStyle/>
        <a:p>
          <a:endParaRPr lang="en-GB"/>
        </a:p>
      </dgm:t>
    </dgm:pt>
    <dgm:pt modelId="{E45D9236-AECD-4A8B-AF54-F9AE72221389}" type="sibTrans" cxnId="{9D690247-2BD1-42D2-8928-F5A2FD4C884C}">
      <dgm:prSet/>
      <dgm:spPr/>
      <dgm:t>
        <a:bodyPr/>
        <a:lstStyle/>
        <a:p>
          <a:endParaRPr lang="en-GB"/>
        </a:p>
      </dgm:t>
    </dgm:pt>
    <dgm:pt modelId="{E01A49D8-94CA-472F-BF28-A066CB1A8442}">
      <dgm:prSet/>
      <dgm:spPr/>
      <dgm:t>
        <a:bodyPr/>
        <a:lstStyle/>
        <a:p>
          <a:endParaRPr lang="en-GB"/>
        </a:p>
      </dgm:t>
    </dgm:pt>
    <dgm:pt modelId="{460CB3F7-0126-4A83-BD3C-3DFC17ED2DFB}" type="parTrans" cxnId="{8DECE11C-01D4-4BB9-B671-DF9B6F136CD1}">
      <dgm:prSet/>
      <dgm:spPr/>
      <dgm:t>
        <a:bodyPr/>
        <a:lstStyle/>
        <a:p>
          <a:endParaRPr lang="en-GB"/>
        </a:p>
      </dgm:t>
    </dgm:pt>
    <dgm:pt modelId="{D611A417-4EDC-4009-AAD5-314265DB2B33}" type="sibTrans" cxnId="{8DECE11C-01D4-4BB9-B671-DF9B6F136CD1}">
      <dgm:prSet/>
      <dgm:spPr/>
      <dgm:t>
        <a:bodyPr/>
        <a:lstStyle/>
        <a:p>
          <a:endParaRPr lang="en-GB"/>
        </a:p>
      </dgm:t>
    </dgm:pt>
    <dgm:pt modelId="{C1F9DF85-FACF-461E-BBB2-E75D6BE1BECC}" type="pres">
      <dgm:prSet presAssocID="{50E041C1-3D25-46BA-B7E7-E4BCC92B2FE1}" presName="outerComposite" presStyleCnt="0">
        <dgm:presLayoutVars>
          <dgm:chMax val="5"/>
          <dgm:dir/>
          <dgm:resizeHandles val="exact"/>
        </dgm:presLayoutVars>
      </dgm:prSet>
      <dgm:spPr/>
    </dgm:pt>
    <dgm:pt modelId="{2577BF94-D284-4B0D-A05A-28588ACF3A92}" type="pres">
      <dgm:prSet presAssocID="{50E041C1-3D25-46BA-B7E7-E4BCC92B2FE1}" presName="dummyMaxCanvas" presStyleCnt="0">
        <dgm:presLayoutVars/>
      </dgm:prSet>
      <dgm:spPr/>
    </dgm:pt>
    <dgm:pt modelId="{C588D49E-E5A6-4380-97A5-01A9034E13ED}" type="pres">
      <dgm:prSet presAssocID="{50E041C1-3D25-46BA-B7E7-E4BCC92B2FE1}" presName="FiveNodes_1" presStyleLbl="node1" presStyleIdx="0" presStyleCnt="5">
        <dgm:presLayoutVars>
          <dgm:bulletEnabled val="1"/>
        </dgm:presLayoutVars>
      </dgm:prSet>
      <dgm:spPr/>
    </dgm:pt>
    <dgm:pt modelId="{E6E8E603-F63F-4E38-A3F8-AF6E6AF6054E}" type="pres">
      <dgm:prSet presAssocID="{50E041C1-3D25-46BA-B7E7-E4BCC92B2FE1}" presName="FiveNodes_2" presStyleLbl="node1" presStyleIdx="1" presStyleCnt="5">
        <dgm:presLayoutVars>
          <dgm:bulletEnabled val="1"/>
        </dgm:presLayoutVars>
      </dgm:prSet>
      <dgm:spPr/>
    </dgm:pt>
    <dgm:pt modelId="{9ADA6BFA-C655-4C49-81E8-FC514FE54365}" type="pres">
      <dgm:prSet presAssocID="{50E041C1-3D25-46BA-B7E7-E4BCC92B2FE1}" presName="FiveNodes_3" presStyleLbl="node1" presStyleIdx="2" presStyleCnt="5">
        <dgm:presLayoutVars>
          <dgm:bulletEnabled val="1"/>
        </dgm:presLayoutVars>
      </dgm:prSet>
      <dgm:spPr/>
    </dgm:pt>
    <dgm:pt modelId="{30BAC34C-23B2-4A40-A39B-1071B3FF5BAC}" type="pres">
      <dgm:prSet presAssocID="{50E041C1-3D25-46BA-B7E7-E4BCC92B2FE1}" presName="FiveNodes_4" presStyleLbl="node1" presStyleIdx="3" presStyleCnt="5">
        <dgm:presLayoutVars>
          <dgm:bulletEnabled val="1"/>
        </dgm:presLayoutVars>
      </dgm:prSet>
      <dgm:spPr/>
    </dgm:pt>
    <dgm:pt modelId="{0BB95BCB-4E62-48A2-9BAD-42CA1E3C1CBA}" type="pres">
      <dgm:prSet presAssocID="{50E041C1-3D25-46BA-B7E7-E4BCC92B2FE1}" presName="FiveNodes_5" presStyleLbl="node1" presStyleIdx="4" presStyleCnt="5">
        <dgm:presLayoutVars>
          <dgm:bulletEnabled val="1"/>
        </dgm:presLayoutVars>
      </dgm:prSet>
      <dgm:spPr/>
    </dgm:pt>
    <dgm:pt modelId="{1F3B8659-AAF0-44C5-B460-C8157671A86C}" type="pres">
      <dgm:prSet presAssocID="{50E041C1-3D25-46BA-B7E7-E4BCC92B2FE1}" presName="FiveConn_1-2" presStyleLbl="fgAccFollowNode1" presStyleIdx="0" presStyleCnt="4">
        <dgm:presLayoutVars>
          <dgm:bulletEnabled val="1"/>
        </dgm:presLayoutVars>
      </dgm:prSet>
      <dgm:spPr/>
    </dgm:pt>
    <dgm:pt modelId="{825986AB-9A1E-4D03-96B4-E4D843A6A486}" type="pres">
      <dgm:prSet presAssocID="{50E041C1-3D25-46BA-B7E7-E4BCC92B2FE1}" presName="FiveConn_2-3" presStyleLbl="fgAccFollowNode1" presStyleIdx="1" presStyleCnt="4">
        <dgm:presLayoutVars>
          <dgm:bulletEnabled val="1"/>
        </dgm:presLayoutVars>
      </dgm:prSet>
      <dgm:spPr/>
    </dgm:pt>
    <dgm:pt modelId="{39D09483-46B9-4809-9E9C-A0F08AC07A2A}" type="pres">
      <dgm:prSet presAssocID="{50E041C1-3D25-46BA-B7E7-E4BCC92B2FE1}" presName="FiveConn_3-4" presStyleLbl="fgAccFollowNode1" presStyleIdx="2" presStyleCnt="4">
        <dgm:presLayoutVars>
          <dgm:bulletEnabled val="1"/>
        </dgm:presLayoutVars>
      </dgm:prSet>
      <dgm:spPr/>
    </dgm:pt>
    <dgm:pt modelId="{034D98C0-C70B-4EEB-AE07-AB17E4C70164}" type="pres">
      <dgm:prSet presAssocID="{50E041C1-3D25-46BA-B7E7-E4BCC92B2FE1}" presName="FiveConn_4-5" presStyleLbl="fgAccFollowNode1" presStyleIdx="3" presStyleCnt="4">
        <dgm:presLayoutVars>
          <dgm:bulletEnabled val="1"/>
        </dgm:presLayoutVars>
      </dgm:prSet>
      <dgm:spPr/>
    </dgm:pt>
    <dgm:pt modelId="{69BFA430-E55C-4BF1-8927-CF043BE1F3BC}" type="pres">
      <dgm:prSet presAssocID="{50E041C1-3D25-46BA-B7E7-E4BCC92B2FE1}" presName="FiveNodes_1_text" presStyleLbl="node1" presStyleIdx="4" presStyleCnt="5">
        <dgm:presLayoutVars>
          <dgm:bulletEnabled val="1"/>
        </dgm:presLayoutVars>
      </dgm:prSet>
      <dgm:spPr/>
    </dgm:pt>
    <dgm:pt modelId="{8CCF8353-10FC-4EAF-A6A1-73B7B669E8BA}" type="pres">
      <dgm:prSet presAssocID="{50E041C1-3D25-46BA-B7E7-E4BCC92B2FE1}" presName="FiveNodes_2_text" presStyleLbl="node1" presStyleIdx="4" presStyleCnt="5">
        <dgm:presLayoutVars>
          <dgm:bulletEnabled val="1"/>
        </dgm:presLayoutVars>
      </dgm:prSet>
      <dgm:spPr/>
    </dgm:pt>
    <dgm:pt modelId="{C5DEF5A7-6D44-414F-8E42-A9F744EE5C40}" type="pres">
      <dgm:prSet presAssocID="{50E041C1-3D25-46BA-B7E7-E4BCC92B2FE1}" presName="FiveNodes_3_text" presStyleLbl="node1" presStyleIdx="4" presStyleCnt="5">
        <dgm:presLayoutVars>
          <dgm:bulletEnabled val="1"/>
        </dgm:presLayoutVars>
      </dgm:prSet>
      <dgm:spPr/>
    </dgm:pt>
    <dgm:pt modelId="{526D6A38-CA26-4E86-A1C4-39F3AA6F72B9}" type="pres">
      <dgm:prSet presAssocID="{50E041C1-3D25-46BA-B7E7-E4BCC92B2FE1}" presName="FiveNodes_4_text" presStyleLbl="node1" presStyleIdx="4" presStyleCnt="5">
        <dgm:presLayoutVars>
          <dgm:bulletEnabled val="1"/>
        </dgm:presLayoutVars>
      </dgm:prSet>
      <dgm:spPr/>
    </dgm:pt>
    <dgm:pt modelId="{24350BCF-E42C-436E-B9DE-FC0ABADE0E36}" type="pres">
      <dgm:prSet presAssocID="{50E041C1-3D25-46BA-B7E7-E4BCC92B2FE1}" presName="FiveNodes_5_text" presStyleLbl="node1" presStyleIdx="4" presStyleCnt="5">
        <dgm:presLayoutVars>
          <dgm:bulletEnabled val="1"/>
        </dgm:presLayoutVars>
      </dgm:prSet>
      <dgm:spPr/>
    </dgm:pt>
  </dgm:ptLst>
  <dgm:cxnLst>
    <dgm:cxn modelId="{05057705-EBDE-4CE7-A629-2AE2E6780D04}" type="presOf" srcId="{A48E44EC-AD51-4AF1-A313-BF7F4367EC5E}" destId="{30BAC34C-23B2-4A40-A39B-1071B3FF5BAC}" srcOrd="0" destOrd="0" presId="urn:microsoft.com/office/officeart/2005/8/layout/vProcess5"/>
    <dgm:cxn modelId="{2BA08B15-F6F3-4155-8C1F-4B50DFF86942}" srcId="{50E041C1-3D25-46BA-B7E7-E4BCC92B2FE1}" destId="{F9BAEE85-27A2-462E-949C-1D98330301E7}" srcOrd="2" destOrd="0" parTransId="{FD807E8F-7CA4-4561-8F97-7AD830295A20}" sibTransId="{3AC816AB-A4AC-40DF-BFC5-A5753FEB50E2}"/>
    <dgm:cxn modelId="{8DECE11C-01D4-4BB9-B671-DF9B6F136CD1}" srcId="{50E041C1-3D25-46BA-B7E7-E4BCC92B2FE1}" destId="{E01A49D8-94CA-472F-BF28-A066CB1A8442}" srcOrd="5" destOrd="0" parTransId="{460CB3F7-0126-4A83-BD3C-3DFC17ED2DFB}" sibTransId="{D611A417-4EDC-4009-AAD5-314265DB2B33}"/>
    <dgm:cxn modelId="{AE0F3B1F-CBEE-4BD2-A535-1A5465F84199}" type="presOf" srcId="{A48E44EC-AD51-4AF1-A313-BF7F4367EC5E}" destId="{526D6A38-CA26-4E86-A1C4-39F3AA6F72B9}" srcOrd="1" destOrd="0" presId="urn:microsoft.com/office/officeart/2005/8/layout/vProcess5"/>
    <dgm:cxn modelId="{0A6E5425-2509-4C03-98C9-9C8E7CCD6D38}" type="presOf" srcId="{3AC816AB-A4AC-40DF-BFC5-A5753FEB50E2}" destId="{39D09483-46B9-4809-9E9C-A0F08AC07A2A}" srcOrd="0" destOrd="0" presId="urn:microsoft.com/office/officeart/2005/8/layout/vProcess5"/>
    <dgm:cxn modelId="{A5828C26-BDB2-42DA-A71A-F2BD241EBE68}" type="presOf" srcId="{F9BAEE85-27A2-462E-949C-1D98330301E7}" destId="{9ADA6BFA-C655-4C49-81E8-FC514FE54365}" srcOrd="0" destOrd="0" presId="urn:microsoft.com/office/officeart/2005/8/layout/vProcess5"/>
    <dgm:cxn modelId="{576C375E-0DA4-4974-ACD0-3CD2B327E8C7}" type="presOf" srcId="{E759602C-955A-4C79-B53F-9528F79975C7}" destId="{24350BCF-E42C-436E-B9DE-FC0ABADE0E36}" srcOrd="1" destOrd="0" presId="urn:microsoft.com/office/officeart/2005/8/layout/vProcess5"/>
    <dgm:cxn modelId="{D536065F-0D3B-4446-9439-146E1D2EE24C}" srcId="{50E041C1-3D25-46BA-B7E7-E4BCC92B2FE1}" destId="{865F7F4B-E571-477A-A834-FA52CBE064BD}" srcOrd="1" destOrd="0" parTransId="{9E27BFC0-1398-47B1-B336-207147544A04}" sibTransId="{3E8BC14C-F1A4-4B09-ABAA-7F1E515A37D5}"/>
    <dgm:cxn modelId="{0AF1C064-98B6-4B82-9170-1CE066EDFE3C}" type="presOf" srcId="{22FE22BB-E3F5-417F-A7D0-BB8C260A587B}" destId="{C588D49E-E5A6-4380-97A5-01A9034E13ED}" srcOrd="0" destOrd="0" presId="urn:microsoft.com/office/officeart/2005/8/layout/vProcess5"/>
    <dgm:cxn modelId="{9D690247-2BD1-42D2-8928-F5A2FD4C884C}" srcId="{50E041C1-3D25-46BA-B7E7-E4BCC92B2FE1}" destId="{E759602C-955A-4C79-B53F-9528F79975C7}" srcOrd="4" destOrd="0" parTransId="{D5BA45CA-8591-4975-9CA1-9EFCBEA2F05D}" sibTransId="{E45D9236-AECD-4A8B-AF54-F9AE72221389}"/>
    <dgm:cxn modelId="{6E67986E-CF3A-4BDB-A6CC-A9BCDBED6B40}" type="presOf" srcId="{B209158D-BC9A-4939-9F87-C5B5C53721AA}" destId="{034D98C0-C70B-4EEB-AE07-AB17E4C70164}" srcOrd="0" destOrd="0" presId="urn:microsoft.com/office/officeart/2005/8/layout/vProcess5"/>
    <dgm:cxn modelId="{8A3A076F-102B-4704-BFFD-82F33905D1E4}" srcId="{50E041C1-3D25-46BA-B7E7-E4BCC92B2FE1}" destId="{22FE22BB-E3F5-417F-A7D0-BB8C260A587B}" srcOrd="0" destOrd="0" parTransId="{C65CC20E-7ABB-4229-B63C-4EA047A7CA65}" sibTransId="{9E3CBBAD-41D0-46B8-B4EA-1B1FF3143A79}"/>
    <dgm:cxn modelId="{EBA81951-04D0-44B4-A66A-7E36C3B2B5D1}" type="presOf" srcId="{9E3CBBAD-41D0-46B8-B4EA-1B1FF3143A79}" destId="{1F3B8659-AAF0-44C5-B460-C8157671A86C}" srcOrd="0" destOrd="0" presId="urn:microsoft.com/office/officeart/2005/8/layout/vProcess5"/>
    <dgm:cxn modelId="{6AC77657-D4F4-4539-9289-1CCFB4867887}" type="presOf" srcId="{3E8BC14C-F1A4-4B09-ABAA-7F1E515A37D5}" destId="{825986AB-9A1E-4D03-96B4-E4D843A6A486}" srcOrd="0" destOrd="0" presId="urn:microsoft.com/office/officeart/2005/8/layout/vProcess5"/>
    <dgm:cxn modelId="{1912348A-FE63-4343-A11B-8EBD537AA17C}" type="presOf" srcId="{22FE22BB-E3F5-417F-A7D0-BB8C260A587B}" destId="{69BFA430-E55C-4BF1-8927-CF043BE1F3BC}" srcOrd="1" destOrd="0" presId="urn:microsoft.com/office/officeart/2005/8/layout/vProcess5"/>
    <dgm:cxn modelId="{075973A1-92E1-4948-A13A-A6F8AD942679}" type="presOf" srcId="{E759602C-955A-4C79-B53F-9528F79975C7}" destId="{0BB95BCB-4E62-48A2-9BAD-42CA1E3C1CBA}" srcOrd="0" destOrd="0" presId="urn:microsoft.com/office/officeart/2005/8/layout/vProcess5"/>
    <dgm:cxn modelId="{19E7D4C4-E1D1-4B11-9539-32B04543E636}" type="presOf" srcId="{F9BAEE85-27A2-462E-949C-1D98330301E7}" destId="{C5DEF5A7-6D44-414F-8E42-A9F744EE5C40}" srcOrd="1" destOrd="0" presId="urn:microsoft.com/office/officeart/2005/8/layout/vProcess5"/>
    <dgm:cxn modelId="{C0B077C5-34F6-4033-B7E0-A8DAE04C3D22}" type="presOf" srcId="{865F7F4B-E571-477A-A834-FA52CBE064BD}" destId="{8CCF8353-10FC-4EAF-A6A1-73B7B669E8BA}" srcOrd="1" destOrd="0" presId="urn:microsoft.com/office/officeart/2005/8/layout/vProcess5"/>
    <dgm:cxn modelId="{1157BDEC-4C12-4EFE-911E-D80F1AD62CCC}" srcId="{50E041C1-3D25-46BA-B7E7-E4BCC92B2FE1}" destId="{A48E44EC-AD51-4AF1-A313-BF7F4367EC5E}" srcOrd="3" destOrd="0" parTransId="{7844A334-3A0A-461F-B295-FC5963834E18}" sibTransId="{B209158D-BC9A-4939-9F87-C5B5C53721AA}"/>
    <dgm:cxn modelId="{2DF7E1F2-1001-4EF2-B94E-7116394924E9}" type="presOf" srcId="{865F7F4B-E571-477A-A834-FA52CBE064BD}" destId="{E6E8E603-F63F-4E38-A3F8-AF6E6AF6054E}" srcOrd="0" destOrd="0" presId="urn:microsoft.com/office/officeart/2005/8/layout/vProcess5"/>
    <dgm:cxn modelId="{698379F4-ADC8-4A0D-B9D4-C8B02DCCB4B6}" type="presOf" srcId="{50E041C1-3D25-46BA-B7E7-E4BCC92B2FE1}" destId="{C1F9DF85-FACF-461E-BBB2-E75D6BE1BECC}" srcOrd="0" destOrd="0" presId="urn:microsoft.com/office/officeart/2005/8/layout/vProcess5"/>
    <dgm:cxn modelId="{2ED291D6-393E-433F-A85C-AB558D9C336A}" type="presParOf" srcId="{C1F9DF85-FACF-461E-BBB2-E75D6BE1BECC}" destId="{2577BF94-D284-4B0D-A05A-28588ACF3A92}" srcOrd="0" destOrd="0" presId="urn:microsoft.com/office/officeart/2005/8/layout/vProcess5"/>
    <dgm:cxn modelId="{F7938989-BE39-41AC-A60D-49BF09394572}" type="presParOf" srcId="{C1F9DF85-FACF-461E-BBB2-E75D6BE1BECC}" destId="{C588D49E-E5A6-4380-97A5-01A9034E13ED}" srcOrd="1" destOrd="0" presId="urn:microsoft.com/office/officeart/2005/8/layout/vProcess5"/>
    <dgm:cxn modelId="{6BD902B3-2F6D-4A82-9A3B-30041FC90A1A}" type="presParOf" srcId="{C1F9DF85-FACF-461E-BBB2-E75D6BE1BECC}" destId="{E6E8E603-F63F-4E38-A3F8-AF6E6AF6054E}" srcOrd="2" destOrd="0" presId="urn:microsoft.com/office/officeart/2005/8/layout/vProcess5"/>
    <dgm:cxn modelId="{D3805287-D04D-4770-B43F-5A1691B190B1}" type="presParOf" srcId="{C1F9DF85-FACF-461E-BBB2-E75D6BE1BECC}" destId="{9ADA6BFA-C655-4C49-81E8-FC514FE54365}" srcOrd="3" destOrd="0" presId="urn:microsoft.com/office/officeart/2005/8/layout/vProcess5"/>
    <dgm:cxn modelId="{A08F8A23-B3B6-4C89-8727-254E8D5B348F}" type="presParOf" srcId="{C1F9DF85-FACF-461E-BBB2-E75D6BE1BECC}" destId="{30BAC34C-23B2-4A40-A39B-1071B3FF5BAC}" srcOrd="4" destOrd="0" presId="urn:microsoft.com/office/officeart/2005/8/layout/vProcess5"/>
    <dgm:cxn modelId="{9B8812AC-064D-4BCF-9CAD-FA348D64CDC5}" type="presParOf" srcId="{C1F9DF85-FACF-461E-BBB2-E75D6BE1BECC}" destId="{0BB95BCB-4E62-48A2-9BAD-42CA1E3C1CBA}" srcOrd="5" destOrd="0" presId="urn:microsoft.com/office/officeart/2005/8/layout/vProcess5"/>
    <dgm:cxn modelId="{7CA64C06-09DE-47EA-9B76-A192EBDCA3F7}" type="presParOf" srcId="{C1F9DF85-FACF-461E-BBB2-E75D6BE1BECC}" destId="{1F3B8659-AAF0-44C5-B460-C8157671A86C}" srcOrd="6" destOrd="0" presId="urn:microsoft.com/office/officeart/2005/8/layout/vProcess5"/>
    <dgm:cxn modelId="{2E0E7492-4025-4725-A845-9E64C45060AF}" type="presParOf" srcId="{C1F9DF85-FACF-461E-BBB2-E75D6BE1BECC}" destId="{825986AB-9A1E-4D03-96B4-E4D843A6A486}" srcOrd="7" destOrd="0" presId="urn:microsoft.com/office/officeart/2005/8/layout/vProcess5"/>
    <dgm:cxn modelId="{2ED58DA4-A886-44C7-9856-705A8ACCC0E5}" type="presParOf" srcId="{C1F9DF85-FACF-461E-BBB2-E75D6BE1BECC}" destId="{39D09483-46B9-4809-9E9C-A0F08AC07A2A}" srcOrd="8" destOrd="0" presId="urn:microsoft.com/office/officeart/2005/8/layout/vProcess5"/>
    <dgm:cxn modelId="{528DD89A-D53A-442D-B112-F1A000A7351E}" type="presParOf" srcId="{C1F9DF85-FACF-461E-BBB2-E75D6BE1BECC}" destId="{034D98C0-C70B-4EEB-AE07-AB17E4C70164}" srcOrd="9" destOrd="0" presId="urn:microsoft.com/office/officeart/2005/8/layout/vProcess5"/>
    <dgm:cxn modelId="{05E167D5-BB75-4DDB-AD73-496B13E1DB91}" type="presParOf" srcId="{C1F9DF85-FACF-461E-BBB2-E75D6BE1BECC}" destId="{69BFA430-E55C-4BF1-8927-CF043BE1F3BC}" srcOrd="10" destOrd="0" presId="urn:microsoft.com/office/officeart/2005/8/layout/vProcess5"/>
    <dgm:cxn modelId="{FF8A7A85-8134-405B-8E30-ED3104D69E07}" type="presParOf" srcId="{C1F9DF85-FACF-461E-BBB2-E75D6BE1BECC}" destId="{8CCF8353-10FC-4EAF-A6A1-73B7B669E8BA}" srcOrd="11" destOrd="0" presId="urn:microsoft.com/office/officeart/2005/8/layout/vProcess5"/>
    <dgm:cxn modelId="{C951703A-B0F1-4667-A0C8-57D72CBFA542}" type="presParOf" srcId="{C1F9DF85-FACF-461E-BBB2-E75D6BE1BECC}" destId="{C5DEF5A7-6D44-414F-8E42-A9F744EE5C40}" srcOrd="12" destOrd="0" presId="urn:microsoft.com/office/officeart/2005/8/layout/vProcess5"/>
    <dgm:cxn modelId="{E194412B-4A9B-4C88-A8A8-03A1F98F4210}" type="presParOf" srcId="{C1F9DF85-FACF-461E-BBB2-E75D6BE1BECC}" destId="{526D6A38-CA26-4E86-A1C4-39F3AA6F72B9}" srcOrd="13" destOrd="0" presId="urn:microsoft.com/office/officeart/2005/8/layout/vProcess5"/>
    <dgm:cxn modelId="{D459EA7D-7318-494F-9D6E-0C4825D94C58}" type="presParOf" srcId="{C1F9DF85-FACF-461E-BBB2-E75D6BE1BECC}" destId="{24350BCF-E42C-436E-B9DE-FC0ABADE0E36}"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341D67-8C97-44F4-BB91-C0B83ADE9639}" type="doc">
      <dgm:prSet loTypeId="urn:microsoft.com/office/officeart/2005/8/layout/arrow3" loCatId="relationship" qsTypeId="urn:microsoft.com/office/officeart/2005/8/quickstyle/simple1" qsCatId="simple" csTypeId="urn:microsoft.com/office/officeart/2005/8/colors/colorful3" csCatId="colorful"/>
      <dgm:spPr/>
      <dgm:t>
        <a:bodyPr/>
        <a:lstStyle/>
        <a:p>
          <a:endParaRPr lang="en-GB"/>
        </a:p>
      </dgm:t>
    </dgm:pt>
    <dgm:pt modelId="{EEC3C7E0-1A6E-46F3-A596-2BFB3C5B8371}">
      <dgm:prSet/>
      <dgm:spPr/>
      <dgm:t>
        <a:bodyPr/>
        <a:lstStyle/>
        <a:p>
          <a:r>
            <a:rPr lang="en-GB" b="0" i="0" dirty="0"/>
            <a:t>Do you have experience leading a team?</a:t>
          </a:r>
          <a:endParaRPr lang="en-GB" i="0" dirty="0"/>
        </a:p>
      </dgm:t>
    </dgm:pt>
    <dgm:pt modelId="{C61851D8-F0D6-4598-841B-F3FFA9DA807E}" type="parTrans" cxnId="{4B37E99A-BD7E-416A-A83E-A1EE98B74E3F}">
      <dgm:prSet/>
      <dgm:spPr/>
      <dgm:t>
        <a:bodyPr/>
        <a:lstStyle/>
        <a:p>
          <a:endParaRPr lang="en-GB"/>
        </a:p>
      </dgm:t>
    </dgm:pt>
    <dgm:pt modelId="{5DC4C4AC-D7EF-4A48-B141-875DE8AD4AD7}" type="sibTrans" cxnId="{4B37E99A-BD7E-416A-A83E-A1EE98B74E3F}">
      <dgm:prSet/>
      <dgm:spPr/>
      <dgm:t>
        <a:bodyPr/>
        <a:lstStyle/>
        <a:p>
          <a:endParaRPr lang="en-GB"/>
        </a:p>
      </dgm:t>
    </dgm:pt>
    <dgm:pt modelId="{36975888-3911-44AD-8D19-7291B51542F6}">
      <dgm:prSet/>
      <dgm:spPr/>
      <dgm:t>
        <a:bodyPr/>
        <a:lstStyle/>
        <a:p>
          <a:r>
            <a:rPr lang="en-GB" b="0" i="0" dirty="0"/>
            <a:t>Tell us about a time you led a team through a challenging situation. What was your role, and what was the outcome?</a:t>
          </a:r>
          <a:endParaRPr lang="en-GB" i="0" dirty="0"/>
        </a:p>
      </dgm:t>
    </dgm:pt>
    <dgm:pt modelId="{4D5744CF-38B1-42AE-A34C-EA44D29B838B}" type="parTrans" cxnId="{9C18B99A-0834-4153-8760-BE5DE3A78798}">
      <dgm:prSet/>
      <dgm:spPr/>
      <dgm:t>
        <a:bodyPr/>
        <a:lstStyle/>
        <a:p>
          <a:endParaRPr lang="en-GB"/>
        </a:p>
      </dgm:t>
    </dgm:pt>
    <dgm:pt modelId="{6AB9D1FD-E2B9-4B1C-A451-4D40FD705C23}" type="sibTrans" cxnId="{9C18B99A-0834-4153-8760-BE5DE3A78798}">
      <dgm:prSet/>
      <dgm:spPr/>
      <dgm:t>
        <a:bodyPr/>
        <a:lstStyle/>
        <a:p>
          <a:endParaRPr lang="en-GB"/>
        </a:p>
      </dgm:t>
    </dgm:pt>
    <dgm:pt modelId="{57B303D7-6DF4-4D05-B0D4-39AB39471154}" type="pres">
      <dgm:prSet presAssocID="{66341D67-8C97-44F4-BB91-C0B83ADE9639}" presName="compositeShape" presStyleCnt="0">
        <dgm:presLayoutVars>
          <dgm:chMax val="2"/>
          <dgm:dir/>
          <dgm:resizeHandles val="exact"/>
        </dgm:presLayoutVars>
      </dgm:prSet>
      <dgm:spPr/>
    </dgm:pt>
    <dgm:pt modelId="{B350693D-7693-4D60-98A6-1365096B9309}" type="pres">
      <dgm:prSet presAssocID="{66341D67-8C97-44F4-BB91-C0B83ADE9639}" presName="divider" presStyleLbl="fgShp" presStyleIdx="0" presStyleCnt="1"/>
      <dgm:spPr/>
    </dgm:pt>
    <dgm:pt modelId="{42E9063F-2AA9-4484-82C1-8831FE3630A7}" type="pres">
      <dgm:prSet presAssocID="{EEC3C7E0-1A6E-46F3-A596-2BFB3C5B8371}" presName="downArrow" presStyleLbl="node1" presStyleIdx="0" presStyleCnt="2"/>
      <dgm:spPr>
        <a:prstGeom prst="mathMultiply">
          <a:avLst/>
        </a:prstGeom>
        <a:solidFill>
          <a:srgbClr val="FF0000"/>
        </a:solidFill>
      </dgm:spPr>
    </dgm:pt>
    <dgm:pt modelId="{D7DB8B2E-C58A-4BF5-8981-51F9E00C7DD8}" type="pres">
      <dgm:prSet presAssocID="{EEC3C7E0-1A6E-46F3-A596-2BFB3C5B8371}" presName="downArrowText" presStyleLbl="revTx" presStyleIdx="0" presStyleCnt="2">
        <dgm:presLayoutVars>
          <dgm:bulletEnabled val="1"/>
        </dgm:presLayoutVars>
      </dgm:prSet>
      <dgm:spPr/>
    </dgm:pt>
    <dgm:pt modelId="{3B01532F-D6AE-421D-920E-1EA40892DFAA}" type="pres">
      <dgm:prSet presAssocID="{36975888-3911-44AD-8D19-7291B51542F6}" presName="upArrow" presStyleLbl="node1" presStyleIdx="1" presStyleCnt="2"/>
      <dgm:spPr>
        <a:prstGeom prst="lightningBolt">
          <a:avLst/>
        </a:prstGeom>
        <a:solidFill>
          <a:srgbClr val="2D962D"/>
        </a:solidFill>
      </dgm:spPr>
    </dgm:pt>
    <dgm:pt modelId="{86E94E29-FEC0-40C8-8E44-9B546E0B1CC0}" type="pres">
      <dgm:prSet presAssocID="{36975888-3911-44AD-8D19-7291B51542F6}" presName="upArrowText" presStyleLbl="revTx" presStyleIdx="1" presStyleCnt="2">
        <dgm:presLayoutVars>
          <dgm:bulletEnabled val="1"/>
        </dgm:presLayoutVars>
      </dgm:prSet>
      <dgm:spPr/>
    </dgm:pt>
  </dgm:ptLst>
  <dgm:cxnLst>
    <dgm:cxn modelId="{689ED201-2DEC-455E-A916-FD428C96C744}" type="presOf" srcId="{EEC3C7E0-1A6E-46F3-A596-2BFB3C5B8371}" destId="{D7DB8B2E-C58A-4BF5-8981-51F9E00C7DD8}" srcOrd="0" destOrd="0" presId="urn:microsoft.com/office/officeart/2005/8/layout/arrow3"/>
    <dgm:cxn modelId="{33CC7E98-F795-4913-8487-B6F3E36BC561}" type="presOf" srcId="{36975888-3911-44AD-8D19-7291B51542F6}" destId="{86E94E29-FEC0-40C8-8E44-9B546E0B1CC0}" srcOrd="0" destOrd="0" presId="urn:microsoft.com/office/officeart/2005/8/layout/arrow3"/>
    <dgm:cxn modelId="{9C18B99A-0834-4153-8760-BE5DE3A78798}" srcId="{66341D67-8C97-44F4-BB91-C0B83ADE9639}" destId="{36975888-3911-44AD-8D19-7291B51542F6}" srcOrd="1" destOrd="0" parTransId="{4D5744CF-38B1-42AE-A34C-EA44D29B838B}" sibTransId="{6AB9D1FD-E2B9-4B1C-A451-4D40FD705C23}"/>
    <dgm:cxn modelId="{4B37E99A-BD7E-416A-A83E-A1EE98B74E3F}" srcId="{66341D67-8C97-44F4-BB91-C0B83ADE9639}" destId="{EEC3C7E0-1A6E-46F3-A596-2BFB3C5B8371}" srcOrd="0" destOrd="0" parTransId="{C61851D8-F0D6-4598-841B-F3FFA9DA807E}" sibTransId="{5DC4C4AC-D7EF-4A48-B141-875DE8AD4AD7}"/>
    <dgm:cxn modelId="{7FE76FE9-67E6-48EA-8845-8123C26A4238}" type="presOf" srcId="{66341D67-8C97-44F4-BB91-C0B83ADE9639}" destId="{57B303D7-6DF4-4D05-B0D4-39AB39471154}" srcOrd="0" destOrd="0" presId="urn:microsoft.com/office/officeart/2005/8/layout/arrow3"/>
    <dgm:cxn modelId="{06A1FAB0-61B7-4774-BDC8-B37D5BED7BA7}" type="presParOf" srcId="{57B303D7-6DF4-4D05-B0D4-39AB39471154}" destId="{B350693D-7693-4D60-98A6-1365096B9309}" srcOrd="0" destOrd="0" presId="urn:microsoft.com/office/officeart/2005/8/layout/arrow3"/>
    <dgm:cxn modelId="{D31F5984-0DCD-4354-A00F-18DBCEE0DBBF}" type="presParOf" srcId="{57B303D7-6DF4-4D05-B0D4-39AB39471154}" destId="{42E9063F-2AA9-4484-82C1-8831FE3630A7}" srcOrd="1" destOrd="0" presId="urn:microsoft.com/office/officeart/2005/8/layout/arrow3"/>
    <dgm:cxn modelId="{31483694-F120-452C-B2E7-C395CFDF3681}" type="presParOf" srcId="{57B303D7-6DF4-4D05-B0D4-39AB39471154}" destId="{D7DB8B2E-C58A-4BF5-8981-51F9E00C7DD8}" srcOrd="2" destOrd="0" presId="urn:microsoft.com/office/officeart/2005/8/layout/arrow3"/>
    <dgm:cxn modelId="{B560E9D4-7ADD-4D8D-8465-981346784213}" type="presParOf" srcId="{57B303D7-6DF4-4D05-B0D4-39AB39471154}" destId="{3B01532F-D6AE-421D-920E-1EA40892DFAA}" srcOrd="3" destOrd="0" presId="urn:microsoft.com/office/officeart/2005/8/layout/arrow3"/>
    <dgm:cxn modelId="{5D148F17-1392-478A-A5F3-18401BCA36B0}" type="presParOf" srcId="{57B303D7-6DF4-4D05-B0D4-39AB39471154}" destId="{86E94E29-FEC0-40C8-8E44-9B546E0B1CC0}"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7E0338-0F5F-4FCF-BE5A-25C049725BD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GB"/>
        </a:p>
      </dgm:t>
    </dgm:pt>
    <dgm:pt modelId="{C6A9C7C2-C459-49BA-80EC-35D87CEF7835}">
      <dgm:prSet/>
      <dgm:spPr/>
      <dgm:t>
        <a:bodyPr/>
        <a:lstStyle/>
        <a:p>
          <a:r>
            <a:rPr lang="en-GB" b="0" i="0" dirty="0"/>
            <a:t>A good working knowledge of environment management, agriculture, fisheries, conservation or biodiversity, with focused experience in one of these distinct areas of the team remit  </a:t>
          </a:r>
          <a:endParaRPr lang="en-GB" dirty="0"/>
        </a:p>
      </dgm:t>
    </dgm:pt>
    <dgm:pt modelId="{7276EDF5-8F6C-48D3-A8CF-B5888676433E}" type="parTrans" cxnId="{AAE9C97C-C4C0-40D6-BC2F-7F9C2C6517F8}">
      <dgm:prSet/>
      <dgm:spPr/>
      <dgm:t>
        <a:bodyPr/>
        <a:lstStyle/>
        <a:p>
          <a:endParaRPr lang="en-GB"/>
        </a:p>
      </dgm:t>
    </dgm:pt>
    <dgm:pt modelId="{8A2CD71B-8BB5-47EF-852F-4755688FD2D1}" type="sibTrans" cxnId="{AAE9C97C-C4C0-40D6-BC2F-7F9C2C6517F8}">
      <dgm:prSet/>
      <dgm:spPr/>
      <dgm:t>
        <a:bodyPr/>
        <a:lstStyle/>
        <a:p>
          <a:endParaRPr lang="en-GB"/>
        </a:p>
      </dgm:t>
    </dgm:pt>
    <dgm:pt modelId="{509A07E8-76F6-496C-AA2F-47804F9CE448}">
      <dgm:prSet/>
      <dgm:spPr/>
      <dgm:t>
        <a:bodyPr/>
        <a:lstStyle/>
        <a:p>
          <a:r>
            <a:rPr lang="en-GB" b="0" i="0"/>
            <a:t>Strong and effective self-management and organisational skills.    </a:t>
          </a:r>
          <a:endParaRPr lang="en-GB"/>
        </a:p>
      </dgm:t>
    </dgm:pt>
    <dgm:pt modelId="{DABBC68A-1663-4638-95BF-A5F35E5B3CE5}" type="parTrans" cxnId="{29A8FE1F-BB84-423F-A6CF-9897D162750F}">
      <dgm:prSet/>
      <dgm:spPr/>
      <dgm:t>
        <a:bodyPr/>
        <a:lstStyle/>
        <a:p>
          <a:endParaRPr lang="en-GB"/>
        </a:p>
      </dgm:t>
    </dgm:pt>
    <dgm:pt modelId="{E19CD97E-7E29-4020-AF7E-AB926078FF9D}" type="sibTrans" cxnId="{29A8FE1F-BB84-423F-A6CF-9897D162750F}">
      <dgm:prSet/>
      <dgm:spPr/>
      <dgm:t>
        <a:bodyPr/>
        <a:lstStyle/>
        <a:p>
          <a:endParaRPr lang="en-GB"/>
        </a:p>
      </dgm:t>
    </dgm:pt>
    <dgm:pt modelId="{963B2642-50AB-4046-A9FE-D7FCFED33BFD}">
      <dgm:prSet/>
      <dgm:spPr/>
      <dgm:t>
        <a:bodyPr/>
        <a:lstStyle/>
        <a:p>
          <a:r>
            <a:rPr lang="en-GB" b="0" i="0"/>
            <a:t>The ability to influence, negotiate and gain cooperation of others. Experience of dealing successfully with difficult people/situations is important. </a:t>
          </a:r>
          <a:endParaRPr lang="en-GB"/>
        </a:p>
      </dgm:t>
    </dgm:pt>
    <dgm:pt modelId="{4F2782EC-2F9B-4889-A7E5-C154B5B13FA6}" type="parTrans" cxnId="{0EB2DCF8-3214-4A38-9ADA-03C212BAA457}">
      <dgm:prSet/>
      <dgm:spPr/>
      <dgm:t>
        <a:bodyPr/>
        <a:lstStyle/>
        <a:p>
          <a:endParaRPr lang="en-GB"/>
        </a:p>
      </dgm:t>
    </dgm:pt>
    <dgm:pt modelId="{56DE5E59-8E02-46DF-9B26-B26FA1AB2FD3}" type="sibTrans" cxnId="{0EB2DCF8-3214-4A38-9ADA-03C212BAA457}">
      <dgm:prSet/>
      <dgm:spPr/>
      <dgm:t>
        <a:bodyPr/>
        <a:lstStyle/>
        <a:p>
          <a:endParaRPr lang="en-GB"/>
        </a:p>
      </dgm:t>
    </dgm:pt>
    <dgm:pt modelId="{ACF9829B-B2EA-499B-BA4D-8C350314DA9F}" type="pres">
      <dgm:prSet presAssocID="{247E0338-0F5F-4FCF-BE5A-25C049725BD6}" presName="linear" presStyleCnt="0">
        <dgm:presLayoutVars>
          <dgm:animLvl val="lvl"/>
          <dgm:resizeHandles val="exact"/>
        </dgm:presLayoutVars>
      </dgm:prSet>
      <dgm:spPr/>
    </dgm:pt>
    <dgm:pt modelId="{3DDAE7F7-4C29-4A36-B09E-62C3E32A453A}" type="pres">
      <dgm:prSet presAssocID="{C6A9C7C2-C459-49BA-80EC-35D87CEF7835}" presName="parentText" presStyleLbl="node1" presStyleIdx="0" presStyleCnt="3">
        <dgm:presLayoutVars>
          <dgm:chMax val="0"/>
          <dgm:bulletEnabled val="1"/>
        </dgm:presLayoutVars>
      </dgm:prSet>
      <dgm:spPr/>
    </dgm:pt>
    <dgm:pt modelId="{780DDEBE-2EE0-4230-A564-7E1D5F6DA571}" type="pres">
      <dgm:prSet presAssocID="{8A2CD71B-8BB5-47EF-852F-4755688FD2D1}" presName="spacer" presStyleCnt="0"/>
      <dgm:spPr/>
    </dgm:pt>
    <dgm:pt modelId="{A099D209-34F0-432B-A544-1C5292A11351}" type="pres">
      <dgm:prSet presAssocID="{509A07E8-76F6-496C-AA2F-47804F9CE448}" presName="parentText" presStyleLbl="node1" presStyleIdx="1" presStyleCnt="3">
        <dgm:presLayoutVars>
          <dgm:chMax val="0"/>
          <dgm:bulletEnabled val="1"/>
        </dgm:presLayoutVars>
      </dgm:prSet>
      <dgm:spPr/>
    </dgm:pt>
    <dgm:pt modelId="{90B25CFC-FD6E-4310-A522-7FAC8A3CF1B4}" type="pres">
      <dgm:prSet presAssocID="{E19CD97E-7E29-4020-AF7E-AB926078FF9D}" presName="spacer" presStyleCnt="0"/>
      <dgm:spPr/>
    </dgm:pt>
    <dgm:pt modelId="{F274CFB4-406C-4865-A657-15643E679C9F}" type="pres">
      <dgm:prSet presAssocID="{963B2642-50AB-4046-A9FE-D7FCFED33BFD}" presName="parentText" presStyleLbl="node1" presStyleIdx="2" presStyleCnt="3">
        <dgm:presLayoutVars>
          <dgm:chMax val="0"/>
          <dgm:bulletEnabled val="1"/>
        </dgm:presLayoutVars>
      </dgm:prSet>
      <dgm:spPr/>
    </dgm:pt>
  </dgm:ptLst>
  <dgm:cxnLst>
    <dgm:cxn modelId="{E488081A-A95A-4DE5-BA55-6DA2147D8FE0}" type="presOf" srcId="{509A07E8-76F6-496C-AA2F-47804F9CE448}" destId="{A099D209-34F0-432B-A544-1C5292A11351}" srcOrd="0" destOrd="0" presId="urn:microsoft.com/office/officeart/2005/8/layout/vList2"/>
    <dgm:cxn modelId="{29A8FE1F-BB84-423F-A6CF-9897D162750F}" srcId="{247E0338-0F5F-4FCF-BE5A-25C049725BD6}" destId="{509A07E8-76F6-496C-AA2F-47804F9CE448}" srcOrd="1" destOrd="0" parTransId="{DABBC68A-1663-4638-95BF-A5F35E5B3CE5}" sibTransId="{E19CD97E-7E29-4020-AF7E-AB926078FF9D}"/>
    <dgm:cxn modelId="{D273EB2A-1F5E-4F18-B219-29745A6A3F79}" type="presOf" srcId="{963B2642-50AB-4046-A9FE-D7FCFED33BFD}" destId="{F274CFB4-406C-4865-A657-15643E679C9F}" srcOrd="0" destOrd="0" presId="urn:microsoft.com/office/officeart/2005/8/layout/vList2"/>
    <dgm:cxn modelId="{AAE9C97C-C4C0-40D6-BC2F-7F9C2C6517F8}" srcId="{247E0338-0F5F-4FCF-BE5A-25C049725BD6}" destId="{C6A9C7C2-C459-49BA-80EC-35D87CEF7835}" srcOrd="0" destOrd="0" parTransId="{7276EDF5-8F6C-48D3-A8CF-B5888676433E}" sibTransId="{8A2CD71B-8BB5-47EF-852F-4755688FD2D1}"/>
    <dgm:cxn modelId="{0FB347B5-B82B-4EAF-927B-26C6D1A18356}" type="presOf" srcId="{247E0338-0F5F-4FCF-BE5A-25C049725BD6}" destId="{ACF9829B-B2EA-499B-BA4D-8C350314DA9F}" srcOrd="0" destOrd="0" presId="urn:microsoft.com/office/officeart/2005/8/layout/vList2"/>
    <dgm:cxn modelId="{41E21BCA-E303-4F5A-BEE0-A8E6F02E3946}" type="presOf" srcId="{C6A9C7C2-C459-49BA-80EC-35D87CEF7835}" destId="{3DDAE7F7-4C29-4A36-B09E-62C3E32A453A}" srcOrd="0" destOrd="0" presId="urn:microsoft.com/office/officeart/2005/8/layout/vList2"/>
    <dgm:cxn modelId="{0EB2DCF8-3214-4A38-9ADA-03C212BAA457}" srcId="{247E0338-0F5F-4FCF-BE5A-25C049725BD6}" destId="{963B2642-50AB-4046-A9FE-D7FCFED33BFD}" srcOrd="2" destOrd="0" parTransId="{4F2782EC-2F9B-4889-A7E5-C154B5B13FA6}" sibTransId="{56DE5E59-8E02-46DF-9B26-B26FA1AB2FD3}"/>
    <dgm:cxn modelId="{8348BBE8-14E7-46E9-BABF-C9593383703D}" type="presParOf" srcId="{ACF9829B-B2EA-499B-BA4D-8C350314DA9F}" destId="{3DDAE7F7-4C29-4A36-B09E-62C3E32A453A}" srcOrd="0" destOrd="0" presId="urn:microsoft.com/office/officeart/2005/8/layout/vList2"/>
    <dgm:cxn modelId="{EF280A58-E679-4DC9-8840-3166D9E19EB9}" type="presParOf" srcId="{ACF9829B-B2EA-499B-BA4D-8C350314DA9F}" destId="{780DDEBE-2EE0-4230-A564-7E1D5F6DA571}" srcOrd="1" destOrd="0" presId="urn:microsoft.com/office/officeart/2005/8/layout/vList2"/>
    <dgm:cxn modelId="{ED63590E-8B60-4040-8047-FE64C4AF5514}" type="presParOf" srcId="{ACF9829B-B2EA-499B-BA4D-8C350314DA9F}" destId="{A099D209-34F0-432B-A544-1C5292A11351}" srcOrd="2" destOrd="0" presId="urn:microsoft.com/office/officeart/2005/8/layout/vList2"/>
    <dgm:cxn modelId="{000E33AB-9C53-4F3C-99B4-4B99C7BCCF32}" type="presParOf" srcId="{ACF9829B-B2EA-499B-BA4D-8C350314DA9F}" destId="{90B25CFC-FD6E-4310-A522-7FAC8A3CF1B4}" srcOrd="3" destOrd="0" presId="urn:microsoft.com/office/officeart/2005/8/layout/vList2"/>
    <dgm:cxn modelId="{269ADBE1-707C-4E04-B49C-0CDCEE88638D}" type="presParOf" srcId="{ACF9829B-B2EA-499B-BA4D-8C350314DA9F}" destId="{F274CFB4-406C-4865-A657-15643E679C9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0E041C1-3D25-46BA-B7E7-E4BCC92B2FE1}" type="doc">
      <dgm:prSet loTypeId="urn:microsoft.com/office/officeart/2005/8/layout/hProcess9" loCatId="process" qsTypeId="urn:microsoft.com/office/officeart/2005/8/quickstyle/simple1" qsCatId="simple" csTypeId="urn:microsoft.com/office/officeart/2005/8/colors/accent2_5" csCatId="accent2" phldr="1"/>
      <dgm:spPr/>
      <dgm:t>
        <a:bodyPr/>
        <a:lstStyle/>
        <a:p>
          <a:endParaRPr lang="en-GB"/>
        </a:p>
      </dgm:t>
    </dgm:pt>
    <dgm:pt modelId="{22FE22BB-E3F5-417F-A7D0-BB8C260A587B}">
      <dgm:prSet/>
      <dgm:spPr/>
      <dgm:t>
        <a:bodyPr/>
        <a:lstStyle/>
        <a:p>
          <a:r>
            <a:rPr lang="en-GB" b="1" dirty="0"/>
            <a:t>Observe</a:t>
          </a:r>
          <a:r>
            <a:rPr lang="en-GB" dirty="0"/>
            <a:t> – Listen actively and stay engaged</a:t>
          </a:r>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84D6BF8D-4699-4CBB-9981-4C72366802F3}">
      <dgm:prSet/>
      <dgm:spPr/>
      <dgm:t>
        <a:bodyPr/>
        <a:lstStyle/>
        <a:p>
          <a:pPr>
            <a:buNone/>
          </a:pPr>
          <a:r>
            <a:rPr lang="en-GB" b="1"/>
            <a:t>Record</a:t>
          </a:r>
          <a:r>
            <a:rPr lang="en-GB"/>
            <a:t> – Note key points using bullet format</a:t>
          </a:r>
        </a:p>
      </dgm:t>
    </dgm:pt>
    <dgm:pt modelId="{98BAD1BC-246A-49DA-AC31-2874D60519D9}" type="parTrans" cxnId="{51C12A3E-DC9A-46D4-869D-2431FC57BD10}">
      <dgm:prSet/>
      <dgm:spPr/>
      <dgm:t>
        <a:bodyPr/>
        <a:lstStyle/>
        <a:p>
          <a:endParaRPr lang="en-GB"/>
        </a:p>
      </dgm:t>
    </dgm:pt>
    <dgm:pt modelId="{BC9C7C9B-4BEA-4F2A-B4CA-C36412E249AF}" type="sibTrans" cxnId="{51C12A3E-DC9A-46D4-869D-2431FC57BD10}">
      <dgm:prSet/>
      <dgm:spPr/>
      <dgm:t>
        <a:bodyPr/>
        <a:lstStyle/>
        <a:p>
          <a:endParaRPr lang="en-GB"/>
        </a:p>
      </dgm:t>
    </dgm:pt>
    <dgm:pt modelId="{070A5CD1-3396-455E-A078-4D6BF17246A3}">
      <dgm:prSet/>
      <dgm:spPr/>
      <dgm:t>
        <a:bodyPr/>
        <a:lstStyle/>
        <a:p>
          <a:pPr>
            <a:buNone/>
          </a:pPr>
          <a:r>
            <a:rPr lang="en-GB" b="1"/>
            <a:t>Classify</a:t>
          </a:r>
          <a:r>
            <a:rPr lang="en-GB"/>
            <a:t> – Link evidence to the criteria being assessed</a:t>
          </a:r>
        </a:p>
      </dgm:t>
    </dgm:pt>
    <dgm:pt modelId="{7D74943E-87AC-4C2F-A49F-D4A1DF5B94EC}" type="parTrans" cxnId="{A0D7DF8E-2D76-41C7-AE64-7902ECA3DE68}">
      <dgm:prSet/>
      <dgm:spPr/>
      <dgm:t>
        <a:bodyPr/>
        <a:lstStyle/>
        <a:p>
          <a:endParaRPr lang="en-GB"/>
        </a:p>
      </dgm:t>
    </dgm:pt>
    <dgm:pt modelId="{416D3CF4-A05F-4616-ACC9-13F9FE3E0061}" type="sibTrans" cxnId="{A0D7DF8E-2D76-41C7-AE64-7902ECA3DE68}">
      <dgm:prSet/>
      <dgm:spPr/>
      <dgm:t>
        <a:bodyPr/>
        <a:lstStyle/>
        <a:p>
          <a:endParaRPr lang="en-GB"/>
        </a:p>
      </dgm:t>
    </dgm:pt>
    <dgm:pt modelId="{F70B64AD-81BA-4D98-8430-EAC93D79BEA1}">
      <dgm:prSet/>
      <dgm:spPr/>
      <dgm:t>
        <a:bodyPr/>
        <a:lstStyle/>
        <a:p>
          <a:r>
            <a:rPr lang="en-GB" b="1"/>
            <a:t>Evaluate</a:t>
          </a:r>
          <a:r>
            <a:rPr lang="en-GB"/>
            <a:t> – Score responses after the interview based on evidence</a:t>
          </a:r>
        </a:p>
      </dgm:t>
    </dgm:pt>
    <dgm:pt modelId="{58758941-349C-49BC-A015-8935B737A10C}" type="parTrans" cxnId="{D25C45F8-FF7F-4095-9085-31BDA1927F0E}">
      <dgm:prSet/>
      <dgm:spPr/>
      <dgm:t>
        <a:bodyPr/>
        <a:lstStyle/>
        <a:p>
          <a:endParaRPr lang="en-GB"/>
        </a:p>
      </dgm:t>
    </dgm:pt>
    <dgm:pt modelId="{61CAEC2B-821C-4567-9BD0-59BCBEBC1008}" type="sibTrans" cxnId="{D25C45F8-FF7F-4095-9085-31BDA1927F0E}">
      <dgm:prSet/>
      <dgm:spPr/>
      <dgm:t>
        <a:bodyPr/>
        <a:lstStyle/>
        <a:p>
          <a:endParaRPr lang="en-GB"/>
        </a:p>
      </dgm:t>
    </dgm:pt>
    <dgm:pt modelId="{DF30AF9D-6268-4540-A81D-7148BB39B035}" type="pres">
      <dgm:prSet presAssocID="{50E041C1-3D25-46BA-B7E7-E4BCC92B2FE1}" presName="CompostProcess" presStyleCnt="0">
        <dgm:presLayoutVars>
          <dgm:dir/>
          <dgm:resizeHandles val="exact"/>
        </dgm:presLayoutVars>
      </dgm:prSet>
      <dgm:spPr/>
    </dgm:pt>
    <dgm:pt modelId="{B6BA0203-731B-4FD2-8350-AB847F3D1064}" type="pres">
      <dgm:prSet presAssocID="{50E041C1-3D25-46BA-B7E7-E4BCC92B2FE1}" presName="arrow" presStyleLbl="bgShp" presStyleIdx="0" presStyleCnt="1"/>
      <dgm:spPr/>
    </dgm:pt>
    <dgm:pt modelId="{5AA6DA65-490D-4636-92F0-46C7620CAB94}" type="pres">
      <dgm:prSet presAssocID="{50E041C1-3D25-46BA-B7E7-E4BCC92B2FE1}" presName="linearProcess" presStyleCnt="0"/>
      <dgm:spPr/>
    </dgm:pt>
    <dgm:pt modelId="{53507B85-F863-40A9-B7BE-8808BE92DD85}" type="pres">
      <dgm:prSet presAssocID="{22FE22BB-E3F5-417F-A7D0-BB8C260A587B}" presName="textNode" presStyleLbl="node1" presStyleIdx="0" presStyleCnt="4">
        <dgm:presLayoutVars>
          <dgm:bulletEnabled val="1"/>
        </dgm:presLayoutVars>
      </dgm:prSet>
      <dgm:spPr/>
    </dgm:pt>
    <dgm:pt modelId="{CFCF2718-6780-4333-930A-06DE42F1BC58}" type="pres">
      <dgm:prSet presAssocID="{9E3CBBAD-41D0-46B8-B4EA-1B1FF3143A79}" presName="sibTrans" presStyleCnt="0"/>
      <dgm:spPr/>
    </dgm:pt>
    <dgm:pt modelId="{2128B198-77EF-4319-BD4A-DB68D3875275}" type="pres">
      <dgm:prSet presAssocID="{84D6BF8D-4699-4CBB-9981-4C72366802F3}" presName="textNode" presStyleLbl="node1" presStyleIdx="1" presStyleCnt="4">
        <dgm:presLayoutVars>
          <dgm:bulletEnabled val="1"/>
        </dgm:presLayoutVars>
      </dgm:prSet>
      <dgm:spPr/>
    </dgm:pt>
    <dgm:pt modelId="{2F2949ED-76EB-4839-9761-BBED88D9E39F}" type="pres">
      <dgm:prSet presAssocID="{BC9C7C9B-4BEA-4F2A-B4CA-C36412E249AF}" presName="sibTrans" presStyleCnt="0"/>
      <dgm:spPr/>
    </dgm:pt>
    <dgm:pt modelId="{84FE9C25-41C9-4CF4-95F0-2168071A8DE9}" type="pres">
      <dgm:prSet presAssocID="{070A5CD1-3396-455E-A078-4D6BF17246A3}" presName="textNode" presStyleLbl="node1" presStyleIdx="2" presStyleCnt="4">
        <dgm:presLayoutVars>
          <dgm:bulletEnabled val="1"/>
        </dgm:presLayoutVars>
      </dgm:prSet>
      <dgm:spPr/>
    </dgm:pt>
    <dgm:pt modelId="{1B37F9C8-60C3-4A06-B0A3-42E6B3E11D9F}" type="pres">
      <dgm:prSet presAssocID="{416D3CF4-A05F-4616-ACC9-13F9FE3E0061}" presName="sibTrans" presStyleCnt="0"/>
      <dgm:spPr/>
    </dgm:pt>
    <dgm:pt modelId="{DC011B72-14EB-4AE0-8231-26706AA95DF3}" type="pres">
      <dgm:prSet presAssocID="{F70B64AD-81BA-4D98-8430-EAC93D79BEA1}" presName="textNode" presStyleLbl="node1" presStyleIdx="3" presStyleCnt="4">
        <dgm:presLayoutVars>
          <dgm:bulletEnabled val="1"/>
        </dgm:presLayoutVars>
      </dgm:prSet>
      <dgm:spPr/>
    </dgm:pt>
  </dgm:ptLst>
  <dgm:cxnLst>
    <dgm:cxn modelId="{330CD90D-6180-4F53-A663-BD0A26321A15}" type="presOf" srcId="{070A5CD1-3396-455E-A078-4D6BF17246A3}" destId="{84FE9C25-41C9-4CF4-95F0-2168071A8DE9}" srcOrd="0" destOrd="0" presId="urn:microsoft.com/office/officeart/2005/8/layout/hProcess9"/>
    <dgm:cxn modelId="{A89C2D17-0BB5-47C9-B480-54B485441E94}" type="presOf" srcId="{F70B64AD-81BA-4D98-8430-EAC93D79BEA1}" destId="{DC011B72-14EB-4AE0-8231-26706AA95DF3}" srcOrd="0" destOrd="0" presId="urn:microsoft.com/office/officeart/2005/8/layout/hProcess9"/>
    <dgm:cxn modelId="{005CD925-DAF5-4D4B-A638-F0ADF9AFC2C1}" type="presOf" srcId="{84D6BF8D-4699-4CBB-9981-4C72366802F3}" destId="{2128B198-77EF-4319-BD4A-DB68D3875275}" srcOrd="0" destOrd="0" presId="urn:microsoft.com/office/officeart/2005/8/layout/hProcess9"/>
    <dgm:cxn modelId="{51C12A3E-DC9A-46D4-869D-2431FC57BD10}" srcId="{50E041C1-3D25-46BA-B7E7-E4BCC92B2FE1}" destId="{84D6BF8D-4699-4CBB-9981-4C72366802F3}" srcOrd="1" destOrd="0" parTransId="{98BAD1BC-246A-49DA-AC31-2874D60519D9}" sibTransId="{BC9C7C9B-4BEA-4F2A-B4CA-C36412E249AF}"/>
    <dgm:cxn modelId="{FCBBD44A-DC7C-4010-BA39-E7EA8A4252AF}" type="presOf" srcId="{50E041C1-3D25-46BA-B7E7-E4BCC92B2FE1}" destId="{DF30AF9D-6268-4540-A81D-7148BB39B035}" srcOrd="0" destOrd="0" presId="urn:microsoft.com/office/officeart/2005/8/layout/hProcess9"/>
    <dgm:cxn modelId="{8A3A076F-102B-4704-BFFD-82F33905D1E4}" srcId="{50E041C1-3D25-46BA-B7E7-E4BCC92B2FE1}" destId="{22FE22BB-E3F5-417F-A7D0-BB8C260A587B}" srcOrd="0" destOrd="0" parTransId="{C65CC20E-7ABB-4229-B63C-4EA047A7CA65}" sibTransId="{9E3CBBAD-41D0-46B8-B4EA-1B1FF3143A79}"/>
    <dgm:cxn modelId="{74073E4F-916C-4848-8AED-14F72BD7D259}" type="presOf" srcId="{22FE22BB-E3F5-417F-A7D0-BB8C260A587B}" destId="{53507B85-F863-40A9-B7BE-8808BE92DD85}" srcOrd="0" destOrd="0" presId="urn:microsoft.com/office/officeart/2005/8/layout/hProcess9"/>
    <dgm:cxn modelId="{A0D7DF8E-2D76-41C7-AE64-7902ECA3DE68}" srcId="{50E041C1-3D25-46BA-B7E7-E4BCC92B2FE1}" destId="{070A5CD1-3396-455E-A078-4D6BF17246A3}" srcOrd="2" destOrd="0" parTransId="{7D74943E-87AC-4C2F-A49F-D4A1DF5B94EC}" sibTransId="{416D3CF4-A05F-4616-ACC9-13F9FE3E0061}"/>
    <dgm:cxn modelId="{D25C45F8-FF7F-4095-9085-31BDA1927F0E}" srcId="{50E041C1-3D25-46BA-B7E7-E4BCC92B2FE1}" destId="{F70B64AD-81BA-4D98-8430-EAC93D79BEA1}" srcOrd="3" destOrd="0" parTransId="{58758941-349C-49BC-A015-8935B737A10C}" sibTransId="{61CAEC2B-821C-4567-9BD0-59BCBEBC1008}"/>
    <dgm:cxn modelId="{6CC30CCB-A765-4EEF-9DC9-E00916CE72D4}" type="presParOf" srcId="{DF30AF9D-6268-4540-A81D-7148BB39B035}" destId="{B6BA0203-731B-4FD2-8350-AB847F3D1064}" srcOrd="0" destOrd="0" presId="urn:microsoft.com/office/officeart/2005/8/layout/hProcess9"/>
    <dgm:cxn modelId="{72DACD26-4D2B-4EDF-8654-46E620EDA87D}" type="presParOf" srcId="{DF30AF9D-6268-4540-A81D-7148BB39B035}" destId="{5AA6DA65-490D-4636-92F0-46C7620CAB94}" srcOrd="1" destOrd="0" presId="urn:microsoft.com/office/officeart/2005/8/layout/hProcess9"/>
    <dgm:cxn modelId="{926D4E64-7EF2-49B9-A091-98DA036EA34B}" type="presParOf" srcId="{5AA6DA65-490D-4636-92F0-46C7620CAB94}" destId="{53507B85-F863-40A9-B7BE-8808BE92DD85}" srcOrd="0" destOrd="0" presId="urn:microsoft.com/office/officeart/2005/8/layout/hProcess9"/>
    <dgm:cxn modelId="{0563F374-05F6-4CDC-A9A2-0234C8B3C471}" type="presParOf" srcId="{5AA6DA65-490D-4636-92F0-46C7620CAB94}" destId="{CFCF2718-6780-4333-930A-06DE42F1BC58}" srcOrd="1" destOrd="0" presId="urn:microsoft.com/office/officeart/2005/8/layout/hProcess9"/>
    <dgm:cxn modelId="{0C963A37-E99F-495B-B312-84F39FDE66FB}" type="presParOf" srcId="{5AA6DA65-490D-4636-92F0-46C7620CAB94}" destId="{2128B198-77EF-4319-BD4A-DB68D3875275}" srcOrd="2" destOrd="0" presId="urn:microsoft.com/office/officeart/2005/8/layout/hProcess9"/>
    <dgm:cxn modelId="{32D59A3E-1C22-4EC4-8701-AD33304B39C4}" type="presParOf" srcId="{5AA6DA65-490D-4636-92F0-46C7620CAB94}" destId="{2F2949ED-76EB-4839-9761-BBED88D9E39F}" srcOrd="3" destOrd="0" presId="urn:microsoft.com/office/officeart/2005/8/layout/hProcess9"/>
    <dgm:cxn modelId="{EADD7DA4-196D-48C5-BF4A-00CE4A7A94FD}" type="presParOf" srcId="{5AA6DA65-490D-4636-92F0-46C7620CAB94}" destId="{84FE9C25-41C9-4CF4-95F0-2168071A8DE9}" srcOrd="4" destOrd="0" presId="urn:microsoft.com/office/officeart/2005/8/layout/hProcess9"/>
    <dgm:cxn modelId="{4FE36A82-A646-41CC-A720-C564F875A1BD}" type="presParOf" srcId="{5AA6DA65-490D-4636-92F0-46C7620CAB94}" destId="{1B37F9C8-60C3-4A06-B0A3-42E6B3E11D9F}" srcOrd="5" destOrd="0" presId="urn:microsoft.com/office/officeart/2005/8/layout/hProcess9"/>
    <dgm:cxn modelId="{F25E000B-0051-4B21-8A01-06699898D28B}" type="presParOf" srcId="{5AA6DA65-490D-4636-92F0-46C7620CAB94}" destId="{DC011B72-14EB-4AE0-8231-26706AA95DF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0E041C1-3D25-46BA-B7E7-E4BCC92B2FE1}" type="doc">
      <dgm:prSet loTypeId="urn:microsoft.com/office/officeart/2005/8/layout/process4" loCatId="process" qsTypeId="urn:microsoft.com/office/officeart/2005/8/quickstyle/simple1" qsCatId="simple" csTypeId="urn:microsoft.com/office/officeart/2005/8/colors/accent1_3" csCatId="accent1" phldr="1"/>
      <dgm:spPr/>
      <dgm:t>
        <a:bodyPr/>
        <a:lstStyle/>
        <a:p>
          <a:endParaRPr lang="en-GB"/>
        </a:p>
      </dgm:t>
    </dgm:pt>
    <dgm:pt modelId="{22FE22BB-E3F5-417F-A7D0-BB8C260A587B}">
      <dgm:prSet/>
      <dgm:spPr/>
      <dgm:t>
        <a:bodyPr/>
        <a:lstStyle/>
        <a:p>
          <a:r>
            <a:rPr lang="en-GB" dirty="0"/>
            <a:t>Maintaining full attention</a:t>
          </a:r>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53071A73-717D-4E56-823A-55B1E9F4D88B}">
      <dgm:prSet/>
      <dgm:spPr/>
      <dgm:t>
        <a:bodyPr/>
        <a:lstStyle/>
        <a:p>
          <a:r>
            <a:rPr lang="en-GB" dirty="0"/>
            <a:t>Using summarising and clarifying</a:t>
          </a:r>
        </a:p>
      </dgm:t>
    </dgm:pt>
    <dgm:pt modelId="{F551ABE0-19CC-4E6B-A27C-9E1F04111DE0}" type="parTrans" cxnId="{86C86514-1D98-4110-9F29-E477440883F8}">
      <dgm:prSet/>
      <dgm:spPr/>
      <dgm:t>
        <a:bodyPr/>
        <a:lstStyle/>
        <a:p>
          <a:endParaRPr lang="en-GB"/>
        </a:p>
      </dgm:t>
    </dgm:pt>
    <dgm:pt modelId="{A00AB578-0988-483B-8E05-4F550E03BE4C}" type="sibTrans" cxnId="{86C86514-1D98-4110-9F29-E477440883F8}">
      <dgm:prSet/>
      <dgm:spPr/>
      <dgm:t>
        <a:bodyPr/>
        <a:lstStyle/>
        <a:p>
          <a:endParaRPr lang="en-GB"/>
        </a:p>
      </dgm:t>
    </dgm:pt>
    <dgm:pt modelId="{7DEAD574-45DE-4790-9886-D540DA3D7ADE}">
      <dgm:prSet/>
      <dgm:spPr/>
      <dgm:t>
        <a:bodyPr/>
        <a:lstStyle/>
        <a:p>
          <a:r>
            <a:rPr lang="en-GB" dirty="0"/>
            <a:t>Avoiding interruptions</a:t>
          </a:r>
        </a:p>
      </dgm:t>
    </dgm:pt>
    <dgm:pt modelId="{590B6DDA-D621-477C-A86E-D20F32F66B20}" type="parTrans" cxnId="{15369724-86D6-4F03-8082-AD0A7CD91E9C}">
      <dgm:prSet/>
      <dgm:spPr/>
      <dgm:t>
        <a:bodyPr/>
        <a:lstStyle/>
        <a:p>
          <a:endParaRPr lang="en-GB"/>
        </a:p>
      </dgm:t>
    </dgm:pt>
    <dgm:pt modelId="{A485B961-C2CC-4D6D-A921-0D01800A3876}" type="sibTrans" cxnId="{15369724-86D6-4F03-8082-AD0A7CD91E9C}">
      <dgm:prSet/>
      <dgm:spPr/>
      <dgm:t>
        <a:bodyPr/>
        <a:lstStyle/>
        <a:p>
          <a:endParaRPr lang="en-GB"/>
        </a:p>
      </dgm:t>
    </dgm:pt>
    <dgm:pt modelId="{CDA5637A-31E3-4EB1-BB85-BEB2F757F0EA}">
      <dgm:prSet/>
      <dgm:spPr/>
      <dgm:t>
        <a:bodyPr/>
        <a:lstStyle/>
        <a:p>
          <a:r>
            <a:rPr lang="en-GB" dirty="0"/>
            <a:t>Using positive verbal and non-verbal cues</a:t>
          </a:r>
        </a:p>
      </dgm:t>
    </dgm:pt>
    <dgm:pt modelId="{FFE473AE-1BD1-41D9-BE5B-0AE1509A1D4F}" type="parTrans" cxnId="{655C9156-F5B0-4C71-A604-7504AADFEDCB}">
      <dgm:prSet/>
      <dgm:spPr/>
      <dgm:t>
        <a:bodyPr/>
        <a:lstStyle/>
        <a:p>
          <a:endParaRPr lang="en-GB"/>
        </a:p>
      </dgm:t>
    </dgm:pt>
    <dgm:pt modelId="{D47F4564-930C-4C8A-9F93-DFCFD450E412}" type="sibTrans" cxnId="{655C9156-F5B0-4C71-A604-7504AADFEDCB}">
      <dgm:prSet/>
      <dgm:spPr/>
      <dgm:t>
        <a:bodyPr/>
        <a:lstStyle/>
        <a:p>
          <a:endParaRPr lang="en-GB"/>
        </a:p>
      </dgm:t>
    </dgm:pt>
    <dgm:pt modelId="{1064CFE5-C2FA-4202-91AA-9B8728A0FFBE}" type="pres">
      <dgm:prSet presAssocID="{50E041C1-3D25-46BA-B7E7-E4BCC92B2FE1}" presName="Name0" presStyleCnt="0">
        <dgm:presLayoutVars>
          <dgm:dir/>
          <dgm:animLvl val="lvl"/>
          <dgm:resizeHandles val="exact"/>
        </dgm:presLayoutVars>
      </dgm:prSet>
      <dgm:spPr/>
    </dgm:pt>
    <dgm:pt modelId="{98A304C6-2CD1-4BDB-B13B-4D1BB0B186E9}" type="pres">
      <dgm:prSet presAssocID="{CDA5637A-31E3-4EB1-BB85-BEB2F757F0EA}" presName="boxAndChildren" presStyleCnt="0"/>
      <dgm:spPr/>
    </dgm:pt>
    <dgm:pt modelId="{0FD6F313-E74F-4C47-8491-F9CB60388D85}" type="pres">
      <dgm:prSet presAssocID="{CDA5637A-31E3-4EB1-BB85-BEB2F757F0EA}" presName="parentTextBox" presStyleLbl="node1" presStyleIdx="0" presStyleCnt="4"/>
      <dgm:spPr/>
    </dgm:pt>
    <dgm:pt modelId="{B008A340-A207-494F-8E9E-FE22969CCC31}" type="pres">
      <dgm:prSet presAssocID="{A485B961-C2CC-4D6D-A921-0D01800A3876}" presName="sp" presStyleCnt="0"/>
      <dgm:spPr/>
    </dgm:pt>
    <dgm:pt modelId="{4FD34E83-0B9A-4FD5-9A10-B8537FD5F8F8}" type="pres">
      <dgm:prSet presAssocID="{7DEAD574-45DE-4790-9886-D540DA3D7ADE}" presName="arrowAndChildren" presStyleCnt="0"/>
      <dgm:spPr/>
    </dgm:pt>
    <dgm:pt modelId="{04B28641-5B41-431A-BC62-F6CF21126AE8}" type="pres">
      <dgm:prSet presAssocID="{7DEAD574-45DE-4790-9886-D540DA3D7ADE}" presName="parentTextArrow" presStyleLbl="node1" presStyleIdx="1" presStyleCnt="4"/>
      <dgm:spPr/>
    </dgm:pt>
    <dgm:pt modelId="{F6161B27-6794-4C7B-ADD8-BD0022CAA39C}" type="pres">
      <dgm:prSet presAssocID="{A00AB578-0988-483B-8E05-4F550E03BE4C}" presName="sp" presStyleCnt="0"/>
      <dgm:spPr/>
    </dgm:pt>
    <dgm:pt modelId="{7FA7E840-D489-4B42-B806-792975E804A0}" type="pres">
      <dgm:prSet presAssocID="{53071A73-717D-4E56-823A-55B1E9F4D88B}" presName="arrowAndChildren" presStyleCnt="0"/>
      <dgm:spPr/>
    </dgm:pt>
    <dgm:pt modelId="{D22AEC3C-63BE-4559-AAE7-F5DEDE399063}" type="pres">
      <dgm:prSet presAssocID="{53071A73-717D-4E56-823A-55B1E9F4D88B}" presName="parentTextArrow" presStyleLbl="node1" presStyleIdx="2" presStyleCnt="4"/>
      <dgm:spPr/>
    </dgm:pt>
    <dgm:pt modelId="{8F60DBE6-35E0-4EF0-A606-1010704D85E7}" type="pres">
      <dgm:prSet presAssocID="{9E3CBBAD-41D0-46B8-B4EA-1B1FF3143A79}" presName="sp" presStyleCnt="0"/>
      <dgm:spPr/>
    </dgm:pt>
    <dgm:pt modelId="{90890D78-B571-4840-B5CE-70DC3CA7E691}" type="pres">
      <dgm:prSet presAssocID="{22FE22BB-E3F5-417F-A7D0-BB8C260A587B}" presName="arrowAndChildren" presStyleCnt="0"/>
      <dgm:spPr/>
    </dgm:pt>
    <dgm:pt modelId="{6D0780B4-8151-4292-852C-526B213AACD7}" type="pres">
      <dgm:prSet presAssocID="{22FE22BB-E3F5-417F-A7D0-BB8C260A587B}" presName="parentTextArrow" presStyleLbl="node1" presStyleIdx="3" presStyleCnt="4"/>
      <dgm:spPr/>
    </dgm:pt>
  </dgm:ptLst>
  <dgm:cxnLst>
    <dgm:cxn modelId="{86C86514-1D98-4110-9F29-E477440883F8}" srcId="{50E041C1-3D25-46BA-B7E7-E4BCC92B2FE1}" destId="{53071A73-717D-4E56-823A-55B1E9F4D88B}" srcOrd="1" destOrd="0" parTransId="{F551ABE0-19CC-4E6B-A27C-9E1F04111DE0}" sibTransId="{A00AB578-0988-483B-8E05-4F550E03BE4C}"/>
    <dgm:cxn modelId="{15369724-86D6-4F03-8082-AD0A7CD91E9C}" srcId="{50E041C1-3D25-46BA-B7E7-E4BCC92B2FE1}" destId="{7DEAD574-45DE-4790-9886-D540DA3D7ADE}" srcOrd="2" destOrd="0" parTransId="{590B6DDA-D621-477C-A86E-D20F32F66B20}" sibTransId="{A485B961-C2CC-4D6D-A921-0D01800A3876}"/>
    <dgm:cxn modelId="{C58D225E-F309-4AE7-AD33-8895860A62A3}" type="presOf" srcId="{53071A73-717D-4E56-823A-55B1E9F4D88B}" destId="{D22AEC3C-63BE-4559-AAE7-F5DEDE399063}" srcOrd="0" destOrd="0" presId="urn:microsoft.com/office/officeart/2005/8/layout/process4"/>
    <dgm:cxn modelId="{8A3A076F-102B-4704-BFFD-82F33905D1E4}" srcId="{50E041C1-3D25-46BA-B7E7-E4BCC92B2FE1}" destId="{22FE22BB-E3F5-417F-A7D0-BB8C260A587B}" srcOrd="0" destOrd="0" parTransId="{C65CC20E-7ABB-4229-B63C-4EA047A7CA65}" sibTransId="{9E3CBBAD-41D0-46B8-B4EA-1B1FF3143A79}"/>
    <dgm:cxn modelId="{655C9156-F5B0-4C71-A604-7504AADFEDCB}" srcId="{50E041C1-3D25-46BA-B7E7-E4BCC92B2FE1}" destId="{CDA5637A-31E3-4EB1-BB85-BEB2F757F0EA}" srcOrd="3" destOrd="0" parTransId="{FFE473AE-1BD1-41D9-BE5B-0AE1509A1D4F}" sibTransId="{D47F4564-930C-4C8A-9F93-DFCFD450E412}"/>
    <dgm:cxn modelId="{DB20FE7F-83F1-4498-BCF3-B74186C339EC}" type="presOf" srcId="{CDA5637A-31E3-4EB1-BB85-BEB2F757F0EA}" destId="{0FD6F313-E74F-4C47-8491-F9CB60388D85}" srcOrd="0" destOrd="0" presId="urn:microsoft.com/office/officeart/2005/8/layout/process4"/>
    <dgm:cxn modelId="{7B5619AA-FDA2-4C1C-B48B-2F1D74942944}" type="presOf" srcId="{7DEAD574-45DE-4790-9886-D540DA3D7ADE}" destId="{04B28641-5B41-431A-BC62-F6CF21126AE8}" srcOrd="0" destOrd="0" presId="urn:microsoft.com/office/officeart/2005/8/layout/process4"/>
    <dgm:cxn modelId="{648248B8-45DB-41F7-BA86-A27E21BF85CF}" type="presOf" srcId="{22FE22BB-E3F5-417F-A7D0-BB8C260A587B}" destId="{6D0780B4-8151-4292-852C-526B213AACD7}" srcOrd="0" destOrd="0" presId="urn:microsoft.com/office/officeart/2005/8/layout/process4"/>
    <dgm:cxn modelId="{A376CAEB-FD41-448F-9012-5B158D93A312}" type="presOf" srcId="{50E041C1-3D25-46BA-B7E7-E4BCC92B2FE1}" destId="{1064CFE5-C2FA-4202-91AA-9B8728A0FFBE}" srcOrd="0" destOrd="0" presId="urn:microsoft.com/office/officeart/2005/8/layout/process4"/>
    <dgm:cxn modelId="{8A34599C-5F9C-466B-BAE0-04D884A86688}" type="presParOf" srcId="{1064CFE5-C2FA-4202-91AA-9B8728A0FFBE}" destId="{98A304C6-2CD1-4BDB-B13B-4D1BB0B186E9}" srcOrd="0" destOrd="0" presId="urn:microsoft.com/office/officeart/2005/8/layout/process4"/>
    <dgm:cxn modelId="{3B30F542-0A60-4798-BC8E-CBB48B3E267B}" type="presParOf" srcId="{98A304C6-2CD1-4BDB-B13B-4D1BB0B186E9}" destId="{0FD6F313-E74F-4C47-8491-F9CB60388D85}" srcOrd="0" destOrd="0" presId="urn:microsoft.com/office/officeart/2005/8/layout/process4"/>
    <dgm:cxn modelId="{9DD8822C-7C27-4ACA-948E-C1CA46D28D1D}" type="presParOf" srcId="{1064CFE5-C2FA-4202-91AA-9B8728A0FFBE}" destId="{B008A340-A207-494F-8E9E-FE22969CCC31}" srcOrd="1" destOrd="0" presId="urn:microsoft.com/office/officeart/2005/8/layout/process4"/>
    <dgm:cxn modelId="{15329214-EBC2-42AE-B294-EDEEA291C94C}" type="presParOf" srcId="{1064CFE5-C2FA-4202-91AA-9B8728A0FFBE}" destId="{4FD34E83-0B9A-4FD5-9A10-B8537FD5F8F8}" srcOrd="2" destOrd="0" presId="urn:microsoft.com/office/officeart/2005/8/layout/process4"/>
    <dgm:cxn modelId="{E69DA6B0-22B4-467E-A7CD-B518D314FAA5}" type="presParOf" srcId="{4FD34E83-0B9A-4FD5-9A10-B8537FD5F8F8}" destId="{04B28641-5B41-431A-BC62-F6CF21126AE8}" srcOrd="0" destOrd="0" presId="urn:microsoft.com/office/officeart/2005/8/layout/process4"/>
    <dgm:cxn modelId="{E4F5A732-A25A-473D-AAEC-18E215C500D1}" type="presParOf" srcId="{1064CFE5-C2FA-4202-91AA-9B8728A0FFBE}" destId="{F6161B27-6794-4C7B-ADD8-BD0022CAA39C}" srcOrd="3" destOrd="0" presId="urn:microsoft.com/office/officeart/2005/8/layout/process4"/>
    <dgm:cxn modelId="{C700ADCE-F62C-4D9E-8878-EF7203667363}" type="presParOf" srcId="{1064CFE5-C2FA-4202-91AA-9B8728A0FFBE}" destId="{7FA7E840-D489-4B42-B806-792975E804A0}" srcOrd="4" destOrd="0" presId="urn:microsoft.com/office/officeart/2005/8/layout/process4"/>
    <dgm:cxn modelId="{0678EA39-95B2-4C78-91F0-893A038A2DE0}" type="presParOf" srcId="{7FA7E840-D489-4B42-B806-792975E804A0}" destId="{D22AEC3C-63BE-4559-AAE7-F5DEDE399063}" srcOrd="0" destOrd="0" presId="urn:microsoft.com/office/officeart/2005/8/layout/process4"/>
    <dgm:cxn modelId="{22BE5950-ECC6-4FF2-B288-D871CFD8AFFC}" type="presParOf" srcId="{1064CFE5-C2FA-4202-91AA-9B8728A0FFBE}" destId="{8F60DBE6-35E0-4EF0-A606-1010704D85E7}" srcOrd="5" destOrd="0" presId="urn:microsoft.com/office/officeart/2005/8/layout/process4"/>
    <dgm:cxn modelId="{479D6F8E-4E07-47DB-8A84-E0D5BC42C3A4}" type="presParOf" srcId="{1064CFE5-C2FA-4202-91AA-9B8728A0FFBE}" destId="{90890D78-B571-4840-B5CE-70DC3CA7E691}" srcOrd="6" destOrd="0" presId="urn:microsoft.com/office/officeart/2005/8/layout/process4"/>
    <dgm:cxn modelId="{9D802285-6A6E-4771-A02D-C34A0709A0CE}" type="presParOf" srcId="{90890D78-B571-4840-B5CE-70DC3CA7E691}" destId="{6D0780B4-8151-4292-852C-526B213AACD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0E041C1-3D25-46BA-B7E7-E4BCC92B2FE1}" type="doc">
      <dgm:prSet loTypeId="urn:microsoft.com/office/officeart/2005/8/layout/lProcess2" loCatId="relationship" qsTypeId="urn:microsoft.com/office/officeart/2005/8/quickstyle/simple1" qsCatId="simple" csTypeId="urn:microsoft.com/office/officeart/2005/8/colors/accent1_3" csCatId="accent1" phldr="1"/>
      <dgm:spPr/>
      <dgm:t>
        <a:bodyPr/>
        <a:lstStyle/>
        <a:p>
          <a:endParaRPr lang="en-GB"/>
        </a:p>
      </dgm:t>
    </dgm:pt>
    <dgm:pt modelId="{22FE22BB-E3F5-417F-A7D0-BB8C260A587B}">
      <dgm:prSet/>
      <dgm:spPr/>
      <dgm:t>
        <a:bodyPr/>
        <a:lstStyle/>
        <a:p>
          <a:r>
            <a:rPr lang="en-GB" dirty="0"/>
            <a:t>Passive listening </a:t>
          </a:r>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2A17621C-30EE-40E3-B5FC-57ECCB1BB8B1}">
      <dgm:prSet/>
      <dgm:spPr/>
      <dgm:t>
        <a:bodyPr/>
        <a:lstStyle/>
        <a:p>
          <a:r>
            <a:rPr lang="en-GB"/>
            <a:t>Limited eye contact </a:t>
          </a:r>
          <a:endParaRPr lang="en-GB" dirty="0"/>
        </a:p>
      </dgm:t>
    </dgm:pt>
    <dgm:pt modelId="{CEE61CC8-857A-47F4-9FD3-118DD5532845}" type="parTrans" cxnId="{F3BF4BF5-0195-40B1-AA0C-E3E43B890B62}">
      <dgm:prSet/>
      <dgm:spPr/>
      <dgm:t>
        <a:bodyPr/>
        <a:lstStyle/>
        <a:p>
          <a:endParaRPr lang="en-GB"/>
        </a:p>
      </dgm:t>
    </dgm:pt>
    <dgm:pt modelId="{89178930-108F-4131-B789-940C2F04A4AD}" type="sibTrans" cxnId="{F3BF4BF5-0195-40B1-AA0C-E3E43B890B62}">
      <dgm:prSet/>
      <dgm:spPr/>
      <dgm:t>
        <a:bodyPr/>
        <a:lstStyle/>
        <a:p>
          <a:endParaRPr lang="en-GB"/>
        </a:p>
      </dgm:t>
    </dgm:pt>
    <dgm:pt modelId="{9B0B9AD9-85C2-424B-B620-705BCF8D0939}">
      <dgm:prSet/>
      <dgm:spPr/>
      <dgm:t>
        <a:bodyPr/>
        <a:lstStyle/>
        <a:p>
          <a:r>
            <a:rPr lang="en-GB"/>
            <a:t>Moving on quickly </a:t>
          </a:r>
          <a:endParaRPr lang="en-GB" dirty="0"/>
        </a:p>
      </dgm:t>
    </dgm:pt>
    <dgm:pt modelId="{4E20C48F-35EA-4273-A77B-C5EB618C0345}" type="parTrans" cxnId="{EDA854A8-C86B-47D7-BCEB-F12C1E0641B0}">
      <dgm:prSet/>
      <dgm:spPr/>
      <dgm:t>
        <a:bodyPr/>
        <a:lstStyle/>
        <a:p>
          <a:endParaRPr lang="en-GB"/>
        </a:p>
      </dgm:t>
    </dgm:pt>
    <dgm:pt modelId="{98DD529C-9BEE-4A94-AD20-999CA2E1353B}" type="sibTrans" cxnId="{EDA854A8-C86B-47D7-BCEB-F12C1E0641B0}">
      <dgm:prSet/>
      <dgm:spPr/>
      <dgm:t>
        <a:bodyPr/>
        <a:lstStyle/>
        <a:p>
          <a:endParaRPr lang="en-GB"/>
        </a:p>
      </dgm:t>
    </dgm:pt>
    <dgm:pt modelId="{BE59B29B-858A-44AD-AC63-BB9A4BC5AD4B}">
      <dgm:prSet/>
      <dgm:spPr/>
      <dgm:t>
        <a:bodyPr/>
        <a:lstStyle/>
        <a:p>
          <a:r>
            <a:rPr lang="en-GB"/>
            <a:t>Minimal engagement</a:t>
          </a:r>
          <a:endParaRPr lang="en-GB" dirty="0"/>
        </a:p>
      </dgm:t>
    </dgm:pt>
    <dgm:pt modelId="{073BC3FB-5F46-4F17-8DD3-A3DA7117B0B0}" type="parTrans" cxnId="{75D19A38-482A-4212-AC3E-F5FCD66036AA}">
      <dgm:prSet/>
      <dgm:spPr/>
      <dgm:t>
        <a:bodyPr/>
        <a:lstStyle/>
        <a:p>
          <a:endParaRPr lang="en-GB"/>
        </a:p>
      </dgm:t>
    </dgm:pt>
    <dgm:pt modelId="{50195222-F705-4DE4-B05C-89AEF7DED326}" type="sibTrans" cxnId="{75D19A38-482A-4212-AC3E-F5FCD66036AA}">
      <dgm:prSet/>
      <dgm:spPr/>
      <dgm:t>
        <a:bodyPr/>
        <a:lstStyle/>
        <a:p>
          <a:endParaRPr lang="en-GB"/>
        </a:p>
      </dgm:t>
    </dgm:pt>
    <dgm:pt modelId="{1B1832B0-A7B9-4E3D-ADF6-07962CB6C7DB}">
      <dgm:prSet/>
      <dgm:spPr/>
      <dgm:t>
        <a:bodyPr/>
        <a:lstStyle/>
        <a:p>
          <a:r>
            <a:rPr lang="en-GB" dirty="0"/>
            <a:t>Active Listening </a:t>
          </a:r>
        </a:p>
      </dgm:t>
    </dgm:pt>
    <dgm:pt modelId="{EA5E2FB8-552A-4B01-B60C-D36D60730B0C}" type="parTrans" cxnId="{7876E402-8ADE-43A2-911E-9A7EC9C8EBAC}">
      <dgm:prSet/>
      <dgm:spPr/>
      <dgm:t>
        <a:bodyPr/>
        <a:lstStyle/>
        <a:p>
          <a:endParaRPr lang="en-GB"/>
        </a:p>
      </dgm:t>
    </dgm:pt>
    <dgm:pt modelId="{B5E56A8C-CE82-43D8-B9BD-D62663F118E8}" type="sibTrans" cxnId="{7876E402-8ADE-43A2-911E-9A7EC9C8EBAC}">
      <dgm:prSet/>
      <dgm:spPr/>
      <dgm:t>
        <a:bodyPr/>
        <a:lstStyle/>
        <a:p>
          <a:endParaRPr lang="en-GB"/>
        </a:p>
      </dgm:t>
    </dgm:pt>
    <dgm:pt modelId="{49A6942A-BC42-4C8F-8DC5-40FCD9E8C443}">
      <dgm:prSet/>
      <dgm:spPr/>
      <dgm:t>
        <a:bodyPr/>
        <a:lstStyle/>
        <a:p>
          <a:r>
            <a:rPr lang="en-GB"/>
            <a:t>Summarising the key point </a:t>
          </a:r>
          <a:endParaRPr lang="en-GB" dirty="0"/>
        </a:p>
      </dgm:t>
    </dgm:pt>
    <dgm:pt modelId="{5D0A855B-D13F-42B5-94F7-86E8AFB19866}" type="parTrans" cxnId="{131A8D6E-A842-426F-8388-FBF54E70A1F2}">
      <dgm:prSet/>
      <dgm:spPr/>
      <dgm:t>
        <a:bodyPr/>
        <a:lstStyle/>
        <a:p>
          <a:endParaRPr lang="en-GB"/>
        </a:p>
      </dgm:t>
    </dgm:pt>
    <dgm:pt modelId="{17BC02CF-8EA4-4A90-9B51-B3CF5092DAF3}" type="sibTrans" cxnId="{131A8D6E-A842-426F-8388-FBF54E70A1F2}">
      <dgm:prSet/>
      <dgm:spPr/>
      <dgm:t>
        <a:bodyPr/>
        <a:lstStyle/>
        <a:p>
          <a:endParaRPr lang="en-GB"/>
        </a:p>
      </dgm:t>
    </dgm:pt>
    <dgm:pt modelId="{11F8712C-456E-4940-AC5D-3CA44713F134}">
      <dgm:prSet/>
      <dgm:spPr/>
      <dgm:t>
        <a:bodyPr/>
        <a:lstStyle/>
        <a:p>
          <a:r>
            <a:rPr lang="en-GB"/>
            <a:t>Inviting further detail </a:t>
          </a:r>
          <a:endParaRPr lang="en-GB" dirty="0"/>
        </a:p>
      </dgm:t>
    </dgm:pt>
    <dgm:pt modelId="{EC859D63-AD2C-4689-87DC-9700B0D4D0C7}" type="parTrans" cxnId="{A68C23D6-A819-45C7-88A8-BC3E45A1B4A7}">
      <dgm:prSet/>
      <dgm:spPr/>
      <dgm:t>
        <a:bodyPr/>
        <a:lstStyle/>
        <a:p>
          <a:endParaRPr lang="en-GB"/>
        </a:p>
      </dgm:t>
    </dgm:pt>
    <dgm:pt modelId="{E88C90F7-5CEA-4223-A376-6B729D56FE57}" type="sibTrans" cxnId="{A68C23D6-A819-45C7-88A8-BC3E45A1B4A7}">
      <dgm:prSet/>
      <dgm:spPr/>
      <dgm:t>
        <a:bodyPr/>
        <a:lstStyle/>
        <a:p>
          <a:endParaRPr lang="en-GB"/>
        </a:p>
      </dgm:t>
    </dgm:pt>
    <dgm:pt modelId="{7FF9CFE8-75D0-4EF6-84D5-6B7B09009586}">
      <dgm:prSet/>
      <dgm:spPr/>
      <dgm:t>
        <a:bodyPr/>
        <a:lstStyle/>
        <a:p>
          <a:r>
            <a:rPr lang="en-GB"/>
            <a:t>Demonstrating engagement</a:t>
          </a:r>
          <a:endParaRPr lang="en-GB" dirty="0"/>
        </a:p>
      </dgm:t>
    </dgm:pt>
    <dgm:pt modelId="{7070ADA2-2DDB-4E3E-9AB4-192BBEF8DD1A}" type="parTrans" cxnId="{5FF536EB-E6BA-4406-903C-B3E435C79B24}">
      <dgm:prSet/>
      <dgm:spPr/>
      <dgm:t>
        <a:bodyPr/>
        <a:lstStyle/>
        <a:p>
          <a:endParaRPr lang="en-GB"/>
        </a:p>
      </dgm:t>
    </dgm:pt>
    <dgm:pt modelId="{1CBC79F5-7DD8-4FB1-96D6-89C3110D90FF}" type="sibTrans" cxnId="{5FF536EB-E6BA-4406-903C-B3E435C79B24}">
      <dgm:prSet/>
      <dgm:spPr/>
      <dgm:t>
        <a:bodyPr/>
        <a:lstStyle/>
        <a:p>
          <a:endParaRPr lang="en-GB"/>
        </a:p>
      </dgm:t>
    </dgm:pt>
    <dgm:pt modelId="{0637889D-00EA-4B88-9A22-12FB4214D79B}" type="pres">
      <dgm:prSet presAssocID="{50E041C1-3D25-46BA-B7E7-E4BCC92B2FE1}" presName="theList" presStyleCnt="0">
        <dgm:presLayoutVars>
          <dgm:dir/>
          <dgm:animLvl val="lvl"/>
          <dgm:resizeHandles val="exact"/>
        </dgm:presLayoutVars>
      </dgm:prSet>
      <dgm:spPr/>
    </dgm:pt>
    <dgm:pt modelId="{0DD1CD2D-22D6-43CA-A700-6AEF648B1C36}" type="pres">
      <dgm:prSet presAssocID="{22FE22BB-E3F5-417F-A7D0-BB8C260A587B}" presName="compNode" presStyleCnt="0"/>
      <dgm:spPr/>
    </dgm:pt>
    <dgm:pt modelId="{60BEA654-0445-4EAF-B857-508443236D05}" type="pres">
      <dgm:prSet presAssocID="{22FE22BB-E3F5-417F-A7D0-BB8C260A587B}" presName="aNode" presStyleLbl="bgShp" presStyleIdx="0" presStyleCnt="2"/>
      <dgm:spPr/>
    </dgm:pt>
    <dgm:pt modelId="{657C67C0-0D4E-46D9-9A69-02B05CC5E46B}" type="pres">
      <dgm:prSet presAssocID="{22FE22BB-E3F5-417F-A7D0-BB8C260A587B}" presName="textNode" presStyleLbl="bgShp" presStyleIdx="0" presStyleCnt="2"/>
      <dgm:spPr/>
    </dgm:pt>
    <dgm:pt modelId="{EEBFDE19-CEA0-4C9E-993C-047DAC4D753B}" type="pres">
      <dgm:prSet presAssocID="{22FE22BB-E3F5-417F-A7D0-BB8C260A587B}" presName="compChildNode" presStyleCnt="0"/>
      <dgm:spPr/>
    </dgm:pt>
    <dgm:pt modelId="{9761CC06-BCC1-4595-950D-2680E51A5D0C}" type="pres">
      <dgm:prSet presAssocID="{22FE22BB-E3F5-417F-A7D0-BB8C260A587B}" presName="theInnerList" presStyleCnt="0"/>
      <dgm:spPr/>
    </dgm:pt>
    <dgm:pt modelId="{A92EA43F-0843-434D-84D6-96E0B8827BC3}" type="pres">
      <dgm:prSet presAssocID="{2A17621C-30EE-40E3-B5FC-57ECCB1BB8B1}" presName="childNode" presStyleLbl="node1" presStyleIdx="0" presStyleCnt="6">
        <dgm:presLayoutVars>
          <dgm:bulletEnabled val="1"/>
        </dgm:presLayoutVars>
      </dgm:prSet>
      <dgm:spPr/>
    </dgm:pt>
    <dgm:pt modelId="{4C616F9E-D054-467D-AB01-2DF7FCD13D92}" type="pres">
      <dgm:prSet presAssocID="{2A17621C-30EE-40E3-B5FC-57ECCB1BB8B1}" presName="aSpace2" presStyleCnt="0"/>
      <dgm:spPr/>
    </dgm:pt>
    <dgm:pt modelId="{F4C0B952-7406-4E14-BB6E-9CA1FC803ADF}" type="pres">
      <dgm:prSet presAssocID="{9B0B9AD9-85C2-424B-B620-705BCF8D0939}" presName="childNode" presStyleLbl="node1" presStyleIdx="1" presStyleCnt="6">
        <dgm:presLayoutVars>
          <dgm:bulletEnabled val="1"/>
        </dgm:presLayoutVars>
      </dgm:prSet>
      <dgm:spPr/>
    </dgm:pt>
    <dgm:pt modelId="{19A50A38-89E4-4B54-90E5-3C770C8394EA}" type="pres">
      <dgm:prSet presAssocID="{9B0B9AD9-85C2-424B-B620-705BCF8D0939}" presName="aSpace2" presStyleCnt="0"/>
      <dgm:spPr/>
    </dgm:pt>
    <dgm:pt modelId="{45ED18B4-8EF0-4709-AB5C-CB8A12121FE3}" type="pres">
      <dgm:prSet presAssocID="{BE59B29B-858A-44AD-AC63-BB9A4BC5AD4B}" presName="childNode" presStyleLbl="node1" presStyleIdx="2" presStyleCnt="6">
        <dgm:presLayoutVars>
          <dgm:bulletEnabled val="1"/>
        </dgm:presLayoutVars>
      </dgm:prSet>
      <dgm:spPr/>
    </dgm:pt>
    <dgm:pt modelId="{A424D081-BACA-4039-8527-30CD9EC68F2D}" type="pres">
      <dgm:prSet presAssocID="{22FE22BB-E3F5-417F-A7D0-BB8C260A587B}" presName="aSpace" presStyleCnt="0"/>
      <dgm:spPr/>
    </dgm:pt>
    <dgm:pt modelId="{DD67C67C-C0C3-4574-A365-BD62EC84A706}" type="pres">
      <dgm:prSet presAssocID="{1B1832B0-A7B9-4E3D-ADF6-07962CB6C7DB}" presName="compNode" presStyleCnt="0"/>
      <dgm:spPr/>
    </dgm:pt>
    <dgm:pt modelId="{4354B72A-354B-4289-A347-ABBF060C01D8}" type="pres">
      <dgm:prSet presAssocID="{1B1832B0-A7B9-4E3D-ADF6-07962CB6C7DB}" presName="aNode" presStyleLbl="bgShp" presStyleIdx="1" presStyleCnt="2"/>
      <dgm:spPr/>
    </dgm:pt>
    <dgm:pt modelId="{449E3E4F-705F-4590-9405-39BF55F73877}" type="pres">
      <dgm:prSet presAssocID="{1B1832B0-A7B9-4E3D-ADF6-07962CB6C7DB}" presName="textNode" presStyleLbl="bgShp" presStyleIdx="1" presStyleCnt="2"/>
      <dgm:spPr/>
    </dgm:pt>
    <dgm:pt modelId="{CC075695-1F44-49C0-A74B-66FFD93186E6}" type="pres">
      <dgm:prSet presAssocID="{1B1832B0-A7B9-4E3D-ADF6-07962CB6C7DB}" presName="compChildNode" presStyleCnt="0"/>
      <dgm:spPr/>
    </dgm:pt>
    <dgm:pt modelId="{F238457B-59FC-44AA-AFB8-2D2CE323F104}" type="pres">
      <dgm:prSet presAssocID="{1B1832B0-A7B9-4E3D-ADF6-07962CB6C7DB}" presName="theInnerList" presStyleCnt="0"/>
      <dgm:spPr/>
    </dgm:pt>
    <dgm:pt modelId="{530388E1-992B-4196-87B6-5FD178B1A3F1}" type="pres">
      <dgm:prSet presAssocID="{49A6942A-BC42-4C8F-8DC5-40FCD9E8C443}" presName="childNode" presStyleLbl="node1" presStyleIdx="3" presStyleCnt="6">
        <dgm:presLayoutVars>
          <dgm:bulletEnabled val="1"/>
        </dgm:presLayoutVars>
      </dgm:prSet>
      <dgm:spPr/>
    </dgm:pt>
    <dgm:pt modelId="{BD80AB83-230C-4F00-A875-C0586658B175}" type="pres">
      <dgm:prSet presAssocID="{49A6942A-BC42-4C8F-8DC5-40FCD9E8C443}" presName="aSpace2" presStyleCnt="0"/>
      <dgm:spPr/>
    </dgm:pt>
    <dgm:pt modelId="{A0C15A89-38DC-400D-87D5-B8064FDBE889}" type="pres">
      <dgm:prSet presAssocID="{11F8712C-456E-4940-AC5D-3CA44713F134}" presName="childNode" presStyleLbl="node1" presStyleIdx="4" presStyleCnt="6">
        <dgm:presLayoutVars>
          <dgm:bulletEnabled val="1"/>
        </dgm:presLayoutVars>
      </dgm:prSet>
      <dgm:spPr/>
    </dgm:pt>
    <dgm:pt modelId="{44C644F1-461D-4165-9A98-95A9636F0D53}" type="pres">
      <dgm:prSet presAssocID="{11F8712C-456E-4940-AC5D-3CA44713F134}" presName="aSpace2" presStyleCnt="0"/>
      <dgm:spPr/>
    </dgm:pt>
    <dgm:pt modelId="{79DBCEC9-5A3C-4568-AFE8-C079CD36DF84}" type="pres">
      <dgm:prSet presAssocID="{7FF9CFE8-75D0-4EF6-84D5-6B7B09009586}" presName="childNode" presStyleLbl="node1" presStyleIdx="5" presStyleCnt="6">
        <dgm:presLayoutVars>
          <dgm:bulletEnabled val="1"/>
        </dgm:presLayoutVars>
      </dgm:prSet>
      <dgm:spPr/>
    </dgm:pt>
  </dgm:ptLst>
  <dgm:cxnLst>
    <dgm:cxn modelId="{7876E402-8ADE-43A2-911E-9A7EC9C8EBAC}" srcId="{50E041C1-3D25-46BA-B7E7-E4BCC92B2FE1}" destId="{1B1832B0-A7B9-4E3D-ADF6-07962CB6C7DB}" srcOrd="1" destOrd="0" parTransId="{EA5E2FB8-552A-4B01-B60C-D36D60730B0C}" sibTransId="{B5E56A8C-CE82-43D8-B9BD-D62663F118E8}"/>
    <dgm:cxn modelId="{B8456317-8C2D-4CDE-AAFA-82285D501FE4}" type="presOf" srcId="{11F8712C-456E-4940-AC5D-3CA44713F134}" destId="{A0C15A89-38DC-400D-87D5-B8064FDBE889}" srcOrd="0" destOrd="0" presId="urn:microsoft.com/office/officeart/2005/8/layout/lProcess2"/>
    <dgm:cxn modelId="{75D19A38-482A-4212-AC3E-F5FCD66036AA}" srcId="{22FE22BB-E3F5-417F-A7D0-BB8C260A587B}" destId="{BE59B29B-858A-44AD-AC63-BB9A4BC5AD4B}" srcOrd="2" destOrd="0" parTransId="{073BC3FB-5F46-4F17-8DD3-A3DA7117B0B0}" sibTransId="{50195222-F705-4DE4-B05C-89AEF7DED326}"/>
    <dgm:cxn modelId="{0D2BD661-5B15-432A-844C-D3B46E1DAE8D}" type="presOf" srcId="{22FE22BB-E3F5-417F-A7D0-BB8C260A587B}" destId="{657C67C0-0D4E-46D9-9A69-02B05CC5E46B}" srcOrd="1" destOrd="0" presId="urn:microsoft.com/office/officeart/2005/8/layout/lProcess2"/>
    <dgm:cxn modelId="{82984845-0991-454A-93A6-F706058BE3A6}" type="presOf" srcId="{BE59B29B-858A-44AD-AC63-BB9A4BC5AD4B}" destId="{45ED18B4-8EF0-4709-AB5C-CB8A12121FE3}" srcOrd="0" destOrd="0" presId="urn:microsoft.com/office/officeart/2005/8/layout/lProcess2"/>
    <dgm:cxn modelId="{2AAB874A-D448-4D14-88B9-9142127C376C}" type="presOf" srcId="{49A6942A-BC42-4C8F-8DC5-40FCD9E8C443}" destId="{530388E1-992B-4196-87B6-5FD178B1A3F1}" srcOrd="0" destOrd="0" presId="urn:microsoft.com/office/officeart/2005/8/layout/lProcess2"/>
    <dgm:cxn modelId="{131A8D6E-A842-426F-8388-FBF54E70A1F2}" srcId="{1B1832B0-A7B9-4E3D-ADF6-07962CB6C7DB}" destId="{49A6942A-BC42-4C8F-8DC5-40FCD9E8C443}" srcOrd="0" destOrd="0" parTransId="{5D0A855B-D13F-42B5-94F7-86E8AFB19866}" sibTransId="{17BC02CF-8EA4-4A90-9B51-B3CF5092DAF3}"/>
    <dgm:cxn modelId="{8A3A076F-102B-4704-BFFD-82F33905D1E4}" srcId="{50E041C1-3D25-46BA-B7E7-E4BCC92B2FE1}" destId="{22FE22BB-E3F5-417F-A7D0-BB8C260A587B}" srcOrd="0" destOrd="0" parTransId="{C65CC20E-7ABB-4229-B63C-4EA047A7CA65}" sibTransId="{9E3CBBAD-41D0-46B8-B4EA-1B1FF3143A79}"/>
    <dgm:cxn modelId="{4896D27F-F4FC-4F18-A3CE-B1B969185282}" type="presOf" srcId="{7FF9CFE8-75D0-4EF6-84D5-6B7B09009586}" destId="{79DBCEC9-5A3C-4568-AFE8-C079CD36DF84}" srcOrd="0" destOrd="0" presId="urn:microsoft.com/office/officeart/2005/8/layout/lProcess2"/>
    <dgm:cxn modelId="{490FB09B-84C9-4C6C-A104-E9D55056C839}" type="presOf" srcId="{9B0B9AD9-85C2-424B-B620-705BCF8D0939}" destId="{F4C0B952-7406-4E14-BB6E-9CA1FC803ADF}" srcOrd="0" destOrd="0" presId="urn:microsoft.com/office/officeart/2005/8/layout/lProcess2"/>
    <dgm:cxn modelId="{EDA854A8-C86B-47D7-BCEB-F12C1E0641B0}" srcId="{22FE22BB-E3F5-417F-A7D0-BB8C260A587B}" destId="{9B0B9AD9-85C2-424B-B620-705BCF8D0939}" srcOrd="1" destOrd="0" parTransId="{4E20C48F-35EA-4273-A77B-C5EB618C0345}" sibTransId="{98DD529C-9BEE-4A94-AD20-999CA2E1353B}"/>
    <dgm:cxn modelId="{A0B1E1D1-A4F5-49E4-A115-E77B7C892711}" type="presOf" srcId="{1B1832B0-A7B9-4E3D-ADF6-07962CB6C7DB}" destId="{4354B72A-354B-4289-A347-ABBF060C01D8}" srcOrd="0" destOrd="0" presId="urn:microsoft.com/office/officeart/2005/8/layout/lProcess2"/>
    <dgm:cxn modelId="{A68C23D6-A819-45C7-88A8-BC3E45A1B4A7}" srcId="{1B1832B0-A7B9-4E3D-ADF6-07962CB6C7DB}" destId="{11F8712C-456E-4940-AC5D-3CA44713F134}" srcOrd="1" destOrd="0" parTransId="{EC859D63-AD2C-4689-87DC-9700B0D4D0C7}" sibTransId="{E88C90F7-5CEA-4223-A376-6B729D56FE57}"/>
    <dgm:cxn modelId="{929979D8-B7AA-4310-86E2-6D071DB1CFD2}" type="presOf" srcId="{2A17621C-30EE-40E3-B5FC-57ECCB1BB8B1}" destId="{A92EA43F-0843-434D-84D6-96E0B8827BC3}" srcOrd="0" destOrd="0" presId="urn:microsoft.com/office/officeart/2005/8/layout/lProcess2"/>
    <dgm:cxn modelId="{5FF536EB-E6BA-4406-903C-B3E435C79B24}" srcId="{1B1832B0-A7B9-4E3D-ADF6-07962CB6C7DB}" destId="{7FF9CFE8-75D0-4EF6-84D5-6B7B09009586}" srcOrd="2" destOrd="0" parTransId="{7070ADA2-2DDB-4E3E-9AB4-192BBEF8DD1A}" sibTransId="{1CBC79F5-7DD8-4FB1-96D6-89C3110D90FF}"/>
    <dgm:cxn modelId="{57916BEF-D526-4BE9-8351-8A282F1F23FC}" type="presOf" srcId="{50E041C1-3D25-46BA-B7E7-E4BCC92B2FE1}" destId="{0637889D-00EA-4B88-9A22-12FB4214D79B}" srcOrd="0" destOrd="0" presId="urn:microsoft.com/office/officeart/2005/8/layout/lProcess2"/>
    <dgm:cxn modelId="{3420DFF1-85B1-4FC4-AD6D-10C862C80115}" type="presOf" srcId="{1B1832B0-A7B9-4E3D-ADF6-07962CB6C7DB}" destId="{449E3E4F-705F-4590-9405-39BF55F73877}" srcOrd="1" destOrd="0" presId="urn:microsoft.com/office/officeart/2005/8/layout/lProcess2"/>
    <dgm:cxn modelId="{F3BF4BF5-0195-40B1-AA0C-E3E43B890B62}" srcId="{22FE22BB-E3F5-417F-A7D0-BB8C260A587B}" destId="{2A17621C-30EE-40E3-B5FC-57ECCB1BB8B1}" srcOrd="0" destOrd="0" parTransId="{CEE61CC8-857A-47F4-9FD3-118DD5532845}" sibTransId="{89178930-108F-4131-B789-940C2F04A4AD}"/>
    <dgm:cxn modelId="{B92CE0FC-66CA-40C6-8C87-03532FF40939}" type="presOf" srcId="{22FE22BB-E3F5-417F-A7D0-BB8C260A587B}" destId="{60BEA654-0445-4EAF-B857-508443236D05}" srcOrd="0" destOrd="0" presId="urn:microsoft.com/office/officeart/2005/8/layout/lProcess2"/>
    <dgm:cxn modelId="{B893BF4D-2198-4120-AC11-4E7EB6FF904F}" type="presParOf" srcId="{0637889D-00EA-4B88-9A22-12FB4214D79B}" destId="{0DD1CD2D-22D6-43CA-A700-6AEF648B1C36}" srcOrd="0" destOrd="0" presId="urn:microsoft.com/office/officeart/2005/8/layout/lProcess2"/>
    <dgm:cxn modelId="{C11A6788-0C96-4D88-A2D4-F607300DD0D2}" type="presParOf" srcId="{0DD1CD2D-22D6-43CA-A700-6AEF648B1C36}" destId="{60BEA654-0445-4EAF-B857-508443236D05}" srcOrd="0" destOrd="0" presId="urn:microsoft.com/office/officeart/2005/8/layout/lProcess2"/>
    <dgm:cxn modelId="{724E5214-A2A9-4657-83AD-FF83F0CD91A5}" type="presParOf" srcId="{0DD1CD2D-22D6-43CA-A700-6AEF648B1C36}" destId="{657C67C0-0D4E-46D9-9A69-02B05CC5E46B}" srcOrd="1" destOrd="0" presId="urn:microsoft.com/office/officeart/2005/8/layout/lProcess2"/>
    <dgm:cxn modelId="{21DD065A-2266-4C36-BAB5-40CAEFAE99AF}" type="presParOf" srcId="{0DD1CD2D-22D6-43CA-A700-6AEF648B1C36}" destId="{EEBFDE19-CEA0-4C9E-993C-047DAC4D753B}" srcOrd="2" destOrd="0" presId="urn:microsoft.com/office/officeart/2005/8/layout/lProcess2"/>
    <dgm:cxn modelId="{780F7403-0E0A-4A99-9777-4989C5E47ED1}" type="presParOf" srcId="{EEBFDE19-CEA0-4C9E-993C-047DAC4D753B}" destId="{9761CC06-BCC1-4595-950D-2680E51A5D0C}" srcOrd="0" destOrd="0" presId="urn:microsoft.com/office/officeart/2005/8/layout/lProcess2"/>
    <dgm:cxn modelId="{DE3D90F2-034A-4760-BD28-986BFA789C15}" type="presParOf" srcId="{9761CC06-BCC1-4595-950D-2680E51A5D0C}" destId="{A92EA43F-0843-434D-84D6-96E0B8827BC3}" srcOrd="0" destOrd="0" presId="urn:microsoft.com/office/officeart/2005/8/layout/lProcess2"/>
    <dgm:cxn modelId="{F648C692-DEB9-46C8-B5F4-03375C90B1CB}" type="presParOf" srcId="{9761CC06-BCC1-4595-950D-2680E51A5D0C}" destId="{4C616F9E-D054-467D-AB01-2DF7FCD13D92}" srcOrd="1" destOrd="0" presId="urn:microsoft.com/office/officeart/2005/8/layout/lProcess2"/>
    <dgm:cxn modelId="{ED595A0C-D7A7-460F-9C00-D4C0941551E1}" type="presParOf" srcId="{9761CC06-BCC1-4595-950D-2680E51A5D0C}" destId="{F4C0B952-7406-4E14-BB6E-9CA1FC803ADF}" srcOrd="2" destOrd="0" presId="urn:microsoft.com/office/officeart/2005/8/layout/lProcess2"/>
    <dgm:cxn modelId="{16E715CE-DF61-4F15-B6F3-A835D516B69E}" type="presParOf" srcId="{9761CC06-BCC1-4595-950D-2680E51A5D0C}" destId="{19A50A38-89E4-4B54-90E5-3C770C8394EA}" srcOrd="3" destOrd="0" presId="urn:microsoft.com/office/officeart/2005/8/layout/lProcess2"/>
    <dgm:cxn modelId="{2D7E5A78-34FA-4CF2-B1E9-3D2632CDA36D}" type="presParOf" srcId="{9761CC06-BCC1-4595-950D-2680E51A5D0C}" destId="{45ED18B4-8EF0-4709-AB5C-CB8A12121FE3}" srcOrd="4" destOrd="0" presId="urn:microsoft.com/office/officeart/2005/8/layout/lProcess2"/>
    <dgm:cxn modelId="{AFCCB58C-AE57-4E7C-BFB6-E1AAA11AF9E7}" type="presParOf" srcId="{0637889D-00EA-4B88-9A22-12FB4214D79B}" destId="{A424D081-BACA-4039-8527-30CD9EC68F2D}" srcOrd="1" destOrd="0" presId="urn:microsoft.com/office/officeart/2005/8/layout/lProcess2"/>
    <dgm:cxn modelId="{0192A572-8A39-45A3-B22D-C951ADFC74B3}" type="presParOf" srcId="{0637889D-00EA-4B88-9A22-12FB4214D79B}" destId="{DD67C67C-C0C3-4574-A365-BD62EC84A706}" srcOrd="2" destOrd="0" presId="urn:microsoft.com/office/officeart/2005/8/layout/lProcess2"/>
    <dgm:cxn modelId="{E64A0566-75EA-4A7E-850F-73E79C4C3E61}" type="presParOf" srcId="{DD67C67C-C0C3-4574-A365-BD62EC84A706}" destId="{4354B72A-354B-4289-A347-ABBF060C01D8}" srcOrd="0" destOrd="0" presId="urn:microsoft.com/office/officeart/2005/8/layout/lProcess2"/>
    <dgm:cxn modelId="{8B0E4964-3CC2-4112-AA56-7BB7E493E523}" type="presParOf" srcId="{DD67C67C-C0C3-4574-A365-BD62EC84A706}" destId="{449E3E4F-705F-4590-9405-39BF55F73877}" srcOrd="1" destOrd="0" presId="urn:microsoft.com/office/officeart/2005/8/layout/lProcess2"/>
    <dgm:cxn modelId="{0A5DE6C2-DCAE-4108-8260-F20B00B16F31}" type="presParOf" srcId="{DD67C67C-C0C3-4574-A365-BD62EC84A706}" destId="{CC075695-1F44-49C0-A74B-66FFD93186E6}" srcOrd="2" destOrd="0" presId="urn:microsoft.com/office/officeart/2005/8/layout/lProcess2"/>
    <dgm:cxn modelId="{985C5467-2667-4003-BF76-2BEB2845A630}" type="presParOf" srcId="{CC075695-1F44-49C0-A74B-66FFD93186E6}" destId="{F238457B-59FC-44AA-AFB8-2D2CE323F104}" srcOrd="0" destOrd="0" presId="urn:microsoft.com/office/officeart/2005/8/layout/lProcess2"/>
    <dgm:cxn modelId="{50760F47-223A-4492-B4D4-03924B9F2D0D}" type="presParOf" srcId="{F238457B-59FC-44AA-AFB8-2D2CE323F104}" destId="{530388E1-992B-4196-87B6-5FD178B1A3F1}" srcOrd="0" destOrd="0" presId="urn:microsoft.com/office/officeart/2005/8/layout/lProcess2"/>
    <dgm:cxn modelId="{D31439E7-0C59-4E1E-8C93-3A875F7A4856}" type="presParOf" srcId="{F238457B-59FC-44AA-AFB8-2D2CE323F104}" destId="{BD80AB83-230C-4F00-A875-C0586658B175}" srcOrd="1" destOrd="0" presId="urn:microsoft.com/office/officeart/2005/8/layout/lProcess2"/>
    <dgm:cxn modelId="{574455D0-EAFB-45AB-BAD4-1C8DC3567471}" type="presParOf" srcId="{F238457B-59FC-44AA-AFB8-2D2CE323F104}" destId="{A0C15A89-38DC-400D-87D5-B8064FDBE889}" srcOrd="2" destOrd="0" presId="urn:microsoft.com/office/officeart/2005/8/layout/lProcess2"/>
    <dgm:cxn modelId="{AD195A79-C957-454A-B3BB-BB1CAAF2B924}" type="presParOf" srcId="{F238457B-59FC-44AA-AFB8-2D2CE323F104}" destId="{44C644F1-461D-4165-9A98-95A9636F0D53}" srcOrd="3" destOrd="0" presId="urn:microsoft.com/office/officeart/2005/8/layout/lProcess2"/>
    <dgm:cxn modelId="{3C8F6627-DCA0-42EA-B3C8-323E92A0CA74}" type="presParOf" srcId="{F238457B-59FC-44AA-AFB8-2D2CE323F104}" destId="{79DBCEC9-5A3C-4568-AFE8-C079CD36DF84}"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0E041C1-3D25-46BA-B7E7-E4BCC92B2FE1}" type="doc">
      <dgm:prSet loTypeId="urn:microsoft.com/office/officeart/2005/8/layout/process4" loCatId="process" qsTypeId="urn:microsoft.com/office/officeart/2005/8/quickstyle/simple1" qsCatId="simple" csTypeId="urn:microsoft.com/office/officeart/2005/8/colors/accent1_4" csCatId="accent1" phldr="1"/>
      <dgm:spPr/>
      <dgm:t>
        <a:bodyPr/>
        <a:lstStyle/>
        <a:p>
          <a:endParaRPr lang="en-GB"/>
        </a:p>
      </dgm:t>
    </dgm:pt>
    <dgm:pt modelId="{22FE22BB-E3F5-417F-A7D0-BB8C260A587B}">
      <dgm:prSet/>
      <dgm:spPr/>
      <dgm:t>
        <a:bodyPr/>
        <a:lstStyle/>
        <a:p>
          <a:r>
            <a:rPr lang="en-GB"/>
            <a:t>Meet with panel after final interview (same day or within 24 hours)</a:t>
          </a:r>
          <a:endParaRPr lang="en-GB" dirty="0"/>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937C515C-8B35-4ABD-A82E-12788A43FCB9}">
      <dgm:prSet/>
      <dgm:spPr/>
      <dgm:t>
        <a:bodyPr/>
        <a:lstStyle/>
        <a:p>
          <a:pPr>
            <a:buNone/>
          </a:pPr>
          <a:r>
            <a:rPr lang="en-GB"/>
            <a:t>Panel must log scores and discuss all interviewed candidates</a:t>
          </a:r>
        </a:p>
      </dgm:t>
    </dgm:pt>
    <dgm:pt modelId="{12D91CA1-D52E-4FF8-9347-3936216EB3CD}" type="parTrans" cxnId="{B3841403-0D43-4C91-9EB8-F8CAC5422C2B}">
      <dgm:prSet/>
      <dgm:spPr/>
      <dgm:t>
        <a:bodyPr/>
        <a:lstStyle/>
        <a:p>
          <a:endParaRPr lang="en-GB"/>
        </a:p>
      </dgm:t>
    </dgm:pt>
    <dgm:pt modelId="{73607F05-6B21-4AB6-8AFA-B49738A543C7}" type="sibTrans" cxnId="{B3841403-0D43-4C91-9EB8-F8CAC5422C2B}">
      <dgm:prSet/>
      <dgm:spPr/>
      <dgm:t>
        <a:bodyPr/>
        <a:lstStyle/>
        <a:p>
          <a:endParaRPr lang="en-GB"/>
        </a:p>
      </dgm:t>
    </dgm:pt>
    <dgm:pt modelId="{69E4C0AC-3511-4E8F-A954-5DDCD0E21792}">
      <dgm:prSet/>
      <dgm:spPr/>
      <dgm:t>
        <a:bodyPr/>
        <a:lstStyle/>
        <a:p>
          <a:pPr>
            <a:buNone/>
          </a:pPr>
          <a:r>
            <a:rPr lang="en-GB"/>
            <a:t>Hiring manager to call and make verbal offer to successful candidate</a:t>
          </a:r>
        </a:p>
      </dgm:t>
    </dgm:pt>
    <dgm:pt modelId="{01CFE6DC-CF4F-4758-9BCE-7421532609EB}" type="parTrans" cxnId="{20D876F9-AAAD-4C60-B2BA-1E3FBD380FBA}">
      <dgm:prSet/>
      <dgm:spPr/>
      <dgm:t>
        <a:bodyPr/>
        <a:lstStyle/>
        <a:p>
          <a:endParaRPr lang="en-GB"/>
        </a:p>
      </dgm:t>
    </dgm:pt>
    <dgm:pt modelId="{C81D3E0C-F566-42BC-B65E-1E854F4646F4}" type="sibTrans" cxnId="{20D876F9-AAAD-4C60-B2BA-1E3FBD380FBA}">
      <dgm:prSet/>
      <dgm:spPr/>
      <dgm:t>
        <a:bodyPr/>
        <a:lstStyle/>
        <a:p>
          <a:endParaRPr lang="en-GB"/>
        </a:p>
      </dgm:t>
    </dgm:pt>
    <dgm:pt modelId="{512D0F86-DF82-475C-BE37-3D8660BC7C19}">
      <dgm:prSet/>
      <dgm:spPr/>
      <dgm:t>
        <a:bodyPr/>
        <a:lstStyle/>
        <a:p>
          <a:pPr>
            <a:buNone/>
          </a:pPr>
          <a:r>
            <a:rPr lang="en-GB"/>
            <a:t>Contact unsuccessful candidates after verbal acceptance</a:t>
          </a:r>
        </a:p>
      </dgm:t>
    </dgm:pt>
    <dgm:pt modelId="{0EFA5AF9-3F1F-4BE7-8E16-4CAD53378826}" type="parTrans" cxnId="{47550DFA-0FC1-4BDA-BACE-FBC1BCDDEB02}">
      <dgm:prSet/>
      <dgm:spPr/>
      <dgm:t>
        <a:bodyPr/>
        <a:lstStyle/>
        <a:p>
          <a:endParaRPr lang="en-GB"/>
        </a:p>
      </dgm:t>
    </dgm:pt>
    <dgm:pt modelId="{C9BCC555-A085-4361-B79D-2760135544D9}" type="sibTrans" cxnId="{47550DFA-0FC1-4BDA-BACE-FBC1BCDDEB02}">
      <dgm:prSet/>
      <dgm:spPr/>
      <dgm:t>
        <a:bodyPr/>
        <a:lstStyle/>
        <a:p>
          <a:endParaRPr lang="en-GB"/>
        </a:p>
      </dgm:t>
    </dgm:pt>
    <dgm:pt modelId="{A6F7A8B5-877F-4404-B50C-9D0BD38D3D27}">
      <dgm:prSet/>
      <dgm:spPr/>
      <dgm:t>
        <a:bodyPr/>
        <a:lstStyle/>
        <a:p>
          <a:pPr>
            <a:buNone/>
          </a:pPr>
          <a:r>
            <a:rPr lang="en-GB"/>
            <a:t>Complete the </a:t>
          </a:r>
          <a:r>
            <a:rPr lang="en-GB" b="1"/>
            <a:t>New Starter Form</a:t>
          </a:r>
          <a:r>
            <a:rPr lang="en-GB"/>
            <a:t> to begin onboarding</a:t>
          </a:r>
        </a:p>
      </dgm:t>
    </dgm:pt>
    <dgm:pt modelId="{9BEC9E62-F3AC-4E45-9601-6884705DE196}" type="parTrans" cxnId="{AA6AFC6C-A1E3-4E1A-84CA-ABD7E3032E78}">
      <dgm:prSet/>
      <dgm:spPr/>
      <dgm:t>
        <a:bodyPr/>
        <a:lstStyle/>
        <a:p>
          <a:endParaRPr lang="en-GB"/>
        </a:p>
      </dgm:t>
    </dgm:pt>
    <dgm:pt modelId="{7974B3DA-B92A-4EA5-9FCC-7ADFADED0229}" type="sibTrans" cxnId="{AA6AFC6C-A1E3-4E1A-84CA-ABD7E3032E78}">
      <dgm:prSet/>
      <dgm:spPr/>
      <dgm:t>
        <a:bodyPr/>
        <a:lstStyle/>
        <a:p>
          <a:endParaRPr lang="en-GB"/>
        </a:p>
      </dgm:t>
    </dgm:pt>
    <dgm:pt modelId="{FE82BD65-C173-4587-B97D-5A7E0BC5BE91}">
      <dgm:prSet/>
      <dgm:spPr/>
      <dgm:t>
        <a:bodyPr/>
        <a:lstStyle/>
        <a:p>
          <a:r>
            <a:rPr lang="en-GB"/>
            <a:t>Form available in recruitment workbook and intranet – delays if not submitted</a:t>
          </a:r>
        </a:p>
      </dgm:t>
    </dgm:pt>
    <dgm:pt modelId="{5A4B4663-EA8E-43BE-BDE8-505BD03048F4}" type="parTrans" cxnId="{3B1C0F1D-FE39-4A38-A11C-EFBA29CE32F2}">
      <dgm:prSet/>
      <dgm:spPr/>
      <dgm:t>
        <a:bodyPr/>
        <a:lstStyle/>
        <a:p>
          <a:endParaRPr lang="en-GB"/>
        </a:p>
      </dgm:t>
    </dgm:pt>
    <dgm:pt modelId="{3185B422-8FE4-494F-B569-155FD8A96635}" type="sibTrans" cxnId="{3B1C0F1D-FE39-4A38-A11C-EFBA29CE32F2}">
      <dgm:prSet/>
      <dgm:spPr/>
      <dgm:t>
        <a:bodyPr/>
        <a:lstStyle/>
        <a:p>
          <a:endParaRPr lang="en-GB"/>
        </a:p>
      </dgm:t>
    </dgm:pt>
    <dgm:pt modelId="{4A31D52B-9F12-4263-B9AB-CA4FF1638185}" type="pres">
      <dgm:prSet presAssocID="{50E041C1-3D25-46BA-B7E7-E4BCC92B2FE1}" presName="Name0" presStyleCnt="0">
        <dgm:presLayoutVars>
          <dgm:dir/>
          <dgm:animLvl val="lvl"/>
          <dgm:resizeHandles val="exact"/>
        </dgm:presLayoutVars>
      </dgm:prSet>
      <dgm:spPr/>
    </dgm:pt>
    <dgm:pt modelId="{FEAEDB55-B85C-42F1-A29F-918827736DC5}" type="pres">
      <dgm:prSet presAssocID="{FE82BD65-C173-4587-B97D-5A7E0BC5BE91}" presName="boxAndChildren" presStyleCnt="0"/>
      <dgm:spPr/>
    </dgm:pt>
    <dgm:pt modelId="{426C8FBD-0BA2-42D9-A9E2-E76DF4CD2693}" type="pres">
      <dgm:prSet presAssocID="{FE82BD65-C173-4587-B97D-5A7E0BC5BE91}" presName="parentTextBox" presStyleLbl="node1" presStyleIdx="0" presStyleCnt="6"/>
      <dgm:spPr/>
    </dgm:pt>
    <dgm:pt modelId="{ED5387E3-D83B-4F02-B45C-8C2DE6553F60}" type="pres">
      <dgm:prSet presAssocID="{7974B3DA-B92A-4EA5-9FCC-7ADFADED0229}" presName="sp" presStyleCnt="0"/>
      <dgm:spPr/>
    </dgm:pt>
    <dgm:pt modelId="{0CEF47F1-51A3-41AA-B98F-8FF53C30D549}" type="pres">
      <dgm:prSet presAssocID="{A6F7A8B5-877F-4404-B50C-9D0BD38D3D27}" presName="arrowAndChildren" presStyleCnt="0"/>
      <dgm:spPr/>
    </dgm:pt>
    <dgm:pt modelId="{E52B25CC-64F6-4723-A0D8-04F54E7CE68E}" type="pres">
      <dgm:prSet presAssocID="{A6F7A8B5-877F-4404-B50C-9D0BD38D3D27}" presName="parentTextArrow" presStyleLbl="node1" presStyleIdx="1" presStyleCnt="6"/>
      <dgm:spPr/>
    </dgm:pt>
    <dgm:pt modelId="{C651D079-B050-42B9-8FC0-762F440C6E7E}" type="pres">
      <dgm:prSet presAssocID="{C9BCC555-A085-4361-B79D-2760135544D9}" presName="sp" presStyleCnt="0"/>
      <dgm:spPr/>
    </dgm:pt>
    <dgm:pt modelId="{BF6B7F5C-8749-4FE2-8DFF-8AC8C9660CAE}" type="pres">
      <dgm:prSet presAssocID="{512D0F86-DF82-475C-BE37-3D8660BC7C19}" presName="arrowAndChildren" presStyleCnt="0"/>
      <dgm:spPr/>
    </dgm:pt>
    <dgm:pt modelId="{570D71B0-155C-4C44-87CF-E50C5760B2A2}" type="pres">
      <dgm:prSet presAssocID="{512D0F86-DF82-475C-BE37-3D8660BC7C19}" presName="parentTextArrow" presStyleLbl="node1" presStyleIdx="2" presStyleCnt="6"/>
      <dgm:spPr/>
    </dgm:pt>
    <dgm:pt modelId="{EEA30751-76E4-410D-A192-E9508237F1B2}" type="pres">
      <dgm:prSet presAssocID="{C81D3E0C-F566-42BC-B65E-1E854F4646F4}" presName="sp" presStyleCnt="0"/>
      <dgm:spPr/>
    </dgm:pt>
    <dgm:pt modelId="{0B2776DB-9A55-42DE-B19A-328737640D68}" type="pres">
      <dgm:prSet presAssocID="{69E4C0AC-3511-4E8F-A954-5DDCD0E21792}" presName="arrowAndChildren" presStyleCnt="0"/>
      <dgm:spPr/>
    </dgm:pt>
    <dgm:pt modelId="{1E3E6B16-B8E5-42FB-96E0-D15C71A862AE}" type="pres">
      <dgm:prSet presAssocID="{69E4C0AC-3511-4E8F-A954-5DDCD0E21792}" presName="parentTextArrow" presStyleLbl="node1" presStyleIdx="3" presStyleCnt="6"/>
      <dgm:spPr/>
    </dgm:pt>
    <dgm:pt modelId="{E39995F1-9E25-42A0-BCDE-18C20A133AA7}" type="pres">
      <dgm:prSet presAssocID="{73607F05-6B21-4AB6-8AFA-B49738A543C7}" presName="sp" presStyleCnt="0"/>
      <dgm:spPr/>
    </dgm:pt>
    <dgm:pt modelId="{D7C72D6E-57A2-427E-8558-410FD2E2083F}" type="pres">
      <dgm:prSet presAssocID="{937C515C-8B35-4ABD-A82E-12788A43FCB9}" presName="arrowAndChildren" presStyleCnt="0"/>
      <dgm:spPr/>
    </dgm:pt>
    <dgm:pt modelId="{D32963AB-28DA-474C-8FAA-46CCB3561742}" type="pres">
      <dgm:prSet presAssocID="{937C515C-8B35-4ABD-A82E-12788A43FCB9}" presName="parentTextArrow" presStyleLbl="node1" presStyleIdx="4" presStyleCnt="6"/>
      <dgm:spPr/>
    </dgm:pt>
    <dgm:pt modelId="{4D02B98E-D8C4-4542-982C-8B6E72FBDAB3}" type="pres">
      <dgm:prSet presAssocID="{9E3CBBAD-41D0-46B8-B4EA-1B1FF3143A79}" presName="sp" presStyleCnt="0"/>
      <dgm:spPr/>
    </dgm:pt>
    <dgm:pt modelId="{63533B4D-5919-4FBD-9709-00A5207B881D}" type="pres">
      <dgm:prSet presAssocID="{22FE22BB-E3F5-417F-A7D0-BB8C260A587B}" presName="arrowAndChildren" presStyleCnt="0"/>
      <dgm:spPr/>
    </dgm:pt>
    <dgm:pt modelId="{B07D6449-3B4C-4EA9-9CE0-EC30ECF1C0F8}" type="pres">
      <dgm:prSet presAssocID="{22FE22BB-E3F5-417F-A7D0-BB8C260A587B}" presName="parentTextArrow" presStyleLbl="node1" presStyleIdx="5" presStyleCnt="6"/>
      <dgm:spPr/>
    </dgm:pt>
  </dgm:ptLst>
  <dgm:cxnLst>
    <dgm:cxn modelId="{B3841403-0D43-4C91-9EB8-F8CAC5422C2B}" srcId="{50E041C1-3D25-46BA-B7E7-E4BCC92B2FE1}" destId="{937C515C-8B35-4ABD-A82E-12788A43FCB9}" srcOrd="1" destOrd="0" parTransId="{12D91CA1-D52E-4FF8-9347-3936216EB3CD}" sibTransId="{73607F05-6B21-4AB6-8AFA-B49738A543C7}"/>
    <dgm:cxn modelId="{1C47F208-4354-4C07-B65B-4C462C4FD3EB}" type="presOf" srcId="{A6F7A8B5-877F-4404-B50C-9D0BD38D3D27}" destId="{E52B25CC-64F6-4723-A0D8-04F54E7CE68E}" srcOrd="0" destOrd="0" presId="urn:microsoft.com/office/officeart/2005/8/layout/process4"/>
    <dgm:cxn modelId="{3B1C0F1D-FE39-4A38-A11C-EFBA29CE32F2}" srcId="{50E041C1-3D25-46BA-B7E7-E4BCC92B2FE1}" destId="{FE82BD65-C173-4587-B97D-5A7E0BC5BE91}" srcOrd="5" destOrd="0" parTransId="{5A4B4663-EA8E-43BE-BDE8-505BD03048F4}" sibTransId="{3185B422-8FE4-494F-B569-155FD8A96635}"/>
    <dgm:cxn modelId="{F1C9166C-B48F-45FC-98E3-5570F623B285}" type="presOf" srcId="{22FE22BB-E3F5-417F-A7D0-BB8C260A587B}" destId="{B07D6449-3B4C-4EA9-9CE0-EC30ECF1C0F8}" srcOrd="0" destOrd="0" presId="urn:microsoft.com/office/officeart/2005/8/layout/process4"/>
    <dgm:cxn modelId="{AA6AFC6C-A1E3-4E1A-84CA-ABD7E3032E78}" srcId="{50E041C1-3D25-46BA-B7E7-E4BCC92B2FE1}" destId="{A6F7A8B5-877F-4404-B50C-9D0BD38D3D27}" srcOrd="4" destOrd="0" parTransId="{9BEC9E62-F3AC-4E45-9601-6884705DE196}" sibTransId="{7974B3DA-B92A-4EA5-9FCC-7ADFADED0229}"/>
    <dgm:cxn modelId="{8A3A076F-102B-4704-BFFD-82F33905D1E4}" srcId="{50E041C1-3D25-46BA-B7E7-E4BCC92B2FE1}" destId="{22FE22BB-E3F5-417F-A7D0-BB8C260A587B}" srcOrd="0" destOrd="0" parTransId="{C65CC20E-7ABB-4229-B63C-4EA047A7CA65}" sibTransId="{9E3CBBAD-41D0-46B8-B4EA-1B1FF3143A79}"/>
    <dgm:cxn modelId="{A0860C78-0A8B-46A7-89BA-C09CDD31C0F6}" type="presOf" srcId="{FE82BD65-C173-4587-B97D-5A7E0BC5BE91}" destId="{426C8FBD-0BA2-42D9-A9E2-E76DF4CD2693}" srcOrd="0" destOrd="0" presId="urn:microsoft.com/office/officeart/2005/8/layout/process4"/>
    <dgm:cxn modelId="{00C4097E-6DE5-49BE-9686-927A21B65CF0}" type="presOf" srcId="{50E041C1-3D25-46BA-B7E7-E4BCC92B2FE1}" destId="{4A31D52B-9F12-4263-B9AB-CA4FF1638185}" srcOrd="0" destOrd="0" presId="urn:microsoft.com/office/officeart/2005/8/layout/process4"/>
    <dgm:cxn modelId="{917115A4-3638-4302-933A-EF5CB093BED9}" type="presOf" srcId="{937C515C-8B35-4ABD-A82E-12788A43FCB9}" destId="{D32963AB-28DA-474C-8FAA-46CCB3561742}" srcOrd="0" destOrd="0" presId="urn:microsoft.com/office/officeart/2005/8/layout/process4"/>
    <dgm:cxn modelId="{FB39CCAA-DC04-479B-987E-7AB42A499509}" type="presOf" srcId="{69E4C0AC-3511-4E8F-A954-5DDCD0E21792}" destId="{1E3E6B16-B8E5-42FB-96E0-D15C71A862AE}" srcOrd="0" destOrd="0" presId="urn:microsoft.com/office/officeart/2005/8/layout/process4"/>
    <dgm:cxn modelId="{832094E2-031F-49E3-934B-4E6DBF8E05DB}" type="presOf" srcId="{512D0F86-DF82-475C-BE37-3D8660BC7C19}" destId="{570D71B0-155C-4C44-87CF-E50C5760B2A2}" srcOrd="0" destOrd="0" presId="urn:microsoft.com/office/officeart/2005/8/layout/process4"/>
    <dgm:cxn modelId="{20D876F9-AAAD-4C60-B2BA-1E3FBD380FBA}" srcId="{50E041C1-3D25-46BA-B7E7-E4BCC92B2FE1}" destId="{69E4C0AC-3511-4E8F-A954-5DDCD0E21792}" srcOrd="2" destOrd="0" parTransId="{01CFE6DC-CF4F-4758-9BCE-7421532609EB}" sibTransId="{C81D3E0C-F566-42BC-B65E-1E854F4646F4}"/>
    <dgm:cxn modelId="{47550DFA-0FC1-4BDA-BACE-FBC1BCDDEB02}" srcId="{50E041C1-3D25-46BA-B7E7-E4BCC92B2FE1}" destId="{512D0F86-DF82-475C-BE37-3D8660BC7C19}" srcOrd="3" destOrd="0" parTransId="{0EFA5AF9-3F1F-4BE7-8E16-4CAD53378826}" sibTransId="{C9BCC555-A085-4361-B79D-2760135544D9}"/>
    <dgm:cxn modelId="{A29805C7-6100-4D55-BA71-9A3DAAC387E6}" type="presParOf" srcId="{4A31D52B-9F12-4263-B9AB-CA4FF1638185}" destId="{FEAEDB55-B85C-42F1-A29F-918827736DC5}" srcOrd="0" destOrd="0" presId="urn:microsoft.com/office/officeart/2005/8/layout/process4"/>
    <dgm:cxn modelId="{DC42E0ED-150D-4AF4-965B-809361656796}" type="presParOf" srcId="{FEAEDB55-B85C-42F1-A29F-918827736DC5}" destId="{426C8FBD-0BA2-42D9-A9E2-E76DF4CD2693}" srcOrd="0" destOrd="0" presId="urn:microsoft.com/office/officeart/2005/8/layout/process4"/>
    <dgm:cxn modelId="{34BD09FD-FBFF-4C40-A5A5-9DBB7CFF5C30}" type="presParOf" srcId="{4A31D52B-9F12-4263-B9AB-CA4FF1638185}" destId="{ED5387E3-D83B-4F02-B45C-8C2DE6553F60}" srcOrd="1" destOrd="0" presId="urn:microsoft.com/office/officeart/2005/8/layout/process4"/>
    <dgm:cxn modelId="{20309A30-921F-4DF2-9BB7-99116C4DF3E0}" type="presParOf" srcId="{4A31D52B-9F12-4263-B9AB-CA4FF1638185}" destId="{0CEF47F1-51A3-41AA-B98F-8FF53C30D549}" srcOrd="2" destOrd="0" presId="urn:microsoft.com/office/officeart/2005/8/layout/process4"/>
    <dgm:cxn modelId="{F03B847C-99F0-408E-8099-9CE3E4EED10B}" type="presParOf" srcId="{0CEF47F1-51A3-41AA-B98F-8FF53C30D549}" destId="{E52B25CC-64F6-4723-A0D8-04F54E7CE68E}" srcOrd="0" destOrd="0" presId="urn:microsoft.com/office/officeart/2005/8/layout/process4"/>
    <dgm:cxn modelId="{6AE30D2D-49DE-456C-A010-84B2B39EB9F5}" type="presParOf" srcId="{4A31D52B-9F12-4263-B9AB-CA4FF1638185}" destId="{C651D079-B050-42B9-8FC0-762F440C6E7E}" srcOrd="3" destOrd="0" presId="urn:microsoft.com/office/officeart/2005/8/layout/process4"/>
    <dgm:cxn modelId="{608C56C7-939D-449E-B413-0ABE3556A613}" type="presParOf" srcId="{4A31D52B-9F12-4263-B9AB-CA4FF1638185}" destId="{BF6B7F5C-8749-4FE2-8DFF-8AC8C9660CAE}" srcOrd="4" destOrd="0" presId="urn:microsoft.com/office/officeart/2005/8/layout/process4"/>
    <dgm:cxn modelId="{F9F670F0-AE74-4E0D-8FF8-73673FE649C6}" type="presParOf" srcId="{BF6B7F5C-8749-4FE2-8DFF-8AC8C9660CAE}" destId="{570D71B0-155C-4C44-87CF-E50C5760B2A2}" srcOrd="0" destOrd="0" presId="urn:microsoft.com/office/officeart/2005/8/layout/process4"/>
    <dgm:cxn modelId="{5740BF66-EE05-49A6-A91D-5999B31EC205}" type="presParOf" srcId="{4A31D52B-9F12-4263-B9AB-CA4FF1638185}" destId="{EEA30751-76E4-410D-A192-E9508237F1B2}" srcOrd="5" destOrd="0" presId="urn:microsoft.com/office/officeart/2005/8/layout/process4"/>
    <dgm:cxn modelId="{256361C4-AB59-447E-A437-00B30DB30808}" type="presParOf" srcId="{4A31D52B-9F12-4263-B9AB-CA4FF1638185}" destId="{0B2776DB-9A55-42DE-B19A-328737640D68}" srcOrd="6" destOrd="0" presId="urn:microsoft.com/office/officeart/2005/8/layout/process4"/>
    <dgm:cxn modelId="{23238341-DF6E-479C-8DC7-CA96D6EE8526}" type="presParOf" srcId="{0B2776DB-9A55-42DE-B19A-328737640D68}" destId="{1E3E6B16-B8E5-42FB-96E0-D15C71A862AE}" srcOrd="0" destOrd="0" presId="urn:microsoft.com/office/officeart/2005/8/layout/process4"/>
    <dgm:cxn modelId="{1A167774-7443-4D47-BAEE-AF4F38FF3156}" type="presParOf" srcId="{4A31D52B-9F12-4263-B9AB-CA4FF1638185}" destId="{E39995F1-9E25-42A0-BCDE-18C20A133AA7}" srcOrd="7" destOrd="0" presId="urn:microsoft.com/office/officeart/2005/8/layout/process4"/>
    <dgm:cxn modelId="{9946CE5A-276F-4994-B1C2-0B62B9D87F47}" type="presParOf" srcId="{4A31D52B-9F12-4263-B9AB-CA4FF1638185}" destId="{D7C72D6E-57A2-427E-8558-410FD2E2083F}" srcOrd="8" destOrd="0" presId="urn:microsoft.com/office/officeart/2005/8/layout/process4"/>
    <dgm:cxn modelId="{CD2C59EE-4F8D-4A11-A9F8-F01D316C5529}" type="presParOf" srcId="{D7C72D6E-57A2-427E-8558-410FD2E2083F}" destId="{D32963AB-28DA-474C-8FAA-46CCB3561742}" srcOrd="0" destOrd="0" presId="urn:microsoft.com/office/officeart/2005/8/layout/process4"/>
    <dgm:cxn modelId="{64807E61-483F-4D7C-83FB-DA36C8FC633C}" type="presParOf" srcId="{4A31D52B-9F12-4263-B9AB-CA4FF1638185}" destId="{4D02B98E-D8C4-4542-982C-8B6E72FBDAB3}" srcOrd="9" destOrd="0" presId="urn:microsoft.com/office/officeart/2005/8/layout/process4"/>
    <dgm:cxn modelId="{E5CAF9FD-30D0-4E8C-BBAF-8D9BAD0FD059}" type="presParOf" srcId="{4A31D52B-9F12-4263-B9AB-CA4FF1638185}" destId="{63533B4D-5919-4FBD-9709-00A5207B881D}" srcOrd="10" destOrd="0" presId="urn:microsoft.com/office/officeart/2005/8/layout/process4"/>
    <dgm:cxn modelId="{FB57B219-39C5-49F4-912F-0BEA74C73C8C}" type="presParOf" srcId="{63533B4D-5919-4FBD-9709-00A5207B881D}" destId="{B07D6449-3B4C-4EA9-9CE0-EC30ECF1C0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0E041C1-3D25-46BA-B7E7-E4BCC92B2FE1}"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22FE22BB-E3F5-417F-A7D0-BB8C260A587B}">
      <dgm:prSet/>
      <dgm:spPr/>
      <dgm:t>
        <a:bodyPr/>
        <a:lstStyle/>
        <a:p>
          <a:r>
            <a:rPr lang="en-GB"/>
            <a:t>Use structured, competency-based questions for all candidates</a:t>
          </a:r>
          <a:endParaRPr lang="en-GB" dirty="0"/>
        </a:p>
      </dgm:t>
    </dgm:pt>
    <dgm:pt modelId="{C65CC20E-7ABB-4229-B63C-4EA047A7CA65}" type="parTrans" cxnId="{8A3A076F-102B-4704-BFFD-82F33905D1E4}">
      <dgm:prSet/>
      <dgm:spPr/>
      <dgm:t>
        <a:bodyPr/>
        <a:lstStyle/>
        <a:p>
          <a:endParaRPr lang="en-GB"/>
        </a:p>
      </dgm:t>
    </dgm:pt>
    <dgm:pt modelId="{9E3CBBAD-41D0-46B8-B4EA-1B1FF3143A79}" type="sibTrans" cxnId="{8A3A076F-102B-4704-BFFD-82F33905D1E4}">
      <dgm:prSet/>
      <dgm:spPr/>
      <dgm:t>
        <a:bodyPr/>
        <a:lstStyle/>
        <a:p>
          <a:endParaRPr lang="en-GB"/>
        </a:p>
      </dgm:t>
    </dgm:pt>
    <dgm:pt modelId="{18E95564-9A05-4D0C-A977-737D3B31AFC0}">
      <dgm:prSet/>
      <dgm:spPr/>
      <dgm:t>
        <a:bodyPr/>
        <a:lstStyle/>
        <a:p>
          <a:pPr>
            <a:buNone/>
          </a:pPr>
          <a:r>
            <a:rPr lang="en-GB" dirty="0"/>
            <a:t>Align questions to job criteria and use STAR-friendly phrasing</a:t>
          </a:r>
        </a:p>
      </dgm:t>
    </dgm:pt>
    <dgm:pt modelId="{1AE9D647-CAFC-4194-9FE2-4E7558D07A7E}" type="parTrans" cxnId="{FD5B019B-5011-4AF6-B917-E311E0025638}">
      <dgm:prSet/>
      <dgm:spPr/>
      <dgm:t>
        <a:bodyPr/>
        <a:lstStyle/>
        <a:p>
          <a:endParaRPr lang="en-GB"/>
        </a:p>
      </dgm:t>
    </dgm:pt>
    <dgm:pt modelId="{217E3733-3DBF-4BD1-9B70-47586335170E}" type="sibTrans" cxnId="{FD5B019B-5011-4AF6-B917-E311E0025638}">
      <dgm:prSet/>
      <dgm:spPr/>
      <dgm:t>
        <a:bodyPr/>
        <a:lstStyle/>
        <a:p>
          <a:endParaRPr lang="en-GB"/>
        </a:p>
      </dgm:t>
    </dgm:pt>
    <dgm:pt modelId="{07E97270-09F0-447D-BDBE-DDED3FF4C53C}">
      <dgm:prSet/>
      <dgm:spPr/>
      <dgm:t>
        <a:bodyPr/>
        <a:lstStyle/>
        <a:p>
          <a:pPr>
            <a:buNone/>
          </a:pPr>
          <a:r>
            <a:rPr lang="en-GB"/>
            <a:t>Prefer virtual interviews (with cameras on and NRW backgrounds)</a:t>
          </a:r>
        </a:p>
      </dgm:t>
    </dgm:pt>
    <dgm:pt modelId="{8A1A15FF-4879-4EC0-A601-BD90A1D26C7B}" type="parTrans" cxnId="{73B98419-3812-4349-8234-EB0ED6A3CC44}">
      <dgm:prSet/>
      <dgm:spPr/>
      <dgm:t>
        <a:bodyPr/>
        <a:lstStyle/>
        <a:p>
          <a:endParaRPr lang="en-GB"/>
        </a:p>
      </dgm:t>
    </dgm:pt>
    <dgm:pt modelId="{8259D48E-3F52-4AAD-84D1-47471C2FCD5F}" type="sibTrans" cxnId="{73B98419-3812-4349-8234-EB0ED6A3CC44}">
      <dgm:prSet/>
      <dgm:spPr/>
      <dgm:t>
        <a:bodyPr/>
        <a:lstStyle/>
        <a:p>
          <a:endParaRPr lang="en-GB"/>
        </a:p>
      </dgm:t>
    </dgm:pt>
    <dgm:pt modelId="{AD4947CB-F833-4CDA-B2F7-F4B7135F36D4}">
      <dgm:prSet/>
      <dgm:spPr/>
      <dgm:t>
        <a:bodyPr/>
        <a:lstStyle/>
        <a:p>
          <a:pPr>
            <a:buNone/>
          </a:pPr>
          <a:r>
            <a:rPr lang="en-GB"/>
            <a:t>Take factual, bullet-point notes – no opinions or verbatim</a:t>
          </a:r>
        </a:p>
      </dgm:t>
    </dgm:pt>
    <dgm:pt modelId="{C7061BA2-512B-4BC0-9F19-29B2B10EFEB1}" type="parTrans" cxnId="{5EAFEEC8-919A-4251-A0A6-6A2746C45404}">
      <dgm:prSet/>
      <dgm:spPr/>
      <dgm:t>
        <a:bodyPr/>
        <a:lstStyle/>
        <a:p>
          <a:endParaRPr lang="en-GB"/>
        </a:p>
      </dgm:t>
    </dgm:pt>
    <dgm:pt modelId="{51D0A2A4-1C93-4111-9805-9B33AE692E40}" type="sibTrans" cxnId="{5EAFEEC8-919A-4251-A0A6-6A2746C45404}">
      <dgm:prSet/>
      <dgm:spPr/>
      <dgm:t>
        <a:bodyPr/>
        <a:lstStyle/>
        <a:p>
          <a:endParaRPr lang="en-GB"/>
        </a:p>
      </dgm:t>
    </dgm:pt>
    <dgm:pt modelId="{D7032269-8976-4111-953C-BF8CE6167A42}">
      <dgm:prSet/>
      <dgm:spPr/>
      <dgm:t>
        <a:bodyPr/>
        <a:lstStyle/>
        <a:p>
          <a:pPr>
            <a:buNone/>
          </a:pPr>
          <a:r>
            <a:rPr lang="en-GB"/>
            <a:t>Score independently, then meet as a panel to agree outcomes</a:t>
          </a:r>
        </a:p>
      </dgm:t>
    </dgm:pt>
    <dgm:pt modelId="{FD618F4D-8EBE-43D5-B159-CD265D4B884F}" type="parTrans" cxnId="{149BE9FB-DBC6-461E-86C0-80D11ADA98EA}">
      <dgm:prSet/>
      <dgm:spPr/>
      <dgm:t>
        <a:bodyPr/>
        <a:lstStyle/>
        <a:p>
          <a:endParaRPr lang="en-GB"/>
        </a:p>
      </dgm:t>
    </dgm:pt>
    <dgm:pt modelId="{1A021133-6976-467E-94C8-F4A3E6D4B3EC}" type="sibTrans" cxnId="{149BE9FB-DBC6-461E-86C0-80D11ADA98EA}">
      <dgm:prSet/>
      <dgm:spPr/>
      <dgm:t>
        <a:bodyPr/>
        <a:lstStyle/>
        <a:p>
          <a:endParaRPr lang="en-GB"/>
        </a:p>
      </dgm:t>
    </dgm:pt>
    <dgm:pt modelId="{89BFCEC0-CE80-432E-A0F9-6572FB2BBA80}">
      <dgm:prSet/>
      <dgm:spPr/>
      <dgm:t>
        <a:bodyPr/>
        <a:lstStyle/>
        <a:p>
          <a:pPr>
            <a:buNone/>
          </a:pPr>
          <a:r>
            <a:rPr lang="en-GB" dirty="0"/>
            <a:t>Follow ORCE: Observe, Record, Classify, Evaluate</a:t>
          </a:r>
        </a:p>
      </dgm:t>
    </dgm:pt>
    <dgm:pt modelId="{CA1758D2-E11D-4900-BCB4-78EB3423BE7C}" type="parTrans" cxnId="{3174E021-0B8B-4FD6-B4FA-D293818F4CFA}">
      <dgm:prSet/>
      <dgm:spPr/>
      <dgm:t>
        <a:bodyPr/>
        <a:lstStyle/>
        <a:p>
          <a:endParaRPr lang="en-GB"/>
        </a:p>
      </dgm:t>
    </dgm:pt>
    <dgm:pt modelId="{5554FB1F-F860-42FC-8D99-DF3FF76DC94A}" type="sibTrans" cxnId="{3174E021-0B8B-4FD6-B4FA-D293818F4CFA}">
      <dgm:prSet/>
      <dgm:spPr/>
      <dgm:t>
        <a:bodyPr/>
        <a:lstStyle/>
        <a:p>
          <a:endParaRPr lang="en-GB"/>
        </a:p>
      </dgm:t>
    </dgm:pt>
    <dgm:pt modelId="{B15C4A18-BE9E-4926-B053-64514915591A}">
      <dgm:prSet/>
      <dgm:spPr/>
    </dgm:pt>
    <dgm:pt modelId="{A9AE0A12-E0E4-46F9-9406-D8B375EE1B59}" type="parTrans" cxnId="{3CF4CA4E-ADD9-4DF6-AA7A-AB891CDFDC87}">
      <dgm:prSet/>
      <dgm:spPr/>
      <dgm:t>
        <a:bodyPr/>
        <a:lstStyle/>
        <a:p>
          <a:endParaRPr lang="en-GB"/>
        </a:p>
      </dgm:t>
    </dgm:pt>
    <dgm:pt modelId="{12A2AFD6-9E14-434A-9397-46AFB27CF8F8}" type="sibTrans" cxnId="{3CF4CA4E-ADD9-4DF6-AA7A-AB891CDFDC87}">
      <dgm:prSet/>
      <dgm:spPr/>
      <dgm:t>
        <a:bodyPr/>
        <a:lstStyle/>
        <a:p>
          <a:endParaRPr lang="en-GB"/>
        </a:p>
      </dgm:t>
    </dgm:pt>
    <dgm:pt modelId="{5AC315B2-09B6-423F-A0C4-0B3EFBA75384}">
      <dgm:prSet/>
      <dgm:spPr/>
      <dgm:t>
        <a:bodyPr/>
        <a:lstStyle/>
        <a:p>
          <a:pPr>
            <a:buNone/>
          </a:pPr>
          <a:r>
            <a:rPr lang="en-GB" dirty="0"/>
            <a:t>All panel members must upload their interview notes to the DMS area</a:t>
          </a:r>
        </a:p>
      </dgm:t>
    </dgm:pt>
    <dgm:pt modelId="{956BCB0A-33FE-466A-8255-985C9B492EE2}" type="parTrans" cxnId="{0F00B45D-09A2-4D04-8CD9-202BE5D4F0E2}">
      <dgm:prSet/>
      <dgm:spPr/>
      <dgm:t>
        <a:bodyPr/>
        <a:lstStyle/>
        <a:p>
          <a:endParaRPr lang="en-GB"/>
        </a:p>
      </dgm:t>
    </dgm:pt>
    <dgm:pt modelId="{B325415B-88D1-4667-80FA-480E82E79AA6}" type="sibTrans" cxnId="{0F00B45D-09A2-4D04-8CD9-202BE5D4F0E2}">
      <dgm:prSet/>
      <dgm:spPr/>
      <dgm:t>
        <a:bodyPr/>
        <a:lstStyle/>
        <a:p>
          <a:endParaRPr lang="en-GB"/>
        </a:p>
      </dgm:t>
    </dgm:pt>
    <dgm:pt modelId="{ABD70663-ADE8-4A9B-BD1E-4472C8A4D9B6}" type="pres">
      <dgm:prSet presAssocID="{50E041C1-3D25-46BA-B7E7-E4BCC92B2FE1}" presName="Name0" presStyleCnt="0">
        <dgm:presLayoutVars>
          <dgm:chMax val="7"/>
          <dgm:chPref val="7"/>
          <dgm:dir/>
        </dgm:presLayoutVars>
      </dgm:prSet>
      <dgm:spPr/>
    </dgm:pt>
    <dgm:pt modelId="{59D347ED-9F9E-458F-AACF-D6AB03479581}" type="pres">
      <dgm:prSet presAssocID="{50E041C1-3D25-46BA-B7E7-E4BCC92B2FE1}" presName="Name1" presStyleCnt="0"/>
      <dgm:spPr/>
    </dgm:pt>
    <dgm:pt modelId="{779763EC-D6DC-46B9-9B9B-87FE1BF0C859}" type="pres">
      <dgm:prSet presAssocID="{50E041C1-3D25-46BA-B7E7-E4BCC92B2FE1}" presName="cycle" presStyleCnt="0"/>
      <dgm:spPr/>
    </dgm:pt>
    <dgm:pt modelId="{EC2AA8A2-EF6F-42E0-99E5-A9E32FB72D6E}" type="pres">
      <dgm:prSet presAssocID="{50E041C1-3D25-46BA-B7E7-E4BCC92B2FE1}" presName="srcNode" presStyleLbl="node1" presStyleIdx="0" presStyleCnt="7"/>
      <dgm:spPr/>
    </dgm:pt>
    <dgm:pt modelId="{DAA0D875-33FB-41A6-B088-90921C603B70}" type="pres">
      <dgm:prSet presAssocID="{50E041C1-3D25-46BA-B7E7-E4BCC92B2FE1}" presName="conn" presStyleLbl="parChTrans1D2" presStyleIdx="0" presStyleCnt="1"/>
      <dgm:spPr/>
    </dgm:pt>
    <dgm:pt modelId="{767FCBED-033D-49AA-BB39-267B3C597986}" type="pres">
      <dgm:prSet presAssocID="{50E041C1-3D25-46BA-B7E7-E4BCC92B2FE1}" presName="extraNode" presStyleLbl="node1" presStyleIdx="0" presStyleCnt="7"/>
      <dgm:spPr/>
    </dgm:pt>
    <dgm:pt modelId="{3DBB123F-21ED-4D69-A064-6CC6659984F6}" type="pres">
      <dgm:prSet presAssocID="{50E041C1-3D25-46BA-B7E7-E4BCC92B2FE1}" presName="dstNode" presStyleLbl="node1" presStyleIdx="0" presStyleCnt="7"/>
      <dgm:spPr/>
    </dgm:pt>
    <dgm:pt modelId="{6BABCCB2-EBFC-4FEB-82F9-78DBB93789F1}" type="pres">
      <dgm:prSet presAssocID="{22FE22BB-E3F5-417F-A7D0-BB8C260A587B}" presName="text_1" presStyleLbl="node1" presStyleIdx="0" presStyleCnt="7">
        <dgm:presLayoutVars>
          <dgm:bulletEnabled val="1"/>
        </dgm:presLayoutVars>
      </dgm:prSet>
      <dgm:spPr/>
    </dgm:pt>
    <dgm:pt modelId="{F4E1B4D5-B85A-43DC-93DA-1B9E9AB33CFC}" type="pres">
      <dgm:prSet presAssocID="{22FE22BB-E3F5-417F-A7D0-BB8C260A587B}" presName="accent_1" presStyleCnt="0"/>
      <dgm:spPr/>
    </dgm:pt>
    <dgm:pt modelId="{0C284248-C5BB-44F7-B58A-685C57F6327E}" type="pres">
      <dgm:prSet presAssocID="{22FE22BB-E3F5-417F-A7D0-BB8C260A587B}" presName="accentRepeatNode" presStyleLbl="solidFgAcc1" presStyleIdx="0" presStyleCnt="7"/>
      <dgm:spPr/>
    </dgm:pt>
    <dgm:pt modelId="{E5EE458B-F7AF-49B6-8D0D-AD406F0B0DDA}" type="pres">
      <dgm:prSet presAssocID="{18E95564-9A05-4D0C-A977-737D3B31AFC0}" presName="text_2" presStyleLbl="node1" presStyleIdx="1" presStyleCnt="7">
        <dgm:presLayoutVars>
          <dgm:bulletEnabled val="1"/>
        </dgm:presLayoutVars>
      </dgm:prSet>
      <dgm:spPr/>
    </dgm:pt>
    <dgm:pt modelId="{676E82A4-5450-45F4-8BD2-379017C82CBF}" type="pres">
      <dgm:prSet presAssocID="{18E95564-9A05-4D0C-A977-737D3B31AFC0}" presName="accent_2" presStyleCnt="0"/>
      <dgm:spPr/>
    </dgm:pt>
    <dgm:pt modelId="{CB0B2334-D5DF-49A8-9C0E-7ACB34448A84}" type="pres">
      <dgm:prSet presAssocID="{18E95564-9A05-4D0C-A977-737D3B31AFC0}" presName="accentRepeatNode" presStyleLbl="solidFgAcc1" presStyleIdx="1" presStyleCnt="7"/>
      <dgm:spPr/>
    </dgm:pt>
    <dgm:pt modelId="{D66CB9B0-EEA5-4B51-88CC-7E82F240E9C5}" type="pres">
      <dgm:prSet presAssocID="{07E97270-09F0-447D-BDBE-DDED3FF4C53C}" presName="text_3" presStyleLbl="node1" presStyleIdx="2" presStyleCnt="7">
        <dgm:presLayoutVars>
          <dgm:bulletEnabled val="1"/>
        </dgm:presLayoutVars>
      </dgm:prSet>
      <dgm:spPr/>
    </dgm:pt>
    <dgm:pt modelId="{6D8933C6-7DD8-4EC2-BF81-64C9D6479976}" type="pres">
      <dgm:prSet presAssocID="{07E97270-09F0-447D-BDBE-DDED3FF4C53C}" presName="accent_3" presStyleCnt="0"/>
      <dgm:spPr/>
    </dgm:pt>
    <dgm:pt modelId="{2A973D1D-B006-4571-B1E1-DFC3104437EB}" type="pres">
      <dgm:prSet presAssocID="{07E97270-09F0-447D-BDBE-DDED3FF4C53C}" presName="accentRepeatNode" presStyleLbl="solidFgAcc1" presStyleIdx="2" presStyleCnt="7"/>
      <dgm:spPr/>
    </dgm:pt>
    <dgm:pt modelId="{FBB05CF0-67EB-42F4-8F07-08E6BA3B10C7}" type="pres">
      <dgm:prSet presAssocID="{AD4947CB-F833-4CDA-B2F7-F4B7135F36D4}" presName="text_4" presStyleLbl="node1" presStyleIdx="3" presStyleCnt="7">
        <dgm:presLayoutVars>
          <dgm:bulletEnabled val="1"/>
        </dgm:presLayoutVars>
      </dgm:prSet>
      <dgm:spPr/>
    </dgm:pt>
    <dgm:pt modelId="{B86B63AB-6661-4251-8961-102AE17DB3B7}" type="pres">
      <dgm:prSet presAssocID="{AD4947CB-F833-4CDA-B2F7-F4B7135F36D4}" presName="accent_4" presStyleCnt="0"/>
      <dgm:spPr/>
    </dgm:pt>
    <dgm:pt modelId="{1B5D57FF-7835-442A-A564-6ACF3F969EA6}" type="pres">
      <dgm:prSet presAssocID="{AD4947CB-F833-4CDA-B2F7-F4B7135F36D4}" presName="accentRepeatNode" presStyleLbl="solidFgAcc1" presStyleIdx="3" presStyleCnt="7"/>
      <dgm:spPr/>
    </dgm:pt>
    <dgm:pt modelId="{55DC542F-26AC-43A2-B68E-1A02291A8574}" type="pres">
      <dgm:prSet presAssocID="{D7032269-8976-4111-953C-BF8CE6167A42}" presName="text_5" presStyleLbl="node1" presStyleIdx="4" presStyleCnt="7">
        <dgm:presLayoutVars>
          <dgm:bulletEnabled val="1"/>
        </dgm:presLayoutVars>
      </dgm:prSet>
      <dgm:spPr/>
    </dgm:pt>
    <dgm:pt modelId="{F970EB25-A0BA-4660-93A7-57F611EB4CD4}" type="pres">
      <dgm:prSet presAssocID="{D7032269-8976-4111-953C-BF8CE6167A42}" presName="accent_5" presStyleCnt="0"/>
      <dgm:spPr/>
    </dgm:pt>
    <dgm:pt modelId="{8F34F7CB-85F1-42A1-B767-DEBEEE2CA4DB}" type="pres">
      <dgm:prSet presAssocID="{D7032269-8976-4111-953C-BF8CE6167A42}" presName="accentRepeatNode" presStyleLbl="solidFgAcc1" presStyleIdx="4" presStyleCnt="7"/>
      <dgm:spPr/>
    </dgm:pt>
    <dgm:pt modelId="{FECFDAB8-A1C1-4E94-9C2F-456DEDB0AEB9}" type="pres">
      <dgm:prSet presAssocID="{89BFCEC0-CE80-432E-A0F9-6572FB2BBA80}" presName="text_6" presStyleLbl="node1" presStyleIdx="5" presStyleCnt="7">
        <dgm:presLayoutVars>
          <dgm:bulletEnabled val="1"/>
        </dgm:presLayoutVars>
      </dgm:prSet>
      <dgm:spPr/>
    </dgm:pt>
    <dgm:pt modelId="{87D9E455-07A8-4E8E-866F-C810BB78BE3D}" type="pres">
      <dgm:prSet presAssocID="{89BFCEC0-CE80-432E-A0F9-6572FB2BBA80}" presName="accent_6" presStyleCnt="0"/>
      <dgm:spPr/>
    </dgm:pt>
    <dgm:pt modelId="{2BB83800-ED30-447C-A915-0B78F0977889}" type="pres">
      <dgm:prSet presAssocID="{89BFCEC0-CE80-432E-A0F9-6572FB2BBA80}" presName="accentRepeatNode" presStyleLbl="solidFgAcc1" presStyleIdx="5" presStyleCnt="7"/>
      <dgm:spPr/>
    </dgm:pt>
    <dgm:pt modelId="{B447DA2C-30FA-4C02-B8AA-A1EBF607D140}" type="pres">
      <dgm:prSet presAssocID="{5AC315B2-09B6-423F-A0C4-0B3EFBA75384}" presName="text_7" presStyleLbl="node1" presStyleIdx="6" presStyleCnt="7">
        <dgm:presLayoutVars>
          <dgm:bulletEnabled val="1"/>
        </dgm:presLayoutVars>
      </dgm:prSet>
      <dgm:spPr/>
    </dgm:pt>
    <dgm:pt modelId="{362089D4-3D33-43EB-B028-938136CB6268}" type="pres">
      <dgm:prSet presAssocID="{5AC315B2-09B6-423F-A0C4-0B3EFBA75384}" presName="accent_7" presStyleCnt="0"/>
      <dgm:spPr/>
    </dgm:pt>
    <dgm:pt modelId="{8EF46360-C645-4A37-8CE9-4F8BCCC5521C}" type="pres">
      <dgm:prSet presAssocID="{5AC315B2-09B6-423F-A0C4-0B3EFBA75384}" presName="accentRepeatNode" presStyleLbl="solidFgAcc1" presStyleIdx="6" presStyleCnt="7"/>
      <dgm:spPr/>
    </dgm:pt>
  </dgm:ptLst>
  <dgm:cxnLst>
    <dgm:cxn modelId="{73B98419-3812-4349-8234-EB0ED6A3CC44}" srcId="{50E041C1-3D25-46BA-B7E7-E4BCC92B2FE1}" destId="{07E97270-09F0-447D-BDBE-DDED3FF4C53C}" srcOrd="2" destOrd="0" parTransId="{8A1A15FF-4879-4EC0-A601-BD90A1D26C7B}" sibTransId="{8259D48E-3F52-4AAD-84D1-47471C2FCD5F}"/>
    <dgm:cxn modelId="{94E0601F-990A-4302-8970-4D4EB15BC6A4}" type="presOf" srcId="{50E041C1-3D25-46BA-B7E7-E4BCC92B2FE1}" destId="{ABD70663-ADE8-4A9B-BD1E-4472C8A4D9B6}" srcOrd="0" destOrd="0" presId="urn:microsoft.com/office/officeart/2008/layout/VerticalCurvedList"/>
    <dgm:cxn modelId="{3174E021-0B8B-4FD6-B4FA-D293818F4CFA}" srcId="{50E041C1-3D25-46BA-B7E7-E4BCC92B2FE1}" destId="{89BFCEC0-CE80-432E-A0F9-6572FB2BBA80}" srcOrd="5" destOrd="0" parTransId="{CA1758D2-E11D-4900-BCB4-78EB3423BE7C}" sibTransId="{5554FB1F-F860-42FC-8D99-DF3FF76DC94A}"/>
    <dgm:cxn modelId="{0F00B45D-09A2-4D04-8CD9-202BE5D4F0E2}" srcId="{50E041C1-3D25-46BA-B7E7-E4BCC92B2FE1}" destId="{5AC315B2-09B6-423F-A0C4-0B3EFBA75384}" srcOrd="6" destOrd="0" parTransId="{956BCB0A-33FE-466A-8255-985C9B492EE2}" sibTransId="{B325415B-88D1-4667-80FA-480E82E79AA6}"/>
    <dgm:cxn modelId="{3CF4CA4E-ADD9-4DF6-AA7A-AB891CDFDC87}" srcId="{50E041C1-3D25-46BA-B7E7-E4BCC92B2FE1}" destId="{B15C4A18-BE9E-4926-B053-64514915591A}" srcOrd="7" destOrd="0" parTransId="{A9AE0A12-E0E4-46F9-9406-D8B375EE1B59}" sibTransId="{12A2AFD6-9E14-434A-9397-46AFB27CF8F8}"/>
    <dgm:cxn modelId="{8A3A076F-102B-4704-BFFD-82F33905D1E4}" srcId="{50E041C1-3D25-46BA-B7E7-E4BCC92B2FE1}" destId="{22FE22BB-E3F5-417F-A7D0-BB8C260A587B}" srcOrd="0" destOrd="0" parTransId="{C65CC20E-7ABB-4229-B63C-4EA047A7CA65}" sibTransId="{9E3CBBAD-41D0-46B8-B4EA-1B1FF3143A79}"/>
    <dgm:cxn modelId="{74DABC81-4F9E-4FBA-B743-A7C9DD89BA11}" type="presOf" srcId="{AD4947CB-F833-4CDA-B2F7-F4B7135F36D4}" destId="{FBB05CF0-67EB-42F4-8F07-08E6BA3B10C7}" srcOrd="0" destOrd="0" presId="urn:microsoft.com/office/officeart/2008/layout/VerticalCurvedList"/>
    <dgm:cxn modelId="{A2892199-177F-49E8-872E-212A711EEA1D}" type="presOf" srcId="{18E95564-9A05-4D0C-A977-737D3B31AFC0}" destId="{E5EE458B-F7AF-49B6-8D0D-AD406F0B0DDA}" srcOrd="0" destOrd="0" presId="urn:microsoft.com/office/officeart/2008/layout/VerticalCurvedList"/>
    <dgm:cxn modelId="{FD5B019B-5011-4AF6-B917-E311E0025638}" srcId="{50E041C1-3D25-46BA-B7E7-E4BCC92B2FE1}" destId="{18E95564-9A05-4D0C-A977-737D3B31AFC0}" srcOrd="1" destOrd="0" parTransId="{1AE9D647-CAFC-4194-9FE2-4E7558D07A7E}" sibTransId="{217E3733-3DBF-4BD1-9B70-47586335170E}"/>
    <dgm:cxn modelId="{4D9915BA-1CE1-4919-81D1-3E6DEF3A754B}" type="presOf" srcId="{D7032269-8976-4111-953C-BF8CE6167A42}" destId="{55DC542F-26AC-43A2-B68E-1A02291A8574}" srcOrd="0" destOrd="0" presId="urn:microsoft.com/office/officeart/2008/layout/VerticalCurvedList"/>
    <dgm:cxn modelId="{FF30D4C1-5A91-4380-9A0E-BEAFAF2498A9}" type="presOf" srcId="{9E3CBBAD-41D0-46B8-B4EA-1B1FF3143A79}" destId="{DAA0D875-33FB-41A6-B088-90921C603B70}" srcOrd="0" destOrd="0" presId="urn:microsoft.com/office/officeart/2008/layout/VerticalCurvedList"/>
    <dgm:cxn modelId="{5EAFEEC8-919A-4251-A0A6-6A2746C45404}" srcId="{50E041C1-3D25-46BA-B7E7-E4BCC92B2FE1}" destId="{AD4947CB-F833-4CDA-B2F7-F4B7135F36D4}" srcOrd="3" destOrd="0" parTransId="{C7061BA2-512B-4BC0-9F19-29B2B10EFEB1}" sibTransId="{51D0A2A4-1C93-4111-9805-9B33AE692E40}"/>
    <dgm:cxn modelId="{A56438CA-EB3E-498F-9F8C-769A72DDABBC}" type="presOf" srcId="{07E97270-09F0-447D-BDBE-DDED3FF4C53C}" destId="{D66CB9B0-EEA5-4B51-88CC-7E82F240E9C5}" srcOrd="0" destOrd="0" presId="urn:microsoft.com/office/officeart/2008/layout/VerticalCurvedList"/>
    <dgm:cxn modelId="{F406CCDF-DE0F-421E-BB41-128ED4F68E74}" type="presOf" srcId="{5AC315B2-09B6-423F-A0C4-0B3EFBA75384}" destId="{B447DA2C-30FA-4C02-B8AA-A1EBF607D140}" srcOrd="0" destOrd="0" presId="urn:microsoft.com/office/officeart/2008/layout/VerticalCurvedList"/>
    <dgm:cxn modelId="{11533FF0-F866-4768-8EE0-5C2BF8C21052}" type="presOf" srcId="{22FE22BB-E3F5-417F-A7D0-BB8C260A587B}" destId="{6BABCCB2-EBFC-4FEB-82F9-78DBB93789F1}" srcOrd="0" destOrd="0" presId="urn:microsoft.com/office/officeart/2008/layout/VerticalCurvedList"/>
    <dgm:cxn modelId="{933298F0-D1DF-407B-A9D2-53E38C441839}" type="presOf" srcId="{89BFCEC0-CE80-432E-A0F9-6572FB2BBA80}" destId="{FECFDAB8-A1C1-4E94-9C2F-456DEDB0AEB9}" srcOrd="0" destOrd="0" presId="urn:microsoft.com/office/officeart/2008/layout/VerticalCurvedList"/>
    <dgm:cxn modelId="{149BE9FB-DBC6-461E-86C0-80D11ADA98EA}" srcId="{50E041C1-3D25-46BA-B7E7-E4BCC92B2FE1}" destId="{D7032269-8976-4111-953C-BF8CE6167A42}" srcOrd="4" destOrd="0" parTransId="{FD618F4D-8EBE-43D5-B159-CD265D4B884F}" sibTransId="{1A021133-6976-467E-94C8-F4A3E6D4B3EC}"/>
    <dgm:cxn modelId="{9C74E738-F612-488A-AAA5-0D80C6668DE0}" type="presParOf" srcId="{ABD70663-ADE8-4A9B-BD1E-4472C8A4D9B6}" destId="{59D347ED-9F9E-458F-AACF-D6AB03479581}" srcOrd="0" destOrd="0" presId="urn:microsoft.com/office/officeart/2008/layout/VerticalCurvedList"/>
    <dgm:cxn modelId="{81B602FE-DD93-4895-8F01-A44C14E571D0}" type="presParOf" srcId="{59D347ED-9F9E-458F-AACF-D6AB03479581}" destId="{779763EC-D6DC-46B9-9B9B-87FE1BF0C859}" srcOrd="0" destOrd="0" presId="urn:microsoft.com/office/officeart/2008/layout/VerticalCurvedList"/>
    <dgm:cxn modelId="{00747EAB-5824-414F-8B7B-F1835A1D148A}" type="presParOf" srcId="{779763EC-D6DC-46B9-9B9B-87FE1BF0C859}" destId="{EC2AA8A2-EF6F-42E0-99E5-A9E32FB72D6E}" srcOrd="0" destOrd="0" presId="urn:microsoft.com/office/officeart/2008/layout/VerticalCurvedList"/>
    <dgm:cxn modelId="{E73C54D7-40B9-458D-9FAF-9857F01CDBF9}" type="presParOf" srcId="{779763EC-D6DC-46B9-9B9B-87FE1BF0C859}" destId="{DAA0D875-33FB-41A6-B088-90921C603B70}" srcOrd="1" destOrd="0" presId="urn:microsoft.com/office/officeart/2008/layout/VerticalCurvedList"/>
    <dgm:cxn modelId="{78560405-8718-469E-856F-93A12D0AF4DB}" type="presParOf" srcId="{779763EC-D6DC-46B9-9B9B-87FE1BF0C859}" destId="{767FCBED-033D-49AA-BB39-267B3C597986}" srcOrd="2" destOrd="0" presId="urn:microsoft.com/office/officeart/2008/layout/VerticalCurvedList"/>
    <dgm:cxn modelId="{1BEBBDC3-BD53-4A0A-A233-40317FA21AD3}" type="presParOf" srcId="{779763EC-D6DC-46B9-9B9B-87FE1BF0C859}" destId="{3DBB123F-21ED-4D69-A064-6CC6659984F6}" srcOrd="3" destOrd="0" presId="urn:microsoft.com/office/officeart/2008/layout/VerticalCurvedList"/>
    <dgm:cxn modelId="{FEB00802-9DD3-44FF-A63A-4E204C777EB8}" type="presParOf" srcId="{59D347ED-9F9E-458F-AACF-D6AB03479581}" destId="{6BABCCB2-EBFC-4FEB-82F9-78DBB93789F1}" srcOrd="1" destOrd="0" presId="urn:microsoft.com/office/officeart/2008/layout/VerticalCurvedList"/>
    <dgm:cxn modelId="{4CA5F06C-DBED-44CC-810A-4FF4A4140B4C}" type="presParOf" srcId="{59D347ED-9F9E-458F-AACF-D6AB03479581}" destId="{F4E1B4D5-B85A-43DC-93DA-1B9E9AB33CFC}" srcOrd="2" destOrd="0" presId="urn:microsoft.com/office/officeart/2008/layout/VerticalCurvedList"/>
    <dgm:cxn modelId="{49F9B879-E3EA-4005-9D22-2ACB42271099}" type="presParOf" srcId="{F4E1B4D5-B85A-43DC-93DA-1B9E9AB33CFC}" destId="{0C284248-C5BB-44F7-B58A-685C57F6327E}" srcOrd="0" destOrd="0" presId="urn:microsoft.com/office/officeart/2008/layout/VerticalCurvedList"/>
    <dgm:cxn modelId="{B1DF4997-EF5B-4359-9B69-794116E59DF9}" type="presParOf" srcId="{59D347ED-9F9E-458F-AACF-D6AB03479581}" destId="{E5EE458B-F7AF-49B6-8D0D-AD406F0B0DDA}" srcOrd="3" destOrd="0" presId="urn:microsoft.com/office/officeart/2008/layout/VerticalCurvedList"/>
    <dgm:cxn modelId="{5D3089B5-8F50-4D7B-AF82-55B041AC59C1}" type="presParOf" srcId="{59D347ED-9F9E-458F-AACF-D6AB03479581}" destId="{676E82A4-5450-45F4-8BD2-379017C82CBF}" srcOrd="4" destOrd="0" presId="urn:microsoft.com/office/officeart/2008/layout/VerticalCurvedList"/>
    <dgm:cxn modelId="{47E3DEE1-CC36-47F7-93BF-0627EF631BC9}" type="presParOf" srcId="{676E82A4-5450-45F4-8BD2-379017C82CBF}" destId="{CB0B2334-D5DF-49A8-9C0E-7ACB34448A84}" srcOrd="0" destOrd="0" presId="urn:microsoft.com/office/officeart/2008/layout/VerticalCurvedList"/>
    <dgm:cxn modelId="{92E751EC-266D-4D14-BFC2-60538EB47640}" type="presParOf" srcId="{59D347ED-9F9E-458F-AACF-D6AB03479581}" destId="{D66CB9B0-EEA5-4B51-88CC-7E82F240E9C5}" srcOrd="5" destOrd="0" presId="urn:microsoft.com/office/officeart/2008/layout/VerticalCurvedList"/>
    <dgm:cxn modelId="{C0C91437-7E6E-4A00-B9D9-779EE554FA95}" type="presParOf" srcId="{59D347ED-9F9E-458F-AACF-D6AB03479581}" destId="{6D8933C6-7DD8-4EC2-BF81-64C9D6479976}" srcOrd="6" destOrd="0" presId="urn:microsoft.com/office/officeart/2008/layout/VerticalCurvedList"/>
    <dgm:cxn modelId="{D9A240FC-13EA-4360-92C9-6C309BE497A7}" type="presParOf" srcId="{6D8933C6-7DD8-4EC2-BF81-64C9D6479976}" destId="{2A973D1D-B006-4571-B1E1-DFC3104437EB}" srcOrd="0" destOrd="0" presId="urn:microsoft.com/office/officeart/2008/layout/VerticalCurvedList"/>
    <dgm:cxn modelId="{505F7851-B0DE-48B4-8488-C698A5EF2FC8}" type="presParOf" srcId="{59D347ED-9F9E-458F-AACF-D6AB03479581}" destId="{FBB05CF0-67EB-42F4-8F07-08E6BA3B10C7}" srcOrd="7" destOrd="0" presId="urn:microsoft.com/office/officeart/2008/layout/VerticalCurvedList"/>
    <dgm:cxn modelId="{65843C01-EB39-4B2C-B021-E6C189B96CE0}" type="presParOf" srcId="{59D347ED-9F9E-458F-AACF-D6AB03479581}" destId="{B86B63AB-6661-4251-8961-102AE17DB3B7}" srcOrd="8" destOrd="0" presId="urn:microsoft.com/office/officeart/2008/layout/VerticalCurvedList"/>
    <dgm:cxn modelId="{4A39CA00-5B62-4FC8-A59C-9A35B86DDF0B}" type="presParOf" srcId="{B86B63AB-6661-4251-8961-102AE17DB3B7}" destId="{1B5D57FF-7835-442A-A564-6ACF3F969EA6}" srcOrd="0" destOrd="0" presId="urn:microsoft.com/office/officeart/2008/layout/VerticalCurvedList"/>
    <dgm:cxn modelId="{D8731BE5-9271-4452-A775-C0C277C5B4B1}" type="presParOf" srcId="{59D347ED-9F9E-458F-AACF-D6AB03479581}" destId="{55DC542F-26AC-43A2-B68E-1A02291A8574}" srcOrd="9" destOrd="0" presId="urn:microsoft.com/office/officeart/2008/layout/VerticalCurvedList"/>
    <dgm:cxn modelId="{A93F2439-3BF7-4BB1-9C5E-96C0CC0E7D32}" type="presParOf" srcId="{59D347ED-9F9E-458F-AACF-D6AB03479581}" destId="{F970EB25-A0BA-4660-93A7-57F611EB4CD4}" srcOrd="10" destOrd="0" presId="urn:microsoft.com/office/officeart/2008/layout/VerticalCurvedList"/>
    <dgm:cxn modelId="{A9405820-30C2-4BEE-80C2-71E39BB1A1B7}" type="presParOf" srcId="{F970EB25-A0BA-4660-93A7-57F611EB4CD4}" destId="{8F34F7CB-85F1-42A1-B767-DEBEEE2CA4DB}" srcOrd="0" destOrd="0" presId="urn:microsoft.com/office/officeart/2008/layout/VerticalCurvedList"/>
    <dgm:cxn modelId="{CEAE8605-20C8-4645-B231-3EC4A1B08CC9}" type="presParOf" srcId="{59D347ED-9F9E-458F-AACF-D6AB03479581}" destId="{FECFDAB8-A1C1-4E94-9C2F-456DEDB0AEB9}" srcOrd="11" destOrd="0" presId="urn:microsoft.com/office/officeart/2008/layout/VerticalCurvedList"/>
    <dgm:cxn modelId="{7C8E07DB-7814-4E36-8185-EF44F69202CF}" type="presParOf" srcId="{59D347ED-9F9E-458F-AACF-D6AB03479581}" destId="{87D9E455-07A8-4E8E-866F-C810BB78BE3D}" srcOrd="12" destOrd="0" presId="urn:microsoft.com/office/officeart/2008/layout/VerticalCurvedList"/>
    <dgm:cxn modelId="{4F8749D7-8612-404F-BBA1-741A5C7114E2}" type="presParOf" srcId="{87D9E455-07A8-4E8E-866F-C810BB78BE3D}" destId="{2BB83800-ED30-447C-A915-0B78F0977889}" srcOrd="0" destOrd="0" presId="urn:microsoft.com/office/officeart/2008/layout/VerticalCurvedList"/>
    <dgm:cxn modelId="{6D3932E6-6951-45AB-A843-2874242E1D18}" type="presParOf" srcId="{59D347ED-9F9E-458F-AACF-D6AB03479581}" destId="{B447DA2C-30FA-4C02-B8AA-A1EBF607D140}" srcOrd="13" destOrd="0" presId="urn:microsoft.com/office/officeart/2008/layout/VerticalCurvedList"/>
    <dgm:cxn modelId="{DB460F97-5407-4724-8CFE-0F13D55FA430}" type="presParOf" srcId="{59D347ED-9F9E-458F-AACF-D6AB03479581}" destId="{362089D4-3D33-43EB-B028-938136CB6268}" srcOrd="14" destOrd="0" presId="urn:microsoft.com/office/officeart/2008/layout/VerticalCurvedList"/>
    <dgm:cxn modelId="{5C2DF425-2748-4625-BFE5-DDAD719456A4}" type="presParOf" srcId="{362089D4-3D33-43EB-B028-938136CB6268}" destId="{8EF46360-C645-4A37-8CE9-4F8BCCC5521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ED6E1-DC24-4E07-B930-84AD44E22999}">
      <dsp:nvSpPr>
        <dsp:cNvPr id="0" name=""/>
        <dsp:cNvSpPr/>
      </dsp:nvSpPr>
      <dsp:spPr>
        <a:xfrm>
          <a:off x="0" y="0"/>
          <a:ext cx="9062720" cy="107720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i="0" kern="1200" dirty="0"/>
            <a:t>Demonstrate active listening behaviours</a:t>
          </a:r>
          <a:endParaRPr lang="en-GB" sz="2900" kern="1200" dirty="0"/>
        </a:p>
      </dsp:txBody>
      <dsp:txXfrm>
        <a:off x="31550" y="31550"/>
        <a:ext cx="7809306" cy="1014107"/>
      </dsp:txXfrm>
    </dsp:sp>
    <dsp:sp modelId="{6041AFE2-758E-46FF-904F-3780C753F873}">
      <dsp:nvSpPr>
        <dsp:cNvPr id="0" name=""/>
        <dsp:cNvSpPr/>
      </dsp:nvSpPr>
      <dsp:spPr>
        <a:xfrm>
          <a:off x="759002" y="1273062"/>
          <a:ext cx="9062720" cy="107720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i="0" kern="1200" dirty="0"/>
            <a:t>Apply the OCRE method to produce evidence- based interview notes</a:t>
          </a:r>
          <a:endParaRPr lang="en-GB" sz="2900" kern="1200" dirty="0"/>
        </a:p>
      </dsp:txBody>
      <dsp:txXfrm>
        <a:off x="790552" y="1304612"/>
        <a:ext cx="7540432" cy="1014107"/>
      </dsp:txXfrm>
    </dsp:sp>
    <dsp:sp modelId="{DE53824E-5D00-4F83-9763-B20CB480441E}">
      <dsp:nvSpPr>
        <dsp:cNvPr id="0" name=""/>
        <dsp:cNvSpPr/>
      </dsp:nvSpPr>
      <dsp:spPr>
        <a:xfrm>
          <a:off x="1506677" y="2546125"/>
          <a:ext cx="9062720" cy="1077207"/>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i="0" kern="1200" dirty="0"/>
            <a:t>Identify leading questions and distinguish them from probing questions</a:t>
          </a:r>
          <a:endParaRPr lang="en-GB" sz="2900" kern="1200" dirty="0"/>
        </a:p>
      </dsp:txBody>
      <dsp:txXfrm>
        <a:off x="1538227" y="2577675"/>
        <a:ext cx="7551760" cy="1014107"/>
      </dsp:txXfrm>
    </dsp:sp>
    <dsp:sp modelId="{A0052132-C489-449C-8684-18DBD2124347}">
      <dsp:nvSpPr>
        <dsp:cNvPr id="0" name=""/>
        <dsp:cNvSpPr/>
      </dsp:nvSpPr>
      <dsp:spPr>
        <a:xfrm>
          <a:off x="2265679" y="3819188"/>
          <a:ext cx="9062720" cy="1077207"/>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i="0" kern="1200"/>
            <a:t>Construct probing questions to gather deeper evidence</a:t>
          </a:r>
          <a:endParaRPr lang="en-GB" sz="2900" kern="1200" dirty="0"/>
        </a:p>
      </dsp:txBody>
      <dsp:txXfrm>
        <a:off x="2297229" y="3850738"/>
        <a:ext cx="7540432" cy="1014107"/>
      </dsp:txXfrm>
    </dsp:sp>
    <dsp:sp modelId="{6E09246F-C72F-461B-8F0A-133B2076D9C3}">
      <dsp:nvSpPr>
        <dsp:cNvPr id="0" name=""/>
        <dsp:cNvSpPr/>
      </dsp:nvSpPr>
      <dsp:spPr>
        <a:xfrm>
          <a:off x="8362535" y="825042"/>
          <a:ext cx="700184" cy="700184"/>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8520076" y="825042"/>
        <a:ext cx="385102" cy="526888"/>
      </dsp:txXfrm>
    </dsp:sp>
    <dsp:sp modelId="{FC7B4D46-99B1-4533-A02B-B3F069CB2D87}">
      <dsp:nvSpPr>
        <dsp:cNvPr id="0" name=""/>
        <dsp:cNvSpPr/>
      </dsp:nvSpPr>
      <dsp:spPr>
        <a:xfrm>
          <a:off x="9121538" y="2098105"/>
          <a:ext cx="700184" cy="700184"/>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9279079" y="2098105"/>
        <a:ext cx="385102" cy="526888"/>
      </dsp:txXfrm>
    </dsp:sp>
    <dsp:sp modelId="{9808FBBD-D6EC-4BFA-AFC6-491C730989AB}">
      <dsp:nvSpPr>
        <dsp:cNvPr id="0" name=""/>
        <dsp:cNvSpPr/>
      </dsp:nvSpPr>
      <dsp:spPr>
        <a:xfrm>
          <a:off x="9869212" y="3371168"/>
          <a:ext cx="700184" cy="700184"/>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10026753" y="3371168"/>
        <a:ext cx="385102" cy="526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2624E-3F0D-48CF-9F86-F6AC587F90E6}">
      <dsp:nvSpPr>
        <dsp:cNvPr id="0" name=""/>
        <dsp:cNvSpPr/>
      </dsp:nvSpPr>
      <dsp:spPr>
        <a:xfrm>
          <a:off x="3480689" y="903"/>
          <a:ext cx="2350772" cy="1175386"/>
        </a:xfrm>
        <a:prstGeom prst="roundRect">
          <a:avLst>
            <a:gd name="adj" fmla="val 10000"/>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Interviews influence recruitment quality</a:t>
          </a:r>
          <a:endParaRPr lang="en-GB" sz="1800" kern="1200" dirty="0"/>
        </a:p>
      </dsp:txBody>
      <dsp:txXfrm>
        <a:off x="3515115" y="35329"/>
        <a:ext cx="2281920" cy="1106534"/>
      </dsp:txXfrm>
    </dsp:sp>
    <dsp:sp modelId="{5A4D6994-D475-4AF1-9359-3D2C7FDFD3EA}">
      <dsp:nvSpPr>
        <dsp:cNvPr id="0" name=""/>
        <dsp:cNvSpPr/>
      </dsp:nvSpPr>
      <dsp:spPr>
        <a:xfrm rot="3600000">
          <a:off x="5014535" y="2062559"/>
          <a:ext cx="1222579" cy="411385"/>
        </a:xfrm>
        <a:prstGeom prst="lef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137951" y="2144836"/>
        <a:ext cx="975748" cy="246831"/>
      </dsp:txXfrm>
    </dsp:sp>
    <dsp:sp modelId="{62FBBB37-74A8-420D-99B7-DC5A5D8AFE75}">
      <dsp:nvSpPr>
        <dsp:cNvPr id="0" name=""/>
        <dsp:cNvSpPr/>
      </dsp:nvSpPr>
      <dsp:spPr>
        <a:xfrm>
          <a:off x="5420188" y="3360213"/>
          <a:ext cx="2350772" cy="1175386"/>
        </a:xfrm>
        <a:prstGeom prst="roundRect">
          <a:avLst>
            <a:gd name="adj" fmla="val 10000"/>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Effective interviewing increases fairness and consistency</a:t>
          </a:r>
          <a:endParaRPr lang="en-GB" sz="1800" kern="1200" dirty="0"/>
        </a:p>
      </dsp:txBody>
      <dsp:txXfrm>
        <a:off x="5454614" y="3394639"/>
        <a:ext cx="2281920" cy="1106534"/>
      </dsp:txXfrm>
    </dsp:sp>
    <dsp:sp modelId="{6E168991-96B2-40B7-A573-AA9C00D759AD}">
      <dsp:nvSpPr>
        <dsp:cNvPr id="0" name=""/>
        <dsp:cNvSpPr/>
      </dsp:nvSpPr>
      <dsp:spPr>
        <a:xfrm rot="10800000">
          <a:off x="4044786" y="3742214"/>
          <a:ext cx="1222579" cy="411385"/>
        </a:xfrm>
        <a:prstGeom prst="leftRightArrow">
          <a:avLst>
            <a:gd name="adj1" fmla="val 60000"/>
            <a:gd name="adj2" fmla="val 50000"/>
          </a:avLst>
        </a:prstGeom>
        <a:solidFill>
          <a:schemeClr val="accent1">
            <a:shade val="90000"/>
            <a:hueOff val="-342029"/>
            <a:satOff val="-62780"/>
            <a:lumOff val="394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168201" y="3824491"/>
        <a:ext cx="975748" cy="246831"/>
      </dsp:txXfrm>
    </dsp:sp>
    <dsp:sp modelId="{728D9B01-1C32-4A60-9E3F-EBD0FE42D640}">
      <dsp:nvSpPr>
        <dsp:cNvPr id="0" name=""/>
        <dsp:cNvSpPr/>
      </dsp:nvSpPr>
      <dsp:spPr>
        <a:xfrm>
          <a:off x="1541190" y="3360213"/>
          <a:ext cx="2350772" cy="1175386"/>
        </a:xfrm>
        <a:prstGeom prst="roundRect">
          <a:avLst>
            <a:gd name="adj" fmla="val 10000"/>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Strong evidence supports confident decision making</a:t>
          </a:r>
          <a:endParaRPr lang="en-GB" sz="1800" kern="1200"/>
        </a:p>
      </dsp:txBody>
      <dsp:txXfrm>
        <a:off x="1575616" y="3394639"/>
        <a:ext cx="2281920" cy="1106534"/>
      </dsp:txXfrm>
    </dsp:sp>
    <dsp:sp modelId="{827D7A0C-437B-4425-912D-6A92ECE4E18E}">
      <dsp:nvSpPr>
        <dsp:cNvPr id="0" name=""/>
        <dsp:cNvSpPr/>
      </dsp:nvSpPr>
      <dsp:spPr>
        <a:xfrm rot="18000000">
          <a:off x="3075036" y="2062559"/>
          <a:ext cx="1222579" cy="411385"/>
        </a:xfrm>
        <a:prstGeom prst="leftRightArrow">
          <a:avLst>
            <a:gd name="adj1" fmla="val 60000"/>
            <a:gd name="adj2" fmla="val 50000"/>
          </a:avLst>
        </a:prstGeom>
        <a:solidFill>
          <a:schemeClr val="accent1">
            <a:shade val="90000"/>
            <a:hueOff val="-342029"/>
            <a:satOff val="-62780"/>
            <a:lumOff val="394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198452" y="2144836"/>
        <a:ext cx="975748" cy="2468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98B99-6316-4AF4-94D4-A421AD9DD4D1}">
      <dsp:nvSpPr>
        <dsp:cNvPr id="0" name=""/>
        <dsp:cNvSpPr/>
      </dsp:nvSpPr>
      <dsp:spPr>
        <a:xfrm>
          <a:off x="0" y="4262767"/>
          <a:ext cx="6912768" cy="559485"/>
        </a:xfrm>
        <a:prstGeom prst="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Virtual interviews preferred for efficiency and sustainability</a:t>
          </a:r>
        </a:p>
      </dsp:txBody>
      <dsp:txXfrm>
        <a:off x="0" y="4262767"/>
        <a:ext cx="6912768" cy="559485"/>
      </dsp:txXfrm>
    </dsp:sp>
    <dsp:sp modelId="{7D2420BF-D6A6-490D-869A-3641D8381259}">
      <dsp:nvSpPr>
        <dsp:cNvPr id="0" name=""/>
        <dsp:cNvSpPr/>
      </dsp:nvSpPr>
      <dsp:spPr>
        <a:xfrm rot="10800000">
          <a:off x="0" y="3410670"/>
          <a:ext cx="6912768" cy="860489"/>
        </a:xfrm>
        <a:prstGeom prst="upArrowCallout">
          <a:avLst/>
        </a:prstGeom>
        <a:solidFill>
          <a:schemeClr val="accent1">
            <a:shade val="50000"/>
            <a:hueOff val="-158762"/>
            <a:satOff val="-31326"/>
            <a:lumOff val="20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Score responses using the shortlisting matrix</a:t>
          </a:r>
        </a:p>
      </dsp:txBody>
      <dsp:txXfrm rot="10800000">
        <a:off x="0" y="3410670"/>
        <a:ext cx="6912768" cy="559120"/>
      </dsp:txXfrm>
    </dsp:sp>
    <dsp:sp modelId="{8D618E7F-8D46-4C2D-9829-83D0FB3EBB2B}">
      <dsp:nvSpPr>
        <dsp:cNvPr id="0" name=""/>
        <dsp:cNvSpPr/>
      </dsp:nvSpPr>
      <dsp:spPr>
        <a:xfrm rot="10800000">
          <a:off x="0" y="2558573"/>
          <a:ext cx="6912768" cy="860489"/>
        </a:xfrm>
        <a:prstGeom prst="upArrowCallout">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Ask all candidates the same questions, in the same order</a:t>
          </a:r>
        </a:p>
      </dsp:txBody>
      <dsp:txXfrm rot="10800000">
        <a:off x="0" y="2558573"/>
        <a:ext cx="6912768" cy="559120"/>
      </dsp:txXfrm>
    </dsp:sp>
    <dsp:sp modelId="{C37510D4-F738-4523-9E5F-7BB952C0CBB9}">
      <dsp:nvSpPr>
        <dsp:cNvPr id="0" name=""/>
        <dsp:cNvSpPr/>
      </dsp:nvSpPr>
      <dsp:spPr>
        <a:xfrm rot="10800000">
          <a:off x="0" y="1706476"/>
          <a:ext cx="6912768" cy="860489"/>
        </a:xfrm>
        <a:prstGeom prst="upArrowCallout">
          <a:avLst/>
        </a:prstGeom>
        <a:solidFill>
          <a:schemeClr val="accent1">
            <a:shade val="50000"/>
            <a:hueOff val="-476285"/>
            <a:satOff val="-93978"/>
            <a:lumOff val="600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Align questions to job advert criteria</a:t>
          </a:r>
          <a:endParaRPr lang="en-GB" sz="2000" kern="1200" dirty="0"/>
        </a:p>
      </dsp:txBody>
      <dsp:txXfrm rot="10800000">
        <a:off x="0" y="1706476"/>
        <a:ext cx="6912768" cy="559120"/>
      </dsp:txXfrm>
    </dsp:sp>
    <dsp:sp modelId="{7C61D522-AE8D-47DE-AF34-E9EC22509AA2}">
      <dsp:nvSpPr>
        <dsp:cNvPr id="0" name=""/>
        <dsp:cNvSpPr/>
      </dsp:nvSpPr>
      <dsp:spPr>
        <a:xfrm rot="10800000">
          <a:off x="0" y="854379"/>
          <a:ext cx="6912768" cy="860489"/>
        </a:xfrm>
        <a:prstGeom prst="upArrowCallout">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Use structured, competency-based questions</a:t>
          </a:r>
        </a:p>
      </dsp:txBody>
      <dsp:txXfrm rot="10800000">
        <a:off x="0" y="854379"/>
        <a:ext cx="6912768" cy="559120"/>
      </dsp:txXfrm>
    </dsp:sp>
    <dsp:sp modelId="{FD2F1DB4-092F-40FE-A213-9ED8E32831A9}">
      <dsp:nvSpPr>
        <dsp:cNvPr id="0" name=""/>
        <dsp:cNvSpPr/>
      </dsp:nvSpPr>
      <dsp:spPr>
        <a:xfrm rot="10800000">
          <a:off x="0" y="2282"/>
          <a:ext cx="6912768" cy="860489"/>
        </a:xfrm>
        <a:prstGeom prst="upArrowCallout">
          <a:avLst/>
        </a:prstGeom>
        <a:solidFill>
          <a:schemeClr val="accent1">
            <a:shade val="50000"/>
            <a:hueOff val="-158762"/>
            <a:satOff val="-31326"/>
            <a:lumOff val="20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Recruiting </a:t>
          </a:r>
          <a:r>
            <a:rPr lang="en-GB" sz="2000" kern="1200" dirty="0"/>
            <a:t>manager develops questions with panel</a:t>
          </a:r>
        </a:p>
      </dsp:txBody>
      <dsp:txXfrm rot="10800000">
        <a:off x="0" y="2282"/>
        <a:ext cx="6912768" cy="559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8D49E-E5A6-4380-97A5-01A9034E13ED}">
      <dsp:nvSpPr>
        <dsp:cNvPr id="0" name=""/>
        <dsp:cNvSpPr/>
      </dsp:nvSpPr>
      <dsp:spPr>
        <a:xfrm>
          <a:off x="0" y="0"/>
          <a:ext cx="5322831" cy="868416"/>
        </a:xfrm>
        <a:prstGeom prst="roundRect">
          <a:avLst>
            <a:gd name="adj" fmla="val 10000"/>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Use open questions that start with </a:t>
          </a:r>
          <a:r>
            <a:rPr lang="en-GB" sz="1800" b="1" kern="1200" dirty="0"/>
            <a:t>What, How, Why, Tell me about – THINK TED</a:t>
          </a:r>
          <a:endParaRPr lang="en-GB" sz="1800" kern="1200" dirty="0"/>
        </a:p>
      </dsp:txBody>
      <dsp:txXfrm>
        <a:off x="25435" y="25435"/>
        <a:ext cx="4284137" cy="817546"/>
      </dsp:txXfrm>
    </dsp:sp>
    <dsp:sp modelId="{E6E8E603-F63F-4E38-A3F8-AF6E6AF6054E}">
      <dsp:nvSpPr>
        <dsp:cNvPr id="0" name=""/>
        <dsp:cNvSpPr/>
      </dsp:nvSpPr>
      <dsp:spPr>
        <a:xfrm>
          <a:off x="397484" y="989029"/>
          <a:ext cx="5322831" cy="868416"/>
        </a:xfrm>
        <a:prstGeom prst="roundRect">
          <a:avLst>
            <a:gd name="adj" fmla="val 10000"/>
          </a:avLst>
        </a:prstGeom>
        <a:solidFill>
          <a:schemeClr val="accent1">
            <a:shade val="50000"/>
            <a:hueOff val="-190514"/>
            <a:satOff val="-37591"/>
            <a:lumOff val="240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 yes/no questions – aim for full, detailed responses</a:t>
          </a:r>
        </a:p>
      </dsp:txBody>
      <dsp:txXfrm>
        <a:off x="422919" y="1014464"/>
        <a:ext cx="4310006" cy="817546"/>
      </dsp:txXfrm>
    </dsp:sp>
    <dsp:sp modelId="{9ADA6BFA-C655-4C49-81E8-FC514FE54365}">
      <dsp:nvSpPr>
        <dsp:cNvPr id="0" name=""/>
        <dsp:cNvSpPr/>
      </dsp:nvSpPr>
      <dsp:spPr>
        <a:xfrm>
          <a:off x="794968" y="1978059"/>
          <a:ext cx="5322831" cy="868416"/>
        </a:xfrm>
        <a:prstGeom prst="roundRect">
          <a:avLst>
            <a:gd name="adj" fmla="val 10000"/>
          </a:avLst>
        </a:prstGeom>
        <a:solidFill>
          <a:schemeClr val="accent1">
            <a:shade val="50000"/>
            <a:hueOff val="-381028"/>
            <a:satOff val="-75182"/>
            <a:lumOff val="480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Link questions to the </a:t>
          </a:r>
          <a:r>
            <a:rPr lang="en-GB" sz="1800" b="1" kern="1200"/>
            <a:t>‘Qualifications, Skills &amp; Experience’</a:t>
          </a:r>
          <a:r>
            <a:rPr lang="en-GB" sz="1800" kern="1200"/>
            <a:t> section</a:t>
          </a:r>
        </a:p>
      </dsp:txBody>
      <dsp:txXfrm>
        <a:off x="820403" y="2003494"/>
        <a:ext cx="4310006" cy="817546"/>
      </dsp:txXfrm>
    </dsp:sp>
    <dsp:sp modelId="{30BAC34C-23B2-4A40-A39B-1071B3FF5BAC}">
      <dsp:nvSpPr>
        <dsp:cNvPr id="0" name=""/>
        <dsp:cNvSpPr/>
      </dsp:nvSpPr>
      <dsp:spPr>
        <a:xfrm>
          <a:off x="1192452" y="2967089"/>
          <a:ext cx="5322831" cy="868416"/>
        </a:xfrm>
        <a:prstGeom prst="roundRect">
          <a:avLst>
            <a:gd name="adj" fmla="val 10000"/>
          </a:avLst>
        </a:prstGeom>
        <a:solidFill>
          <a:schemeClr val="accent1">
            <a:shade val="50000"/>
            <a:hueOff val="-381028"/>
            <a:satOff val="-75182"/>
            <a:lumOff val="480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Encourage candidates to use the </a:t>
          </a:r>
          <a:r>
            <a:rPr lang="en-GB" sz="1800" b="1" kern="1200"/>
            <a:t>STAR method</a:t>
          </a:r>
          <a:r>
            <a:rPr lang="en-GB" sz="1800" kern="1200"/>
            <a:t> (Situation, Task, Action, Result)</a:t>
          </a:r>
        </a:p>
      </dsp:txBody>
      <dsp:txXfrm>
        <a:off x="1217887" y="2992524"/>
        <a:ext cx="4310006" cy="817546"/>
      </dsp:txXfrm>
    </dsp:sp>
    <dsp:sp modelId="{0BB95BCB-4E62-48A2-9BAD-42CA1E3C1CBA}">
      <dsp:nvSpPr>
        <dsp:cNvPr id="0" name=""/>
        <dsp:cNvSpPr/>
      </dsp:nvSpPr>
      <dsp:spPr>
        <a:xfrm>
          <a:off x="1589936" y="3956119"/>
          <a:ext cx="5322831" cy="868416"/>
        </a:xfrm>
        <a:prstGeom prst="roundRect">
          <a:avLst>
            <a:gd name="adj" fmla="val 10000"/>
          </a:avLst>
        </a:prstGeom>
        <a:solidFill>
          <a:schemeClr val="accent1">
            <a:shade val="50000"/>
            <a:hueOff val="-190514"/>
            <a:satOff val="-37591"/>
            <a:lumOff val="240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Example: </a:t>
          </a:r>
          <a:r>
            <a:rPr lang="en-GB" sz="1800" i="1" kern="1200"/>
            <a:t>“Tell me about a time you…”</a:t>
          </a:r>
          <a:r>
            <a:rPr lang="en-GB" sz="1800" kern="1200"/>
            <a:t> is stronger than </a:t>
          </a:r>
          <a:r>
            <a:rPr lang="en-GB" sz="1800" i="1" kern="1200"/>
            <a:t>“Have you ever…”</a:t>
          </a:r>
          <a:endParaRPr lang="en-GB" sz="1800" kern="1200"/>
        </a:p>
      </dsp:txBody>
      <dsp:txXfrm>
        <a:off x="1615371" y="3981554"/>
        <a:ext cx="4310006" cy="817546"/>
      </dsp:txXfrm>
    </dsp:sp>
    <dsp:sp modelId="{1F3B8659-AAF0-44C5-B460-C8157671A86C}">
      <dsp:nvSpPr>
        <dsp:cNvPr id="0" name=""/>
        <dsp:cNvSpPr/>
      </dsp:nvSpPr>
      <dsp:spPr>
        <a:xfrm>
          <a:off x="4758360" y="634426"/>
          <a:ext cx="564470" cy="56447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885366" y="634426"/>
        <a:ext cx="310458" cy="424764"/>
      </dsp:txXfrm>
    </dsp:sp>
    <dsp:sp modelId="{825986AB-9A1E-4D03-96B4-E4D843A6A486}">
      <dsp:nvSpPr>
        <dsp:cNvPr id="0" name=""/>
        <dsp:cNvSpPr/>
      </dsp:nvSpPr>
      <dsp:spPr>
        <a:xfrm>
          <a:off x="5155844" y="1623456"/>
          <a:ext cx="564470" cy="56447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282850" y="1623456"/>
        <a:ext cx="310458" cy="424764"/>
      </dsp:txXfrm>
    </dsp:sp>
    <dsp:sp modelId="{39D09483-46B9-4809-9E9C-A0F08AC07A2A}">
      <dsp:nvSpPr>
        <dsp:cNvPr id="0" name=""/>
        <dsp:cNvSpPr/>
      </dsp:nvSpPr>
      <dsp:spPr>
        <a:xfrm>
          <a:off x="5553328" y="2598012"/>
          <a:ext cx="564470" cy="56447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680334" y="2598012"/>
        <a:ext cx="310458" cy="424764"/>
      </dsp:txXfrm>
    </dsp:sp>
    <dsp:sp modelId="{034D98C0-C70B-4EEB-AE07-AB17E4C70164}">
      <dsp:nvSpPr>
        <dsp:cNvPr id="0" name=""/>
        <dsp:cNvSpPr/>
      </dsp:nvSpPr>
      <dsp:spPr>
        <a:xfrm>
          <a:off x="5950813" y="3596691"/>
          <a:ext cx="564470" cy="564470"/>
        </a:xfrm>
        <a:prstGeom prst="downArrow">
          <a:avLst>
            <a:gd name="adj1" fmla="val 55000"/>
            <a:gd name="adj2" fmla="val 45000"/>
          </a:avLst>
        </a:prstGeom>
        <a:solidFill>
          <a:schemeClr val="accent1">
            <a:alpha val="90000"/>
            <a:tint val="55000"/>
            <a:hueOff val="0"/>
            <a:satOff val="0"/>
            <a:lumOff val="0"/>
            <a:alphaOff val="0"/>
          </a:schemeClr>
        </a:solidFill>
        <a:ln w="25400" cap="flat" cmpd="sng" algn="ctr">
          <a:solidFill>
            <a:schemeClr val="accent1">
              <a:alpha val="90000"/>
              <a:tint val="55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6077819" y="3596691"/>
        <a:ext cx="310458" cy="4247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50693D-7693-4D60-98A6-1365096B9309}">
      <dsp:nvSpPr>
        <dsp:cNvPr id="0" name=""/>
        <dsp:cNvSpPr/>
      </dsp:nvSpPr>
      <dsp:spPr>
        <a:xfrm rot="21300000">
          <a:off x="46215" y="1956688"/>
          <a:ext cx="11235968" cy="983019"/>
        </a:xfrm>
        <a:prstGeom prst="mathMinus">
          <a:avLst/>
        </a:prstGeom>
        <a:solidFill>
          <a:schemeClr val="accent3">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E9063F-2AA9-4484-82C1-8831FE3630A7}">
      <dsp:nvSpPr>
        <dsp:cNvPr id="0" name=""/>
        <dsp:cNvSpPr/>
      </dsp:nvSpPr>
      <dsp:spPr>
        <a:xfrm>
          <a:off x="1359408" y="244819"/>
          <a:ext cx="3398520" cy="1958558"/>
        </a:xfrm>
        <a:prstGeom prst="mathMultiply">
          <a:avLst/>
        </a:prstGeom>
        <a:solidFill>
          <a:srgbClr val="FF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DB8B2E-C58A-4BF5-8981-51F9E00C7DD8}">
      <dsp:nvSpPr>
        <dsp:cNvPr id="0" name=""/>
        <dsp:cNvSpPr/>
      </dsp:nvSpPr>
      <dsp:spPr>
        <a:xfrm>
          <a:off x="6004052" y="0"/>
          <a:ext cx="3625088" cy="205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0" i="0" kern="1200" dirty="0"/>
            <a:t>Do you have experience leading a team?</a:t>
          </a:r>
          <a:endParaRPr lang="en-GB" sz="2300" i="0" kern="1200" dirty="0"/>
        </a:p>
      </dsp:txBody>
      <dsp:txXfrm>
        <a:off x="6004052" y="0"/>
        <a:ext cx="3625088" cy="2056486"/>
      </dsp:txXfrm>
    </dsp:sp>
    <dsp:sp modelId="{3B01532F-D6AE-421D-920E-1EA40892DFAA}">
      <dsp:nvSpPr>
        <dsp:cNvPr id="0" name=""/>
        <dsp:cNvSpPr/>
      </dsp:nvSpPr>
      <dsp:spPr>
        <a:xfrm>
          <a:off x="6570472" y="2693017"/>
          <a:ext cx="3398520" cy="1958558"/>
        </a:xfrm>
        <a:prstGeom prst="lightningBolt">
          <a:avLst/>
        </a:prstGeom>
        <a:solidFill>
          <a:srgbClr val="2D962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E94E29-FEC0-40C8-8E44-9B546E0B1CC0}">
      <dsp:nvSpPr>
        <dsp:cNvPr id="0" name=""/>
        <dsp:cNvSpPr/>
      </dsp:nvSpPr>
      <dsp:spPr>
        <a:xfrm>
          <a:off x="1699260" y="2839909"/>
          <a:ext cx="3625088" cy="205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0" i="0" kern="1200" dirty="0"/>
            <a:t>Tell us about a time you led a team through a challenging situation. What was your role, and what was the outcome?</a:t>
          </a:r>
          <a:endParaRPr lang="en-GB" sz="2300" i="0" kern="1200" dirty="0"/>
        </a:p>
      </dsp:txBody>
      <dsp:txXfrm>
        <a:off x="1699260" y="2839909"/>
        <a:ext cx="3625088" cy="2056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AE7F7-4C29-4A36-B09E-62C3E32A453A}">
      <dsp:nvSpPr>
        <dsp:cNvPr id="0" name=""/>
        <dsp:cNvSpPr/>
      </dsp:nvSpPr>
      <dsp:spPr>
        <a:xfrm>
          <a:off x="0" y="323423"/>
          <a:ext cx="8616528" cy="617760"/>
        </a:xfrm>
        <a:prstGeom prst="round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A good working knowledge of environment management, agriculture, fisheries, conservation or biodiversity, with focused experience in one of these distinct areas of the team remit  </a:t>
          </a:r>
          <a:endParaRPr lang="en-GB" sz="1600" kern="1200" dirty="0"/>
        </a:p>
      </dsp:txBody>
      <dsp:txXfrm>
        <a:off x="30157" y="353580"/>
        <a:ext cx="8556214" cy="557446"/>
      </dsp:txXfrm>
    </dsp:sp>
    <dsp:sp modelId="{A099D209-34F0-432B-A544-1C5292A11351}">
      <dsp:nvSpPr>
        <dsp:cNvPr id="0" name=""/>
        <dsp:cNvSpPr/>
      </dsp:nvSpPr>
      <dsp:spPr>
        <a:xfrm>
          <a:off x="0" y="987263"/>
          <a:ext cx="8616528" cy="617760"/>
        </a:xfrm>
        <a:prstGeom prst="roundRect">
          <a:avLst/>
        </a:prstGeom>
        <a:solidFill>
          <a:schemeClr val="accent1">
            <a:alpha val="90000"/>
            <a:hueOff val="0"/>
            <a:satOff val="0"/>
            <a:lumOff val="0"/>
            <a:alphaOff val="-2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Strong and effective self-management and organisational skills.    </a:t>
          </a:r>
          <a:endParaRPr lang="en-GB" sz="1600" kern="1200"/>
        </a:p>
      </dsp:txBody>
      <dsp:txXfrm>
        <a:off x="30157" y="1017420"/>
        <a:ext cx="8556214" cy="557446"/>
      </dsp:txXfrm>
    </dsp:sp>
    <dsp:sp modelId="{F274CFB4-406C-4865-A657-15643E679C9F}">
      <dsp:nvSpPr>
        <dsp:cNvPr id="0" name=""/>
        <dsp:cNvSpPr/>
      </dsp:nvSpPr>
      <dsp:spPr>
        <a:xfrm>
          <a:off x="0" y="1651103"/>
          <a:ext cx="8616528" cy="617760"/>
        </a:xfrm>
        <a:prstGeom prst="roundRect">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ability to influence, negotiate and gain cooperation of others. Experience of dealing successfully with difficult people/situations is important. </a:t>
          </a:r>
          <a:endParaRPr lang="en-GB" sz="1600" kern="1200"/>
        </a:p>
      </dsp:txBody>
      <dsp:txXfrm>
        <a:off x="30157" y="1681260"/>
        <a:ext cx="8556214" cy="5574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A0203-731B-4FD2-8350-AB847F3D1064}">
      <dsp:nvSpPr>
        <dsp:cNvPr id="0" name=""/>
        <dsp:cNvSpPr/>
      </dsp:nvSpPr>
      <dsp:spPr>
        <a:xfrm>
          <a:off x="518457" y="0"/>
          <a:ext cx="5875852" cy="482453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07B85-F863-40A9-B7BE-8808BE92DD85}">
      <dsp:nvSpPr>
        <dsp:cNvPr id="0" name=""/>
        <dsp:cNvSpPr/>
      </dsp:nvSpPr>
      <dsp:spPr>
        <a:xfrm>
          <a:off x="3459" y="1447360"/>
          <a:ext cx="1664059" cy="1929814"/>
        </a:xfrm>
        <a:prstGeom prst="round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Observe</a:t>
          </a:r>
          <a:r>
            <a:rPr lang="en-GB" sz="1700" kern="1200" dirty="0"/>
            <a:t> – Listen actively and stay engaged</a:t>
          </a:r>
        </a:p>
      </dsp:txBody>
      <dsp:txXfrm>
        <a:off x="84692" y="1528593"/>
        <a:ext cx="1501593" cy="1767348"/>
      </dsp:txXfrm>
    </dsp:sp>
    <dsp:sp modelId="{2128B198-77EF-4319-BD4A-DB68D3875275}">
      <dsp:nvSpPr>
        <dsp:cNvPr id="0" name=""/>
        <dsp:cNvSpPr/>
      </dsp:nvSpPr>
      <dsp:spPr>
        <a:xfrm>
          <a:off x="1750722" y="1447360"/>
          <a:ext cx="1664059" cy="1929814"/>
        </a:xfrm>
        <a:prstGeom prst="roundRect">
          <a:avLst/>
        </a:prstGeom>
        <a:solidFill>
          <a:schemeClr val="accent2">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Record</a:t>
          </a:r>
          <a:r>
            <a:rPr lang="en-GB" sz="1700" kern="1200"/>
            <a:t> – Note key points using bullet format</a:t>
          </a:r>
        </a:p>
      </dsp:txBody>
      <dsp:txXfrm>
        <a:off x="1831955" y="1528593"/>
        <a:ext cx="1501593" cy="1767348"/>
      </dsp:txXfrm>
    </dsp:sp>
    <dsp:sp modelId="{84FE9C25-41C9-4CF4-95F0-2168071A8DE9}">
      <dsp:nvSpPr>
        <dsp:cNvPr id="0" name=""/>
        <dsp:cNvSpPr/>
      </dsp:nvSpPr>
      <dsp:spPr>
        <a:xfrm>
          <a:off x="3497985" y="1447360"/>
          <a:ext cx="1664059" cy="1929814"/>
        </a:xfrm>
        <a:prstGeom prst="roundRect">
          <a:avLst/>
        </a:prstGeom>
        <a:solidFill>
          <a:schemeClr val="accent2">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Classify</a:t>
          </a:r>
          <a:r>
            <a:rPr lang="en-GB" sz="1700" kern="1200"/>
            <a:t> – Link evidence to the criteria being assessed</a:t>
          </a:r>
        </a:p>
      </dsp:txBody>
      <dsp:txXfrm>
        <a:off x="3579218" y="1528593"/>
        <a:ext cx="1501593" cy="1767348"/>
      </dsp:txXfrm>
    </dsp:sp>
    <dsp:sp modelId="{DC011B72-14EB-4AE0-8231-26706AA95DF3}">
      <dsp:nvSpPr>
        <dsp:cNvPr id="0" name=""/>
        <dsp:cNvSpPr/>
      </dsp:nvSpPr>
      <dsp:spPr>
        <a:xfrm>
          <a:off x="5245248" y="1447360"/>
          <a:ext cx="1664059" cy="1929814"/>
        </a:xfrm>
        <a:prstGeom prst="roundRec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Evaluate</a:t>
          </a:r>
          <a:r>
            <a:rPr lang="en-GB" sz="1700" kern="1200"/>
            <a:t> – Score responses after the interview based on evidence</a:t>
          </a:r>
        </a:p>
      </dsp:txBody>
      <dsp:txXfrm>
        <a:off x="5326481" y="1528593"/>
        <a:ext cx="1501593" cy="17673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6F313-E74F-4C47-8491-F9CB60388D85}">
      <dsp:nvSpPr>
        <dsp:cNvPr id="0" name=""/>
        <dsp:cNvSpPr/>
      </dsp:nvSpPr>
      <dsp:spPr>
        <a:xfrm>
          <a:off x="0" y="3957164"/>
          <a:ext cx="6912768" cy="865730"/>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Using positive verbal and non-verbal cues</a:t>
          </a:r>
        </a:p>
      </dsp:txBody>
      <dsp:txXfrm>
        <a:off x="0" y="3957164"/>
        <a:ext cx="6912768" cy="865730"/>
      </dsp:txXfrm>
    </dsp:sp>
    <dsp:sp modelId="{04B28641-5B41-431A-BC62-F6CF21126AE8}">
      <dsp:nvSpPr>
        <dsp:cNvPr id="0" name=""/>
        <dsp:cNvSpPr/>
      </dsp:nvSpPr>
      <dsp:spPr>
        <a:xfrm rot="10800000">
          <a:off x="0" y="2638656"/>
          <a:ext cx="6912768" cy="1331494"/>
        </a:xfrm>
        <a:prstGeom prst="upArrowCallout">
          <a:avLst/>
        </a:prstGeom>
        <a:solidFill>
          <a:schemeClr val="accent1">
            <a:shade val="80000"/>
            <a:hueOff val="-161144"/>
            <a:satOff val="-31054"/>
            <a:lumOff val="153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Avoiding interruptions</a:t>
          </a:r>
        </a:p>
      </dsp:txBody>
      <dsp:txXfrm rot="10800000">
        <a:off x="0" y="2638656"/>
        <a:ext cx="6912768" cy="865165"/>
      </dsp:txXfrm>
    </dsp:sp>
    <dsp:sp modelId="{D22AEC3C-63BE-4559-AAE7-F5DEDE399063}">
      <dsp:nvSpPr>
        <dsp:cNvPr id="0" name=""/>
        <dsp:cNvSpPr/>
      </dsp:nvSpPr>
      <dsp:spPr>
        <a:xfrm rot="10800000">
          <a:off x="0" y="1320148"/>
          <a:ext cx="6912768" cy="1331494"/>
        </a:xfrm>
        <a:prstGeom prst="upArrowCallout">
          <a:avLst/>
        </a:prstGeom>
        <a:solidFill>
          <a:schemeClr val="accent1">
            <a:shade val="80000"/>
            <a:hueOff val="-322289"/>
            <a:satOff val="-62107"/>
            <a:lumOff val="307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Using summarising and clarifying</a:t>
          </a:r>
        </a:p>
      </dsp:txBody>
      <dsp:txXfrm rot="10800000">
        <a:off x="0" y="1320148"/>
        <a:ext cx="6912768" cy="865165"/>
      </dsp:txXfrm>
    </dsp:sp>
    <dsp:sp modelId="{6D0780B4-8151-4292-852C-526B213AACD7}">
      <dsp:nvSpPr>
        <dsp:cNvPr id="0" name=""/>
        <dsp:cNvSpPr/>
      </dsp:nvSpPr>
      <dsp:spPr>
        <a:xfrm rot="10800000">
          <a:off x="0" y="1640"/>
          <a:ext cx="6912768" cy="1331494"/>
        </a:xfrm>
        <a:prstGeom prst="upArrowCallout">
          <a:avLst/>
        </a:prstGeom>
        <a:solidFill>
          <a:schemeClr val="accent1">
            <a:shade val="80000"/>
            <a:hueOff val="-483433"/>
            <a:satOff val="-93161"/>
            <a:lumOff val="461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Maintaining full attention</a:t>
          </a:r>
        </a:p>
      </dsp:txBody>
      <dsp:txXfrm rot="10800000">
        <a:off x="0" y="1640"/>
        <a:ext cx="6912768" cy="8651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EA654-0445-4EAF-B857-508443236D05}">
      <dsp:nvSpPr>
        <dsp:cNvPr id="0" name=""/>
        <dsp:cNvSpPr/>
      </dsp:nvSpPr>
      <dsp:spPr>
        <a:xfrm>
          <a:off x="3459" y="0"/>
          <a:ext cx="3328119" cy="48245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Passive listening </a:t>
          </a:r>
        </a:p>
      </dsp:txBody>
      <dsp:txXfrm>
        <a:off x="3459" y="0"/>
        <a:ext cx="3328119" cy="1447360"/>
      </dsp:txXfrm>
    </dsp:sp>
    <dsp:sp modelId="{A92EA43F-0843-434D-84D6-96E0B8827BC3}">
      <dsp:nvSpPr>
        <dsp:cNvPr id="0" name=""/>
        <dsp:cNvSpPr/>
      </dsp:nvSpPr>
      <dsp:spPr>
        <a:xfrm>
          <a:off x="336271" y="1447773"/>
          <a:ext cx="2662495" cy="947828"/>
        </a:xfrm>
        <a:prstGeom prst="roundRect">
          <a:avLst>
            <a:gd name="adj" fmla="val 10000"/>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Limited eye contact </a:t>
          </a:r>
          <a:endParaRPr lang="en-GB" sz="2900" kern="1200" dirty="0"/>
        </a:p>
      </dsp:txBody>
      <dsp:txXfrm>
        <a:off x="364032" y="1475534"/>
        <a:ext cx="2606973" cy="892306"/>
      </dsp:txXfrm>
    </dsp:sp>
    <dsp:sp modelId="{F4C0B952-7406-4E14-BB6E-9CA1FC803ADF}">
      <dsp:nvSpPr>
        <dsp:cNvPr id="0" name=""/>
        <dsp:cNvSpPr/>
      </dsp:nvSpPr>
      <dsp:spPr>
        <a:xfrm>
          <a:off x="336271" y="2541420"/>
          <a:ext cx="2662495" cy="947828"/>
        </a:xfrm>
        <a:prstGeom prst="roundRect">
          <a:avLst>
            <a:gd name="adj" fmla="val 10000"/>
          </a:avLst>
        </a:prstGeom>
        <a:solidFill>
          <a:schemeClr val="accent1">
            <a:shade val="80000"/>
            <a:hueOff val="-96687"/>
            <a:satOff val="-18632"/>
            <a:lumOff val="92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Moving on quickly </a:t>
          </a:r>
          <a:endParaRPr lang="en-GB" sz="2900" kern="1200" dirty="0"/>
        </a:p>
      </dsp:txBody>
      <dsp:txXfrm>
        <a:off x="364032" y="2569181"/>
        <a:ext cx="2606973" cy="892306"/>
      </dsp:txXfrm>
    </dsp:sp>
    <dsp:sp modelId="{45ED18B4-8EF0-4709-AB5C-CB8A12121FE3}">
      <dsp:nvSpPr>
        <dsp:cNvPr id="0" name=""/>
        <dsp:cNvSpPr/>
      </dsp:nvSpPr>
      <dsp:spPr>
        <a:xfrm>
          <a:off x="336271" y="3635068"/>
          <a:ext cx="2662495" cy="947828"/>
        </a:xfrm>
        <a:prstGeom prst="roundRect">
          <a:avLst>
            <a:gd name="adj" fmla="val 10000"/>
          </a:avLst>
        </a:prstGeom>
        <a:solidFill>
          <a:schemeClr val="accent1">
            <a:shade val="80000"/>
            <a:hueOff val="-193373"/>
            <a:satOff val="-37264"/>
            <a:lumOff val="1844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Minimal engagement</a:t>
          </a:r>
          <a:endParaRPr lang="en-GB" sz="2900" kern="1200" dirty="0"/>
        </a:p>
      </dsp:txBody>
      <dsp:txXfrm>
        <a:off x="364032" y="3662829"/>
        <a:ext cx="2606973" cy="892306"/>
      </dsp:txXfrm>
    </dsp:sp>
    <dsp:sp modelId="{4354B72A-354B-4289-A347-ABBF060C01D8}">
      <dsp:nvSpPr>
        <dsp:cNvPr id="0" name=""/>
        <dsp:cNvSpPr/>
      </dsp:nvSpPr>
      <dsp:spPr>
        <a:xfrm>
          <a:off x="3581188" y="0"/>
          <a:ext cx="3328119" cy="48245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Active Listening </a:t>
          </a:r>
        </a:p>
      </dsp:txBody>
      <dsp:txXfrm>
        <a:off x="3581188" y="0"/>
        <a:ext cx="3328119" cy="1447360"/>
      </dsp:txXfrm>
    </dsp:sp>
    <dsp:sp modelId="{530388E1-992B-4196-87B6-5FD178B1A3F1}">
      <dsp:nvSpPr>
        <dsp:cNvPr id="0" name=""/>
        <dsp:cNvSpPr/>
      </dsp:nvSpPr>
      <dsp:spPr>
        <a:xfrm>
          <a:off x="3914000" y="1447773"/>
          <a:ext cx="2662495" cy="947828"/>
        </a:xfrm>
        <a:prstGeom prst="roundRect">
          <a:avLst>
            <a:gd name="adj" fmla="val 10000"/>
          </a:avLst>
        </a:prstGeom>
        <a:solidFill>
          <a:schemeClr val="accent1">
            <a:shade val="80000"/>
            <a:hueOff val="-290060"/>
            <a:satOff val="-55897"/>
            <a:lumOff val="276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Summarising the key point </a:t>
          </a:r>
          <a:endParaRPr lang="en-GB" sz="2900" kern="1200" dirty="0"/>
        </a:p>
      </dsp:txBody>
      <dsp:txXfrm>
        <a:off x="3941761" y="1475534"/>
        <a:ext cx="2606973" cy="892306"/>
      </dsp:txXfrm>
    </dsp:sp>
    <dsp:sp modelId="{A0C15A89-38DC-400D-87D5-B8064FDBE889}">
      <dsp:nvSpPr>
        <dsp:cNvPr id="0" name=""/>
        <dsp:cNvSpPr/>
      </dsp:nvSpPr>
      <dsp:spPr>
        <a:xfrm>
          <a:off x="3914000" y="2541420"/>
          <a:ext cx="2662495" cy="947828"/>
        </a:xfrm>
        <a:prstGeom prst="roundRect">
          <a:avLst>
            <a:gd name="adj" fmla="val 10000"/>
          </a:avLst>
        </a:prstGeom>
        <a:solidFill>
          <a:schemeClr val="accent1">
            <a:shade val="80000"/>
            <a:hueOff val="-386747"/>
            <a:satOff val="-74529"/>
            <a:lumOff val="368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Inviting further detail </a:t>
          </a:r>
          <a:endParaRPr lang="en-GB" sz="2900" kern="1200" dirty="0"/>
        </a:p>
      </dsp:txBody>
      <dsp:txXfrm>
        <a:off x="3941761" y="2569181"/>
        <a:ext cx="2606973" cy="892306"/>
      </dsp:txXfrm>
    </dsp:sp>
    <dsp:sp modelId="{79DBCEC9-5A3C-4568-AFE8-C079CD36DF84}">
      <dsp:nvSpPr>
        <dsp:cNvPr id="0" name=""/>
        <dsp:cNvSpPr/>
      </dsp:nvSpPr>
      <dsp:spPr>
        <a:xfrm>
          <a:off x="3914000" y="3635068"/>
          <a:ext cx="2662495" cy="947828"/>
        </a:xfrm>
        <a:prstGeom prst="roundRect">
          <a:avLst>
            <a:gd name="adj" fmla="val 10000"/>
          </a:avLst>
        </a:prstGeom>
        <a:solidFill>
          <a:schemeClr val="accent1">
            <a:shade val="80000"/>
            <a:hueOff val="-483433"/>
            <a:satOff val="-93161"/>
            <a:lumOff val="4610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660" tIns="55245" rIns="73660" bIns="55245" numCol="1" spcCol="1270" anchor="ctr" anchorCtr="0">
          <a:noAutofit/>
        </a:bodyPr>
        <a:lstStyle/>
        <a:p>
          <a:pPr marL="0" lvl="0" indent="0" algn="ctr" defTabSz="1289050">
            <a:lnSpc>
              <a:spcPct val="90000"/>
            </a:lnSpc>
            <a:spcBef>
              <a:spcPct val="0"/>
            </a:spcBef>
            <a:spcAft>
              <a:spcPct val="35000"/>
            </a:spcAft>
            <a:buNone/>
          </a:pPr>
          <a:r>
            <a:rPr lang="en-GB" sz="2900" kern="1200"/>
            <a:t>Demonstrating engagement</a:t>
          </a:r>
          <a:endParaRPr lang="en-GB" sz="2900" kern="1200" dirty="0"/>
        </a:p>
      </dsp:txBody>
      <dsp:txXfrm>
        <a:off x="3941761" y="3662829"/>
        <a:ext cx="2606973" cy="8923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C8FBD-0BA2-42D9-A9E2-E76DF4CD2693}">
      <dsp:nvSpPr>
        <dsp:cNvPr id="0" name=""/>
        <dsp:cNvSpPr/>
      </dsp:nvSpPr>
      <dsp:spPr>
        <a:xfrm>
          <a:off x="0" y="4262767"/>
          <a:ext cx="6912768" cy="559485"/>
        </a:xfrm>
        <a:prstGeom prst="rect">
          <a:avLst/>
        </a:prstGeom>
        <a:solidFill>
          <a:schemeClr val="accent1">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Form available in recruitment workbook and intranet – delays if not submitted</a:t>
          </a:r>
        </a:p>
      </dsp:txBody>
      <dsp:txXfrm>
        <a:off x="0" y="4262767"/>
        <a:ext cx="6912768" cy="559485"/>
      </dsp:txXfrm>
    </dsp:sp>
    <dsp:sp modelId="{E52B25CC-64F6-4723-A0D8-04F54E7CE68E}">
      <dsp:nvSpPr>
        <dsp:cNvPr id="0" name=""/>
        <dsp:cNvSpPr/>
      </dsp:nvSpPr>
      <dsp:spPr>
        <a:xfrm rot="10800000">
          <a:off x="0" y="3410670"/>
          <a:ext cx="6912768" cy="860489"/>
        </a:xfrm>
        <a:prstGeom prst="upArrowCallout">
          <a:avLst/>
        </a:prstGeom>
        <a:solidFill>
          <a:schemeClr val="accent1">
            <a:shade val="50000"/>
            <a:hueOff val="-158762"/>
            <a:satOff val="-31326"/>
            <a:lumOff val="20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Complete the </a:t>
          </a:r>
          <a:r>
            <a:rPr lang="en-GB" sz="1500" b="1" kern="1200"/>
            <a:t>New Starter Form</a:t>
          </a:r>
          <a:r>
            <a:rPr lang="en-GB" sz="1500" kern="1200"/>
            <a:t> to begin onboarding</a:t>
          </a:r>
        </a:p>
      </dsp:txBody>
      <dsp:txXfrm rot="10800000">
        <a:off x="0" y="3410670"/>
        <a:ext cx="6912768" cy="559120"/>
      </dsp:txXfrm>
    </dsp:sp>
    <dsp:sp modelId="{570D71B0-155C-4C44-87CF-E50C5760B2A2}">
      <dsp:nvSpPr>
        <dsp:cNvPr id="0" name=""/>
        <dsp:cNvSpPr/>
      </dsp:nvSpPr>
      <dsp:spPr>
        <a:xfrm rot="10800000">
          <a:off x="0" y="2558573"/>
          <a:ext cx="6912768" cy="860489"/>
        </a:xfrm>
        <a:prstGeom prst="upArrowCallout">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Contact unsuccessful candidates after verbal acceptance</a:t>
          </a:r>
        </a:p>
      </dsp:txBody>
      <dsp:txXfrm rot="10800000">
        <a:off x="0" y="2558573"/>
        <a:ext cx="6912768" cy="559120"/>
      </dsp:txXfrm>
    </dsp:sp>
    <dsp:sp modelId="{1E3E6B16-B8E5-42FB-96E0-D15C71A862AE}">
      <dsp:nvSpPr>
        <dsp:cNvPr id="0" name=""/>
        <dsp:cNvSpPr/>
      </dsp:nvSpPr>
      <dsp:spPr>
        <a:xfrm rot="10800000">
          <a:off x="0" y="1706476"/>
          <a:ext cx="6912768" cy="860489"/>
        </a:xfrm>
        <a:prstGeom prst="upArrowCallout">
          <a:avLst/>
        </a:prstGeom>
        <a:solidFill>
          <a:schemeClr val="accent1">
            <a:shade val="50000"/>
            <a:hueOff val="-476285"/>
            <a:satOff val="-93978"/>
            <a:lumOff val="600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Hiring manager to call and make verbal offer to successful candidate</a:t>
          </a:r>
        </a:p>
      </dsp:txBody>
      <dsp:txXfrm rot="10800000">
        <a:off x="0" y="1706476"/>
        <a:ext cx="6912768" cy="559120"/>
      </dsp:txXfrm>
    </dsp:sp>
    <dsp:sp modelId="{D32963AB-28DA-474C-8FAA-46CCB3561742}">
      <dsp:nvSpPr>
        <dsp:cNvPr id="0" name=""/>
        <dsp:cNvSpPr/>
      </dsp:nvSpPr>
      <dsp:spPr>
        <a:xfrm rot="10800000">
          <a:off x="0" y="854379"/>
          <a:ext cx="6912768" cy="860489"/>
        </a:xfrm>
        <a:prstGeom prst="upArrowCallout">
          <a:avLst/>
        </a:prstGeom>
        <a:solidFill>
          <a:schemeClr val="accent1">
            <a:shade val="50000"/>
            <a:hueOff val="-317523"/>
            <a:satOff val="-62652"/>
            <a:lumOff val="400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Panel must log scores and discuss all interviewed candidates</a:t>
          </a:r>
        </a:p>
      </dsp:txBody>
      <dsp:txXfrm rot="10800000">
        <a:off x="0" y="854379"/>
        <a:ext cx="6912768" cy="559120"/>
      </dsp:txXfrm>
    </dsp:sp>
    <dsp:sp modelId="{B07D6449-3B4C-4EA9-9CE0-EC30ECF1C0F8}">
      <dsp:nvSpPr>
        <dsp:cNvPr id="0" name=""/>
        <dsp:cNvSpPr/>
      </dsp:nvSpPr>
      <dsp:spPr>
        <a:xfrm rot="10800000">
          <a:off x="0" y="2282"/>
          <a:ext cx="6912768" cy="860489"/>
        </a:xfrm>
        <a:prstGeom prst="upArrowCallout">
          <a:avLst/>
        </a:prstGeom>
        <a:solidFill>
          <a:schemeClr val="accent1">
            <a:shade val="50000"/>
            <a:hueOff val="-158762"/>
            <a:satOff val="-31326"/>
            <a:lumOff val="200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Meet with panel after final interview (same day or within 24 hours)</a:t>
          </a:r>
          <a:endParaRPr lang="en-GB" sz="1500" kern="1200" dirty="0"/>
        </a:p>
      </dsp:txBody>
      <dsp:txXfrm rot="10800000">
        <a:off x="0" y="2282"/>
        <a:ext cx="6912768" cy="5591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0D875-33FB-41A6-B088-90921C603B70}">
      <dsp:nvSpPr>
        <dsp:cNvPr id="0" name=""/>
        <dsp:cNvSpPr/>
      </dsp:nvSpPr>
      <dsp:spPr>
        <a:xfrm>
          <a:off x="-5452001" y="-835220"/>
          <a:ext cx="6494976" cy="6494976"/>
        </a:xfrm>
        <a:prstGeom prst="blockArc">
          <a:avLst>
            <a:gd name="adj1" fmla="val 18900000"/>
            <a:gd name="adj2" fmla="val 2700000"/>
            <a:gd name="adj3" fmla="val 333"/>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ABCCB2-EBFC-4FEB-82F9-78DBB93789F1}">
      <dsp:nvSpPr>
        <dsp:cNvPr id="0" name=""/>
        <dsp:cNvSpPr/>
      </dsp:nvSpPr>
      <dsp:spPr>
        <a:xfrm>
          <a:off x="338441" y="219323"/>
          <a:ext cx="6509919" cy="43845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a:t>Use structured, competency-based questions for all candidates</a:t>
          </a:r>
          <a:endParaRPr lang="en-GB" sz="1400" kern="1200" dirty="0"/>
        </a:p>
      </dsp:txBody>
      <dsp:txXfrm>
        <a:off x="338441" y="219323"/>
        <a:ext cx="6509919" cy="438453"/>
      </dsp:txXfrm>
    </dsp:sp>
    <dsp:sp modelId="{0C284248-C5BB-44F7-B58A-685C57F6327E}">
      <dsp:nvSpPr>
        <dsp:cNvPr id="0" name=""/>
        <dsp:cNvSpPr/>
      </dsp:nvSpPr>
      <dsp:spPr>
        <a:xfrm>
          <a:off x="64407" y="164516"/>
          <a:ext cx="548067" cy="54806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5EE458B-F7AF-49B6-8D0D-AD406F0B0DDA}">
      <dsp:nvSpPr>
        <dsp:cNvPr id="0" name=""/>
        <dsp:cNvSpPr/>
      </dsp:nvSpPr>
      <dsp:spPr>
        <a:xfrm>
          <a:off x="735500" y="877390"/>
          <a:ext cx="6112859" cy="438453"/>
        </a:xfrm>
        <a:prstGeom prst="rect">
          <a:avLst/>
        </a:prstGeom>
        <a:solidFill>
          <a:schemeClr val="accent3">
            <a:hueOff val="1462509"/>
            <a:satOff val="16667"/>
            <a:lumOff val="-6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Align questions to job criteria and use STAR-friendly phrasing</a:t>
          </a:r>
        </a:p>
      </dsp:txBody>
      <dsp:txXfrm>
        <a:off x="735500" y="877390"/>
        <a:ext cx="6112859" cy="438453"/>
      </dsp:txXfrm>
    </dsp:sp>
    <dsp:sp modelId="{CB0B2334-D5DF-49A8-9C0E-7ACB34448A84}">
      <dsp:nvSpPr>
        <dsp:cNvPr id="0" name=""/>
        <dsp:cNvSpPr/>
      </dsp:nvSpPr>
      <dsp:spPr>
        <a:xfrm>
          <a:off x="461466" y="822583"/>
          <a:ext cx="548067" cy="548067"/>
        </a:xfrm>
        <a:prstGeom prst="ellipse">
          <a:avLst/>
        </a:prstGeom>
        <a:solidFill>
          <a:schemeClr val="lt1">
            <a:hueOff val="0"/>
            <a:satOff val="0"/>
            <a:lumOff val="0"/>
            <a:alphaOff val="0"/>
          </a:schemeClr>
        </a:solidFill>
        <a:ln w="25400" cap="flat" cmpd="sng" algn="ctr">
          <a:solidFill>
            <a:schemeClr val="accent3">
              <a:hueOff val="1462509"/>
              <a:satOff val="16667"/>
              <a:lumOff val="-654"/>
              <a:alphaOff val="0"/>
            </a:schemeClr>
          </a:solidFill>
          <a:prstDash val="solid"/>
        </a:ln>
        <a:effectLst/>
      </dsp:spPr>
      <dsp:style>
        <a:lnRef idx="2">
          <a:scrgbClr r="0" g="0" b="0"/>
        </a:lnRef>
        <a:fillRef idx="1">
          <a:scrgbClr r="0" g="0" b="0"/>
        </a:fillRef>
        <a:effectRef idx="0">
          <a:scrgbClr r="0" g="0" b="0"/>
        </a:effectRef>
        <a:fontRef idx="minor"/>
      </dsp:style>
    </dsp:sp>
    <dsp:sp modelId="{D66CB9B0-EEA5-4B51-88CC-7E82F240E9C5}">
      <dsp:nvSpPr>
        <dsp:cNvPr id="0" name=""/>
        <dsp:cNvSpPr/>
      </dsp:nvSpPr>
      <dsp:spPr>
        <a:xfrm>
          <a:off x="953087" y="1534974"/>
          <a:ext cx="5895273" cy="438453"/>
        </a:xfrm>
        <a:prstGeom prst="rect">
          <a:avLst/>
        </a:prstGeom>
        <a:solidFill>
          <a:schemeClr val="accent3">
            <a:hueOff val="2925019"/>
            <a:satOff val="33333"/>
            <a:lumOff val="-13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a:t>Prefer virtual interviews (with cameras on and NRW backgrounds)</a:t>
          </a:r>
        </a:p>
      </dsp:txBody>
      <dsp:txXfrm>
        <a:off x="953087" y="1534974"/>
        <a:ext cx="5895273" cy="438453"/>
      </dsp:txXfrm>
    </dsp:sp>
    <dsp:sp modelId="{2A973D1D-B006-4571-B1E1-DFC3104437EB}">
      <dsp:nvSpPr>
        <dsp:cNvPr id="0" name=""/>
        <dsp:cNvSpPr/>
      </dsp:nvSpPr>
      <dsp:spPr>
        <a:xfrm>
          <a:off x="679053" y="1480167"/>
          <a:ext cx="548067" cy="548067"/>
        </a:xfrm>
        <a:prstGeom prst="ellipse">
          <a:avLst/>
        </a:prstGeom>
        <a:solidFill>
          <a:schemeClr val="lt1">
            <a:hueOff val="0"/>
            <a:satOff val="0"/>
            <a:lumOff val="0"/>
            <a:alphaOff val="0"/>
          </a:schemeClr>
        </a:solidFill>
        <a:ln w="25400" cap="flat" cmpd="sng" algn="ctr">
          <a:solidFill>
            <a:schemeClr val="accent3">
              <a:hueOff val="2925019"/>
              <a:satOff val="33333"/>
              <a:lumOff val="-1307"/>
              <a:alphaOff val="0"/>
            </a:schemeClr>
          </a:solidFill>
          <a:prstDash val="solid"/>
        </a:ln>
        <a:effectLst/>
      </dsp:spPr>
      <dsp:style>
        <a:lnRef idx="2">
          <a:scrgbClr r="0" g="0" b="0"/>
        </a:lnRef>
        <a:fillRef idx="1">
          <a:scrgbClr r="0" g="0" b="0"/>
        </a:fillRef>
        <a:effectRef idx="0">
          <a:scrgbClr r="0" g="0" b="0"/>
        </a:effectRef>
        <a:fontRef idx="minor"/>
      </dsp:style>
    </dsp:sp>
    <dsp:sp modelId="{FBB05CF0-67EB-42F4-8F07-08E6BA3B10C7}">
      <dsp:nvSpPr>
        <dsp:cNvPr id="0" name=""/>
        <dsp:cNvSpPr/>
      </dsp:nvSpPr>
      <dsp:spPr>
        <a:xfrm>
          <a:off x="1022560" y="2193041"/>
          <a:ext cx="5825800" cy="438453"/>
        </a:xfrm>
        <a:prstGeom prst="rect">
          <a:avLst/>
        </a:prstGeom>
        <a:solidFill>
          <a:schemeClr val="accent3">
            <a:hueOff val="4387528"/>
            <a:satOff val="50000"/>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a:t>Take factual, bullet-point notes – no opinions or verbatim</a:t>
          </a:r>
        </a:p>
      </dsp:txBody>
      <dsp:txXfrm>
        <a:off x="1022560" y="2193041"/>
        <a:ext cx="5825800" cy="438453"/>
      </dsp:txXfrm>
    </dsp:sp>
    <dsp:sp modelId="{1B5D57FF-7835-442A-A564-6ACF3F969EA6}">
      <dsp:nvSpPr>
        <dsp:cNvPr id="0" name=""/>
        <dsp:cNvSpPr/>
      </dsp:nvSpPr>
      <dsp:spPr>
        <a:xfrm>
          <a:off x="748526" y="2138234"/>
          <a:ext cx="548067" cy="548067"/>
        </a:xfrm>
        <a:prstGeom prst="ellipse">
          <a:avLst/>
        </a:prstGeom>
        <a:solidFill>
          <a:schemeClr val="lt1">
            <a:hueOff val="0"/>
            <a:satOff val="0"/>
            <a:lumOff val="0"/>
            <a:alphaOff val="0"/>
          </a:schemeClr>
        </a:solidFill>
        <a:ln w="25400" cap="flat" cmpd="sng" algn="ctr">
          <a:solidFill>
            <a:schemeClr val="accent3">
              <a:hueOff val="4387528"/>
              <a:satOff val="50000"/>
              <a:lumOff val="-1961"/>
              <a:alphaOff val="0"/>
            </a:schemeClr>
          </a:solidFill>
          <a:prstDash val="solid"/>
        </a:ln>
        <a:effectLst/>
      </dsp:spPr>
      <dsp:style>
        <a:lnRef idx="2">
          <a:scrgbClr r="0" g="0" b="0"/>
        </a:lnRef>
        <a:fillRef idx="1">
          <a:scrgbClr r="0" g="0" b="0"/>
        </a:fillRef>
        <a:effectRef idx="0">
          <a:scrgbClr r="0" g="0" b="0"/>
        </a:effectRef>
        <a:fontRef idx="minor"/>
      </dsp:style>
    </dsp:sp>
    <dsp:sp modelId="{55DC542F-26AC-43A2-B68E-1A02291A8574}">
      <dsp:nvSpPr>
        <dsp:cNvPr id="0" name=""/>
        <dsp:cNvSpPr/>
      </dsp:nvSpPr>
      <dsp:spPr>
        <a:xfrm>
          <a:off x="953087" y="2851107"/>
          <a:ext cx="5895273" cy="438453"/>
        </a:xfrm>
        <a:prstGeom prst="rect">
          <a:avLst/>
        </a:prstGeom>
        <a:solidFill>
          <a:schemeClr val="accent3">
            <a:hueOff val="5850038"/>
            <a:satOff val="66667"/>
            <a:lumOff val="-26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a:t>Score independently, then meet as a panel to agree outcomes</a:t>
          </a:r>
        </a:p>
      </dsp:txBody>
      <dsp:txXfrm>
        <a:off x="953087" y="2851107"/>
        <a:ext cx="5895273" cy="438453"/>
      </dsp:txXfrm>
    </dsp:sp>
    <dsp:sp modelId="{8F34F7CB-85F1-42A1-B767-DEBEEE2CA4DB}">
      <dsp:nvSpPr>
        <dsp:cNvPr id="0" name=""/>
        <dsp:cNvSpPr/>
      </dsp:nvSpPr>
      <dsp:spPr>
        <a:xfrm>
          <a:off x="679053" y="2796301"/>
          <a:ext cx="548067" cy="548067"/>
        </a:xfrm>
        <a:prstGeom prst="ellipse">
          <a:avLst/>
        </a:prstGeom>
        <a:solidFill>
          <a:schemeClr val="lt1">
            <a:hueOff val="0"/>
            <a:satOff val="0"/>
            <a:lumOff val="0"/>
            <a:alphaOff val="0"/>
          </a:schemeClr>
        </a:solidFill>
        <a:ln w="25400" cap="flat" cmpd="sng" algn="ctr">
          <a:solidFill>
            <a:schemeClr val="accent3">
              <a:hueOff val="5850038"/>
              <a:satOff val="66667"/>
              <a:lumOff val="-2615"/>
              <a:alphaOff val="0"/>
            </a:schemeClr>
          </a:solidFill>
          <a:prstDash val="solid"/>
        </a:ln>
        <a:effectLst/>
      </dsp:spPr>
      <dsp:style>
        <a:lnRef idx="2">
          <a:scrgbClr r="0" g="0" b="0"/>
        </a:lnRef>
        <a:fillRef idx="1">
          <a:scrgbClr r="0" g="0" b="0"/>
        </a:fillRef>
        <a:effectRef idx="0">
          <a:scrgbClr r="0" g="0" b="0"/>
        </a:effectRef>
        <a:fontRef idx="minor"/>
      </dsp:style>
    </dsp:sp>
    <dsp:sp modelId="{FECFDAB8-A1C1-4E94-9C2F-456DEDB0AEB9}">
      <dsp:nvSpPr>
        <dsp:cNvPr id="0" name=""/>
        <dsp:cNvSpPr/>
      </dsp:nvSpPr>
      <dsp:spPr>
        <a:xfrm>
          <a:off x="735500" y="3508692"/>
          <a:ext cx="6112859" cy="438453"/>
        </a:xfrm>
        <a:prstGeom prst="rect">
          <a:avLst/>
        </a:prstGeom>
        <a:solidFill>
          <a:schemeClr val="accent3">
            <a:hueOff val="7312546"/>
            <a:satOff val="83333"/>
            <a:lumOff val="-326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Follow ORCE: Observe, Record, Classify, Evaluate</a:t>
          </a:r>
        </a:p>
      </dsp:txBody>
      <dsp:txXfrm>
        <a:off x="735500" y="3508692"/>
        <a:ext cx="6112859" cy="438453"/>
      </dsp:txXfrm>
    </dsp:sp>
    <dsp:sp modelId="{2BB83800-ED30-447C-A915-0B78F0977889}">
      <dsp:nvSpPr>
        <dsp:cNvPr id="0" name=""/>
        <dsp:cNvSpPr/>
      </dsp:nvSpPr>
      <dsp:spPr>
        <a:xfrm>
          <a:off x="461466" y="3453885"/>
          <a:ext cx="548067" cy="548067"/>
        </a:xfrm>
        <a:prstGeom prst="ellipse">
          <a:avLst/>
        </a:prstGeom>
        <a:solidFill>
          <a:schemeClr val="lt1">
            <a:hueOff val="0"/>
            <a:satOff val="0"/>
            <a:lumOff val="0"/>
            <a:alphaOff val="0"/>
          </a:schemeClr>
        </a:solidFill>
        <a:ln w="25400" cap="flat" cmpd="sng" algn="ctr">
          <a:solidFill>
            <a:schemeClr val="accent3">
              <a:hueOff val="7312546"/>
              <a:satOff val="83333"/>
              <a:lumOff val="-3268"/>
              <a:alphaOff val="0"/>
            </a:schemeClr>
          </a:solidFill>
          <a:prstDash val="solid"/>
        </a:ln>
        <a:effectLst/>
      </dsp:spPr>
      <dsp:style>
        <a:lnRef idx="2">
          <a:scrgbClr r="0" g="0" b="0"/>
        </a:lnRef>
        <a:fillRef idx="1">
          <a:scrgbClr r="0" g="0" b="0"/>
        </a:fillRef>
        <a:effectRef idx="0">
          <a:scrgbClr r="0" g="0" b="0"/>
        </a:effectRef>
        <a:fontRef idx="minor"/>
      </dsp:style>
    </dsp:sp>
    <dsp:sp modelId="{B447DA2C-30FA-4C02-B8AA-A1EBF607D140}">
      <dsp:nvSpPr>
        <dsp:cNvPr id="0" name=""/>
        <dsp:cNvSpPr/>
      </dsp:nvSpPr>
      <dsp:spPr>
        <a:xfrm>
          <a:off x="338441" y="4166758"/>
          <a:ext cx="6509919" cy="438453"/>
        </a:xfrm>
        <a:prstGeom prst="rect">
          <a:avLst/>
        </a:prstGeom>
        <a:solidFill>
          <a:schemeClr val="accent3">
            <a:hueOff val="8775056"/>
            <a:satOff val="100000"/>
            <a:lumOff val="-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802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t>All panel members must upload their interview notes to the DMS area</a:t>
          </a:r>
        </a:p>
      </dsp:txBody>
      <dsp:txXfrm>
        <a:off x="338441" y="4166758"/>
        <a:ext cx="6509919" cy="438453"/>
      </dsp:txXfrm>
    </dsp:sp>
    <dsp:sp modelId="{8EF46360-C645-4A37-8CE9-4F8BCCC5521C}">
      <dsp:nvSpPr>
        <dsp:cNvPr id="0" name=""/>
        <dsp:cNvSpPr/>
      </dsp:nvSpPr>
      <dsp:spPr>
        <a:xfrm>
          <a:off x="64407" y="4111952"/>
          <a:ext cx="548067" cy="548067"/>
        </a:xfrm>
        <a:prstGeom prst="ellipse">
          <a:avLst/>
        </a:prstGeom>
        <a:solidFill>
          <a:schemeClr val="lt1">
            <a:hueOff val="0"/>
            <a:satOff val="0"/>
            <a:lumOff val="0"/>
            <a:alphaOff val="0"/>
          </a:schemeClr>
        </a:solidFill>
        <a:ln w="25400" cap="flat" cmpd="sng" algn="ctr">
          <a:solidFill>
            <a:schemeClr val="accent3">
              <a:hueOff val="8775056"/>
              <a:satOff val="100000"/>
              <a:lumOff val="-3922"/>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395E8F-2BA0-9CE6-B1B0-FFD099F61C1F}"/>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a:defRPr sz="1200"/>
            </a:lvl1pPr>
          </a:lstStyle>
          <a:p>
            <a:endParaRPr lang="en-US" dirty="0">
              <a:latin typeface="Gotham Rounded Book" pitchFamily="2" charset="0"/>
            </a:endParaRPr>
          </a:p>
        </p:txBody>
      </p:sp>
      <p:sp>
        <p:nvSpPr>
          <p:cNvPr id="3" name="Date Placeholder 2">
            <a:extLst>
              <a:ext uri="{FF2B5EF4-FFF2-40B4-BE49-F238E27FC236}">
                <a16:creationId xmlns:a16="http://schemas.microsoft.com/office/drawing/2014/main" id="{AEE69CB2-6637-AFF8-36B9-A7A4952AFA7E}"/>
              </a:ext>
            </a:extLst>
          </p:cNvPr>
          <p:cNvSpPr>
            <a:spLocks noGrp="1"/>
          </p:cNvSpPr>
          <p:nvPr>
            <p:ph type="dt" sz="quarter" idx="1"/>
          </p:nvPr>
        </p:nvSpPr>
        <p:spPr>
          <a:xfrm>
            <a:off x="3849688" y="0"/>
            <a:ext cx="2946400" cy="495300"/>
          </a:xfrm>
          <a:prstGeom prst="rect">
            <a:avLst/>
          </a:prstGeom>
        </p:spPr>
        <p:txBody>
          <a:bodyPr vert="horz" lIns="91440" tIns="45720" rIns="91440" bIns="45720" rtlCol="0"/>
          <a:lstStyle>
            <a:lvl1pPr algn="r">
              <a:defRPr sz="1200"/>
            </a:lvl1pPr>
          </a:lstStyle>
          <a:p>
            <a:fld id="{EBAA8014-C205-D84E-A1B0-E7053D381E10}" type="datetimeFigureOut">
              <a:rPr lang="en-US" smtClean="0">
                <a:latin typeface="Gotham Rounded Book" pitchFamily="2" charset="0"/>
              </a:rPr>
              <a:t>1/20/2026</a:t>
            </a:fld>
            <a:endParaRPr lang="en-US" dirty="0">
              <a:latin typeface="Gotham Rounded Book" pitchFamily="2" charset="0"/>
            </a:endParaRPr>
          </a:p>
        </p:txBody>
      </p:sp>
      <p:sp>
        <p:nvSpPr>
          <p:cNvPr id="4" name="Footer Placeholder 3">
            <a:extLst>
              <a:ext uri="{FF2B5EF4-FFF2-40B4-BE49-F238E27FC236}">
                <a16:creationId xmlns:a16="http://schemas.microsoft.com/office/drawing/2014/main" id="{347790E8-B3F5-F4E1-C88E-5EC2BBA43117}"/>
              </a:ext>
            </a:extLst>
          </p:cNvPr>
          <p:cNvSpPr>
            <a:spLocks noGrp="1"/>
          </p:cNvSpPr>
          <p:nvPr>
            <p:ph type="ftr" sz="quarter" idx="2"/>
          </p:nvPr>
        </p:nvSpPr>
        <p:spPr>
          <a:xfrm>
            <a:off x="0" y="9377363"/>
            <a:ext cx="2946400" cy="495300"/>
          </a:xfrm>
          <a:prstGeom prst="rect">
            <a:avLst/>
          </a:prstGeom>
        </p:spPr>
        <p:txBody>
          <a:bodyPr vert="horz" lIns="91440" tIns="45720" rIns="91440" bIns="45720" rtlCol="0" anchor="b"/>
          <a:lstStyle>
            <a:lvl1pPr algn="l">
              <a:defRPr sz="1200"/>
            </a:lvl1pPr>
          </a:lstStyle>
          <a:p>
            <a:endParaRPr lang="en-US" dirty="0">
              <a:latin typeface="Gotham Rounded Book" pitchFamily="2" charset="0"/>
            </a:endParaRPr>
          </a:p>
        </p:txBody>
      </p:sp>
      <p:sp>
        <p:nvSpPr>
          <p:cNvPr id="5" name="Slide Number Placeholder 4">
            <a:extLst>
              <a:ext uri="{FF2B5EF4-FFF2-40B4-BE49-F238E27FC236}">
                <a16:creationId xmlns:a16="http://schemas.microsoft.com/office/drawing/2014/main" id="{FA88B1D7-7F39-37E2-C658-694480B7D374}"/>
              </a:ext>
            </a:extLst>
          </p:cNvPr>
          <p:cNvSpPr>
            <a:spLocks noGrp="1"/>
          </p:cNvSpPr>
          <p:nvPr>
            <p:ph type="sldNum" sz="quarter" idx="3"/>
          </p:nvPr>
        </p:nvSpPr>
        <p:spPr>
          <a:xfrm>
            <a:off x="3849688" y="9377363"/>
            <a:ext cx="2946400" cy="495300"/>
          </a:xfrm>
          <a:prstGeom prst="rect">
            <a:avLst/>
          </a:prstGeom>
        </p:spPr>
        <p:txBody>
          <a:bodyPr vert="horz" lIns="91440" tIns="45720" rIns="91440" bIns="45720" rtlCol="0" anchor="b"/>
          <a:lstStyle>
            <a:lvl1pPr algn="r">
              <a:defRPr sz="1200"/>
            </a:lvl1pPr>
          </a:lstStyle>
          <a:p>
            <a:fld id="{67019E5F-E780-AA4D-B928-54D6E47248C9}" type="slidenum">
              <a:rPr lang="en-US" smtClean="0">
                <a:latin typeface="Gotham Rounded Book" pitchFamily="2" charset="0"/>
              </a:rPr>
              <a:t>‹#›</a:t>
            </a:fld>
            <a:endParaRPr lang="en-US" dirty="0">
              <a:latin typeface="Gotham Rounded Book" pitchFamily="2" charset="0"/>
            </a:endParaRPr>
          </a:p>
        </p:txBody>
      </p:sp>
    </p:spTree>
    <p:extLst>
      <p:ext uri="{BB962C8B-B14F-4D97-AF65-F5344CB8AC3E}">
        <p14:creationId xmlns:p14="http://schemas.microsoft.com/office/powerpoint/2010/main" val="23679699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247" cy="494031"/>
          </a:xfrm>
          <a:prstGeom prst="rect">
            <a:avLst/>
          </a:prstGeom>
        </p:spPr>
        <p:txBody>
          <a:bodyPr vert="horz" lIns="91815" tIns="45907" rIns="91815" bIns="45907" rtlCol="0"/>
          <a:lstStyle>
            <a:lvl1pPr algn="l">
              <a:defRPr sz="1200" b="0" i="0">
                <a:latin typeface="Gotham Rounded Book" pitchFamily="2" charset="0"/>
              </a:defRPr>
            </a:lvl1pPr>
          </a:lstStyle>
          <a:p>
            <a:endParaRPr lang="en-GB" dirty="0"/>
          </a:p>
        </p:txBody>
      </p:sp>
      <p:sp>
        <p:nvSpPr>
          <p:cNvPr id="3" name="Date Placeholder 2"/>
          <p:cNvSpPr>
            <a:spLocks noGrp="1"/>
          </p:cNvSpPr>
          <p:nvPr>
            <p:ph type="dt" idx="1"/>
          </p:nvPr>
        </p:nvSpPr>
        <p:spPr>
          <a:xfrm>
            <a:off x="3849826" y="0"/>
            <a:ext cx="2946246" cy="494031"/>
          </a:xfrm>
          <a:prstGeom prst="rect">
            <a:avLst/>
          </a:prstGeom>
        </p:spPr>
        <p:txBody>
          <a:bodyPr vert="horz" lIns="91815" tIns="45907" rIns="91815" bIns="45907" rtlCol="0"/>
          <a:lstStyle>
            <a:lvl1pPr algn="r">
              <a:defRPr sz="1200" b="0" i="0">
                <a:latin typeface="Gotham Rounded Book" pitchFamily="2" charset="0"/>
              </a:defRPr>
            </a:lvl1pPr>
          </a:lstStyle>
          <a:p>
            <a:fld id="{19158BCB-96AE-480E-B950-B38D6A9DA677}" type="datetimeFigureOut">
              <a:rPr lang="en-GB" smtClean="0"/>
              <a:pPr/>
              <a:t>20/01/2026</a:t>
            </a:fld>
            <a:endParaRPr lang="en-GB" dirty="0"/>
          </a:p>
        </p:txBody>
      </p:sp>
      <p:sp>
        <p:nvSpPr>
          <p:cNvPr id="4" name="Slide Image Placeholder 3"/>
          <p:cNvSpPr>
            <a:spLocks noGrp="1" noRot="1" noChangeAspect="1"/>
          </p:cNvSpPr>
          <p:nvPr>
            <p:ph type="sldImg" idx="2"/>
          </p:nvPr>
        </p:nvSpPr>
        <p:spPr>
          <a:xfrm>
            <a:off x="106363" y="739775"/>
            <a:ext cx="6584950" cy="3703638"/>
          </a:xfrm>
          <a:prstGeom prst="rect">
            <a:avLst/>
          </a:prstGeom>
          <a:noFill/>
          <a:ln w="12700">
            <a:solidFill>
              <a:prstClr val="black"/>
            </a:solidFill>
          </a:ln>
        </p:spPr>
        <p:txBody>
          <a:bodyPr vert="horz" lIns="91815" tIns="45907" rIns="91815" bIns="45907" rtlCol="0" anchor="ctr"/>
          <a:lstStyle/>
          <a:p>
            <a:endParaRPr lang="en-GB" dirty="0"/>
          </a:p>
        </p:txBody>
      </p:sp>
      <p:sp>
        <p:nvSpPr>
          <p:cNvPr id="5" name="Notes Placeholder 4"/>
          <p:cNvSpPr>
            <a:spLocks noGrp="1"/>
          </p:cNvSpPr>
          <p:nvPr>
            <p:ph type="body" sz="quarter" idx="3"/>
          </p:nvPr>
        </p:nvSpPr>
        <p:spPr>
          <a:xfrm>
            <a:off x="679288" y="4689316"/>
            <a:ext cx="5439101" cy="4443096"/>
          </a:xfrm>
          <a:prstGeom prst="rect">
            <a:avLst/>
          </a:prstGeom>
        </p:spPr>
        <p:txBody>
          <a:bodyPr vert="horz" lIns="91815" tIns="45907" rIns="91815" bIns="45907"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9377044"/>
            <a:ext cx="2946247" cy="494030"/>
          </a:xfrm>
          <a:prstGeom prst="rect">
            <a:avLst/>
          </a:prstGeom>
        </p:spPr>
        <p:txBody>
          <a:bodyPr vert="horz" lIns="91815" tIns="45907" rIns="91815" bIns="45907" rtlCol="0" anchor="b"/>
          <a:lstStyle>
            <a:lvl1pPr algn="l">
              <a:defRPr sz="1200" b="0" i="0">
                <a:latin typeface="Gotham Rounded Book" pitchFamily="2" charset="0"/>
              </a:defRPr>
            </a:lvl1pPr>
          </a:lstStyle>
          <a:p>
            <a:endParaRPr lang="en-GB" dirty="0"/>
          </a:p>
        </p:txBody>
      </p:sp>
      <p:sp>
        <p:nvSpPr>
          <p:cNvPr id="7" name="Slide Number Placeholder 6"/>
          <p:cNvSpPr>
            <a:spLocks noGrp="1"/>
          </p:cNvSpPr>
          <p:nvPr>
            <p:ph type="sldNum" sz="quarter" idx="5"/>
          </p:nvPr>
        </p:nvSpPr>
        <p:spPr>
          <a:xfrm>
            <a:off x="3849826" y="9377044"/>
            <a:ext cx="2946246" cy="494030"/>
          </a:xfrm>
          <a:prstGeom prst="rect">
            <a:avLst/>
          </a:prstGeom>
        </p:spPr>
        <p:txBody>
          <a:bodyPr vert="horz" lIns="91815" tIns="45907" rIns="91815" bIns="45907" rtlCol="0" anchor="b"/>
          <a:lstStyle>
            <a:lvl1pPr algn="r">
              <a:defRPr sz="1200" b="0" i="0">
                <a:latin typeface="Gotham Rounded Book" pitchFamily="2" charset="0"/>
              </a:defRPr>
            </a:lvl1pPr>
          </a:lstStyle>
          <a:p>
            <a:fld id="{9F36E6A4-55B7-42F1-9F58-6BBDBC7E90C5}" type="slidenum">
              <a:rPr lang="en-GB" smtClean="0"/>
              <a:pPr/>
              <a:t>‹#›</a:t>
            </a:fld>
            <a:endParaRPr lang="en-GB" dirty="0"/>
          </a:p>
        </p:txBody>
      </p:sp>
    </p:spTree>
    <p:extLst>
      <p:ext uri="{BB962C8B-B14F-4D97-AF65-F5344CB8AC3E}">
        <p14:creationId xmlns:p14="http://schemas.microsoft.com/office/powerpoint/2010/main" val="2908624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Gotham Rounded Book" pitchFamily="2" charset="0"/>
        <a:ea typeface="+mn-ea"/>
        <a:cs typeface="+mn-cs"/>
      </a:defRPr>
    </a:lvl1pPr>
    <a:lvl2pPr marL="457200" algn="l" defTabSz="914400" rtl="0" eaLnBrk="1" latinLnBrk="0" hangingPunct="1">
      <a:defRPr sz="1200" b="0" i="0" kern="1200">
        <a:solidFill>
          <a:schemeClr val="tx1"/>
        </a:solidFill>
        <a:latin typeface="Gotham Rounded Book" pitchFamily="2" charset="0"/>
        <a:ea typeface="+mn-ea"/>
        <a:cs typeface="+mn-cs"/>
      </a:defRPr>
    </a:lvl2pPr>
    <a:lvl3pPr marL="914400" algn="l" defTabSz="914400" rtl="0" eaLnBrk="1" latinLnBrk="0" hangingPunct="1">
      <a:defRPr sz="1200" b="0" i="0" kern="1200">
        <a:solidFill>
          <a:schemeClr val="tx1"/>
        </a:solidFill>
        <a:latin typeface="Gotham Rounded Book" pitchFamily="2" charset="0"/>
        <a:ea typeface="+mn-ea"/>
        <a:cs typeface="+mn-cs"/>
      </a:defRPr>
    </a:lvl3pPr>
    <a:lvl4pPr marL="1371600" algn="l" defTabSz="914400" rtl="0" eaLnBrk="1" latinLnBrk="0" hangingPunct="1">
      <a:defRPr sz="1200" b="0" i="0" kern="1200">
        <a:solidFill>
          <a:schemeClr val="tx1"/>
        </a:solidFill>
        <a:latin typeface="Gotham Rounded Book" pitchFamily="2" charset="0"/>
        <a:ea typeface="+mn-ea"/>
        <a:cs typeface="+mn-cs"/>
      </a:defRPr>
    </a:lvl4pPr>
    <a:lvl5pPr marL="1828800" algn="l" defTabSz="914400" rtl="0" eaLnBrk="1" latinLnBrk="0" hangingPunct="1">
      <a:defRPr sz="1200" b="0" i="0" kern="1200">
        <a:solidFill>
          <a:schemeClr val="tx1"/>
        </a:solidFill>
        <a:latin typeface="Gotham Rounded Book" pitchFamily="2"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Gotham Rounded Book" pitchFamily="2" charset="0"/>
                <a:ea typeface="+mn-ea"/>
                <a:cs typeface="+mn-cs"/>
              </a:rPr>
              <a:t>This session aims to strengthen interviewing skills so managers can gather reliable evidence, make fair decisions and place the right people into the right roles.</a:t>
            </a:r>
          </a:p>
          <a:p>
            <a:endParaRPr lang="en-GB" dirty="0"/>
          </a:p>
        </p:txBody>
      </p:sp>
      <p:sp>
        <p:nvSpPr>
          <p:cNvPr id="4" name="Slide Number Placeholder 3"/>
          <p:cNvSpPr>
            <a:spLocks noGrp="1"/>
          </p:cNvSpPr>
          <p:nvPr>
            <p:ph type="sldNum" sz="quarter" idx="5"/>
          </p:nvPr>
        </p:nvSpPr>
        <p:spPr/>
        <p:txBody>
          <a:bodyPr/>
          <a:lstStyle/>
          <a:p>
            <a:fld id="{9F36E6A4-55B7-42F1-9F58-6BBDBC7E90C5}" type="slidenum">
              <a:rPr lang="en-GB" smtClean="0"/>
              <a:pPr/>
              <a:t>2</a:t>
            </a:fld>
            <a:endParaRPr lang="en-GB" dirty="0"/>
          </a:p>
        </p:txBody>
      </p:sp>
    </p:spTree>
    <p:extLst>
      <p:ext uri="{BB962C8B-B14F-4D97-AF65-F5344CB8AC3E}">
        <p14:creationId xmlns:p14="http://schemas.microsoft.com/office/powerpoint/2010/main" val="205886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EE435-9641-6FB8-F0ED-384754C90B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377543-482E-01B8-9C6F-9F240BB01A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50B613-2274-D5DE-E507-1536C3459316}"/>
              </a:ext>
            </a:extLst>
          </p:cNvPr>
          <p:cNvSpPr>
            <a:spLocks noGrp="1"/>
          </p:cNvSpPr>
          <p:nvPr>
            <p:ph type="body" idx="1"/>
          </p:nvPr>
        </p:nvSpPr>
        <p:spPr/>
        <p:txBody>
          <a:bodyPr/>
          <a:lstStyle/>
          <a:p>
            <a:r>
              <a:rPr lang="en-GB" b="0" dirty="0"/>
              <a:t>All interviews at NRW must be structured, fair, and free from bias. That means we use a predefined set of competency-based questions, asked in the same order to every candidate. Each answer is assessed using the same scoring matrix we used at shortlisting stage.</a:t>
            </a:r>
          </a:p>
          <a:p>
            <a:endParaRPr lang="en-GB" b="0" dirty="0"/>
          </a:p>
          <a:p>
            <a:r>
              <a:rPr lang="en-GB" b="0" dirty="0"/>
              <a:t>Structured interviews make sure we’re comparing candidates fairly and consistently. They reduce the risk of bias and help us base decisions on evidence, not assumptions.</a:t>
            </a:r>
          </a:p>
          <a:p>
            <a:r>
              <a:rPr lang="en-GB" b="0" dirty="0"/>
              <a:t>As the recruiting manager, it’s your responsibility to:</a:t>
            </a:r>
          </a:p>
          <a:p>
            <a:endParaRPr lang="en-GB" b="0" dirty="0"/>
          </a:p>
          <a:p>
            <a:pPr marL="171450" indent="-171450">
              <a:buFont typeface="Arial" panose="020B0604020202020204" pitchFamily="34" charset="0"/>
              <a:buChar char="•"/>
            </a:pPr>
            <a:r>
              <a:rPr lang="en-GB" b="0" dirty="0"/>
              <a:t>Develop and agree interview questions with your panel in advance</a:t>
            </a:r>
          </a:p>
          <a:p>
            <a:pPr marL="171450" indent="-171450">
              <a:buFont typeface="Arial" panose="020B0604020202020204" pitchFamily="34" charset="0"/>
              <a:buChar char="•"/>
            </a:pPr>
            <a:r>
              <a:rPr lang="en-GB" b="0" dirty="0"/>
              <a:t>Make sure the questions are aligned to the ‘qualifications, skills and experience’ section of the job advert</a:t>
            </a:r>
          </a:p>
          <a:p>
            <a:pPr marL="171450" indent="-171450">
              <a:buFont typeface="Arial" panose="020B0604020202020204" pitchFamily="34" charset="0"/>
              <a:buChar char="•"/>
            </a:pPr>
            <a:r>
              <a:rPr lang="en-GB" b="0" dirty="0"/>
              <a:t>And most importantly – all candidates must be asked the same set of questions</a:t>
            </a:r>
          </a:p>
          <a:p>
            <a:pPr marL="0" indent="0">
              <a:buFont typeface="Arial" panose="020B0604020202020204" pitchFamily="34" charset="0"/>
              <a:buNone/>
            </a:pPr>
            <a:endParaRPr lang="en-GB" b="0" dirty="0"/>
          </a:p>
          <a:p>
            <a:r>
              <a:rPr lang="en-GB" b="0" dirty="0"/>
              <a:t>In terms of format – interviews can take place virtually using Microsoft Teams or in person, depending on what’s most appropriate. That said, virtual interviews are strongly encouraged. They’re often more efficient, easier to arrange, and support our sustainability goals by cutting down on travel.</a:t>
            </a:r>
          </a:p>
          <a:p>
            <a:endParaRPr lang="en-GB" b="0" dirty="0"/>
          </a:p>
          <a:p>
            <a:r>
              <a:rPr lang="en-GB" b="0" dirty="0"/>
              <a:t>If you believe an in-person interview is needed, please speak with the Recruitment Team when you’re preparing your advert so the right arrangements can be made.</a:t>
            </a:r>
          </a:p>
        </p:txBody>
      </p:sp>
      <p:sp>
        <p:nvSpPr>
          <p:cNvPr id="4" name="Slide Number Placeholder 3">
            <a:extLst>
              <a:ext uri="{FF2B5EF4-FFF2-40B4-BE49-F238E27FC236}">
                <a16:creationId xmlns:a16="http://schemas.microsoft.com/office/drawing/2014/main" id="{35362204-4566-009D-EB9E-24BE021FA9CB}"/>
              </a:ext>
            </a:extLst>
          </p:cNvPr>
          <p:cNvSpPr>
            <a:spLocks noGrp="1"/>
          </p:cNvSpPr>
          <p:nvPr>
            <p:ph type="sldNum" sz="quarter" idx="5"/>
          </p:nvPr>
        </p:nvSpPr>
        <p:spPr/>
        <p:txBody>
          <a:bodyPr/>
          <a:lstStyle/>
          <a:p>
            <a:fld id="{9F36E6A4-55B7-42F1-9F58-6BBDBC7E90C5}" type="slidenum">
              <a:rPr lang="en-GB" smtClean="0"/>
              <a:pPr/>
              <a:t>4</a:t>
            </a:fld>
            <a:endParaRPr lang="en-GB" dirty="0"/>
          </a:p>
        </p:txBody>
      </p:sp>
    </p:spTree>
    <p:extLst>
      <p:ext uri="{BB962C8B-B14F-4D97-AF65-F5344CB8AC3E}">
        <p14:creationId xmlns:p14="http://schemas.microsoft.com/office/powerpoint/2010/main" val="3407117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444CE-4ACD-29CC-EEC0-8701649471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F771B-9A91-7742-8F05-5E9BBC11A4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B8877A-D0DD-0F0B-4EA3-A403973A254B}"/>
              </a:ext>
            </a:extLst>
          </p:cNvPr>
          <p:cNvSpPr>
            <a:spLocks noGrp="1"/>
          </p:cNvSpPr>
          <p:nvPr>
            <p:ph type="body" idx="1"/>
          </p:nvPr>
        </p:nvSpPr>
        <p:spPr/>
        <p:txBody>
          <a:bodyPr/>
          <a:lstStyle/>
          <a:p>
            <a:r>
              <a:rPr lang="en-GB" b="0" dirty="0"/>
              <a:t>When preparing for interviews, one of your key tasks is to write questions that draw out meaningful and structured responses. We do this by using leading, open questions that prompt the candidate to give real-life examples of their skills and experience.</a:t>
            </a:r>
          </a:p>
          <a:p>
            <a:endParaRPr lang="en-GB" b="0" dirty="0"/>
          </a:p>
          <a:p>
            <a:r>
              <a:rPr lang="en-GB" b="0" dirty="0"/>
              <a:t>Avoid closed questions that can be answered with a simple yes or no. Instead, focus on how, what, why, and tell me about to guide the candidate to give a full, structured answer.</a:t>
            </a:r>
          </a:p>
          <a:p>
            <a:endParaRPr lang="en-GB" b="0" dirty="0"/>
          </a:p>
          <a:p>
            <a:r>
              <a:rPr lang="en-GB" b="0" dirty="0"/>
              <a:t>Every question should link back to the ‘Your qualifications, skills and experience’ section in the job advert or role description. That way, you’re directly assessing whether the candidate can meet the essential requirements.</a:t>
            </a:r>
          </a:p>
          <a:p>
            <a:endParaRPr lang="en-GB" b="0" dirty="0"/>
          </a:p>
          <a:p>
            <a:r>
              <a:rPr lang="en-GB" b="0" dirty="0"/>
              <a:t>You can also build your questions around the STAR method — ask questions that naturally encourage the candidate to explain the Situation, Task, Action, and Result.</a:t>
            </a:r>
          </a:p>
          <a:p>
            <a:endParaRPr lang="en-GB" b="0" dirty="0"/>
          </a:p>
          <a:p>
            <a:endParaRPr lang="en-GB" b="0" dirty="0"/>
          </a:p>
        </p:txBody>
      </p:sp>
      <p:sp>
        <p:nvSpPr>
          <p:cNvPr id="4" name="Slide Number Placeholder 3">
            <a:extLst>
              <a:ext uri="{FF2B5EF4-FFF2-40B4-BE49-F238E27FC236}">
                <a16:creationId xmlns:a16="http://schemas.microsoft.com/office/drawing/2014/main" id="{80A69C58-DBDE-AFDB-349F-6DEFB99C63C7}"/>
              </a:ext>
            </a:extLst>
          </p:cNvPr>
          <p:cNvSpPr>
            <a:spLocks noGrp="1"/>
          </p:cNvSpPr>
          <p:nvPr>
            <p:ph type="sldNum" sz="quarter" idx="5"/>
          </p:nvPr>
        </p:nvSpPr>
        <p:spPr/>
        <p:txBody>
          <a:bodyPr/>
          <a:lstStyle/>
          <a:p>
            <a:fld id="{9F36E6A4-55B7-42F1-9F58-6BBDBC7E90C5}" type="slidenum">
              <a:rPr lang="en-GB" smtClean="0"/>
              <a:pPr/>
              <a:t>5</a:t>
            </a:fld>
            <a:endParaRPr lang="en-GB" dirty="0"/>
          </a:p>
        </p:txBody>
      </p:sp>
    </p:spTree>
    <p:extLst>
      <p:ext uri="{BB962C8B-B14F-4D97-AF65-F5344CB8AC3E}">
        <p14:creationId xmlns:p14="http://schemas.microsoft.com/office/powerpoint/2010/main" val="2084072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Here’s an example:</a:t>
            </a:r>
          </a:p>
          <a:p>
            <a:br>
              <a:rPr lang="en-GB" b="0" dirty="0"/>
            </a:br>
            <a:r>
              <a:rPr lang="en-GB" b="0" dirty="0"/>
              <a:t>Instead of asking </a:t>
            </a:r>
            <a:r>
              <a:rPr lang="en-GB" b="0" i="1" dirty="0"/>
              <a:t>‘Do you have experience leading a team?’</a:t>
            </a:r>
            <a:r>
              <a:rPr lang="en-GB" b="0" dirty="0"/>
              <a:t>, try:</a:t>
            </a:r>
          </a:p>
          <a:p>
            <a:br>
              <a:rPr lang="en-GB" b="0" dirty="0"/>
            </a:br>
            <a:r>
              <a:rPr lang="en-GB" b="0" i="1" dirty="0"/>
              <a:t>‘Tell us about a time you led a team through a challenging situation. What was your role, and what was the outcome?’</a:t>
            </a:r>
          </a:p>
          <a:p>
            <a:endParaRPr lang="en-GB" b="0" dirty="0"/>
          </a:p>
          <a:p>
            <a:r>
              <a:rPr lang="en-GB" b="0" dirty="0"/>
              <a:t>That encourages a much richer and evidence-based answer.”</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a:effectLst/>
                <a:latin typeface="Aptos" panose="020B0004020202020204" pitchFamily="34" charset="0"/>
                <a:ea typeface="Aptos" panose="020B0004020202020204" pitchFamily="34" charset="0"/>
                <a:cs typeface="Times New Roman" panose="02020603050405020304" pitchFamily="18" charset="0"/>
              </a:rPr>
              <a:t>It’s advisable that you agree any follow up questions with your panel before the interview just in case you think that the candidate hasn’t provided a comprehensive response. </a:t>
            </a:r>
          </a:p>
          <a:p>
            <a:endParaRPr lang="en-GB" dirty="0"/>
          </a:p>
        </p:txBody>
      </p:sp>
      <p:sp>
        <p:nvSpPr>
          <p:cNvPr id="4" name="Slide Number Placeholder 3"/>
          <p:cNvSpPr>
            <a:spLocks noGrp="1"/>
          </p:cNvSpPr>
          <p:nvPr>
            <p:ph type="sldNum" sz="quarter" idx="5"/>
          </p:nvPr>
        </p:nvSpPr>
        <p:spPr/>
        <p:txBody>
          <a:bodyPr/>
          <a:lstStyle/>
          <a:p>
            <a:fld id="{9F36E6A4-55B7-42F1-9F58-6BBDBC7E90C5}" type="slidenum">
              <a:rPr lang="en-GB" smtClean="0"/>
              <a:pPr/>
              <a:t>6</a:t>
            </a:fld>
            <a:endParaRPr lang="en-GB" dirty="0"/>
          </a:p>
        </p:txBody>
      </p:sp>
    </p:spTree>
    <p:extLst>
      <p:ext uri="{BB962C8B-B14F-4D97-AF65-F5344CB8AC3E}">
        <p14:creationId xmlns:p14="http://schemas.microsoft.com/office/powerpoint/2010/main" val="3478264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9E885-4820-6CF6-F13B-4839BD8891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295671-FA90-637D-1E12-56CE27EB7D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F8124D-FE96-E488-81A4-78BB95F8B0D1}"/>
              </a:ext>
            </a:extLst>
          </p:cNvPr>
          <p:cNvSpPr>
            <a:spLocks noGrp="1"/>
          </p:cNvSpPr>
          <p:nvPr>
            <p:ph type="body" idx="1"/>
          </p:nvPr>
        </p:nvSpPr>
        <p:spPr/>
        <p:txBody>
          <a:bodyPr/>
          <a:lstStyle/>
          <a:p>
            <a:r>
              <a:rPr lang="en-GB" b="0" dirty="0"/>
              <a:t>Note-taking during interviews can feel a bit overwhelming, especially when you’re trying to listen, stay engaged, and keep track of everything a candidate is saying. That’s where the ORCE method can help.</a:t>
            </a:r>
          </a:p>
          <a:p>
            <a:endParaRPr lang="en-GB" b="0" dirty="0"/>
          </a:p>
          <a:p>
            <a:r>
              <a:rPr lang="en-GB" b="0" dirty="0"/>
              <a:t>ORCE stands for Observe, Record, Classify, and Evaluate – and it’s a simple, structured approach used by many hiring teams.</a:t>
            </a:r>
          </a:p>
          <a:p>
            <a:endParaRPr lang="en-GB" b="0" dirty="0"/>
          </a:p>
          <a:p>
            <a:r>
              <a:rPr lang="en-GB" b="0" dirty="0"/>
              <a:t>The aim is to keep you focused and consistent in how you behave and respond during the interview. It helps you capture key evidence without getting lost in long transcripts or personal impressions.</a:t>
            </a:r>
          </a:p>
          <a:p>
            <a:endParaRPr lang="en-GB" b="0" dirty="0"/>
          </a:p>
          <a:p>
            <a:pPr marL="171450" indent="-171450">
              <a:buFont typeface="Arial" panose="020B0604020202020204" pitchFamily="34" charset="0"/>
              <a:buChar char="•"/>
            </a:pPr>
            <a:r>
              <a:rPr lang="en-GB" b="0" dirty="0"/>
              <a:t>First, Observe – stay present, make eye contact, and listen actively to what the candidate is saying.</a:t>
            </a:r>
          </a:p>
          <a:p>
            <a:pPr marL="171450" indent="-171450">
              <a:buFont typeface="Arial" panose="020B0604020202020204" pitchFamily="34" charset="0"/>
              <a:buChar char="•"/>
            </a:pPr>
            <a:r>
              <a:rPr lang="en-GB" b="0" dirty="0"/>
              <a:t>Then, Record – jot down key bullet points or behaviours using the interview template. Stick to facts – what was said and done.</a:t>
            </a:r>
          </a:p>
          <a:p>
            <a:pPr marL="171450" indent="-171450">
              <a:buFont typeface="Arial" panose="020B0604020202020204" pitchFamily="34" charset="0"/>
              <a:buChar char="•"/>
            </a:pPr>
            <a:r>
              <a:rPr lang="en-GB" b="0" dirty="0"/>
              <a:t>Next, Classify – link the candidate’s response back to the criteria. Is it relevant to what you’re assessing?</a:t>
            </a:r>
          </a:p>
          <a:p>
            <a:pPr marL="171450" indent="-171450">
              <a:buFont typeface="Arial" panose="020B0604020202020204" pitchFamily="34" charset="0"/>
              <a:buChar char="•"/>
            </a:pPr>
            <a:r>
              <a:rPr lang="en-GB" b="0" dirty="0"/>
              <a:t>Finally, Evaluate – after the interview, assign a score based on the evidence provided, using the agreed scoring matrix.</a:t>
            </a:r>
          </a:p>
          <a:p>
            <a:pPr marL="0" indent="0">
              <a:buFont typeface="Arial" panose="020B0604020202020204" pitchFamily="34" charset="0"/>
              <a:buNone/>
            </a:pPr>
            <a:endParaRPr lang="en-GB" b="0" dirty="0"/>
          </a:p>
          <a:p>
            <a:r>
              <a:rPr lang="en-GB" b="0" dirty="0"/>
              <a:t>This method helps keep interviews consistent, fair, and focused on actual performance.</a:t>
            </a:r>
          </a:p>
        </p:txBody>
      </p:sp>
      <p:sp>
        <p:nvSpPr>
          <p:cNvPr id="4" name="Slide Number Placeholder 3">
            <a:extLst>
              <a:ext uri="{FF2B5EF4-FFF2-40B4-BE49-F238E27FC236}">
                <a16:creationId xmlns:a16="http://schemas.microsoft.com/office/drawing/2014/main" id="{0C8C839D-8EF3-7D7F-27DE-4B6CE8E56034}"/>
              </a:ext>
            </a:extLst>
          </p:cNvPr>
          <p:cNvSpPr>
            <a:spLocks noGrp="1"/>
          </p:cNvSpPr>
          <p:nvPr>
            <p:ph type="sldNum" sz="quarter" idx="5"/>
          </p:nvPr>
        </p:nvSpPr>
        <p:spPr/>
        <p:txBody>
          <a:bodyPr/>
          <a:lstStyle/>
          <a:p>
            <a:fld id="{9F36E6A4-55B7-42F1-9F58-6BBDBC7E90C5}" type="slidenum">
              <a:rPr lang="en-GB" smtClean="0"/>
              <a:pPr/>
              <a:t>8</a:t>
            </a:fld>
            <a:endParaRPr lang="en-GB" dirty="0"/>
          </a:p>
        </p:txBody>
      </p:sp>
    </p:spTree>
    <p:extLst>
      <p:ext uri="{BB962C8B-B14F-4D97-AF65-F5344CB8AC3E}">
        <p14:creationId xmlns:p14="http://schemas.microsoft.com/office/powerpoint/2010/main" val="2577553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4CCDF-B5F2-E638-2DC0-1272B126BB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A0B27E-D169-9F33-446B-C45D4ACB9D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51BE40-29B4-0469-0CC6-798275307B48}"/>
              </a:ext>
            </a:extLst>
          </p:cNvPr>
          <p:cNvSpPr>
            <a:spLocks noGrp="1"/>
          </p:cNvSpPr>
          <p:nvPr>
            <p:ph type="body" idx="1"/>
          </p:nvPr>
        </p:nvSpPr>
        <p:spPr/>
        <p:txBody>
          <a:bodyPr/>
          <a:lstStyle/>
          <a:p>
            <a:r>
              <a:rPr lang="en-GB" sz="1200" b="0" i="0" kern="1200" dirty="0">
                <a:solidFill>
                  <a:schemeClr val="tx1"/>
                </a:solidFill>
                <a:effectLst/>
                <a:latin typeface="Gotham Rounded Book" pitchFamily="2" charset="0"/>
                <a:ea typeface="+mn-ea"/>
                <a:cs typeface="+mn-cs"/>
              </a:rPr>
              <a:t>In interviews the quality of what we hear directly affects the quality of our decision making. Active listening is a deliberate process. It is about demonstrating attention, encouraging the candidate and capturing information accurately.</a:t>
            </a:r>
          </a:p>
          <a:p>
            <a:endParaRPr lang="en-GB" sz="1200" b="0" i="0" kern="1200" dirty="0">
              <a:solidFill>
                <a:schemeClr val="tx1"/>
              </a:solidFill>
              <a:effectLst/>
              <a:latin typeface="Gotham Rounded Book" pitchFamily="2" charset="0"/>
              <a:ea typeface="+mn-ea"/>
              <a:cs typeface="+mn-cs"/>
            </a:endParaRPr>
          </a:p>
          <a:p>
            <a:r>
              <a:rPr lang="en-GB" sz="1200" b="0" i="0" kern="1200" dirty="0">
                <a:solidFill>
                  <a:schemeClr val="tx1"/>
                </a:solidFill>
                <a:effectLst/>
                <a:latin typeface="Gotham Rounded Book" pitchFamily="2" charset="0"/>
                <a:ea typeface="+mn-ea"/>
                <a:cs typeface="+mn-cs"/>
              </a:rPr>
              <a:t>There are a few core behaviours that help with this.</a:t>
            </a:r>
          </a:p>
          <a:p>
            <a:br>
              <a:rPr lang="en-GB" sz="1200" b="0" i="0" kern="1200" dirty="0">
                <a:solidFill>
                  <a:schemeClr val="tx1"/>
                </a:solidFill>
                <a:effectLst/>
                <a:latin typeface="Gotham Rounded Book" pitchFamily="2" charset="0"/>
                <a:ea typeface="+mn-ea"/>
                <a:cs typeface="+mn-cs"/>
              </a:rPr>
            </a:br>
            <a:r>
              <a:rPr lang="en-GB" sz="1200" b="0" i="0" kern="1200" dirty="0">
                <a:solidFill>
                  <a:schemeClr val="tx1"/>
                </a:solidFill>
                <a:effectLst/>
                <a:latin typeface="Gotham Rounded Book" pitchFamily="2" charset="0"/>
                <a:ea typeface="+mn-ea"/>
                <a:cs typeface="+mn-cs"/>
              </a:rPr>
              <a:t>The first is maintaining attention. This means placing full focus on the candidate and avoiding distractions. </a:t>
            </a:r>
          </a:p>
          <a:p>
            <a:endParaRPr lang="en-GB" sz="1200" b="0" i="0" kern="1200" dirty="0">
              <a:solidFill>
                <a:schemeClr val="tx1"/>
              </a:solidFill>
              <a:effectLst/>
              <a:latin typeface="Gotham Rounded Book" pitchFamily="2" charset="0"/>
              <a:ea typeface="+mn-ea"/>
              <a:cs typeface="+mn-cs"/>
            </a:endParaRPr>
          </a:p>
          <a:p>
            <a:r>
              <a:rPr lang="en-GB" sz="1200" b="0" i="0" kern="1200" dirty="0">
                <a:solidFill>
                  <a:schemeClr val="tx1"/>
                </a:solidFill>
                <a:effectLst/>
                <a:latin typeface="Gotham Rounded Book" pitchFamily="2" charset="0"/>
                <a:ea typeface="+mn-ea"/>
                <a:cs typeface="+mn-cs"/>
              </a:rPr>
              <a:t>The second is clarifying and summarising. A simple summary such as ‘So what I am hearing is that you led that project from start to finish’ shows the candidate that you are engaged and also checks your understanding. </a:t>
            </a:r>
          </a:p>
          <a:p>
            <a:endParaRPr lang="en-GB" sz="1200" b="0" i="0" kern="1200" dirty="0">
              <a:solidFill>
                <a:schemeClr val="tx1"/>
              </a:solidFill>
              <a:effectLst/>
              <a:latin typeface="Gotham Rounded Book" pitchFamily="2" charset="0"/>
              <a:ea typeface="+mn-ea"/>
              <a:cs typeface="+mn-cs"/>
            </a:endParaRPr>
          </a:p>
          <a:p>
            <a:r>
              <a:rPr lang="en-GB" sz="1200" b="0" i="0" kern="1200" dirty="0">
                <a:solidFill>
                  <a:schemeClr val="tx1"/>
                </a:solidFill>
                <a:effectLst/>
                <a:latin typeface="Gotham Rounded Book" pitchFamily="2" charset="0"/>
                <a:ea typeface="+mn-ea"/>
                <a:cs typeface="+mn-cs"/>
              </a:rPr>
              <a:t>The third is avoiding interruptions. Giving candidates space to finish their point often reveals richer information. The fourth is using verbal and nonverbal cues. Nodding, brief encouraging words and open body language all help the candidate feel comfortable to share more.</a:t>
            </a:r>
          </a:p>
          <a:p>
            <a:endParaRPr lang="en-GB" sz="1200" b="0" i="0" kern="1200" dirty="0">
              <a:solidFill>
                <a:schemeClr val="tx1"/>
              </a:solidFill>
              <a:effectLst/>
              <a:latin typeface="Gotham Rounded Book" pitchFamily="2" charset="0"/>
              <a:ea typeface="+mn-ea"/>
              <a:cs typeface="+mn-cs"/>
            </a:endParaRPr>
          </a:p>
          <a:p>
            <a:r>
              <a:rPr lang="en-GB" sz="1200" b="0" i="0" kern="1200" dirty="0">
                <a:solidFill>
                  <a:schemeClr val="tx1"/>
                </a:solidFill>
                <a:effectLst/>
                <a:latin typeface="Gotham Rounded Book" pitchFamily="2" charset="0"/>
                <a:ea typeface="+mn-ea"/>
                <a:cs typeface="+mn-cs"/>
              </a:rPr>
              <a:t>Active listening builds trust and helps you gather a clearer picture of the candidate’s behaviour and impact. It sets the tone for the rest of the interview.</a:t>
            </a:r>
          </a:p>
        </p:txBody>
      </p:sp>
      <p:sp>
        <p:nvSpPr>
          <p:cNvPr id="4" name="Slide Number Placeholder 3">
            <a:extLst>
              <a:ext uri="{FF2B5EF4-FFF2-40B4-BE49-F238E27FC236}">
                <a16:creationId xmlns:a16="http://schemas.microsoft.com/office/drawing/2014/main" id="{EA62182C-11CA-5065-E7DA-3C7BFC9816CC}"/>
              </a:ext>
            </a:extLst>
          </p:cNvPr>
          <p:cNvSpPr>
            <a:spLocks noGrp="1"/>
          </p:cNvSpPr>
          <p:nvPr>
            <p:ph type="sldNum" sz="quarter" idx="5"/>
          </p:nvPr>
        </p:nvSpPr>
        <p:spPr/>
        <p:txBody>
          <a:bodyPr/>
          <a:lstStyle/>
          <a:p>
            <a:fld id="{9F36E6A4-55B7-42F1-9F58-6BBDBC7E90C5}" type="slidenum">
              <a:rPr lang="en-GB" smtClean="0"/>
              <a:pPr/>
              <a:t>9</a:t>
            </a:fld>
            <a:endParaRPr lang="en-GB" dirty="0"/>
          </a:p>
        </p:txBody>
      </p:sp>
    </p:spTree>
    <p:extLst>
      <p:ext uri="{BB962C8B-B14F-4D97-AF65-F5344CB8AC3E}">
        <p14:creationId xmlns:p14="http://schemas.microsoft.com/office/powerpoint/2010/main" val="2951997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68084-93EA-85E7-213D-691D390B1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72C311-9583-4C57-A258-41D9F4F2F7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F66169-C2D9-E5A3-905A-918EE3D106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34080A7-342A-AF4B-456A-193A086B6664}"/>
              </a:ext>
            </a:extLst>
          </p:cNvPr>
          <p:cNvSpPr>
            <a:spLocks noGrp="1"/>
          </p:cNvSpPr>
          <p:nvPr>
            <p:ph type="sldNum" sz="quarter" idx="5"/>
          </p:nvPr>
        </p:nvSpPr>
        <p:spPr/>
        <p:txBody>
          <a:bodyPr/>
          <a:lstStyle/>
          <a:p>
            <a:fld id="{9F36E6A4-55B7-42F1-9F58-6BBDBC7E90C5}" type="slidenum">
              <a:rPr lang="en-GB" smtClean="0"/>
              <a:pPr/>
              <a:t>10</a:t>
            </a:fld>
            <a:endParaRPr lang="en-GB" dirty="0"/>
          </a:p>
        </p:txBody>
      </p:sp>
    </p:spTree>
    <p:extLst>
      <p:ext uri="{BB962C8B-B14F-4D97-AF65-F5344CB8AC3E}">
        <p14:creationId xmlns:p14="http://schemas.microsoft.com/office/powerpoint/2010/main" val="239058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36E6A4-55B7-42F1-9F58-6BBDBC7E90C5}" type="slidenum">
              <a:rPr lang="en-GB" smtClean="0"/>
              <a:pPr/>
              <a:t>11</a:t>
            </a:fld>
            <a:endParaRPr lang="en-GB" dirty="0"/>
          </a:p>
        </p:txBody>
      </p:sp>
    </p:spTree>
    <p:extLst>
      <p:ext uri="{BB962C8B-B14F-4D97-AF65-F5344CB8AC3E}">
        <p14:creationId xmlns:p14="http://schemas.microsoft.com/office/powerpoint/2010/main" val="3415969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04902-98D4-766E-B4C3-56A3AFDB46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AD4D21-789D-2181-C0F0-3CB82C4FA6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683785-8465-C0DB-4A4D-1B48DB01CA5D}"/>
              </a:ext>
            </a:extLst>
          </p:cNvPr>
          <p:cNvSpPr>
            <a:spLocks noGrp="1"/>
          </p:cNvSpPr>
          <p:nvPr>
            <p:ph type="body" idx="1"/>
          </p:nvPr>
        </p:nvSpPr>
        <p:spPr/>
        <p:txBody>
          <a:bodyPr/>
          <a:lstStyle/>
          <a:p>
            <a:r>
              <a:rPr lang="en-GB" dirty="0"/>
              <a:t>Once you’ve completed your interviews, it’s important to meet with your panel as soon as possible – ideally </a:t>
            </a:r>
            <a:r>
              <a:rPr lang="en-GB" b="1" dirty="0"/>
              <a:t>straight after the final interview</a:t>
            </a:r>
            <a:r>
              <a:rPr lang="en-GB" dirty="0"/>
              <a:t>, or at the latest, </a:t>
            </a:r>
            <a:r>
              <a:rPr lang="en-GB" b="1" dirty="0"/>
              <a:t>within one working day</a:t>
            </a:r>
            <a:r>
              <a:rPr lang="en-GB" dirty="0"/>
              <a:t>.</a:t>
            </a:r>
          </a:p>
          <a:p>
            <a:endParaRPr lang="en-GB" dirty="0"/>
          </a:p>
          <a:p>
            <a:r>
              <a:rPr lang="en-GB" dirty="0"/>
              <a:t>All panel members need to ensure their </a:t>
            </a:r>
            <a:r>
              <a:rPr lang="en-GB" b="1" dirty="0"/>
              <a:t>scores are recorded in the recruitment workbook</a:t>
            </a:r>
            <a:r>
              <a:rPr lang="en-GB" dirty="0"/>
              <a:t>, and during your debrief, you must review and discuss </a:t>
            </a:r>
            <a:r>
              <a:rPr lang="en-GB" b="1" dirty="0"/>
              <a:t>each candidate</a:t>
            </a:r>
            <a:r>
              <a:rPr lang="en-GB" dirty="0"/>
              <a:t>. This discussion helps make sure your decision is fair, well-balanced, and based on the evidence gathered.</a:t>
            </a:r>
          </a:p>
          <a:p>
            <a:endParaRPr lang="en-GB" dirty="0"/>
          </a:p>
          <a:p>
            <a:r>
              <a:rPr lang="en-GB" dirty="0"/>
              <a:t>If you identify a candidate you’d like to appoint, it’s the </a:t>
            </a:r>
            <a:r>
              <a:rPr lang="en-GB" b="1" dirty="0"/>
              <a:t>hiring manager’s responsibility to make the job offer</a:t>
            </a:r>
            <a:r>
              <a:rPr lang="en-GB" dirty="0"/>
              <a:t>. That means picking up the phone and calling the candidate with a </a:t>
            </a:r>
            <a:r>
              <a:rPr lang="en-GB" b="1" dirty="0"/>
              <a:t>verbal offer</a:t>
            </a:r>
            <a:r>
              <a:rPr lang="en-GB" dirty="0"/>
              <a:t>. </a:t>
            </a:r>
          </a:p>
          <a:p>
            <a:endParaRPr lang="en-GB" dirty="0"/>
          </a:p>
          <a:p>
            <a:r>
              <a:rPr lang="en-GB" dirty="0"/>
              <a:t>External candidates joining NRW will start on the bottom of the grade. To offer a higher pay point within the grade, you will need to follow the recruitment supplement procedure. </a:t>
            </a:r>
          </a:p>
          <a:p>
            <a:endParaRPr lang="en-GB" dirty="0"/>
          </a:p>
          <a:p>
            <a:r>
              <a:rPr lang="en-GB" dirty="0"/>
              <a:t>Once they verbally accept, you can then inform the </a:t>
            </a:r>
            <a:r>
              <a:rPr lang="en-GB" b="1" dirty="0"/>
              <a:t>unsuccessful candidates</a:t>
            </a:r>
            <a:r>
              <a:rPr lang="en-GB" dirty="0"/>
              <a:t>, ideally verbally and then follow up in writing.</a:t>
            </a:r>
          </a:p>
          <a:p>
            <a:endParaRPr lang="en-GB" dirty="0"/>
          </a:p>
          <a:p>
            <a:r>
              <a:rPr lang="en-GB" dirty="0"/>
              <a:t>After that, your final step is to </a:t>
            </a:r>
            <a:r>
              <a:rPr lang="en-GB" b="1" dirty="0"/>
              <a:t>complete the New Starter Form</a:t>
            </a:r>
            <a:r>
              <a:rPr lang="en-GB" dirty="0"/>
              <a:t>. This is really important. The recruitment team can’t begin the onboarding process until that form is submitted. If it’s not completed, it will </a:t>
            </a:r>
            <a:r>
              <a:rPr lang="en-GB" b="1" dirty="0"/>
              <a:t>delay the candidate’s start date</a:t>
            </a:r>
            <a:r>
              <a:rPr lang="en-GB" dirty="0"/>
              <a:t>.</a:t>
            </a:r>
          </a:p>
          <a:p>
            <a:endParaRPr lang="en-GB" dirty="0"/>
          </a:p>
          <a:p>
            <a:r>
              <a:rPr lang="en-GB" dirty="0"/>
              <a:t>You’ll find the New Starter Form in both the </a:t>
            </a:r>
            <a:r>
              <a:rPr lang="en-GB" b="1" dirty="0"/>
              <a:t>recruitment workbook</a:t>
            </a:r>
            <a:r>
              <a:rPr lang="en-GB" dirty="0"/>
              <a:t> and on our </a:t>
            </a:r>
            <a:r>
              <a:rPr lang="en-GB" b="1" dirty="0"/>
              <a:t>intranet pages</a:t>
            </a:r>
            <a:r>
              <a:rPr lang="en-GB" dirty="0"/>
              <a:t>, so it should be easy to access.</a:t>
            </a:r>
          </a:p>
        </p:txBody>
      </p:sp>
      <p:sp>
        <p:nvSpPr>
          <p:cNvPr id="4" name="Slide Number Placeholder 3">
            <a:extLst>
              <a:ext uri="{FF2B5EF4-FFF2-40B4-BE49-F238E27FC236}">
                <a16:creationId xmlns:a16="http://schemas.microsoft.com/office/drawing/2014/main" id="{46CF0DBC-0F9C-C8B5-F726-C422A373B372}"/>
              </a:ext>
            </a:extLst>
          </p:cNvPr>
          <p:cNvSpPr>
            <a:spLocks noGrp="1"/>
          </p:cNvSpPr>
          <p:nvPr>
            <p:ph type="sldNum" sz="quarter" idx="5"/>
          </p:nvPr>
        </p:nvSpPr>
        <p:spPr/>
        <p:txBody>
          <a:bodyPr/>
          <a:lstStyle/>
          <a:p>
            <a:fld id="{9F36E6A4-55B7-42F1-9F58-6BBDBC7E90C5}" type="slidenum">
              <a:rPr lang="en-GB" smtClean="0"/>
              <a:pPr/>
              <a:t>12</a:t>
            </a:fld>
            <a:endParaRPr lang="en-GB" dirty="0"/>
          </a:p>
        </p:txBody>
      </p:sp>
    </p:spTree>
    <p:extLst>
      <p:ext uri="{BB962C8B-B14F-4D97-AF65-F5344CB8AC3E}">
        <p14:creationId xmlns:p14="http://schemas.microsoft.com/office/powerpoint/2010/main" val="978165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2B6D76-15C3-8D5F-1105-3F58EB2EE0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4117E7-6A50-F07C-0F8F-1FA4AA01D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3567E2-26A1-C7CC-AF09-3183814A8850}"/>
              </a:ext>
            </a:extLst>
          </p:cNvPr>
          <p:cNvSpPr>
            <a:spLocks noGrp="1"/>
          </p:cNvSpPr>
          <p:nvPr>
            <p:ph type="body" idx="1"/>
          </p:nvPr>
        </p:nvSpPr>
        <p:spPr/>
        <p:txBody>
          <a:bodyPr/>
          <a:lstStyle/>
          <a:p>
            <a:r>
              <a:rPr lang="en-GB" dirty="0"/>
              <a:t>Let’s finish this section with a quick recap of everything we’ve covered on delivering interviews at NRW.</a:t>
            </a:r>
          </a:p>
          <a:p>
            <a:endParaRPr lang="en-GB" dirty="0"/>
          </a:p>
          <a:p>
            <a:r>
              <a:rPr lang="en-GB" dirty="0"/>
              <a:t>All interviews must be </a:t>
            </a:r>
            <a:r>
              <a:rPr lang="en-GB" b="1" dirty="0"/>
              <a:t>structured, fair, and consistent</a:t>
            </a:r>
            <a:r>
              <a:rPr lang="en-GB" dirty="0"/>
              <a:t>. We use competency-based questions, and all candidates must be asked the </a:t>
            </a:r>
            <a:r>
              <a:rPr lang="en-GB" b="1" dirty="0"/>
              <a:t>same questions in the same order</a:t>
            </a:r>
            <a:r>
              <a:rPr lang="en-GB" dirty="0"/>
              <a:t>.</a:t>
            </a:r>
          </a:p>
          <a:p>
            <a:endParaRPr lang="en-GB" dirty="0"/>
          </a:p>
          <a:p>
            <a:r>
              <a:rPr lang="en-GB" dirty="0"/>
              <a:t>Questions should align to the </a:t>
            </a:r>
            <a:r>
              <a:rPr lang="en-GB" b="1" dirty="0"/>
              <a:t>‘qualifications, skills and experience’</a:t>
            </a:r>
            <a:r>
              <a:rPr lang="en-GB" dirty="0"/>
              <a:t> section of the job advert and encourage full STAR-based answers.</a:t>
            </a:r>
          </a:p>
          <a:p>
            <a:endParaRPr lang="en-GB" dirty="0"/>
          </a:p>
          <a:p>
            <a:r>
              <a:rPr lang="en-GB" b="1" dirty="0"/>
              <a:t>Virtual interviews</a:t>
            </a:r>
            <a:r>
              <a:rPr lang="en-GB" dirty="0"/>
              <a:t> are encouraged – cameras on, NRW backgrounds, and a professional setup. If you need to do them in person, agree this early with the Recruitment Team.</a:t>
            </a:r>
          </a:p>
          <a:p>
            <a:endParaRPr lang="en-GB" dirty="0"/>
          </a:p>
          <a:p>
            <a:r>
              <a:rPr lang="en-GB" dirty="0"/>
              <a:t>During interviews, use </a:t>
            </a:r>
            <a:r>
              <a:rPr lang="en-GB" b="1" dirty="0"/>
              <a:t>bullet point notes</a:t>
            </a:r>
            <a:r>
              <a:rPr lang="en-GB" dirty="0"/>
              <a:t> only – no verbatim. Notes must be factual and candidates can request to see them.</a:t>
            </a:r>
          </a:p>
          <a:p>
            <a:endParaRPr lang="en-GB" dirty="0"/>
          </a:p>
          <a:p>
            <a:r>
              <a:rPr lang="en-GB" dirty="0"/>
              <a:t>Score </a:t>
            </a:r>
            <a:r>
              <a:rPr lang="en-GB" b="1" dirty="0"/>
              <a:t>independently after each interview</a:t>
            </a:r>
            <a:r>
              <a:rPr lang="en-GB" dirty="0"/>
              <a:t>, then meet as a panel to agree final scores and outcomes.</a:t>
            </a:r>
          </a:p>
          <a:p>
            <a:endParaRPr lang="en-GB" dirty="0"/>
          </a:p>
          <a:p>
            <a:r>
              <a:rPr lang="en-GB" dirty="0"/>
              <a:t>Use the </a:t>
            </a:r>
            <a:r>
              <a:rPr lang="en-GB" b="1" dirty="0"/>
              <a:t>ORCE method</a:t>
            </a:r>
            <a:r>
              <a:rPr lang="en-GB" dirty="0"/>
              <a:t> – Observe, Record, Classify, Evaluate – to structure your behaviour and note-taking.</a:t>
            </a:r>
          </a:p>
          <a:p>
            <a:endParaRPr lang="en-GB" dirty="0"/>
          </a:p>
          <a:p>
            <a:r>
              <a:rPr lang="en-GB" dirty="0"/>
              <a:t>Once interviews conclude, meet with the panel to deliberate and confirm successful candidate, offer the role to your successful candidate, inform the others, and complete the </a:t>
            </a:r>
            <a:r>
              <a:rPr lang="en-GB" b="1" dirty="0"/>
              <a:t>New Starter Form</a:t>
            </a:r>
            <a:r>
              <a:rPr lang="en-GB" dirty="0"/>
              <a:t> to begin onboarding. All panel members must also upload their interview notes to the DMS area. Failure to do so will result in delays with the onboarding process. </a:t>
            </a:r>
          </a:p>
        </p:txBody>
      </p:sp>
      <p:sp>
        <p:nvSpPr>
          <p:cNvPr id="4" name="Slide Number Placeholder 3">
            <a:extLst>
              <a:ext uri="{FF2B5EF4-FFF2-40B4-BE49-F238E27FC236}">
                <a16:creationId xmlns:a16="http://schemas.microsoft.com/office/drawing/2014/main" id="{92875E27-DC3E-1F18-9749-6351483AB214}"/>
              </a:ext>
            </a:extLst>
          </p:cNvPr>
          <p:cNvSpPr>
            <a:spLocks noGrp="1"/>
          </p:cNvSpPr>
          <p:nvPr>
            <p:ph type="sldNum" sz="quarter" idx="5"/>
          </p:nvPr>
        </p:nvSpPr>
        <p:spPr/>
        <p:txBody>
          <a:bodyPr/>
          <a:lstStyle/>
          <a:p>
            <a:fld id="{9F36E6A4-55B7-42F1-9F58-6BBDBC7E90C5}" type="slidenum">
              <a:rPr lang="en-GB" smtClean="0"/>
              <a:pPr/>
              <a:t>13</a:t>
            </a:fld>
            <a:endParaRPr lang="en-GB" dirty="0"/>
          </a:p>
        </p:txBody>
      </p:sp>
    </p:spTree>
    <p:extLst>
      <p:ext uri="{BB962C8B-B14F-4D97-AF65-F5344CB8AC3E}">
        <p14:creationId xmlns:p14="http://schemas.microsoft.com/office/powerpoint/2010/main" val="17426058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231904" y="5085184"/>
            <a:ext cx="6192688" cy="504056"/>
          </a:xfrm>
          <a:prstGeom prst="rect">
            <a:avLst/>
          </a:prstGeom>
        </p:spPr>
        <p:txBody>
          <a:bodyPr>
            <a:noAutofit/>
          </a:bodyPr>
          <a:lstStyle>
            <a:lvl1pPr algn="l">
              <a:defRPr sz="2000" b="1" i="0">
                <a:solidFill>
                  <a:schemeClr val="bg1"/>
                </a:solidFill>
                <a:latin typeface="Gotham Rounded Bold" pitchFamily="2" charset="0"/>
              </a:defRPr>
            </a:lvl1pPr>
          </a:lstStyle>
          <a:p>
            <a:r>
              <a:rPr lang="cy-GB" dirty="0"/>
              <a:t>Cliciwch i ychwanegu eich teitl /</a:t>
            </a:r>
            <a:br>
              <a:rPr lang="cy-GB" dirty="0"/>
            </a:br>
            <a:r>
              <a:rPr lang="en-GB" dirty="0"/>
              <a:t>Click to add your title</a:t>
            </a:r>
            <a:br>
              <a:rPr lang="en-GB" dirty="0"/>
            </a:br>
            <a:endParaRPr lang="en-GB" dirty="0"/>
          </a:p>
        </p:txBody>
      </p:sp>
      <p:sp>
        <p:nvSpPr>
          <p:cNvPr id="3" name="Subtitle 2">
            <a:extLst>
              <a:ext uri="{FF2B5EF4-FFF2-40B4-BE49-F238E27FC236}">
                <a16:creationId xmlns:a16="http://schemas.microsoft.com/office/drawing/2014/main" id="{A4BEA02A-1E0F-B97C-5A4C-81500ABF6E80}"/>
              </a:ext>
            </a:extLst>
          </p:cNvPr>
          <p:cNvSpPr>
            <a:spLocks noGrp="1"/>
          </p:cNvSpPr>
          <p:nvPr>
            <p:ph type="subTitle" idx="1" hasCustomPrompt="1"/>
          </p:nvPr>
        </p:nvSpPr>
        <p:spPr>
          <a:xfrm>
            <a:off x="5231904" y="6093296"/>
            <a:ext cx="6192688" cy="418163"/>
          </a:xfrm>
          <a:prstGeom prst="rect">
            <a:avLst/>
          </a:prstGeom>
        </p:spPr>
        <p:txBody>
          <a:bodyPr>
            <a:noAutofit/>
          </a:bodyPr>
          <a:lstStyle>
            <a:lvl1pPr marL="0" indent="0" algn="l">
              <a:buNone/>
              <a:defRPr sz="2000" b="1" i="0">
                <a:solidFill>
                  <a:schemeClr val="bg1"/>
                </a:solidFill>
                <a:latin typeface="Gotham Rounded Bold" pitchFamily="2"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err="1"/>
              <a:t>Enw</a:t>
            </a:r>
            <a:r>
              <a:rPr lang="en-GB" dirty="0"/>
              <a:t> / Name</a:t>
            </a:r>
          </a:p>
        </p:txBody>
      </p:sp>
    </p:spTree>
    <p:extLst>
      <p:ext uri="{BB962C8B-B14F-4D97-AF65-F5344CB8AC3E}">
        <p14:creationId xmlns:p14="http://schemas.microsoft.com/office/powerpoint/2010/main" val="1830362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option tw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 Placeholder 13">
            <a:extLst>
              <a:ext uri="{FF2B5EF4-FFF2-40B4-BE49-F238E27FC236}">
                <a16:creationId xmlns:a16="http://schemas.microsoft.com/office/drawing/2014/main" id="{5103F8CC-6AF0-2FDC-7460-913AA12ADDA9}"/>
              </a:ext>
            </a:extLst>
          </p:cNvPr>
          <p:cNvSpPr>
            <a:spLocks noGrp="1"/>
          </p:cNvSpPr>
          <p:nvPr>
            <p:ph type="body" sz="quarter" idx="11" hasCustomPrompt="1"/>
          </p:nvPr>
        </p:nvSpPr>
        <p:spPr>
          <a:xfrm>
            <a:off x="6233991" y="5407994"/>
            <a:ext cx="5616575" cy="1261366"/>
          </a:xfrm>
          <a:prstGeom prst="rect">
            <a:avLst/>
          </a:prstGeom>
        </p:spPr>
        <p:txBody>
          <a:bodyPr/>
          <a:lstStyle>
            <a:lvl1pPr>
              <a:defRPr sz="1600" b="1" i="0">
                <a:solidFill>
                  <a:schemeClr val="bg1"/>
                </a:solidFill>
                <a:latin typeface="Gotham Rounded Bold" pitchFamily="2" charset="0"/>
              </a:defRPr>
            </a:lvl1pPr>
          </a:lstStyle>
          <a:p>
            <a:pPr lvl="0"/>
            <a:r>
              <a:rPr lang="cy-GB" dirty="0"/>
              <a:t>Teitl swydd / Job title </a:t>
            </a:r>
            <a:endParaRPr lang="en-GB" dirty="0"/>
          </a:p>
        </p:txBody>
      </p:sp>
      <p:sp>
        <p:nvSpPr>
          <p:cNvPr id="5" name="Text Placeholder 11">
            <a:extLst>
              <a:ext uri="{FF2B5EF4-FFF2-40B4-BE49-F238E27FC236}">
                <a16:creationId xmlns:a16="http://schemas.microsoft.com/office/drawing/2014/main" id="{C0217524-EA59-8CD7-2280-64BE5FA614EC}"/>
              </a:ext>
            </a:extLst>
          </p:cNvPr>
          <p:cNvSpPr>
            <a:spLocks noGrp="1"/>
          </p:cNvSpPr>
          <p:nvPr>
            <p:ph type="body" sz="quarter" idx="10" hasCustomPrompt="1"/>
          </p:nvPr>
        </p:nvSpPr>
        <p:spPr>
          <a:xfrm>
            <a:off x="6233991" y="4778537"/>
            <a:ext cx="5616575" cy="504055"/>
          </a:xfrm>
          <a:prstGeom prst="rect">
            <a:avLst/>
          </a:prstGeom>
        </p:spPr>
        <p:txBody>
          <a:bodyPr/>
          <a:lstStyle>
            <a:lvl1pPr>
              <a:defRPr sz="1600" b="1" i="0">
                <a:solidFill>
                  <a:schemeClr val="bg1"/>
                </a:solidFill>
                <a:latin typeface="Gotham Rounded Bold" pitchFamily="2" charset="0"/>
              </a:defRPr>
            </a:lvl1pPr>
          </a:lstStyle>
          <a:p>
            <a:pPr lvl="0"/>
            <a:r>
              <a:rPr lang="en-GB" dirty="0" err="1"/>
              <a:t>Enw</a:t>
            </a:r>
            <a:r>
              <a:rPr lang="en-GB" dirty="0"/>
              <a:t> / Name</a:t>
            </a:r>
          </a:p>
        </p:txBody>
      </p:sp>
      <p:sp>
        <p:nvSpPr>
          <p:cNvPr id="6" name="Title 1">
            <a:extLst>
              <a:ext uri="{FF2B5EF4-FFF2-40B4-BE49-F238E27FC236}">
                <a16:creationId xmlns:a16="http://schemas.microsoft.com/office/drawing/2014/main" id="{9423FDED-1E2E-05A7-C461-A5AB3F63777D}"/>
              </a:ext>
            </a:extLst>
          </p:cNvPr>
          <p:cNvSpPr>
            <a:spLocks noGrp="1"/>
          </p:cNvSpPr>
          <p:nvPr>
            <p:ph type="ctrTitle" hasCustomPrompt="1"/>
          </p:nvPr>
        </p:nvSpPr>
        <p:spPr>
          <a:xfrm>
            <a:off x="6240016" y="3717033"/>
            <a:ext cx="5616624" cy="936103"/>
          </a:xfrm>
          <a:prstGeom prst="rect">
            <a:avLst/>
          </a:prstGeom>
        </p:spPr>
        <p:txBody>
          <a:bodyPr>
            <a:noAutofit/>
          </a:bodyPr>
          <a:lstStyle>
            <a:lvl1pPr algn="l">
              <a:defRPr sz="2000" b="1" i="0">
                <a:solidFill>
                  <a:schemeClr val="bg1"/>
                </a:solidFill>
                <a:latin typeface="Gotham Rounded 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dirty="0"/>
              <a:t>Cliciwch i ychwanegu eich teitl /</a:t>
            </a:r>
            <a:br>
              <a:rPr lang="cy-GB" dirty="0"/>
            </a:br>
            <a:r>
              <a:rPr lang="en-GB" dirty="0"/>
              <a:t>Click to add your title</a:t>
            </a:r>
            <a:br>
              <a:rPr lang="en-GB" dirty="0"/>
            </a:br>
            <a:endParaRPr lang="en-GB" dirty="0"/>
          </a:p>
        </p:txBody>
      </p:sp>
    </p:spTree>
    <p:extLst>
      <p:ext uri="{BB962C8B-B14F-4D97-AF65-F5344CB8AC3E}">
        <p14:creationId xmlns:p14="http://schemas.microsoft.com/office/powerpoint/2010/main" val="2290633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231904" y="5229200"/>
            <a:ext cx="6192688" cy="504056"/>
          </a:xfrm>
          <a:prstGeom prst="rect">
            <a:avLst/>
          </a:prstGeom>
        </p:spPr>
        <p:txBody>
          <a:bodyPr>
            <a:noAutofit/>
          </a:bodyPr>
          <a:lstStyle>
            <a:lvl1pPr algn="l">
              <a:defRPr sz="2000" b="1" i="0">
                <a:solidFill>
                  <a:schemeClr val="bg1"/>
                </a:solidFill>
                <a:latin typeface="Gotham Rounded Bold" pitchFamily="2" charset="0"/>
              </a:defRPr>
            </a:lvl1pPr>
          </a:lstStyle>
          <a:p>
            <a:r>
              <a:rPr lang="en-GB" dirty="0"/>
              <a:t>Click to add your title</a:t>
            </a:r>
          </a:p>
        </p:txBody>
      </p:sp>
      <p:sp>
        <p:nvSpPr>
          <p:cNvPr id="3" name="Subtitle 2">
            <a:extLst>
              <a:ext uri="{FF2B5EF4-FFF2-40B4-BE49-F238E27FC236}">
                <a16:creationId xmlns:a16="http://schemas.microsoft.com/office/drawing/2014/main" id="{A4BEA02A-1E0F-B97C-5A4C-81500ABF6E80}"/>
              </a:ext>
            </a:extLst>
          </p:cNvPr>
          <p:cNvSpPr>
            <a:spLocks noGrp="1"/>
          </p:cNvSpPr>
          <p:nvPr>
            <p:ph type="subTitle" idx="1" hasCustomPrompt="1"/>
          </p:nvPr>
        </p:nvSpPr>
        <p:spPr>
          <a:xfrm>
            <a:off x="5231904" y="5805264"/>
            <a:ext cx="6192688" cy="418163"/>
          </a:xfrm>
          <a:prstGeom prst="rect">
            <a:avLst/>
          </a:prstGeom>
        </p:spPr>
        <p:txBody>
          <a:bodyPr>
            <a:noAutofit/>
          </a:bodyPr>
          <a:lstStyle>
            <a:lvl1pPr marL="0" indent="0" algn="l">
              <a:buNone/>
              <a:defRPr sz="2000" b="1" i="0">
                <a:solidFill>
                  <a:schemeClr val="bg1"/>
                </a:solidFill>
                <a:latin typeface="Gotham Rounded Bold" pitchFamily="2"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Name</a:t>
            </a:r>
          </a:p>
        </p:txBody>
      </p:sp>
    </p:spTree>
    <p:extLst>
      <p:ext uri="{BB962C8B-B14F-4D97-AF65-F5344CB8AC3E}">
        <p14:creationId xmlns:p14="http://schemas.microsoft.com/office/powerpoint/2010/main" val="1159301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option two">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240016" y="3717033"/>
            <a:ext cx="5616624" cy="504055"/>
          </a:xfrm>
          <a:prstGeom prst="rect">
            <a:avLst/>
          </a:prstGeom>
        </p:spPr>
        <p:txBody>
          <a:bodyPr>
            <a:noAutofit/>
          </a:bodyPr>
          <a:lstStyle>
            <a:lvl1pPr algn="l">
              <a:defRPr sz="2000" b="1" i="0">
                <a:solidFill>
                  <a:schemeClr val="bg1"/>
                </a:solidFill>
                <a:latin typeface="Gotham Rounded Bold" pitchFamily="2" charset="0"/>
              </a:defRPr>
            </a:lvl1pPr>
          </a:lstStyle>
          <a:p>
            <a:r>
              <a:rPr lang="en-GB" dirty="0"/>
              <a:t>Click to add your title</a:t>
            </a:r>
          </a:p>
        </p:txBody>
      </p:sp>
      <p:sp>
        <p:nvSpPr>
          <p:cNvPr id="3" name="Subtitle 2"/>
          <p:cNvSpPr>
            <a:spLocks noGrp="1"/>
          </p:cNvSpPr>
          <p:nvPr>
            <p:ph type="subTitle" idx="1" hasCustomPrompt="1"/>
          </p:nvPr>
        </p:nvSpPr>
        <p:spPr>
          <a:xfrm>
            <a:off x="6233991" y="4293097"/>
            <a:ext cx="5616623" cy="418163"/>
          </a:xfrm>
          <a:prstGeom prst="rect">
            <a:avLst/>
          </a:prstGeom>
        </p:spPr>
        <p:txBody>
          <a:bodyPr>
            <a:noAutofit/>
          </a:bodyPr>
          <a:lstStyle>
            <a:lvl1pPr marL="0" indent="0" algn="l">
              <a:buNone/>
              <a:defRPr sz="2000" b="1" i="0">
                <a:solidFill>
                  <a:schemeClr val="bg1"/>
                </a:solidFill>
                <a:latin typeface="Gotham Rounded Bold" pitchFamily="2"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Name</a:t>
            </a:r>
          </a:p>
        </p:txBody>
      </p:sp>
      <p:sp>
        <p:nvSpPr>
          <p:cNvPr id="12" name="Text Placeholder 11">
            <a:extLst>
              <a:ext uri="{FF2B5EF4-FFF2-40B4-BE49-F238E27FC236}">
                <a16:creationId xmlns:a16="http://schemas.microsoft.com/office/drawing/2014/main" id="{459D0591-D940-95B0-DA22-3D1EDD170BFB}"/>
              </a:ext>
            </a:extLst>
          </p:cNvPr>
          <p:cNvSpPr>
            <a:spLocks noGrp="1"/>
          </p:cNvSpPr>
          <p:nvPr>
            <p:ph type="body" sz="quarter" idx="10" hasCustomPrompt="1"/>
          </p:nvPr>
        </p:nvSpPr>
        <p:spPr>
          <a:xfrm>
            <a:off x="6233991" y="4869161"/>
            <a:ext cx="5616575" cy="1008111"/>
          </a:xfrm>
          <a:prstGeom prst="rect">
            <a:avLst/>
          </a:prstGeom>
        </p:spPr>
        <p:txBody>
          <a:bodyPr/>
          <a:lstStyle>
            <a:lvl1pPr>
              <a:defRPr sz="1600" b="1" i="0">
                <a:solidFill>
                  <a:schemeClr val="bg1"/>
                </a:solidFill>
                <a:latin typeface="Gotham Rounded Bold" pitchFamily="2" charset="0"/>
              </a:defRPr>
            </a:lvl1pPr>
          </a:lstStyle>
          <a:p>
            <a:pPr lvl="0"/>
            <a:r>
              <a:rPr lang="cy-GB" dirty="0"/>
              <a:t>Job title </a:t>
            </a:r>
            <a:endParaRPr lang="en-GB" dirty="0"/>
          </a:p>
        </p:txBody>
      </p:sp>
    </p:spTree>
    <p:extLst>
      <p:ext uri="{BB962C8B-B14F-4D97-AF65-F5344CB8AC3E}">
        <p14:creationId xmlns:p14="http://schemas.microsoft.com/office/powerpoint/2010/main" val="4085293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ide by sid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AutoShape 3">
            <a:extLst>
              <a:ext uri="{FF2B5EF4-FFF2-40B4-BE49-F238E27FC236}">
                <a16:creationId xmlns:a16="http://schemas.microsoft.com/office/drawing/2014/main" id="{3F5829DA-DB92-149A-FE59-50183E534CD9}"/>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175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4" name="Content Placeholder 3"/>
          <p:cNvSpPr>
            <a:spLocks noGrp="1"/>
          </p:cNvSpPr>
          <p:nvPr>
            <p:ph sz="half" idx="2"/>
          </p:nvPr>
        </p:nvSpPr>
        <p:spPr>
          <a:xfrm>
            <a:off x="6365495" y="1556791"/>
            <a:ext cx="5384800" cy="4886007"/>
          </a:xfrm>
          <a:prstGeom prst="rect">
            <a:avLst/>
          </a:prstGeom>
        </p:spPr>
        <p:txBody>
          <a:bodyPr>
            <a:noAutofit/>
          </a:bodyPr>
          <a:lstStyle>
            <a:lvl1pPr>
              <a:defRPr sz="1800" b="1" i="0">
                <a:solidFill>
                  <a:srgbClr val="0091A5"/>
                </a:solidFill>
                <a:latin typeface="Gotham Rounded Book" pitchFamily="2" charset="0"/>
              </a:defRPr>
            </a:lvl1pPr>
            <a:lvl2pPr>
              <a:defRPr sz="1800" b="0" i="0">
                <a:solidFill>
                  <a:srgbClr val="0091A5"/>
                </a:solidFill>
                <a:latin typeface="Gotham Rounded Book" pitchFamily="2" charset="0"/>
              </a:defRPr>
            </a:lvl2pPr>
            <a:lvl3pPr>
              <a:defRPr sz="1800" b="0" i="0">
                <a:solidFill>
                  <a:srgbClr val="0091A5"/>
                </a:solidFill>
                <a:latin typeface="Gotham Rounded Book" pitchFamily="2" charset="0"/>
              </a:defRPr>
            </a:lvl3pPr>
            <a:lvl4pPr>
              <a:defRPr sz="1800" b="0" i="0">
                <a:solidFill>
                  <a:srgbClr val="0091A5"/>
                </a:solidFill>
                <a:latin typeface="Gotham Rounded Book" pitchFamily="2" charset="0"/>
              </a:defRPr>
            </a:lvl4pPr>
            <a:lvl5pPr>
              <a:defRPr sz="1800" b="0" i="0">
                <a:solidFill>
                  <a:srgbClr val="0091A5"/>
                </a:solidFill>
                <a:latin typeface="Gotham Rounded Book"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6">
            <a:extLst>
              <a:ext uri="{FF2B5EF4-FFF2-40B4-BE49-F238E27FC236}">
                <a16:creationId xmlns:a16="http://schemas.microsoft.com/office/drawing/2014/main" id="{73D6D9CD-C3AF-AA0F-9059-DEBF30D6DD9D}"/>
              </a:ext>
            </a:extLst>
          </p:cNvPr>
          <p:cNvSpPr>
            <a:spLocks noGrp="1"/>
          </p:cNvSpPr>
          <p:nvPr>
            <p:ph type="body" sz="quarter" idx="10" hasCustomPrompt="1"/>
          </p:nvPr>
        </p:nvSpPr>
        <p:spPr>
          <a:xfrm>
            <a:off x="6365494" y="491221"/>
            <a:ext cx="5558397" cy="657003"/>
          </a:xfrm>
          <a:prstGeom prst="rect">
            <a:avLst/>
          </a:prstGeom>
        </p:spPr>
        <p:txBody>
          <a:bodyPr/>
          <a:lstStyle>
            <a:lvl1pPr>
              <a:defRPr sz="2200" b="1" i="0">
                <a:solidFill>
                  <a:srgbClr val="0091A5"/>
                </a:solidFill>
                <a:latin typeface="Gotham Rounded Bold" pitchFamily="2" charset="0"/>
              </a:defRPr>
            </a:lvl1pPr>
          </a:lstStyle>
          <a:p>
            <a:pPr lvl="0"/>
            <a:r>
              <a:rPr lang="en-GB" dirty="0"/>
              <a:t>Click to add your title</a:t>
            </a:r>
          </a:p>
        </p:txBody>
      </p:sp>
      <p:sp>
        <p:nvSpPr>
          <p:cNvPr id="7" name="Title 1">
            <a:extLst>
              <a:ext uri="{FF2B5EF4-FFF2-40B4-BE49-F238E27FC236}">
                <a16:creationId xmlns:a16="http://schemas.microsoft.com/office/drawing/2014/main" id="{05C9F21B-7075-7BF5-531A-C5E1781C05BE}"/>
              </a:ext>
            </a:extLst>
          </p:cNvPr>
          <p:cNvSpPr>
            <a:spLocks noGrp="1"/>
          </p:cNvSpPr>
          <p:nvPr>
            <p:ph type="title" hasCustomPrompt="1"/>
          </p:nvPr>
        </p:nvSpPr>
        <p:spPr>
          <a:xfrm>
            <a:off x="431802" y="476252"/>
            <a:ext cx="5558398" cy="657003"/>
          </a:xfrm>
          <a:prstGeom prst="rect">
            <a:avLst/>
          </a:prstGeom>
        </p:spPr>
        <p:txBody>
          <a:bodyPr>
            <a:noAutofit/>
          </a:bodyPr>
          <a:lstStyle>
            <a:lvl1pPr>
              <a:defRPr sz="2200" b="1" i="0">
                <a:solidFill>
                  <a:schemeClr val="tx1"/>
                </a:solidFill>
                <a:latin typeface="Gotham Rounded Bold" pitchFamily="2" charset="0"/>
              </a:defRPr>
            </a:lvl1pPr>
          </a:lstStyle>
          <a:p>
            <a:r>
              <a:rPr lang="cy-GB" dirty="0"/>
              <a:t>Cliciwch i ychwanegu eich teitl</a:t>
            </a:r>
            <a:endParaRPr lang="en-GB" dirty="0"/>
          </a:p>
        </p:txBody>
      </p:sp>
      <p:sp>
        <p:nvSpPr>
          <p:cNvPr id="8" name="Content Placeholder 2">
            <a:extLst>
              <a:ext uri="{FF2B5EF4-FFF2-40B4-BE49-F238E27FC236}">
                <a16:creationId xmlns:a16="http://schemas.microsoft.com/office/drawing/2014/main" id="{2AEE4071-8A5C-E307-0CBC-D71C6CAEDF96}"/>
              </a:ext>
            </a:extLst>
          </p:cNvPr>
          <p:cNvSpPr>
            <a:spLocks noGrp="1"/>
          </p:cNvSpPr>
          <p:nvPr>
            <p:ph sz="half" idx="1" hasCustomPrompt="1"/>
          </p:nvPr>
        </p:nvSpPr>
        <p:spPr>
          <a:xfrm>
            <a:off x="431800" y="1556791"/>
            <a:ext cx="5558400" cy="4886007"/>
          </a:xfrm>
          <a:prstGeom prst="rect">
            <a:avLst/>
          </a:prstGeom>
        </p:spPr>
        <p:txBody>
          <a:bodyPr>
            <a:noAutofit/>
          </a:bodyPr>
          <a:lstStyle>
            <a:lvl1pPr>
              <a:defRPr sz="1800" b="1" i="0">
                <a:solidFill>
                  <a:schemeClr val="tx1"/>
                </a:solidFill>
                <a:latin typeface="Gotham Rounded Book" pitchFamily="2" charset="0"/>
              </a:defRPr>
            </a:lvl1pPr>
            <a:lvl2pPr>
              <a:defRPr sz="1800" b="0" i="0">
                <a:solidFill>
                  <a:schemeClr val="tx1"/>
                </a:solidFill>
                <a:latin typeface="Gotham Rounded Book" pitchFamily="2" charset="0"/>
              </a:defRPr>
            </a:lvl2pPr>
            <a:lvl3pPr>
              <a:defRPr sz="1800" b="0" i="0">
                <a:solidFill>
                  <a:schemeClr val="tx1"/>
                </a:solidFill>
                <a:latin typeface="Gotham Rounded Book" pitchFamily="2" charset="0"/>
              </a:defRPr>
            </a:lvl3pPr>
            <a:lvl4pPr>
              <a:defRPr sz="1800" b="0" i="0">
                <a:solidFill>
                  <a:schemeClr val="tx1"/>
                </a:solidFill>
                <a:latin typeface="Gotham Rounded Book" pitchFamily="2" charset="0"/>
              </a:defRPr>
            </a:lvl4pPr>
            <a:lvl5pPr>
              <a:defRPr sz="1800" b="0" i="0">
                <a:solidFill>
                  <a:schemeClr val="tx1"/>
                </a:solidFill>
                <a:latin typeface="Gotham Rounded Book" pitchFamily="2" charset="0"/>
              </a:defRPr>
            </a:lvl5pPr>
            <a:lvl6pPr>
              <a:defRPr sz="1800"/>
            </a:lvl6pPr>
            <a:lvl7pPr>
              <a:defRPr sz="1800"/>
            </a:lvl7pPr>
            <a:lvl8pPr>
              <a:defRPr sz="1800"/>
            </a:lvl8pPr>
            <a:lvl9pPr>
              <a:defRPr sz="1800"/>
            </a:lvl9pPr>
          </a:lstStyle>
          <a:p>
            <a:pPr lvl="0"/>
            <a:r>
              <a:rPr lang="cy-GB" dirty="0"/>
              <a:t>Cliciwch i ychwanegu eich testun</a:t>
            </a:r>
            <a:endParaRPr lang="en-GB" dirty="0"/>
          </a:p>
          <a:p>
            <a:pPr lvl="1"/>
            <a:r>
              <a:rPr lang="en-GB" dirty="0"/>
              <a:t>Second level</a:t>
            </a:r>
          </a:p>
          <a:p>
            <a:pPr lvl="2"/>
            <a:r>
              <a:rPr lang="en-GB" dirty="0"/>
              <a:t>Third level</a:t>
            </a:r>
          </a:p>
          <a:p>
            <a:pPr lvl="3"/>
            <a:r>
              <a:rPr lang="en-GB" dirty="0"/>
              <a:t>Fourth level</a:t>
            </a:r>
          </a:p>
          <a:p>
            <a:pPr lvl="4"/>
            <a:r>
              <a:rPr lang="en-GB" dirty="0"/>
              <a:t>Fifth level</a:t>
            </a:r>
          </a:p>
        </p:txBody>
      </p:sp>
    </p:spTree>
    <p:extLst>
      <p:ext uri="{BB962C8B-B14F-4D97-AF65-F5344CB8AC3E}">
        <p14:creationId xmlns:p14="http://schemas.microsoft.com/office/powerpoint/2010/main" val="2937640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Horizontal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AutoShape 3">
            <a:extLst>
              <a:ext uri="{FF2B5EF4-FFF2-40B4-BE49-F238E27FC236}">
                <a16:creationId xmlns:a16="http://schemas.microsoft.com/office/drawing/2014/main" id="{19E7E192-F9B4-E71B-7CB4-9324AA6F2B69}"/>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175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4" name="Content Placeholder 3">
            <a:extLst>
              <a:ext uri="{FF2B5EF4-FFF2-40B4-BE49-F238E27FC236}">
                <a16:creationId xmlns:a16="http://schemas.microsoft.com/office/drawing/2014/main" id="{F1E770ED-550C-0FFB-C07A-8DF3F25102CE}"/>
              </a:ext>
            </a:extLst>
          </p:cNvPr>
          <p:cNvSpPr>
            <a:spLocks noGrp="1"/>
          </p:cNvSpPr>
          <p:nvPr>
            <p:ph sz="half" idx="2" hasCustomPrompt="1"/>
          </p:nvPr>
        </p:nvSpPr>
        <p:spPr>
          <a:xfrm>
            <a:off x="423333" y="3820790"/>
            <a:ext cx="11318495" cy="2764728"/>
          </a:xfrm>
          <a:prstGeom prst="rect">
            <a:avLst/>
          </a:prstGeom>
        </p:spPr>
        <p:txBody>
          <a:bodyPr>
            <a:noAutofit/>
          </a:bodyPr>
          <a:lstStyle>
            <a:lvl1pPr>
              <a:defRPr sz="1800" b="1">
                <a:solidFill>
                  <a:srgbClr val="0091A5"/>
                </a:solidFill>
                <a:latin typeface="Gotham Rounded Book" pitchFamily="2" charset="0"/>
              </a:defRPr>
            </a:lvl1pPr>
            <a:lvl2pPr>
              <a:defRPr sz="1800">
                <a:solidFill>
                  <a:srgbClr val="0091A5"/>
                </a:solidFill>
                <a:latin typeface="Gotham Rounded Book" pitchFamily="2" charset="0"/>
              </a:defRPr>
            </a:lvl2pPr>
            <a:lvl3pPr>
              <a:defRPr sz="1800">
                <a:solidFill>
                  <a:srgbClr val="0091A5"/>
                </a:solidFill>
                <a:latin typeface="Gotham Rounded Book" pitchFamily="2" charset="0"/>
              </a:defRPr>
            </a:lvl3pPr>
            <a:lvl4pPr>
              <a:defRPr sz="1800">
                <a:solidFill>
                  <a:srgbClr val="0091A5"/>
                </a:solidFill>
                <a:latin typeface="Gotham Rounded Book" pitchFamily="2" charset="0"/>
              </a:defRPr>
            </a:lvl4pPr>
            <a:lvl5pPr>
              <a:defRPr sz="1800">
                <a:solidFill>
                  <a:srgbClr val="0091A5"/>
                </a:solidFill>
                <a:latin typeface="Gotham Rounded Book" pitchFamily="2" charset="0"/>
              </a:defRPr>
            </a:lvl5pPr>
            <a:lvl6pPr>
              <a:defRPr sz="1800"/>
            </a:lvl6pPr>
            <a:lvl7pPr>
              <a:defRPr sz="1800"/>
            </a:lvl7pPr>
            <a:lvl8pPr>
              <a:defRPr sz="1800"/>
            </a:lvl8pPr>
            <a:lvl9pPr>
              <a:defRPr sz="1800"/>
            </a:lvl9pPr>
          </a:lstStyle>
          <a:p>
            <a:pPr lvl="0"/>
            <a:r>
              <a:rPr lang="en-GB" dirty="0"/>
              <a:t>Click to add your text</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5" name="Content Placeholder 2">
            <a:extLst>
              <a:ext uri="{FF2B5EF4-FFF2-40B4-BE49-F238E27FC236}">
                <a16:creationId xmlns:a16="http://schemas.microsoft.com/office/drawing/2014/main" id="{B86E09F9-37AB-B5A2-F08A-AD0CD8EA46C9}"/>
              </a:ext>
            </a:extLst>
          </p:cNvPr>
          <p:cNvSpPr>
            <a:spLocks noGrp="1"/>
          </p:cNvSpPr>
          <p:nvPr>
            <p:ph sz="half" idx="1" hasCustomPrompt="1"/>
          </p:nvPr>
        </p:nvSpPr>
        <p:spPr>
          <a:xfrm>
            <a:off x="431799" y="1092666"/>
            <a:ext cx="11328400" cy="2232249"/>
          </a:xfrm>
          <a:prstGeom prst="rect">
            <a:avLst/>
          </a:prstGeom>
        </p:spPr>
        <p:txBody>
          <a:bodyPr>
            <a:noAutofit/>
          </a:bodyPr>
          <a:lstStyle>
            <a:lvl1pPr>
              <a:defRPr sz="1800" b="1" i="0">
                <a:solidFill>
                  <a:schemeClr val="tx1"/>
                </a:solidFill>
                <a:latin typeface="Gotham Rounded Book" pitchFamily="2" charset="0"/>
              </a:defRPr>
            </a:lvl1pPr>
            <a:lvl2pPr>
              <a:defRPr sz="1800" b="0" i="0">
                <a:solidFill>
                  <a:schemeClr val="tx1"/>
                </a:solidFill>
                <a:latin typeface="Gotham Rounded Book" pitchFamily="2" charset="0"/>
              </a:defRPr>
            </a:lvl2pPr>
            <a:lvl3pPr>
              <a:defRPr sz="1800" b="0" i="0">
                <a:solidFill>
                  <a:schemeClr val="tx1"/>
                </a:solidFill>
                <a:latin typeface="Gotham Rounded Book" pitchFamily="2" charset="0"/>
              </a:defRPr>
            </a:lvl3pPr>
            <a:lvl4pPr>
              <a:defRPr sz="1800" b="0" i="0">
                <a:solidFill>
                  <a:schemeClr val="tx1"/>
                </a:solidFill>
                <a:latin typeface="Gotham Rounded Book" pitchFamily="2" charset="0"/>
              </a:defRPr>
            </a:lvl4pPr>
            <a:lvl5pPr>
              <a:defRPr sz="1800" b="0" i="0">
                <a:solidFill>
                  <a:schemeClr val="tx1"/>
                </a:solidFill>
                <a:latin typeface="Gotham Rounded Book" pitchFamily="2" charset="0"/>
              </a:defRPr>
            </a:lvl5pPr>
            <a:lvl6pPr>
              <a:defRPr sz="1800"/>
            </a:lvl6pPr>
            <a:lvl7pPr>
              <a:defRPr sz="1800"/>
            </a:lvl7pPr>
            <a:lvl8pPr>
              <a:defRPr sz="1800"/>
            </a:lvl8pPr>
            <a:lvl9pPr>
              <a:defRPr sz="1800"/>
            </a:lvl9pPr>
          </a:lstStyle>
          <a:p>
            <a:pPr lvl="0"/>
            <a:r>
              <a:rPr lang="cy-GB" dirty="0"/>
              <a:t>Cliciwch i ychwanegu eich testun</a:t>
            </a:r>
            <a:endParaRPr lang="en-GB" dirty="0"/>
          </a:p>
          <a:p>
            <a:pPr lvl="1"/>
            <a:r>
              <a:rPr lang="en-GB" dirty="0"/>
              <a:t>Second level</a:t>
            </a:r>
          </a:p>
          <a:p>
            <a:pPr lvl="2"/>
            <a:r>
              <a:rPr lang="en-GB" dirty="0"/>
              <a:t>Third level</a:t>
            </a:r>
          </a:p>
          <a:p>
            <a:pPr lvl="3"/>
            <a:r>
              <a:rPr lang="en-GB" dirty="0"/>
              <a:t>Fourth level</a:t>
            </a:r>
          </a:p>
          <a:p>
            <a:pPr lvl="4"/>
            <a:r>
              <a:rPr lang="en-GB" dirty="0"/>
              <a:t>Fifth level</a:t>
            </a:r>
          </a:p>
        </p:txBody>
      </p:sp>
      <p:sp>
        <p:nvSpPr>
          <p:cNvPr id="7" name="Title 1">
            <a:extLst>
              <a:ext uri="{FF2B5EF4-FFF2-40B4-BE49-F238E27FC236}">
                <a16:creationId xmlns:a16="http://schemas.microsoft.com/office/drawing/2014/main" id="{1178DE95-3BB3-F3B9-CBEC-5D3481033007}"/>
              </a:ext>
            </a:extLst>
          </p:cNvPr>
          <p:cNvSpPr>
            <a:spLocks noGrp="1"/>
          </p:cNvSpPr>
          <p:nvPr>
            <p:ph type="title" hasCustomPrompt="1"/>
          </p:nvPr>
        </p:nvSpPr>
        <p:spPr>
          <a:xfrm>
            <a:off x="431801" y="476252"/>
            <a:ext cx="11327997" cy="496901"/>
          </a:xfrm>
          <a:prstGeom prst="rect">
            <a:avLst/>
          </a:prstGeom>
        </p:spPr>
        <p:txBody>
          <a:bodyPr>
            <a:noAutofit/>
          </a:bodyPr>
          <a:lstStyle>
            <a:lvl1pPr marL="0" marR="0" indent="0" algn="l" defTabSz="914400" rtl="0" eaLnBrk="1" fontAlgn="auto" latinLnBrk="0" hangingPunct="1">
              <a:lnSpc>
                <a:spcPct val="100000"/>
              </a:lnSpc>
              <a:spcBef>
                <a:spcPct val="0"/>
              </a:spcBef>
              <a:spcAft>
                <a:spcPts val="0"/>
              </a:spcAft>
              <a:buClrTx/>
              <a:buSzTx/>
              <a:buFontTx/>
              <a:buNone/>
              <a:tabLst/>
              <a:defRPr sz="2200" b="1" i="0">
                <a:solidFill>
                  <a:schemeClr val="tx1"/>
                </a:solidFill>
                <a:latin typeface="Gotham Rounded Bold" pitchFamily="2" charset="0"/>
              </a:defRPr>
            </a:lvl1pPr>
          </a:lstStyle>
          <a:p>
            <a:r>
              <a:rPr lang="en-GB" dirty="0" err="1"/>
              <a:t>Cliciwch</a:t>
            </a:r>
            <a:r>
              <a:rPr lang="en-GB" dirty="0"/>
              <a:t> </a:t>
            </a:r>
            <a:r>
              <a:rPr lang="en-GB" dirty="0" err="1"/>
              <a:t>i</a:t>
            </a:r>
            <a:r>
              <a:rPr lang="en-GB" dirty="0"/>
              <a:t> </a:t>
            </a:r>
            <a:r>
              <a:rPr lang="en-GB" dirty="0" err="1"/>
              <a:t>ychwanegu</a:t>
            </a:r>
            <a:r>
              <a:rPr lang="en-GB" dirty="0"/>
              <a:t> </a:t>
            </a:r>
            <a:r>
              <a:rPr lang="en-GB" dirty="0" err="1"/>
              <a:t>eich</a:t>
            </a:r>
            <a:r>
              <a:rPr lang="en-GB" dirty="0"/>
              <a:t> </a:t>
            </a:r>
            <a:r>
              <a:rPr lang="en-GB" dirty="0" err="1"/>
              <a:t>testun</a:t>
            </a:r>
            <a:endParaRPr lang="en-GB" dirty="0"/>
          </a:p>
        </p:txBody>
      </p:sp>
      <p:sp>
        <p:nvSpPr>
          <p:cNvPr id="10" name="Title 1">
            <a:extLst>
              <a:ext uri="{FF2B5EF4-FFF2-40B4-BE49-F238E27FC236}">
                <a16:creationId xmlns:a16="http://schemas.microsoft.com/office/drawing/2014/main" id="{AC7B11A9-FA10-29D0-B900-DCEB1F74EE21}"/>
              </a:ext>
            </a:extLst>
          </p:cNvPr>
          <p:cNvSpPr txBox="1">
            <a:spLocks/>
          </p:cNvSpPr>
          <p:nvPr userDrawn="1"/>
        </p:nvSpPr>
        <p:spPr>
          <a:xfrm>
            <a:off x="388242" y="3324915"/>
            <a:ext cx="11318495" cy="657003"/>
          </a:xfrm>
          <a:prstGeom prst="rect">
            <a:avLst/>
          </a:prstGeom>
        </p:spPr>
        <p:txBody>
          <a:bodyPr>
            <a:noAutofit/>
          </a:bodyPr>
          <a:lstStyle>
            <a:lvl1pPr marL="0" marR="0" indent="0" algn="l" defTabSz="914400" rtl="0" eaLnBrk="1" fontAlgn="auto" latinLnBrk="0" hangingPunct="1">
              <a:lnSpc>
                <a:spcPct val="100000"/>
              </a:lnSpc>
              <a:spcBef>
                <a:spcPct val="0"/>
              </a:spcBef>
              <a:spcAft>
                <a:spcPts val="0"/>
              </a:spcAft>
              <a:buClrTx/>
              <a:buSzTx/>
              <a:buFontTx/>
              <a:buNone/>
              <a:tabLst/>
              <a:defRPr sz="2200" b="1" i="0" kern="1200">
                <a:solidFill>
                  <a:srgbClr val="0091A5"/>
                </a:solidFill>
                <a:latin typeface="Gotham Rounded Bold" pitchFamily="2" charset="0"/>
                <a:ea typeface="+mj-ea"/>
                <a:cs typeface="+mj-cs"/>
              </a:defRPr>
            </a:lvl1pPr>
          </a:lstStyle>
          <a:p>
            <a:r>
              <a:rPr lang="en-GB" dirty="0"/>
              <a:t>Click to add your title</a:t>
            </a:r>
          </a:p>
        </p:txBody>
      </p:sp>
    </p:spTree>
    <p:extLst>
      <p:ext uri="{BB962C8B-B14F-4D97-AF65-F5344CB8AC3E}">
        <p14:creationId xmlns:p14="http://schemas.microsoft.com/office/powerpoint/2010/main" val="3208813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General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AutoShape 3">
            <a:extLst>
              <a:ext uri="{FF2B5EF4-FFF2-40B4-BE49-F238E27FC236}">
                <a16:creationId xmlns:a16="http://schemas.microsoft.com/office/drawing/2014/main" id="{23F73DF1-E4CB-00A0-50D4-057E5E1B2BDE}"/>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600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6" name="Title 1">
            <a:extLst>
              <a:ext uri="{FF2B5EF4-FFF2-40B4-BE49-F238E27FC236}">
                <a16:creationId xmlns:a16="http://schemas.microsoft.com/office/drawing/2014/main" id="{38984A98-E025-4F91-A143-DBED06DF4B6C}"/>
              </a:ext>
            </a:extLst>
          </p:cNvPr>
          <p:cNvSpPr>
            <a:spLocks noGrp="1"/>
          </p:cNvSpPr>
          <p:nvPr>
            <p:ph type="title" hasCustomPrompt="1"/>
          </p:nvPr>
        </p:nvSpPr>
        <p:spPr>
          <a:xfrm>
            <a:off x="431801" y="476252"/>
            <a:ext cx="11327997" cy="657003"/>
          </a:xfrm>
          <a:prstGeom prst="rect">
            <a:avLst/>
          </a:prstGeom>
        </p:spPr>
        <p:txBody>
          <a:bodyPr>
            <a:noAutofit/>
          </a:bodyPr>
          <a:lstStyle>
            <a:lvl1pPr>
              <a:defRPr sz="2200" b="1" i="0">
                <a:solidFill>
                  <a:srgbClr val="0091A5"/>
                </a:solidFill>
                <a:latin typeface="Gotham Rounded 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dirty="0"/>
              <a:t>Cliciwch i ychwanegu eich teitl / </a:t>
            </a:r>
            <a:r>
              <a:rPr lang="en-GB" dirty="0"/>
              <a:t>Click to add your title</a:t>
            </a:r>
            <a:br>
              <a:rPr lang="en-GB" dirty="0"/>
            </a:br>
            <a:endParaRPr lang="en-GB" dirty="0"/>
          </a:p>
        </p:txBody>
      </p:sp>
      <p:sp>
        <p:nvSpPr>
          <p:cNvPr id="7" name="Content Placeholder 2">
            <a:extLst>
              <a:ext uri="{FF2B5EF4-FFF2-40B4-BE49-F238E27FC236}">
                <a16:creationId xmlns:a16="http://schemas.microsoft.com/office/drawing/2014/main" id="{19B3521E-578B-EF40-F064-7320CA82AA0D}"/>
              </a:ext>
            </a:extLst>
          </p:cNvPr>
          <p:cNvSpPr>
            <a:spLocks noGrp="1"/>
          </p:cNvSpPr>
          <p:nvPr>
            <p:ph idx="1" hasCustomPrompt="1"/>
          </p:nvPr>
        </p:nvSpPr>
        <p:spPr>
          <a:xfrm>
            <a:off x="431800" y="1556792"/>
            <a:ext cx="11328400" cy="4896396"/>
          </a:xfrm>
          <a:prstGeom prst="rect">
            <a:avLst/>
          </a:prstGeom>
        </p:spPr>
        <p:txBody>
          <a:bodyPr>
            <a:noAutofit/>
          </a:bodyPr>
          <a:lstStyle>
            <a:lvl1pPr>
              <a:defRPr sz="1800" b="1" i="0">
                <a:solidFill>
                  <a:srgbClr val="0091A5"/>
                </a:solidFill>
                <a:latin typeface="Gotham Rounded Book" pitchFamily="2" charset="0"/>
              </a:defRPr>
            </a:lvl1pPr>
            <a:lvl2pPr>
              <a:defRPr sz="1800" b="0" i="0">
                <a:latin typeface="Gotham Rounded Book" pitchFamily="2" charset="0"/>
              </a:defRPr>
            </a:lvl2pPr>
            <a:lvl3pPr>
              <a:defRPr sz="1800" b="0" i="0">
                <a:latin typeface="Gotham Rounded Book" pitchFamily="2" charset="0"/>
              </a:defRPr>
            </a:lvl3pPr>
            <a:lvl4pPr>
              <a:defRPr sz="1800" b="0" i="0">
                <a:latin typeface="Gotham Rounded Book" pitchFamily="2" charset="0"/>
              </a:defRPr>
            </a:lvl4pPr>
            <a:lvl5pPr>
              <a:defRPr sz="1800" b="0" i="0">
                <a:latin typeface="Gotham Rounded Book" pitchFamily="2" charset="0"/>
              </a:defRPr>
            </a:lvl5pPr>
          </a:lstStyle>
          <a:p>
            <a:pPr marL="0" marR="0" lvl="0" indent="0" algn="l" defTabSz="914400" rtl="0" eaLnBrk="1" fontAlgn="auto" latinLnBrk="0" hangingPunct="1">
              <a:lnSpc>
                <a:spcPct val="100000"/>
              </a:lnSpc>
              <a:spcBef>
                <a:spcPct val="20000"/>
              </a:spcBef>
              <a:spcAft>
                <a:spcPts val="0"/>
              </a:spcAft>
              <a:buClrTx/>
              <a:buSzTx/>
              <a:buFontTx/>
              <a:buNone/>
              <a:tabLst/>
              <a:defRPr/>
            </a:pPr>
            <a:r>
              <a:rPr lang="cy-GB" dirty="0"/>
              <a:t>Cliciwch i ychwanegu eich testun</a:t>
            </a:r>
            <a:r>
              <a:rPr lang="en-GB" dirty="0"/>
              <a:t> / Click to add your text</a:t>
            </a:r>
          </a:p>
          <a:p>
            <a:pPr lvl="1"/>
            <a:r>
              <a:rPr lang="en-GB" dirty="0"/>
              <a:t>Second level</a:t>
            </a:r>
          </a:p>
          <a:p>
            <a:pPr lvl="2"/>
            <a:r>
              <a:rPr lang="en-GB" dirty="0"/>
              <a:t>Third level</a:t>
            </a:r>
          </a:p>
          <a:p>
            <a:pPr lvl="3"/>
            <a:r>
              <a:rPr lang="en-GB" dirty="0"/>
              <a:t>Fourth level</a:t>
            </a:r>
          </a:p>
          <a:p>
            <a:pPr lvl="4"/>
            <a:r>
              <a:rPr lang="en-GB" dirty="0"/>
              <a:t>Fifth level</a:t>
            </a:r>
          </a:p>
        </p:txBody>
      </p:sp>
    </p:spTree>
    <p:extLst>
      <p:ext uri="{BB962C8B-B14F-4D97-AF65-F5344CB8AC3E}">
        <p14:creationId xmlns:p14="http://schemas.microsoft.com/office/powerpoint/2010/main" val="497686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General slide with imag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AutoShape 3">
            <a:extLst>
              <a:ext uri="{FF2B5EF4-FFF2-40B4-BE49-F238E27FC236}">
                <a16:creationId xmlns:a16="http://schemas.microsoft.com/office/drawing/2014/main" id="{23F73DF1-E4CB-00A0-50D4-057E5E1B2BDE}"/>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600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pic>
        <p:nvPicPr>
          <p:cNvPr id="6" name="Picture 5">
            <a:extLst>
              <a:ext uri="{FF2B5EF4-FFF2-40B4-BE49-F238E27FC236}">
                <a16:creationId xmlns:a16="http://schemas.microsoft.com/office/drawing/2014/main" id="{36AE522C-315A-E23A-6CEC-602512E8C260}"/>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7104112" y="5089071"/>
            <a:ext cx="5015879" cy="1735451"/>
          </a:xfrm>
          <a:prstGeom prst="rect">
            <a:avLst/>
          </a:prstGeom>
        </p:spPr>
      </p:pic>
      <p:sp>
        <p:nvSpPr>
          <p:cNvPr id="2" name="Title 1">
            <a:extLst>
              <a:ext uri="{FF2B5EF4-FFF2-40B4-BE49-F238E27FC236}">
                <a16:creationId xmlns:a16="http://schemas.microsoft.com/office/drawing/2014/main" id="{00A1E77B-1B9A-1FDC-676D-C3AC65A83A6A}"/>
              </a:ext>
            </a:extLst>
          </p:cNvPr>
          <p:cNvSpPr>
            <a:spLocks noGrp="1"/>
          </p:cNvSpPr>
          <p:nvPr>
            <p:ph type="title" hasCustomPrompt="1"/>
          </p:nvPr>
        </p:nvSpPr>
        <p:spPr>
          <a:xfrm>
            <a:off x="431801" y="476252"/>
            <a:ext cx="11327997" cy="657003"/>
          </a:xfrm>
          <a:prstGeom prst="rect">
            <a:avLst/>
          </a:prstGeom>
        </p:spPr>
        <p:txBody>
          <a:bodyPr>
            <a:noAutofit/>
          </a:bodyPr>
          <a:lstStyle>
            <a:lvl1pPr>
              <a:defRPr sz="2200" b="1" i="0">
                <a:solidFill>
                  <a:srgbClr val="0091A5"/>
                </a:solidFill>
                <a:latin typeface="Gotham Rounded Bold" pitchFamily="2" charset="0"/>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cy-GB" dirty="0"/>
              <a:t>Cliciwch i ychwanegu eich teitl / </a:t>
            </a:r>
            <a:r>
              <a:rPr lang="en-GB" dirty="0"/>
              <a:t>Click to add your title</a:t>
            </a:r>
            <a:br>
              <a:rPr lang="en-GB" dirty="0"/>
            </a:br>
            <a:endParaRPr lang="en-GB" dirty="0"/>
          </a:p>
        </p:txBody>
      </p:sp>
      <p:sp>
        <p:nvSpPr>
          <p:cNvPr id="5" name="Content Placeholder 2">
            <a:extLst>
              <a:ext uri="{FF2B5EF4-FFF2-40B4-BE49-F238E27FC236}">
                <a16:creationId xmlns:a16="http://schemas.microsoft.com/office/drawing/2014/main" id="{A3D0A877-9263-2EBA-7036-524AE1BF082C}"/>
              </a:ext>
            </a:extLst>
          </p:cNvPr>
          <p:cNvSpPr>
            <a:spLocks noGrp="1"/>
          </p:cNvSpPr>
          <p:nvPr>
            <p:ph idx="1" hasCustomPrompt="1"/>
          </p:nvPr>
        </p:nvSpPr>
        <p:spPr>
          <a:xfrm>
            <a:off x="431800" y="1556792"/>
            <a:ext cx="11328400" cy="4896396"/>
          </a:xfrm>
          <a:prstGeom prst="rect">
            <a:avLst/>
          </a:prstGeom>
        </p:spPr>
        <p:txBody>
          <a:bodyPr>
            <a:noAutofit/>
          </a:bodyPr>
          <a:lstStyle>
            <a:lvl1pPr>
              <a:defRPr sz="1800" b="1" i="0">
                <a:solidFill>
                  <a:srgbClr val="0091A5"/>
                </a:solidFill>
                <a:latin typeface="Gotham Rounded Book" pitchFamily="2" charset="0"/>
              </a:defRPr>
            </a:lvl1pPr>
            <a:lvl2pPr>
              <a:defRPr sz="1800" b="0" i="0">
                <a:latin typeface="Gotham Rounded Book" pitchFamily="2" charset="0"/>
              </a:defRPr>
            </a:lvl2pPr>
            <a:lvl3pPr>
              <a:defRPr sz="1800" b="0" i="0">
                <a:latin typeface="Gotham Rounded Book" pitchFamily="2" charset="0"/>
              </a:defRPr>
            </a:lvl3pPr>
            <a:lvl4pPr>
              <a:defRPr sz="1800" b="0" i="0">
                <a:latin typeface="Gotham Rounded Book" pitchFamily="2" charset="0"/>
              </a:defRPr>
            </a:lvl4pPr>
            <a:lvl5pPr>
              <a:defRPr sz="1800" b="0" i="0">
                <a:latin typeface="Gotham Rounded Book" pitchFamily="2" charset="0"/>
              </a:defRPr>
            </a:lvl5pPr>
          </a:lstStyle>
          <a:p>
            <a:pPr marL="0" marR="0" lvl="0" indent="0" algn="l" defTabSz="914400" rtl="0" eaLnBrk="1" fontAlgn="auto" latinLnBrk="0" hangingPunct="1">
              <a:lnSpc>
                <a:spcPct val="100000"/>
              </a:lnSpc>
              <a:spcBef>
                <a:spcPct val="20000"/>
              </a:spcBef>
              <a:spcAft>
                <a:spcPts val="0"/>
              </a:spcAft>
              <a:buClrTx/>
              <a:buSzTx/>
              <a:buFontTx/>
              <a:buNone/>
              <a:tabLst/>
              <a:defRPr/>
            </a:pPr>
            <a:r>
              <a:rPr lang="cy-GB" dirty="0"/>
              <a:t>Cliciwch i ychwanegu eich testun</a:t>
            </a:r>
            <a:r>
              <a:rPr lang="en-GB" dirty="0"/>
              <a:t> / Click to add your text</a:t>
            </a:r>
          </a:p>
          <a:p>
            <a:pPr lvl="1"/>
            <a:r>
              <a:rPr lang="en-GB" dirty="0"/>
              <a:t>Second level</a:t>
            </a:r>
          </a:p>
          <a:p>
            <a:pPr lvl="2"/>
            <a:r>
              <a:rPr lang="en-GB" dirty="0"/>
              <a:t>Third level</a:t>
            </a:r>
          </a:p>
          <a:p>
            <a:pPr lvl="3"/>
            <a:r>
              <a:rPr lang="en-GB" dirty="0"/>
              <a:t>Fourth level</a:t>
            </a:r>
          </a:p>
          <a:p>
            <a:pPr lvl="4"/>
            <a:r>
              <a:rPr lang="en-GB" dirty="0"/>
              <a:t>Fifth level</a:t>
            </a:r>
          </a:p>
        </p:txBody>
      </p:sp>
    </p:spTree>
    <p:extLst>
      <p:ext uri="{BB962C8B-B14F-4D97-AF65-F5344CB8AC3E}">
        <p14:creationId xmlns:p14="http://schemas.microsoft.com/office/powerpoint/2010/main" val="1839138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AutoShape 3">
            <a:extLst>
              <a:ext uri="{FF2B5EF4-FFF2-40B4-BE49-F238E27FC236}">
                <a16:creationId xmlns:a16="http://schemas.microsoft.com/office/drawing/2014/main" id="{54FBD6F2-220B-B5EA-DB37-DC543F8C6ED8}"/>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175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6" name="Content Placeholder 5"/>
          <p:cNvSpPr>
            <a:spLocks noGrp="1"/>
          </p:cNvSpPr>
          <p:nvPr>
            <p:ph sz="quarter" idx="4"/>
          </p:nvPr>
        </p:nvSpPr>
        <p:spPr>
          <a:xfrm>
            <a:off x="6213449" y="2284884"/>
            <a:ext cx="5558400" cy="4375324"/>
          </a:xfrm>
          <a:prstGeom prst="rect">
            <a:avLst/>
          </a:prstGeom>
        </p:spPr>
        <p:txBody>
          <a:bodyPr>
            <a:noAutofit/>
          </a:bodyPr>
          <a:lstStyle>
            <a:lvl1pPr>
              <a:defRPr sz="2000" b="0" i="0">
                <a:solidFill>
                  <a:srgbClr val="0091A5"/>
                </a:solidFill>
                <a:latin typeface="Gotham Rounded Book" pitchFamily="2" charset="0"/>
              </a:defRPr>
            </a:lvl1pPr>
            <a:lvl2pPr>
              <a:defRPr sz="2000" b="0" i="0">
                <a:latin typeface="Gotham Rounded Book" pitchFamily="2" charset="0"/>
              </a:defRPr>
            </a:lvl2pPr>
            <a:lvl3pPr>
              <a:defRPr sz="2000" b="0" i="0">
                <a:latin typeface="Gotham Rounded Book" pitchFamily="2" charset="0"/>
              </a:defRPr>
            </a:lvl3pPr>
            <a:lvl4pPr>
              <a:defRPr sz="2000" b="0" i="0">
                <a:latin typeface="Gotham Rounded Book" pitchFamily="2" charset="0"/>
              </a:defRPr>
            </a:lvl4pPr>
            <a:lvl5pPr>
              <a:defRPr sz="2000" b="0" i="0">
                <a:latin typeface="Gotham Rounded Book" pitchFamily="2" charset="0"/>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hasCustomPrompt="1"/>
          </p:nvPr>
        </p:nvSpPr>
        <p:spPr>
          <a:xfrm>
            <a:off x="6213449" y="1565102"/>
            <a:ext cx="5558400" cy="639762"/>
          </a:xfrm>
          <a:prstGeom prst="rect">
            <a:avLst/>
          </a:prstGeom>
        </p:spPr>
        <p:txBody>
          <a:bodyPr anchor="t">
            <a:noAutofit/>
          </a:bodyPr>
          <a:lstStyle>
            <a:lvl1pPr marL="0" indent="0">
              <a:buNone/>
              <a:defRPr sz="2000" b="1" i="0">
                <a:solidFill>
                  <a:srgbClr val="0091A5"/>
                </a:solidFill>
                <a:latin typeface="Gotham Rounded Bold"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add a subtitle</a:t>
            </a:r>
          </a:p>
        </p:txBody>
      </p:sp>
      <p:sp>
        <p:nvSpPr>
          <p:cNvPr id="4" name="Content Placeholder 3"/>
          <p:cNvSpPr>
            <a:spLocks noGrp="1"/>
          </p:cNvSpPr>
          <p:nvPr>
            <p:ph sz="half" idx="2"/>
          </p:nvPr>
        </p:nvSpPr>
        <p:spPr>
          <a:xfrm>
            <a:off x="431800" y="2284884"/>
            <a:ext cx="5558400" cy="4375324"/>
          </a:xfrm>
          <a:prstGeom prst="rect">
            <a:avLst/>
          </a:prstGeom>
        </p:spPr>
        <p:txBody>
          <a:bodyPr>
            <a:noAutofit/>
          </a:bodyPr>
          <a:lstStyle>
            <a:lvl1pPr>
              <a:defRPr sz="1800" b="0" i="0">
                <a:solidFill>
                  <a:srgbClr val="0091A5"/>
                </a:solidFill>
                <a:latin typeface="Gotham Rounded Book" pitchFamily="2" charset="0"/>
              </a:defRPr>
            </a:lvl1pPr>
            <a:lvl2pPr>
              <a:defRPr sz="1800" b="0" i="0">
                <a:latin typeface="Gotham Rounded Book" pitchFamily="2" charset="0"/>
              </a:defRPr>
            </a:lvl2pPr>
            <a:lvl3pPr>
              <a:defRPr sz="1800" b="0" i="0">
                <a:latin typeface="Gotham Rounded Book" pitchFamily="2" charset="0"/>
              </a:defRPr>
            </a:lvl3pPr>
            <a:lvl4pPr>
              <a:defRPr sz="1800" b="0" i="0">
                <a:latin typeface="Gotham Rounded Book" pitchFamily="2" charset="0"/>
              </a:defRPr>
            </a:lvl4pPr>
            <a:lvl5pPr>
              <a:defRPr sz="1800" b="0" i="0">
                <a:latin typeface="Gotham Rounded Book" pitchFamily="2" charset="0"/>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 name="Text Placeholder 2"/>
          <p:cNvSpPr>
            <a:spLocks noGrp="1"/>
          </p:cNvSpPr>
          <p:nvPr>
            <p:ph type="body" idx="1" hasCustomPrompt="1"/>
          </p:nvPr>
        </p:nvSpPr>
        <p:spPr>
          <a:xfrm>
            <a:off x="431800" y="1565102"/>
            <a:ext cx="5558400" cy="639762"/>
          </a:xfrm>
          <a:prstGeom prst="rect">
            <a:avLst/>
          </a:prstGeom>
        </p:spPr>
        <p:txBody>
          <a:bodyPr anchor="t">
            <a:noAutofit/>
          </a:bodyPr>
          <a:lstStyle>
            <a:lvl1pPr marL="0" indent="0">
              <a:buNone/>
              <a:defRPr sz="2000" b="1" i="0">
                <a:solidFill>
                  <a:srgbClr val="0091A5"/>
                </a:solidFill>
                <a:latin typeface="Gotham Rounded Bold" pitchFamily="2"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add a subtitle</a:t>
            </a:r>
          </a:p>
        </p:txBody>
      </p:sp>
      <p:sp>
        <p:nvSpPr>
          <p:cNvPr id="2" name="Title 1"/>
          <p:cNvSpPr>
            <a:spLocks noGrp="1"/>
          </p:cNvSpPr>
          <p:nvPr>
            <p:ph type="title" hasCustomPrompt="1"/>
          </p:nvPr>
        </p:nvSpPr>
        <p:spPr>
          <a:xfrm>
            <a:off x="431801" y="476253"/>
            <a:ext cx="11340047" cy="639762"/>
          </a:xfrm>
          <a:prstGeom prst="rect">
            <a:avLst/>
          </a:prstGeom>
        </p:spPr>
        <p:txBody>
          <a:bodyPr>
            <a:noAutofit/>
          </a:bodyPr>
          <a:lstStyle>
            <a:lvl1pPr>
              <a:defRPr sz="2200" b="1" i="0">
                <a:solidFill>
                  <a:srgbClr val="0091A5"/>
                </a:solidFill>
                <a:latin typeface="Gotham Rounded Bold" pitchFamily="2" charset="0"/>
              </a:defRPr>
            </a:lvl1pPr>
          </a:lstStyle>
          <a:p>
            <a:r>
              <a:rPr lang="en-GB" dirty="0"/>
              <a:t>Click to add your title</a:t>
            </a:r>
          </a:p>
        </p:txBody>
      </p:sp>
    </p:spTree>
    <p:extLst>
      <p:ext uri="{BB962C8B-B14F-4D97-AF65-F5344CB8AC3E}">
        <p14:creationId xmlns:p14="http://schemas.microsoft.com/office/powerpoint/2010/main" val="2211613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AutoShape 3">
            <a:extLst>
              <a:ext uri="{FF2B5EF4-FFF2-40B4-BE49-F238E27FC236}">
                <a16:creationId xmlns:a16="http://schemas.microsoft.com/office/drawing/2014/main" id="{2E04FD01-7AE7-6B17-13EB-753D4BBC3C2E}"/>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175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4" name="Text Placeholder 3"/>
          <p:cNvSpPr>
            <a:spLocks noGrp="1"/>
          </p:cNvSpPr>
          <p:nvPr>
            <p:ph type="body" sz="half" idx="2"/>
          </p:nvPr>
        </p:nvSpPr>
        <p:spPr>
          <a:xfrm>
            <a:off x="9306984" y="1556792"/>
            <a:ext cx="2453216" cy="4963266"/>
          </a:xfrm>
          <a:prstGeom prst="rect">
            <a:avLst/>
          </a:prstGeom>
        </p:spPr>
        <p:txBody>
          <a:bodyPr>
            <a:noAutofit/>
          </a:bodyPr>
          <a:lstStyle>
            <a:lvl1pPr marL="0" indent="0">
              <a:spcBef>
                <a:spcPts val="600"/>
              </a:spcBef>
              <a:spcAft>
                <a:spcPts val="600"/>
              </a:spcAft>
              <a:buNone/>
              <a:defRPr sz="1400" b="0" i="0">
                <a:solidFill>
                  <a:schemeClr val="tx1"/>
                </a:solidFill>
                <a:latin typeface="Gotham Rounded Book" pitchFamily="2"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Content Placeholder 2">
            <a:extLst>
              <a:ext uri="{FF2B5EF4-FFF2-40B4-BE49-F238E27FC236}">
                <a16:creationId xmlns:a16="http://schemas.microsoft.com/office/drawing/2014/main" id="{65C46388-7FF8-324F-C047-C0F3ACAEF168}"/>
              </a:ext>
            </a:extLst>
          </p:cNvPr>
          <p:cNvSpPr>
            <a:spLocks noGrp="1"/>
          </p:cNvSpPr>
          <p:nvPr>
            <p:ph idx="10"/>
          </p:nvPr>
        </p:nvSpPr>
        <p:spPr>
          <a:xfrm>
            <a:off x="431800" y="1556792"/>
            <a:ext cx="8760884" cy="4896396"/>
          </a:xfrm>
          <a:prstGeom prst="rect">
            <a:avLst/>
          </a:prstGeom>
        </p:spPr>
        <p:txBody>
          <a:bodyPr>
            <a:noAutofit/>
          </a:bodyPr>
          <a:lstStyle>
            <a:lvl1pPr>
              <a:defRPr sz="2000" b="0" i="0">
                <a:solidFill>
                  <a:srgbClr val="0091A5"/>
                </a:solidFill>
                <a:latin typeface="Gotham Rounded Book" pitchFamily="2" charset="0"/>
              </a:defRPr>
            </a:lvl1pPr>
            <a:lvl2pPr>
              <a:defRPr sz="2000" b="0" i="0">
                <a:latin typeface="Gotham Rounded Book" pitchFamily="2" charset="0"/>
              </a:defRPr>
            </a:lvl2pPr>
            <a:lvl3pPr>
              <a:defRPr sz="2000" b="0" i="0">
                <a:latin typeface="Gotham Rounded Book" pitchFamily="2" charset="0"/>
              </a:defRPr>
            </a:lvl3pPr>
            <a:lvl4pPr>
              <a:defRPr sz="2000" b="0" i="0">
                <a:latin typeface="Gotham Rounded Book" pitchFamily="2" charset="0"/>
              </a:defRPr>
            </a:lvl4pPr>
            <a:lvl5pPr>
              <a:defRPr sz="2000" b="0" i="0">
                <a:latin typeface="Gotham Rounded Book" pitchFamily="2"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Title 1">
            <a:extLst>
              <a:ext uri="{FF2B5EF4-FFF2-40B4-BE49-F238E27FC236}">
                <a16:creationId xmlns:a16="http://schemas.microsoft.com/office/drawing/2014/main" id="{88C5587C-FCE2-DC5C-1B41-E0BCCE58605A}"/>
              </a:ext>
            </a:extLst>
          </p:cNvPr>
          <p:cNvSpPr>
            <a:spLocks noGrp="1"/>
          </p:cNvSpPr>
          <p:nvPr>
            <p:ph type="title" hasCustomPrompt="1"/>
          </p:nvPr>
        </p:nvSpPr>
        <p:spPr>
          <a:xfrm>
            <a:off x="431801" y="476253"/>
            <a:ext cx="11327997" cy="639762"/>
          </a:xfrm>
          <a:prstGeom prst="rect">
            <a:avLst/>
          </a:prstGeom>
        </p:spPr>
        <p:txBody>
          <a:bodyPr>
            <a:noAutofit/>
          </a:bodyPr>
          <a:lstStyle>
            <a:lvl1pPr>
              <a:defRPr sz="2200" b="1" i="0">
                <a:solidFill>
                  <a:srgbClr val="0091A5"/>
                </a:solidFill>
                <a:latin typeface="Gotham Rounded Bold" pitchFamily="2" charset="0"/>
              </a:defRPr>
            </a:lvl1pPr>
          </a:lstStyle>
          <a:p>
            <a:r>
              <a:rPr lang="en-GB" dirty="0"/>
              <a:t>Click to add your title</a:t>
            </a:r>
          </a:p>
        </p:txBody>
      </p:sp>
    </p:spTree>
    <p:extLst>
      <p:ext uri="{BB962C8B-B14F-4D97-AF65-F5344CB8AC3E}">
        <p14:creationId xmlns:p14="http://schemas.microsoft.com/office/powerpoint/2010/main" val="3464867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AutoShape 3">
            <a:extLst>
              <a:ext uri="{FF2B5EF4-FFF2-40B4-BE49-F238E27FC236}">
                <a16:creationId xmlns:a16="http://schemas.microsoft.com/office/drawing/2014/main" id="{9599F56F-B2B9-96B0-5F58-3D3EBC1F0774}"/>
              </a:ext>
              <a:ext uri="{C183D7F6-B498-43B3-948B-1728B52AA6E4}">
                <adec:decorative xmlns:adec="http://schemas.microsoft.com/office/drawing/2017/decorative" val="1"/>
              </a:ext>
            </a:extLst>
          </p:cNvPr>
          <p:cNvSpPr>
            <a:spLocks noChangeArrowheads="1"/>
          </p:cNvSpPr>
          <p:nvPr userDrawn="1"/>
        </p:nvSpPr>
        <p:spPr bwMode="auto">
          <a:xfrm flipV="1">
            <a:off x="431799" y="428625"/>
            <a:ext cx="11328000" cy="31750"/>
          </a:xfrm>
          <a:prstGeom prst="roundRect">
            <a:avLst>
              <a:gd name="adj" fmla="val 50000"/>
            </a:avLst>
          </a:prstGeom>
          <a:solidFill>
            <a:srgbClr val="0091A5"/>
          </a:solidFill>
          <a:ln>
            <a:noFill/>
          </a:ln>
          <a:effectLst/>
        </p:spPr>
        <p:txBody>
          <a:bodyPr vert="horz" wrap="none" lIns="91440" tIns="45720" rIns="91440" bIns="45720" numCol="1" anchor="ctr" anchorCtr="0" compatLnSpc="1">
            <a:prstTxWarp prst="textNoShape">
              <a:avLst/>
            </a:prstTxWarp>
          </a:bodyPr>
          <a:lstStyle/>
          <a:p>
            <a:endParaRPr lang="en-GB" sz="1800"/>
          </a:p>
        </p:txBody>
      </p:sp>
      <p:sp>
        <p:nvSpPr>
          <p:cNvPr id="4" name="Text Placeholder 3"/>
          <p:cNvSpPr>
            <a:spLocks noGrp="1"/>
          </p:cNvSpPr>
          <p:nvPr>
            <p:ph type="body" sz="half" idx="2"/>
          </p:nvPr>
        </p:nvSpPr>
        <p:spPr>
          <a:xfrm>
            <a:off x="9306984" y="1556792"/>
            <a:ext cx="2453216" cy="5040560"/>
          </a:xfrm>
          <a:prstGeom prst="rect">
            <a:avLst/>
          </a:prstGeom>
        </p:spPr>
        <p:txBody>
          <a:bodyPr>
            <a:noAutofit/>
          </a:bodyPr>
          <a:lstStyle>
            <a:lvl1pPr marL="0" indent="0">
              <a:spcBef>
                <a:spcPts val="600"/>
              </a:spcBef>
              <a:buNone/>
              <a:defRPr sz="1400" b="0" i="0">
                <a:solidFill>
                  <a:schemeClr val="tx1"/>
                </a:solidFill>
                <a:latin typeface="Gotham Rounded Book" pitchFamily="2"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Picture Placeholder 2"/>
          <p:cNvSpPr>
            <a:spLocks noGrp="1"/>
          </p:cNvSpPr>
          <p:nvPr>
            <p:ph type="pic" idx="1" hasCustomPrompt="1"/>
          </p:nvPr>
        </p:nvSpPr>
        <p:spPr>
          <a:xfrm>
            <a:off x="431799" y="1556792"/>
            <a:ext cx="8760884" cy="5040560"/>
          </a:xfrm>
          <a:prstGeom prst="rect">
            <a:avLst/>
          </a:prstGeom>
        </p:spPr>
        <p:txBody>
          <a:bodyPr>
            <a:noAutofit/>
          </a:bodyPr>
          <a:lstStyle>
            <a:lvl1pPr marL="0" indent="0" algn="l">
              <a:buNone/>
              <a:defRPr sz="2000" b="0" i="0">
                <a:solidFill>
                  <a:srgbClr val="0091A5"/>
                </a:solidFill>
                <a:latin typeface="Gotham Rounded Book" pitchFamily="2"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to add a picture</a:t>
            </a:r>
          </a:p>
        </p:txBody>
      </p:sp>
      <p:sp>
        <p:nvSpPr>
          <p:cNvPr id="9" name="Title 1">
            <a:extLst>
              <a:ext uri="{FF2B5EF4-FFF2-40B4-BE49-F238E27FC236}">
                <a16:creationId xmlns:a16="http://schemas.microsoft.com/office/drawing/2014/main" id="{9592FA15-D144-3E0E-152D-EB3B2E6D9E32}"/>
              </a:ext>
            </a:extLst>
          </p:cNvPr>
          <p:cNvSpPr>
            <a:spLocks noGrp="1"/>
          </p:cNvSpPr>
          <p:nvPr>
            <p:ph type="title" hasCustomPrompt="1"/>
          </p:nvPr>
        </p:nvSpPr>
        <p:spPr>
          <a:xfrm>
            <a:off x="431801" y="476253"/>
            <a:ext cx="11327997" cy="639762"/>
          </a:xfrm>
          <a:prstGeom prst="rect">
            <a:avLst/>
          </a:prstGeom>
        </p:spPr>
        <p:txBody>
          <a:bodyPr>
            <a:noAutofit/>
          </a:bodyPr>
          <a:lstStyle>
            <a:lvl1pPr>
              <a:defRPr sz="2200" b="1" i="0">
                <a:solidFill>
                  <a:srgbClr val="0091A5"/>
                </a:solidFill>
                <a:latin typeface="Gotham Rounded Bold" pitchFamily="2" charset="0"/>
              </a:defRPr>
            </a:lvl1pPr>
          </a:lstStyle>
          <a:p>
            <a:r>
              <a:rPr lang="en-GB" dirty="0"/>
              <a:t>Click to add your title</a:t>
            </a:r>
          </a:p>
        </p:txBody>
      </p:sp>
    </p:spTree>
    <p:extLst>
      <p:ext uri="{BB962C8B-B14F-4D97-AF65-F5344CB8AC3E}">
        <p14:creationId xmlns:p14="http://schemas.microsoft.com/office/powerpoint/2010/main" val="1854476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FA736F30-0487-67A1-FA81-00624489C7FE}"/>
              </a:ext>
            </a:extLst>
          </p:cNvPr>
          <p:cNvSpPr>
            <a:spLocks noGrp="1"/>
          </p:cNvSpPr>
          <p:nvPr>
            <p:ph type="title" hasCustomPrompt="1"/>
          </p:nvPr>
        </p:nvSpPr>
        <p:spPr>
          <a:xfrm>
            <a:off x="335360" y="2420888"/>
            <a:ext cx="11377264" cy="432048"/>
          </a:xfrm>
          <a:prstGeom prst="rect">
            <a:avLst/>
          </a:prstGeom>
        </p:spPr>
        <p:txBody>
          <a:bodyPr/>
          <a:lstStyle>
            <a:lvl1pPr algn="ctr">
              <a:defRPr sz="2000" b="1" i="0">
                <a:solidFill>
                  <a:schemeClr val="bg1"/>
                </a:solidFill>
                <a:latin typeface="Gotham Rounded Bold" pitchFamily="2" charset="0"/>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dirty="0" err="1"/>
              <a:t>Cliciwch</a:t>
            </a:r>
            <a:r>
              <a:rPr lang="en-GB" dirty="0"/>
              <a:t> </a:t>
            </a:r>
            <a:r>
              <a:rPr lang="en-GB" dirty="0" err="1"/>
              <a:t>i</a:t>
            </a:r>
            <a:r>
              <a:rPr lang="en-GB" dirty="0"/>
              <a:t> </a:t>
            </a:r>
            <a:r>
              <a:rPr lang="en-GB" dirty="0" err="1"/>
              <a:t>ychwanegu</a:t>
            </a:r>
            <a:r>
              <a:rPr lang="en-GB" dirty="0"/>
              <a:t> </a:t>
            </a:r>
            <a:r>
              <a:rPr lang="en-GB" dirty="0" err="1"/>
              <a:t>eich</a:t>
            </a:r>
            <a:r>
              <a:rPr lang="en-GB" dirty="0"/>
              <a:t> </a:t>
            </a:r>
            <a:r>
              <a:rPr lang="en-GB" dirty="0" err="1"/>
              <a:t>testun</a:t>
            </a:r>
            <a:r>
              <a:rPr lang="en-GB" dirty="0"/>
              <a:t> / Click to add your text</a:t>
            </a:r>
            <a:br>
              <a:rPr lang="en-GB" dirty="0"/>
            </a:br>
            <a:endParaRPr lang="en-US" dirty="0"/>
          </a:p>
        </p:txBody>
      </p:sp>
    </p:spTree>
    <p:extLst>
      <p:ext uri="{BB962C8B-B14F-4D97-AF65-F5344CB8AC3E}">
        <p14:creationId xmlns:p14="http://schemas.microsoft.com/office/powerpoint/2010/main" val="4029135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9745553"/>
      </p:ext>
    </p:extLst>
  </p:cSld>
  <p:clrMap bg1="lt1" tx1="dk1" bg2="lt2" tx2="dk2" accent1="accent1" accent2="accent2" accent3="accent3" accent4="accent4" accent5="accent5" accent6="accent6" hlink="hlink" folHlink="folHlink"/>
  <p:sldLayoutIdLst>
    <p:sldLayoutId id="2147483736" r:id="rId1"/>
    <p:sldLayoutId id="2147483735" r:id="rId2"/>
    <p:sldLayoutId id="2147483709" r:id="rId3"/>
    <p:sldLayoutId id="2147483732" r:id="rId4"/>
    <p:sldLayoutId id="2147483712" r:id="rId5"/>
    <p:sldLayoutId id="2147483720" r:id="rId6"/>
    <p:sldLayoutId id="2147483710" r:id="rId7"/>
    <p:sldLayoutId id="2147483733" r:id="rId8"/>
    <p:sldLayoutId id="2147483713" r:id="rId9"/>
    <p:sldLayoutId id="2147483716" r:id="rId10"/>
    <p:sldLayoutId id="2147483717" r:id="rId11"/>
    <p:sldLayoutId id="2147483725" r:id="rId12"/>
  </p:sldLayoutIdLst>
  <p:hf sldNum="0" hdr="0" ftr="0" dt="0"/>
  <p:txStyles>
    <p:titleStyle>
      <a:lvl1pPr algn="l" defTabSz="914400" rtl="0" eaLnBrk="1" latinLnBrk="0" hangingPunct="1">
        <a:spcBef>
          <a:spcPct val="0"/>
        </a:spcBef>
        <a:buNone/>
        <a:defRPr sz="3200" b="1" kern="1200">
          <a:solidFill>
            <a:schemeClr val="tx1"/>
          </a:solidFill>
          <a:latin typeface="+mj-lt"/>
          <a:ea typeface="+mj-ea"/>
          <a:cs typeface="+mj-cs"/>
        </a:defRPr>
      </a:lvl1pPr>
    </p:titleStyle>
    <p:bodyStyle>
      <a:lvl1pPr marL="0" indent="0" algn="l" defTabSz="914400" rtl="0" eaLnBrk="1" latinLnBrk="0" hangingPunct="1">
        <a:spcBef>
          <a:spcPct val="20000"/>
        </a:spcBef>
        <a:buFontTx/>
        <a:buNone/>
        <a:defRPr sz="2400" b="1" kern="1200">
          <a:solidFill>
            <a:srgbClr val="0091A5"/>
          </a:solidFill>
          <a:latin typeface="+mn-lt"/>
          <a:ea typeface="+mn-ea"/>
          <a:cs typeface="+mn-cs"/>
        </a:defRPr>
      </a:lvl1pPr>
      <a:lvl2pPr marL="0" indent="0" algn="l" defTabSz="914400" rtl="0" eaLnBrk="1" latinLnBrk="0" hangingPunct="1">
        <a:spcBef>
          <a:spcPct val="20000"/>
        </a:spcBef>
        <a:buFontTx/>
        <a:buNone/>
        <a:defRPr sz="2400" kern="1200">
          <a:solidFill>
            <a:schemeClr val="tx1"/>
          </a:solidFill>
          <a:latin typeface="+mn-lt"/>
          <a:ea typeface="+mn-ea"/>
          <a:cs typeface="+mn-cs"/>
        </a:defRPr>
      </a:lvl2pPr>
      <a:lvl3pPr marL="266700" indent="-2667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542925" indent="-276225"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809625" indent="-266700" algn="l" defTabSz="914400" rtl="0" eaLnBrk="1" latinLnBrk="0" hangingPunct="1">
        <a:spcBef>
          <a:spcPct val="20000"/>
        </a:spcBef>
        <a:buFont typeface="Wingdings" pitchFamily="2" charset="2"/>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diagramLayout" Target="../diagrams/layout2.xml"/><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11" Type="http://schemas.openxmlformats.org/officeDocument/2006/relationships/image" Target="../media/image9.png"/><Relationship Id="rId5" Type="http://schemas.openxmlformats.org/officeDocument/2006/relationships/diagramColors" Target="../diagrams/colors2.xml"/><Relationship Id="rId10" Type="http://schemas.openxmlformats.org/officeDocument/2006/relationships/image" Target="../media/image8.svg"/><Relationship Id="rId4" Type="http://schemas.openxmlformats.org/officeDocument/2006/relationships/diagramQuickStyle" Target="../diagrams/quickStyle2.xml"/><Relationship Id="rId9" Type="http://schemas.openxmlformats.org/officeDocument/2006/relationships/image" Target="../media/image7.png"/><Relationship Id="rId14"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svg"/><Relationship Id="rId5" Type="http://schemas.openxmlformats.org/officeDocument/2006/relationships/diagramQuickStyle" Target="../diagrams/quickStyle3.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3.xml"/><Relationship Id="rId9" Type="http://schemas.openxmlformats.org/officeDocument/2006/relationships/image" Target="../media/image6.svg"/><Relationship Id="rId1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11" Type="http://schemas.openxmlformats.org/officeDocument/2006/relationships/image" Target="../media/image8.svg"/><Relationship Id="rId5" Type="http://schemas.openxmlformats.org/officeDocument/2006/relationships/diagramQuickStyle" Target="../diagrams/quickStyle4.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4.xml"/><Relationship Id="rId9" Type="http://schemas.openxmlformats.org/officeDocument/2006/relationships/image" Target="../media/image6.svg"/><Relationship Id="rId1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diagramLayout" Target="../diagrams/layout6.xml"/><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11" Type="http://schemas.openxmlformats.org/officeDocument/2006/relationships/image" Target="../media/image9.png"/><Relationship Id="rId5" Type="http://schemas.openxmlformats.org/officeDocument/2006/relationships/diagramColors" Target="../diagrams/colors6.xml"/><Relationship Id="rId10" Type="http://schemas.openxmlformats.org/officeDocument/2006/relationships/image" Target="../media/image8.svg"/><Relationship Id="rId4" Type="http://schemas.openxmlformats.org/officeDocument/2006/relationships/diagramQuickStyle" Target="../diagrams/quickStyle6.xml"/><Relationship Id="rId9" Type="http://schemas.openxmlformats.org/officeDocument/2006/relationships/image" Target="../media/image7.png"/><Relationship Id="rId14" Type="http://schemas.openxmlformats.org/officeDocument/2006/relationships/image" Target="../media/image12.svg"/></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7.xml"/><Relationship Id="rId7" Type="http://schemas.microsoft.com/office/2007/relationships/diagramDrawing" Target="../diagrams/drawing7.xml"/><Relationship Id="rId12"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image" Target="../media/image8.svg"/><Relationship Id="rId5" Type="http://schemas.openxmlformats.org/officeDocument/2006/relationships/diagramQuickStyle" Target="../diagrams/quickStyle7.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7.xml"/><Relationship Id="rId9" Type="http://schemas.openxmlformats.org/officeDocument/2006/relationships/image" Target="../media/image6.svg"/><Relationship Id="rId1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8.xml"/><Relationship Id="rId7" Type="http://schemas.microsoft.com/office/2007/relationships/diagramDrawing" Target="../diagrams/drawing8.xml"/><Relationship Id="rId12"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8.svg"/><Relationship Id="rId5" Type="http://schemas.openxmlformats.org/officeDocument/2006/relationships/diagramQuickStyle" Target="../diagrams/quickStyle8.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8.xml"/><Relationship Id="rId9" Type="http://schemas.openxmlformats.org/officeDocument/2006/relationships/image" Target="../media/image6.svg"/><Relationship Id="rId1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9.xml"/><Relationship Id="rId7" Type="http://schemas.microsoft.com/office/2007/relationships/diagramDrawing" Target="../diagrams/drawing9.xml"/><Relationship Id="rId12"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8.svg"/><Relationship Id="rId5" Type="http://schemas.openxmlformats.org/officeDocument/2006/relationships/diagramQuickStyle" Target="../diagrams/quickStyle9.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9.xml"/><Relationship Id="rId9" Type="http://schemas.openxmlformats.org/officeDocument/2006/relationships/image" Target="../media/image6.svg"/><Relationship Id="rId1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guUOmfq303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10.xml"/><Relationship Id="rId7" Type="http://schemas.microsoft.com/office/2007/relationships/diagramDrawing" Target="../diagrams/drawing10.xml"/><Relationship Id="rId12"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8.svg"/><Relationship Id="rId5" Type="http://schemas.openxmlformats.org/officeDocument/2006/relationships/diagramQuickStyle" Target="../diagrams/quickStyle10.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10.xml"/><Relationship Id="rId9" Type="http://schemas.openxmlformats.org/officeDocument/2006/relationships/image" Target="../media/image6.svg"/><Relationship Id="rId14" Type="http://schemas.openxmlformats.org/officeDocument/2006/relationships/image" Target="../media/image11.png"/></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diagramData" Target="../diagrams/data11.xml"/><Relationship Id="rId7" Type="http://schemas.microsoft.com/office/2007/relationships/diagramDrawing" Target="../diagrams/drawing11.xml"/><Relationship Id="rId12"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8.svg"/><Relationship Id="rId5" Type="http://schemas.openxmlformats.org/officeDocument/2006/relationships/diagramQuickStyle" Target="../diagrams/quickStyle11.xml"/><Relationship Id="rId15" Type="http://schemas.openxmlformats.org/officeDocument/2006/relationships/image" Target="../media/image12.svg"/><Relationship Id="rId10" Type="http://schemas.openxmlformats.org/officeDocument/2006/relationships/image" Target="../media/image7.png"/><Relationship Id="rId4" Type="http://schemas.openxmlformats.org/officeDocument/2006/relationships/diagramLayout" Target="../diagrams/layout11.xml"/><Relationship Id="rId9" Type="http://schemas.openxmlformats.org/officeDocument/2006/relationships/image" Target="../media/image6.svg"/><Relationship Id="rId1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hyperlink" Target="mailto:recruitment@cyfoethnaturiolcymru.gov.u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1759F-9848-1B5B-0191-FECC3627B10D}"/>
              </a:ext>
            </a:extLst>
          </p:cNvPr>
          <p:cNvSpPr>
            <a:spLocks noGrp="1"/>
          </p:cNvSpPr>
          <p:nvPr>
            <p:ph type="ctrTitle"/>
          </p:nvPr>
        </p:nvSpPr>
        <p:spPr>
          <a:xfrm>
            <a:off x="5231904" y="5085184"/>
            <a:ext cx="6192688" cy="1008112"/>
          </a:xfrm>
        </p:spPr>
        <p:txBody>
          <a:bodyPr/>
          <a:lstStyle/>
          <a:p>
            <a:r>
              <a:rPr lang="en-US" dirty="0">
                <a:latin typeface="+mj-lt"/>
              </a:rPr>
              <a:t>Interview techniques for hiring managers &amp; panel members </a:t>
            </a:r>
          </a:p>
        </p:txBody>
      </p:sp>
      <p:sp>
        <p:nvSpPr>
          <p:cNvPr id="3" name="Subtitle 2">
            <a:extLst>
              <a:ext uri="{FF2B5EF4-FFF2-40B4-BE49-F238E27FC236}">
                <a16:creationId xmlns:a16="http://schemas.microsoft.com/office/drawing/2014/main" id="{3C064A1B-E855-45C4-9EA1-C6834E2B3E69}"/>
              </a:ext>
            </a:extLst>
          </p:cNvPr>
          <p:cNvSpPr>
            <a:spLocks noGrp="1"/>
          </p:cNvSpPr>
          <p:nvPr>
            <p:ph type="subTitle" idx="1"/>
          </p:nvPr>
        </p:nvSpPr>
        <p:spPr/>
        <p:txBody>
          <a:bodyPr/>
          <a:lstStyle/>
          <a:p>
            <a:r>
              <a:rPr lang="en-US" dirty="0">
                <a:latin typeface="+mj-lt"/>
              </a:rPr>
              <a:t>Joe Smith</a:t>
            </a:r>
          </a:p>
        </p:txBody>
      </p:sp>
    </p:spTree>
    <p:extLst>
      <p:ext uri="{BB962C8B-B14F-4D97-AF65-F5344CB8AC3E}">
        <p14:creationId xmlns:p14="http://schemas.microsoft.com/office/powerpoint/2010/main" val="419707800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CBB70-2A25-6BD7-BDC0-A2BC21D1015F}"/>
              </a:ext>
            </a:extLst>
          </p:cNvPr>
          <p:cNvSpPr>
            <a:spLocks noGrp="1"/>
          </p:cNvSpPr>
          <p:nvPr>
            <p:ph type="title"/>
          </p:nvPr>
        </p:nvSpPr>
        <p:spPr/>
        <p:txBody>
          <a:bodyPr/>
          <a:lstStyle/>
          <a:p>
            <a:r>
              <a:rPr lang="en-US" dirty="0">
                <a:latin typeface="+mj-lt"/>
              </a:rPr>
              <a:t>Learning Objectives</a:t>
            </a:r>
          </a:p>
        </p:txBody>
      </p:sp>
      <p:graphicFrame>
        <p:nvGraphicFramePr>
          <p:cNvPr id="4" name="Content Placeholder 3">
            <a:extLst>
              <a:ext uri="{FF2B5EF4-FFF2-40B4-BE49-F238E27FC236}">
                <a16:creationId xmlns:a16="http://schemas.microsoft.com/office/drawing/2014/main" id="{502DF53E-5DDF-82A7-27E2-3273C7B66666}"/>
              </a:ext>
            </a:extLst>
          </p:cNvPr>
          <p:cNvGraphicFramePr>
            <a:graphicFrameLocks noGrp="1"/>
          </p:cNvGraphicFramePr>
          <p:nvPr>
            <p:ph idx="1"/>
            <p:extLst>
              <p:ext uri="{D42A27DB-BD31-4B8C-83A1-F6EECF244321}">
                <p14:modId xmlns:p14="http://schemas.microsoft.com/office/powerpoint/2010/main" val="29103414"/>
              </p:ext>
            </p:extLst>
          </p:nvPr>
        </p:nvGraphicFramePr>
        <p:xfrm>
          <a:off x="431800" y="1556792"/>
          <a:ext cx="11328400" cy="4896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1442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89FED6E1-DC24-4E07-B930-84AD44E22999}"/>
                                            </p:graphicEl>
                                          </p:spTgt>
                                        </p:tgtEl>
                                        <p:attrNameLst>
                                          <p:attrName>style.visibility</p:attrName>
                                        </p:attrNameLst>
                                      </p:cBhvr>
                                      <p:to>
                                        <p:strVal val="visible"/>
                                      </p:to>
                                    </p:set>
                                    <p:anim calcmode="lin" valueType="num">
                                      <p:cBhvr additive="base">
                                        <p:cTn id="13" dur="500" fill="hold"/>
                                        <p:tgtEl>
                                          <p:spTgt spid="4">
                                            <p:graphicEl>
                                              <a:dgm id="{89FED6E1-DC24-4E07-B930-84AD44E2299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89FED6E1-DC24-4E07-B930-84AD44E2299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6E09246F-C72F-461B-8F0A-133B2076D9C3}"/>
                                            </p:graphicEl>
                                          </p:spTgt>
                                        </p:tgtEl>
                                        <p:attrNameLst>
                                          <p:attrName>style.visibility</p:attrName>
                                        </p:attrNameLst>
                                      </p:cBhvr>
                                      <p:to>
                                        <p:strVal val="visible"/>
                                      </p:to>
                                    </p:set>
                                    <p:anim calcmode="lin" valueType="num">
                                      <p:cBhvr additive="base">
                                        <p:cTn id="19" dur="500" fill="hold"/>
                                        <p:tgtEl>
                                          <p:spTgt spid="4">
                                            <p:graphicEl>
                                              <a:dgm id="{6E09246F-C72F-461B-8F0A-133B2076D9C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6E09246F-C72F-461B-8F0A-133B2076D9C3}"/>
                                            </p:graphic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graphicEl>
                                              <a:dgm id="{6041AFE2-758E-46FF-904F-3780C753F873}"/>
                                            </p:graphicEl>
                                          </p:spTgt>
                                        </p:tgtEl>
                                        <p:attrNameLst>
                                          <p:attrName>style.visibility</p:attrName>
                                        </p:attrNameLst>
                                      </p:cBhvr>
                                      <p:to>
                                        <p:strVal val="visible"/>
                                      </p:to>
                                    </p:set>
                                    <p:anim calcmode="lin" valueType="num">
                                      <p:cBhvr additive="base">
                                        <p:cTn id="23" dur="500" fill="hold"/>
                                        <p:tgtEl>
                                          <p:spTgt spid="4">
                                            <p:graphicEl>
                                              <a:dgm id="{6041AFE2-758E-46FF-904F-3780C753F873}"/>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6041AFE2-758E-46FF-904F-3780C753F873}"/>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FC7B4D46-99B1-4533-A02B-B3F069CB2D87}"/>
                                            </p:graphicEl>
                                          </p:spTgt>
                                        </p:tgtEl>
                                        <p:attrNameLst>
                                          <p:attrName>style.visibility</p:attrName>
                                        </p:attrNameLst>
                                      </p:cBhvr>
                                      <p:to>
                                        <p:strVal val="visible"/>
                                      </p:to>
                                    </p:set>
                                    <p:anim calcmode="lin" valueType="num">
                                      <p:cBhvr additive="base">
                                        <p:cTn id="29" dur="500" fill="hold"/>
                                        <p:tgtEl>
                                          <p:spTgt spid="4">
                                            <p:graphicEl>
                                              <a:dgm id="{FC7B4D46-99B1-4533-A02B-B3F069CB2D87}"/>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FC7B4D46-99B1-4533-A02B-B3F069CB2D87}"/>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DE53824E-5D00-4F83-9763-B20CB480441E}"/>
                                            </p:graphicEl>
                                          </p:spTgt>
                                        </p:tgtEl>
                                        <p:attrNameLst>
                                          <p:attrName>style.visibility</p:attrName>
                                        </p:attrNameLst>
                                      </p:cBhvr>
                                      <p:to>
                                        <p:strVal val="visible"/>
                                      </p:to>
                                    </p:set>
                                    <p:anim calcmode="lin" valueType="num">
                                      <p:cBhvr additive="base">
                                        <p:cTn id="33" dur="500" fill="hold"/>
                                        <p:tgtEl>
                                          <p:spTgt spid="4">
                                            <p:graphicEl>
                                              <a:dgm id="{DE53824E-5D00-4F83-9763-B20CB480441E}"/>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DE53824E-5D00-4F83-9763-B20CB480441E}"/>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
                                            <p:graphicEl>
                                              <a:dgm id="{9808FBBD-D6EC-4BFA-AFC6-491C730989AB}"/>
                                            </p:graphicEl>
                                          </p:spTgt>
                                        </p:tgtEl>
                                        <p:attrNameLst>
                                          <p:attrName>style.visibility</p:attrName>
                                        </p:attrNameLst>
                                      </p:cBhvr>
                                      <p:to>
                                        <p:strVal val="visible"/>
                                      </p:to>
                                    </p:set>
                                    <p:anim calcmode="lin" valueType="num">
                                      <p:cBhvr additive="base">
                                        <p:cTn id="39" dur="500" fill="hold"/>
                                        <p:tgtEl>
                                          <p:spTgt spid="4">
                                            <p:graphicEl>
                                              <a:dgm id="{9808FBBD-D6EC-4BFA-AFC6-491C730989AB}"/>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graphicEl>
                                              <a:dgm id="{9808FBBD-D6EC-4BFA-AFC6-491C730989AB}"/>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4">
                                            <p:graphicEl>
                                              <a:dgm id="{A0052132-C489-449C-8684-18DBD2124347}"/>
                                            </p:graphicEl>
                                          </p:spTgt>
                                        </p:tgtEl>
                                        <p:attrNameLst>
                                          <p:attrName>style.visibility</p:attrName>
                                        </p:attrNameLst>
                                      </p:cBhvr>
                                      <p:to>
                                        <p:strVal val="visible"/>
                                      </p:to>
                                    </p:set>
                                    <p:anim calcmode="lin" valueType="num">
                                      <p:cBhvr additive="base">
                                        <p:cTn id="43" dur="500" fill="hold"/>
                                        <p:tgtEl>
                                          <p:spTgt spid="4">
                                            <p:graphicEl>
                                              <a:dgm id="{A0052132-C489-449C-8684-18DBD212434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A0052132-C489-449C-8684-18DBD212434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5F3C8-6544-F843-A81D-495232A1489E}"/>
              </a:ext>
            </a:extLst>
          </p:cNvPr>
          <p:cNvSpPr>
            <a:spLocks noGrp="1"/>
          </p:cNvSpPr>
          <p:nvPr>
            <p:ph type="title"/>
          </p:nvPr>
        </p:nvSpPr>
        <p:spPr/>
        <p:txBody>
          <a:bodyPr/>
          <a:lstStyle/>
          <a:p>
            <a:r>
              <a:rPr lang="en-GB" dirty="0"/>
              <a:t>Why interview skills matter</a:t>
            </a:r>
          </a:p>
        </p:txBody>
      </p:sp>
      <p:graphicFrame>
        <p:nvGraphicFramePr>
          <p:cNvPr id="4" name="Content Placeholder 3">
            <a:extLst>
              <a:ext uri="{FF2B5EF4-FFF2-40B4-BE49-F238E27FC236}">
                <a16:creationId xmlns:a16="http://schemas.microsoft.com/office/drawing/2014/main" id="{04770FFC-9AEE-CDE2-64C1-5101F4FD4500}"/>
              </a:ext>
            </a:extLst>
          </p:cNvPr>
          <p:cNvGraphicFramePr>
            <a:graphicFrameLocks noGrp="1"/>
          </p:cNvGraphicFramePr>
          <p:nvPr>
            <p:ph idx="1"/>
            <p:extLst>
              <p:ext uri="{D42A27DB-BD31-4B8C-83A1-F6EECF244321}">
                <p14:modId xmlns:p14="http://schemas.microsoft.com/office/powerpoint/2010/main" val="3666450459"/>
              </p:ext>
            </p:extLst>
          </p:nvPr>
        </p:nvGraphicFramePr>
        <p:xfrm>
          <a:off x="2263945" y="1321373"/>
          <a:ext cx="9312152" cy="4536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Graphic 4" descr="Clipboard Ticked with solid fill">
            <a:extLst>
              <a:ext uri="{FF2B5EF4-FFF2-40B4-BE49-F238E27FC236}">
                <a16:creationId xmlns:a16="http://schemas.microsoft.com/office/drawing/2014/main" id="{33857AA5-5973-F70A-60C6-58F044AA820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54574" y="5608088"/>
            <a:ext cx="538277" cy="538277"/>
          </a:xfrm>
          <a:prstGeom prst="rect">
            <a:avLst/>
          </a:prstGeom>
        </p:spPr>
      </p:pic>
      <p:pic>
        <p:nvPicPr>
          <p:cNvPr id="6" name="Graphic 5" descr="Postit Notes with solid fill">
            <a:extLst>
              <a:ext uri="{FF2B5EF4-FFF2-40B4-BE49-F238E27FC236}">
                <a16:creationId xmlns:a16="http://schemas.microsoft.com/office/drawing/2014/main" id="{E60E77EC-9B17-9D2B-66D5-D3259EF4C7E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91788" y="5589240"/>
            <a:ext cx="537275" cy="537275"/>
          </a:xfrm>
          <a:prstGeom prst="rect">
            <a:avLst/>
          </a:prstGeom>
        </p:spPr>
      </p:pic>
      <p:pic>
        <p:nvPicPr>
          <p:cNvPr id="7" name="Graphic 6" descr="Online meeting with solid fill">
            <a:extLst>
              <a:ext uri="{FF2B5EF4-FFF2-40B4-BE49-F238E27FC236}">
                <a16:creationId xmlns:a16="http://schemas.microsoft.com/office/drawing/2014/main" id="{EBBD2081-FBE3-DD7C-DD4E-17F7F210110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92932" y="2553133"/>
            <a:ext cx="1751733" cy="1751733"/>
          </a:xfrm>
          <a:prstGeom prst="rect">
            <a:avLst/>
          </a:prstGeom>
        </p:spPr>
      </p:pic>
      <p:pic>
        <p:nvPicPr>
          <p:cNvPr id="8" name="Graphic 7" descr="Employee badge with solid fill">
            <a:extLst>
              <a:ext uri="{FF2B5EF4-FFF2-40B4-BE49-F238E27FC236}">
                <a16:creationId xmlns:a16="http://schemas.microsoft.com/office/drawing/2014/main" id="{F48CA8B5-A704-04F4-2FD0-E58C86CFD6DF}"/>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707391" y="5589240"/>
            <a:ext cx="537274" cy="537274"/>
          </a:xfrm>
          <a:prstGeom prst="rect">
            <a:avLst/>
          </a:prstGeom>
        </p:spPr>
      </p:pic>
    </p:spTree>
    <p:extLst>
      <p:ext uri="{BB962C8B-B14F-4D97-AF65-F5344CB8AC3E}">
        <p14:creationId xmlns:p14="http://schemas.microsoft.com/office/powerpoint/2010/main" val="6348229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6852624E-3F0D-48CF-9F86-F6AC587F90E6}"/>
                                            </p:graphicEl>
                                          </p:spTgt>
                                        </p:tgtEl>
                                        <p:attrNameLst>
                                          <p:attrName>style.visibility</p:attrName>
                                        </p:attrNameLst>
                                      </p:cBhvr>
                                      <p:to>
                                        <p:strVal val="visible"/>
                                      </p:to>
                                    </p:set>
                                    <p:anim calcmode="lin" valueType="num">
                                      <p:cBhvr additive="base">
                                        <p:cTn id="13" dur="500" fill="hold"/>
                                        <p:tgtEl>
                                          <p:spTgt spid="4">
                                            <p:graphicEl>
                                              <a:dgm id="{6852624E-3F0D-48CF-9F86-F6AC587F90E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6852624E-3F0D-48CF-9F86-F6AC587F90E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5A4D6994-D475-4AF1-9359-3D2C7FDFD3EA}"/>
                                            </p:graphicEl>
                                          </p:spTgt>
                                        </p:tgtEl>
                                        <p:attrNameLst>
                                          <p:attrName>style.visibility</p:attrName>
                                        </p:attrNameLst>
                                      </p:cBhvr>
                                      <p:to>
                                        <p:strVal val="visible"/>
                                      </p:to>
                                    </p:set>
                                    <p:anim calcmode="lin" valueType="num">
                                      <p:cBhvr additive="base">
                                        <p:cTn id="19" dur="500" fill="hold"/>
                                        <p:tgtEl>
                                          <p:spTgt spid="4">
                                            <p:graphicEl>
                                              <a:dgm id="{5A4D6994-D475-4AF1-9359-3D2C7FDFD3EA}"/>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5A4D6994-D475-4AF1-9359-3D2C7FDFD3EA}"/>
                                            </p:graphic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graphicEl>
                                              <a:dgm id="{62FBBB37-74A8-420D-99B7-DC5A5D8AFE75}"/>
                                            </p:graphicEl>
                                          </p:spTgt>
                                        </p:tgtEl>
                                        <p:attrNameLst>
                                          <p:attrName>style.visibility</p:attrName>
                                        </p:attrNameLst>
                                      </p:cBhvr>
                                      <p:to>
                                        <p:strVal val="visible"/>
                                      </p:to>
                                    </p:set>
                                    <p:anim calcmode="lin" valueType="num">
                                      <p:cBhvr additive="base">
                                        <p:cTn id="23" dur="500" fill="hold"/>
                                        <p:tgtEl>
                                          <p:spTgt spid="4">
                                            <p:graphicEl>
                                              <a:dgm id="{62FBBB37-74A8-420D-99B7-DC5A5D8AFE75}"/>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62FBBB37-74A8-420D-99B7-DC5A5D8AFE75}"/>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graphicEl>
                                              <a:dgm id="{6E168991-96B2-40B7-A573-AA9C00D759AD}"/>
                                            </p:graphicEl>
                                          </p:spTgt>
                                        </p:tgtEl>
                                        <p:attrNameLst>
                                          <p:attrName>style.visibility</p:attrName>
                                        </p:attrNameLst>
                                      </p:cBhvr>
                                      <p:to>
                                        <p:strVal val="visible"/>
                                      </p:to>
                                    </p:set>
                                    <p:anim calcmode="lin" valueType="num">
                                      <p:cBhvr additive="base">
                                        <p:cTn id="29" dur="500" fill="hold"/>
                                        <p:tgtEl>
                                          <p:spTgt spid="4">
                                            <p:graphicEl>
                                              <a:dgm id="{6E168991-96B2-40B7-A573-AA9C00D759AD}"/>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graphicEl>
                                              <a:dgm id="{6E168991-96B2-40B7-A573-AA9C00D759AD}"/>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4">
                                            <p:graphicEl>
                                              <a:dgm id="{728D9B01-1C32-4A60-9E3F-EBD0FE42D640}"/>
                                            </p:graphicEl>
                                          </p:spTgt>
                                        </p:tgtEl>
                                        <p:attrNameLst>
                                          <p:attrName>style.visibility</p:attrName>
                                        </p:attrNameLst>
                                      </p:cBhvr>
                                      <p:to>
                                        <p:strVal val="visible"/>
                                      </p:to>
                                    </p:set>
                                    <p:anim calcmode="lin" valueType="num">
                                      <p:cBhvr additive="base">
                                        <p:cTn id="33" dur="500" fill="hold"/>
                                        <p:tgtEl>
                                          <p:spTgt spid="4">
                                            <p:graphicEl>
                                              <a:dgm id="{728D9B01-1C32-4A60-9E3F-EBD0FE42D640}"/>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728D9B01-1C32-4A60-9E3F-EBD0FE42D640}"/>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827D7A0C-437B-4425-912D-6A92ECE4E18E}"/>
                                            </p:graphicEl>
                                          </p:spTgt>
                                        </p:tgtEl>
                                        <p:attrNameLst>
                                          <p:attrName>style.visibility</p:attrName>
                                        </p:attrNameLst>
                                      </p:cBhvr>
                                      <p:to>
                                        <p:strVal val="visible"/>
                                      </p:to>
                                    </p:set>
                                    <p:anim calcmode="lin" valueType="num">
                                      <p:cBhvr additive="base">
                                        <p:cTn id="37" dur="500" fill="hold"/>
                                        <p:tgtEl>
                                          <p:spTgt spid="4">
                                            <p:graphicEl>
                                              <a:dgm id="{827D7A0C-437B-4425-912D-6A92ECE4E18E}"/>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827D7A0C-437B-4425-912D-6A92ECE4E18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F6BC77-7950-DBD1-89F8-5FEBA71952C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93A7C70-6D47-7491-04F3-A15A06FF130E}"/>
              </a:ext>
            </a:extLst>
          </p:cNvPr>
          <p:cNvSpPr>
            <a:spLocks noGrp="1"/>
          </p:cNvSpPr>
          <p:nvPr>
            <p:ph type="title"/>
          </p:nvPr>
        </p:nvSpPr>
        <p:spPr/>
        <p:txBody>
          <a:bodyPr/>
          <a:lstStyle/>
          <a:p>
            <a:pPr algn="l"/>
            <a:r>
              <a:rPr lang="en-GB" dirty="0"/>
              <a:t>What to do before the interview</a:t>
            </a:r>
          </a:p>
        </p:txBody>
      </p:sp>
      <p:graphicFrame>
        <p:nvGraphicFramePr>
          <p:cNvPr id="11" name="Diagram 10">
            <a:extLst>
              <a:ext uri="{FF2B5EF4-FFF2-40B4-BE49-F238E27FC236}">
                <a16:creationId xmlns:a16="http://schemas.microsoft.com/office/drawing/2014/main" id="{6980A5E1-F046-EF94-88E9-FDDCAA7BAA1A}"/>
              </a:ext>
            </a:extLst>
          </p:cNvPr>
          <p:cNvGraphicFramePr/>
          <p:nvPr>
            <p:extLst>
              <p:ext uri="{D42A27DB-BD31-4B8C-83A1-F6EECF244321}">
                <p14:modId xmlns:p14="http://schemas.microsoft.com/office/powerpoint/2010/main" val="539142814"/>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1B10E49D-60D1-33A9-A100-A8B37864292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F304F136-92A0-CA34-E618-60DFF0D6A51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221780BA-31BE-CD07-4A14-D393541357B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F6CC2FAC-5343-9667-E947-F12E32E8009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3107550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FD2F1DB4-092F-40FE-A213-9ED8E32831A9}"/>
                                            </p:graphicEl>
                                          </p:spTgt>
                                        </p:tgtEl>
                                        <p:attrNameLst>
                                          <p:attrName>style.visibility</p:attrName>
                                        </p:attrNameLst>
                                      </p:cBhvr>
                                      <p:to>
                                        <p:strVal val="visible"/>
                                      </p:to>
                                    </p:set>
                                    <p:anim calcmode="lin" valueType="num">
                                      <p:cBhvr additive="base">
                                        <p:cTn id="13" dur="500" fill="hold"/>
                                        <p:tgtEl>
                                          <p:spTgt spid="11">
                                            <p:graphicEl>
                                              <a:dgm id="{FD2F1DB4-092F-40FE-A213-9ED8E32831A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FD2F1DB4-092F-40FE-A213-9ED8E32831A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7C61D522-AE8D-47DE-AF34-E9EC22509AA2}"/>
                                            </p:graphicEl>
                                          </p:spTgt>
                                        </p:tgtEl>
                                        <p:attrNameLst>
                                          <p:attrName>style.visibility</p:attrName>
                                        </p:attrNameLst>
                                      </p:cBhvr>
                                      <p:to>
                                        <p:strVal val="visible"/>
                                      </p:to>
                                    </p:set>
                                    <p:anim calcmode="lin" valueType="num">
                                      <p:cBhvr additive="base">
                                        <p:cTn id="19" dur="500" fill="hold"/>
                                        <p:tgtEl>
                                          <p:spTgt spid="11">
                                            <p:graphicEl>
                                              <a:dgm id="{7C61D522-AE8D-47DE-AF34-E9EC22509AA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7C61D522-AE8D-47DE-AF34-E9EC22509AA2}"/>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graphicEl>
                                              <a:dgm id="{C37510D4-F738-4523-9E5F-7BB952C0CBB9}"/>
                                            </p:graphicEl>
                                          </p:spTgt>
                                        </p:tgtEl>
                                        <p:attrNameLst>
                                          <p:attrName>style.visibility</p:attrName>
                                        </p:attrNameLst>
                                      </p:cBhvr>
                                      <p:to>
                                        <p:strVal val="visible"/>
                                      </p:to>
                                    </p:set>
                                    <p:anim calcmode="lin" valueType="num">
                                      <p:cBhvr additive="base">
                                        <p:cTn id="25" dur="500" fill="hold"/>
                                        <p:tgtEl>
                                          <p:spTgt spid="11">
                                            <p:graphicEl>
                                              <a:dgm id="{C37510D4-F738-4523-9E5F-7BB952C0CBB9}"/>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graphicEl>
                                              <a:dgm id="{C37510D4-F738-4523-9E5F-7BB952C0CBB9}"/>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graphicEl>
                                              <a:dgm id="{8D618E7F-8D46-4C2D-9829-83D0FB3EBB2B}"/>
                                            </p:graphicEl>
                                          </p:spTgt>
                                        </p:tgtEl>
                                        <p:attrNameLst>
                                          <p:attrName>style.visibility</p:attrName>
                                        </p:attrNameLst>
                                      </p:cBhvr>
                                      <p:to>
                                        <p:strVal val="visible"/>
                                      </p:to>
                                    </p:set>
                                    <p:anim calcmode="lin" valueType="num">
                                      <p:cBhvr additive="base">
                                        <p:cTn id="31" dur="500" fill="hold"/>
                                        <p:tgtEl>
                                          <p:spTgt spid="11">
                                            <p:graphicEl>
                                              <a:dgm id="{8D618E7F-8D46-4C2D-9829-83D0FB3EBB2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8D618E7F-8D46-4C2D-9829-83D0FB3EBB2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graphicEl>
                                              <a:dgm id="{7D2420BF-D6A6-490D-869A-3641D8381259}"/>
                                            </p:graphicEl>
                                          </p:spTgt>
                                        </p:tgtEl>
                                        <p:attrNameLst>
                                          <p:attrName>style.visibility</p:attrName>
                                        </p:attrNameLst>
                                      </p:cBhvr>
                                      <p:to>
                                        <p:strVal val="visible"/>
                                      </p:to>
                                    </p:set>
                                    <p:anim calcmode="lin" valueType="num">
                                      <p:cBhvr additive="base">
                                        <p:cTn id="37" dur="500" fill="hold"/>
                                        <p:tgtEl>
                                          <p:spTgt spid="11">
                                            <p:graphicEl>
                                              <a:dgm id="{7D2420BF-D6A6-490D-869A-3641D838125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graphicEl>
                                              <a:dgm id="{7D2420BF-D6A6-490D-869A-3641D838125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graphicEl>
                                              <a:dgm id="{74698B99-6316-4AF4-94D4-A421AD9DD4D1}"/>
                                            </p:graphicEl>
                                          </p:spTgt>
                                        </p:tgtEl>
                                        <p:attrNameLst>
                                          <p:attrName>style.visibility</p:attrName>
                                        </p:attrNameLst>
                                      </p:cBhvr>
                                      <p:to>
                                        <p:strVal val="visible"/>
                                      </p:to>
                                    </p:set>
                                    <p:anim calcmode="lin" valueType="num">
                                      <p:cBhvr additive="base">
                                        <p:cTn id="43" dur="500" fill="hold"/>
                                        <p:tgtEl>
                                          <p:spTgt spid="11">
                                            <p:graphicEl>
                                              <a:dgm id="{74698B99-6316-4AF4-94D4-A421AD9DD4D1}"/>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graphicEl>
                                              <a:dgm id="{74698B99-6316-4AF4-94D4-A421AD9DD4D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1ACBB-1DAF-387F-0B85-A47438A1EEA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0D276E3-30A4-D142-DE3E-111A2112B451}"/>
              </a:ext>
            </a:extLst>
          </p:cNvPr>
          <p:cNvSpPr>
            <a:spLocks noGrp="1"/>
          </p:cNvSpPr>
          <p:nvPr>
            <p:ph type="title"/>
          </p:nvPr>
        </p:nvSpPr>
        <p:spPr/>
        <p:txBody>
          <a:bodyPr/>
          <a:lstStyle/>
          <a:p>
            <a:pPr algn="l"/>
            <a:r>
              <a:rPr lang="en-GB" dirty="0"/>
              <a:t>Designing your questions</a:t>
            </a:r>
          </a:p>
        </p:txBody>
      </p:sp>
      <p:graphicFrame>
        <p:nvGraphicFramePr>
          <p:cNvPr id="11" name="Diagram 10">
            <a:extLst>
              <a:ext uri="{FF2B5EF4-FFF2-40B4-BE49-F238E27FC236}">
                <a16:creationId xmlns:a16="http://schemas.microsoft.com/office/drawing/2014/main" id="{78339D0A-DF6C-76B9-6B90-8C3A63CA0AED}"/>
              </a:ext>
            </a:extLst>
          </p:cNvPr>
          <p:cNvGraphicFramePr/>
          <p:nvPr>
            <p:extLst>
              <p:ext uri="{D42A27DB-BD31-4B8C-83A1-F6EECF244321}">
                <p14:modId xmlns:p14="http://schemas.microsoft.com/office/powerpoint/2010/main" val="2904583440"/>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83EC2492-2E65-4E29-1CB8-FE0D2477FC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68A7784D-A051-5296-067C-3389FC13B2A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DABBD232-4F2F-4D61-BFE9-5D478E6E3FB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381DFA5B-3A8C-4152-1FC0-0EDAA2CC1F86}"/>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39999793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C588D49E-E5A6-4380-97A5-01A9034E13ED}"/>
                                            </p:graphicEl>
                                          </p:spTgt>
                                        </p:tgtEl>
                                        <p:attrNameLst>
                                          <p:attrName>style.visibility</p:attrName>
                                        </p:attrNameLst>
                                      </p:cBhvr>
                                      <p:to>
                                        <p:strVal val="visible"/>
                                      </p:to>
                                    </p:set>
                                    <p:anim calcmode="lin" valueType="num">
                                      <p:cBhvr additive="base">
                                        <p:cTn id="13" dur="500" fill="hold"/>
                                        <p:tgtEl>
                                          <p:spTgt spid="11">
                                            <p:graphicEl>
                                              <a:dgm id="{C588D49E-E5A6-4380-97A5-01A9034E13E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C588D49E-E5A6-4380-97A5-01A9034E13E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1F3B8659-AAF0-44C5-B460-C8157671A86C}"/>
                                            </p:graphicEl>
                                          </p:spTgt>
                                        </p:tgtEl>
                                        <p:attrNameLst>
                                          <p:attrName>style.visibility</p:attrName>
                                        </p:attrNameLst>
                                      </p:cBhvr>
                                      <p:to>
                                        <p:strVal val="visible"/>
                                      </p:to>
                                    </p:set>
                                    <p:anim calcmode="lin" valueType="num">
                                      <p:cBhvr additive="base">
                                        <p:cTn id="19" dur="500" fill="hold"/>
                                        <p:tgtEl>
                                          <p:spTgt spid="11">
                                            <p:graphicEl>
                                              <a:dgm id="{1F3B8659-AAF0-44C5-B460-C8157671A86C}"/>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1F3B8659-AAF0-44C5-B460-C8157671A86C}"/>
                                            </p:graphic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1">
                                            <p:graphicEl>
                                              <a:dgm id="{E6E8E603-F63F-4E38-A3F8-AF6E6AF6054E}"/>
                                            </p:graphicEl>
                                          </p:spTgt>
                                        </p:tgtEl>
                                        <p:attrNameLst>
                                          <p:attrName>style.visibility</p:attrName>
                                        </p:attrNameLst>
                                      </p:cBhvr>
                                      <p:to>
                                        <p:strVal val="visible"/>
                                      </p:to>
                                    </p:set>
                                    <p:anim calcmode="lin" valueType="num">
                                      <p:cBhvr additive="base">
                                        <p:cTn id="23" dur="500" fill="hold"/>
                                        <p:tgtEl>
                                          <p:spTgt spid="11">
                                            <p:graphicEl>
                                              <a:dgm id="{E6E8E603-F63F-4E38-A3F8-AF6E6AF6054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graphicEl>
                                              <a:dgm id="{E6E8E603-F63F-4E38-A3F8-AF6E6AF6054E}"/>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1">
                                            <p:graphicEl>
                                              <a:dgm id="{825986AB-9A1E-4D03-96B4-E4D843A6A486}"/>
                                            </p:graphicEl>
                                          </p:spTgt>
                                        </p:tgtEl>
                                        <p:attrNameLst>
                                          <p:attrName>style.visibility</p:attrName>
                                        </p:attrNameLst>
                                      </p:cBhvr>
                                      <p:to>
                                        <p:strVal val="visible"/>
                                      </p:to>
                                    </p:set>
                                    <p:anim calcmode="lin" valueType="num">
                                      <p:cBhvr additive="base">
                                        <p:cTn id="29" dur="500" fill="hold"/>
                                        <p:tgtEl>
                                          <p:spTgt spid="11">
                                            <p:graphicEl>
                                              <a:dgm id="{825986AB-9A1E-4D03-96B4-E4D843A6A486}"/>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
                                            <p:graphicEl>
                                              <a:dgm id="{825986AB-9A1E-4D03-96B4-E4D843A6A486}"/>
                                            </p:graphic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1">
                                            <p:graphicEl>
                                              <a:dgm id="{9ADA6BFA-C655-4C49-81E8-FC514FE54365}"/>
                                            </p:graphicEl>
                                          </p:spTgt>
                                        </p:tgtEl>
                                        <p:attrNameLst>
                                          <p:attrName>style.visibility</p:attrName>
                                        </p:attrNameLst>
                                      </p:cBhvr>
                                      <p:to>
                                        <p:strVal val="visible"/>
                                      </p:to>
                                    </p:set>
                                    <p:anim calcmode="lin" valueType="num">
                                      <p:cBhvr additive="base">
                                        <p:cTn id="33" dur="500" fill="hold"/>
                                        <p:tgtEl>
                                          <p:spTgt spid="11">
                                            <p:graphicEl>
                                              <a:dgm id="{9ADA6BFA-C655-4C49-81E8-FC514FE54365}"/>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
                                            <p:graphicEl>
                                              <a:dgm id="{9ADA6BFA-C655-4C49-81E8-FC514FE54365}"/>
                                            </p:graphic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1">
                                            <p:graphicEl>
                                              <a:dgm id="{39D09483-46B9-4809-9E9C-A0F08AC07A2A}"/>
                                            </p:graphicEl>
                                          </p:spTgt>
                                        </p:tgtEl>
                                        <p:attrNameLst>
                                          <p:attrName>style.visibility</p:attrName>
                                        </p:attrNameLst>
                                      </p:cBhvr>
                                      <p:to>
                                        <p:strVal val="visible"/>
                                      </p:to>
                                    </p:set>
                                    <p:anim calcmode="lin" valueType="num">
                                      <p:cBhvr additive="base">
                                        <p:cTn id="39" dur="500" fill="hold"/>
                                        <p:tgtEl>
                                          <p:spTgt spid="11">
                                            <p:graphicEl>
                                              <a:dgm id="{39D09483-46B9-4809-9E9C-A0F08AC07A2A}"/>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11">
                                            <p:graphicEl>
                                              <a:dgm id="{39D09483-46B9-4809-9E9C-A0F08AC07A2A}"/>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11">
                                            <p:graphicEl>
                                              <a:dgm id="{30BAC34C-23B2-4A40-A39B-1071B3FF5BAC}"/>
                                            </p:graphicEl>
                                          </p:spTgt>
                                        </p:tgtEl>
                                        <p:attrNameLst>
                                          <p:attrName>style.visibility</p:attrName>
                                        </p:attrNameLst>
                                      </p:cBhvr>
                                      <p:to>
                                        <p:strVal val="visible"/>
                                      </p:to>
                                    </p:set>
                                    <p:anim calcmode="lin" valueType="num">
                                      <p:cBhvr additive="base">
                                        <p:cTn id="43" dur="500" fill="hold"/>
                                        <p:tgtEl>
                                          <p:spTgt spid="11">
                                            <p:graphicEl>
                                              <a:dgm id="{30BAC34C-23B2-4A40-A39B-1071B3FF5BAC}"/>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graphicEl>
                                              <a:dgm id="{30BAC34C-23B2-4A40-A39B-1071B3FF5BAC}"/>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graphicEl>
                                              <a:dgm id="{034D98C0-C70B-4EEB-AE07-AB17E4C70164}"/>
                                            </p:graphicEl>
                                          </p:spTgt>
                                        </p:tgtEl>
                                        <p:attrNameLst>
                                          <p:attrName>style.visibility</p:attrName>
                                        </p:attrNameLst>
                                      </p:cBhvr>
                                      <p:to>
                                        <p:strVal val="visible"/>
                                      </p:to>
                                    </p:set>
                                    <p:anim calcmode="lin" valueType="num">
                                      <p:cBhvr additive="base">
                                        <p:cTn id="49" dur="500" fill="hold"/>
                                        <p:tgtEl>
                                          <p:spTgt spid="11">
                                            <p:graphicEl>
                                              <a:dgm id="{034D98C0-C70B-4EEB-AE07-AB17E4C70164}"/>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graphicEl>
                                              <a:dgm id="{034D98C0-C70B-4EEB-AE07-AB17E4C70164}"/>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11">
                                            <p:graphicEl>
                                              <a:dgm id="{0BB95BCB-4E62-48A2-9BAD-42CA1E3C1CBA}"/>
                                            </p:graphicEl>
                                          </p:spTgt>
                                        </p:tgtEl>
                                        <p:attrNameLst>
                                          <p:attrName>style.visibility</p:attrName>
                                        </p:attrNameLst>
                                      </p:cBhvr>
                                      <p:to>
                                        <p:strVal val="visible"/>
                                      </p:to>
                                    </p:set>
                                    <p:anim calcmode="lin" valueType="num">
                                      <p:cBhvr additive="base">
                                        <p:cTn id="53" dur="500" fill="hold"/>
                                        <p:tgtEl>
                                          <p:spTgt spid="11">
                                            <p:graphicEl>
                                              <a:dgm id="{0BB95BCB-4E62-48A2-9BAD-42CA1E3C1CBA}"/>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11">
                                            <p:graphicEl>
                                              <a:dgm id="{0BB95BCB-4E62-48A2-9BAD-42CA1E3C1CB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41B8405-7E75-C65A-5522-65B493263E33}"/>
              </a:ext>
            </a:extLst>
          </p:cNvPr>
          <p:cNvGraphicFramePr>
            <a:graphicFrameLocks noGrp="1"/>
          </p:cNvGraphicFramePr>
          <p:nvPr>
            <p:ph idx="1"/>
            <p:extLst>
              <p:ext uri="{D42A27DB-BD31-4B8C-83A1-F6EECF244321}">
                <p14:modId xmlns:p14="http://schemas.microsoft.com/office/powerpoint/2010/main" val="1511990497"/>
              </p:ext>
            </p:extLst>
          </p:nvPr>
        </p:nvGraphicFramePr>
        <p:xfrm>
          <a:off x="431800" y="1556792"/>
          <a:ext cx="11328400" cy="4896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80267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B350693D-7693-4D60-98A6-1365096B9309}"/>
                                            </p:graphicEl>
                                          </p:spTgt>
                                        </p:tgtEl>
                                        <p:attrNameLst>
                                          <p:attrName>style.visibility</p:attrName>
                                        </p:attrNameLst>
                                      </p:cBhvr>
                                      <p:to>
                                        <p:strVal val="visible"/>
                                      </p:to>
                                    </p:set>
                                    <p:anim calcmode="lin" valueType="num">
                                      <p:cBhvr additive="base">
                                        <p:cTn id="7" dur="500" fill="hold"/>
                                        <p:tgtEl>
                                          <p:spTgt spid="4">
                                            <p:graphicEl>
                                              <a:dgm id="{B350693D-7693-4D60-98A6-1365096B930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B350693D-7693-4D60-98A6-1365096B930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42E9063F-2AA9-4484-82C1-8831FE3630A7}"/>
                                            </p:graphicEl>
                                          </p:spTgt>
                                        </p:tgtEl>
                                        <p:attrNameLst>
                                          <p:attrName>style.visibility</p:attrName>
                                        </p:attrNameLst>
                                      </p:cBhvr>
                                      <p:to>
                                        <p:strVal val="visible"/>
                                      </p:to>
                                    </p:set>
                                    <p:anim calcmode="lin" valueType="num">
                                      <p:cBhvr additive="base">
                                        <p:cTn id="13" dur="500" fill="hold"/>
                                        <p:tgtEl>
                                          <p:spTgt spid="4">
                                            <p:graphicEl>
                                              <a:dgm id="{42E9063F-2AA9-4484-82C1-8831FE3630A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42E9063F-2AA9-4484-82C1-8831FE3630A7}"/>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D7DB8B2E-C58A-4BF5-8981-51F9E00C7DD8}"/>
                                            </p:graphicEl>
                                          </p:spTgt>
                                        </p:tgtEl>
                                        <p:attrNameLst>
                                          <p:attrName>style.visibility</p:attrName>
                                        </p:attrNameLst>
                                      </p:cBhvr>
                                      <p:to>
                                        <p:strVal val="visible"/>
                                      </p:to>
                                    </p:set>
                                    <p:anim calcmode="lin" valueType="num">
                                      <p:cBhvr additive="base">
                                        <p:cTn id="17" dur="500" fill="hold"/>
                                        <p:tgtEl>
                                          <p:spTgt spid="4">
                                            <p:graphicEl>
                                              <a:dgm id="{D7DB8B2E-C58A-4BF5-8981-51F9E00C7DD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D7DB8B2E-C58A-4BF5-8981-51F9E00C7DD8}"/>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3B01532F-D6AE-421D-920E-1EA40892DFAA}"/>
                                            </p:graphicEl>
                                          </p:spTgt>
                                        </p:tgtEl>
                                        <p:attrNameLst>
                                          <p:attrName>style.visibility</p:attrName>
                                        </p:attrNameLst>
                                      </p:cBhvr>
                                      <p:to>
                                        <p:strVal val="visible"/>
                                      </p:to>
                                    </p:set>
                                    <p:anim calcmode="lin" valueType="num">
                                      <p:cBhvr additive="base">
                                        <p:cTn id="23" dur="500" fill="hold"/>
                                        <p:tgtEl>
                                          <p:spTgt spid="4">
                                            <p:graphicEl>
                                              <a:dgm id="{3B01532F-D6AE-421D-920E-1EA40892DFAA}"/>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3B01532F-D6AE-421D-920E-1EA40892DFAA}"/>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86E94E29-FEC0-40C8-8E44-9B546E0B1CC0}"/>
                                            </p:graphicEl>
                                          </p:spTgt>
                                        </p:tgtEl>
                                        <p:attrNameLst>
                                          <p:attrName>style.visibility</p:attrName>
                                        </p:attrNameLst>
                                      </p:cBhvr>
                                      <p:to>
                                        <p:strVal val="visible"/>
                                      </p:to>
                                    </p:set>
                                    <p:anim calcmode="lin" valueType="num">
                                      <p:cBhvr additive="base">
                                        <p:cTn id="27" dur="500" fill="hold"/>
                                        <p:tgtEl>
                                          <p:spTgt spid="4">
                                            <p:graphicEl>
                                              <a:dgm id="{86E94E29-FEC0-40C8-8E44-9B546E0B1CC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86E94E29-FEC0-40C8-8E44-9B546E0B1CC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910C5-92C4-6459-64CD-632D11B84B03}"/>
              </a:ext>
            </a:extLst>
          </p:cNvPr>
          <p:cNvSpPr>
            <a:spLocks noGrp="1"/>
          </p:cNvSpPr>
          <p:nvPr>
            <p:ph type="title"/>
          </p:nvPr>
        </p:nvSpPr>
        <p:spPr/>
        <p:txBody>
          <a:bodyPr/>
          <a:lstStyle/>
          <a:p>
            <a:r>
              <a:rPr lang="en-GB" dirty="0"/>
              <a:t>Task 1: </a:t>
            </a:r>
          </a:p>
        </p:txBody>
      </p:sp>
      <p:graphicFrame>
        <p:nvGraphicFramePr>
          <p:cNvPr id="9" name="Content Placeholder 8">
            <a:extLst>
              <a:ext uri="{FF2B5EF4-FFF2-40B4-BE49-F238E27FC236}">
                <a16:creationId xmlns:a16="http://schemas.microsoft.com/office/drawing/2014/main" id="{C9875ABD-B1F7-FA9A-7FE3-083B519560E4}"/>
              </a:ext>
            </a:extLst>
          </p:cNvPr>
          <p:cNvGraphicFramePr>
            <a:graphicFrameLocks noGrp="1"/>
          </p:cNvGraphicFramePr>
          <p:nvPr>
            <p:ph idx="1"/>
            <p:extLst>
              <p:ext uri="{D42A27DB-BD31-4B8C-83A1-F6EECF244321}">
                <p14:modId xmlns:p14="http://schemas.microsoft.com/office/powerpoint/2010/main" val="1361514885"/>
              </p:ext>
            </p:extLst>
          </p:nvPr>
        </p:nvGraphicFramePr>
        <p:xfrm>
          <a:off x="3009743" y="1844824"/>
          <a:ext cx="8616528" cy="25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Oval 3">
            <a:extLst>
              <a:ext uri="{FF2B5EF4-FFF2-40B4-BE49-F238E27FC236}">
                <a16:creationId xmlns:a16="http://schemas.microsoft.com/office/drawing/2014/main" id="{8E4834A8-91CD-E0A6-0DF5-9D3BBFFCBF8C}"/>
              </a:ext>
            </a:extLst>
          </p:cNvPr>
          <p:cNvSpPr/>
          <p:nvPr/>
        </p:nvSpPr>
        <p:spPr>
          <a:xfrm>
            <a:off x="8040216" y="4248581"/>
            <a:ext cx="1728192" cy="1800200"/>
          </a:xfrm>
          <a:prstGeom prst="ellipse">
            <a:avLst/>
          </a:prstGeom>
          <a:solidFill>
            <a:schemeClr val="accent2"/>
          </a:solidFill>
          <a:ln>
            <a:solidFill>
              <a:srgbClr val="0091A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5 minutes</a:t>
            </a:r>
          </a:p>
        </p:txBody>
      </p:sp>
      <p:pic>
        <p:nvPicPr>
          <p:cNvPr id="5" name="Graphic 4" descr="Clipboard Ticked with solid fill">
            <a:extLst>
              <a:ext uri="{FF2B5EF4-FFF2-40B4-BE49-F238E27FC236}">
                <a16:creationId xmlns:a16="http://schemas.microsoft.com/office/drawing/2014/main" id="{1F36E2B8-6CF7-3AAF-073E-7CA7590DB55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56276" y="5392064"/>
            <a:ext cx="538277" cy="538277"/>
          </a:xfrm>
          <a:prstGeom prst="rect">
            <a:avLst/>
          </a:prstGeom>
        </p:spPr>
      </p:pic>
      <p:pic>
        <p:nvPicPr>
          <p:cNvPr id="6" name="Graphic 5" descr="Postit Notes with solid fill">
            <a:extLst>
              <a:ext uri="{FF2B5EF4-FFF2-40B4-BE49-F238E27FC236}">
                <a16:creationId xmlns:a16="http://schemas.microsoft.com/office/drawing/2014/main" id="{527D6477-4A09-48E5-04FD-A2C3489860D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93490" y="5373216"/>
            <a:ext cx="537275" cy="537275"/>
          </a:xfrm>
          <a:prstGeom prst="rect">
            <a:avLst/>
          </a:prstGeom>
        </p:spPr>
      </p:pic>
      <p:pic>
        <p:nvPicPr>
          <p:cNvPr id="7" name="Graphic 6" descr="Online meeting with solid fill">
            <a:extLst>
              <a:ext uri="{FF2B5EF4-FFF2-40B4-BE49-F238E27FC236}">
                <a16:creationId xmlns:a16="http://schemas.microsoft.com/office/drawing/2014/main" id="{FE00644F-292A-1CBD-6287-1F42582C6953}"/>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94634" y="1772816"/>
            <a:ext cx="1751733" cy="1751733"/>
          </a:xfrm>
          <a:prstGeom prst="rect">
            <a:avLst/>
          </a:prstGeom>
        </p:spPr>
      </p:pic>
      <p:pic>
        <p:nvPicPr>
          <p:cNvPr id="8" name="Graphic 7" descr="Employee badge with solid fill">
            <a:extLst>
              <a:ext uri="{FF2B5EF4-FFF2-40B4-BE49-F238E27FC236}">
                <a16:creationId xmlns:a16="http://schemas.microsoft.com/office/drawing/2014/main" id="{F8F0C60B-20FA-6D0A-68DD-AFB9E6E2C4B9}"/>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19528310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graphicEl>
                                              <a:dgm id="{3DDAE7F7-4C29-4A36-B09E-62C3E32A453A}"/>
                                            </p:graphicEl>
                                          </p:spTgt>
                                        </p:tgtEl>
                                        <p:attrNameLst>
                                          <p:attrName>style.visibility</p:attrName>
                                        </p:attrNameLst>
                                      </p:cBhvr>
                                      <p:to>
                                        <p:strVal val="visible"/>
                                      </p:to>
                                    </p:set>
                                    <p:anim calcmode="lin" valueType="num">
                                      <p:cBhvr additive="base">
                                        <p:cTn id="13" dur="500" fill="hold"/>
                                        <p:tgtEl>
                                          <p:spTgt spid="9">
                                            <p:graphicEl>
                                              <a:dgm id="{3DDAE7F7-4C29-4A36-B09E-62C3E32A453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graphicEl>
                                              <a:dgm id="{3DDAE7F7-4C29-4A36-B09E-62C3E32A453A}"/>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graphicEl>
                                              <a:dgm id="{A099D209-34F0-432B-A544-1C5292A11351}"/>
                                            </p:graphicEl>
                                          </p:spTgt>
                                        </p:tgtEl>
                                        <p:attrNameLst>
                                          <p:attrName>style.visibility</p:attrName>
                                        </p:attrNameLst>
                                      </p:cBhvr>
                                      <p:to>
                                        <p:strVal val="visible"/>
                                      </p:to>
                                    </p:set>
                                    <p:anim calcmode="lin" valueType="num">
                                      <p:cBhvr additive="base">
                                        <p:cTn id="19" dur="500" fill="hold"/>
                                        <p:tgtEl>
                                          <p:spTgt spid="9">
                                            <p:graphicEl>
                                              <a:dgm id="{A099D209-34F0-432B-A544-1C5292A11351}"/>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graphicEl>
                                              <a:dgm id="{A099D209-34F0-432B-A544-1C5292A11351}"/>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graphicEl>
                                              <a:dgm id="{F274CFB4-406C-4865-A657-15643E679C9F}"/>
                                            </p:graphicEl>
                                          </p:spTgt>
                                        </p:tgtEl>
                                        <p:attrNameLst>
                                          <p:attrName>style.visibility</p:attrName>
                                        </p:attrNameLst>
                                      </p:cBhvr>
                                      <p:to>
                                        <p:strVal val="visible"/>
                                      </p:to>
                                    </p:set>
                                    <p:anim calcmode="lin" valueType="num">
                                      <p:cBhvr additive="base">
                                        <p:cTn id="25" dur="500" fill="hold"/>
                                        <p:tgtEl>
                                          <p:spTgt spid="9">
                                            <p:graphicEl>
                                              <a:dgm id="{F274CFB4-406C-4865-A657-15643E679C9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graphicEl>
                                              <a:dgm id="{F274CFB4-406C-4865-A657-15643E679C9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Sub>
          <a:bldDgm bld="one"/>
        </p:bldSub>
      </p:bldGraphic>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B4C5B-8A2A-3373-3704-9E23BF2E190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65F9DA0-199A-8159-FD75-5579FF551E3B}"/>
              </a:ext>
            </a:extLst>
          </p:cNvPr>
          <p:cNvSpPr>
            <a:spLocks noGrp="1"/>
          </p:cNvSpPr>
          <p:nvPr>
            <p:ph type="title"/>
          </p:nvPr>
        </p:nvSpPr>
        <p:spPr/>
        <p:txBody>
          <a:bodyPr/>
          <a:lstStyle/>
          <a:p>
            <a:pPr algn="l"/>
            <a:r>
              <a:rPr lang="en-GB" dirty="0"/>
              <a:t>During the interview</a:t>
            </a:r>
          </a:p>
        </p:txBody>
      </p:sp>
      <p:graphicFrame>
        <p:nvGraphicFramePr>
          <p:cNvPr id="11" name="Diagram 10">
            <a:extLst>
              <a:ext uri="{FF2B5EF4-FFF2-40B4-BE49-F238E27FC236}">
                <a16:creationId xmlns:a16="http://schemas.microsoft.com/office/drawing/2014/main" id="{713C9FCB-201A-465D-6ED4-7548FE1C5E61}"/>
              </a:ext>
            </a:extLst>
          </p:cNvPr>
          <p:cNvGraphicFramePr/>
          <p:nvPr>
            <p:extLst>
              <p:ext uri="{D42A27DB-BD31-4B8C-83A1-F6EECF244321}">
                <p14:modId xmlns:p14="http://schemas.microsoft.com/office/powerpoint/2010/main" val="576714926"/>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F90B84B9-6D0D-4111-0EC5-0C204B507D0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303C2837-5E31-02A9-30FF-A569A296891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7D907E7C-3686-DE68-3146-01C55CAD135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AD73CAD5-67A4-06CA-4FA5-639FE8C55984}"/>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33182604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B6BA0203-731B-4FD2-8350-AB847F3D1064}"/>
                                            </p:graphicEl>
                                          </p:spTgt>
                                        </p:tgtEl>
                                        <p:attrNameLst>
                                          <p:attrName>style.visibility</p:attrName>
                                        </p:attrNameLst>
                                      </p:cBhvr>
                                      <p:to>
                                        <p:strVal val="visible"/>
                                      </p:to>
                                    </p:set>
                                    <p:anim calcmode="lin" valueType="num">
                                      <p:cBhvr additive="base">
                                        <p:cTn id="13" dur="500" fill="hold"/>
                                        <p:tgtEl>
                                          <p:spTgt spid="11">
                                            <p:graphicEl>
                                              <a:dgm id="{B6BA0203-731B-4FD2-8350-AB847F3D106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B6BA0203-731B-4FD2-8350-AB847F3D106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53507B85-F863-40A9-B7BE-8808BE92DD85}"/>
                                            </p:graphicEl>
                                          </p:spTgt>
                                        </p:tgtEl>
                                        <p:attrNameLst>
                                          <p:attrName>style.visibility</p:attrName>
                                        </p:attrNameLst>
                                      </p:cBhvr>
                                      <p:to>
                                        <p:strVal val="visible"/>
                                      </p:to>
                                    </p:set>
                                    <p:anim calcmode="lin" valueType="num">
                                      <p:cBhvr additive="base">
                                        <p:cTn id="19" dur="500" fill="hold"/>
                                        <p:tgtEl>
                                          <p:spTgt spid="11">
                                            <p:graphicEl>
                                              <a:dgm id="{53507B85-F863-40A9-B7BE-8808BE92DD8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53507B85-F863-40A9-B7BE-8808BE92DD85}"/>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graphicEl>
                                              <a:dgm id="{2128B198-77EF-4319-BD4A-DB68D3875275}"/>
                                            </p:graphicEl>
                                          </p:spTgt>
                                        </p:tgtEl>
                                        <p:attrNameLst>
                                          <p:attrName>style.visibility</p:attrName>
                                        </p:attrNameLst>
                                      </p:cBhvr>
                                      <p:to>
                                        <p:strVal val="visible"/>
                                      </p:to>
                                    </p:set>
                                    <p:anim calcmode="lin" valueType="num">
                                      <p:cBhvr additive="base">
                                        <p:cTn id="25" dur="500" fill="hold"/>
                                        <p:tgtEl>
                                          <p:spTgt spid="11">
                                            <p:graphicEl>
                                              <a:dgm id="{2128B198-77EF-4319-BD4A-DB68D387527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graphicEl>
                                              <a:dgm id="{2128B198-77EF-4319-BD4A-DB68D3875275}"/>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graphicEl>
                                              <a:dgm id="{84FE9C25-41C9-4CF4-95F0-2168071A8DE9}"/>
                                            </p:graphicEl>
                                          </p:spTgt>
                                        </p:tgtEl>
                                        <p:attrNameLst>
                                          <p:attrName>style.visibility</p:attrName>
                                        </p:attrNameLst>
                                      </p:cBhvr>
                                      <p:to>
                                        <p:strVal val="visible"/>
                                      </p:to>
                                    </p:set>
                                    <p:anim calcmode="lin" valueType="num">
                                      <p:cBhvr additive="base">
                                        <p:cTn id="31" dur="500" fill="hold"/>
                                        <p:tgtEl>
                                          <p:spTgt spid="11">
                                            <p:graphicEl>
                                              <a:dgm id="{84FE9C25-41C9-4CF4-95F0-2168071A8D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84FE9C25-41C9-4CF4-95F0-2168071A8D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graphicEl>
                                              <a:dgm id="{DC011B72-14EB-4AE0-8231-26706AA95DF3}"/>
                                            </p:graphicEl>
                                          </p:spTgt>
                                        </p:tgtEl>
                                        <p:attrNameLst>
                                          <p:attrName>style.visibility</p:attrName>
                                        </p:attrNameLst>
                                      </p:cBhvr>
                                      <p:to>
                                        <p:strVal val="visible"/>
                                      </p:to>
                                    </p:set>
                                    <p:anim calcmode="lin" valueType="num">
                                      <p:cBhvr additive="base">
                                        <p:cTn id="37" dur="500" fill="hold"/>
                                        <p:tgtEl>
                                          <p:spTgt spid="11">
                                            <p:graphicEl>
                                              <a:dgm id="{DC011B72-14EB-4AE0-8231-26706AA95DF3}"/>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graphicEl>
                                              <a:dgm id="{DC011B72-14EB-4AE0-8231-26706AA95DF3}"/>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F3E80-2B95-A850-487E-B9D6BEE13F5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3BF556D-E1BE-BB12-00F0-242DD02419D7}"/>
              </a:ext>
            </a:extLst>
          </p:cNvPr>
          <p:cNvSpPr>
            <a:spLocks noGrp="1"/>
          </p:cNvSpPr>
          <p:nvPr>
            <p:ph type="title"/>
          </p:nvPr>
        </p:nvSpPr>
        <p:spPr/>
        <p:txBody>
          <a:bodyPr/>
          <a:lstStyle/>
          <a:p>
            <a:pPr algn="l"/>
            <a:r>
              <a:rPr lang="en-GB" dirty="0"/>
              <a:t>Active listening </a:t>
            </a:r>
          </a:p>
        </p:txBody>
      </p:sp>
      <p:graphicFrame>
        <p:nvGraphicFramePr>
          <p:cNvPr id="11" name="Diagram 10">
            <a:extLst>
              <a:ext uri="{FF2B5EF4-FFF2-40B4-BE49-F238E27FC236}">
                <a16:creationId xmlns:a16="http://schemas.microsoft.com/office/drawing/2014/main" id="{A59F0E43-784E-E4D2-A237-16ED89D4BC9E}"/>
              </a:ext>
            </a:extLst>
          </p:cNvPr>
          <p:cNvGraphicFramePr/>
          <p:nvPr>
            <p:extLst>
              <p:ext uri="{D42A27DB-BD31-4B8C-83A1-F6EECF244321}">
                <p14:modId xmlns:p14="http://schemas.microsoft.com/office/powerpoint/2010/main" val="2459998272"/>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12EF4310-8245-C162-CAC7-D3416E3E3CF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B0AA903A-B6B6-C5B2-B56D-5FD5578E6D8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565F4105-1980-DA7C-F926-6B1CF607F8C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7258CA98-BF2B-B42B-20D3-B7124183147C}"/>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15159988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6D0780B4-8151-4292-852C-526B213AACD7}"/>
                                            </p:graphicEl>
                                          </p:spTgt>
                                        </p:tgtEl>
                                        <p:attrNameLst>
                                          <p:attrName>style.visibility</p:attrName>
                                        </p:attrNameLst>
                                      </p:cBhvr>
                                      <p:to>
                                        <p:strVal val="visible"/>
                                      </p:to>
                                    </p:set>
                                    <p:anim calcmode="lin" valueType="num">
                                      <p:cBhvr additive="base">
                                        <p:cTn id="13" dur="500" fill="hold"/>
                                        <p:tgtEl>
                                          <p:spTgt spid="11">
                                            <p:graphicEl>
                                              <a:dgm id="{6D0780B4-8151-4292-852C-526B213AACD7}"/>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6D0780B4-8151-4292-852C-526B213AACD7}"/>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D22AEC3C-63BE-4559-AAE7-F5DEDE399063}"/>
                                            </p:graphicEl>
                                          </p:spTgt>
                                        </p:tgtEl>
                                        <p:attrNameLst>
                                          <p:attrName>style.visibility</p:attrName>
                                        </p:attrNameLst>
                                      </p:cBhvr>
                                      <p:to>
                                        <p:strVal val="visible"/>
                                      </p:to>
                                    </p:set>
                                    <p:anim calcmode="lin" valueType="num">
                                      <p:cBhvr additive="base">
                                        <p:cTn id="19" dur="500" fill="hold"/>
                                        <p:tgtEl>
                                          <p:spTgt spid="11">
                                            <p:graphicEl>
                                              <a:dgm id="{D22AEC3C-63BE-4559-AAE7-F5DEDE39906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D22AEC3C-63BE-4559-AAE7-F5DEDE39906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graphicEl>
                                              <a:dgm id="{04B28641-5B41-431A-BC62-F6CF21126AE8}"/>
                                            </p:graphicEl>
                                          </p:spTgt>
                                        </p:tgtEl>
                                        <p:attrNameLst>
                                          <p:attrName>style.visibility</p:attrName>
                                        </p:attrNameLst>
                                      </p:cBhvr>
                                      <p:to>
                                        <p:strVal val="visible"/>
                                      </p:to>
                                    </p:set>
                                    <p:anim calcmode="lin" valueType="num">
                                      <p:cBhvr additive="base">
                                        <p:cTn id="25" dur="500" fill="hold"/>
                                        <p:tgtEl>
                                          <p:spTgt spid="11">
                                            <p:graphicEl>
                                              <a:dgm id="{04B28641-5B41-431A-BC62-F6CF21126AE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graphicEl>
                                              <a:dgm id="{04B28641-5B41-431A-BC62-F6CF21126AE8}"/>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graphicEl>
                                              <a:dgm id="{0FD6F313-E74F-4C47-8491-F9CB60388D85}"/>
                                            </p:graphicEl>
                                          </p:spTgt>
                                        </p:tgtEl>
                                        <p:attrNameLst>
                                          <p:attrName>style.visibility</p:attrName>
                                        </p:attrNameLst>
                                      </p:cBhvr>
                                      <p:to>
                                        <p:strVal val="visible"/>
                                      </p:to>
                                    </p:set>
                                    <p:anim calcmode="lin" valueType="num">
                                      <p:cBhvr additive="base">
                                        <p:cTn id="31" dur="500" fill="hold"/>
                                        <p:tgtEl>
                                          <p:spTgt spid="11">
                                            <p:graphicEl>
                                              <a:dgm id="{0FD6F313-E74F-4C47-8491-F9CB60388D85}"/>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0FD6F313-E74F-4C47-8491-F9CB60388D8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9E2487-1011-CE56-A714-1CB0C00B382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0822B4-0D39-7E48-00C2-ED43D3044051}"/>
              </a:ext>
            </a:extLst>
          </p:cNvPr>
          <p:cNvSpPr>
            <a:spLocks noGrp="1"/>
          </p:cNvSpPr>
          <p:nvPr>
            <p:ph type="title"/>
          </p:nvPr>
        </p:nvSpPr>
        <p:spPr/>
        <p:txBody>
          <a:bodyPr/>
          <a:lstStyle/>
          <a:p>
            <a:pPr algn="l"/>
            <a:r>
              <a:rPr lang="en-GB" dirty="0"/>
              <a:t>Active vs passive listening </a:t>
            </a:r>
          </a:p>
        </p:txBody>
      </p:sp>
      <p:graphicFrame>
        <p:nvGraphicFramePr>
          <p:cNvPr id="11" name="Diagram 10">
            <a:extLst>
              <a:ext uri="{FF2B5EF4-FFF2-40B4-BE49-F238E27FC236}">
                <a16:creationId xmlns:a16="http://schemas.microsoft.com/office/drawing/2014/main" id="{334B7D4E-7BFB-6ED7-15B9-2A6FB0F6C0F6}"/>
              </a:ext>
            </a:extLst>
          </p:cNvPr>
          <p:cNvGraphicFramePr/>
          <p:nvPr>
            <p:extLst>
              <p:ext uri="{D42A27DB-BD31-4B8C-83A1-F6EECF244321}">
                <p14:modId xmlns:p14="http://schemas.microsoft.com/office/powerpoint/2010/main" val="511804421"/>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3E1A7C95-7588-0A48-3B3C-5056F6D1120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AF4C11CB-50FE-C3B3-3748-14DCE5C0526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30E27572-E64C-9E67-ACF7-1BB0B4521BA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490D2A51-E2BF-F1C8-94E8-6A3B583F213B}"/>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37334792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60BEA654-0445-4EAF-B857-508443236D05}"/>
                                            </p:graphicEl>
                                          </p:spTgt>
                                        </p:tgtEl>
                                        <p:attrNameLst>
                                          <p:attrName>style.visibility</p:attrName>
                                        </p:attrNameLst>
                                      </p:cBhvr>
                                      <p:to>
                                        <p:strVal val="visible"/>
                                      </p:to>
                                    </p:set>
                                    <p:anim calcmode="lin" valueType="num">
                                      <p:cBhvr additive="base">
                                        <p:cTn id="13" dur="500" fill="hold"/>
                                        <p:tgtEl>
                                          <p:spTgt spid="11">
                                            <p:graphicEl>
                                              <a:dgm id="{60BEA654-0445-4EAF-B857-508443236D05}"/>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60BEA654-0445-4EAF-B857-508443236D05}"/>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A92EA43F-0843-434D-84D6-96E0B8827BC3}"/>
                                            </p:graphicEl>
                                          </p:spTgt>
                                        </p:tgtEl>
                                        <p:attrNameLst>
                                          <p:attrName>style.visibility</p:attrName>
                                        </p:attrNameLst>
                                      </p:cBhvr>
                                      <p:to>
                                        <p:strVal val="visible"/>
                                      </p:to>
                                    </p:set>
                                    <p:anim calcmode="lin" valueType="num">
                                      <p:cBhvr additive="base">
                                        <p:cTn id="19" dur="500" fill="hold"/>
                                        <p:tgtEl>
                                          <p:spTgt spid="11">
                                            <p:graphicEl>
                                              <a:dgm id="{A92EA43F-0843-434D-84D6-96E0B8827BC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A92EA43F-0843-434D-84D6-96E0B8827BC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graphicEl>
                                              <a:dgm id="{F4C0B952-7406-4E14-BB6E-9CA1FC803ADF}"/>
                                            </p:graphicEl>
                                          </p:spTgt>
                                        </p:tgtEl>
                                        <p:attrNameLst>
                                          <p:attrName>style.visibility</p:attrName>
                                        </p:attrNameLst>
                                      </p:cBhvr>
                                      <p:to>
                                        <p:strVal val="visible"/>
                                      </p:to>
                                    </p:set>
                                    <p:anim calcmode="lin" valueType="num">
                                      <p:cBhvr additive="base">
                                        <p:cTn id="25" dur="500" fill="hold"/>
                                        <p:tgtEl>
                                          <p:spTgt spid="11">
                                            <p:graphicEl>
                                              <a:dgm id="{F4C0B952-7406-4E14-BB6E-9CA1FC803AD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graphicEl>
                                              <a:dgm id="{F4C0B952-7406-4E14-BB6E-9CA1FC803AD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graphicEl>
                                              <a:dgm id="{45ED18B4-8EF0-4709-AB5C-CB8A12121FE3}"/>
                                            </p:graphicEl>
                                          </p:spTgt>
                                        </p:tgtEl>
                                        <p:attrNameLst>
                                          <p:attrName>style.visibility</p:attrName>
                                        </p:attrNameLst>
                                      </p:cBhvr>
                                      <p:to>
                                        <p:strVal val="visible"/>
                                      </p:to>
                                    </p:set>
                                    <p:anim calcmode="lin" valueType="num">
                                      <p:cBhvr additive="base">
                                        <p:cTn id="31" dur="500" fill="hold"/>
                                        <p:tgtEl>
                                          <p:spTgt spid="11">
                                            <p:graphicEl>
                                              <a:dgm id="{45ED18B4-8EF0-4709-AB5C-CB8A12121FE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45ED18B4-8EF0-4709-AB5C-CB8A12121FE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graphicEl>
                                              <a:dgm id="{4354B72A-354B-4289-A347-ABBF060C01D8}"/>
                                            </p:graphicEl>
                                          </p:spTgt>
                                        </p:tgtEl>
                                        <p:attrNameLst>
                                          <p:attrName>style.visibility</p:attrName>
                                        </p:attrNameLst>
                                      </p:cBhvr>
                                      <p:to>
                                        <p:strVal val="visible"/>
                                      </p:to>
                                    </p:set>
                                    <p:anim calcmode="lin" valueType="num">
                                      <p:cBhvr additive="base">
                                        <p:cTn id="37" dur="500" fill="hold"/>
                                        <p:tgtEl>
                                          <p:spTgt spid="11">
                                            <p:graphicEl>
                                              <a:dgm id="{4354B72A-354B-4289-A347-ABBF060C01D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graphicEl>
                                              <a:dgm id="{4354B72A-354B-4289-A347-ABBF060C01D8}"/>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graphicEl>
                                              <a:dgm id="{530388E1-992B-4196-87B6-5FD178B1A3F1}"/>
                                            </p:graphicEl>
                                          </p:spTgt>
                                        </p:tgtEl>
                                        <p:attrNameLst>
                                          <p:attrName>style.visibility</p:attrName>
                                        </p:attrNameLst>
                                      </p:cBhvr>
                                      <p:to>
                                        <p:strVal val="visible"/>
                                      </p:to>
                                    </p:set>
                                    <p:anim calcmode="lin" valueType="num">
                                      <p:cBhvr additive="base">
                                        <p:cTn id="43" dur="500" fill="hold"/>
                                        <p:tgtEl>
                                          <p:spTgt spid="11">
                                            <p:graphicEl>
                                              <a:dgm id="{530388E1-992B-4196-87B6-5FD178B1A3F1}"/>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graphicEl>
                                              <a:dgm id="{530388E1-992B-4196-87B6-5FD178B1A3F1}"/>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graphicEl>
                                              <a:dgm id="{A0C15A89-38DC-400D-87D5-B8064FDBE889}"/>
                                            </p:graphicEl>
                                          </p:spTgt>
                                        </p:tgtEl>
                                        <p:attrNameLst>
                                          <p:attrName>style.visibility</p:attrName>
                                        </p:attrNameLst>
                                      </p:cBhvr>
                                      <p:to>
                                        <p:strVal val="visible"/>
                                      </p:to>
                                    </p:set>
                                    <p:anim calcmode="lin" valueType="num">
                                      <p:cBhvr additive="base">
                                        <p:cTn id="49" dur="500" fill="hold"/>
                                        <p:tgtEl>
                                          <p:spTgt spid="11">
                                            <p:graphicEl>
                                              <a:dgm id="{A0C15A89-38DC-400D-87D5-B8064FDBE889}"/>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
                                            <p:graphicEl>
                                              <a:dgm id="{A0C15A89-38DC-400D-87D5-B8064FDBE889}"/>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1">
                                            <p:graphicEl>
                                              <a:dgm id="{79DBCEC9-5A3C-4568-AFE8-C079CD36DF84}"/>
                                            </p:graphicEl>
                                          </p:spTgt>
                                        </p:tgtEl>
                                        <p:attrNameLst>
                                          <p:attrName>style.visibility</p:attrName>
                                        </p:attrNameLst>
                                      </p:cBhvr>
                                      <p:to>
                                        <p:strVal val="visible"/>
                                      </p:to>
                                    </p:set>
                                    <p:anim calcmode="lin" valueType="num">
                                      <p:cBhvr additive="base">
                                        <p:cTn id="55" dur="500" fill="hold"/>
                                        <p:tgtEl>
                                          <p:spTgt spid="11">
                                            <p:graphicEl>
                                              <a:dgm id="{79DBCEC9-5A3C-4568-AFE8-C079CD36DF84}"/>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11">
                                            <p:graphicEl>
                                              <a:dgm id="{79DBCEC9-5A3C-4568-AFE8-C079CD36DF8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2C446-9753-E398-EF48-175A43A8A46E}"/>
              </a:ext>
            </a:extLst>
          </p:cNvPr>
          <p:cNvSpPr>
            <a:spLocks noGrp="1"/>
          </p:cNvSpPr>
          <p:nvPr>
            <p:ph type="title"/>
          </p:nvPr>
        </p:nvSpPr>
        <p:spPr/>
        <p:txBody>
          <a:bodyPr/>
          <a:lstStyle/>
          <a:p>
            <a:r>
              <a:rPr lang="en-GB" dirty="0"/>
              <a:t>Task 2: </a:t>
            </a:r>
          </a:p>
        </p:txBody>
      </p:sp>
      <p:sp>
        <p:nvSpPr>
          <p:cNvPr id="3" name="Content Placeholder 2">
            <a:extLst>
              <a:ext uri="{FF2B5EF4-FFF2-40B4-BE49-F238E27FC236}">
                <a16:creationId xmlns:a16="http://schemas.microsoft.com/office/drawing/2014/main" id="{C7CF8A6E-D735-7DA4-D725-BA63C27C924C}"/>
              </a:ext>
            </a:extLst>
          </p:cNvPr>
          <p:cNvSpPr>
            <a:spLocks noGrp="1"/>
          </p:cNvSpPr>
          <p:nvPr>
            <p:ph idx="1"/>
          </p:nvPr>
        </p:nvSpPr>
        <p:spPr>
          <a:xfrm>
            <a:off x="431800" y="1556792"/>
            <a:ext cx="11328400" cy="576064"/>
          </a:xfrm>
        </p:spPr>
        <p:txBody>
          <a:bodyPr/>
          <a:lstStyle/>
          <a:p>
            <a:r>
              <a:rPr lang="en-GB" dirty="0">
                <a:hlinkClick r:id="rId3"/>
              </a:rPr>
              <a:t>Interviewer Technique - Getting it right</a:t>
            </a:r>
            <a:endParaRPr lang="en-GB" dirty="0"/>
          </a:p>
        </p:txBody>
      </p:sp>
    </p:spTree>
    <p:extLst>
      <p:ext uri="{BB962C8B-B14F-4D97-AF65-F5344CB8AC3E}">
        <p14:creationId xmlns:p14="http://schemas.microsoft.com/office/powerpoint/2010/main" val="373323124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56AAF-7724-AA8D-BAF6-E4DD1A414BE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C5F7F96-B54B-E2F7-C866-7E7E71E1F74E}"/>
              </a:ext>
            </a:extLst>
          </p:cNvPr>
          <p:cNvSpPr>
            <a:spLocks noGrp="1"/>
          </p:cNvSpPr>
          <p:nvPr>
            <p:ph type="title"/>
          </p:nvPr>
        </p:nvSpPr>
        <p:spPr/>
        <p:txBody>
          <a:bodyPr/>
          <a:lstStyle/>
          <a:p>
            <a:pPr algn="l"/>
            <a:r>
              <a:rPr lang="en-GB" dirty="0"/>
              <a:t>Step 5: Interviewing – deliberating &amp; making your offer</a:t>
            </a:r>
          </a:p>
        </p:txBody>
      </p:sp>
      <p:graphicFrame>
        <p:nvGraphicFramePr>
          <p:cNvPr id="11" name="Diagram 10">
            <a:extLst>
              <a:ext uri="{FF2B5EF4-FFF2-40B4-BE49-F238E27FC236}">
                <a16:creationId xmlns:a16="http://schemas.microsoft.com/office/drawing/2014/main" id="{D64EB780-6F2D-2575-A25D-4AD1037416A3}"/>
              </a:ext>
            </a:extLst>
          </p:cNvPr>
          <p:cNvGraphicFramePr/>
          <p:nvPr>
            <p:extLst>
              <p:ext uri="{D42A27DB-BD31-4B8C-83A1-F6EECF244321}">
                <p14:modId xmlns:p14="http://schemas.microsoft.com/office/powerpoint/2010/main" val="2598435488"/>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FE7A4244-6ED0-2342-F6F9-9E6A43DE33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5C636B5D-2523-644C-E6C5-65AF894AF66E}"/>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4A3861DC-C4F0-A6AC-62DC-33DBE4410BF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51A91D4A-B12B-4316-1172-18150883786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17984662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B07D6449-3B4C-4EA9-9CE0-EC30ECF1C0F8}"/>
                                            </p:graphicEl>
                                          </p:spTgt>
                                        </p:tgtEl>
                                        <p:attrNameLst>
                                          <p:attrName>style.visibility</p:attrName>
                                        </p:attrNameLst>
                                      </p:cBhvr>
                                      <p:to>
                                        <p:strVal val="visible"/>
                                      </p:to>
                                    </p:set>
                                    <p:anim calcmode="lin" valueType="num">
                                      <p:cBhvr additive="base">
                                        <p:cTn id="13" dur="500" fill="hold"/>
                                        <p:tgtEl>
                                          <p:spTgt spid="11">
                                            <p:graphicEl>
                                              <a:dgm id="{B07D6449-3B4C-4EA9-9CE0-EC30ECF1C0F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B07D6449-3B4C-4EA9-9CE0-EC30ECF1C0F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graphicEl>
                                              <a:dgm id="{D32963AB-28DA-474C-8FAA-46CCB3561742}"/>
                                            </p:graphicEl>
                                          </p:spTgt>
                                        </p:tgtEl>
                                        <p:attrNameLst>
                                          <p:attrName>style.visibility</p:attrName>
                                        </p:attrNameLst>
                                      </p:cBhvr>
                                      <p:to>
                                        <p:strVal val="visible"/>
                                      </p:to>
                                    </p:set>
                                    <p:anim calcmode="lin" valueType="num">
                                      <p:cBhvr additive="base">
                                        <p:cTn id="19" dur="500" fill="hold"/>
                                        <p:tgtEl>
                                          <p:spTgt spid="11">
                                            <p:graphicEl>
                                              <a:dgm id="{D32963AB-28DA-474C-8FAA-46CCB356174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graphicEl>
                                              <a:dgm id="{D32963AB-28DA-474C-8FAA-46CCB3561742}"/>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graphicEl>
                                              <a:dgm id="{1E3E6B16-B8E5-42FB-96E0-D15C71A862AE}"/>
                                            </p:graphicEl>
                                          </p:spTgt>
                                        </p:tgtEl>
                                        <p:attrNameLst>
                                          <p:attrName>style.visibility</p:attrName>
                                        </p:attrNameLst>
                                      </p:cBhvr>
                                      <p:to>
                                        <p:strVal val="visible"/>
                                      </p:to>
                                    </p:set>
                                    <p:anim calcmode="lin" valueType="num">
                                      <p:cBhvr additive="base">
                                        <p:cTn id="25" dur="500" fill="hold"/>
                                        <p:tgtEl>
                                          <p:spTgt spid="11">
                                            <p:graphicEl>
                                              <a:dgm id="{1E3E6B16-B8E5-42FB-96E0-D15C71A862AE}"/>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graphicEl>
                                              <a:dgm id="{1E3E6B16-B8E5-42FB-96E0-D15C71A862AE}"/>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graphicEl>
                                              <a:dgm id="{570D71B0-155C-4C44-87CF-E50C5760B2A2}"/>
                                            </p:graphicEl>
                                          </p:spTgt>
                                        </p:tgtEl>
                                        <p:attrNameLst>
                                          <p:attrName>style.visibility</p:attrName>
                                        </p:attrNameLst>
                                      </p:cBhvr>
                                      <p:to>
                                        <p:strVal val="visible"/>
                                      </p:to>
                                    </p:set>
                                    <p:anim calcmode="lin" valueType="num">
                                      <p:cBhvr additive="base">
                                        <p:cTn id="31" dur="500" fill="hold"/>
                                        <p:tgtEl>
                                          <p:spTgt spid="11">
                                            <p:graphicEl>
                                              <a:dgm id="{570D71B0-155C-4C44-87CF-E50C5760B2A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570D71B0-155C-4C44-87CF-E50C5760B2A2}"/>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graphicEl>
                                              <a:dgm id="{E52B25CC-64F6-4723-A0D8-04F54E7CE68E}"/>
                                            </p:graphicEl>
                                          </p:spTgt>
                                        </p:tgtEl>
                                        <p:attrNameLst>
                                          <p:attrName>style.visibility</p:attrName>
                                        </p:attrNameLst>
                                      </p:cBhvr>
                                      <p:to>
                                        <p:strVal val="visible"/>
                                      </p:to>
                                    </p:set>
                                    <p:anim calcmode="lin" valueType="num">
                                      <p:cBhvr additive="base">
                                        <p:cTn id="37" dur="500" fill="hold"/>
                                        <p:tgtEl>
                                          <p:spTgt spid="11">
                                            <p:graphicEl>
                                              <a:dgm id="{E52B25CC-64F6-4723-A0D8-04F54E7CE68E}"/>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graphicEl>
                                              <a:dgm id="{E52B25CC-64F6-4723-A0D8-04F54E7CE68E}"/>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graphicEl>
                                              <a:dgm id="{426C8FBD-0BA2-42D9-A9E2-E76DF4CD2693}"/>
                                            </p:graphicEl>
                                          </p:spTgt>
                                        </p:tgtEl>
                                        <p:attrNameLst>
                                          <p:attrName>style.visibility</p:attrName>
                                        </p:attrNameLst>
                                      </p:cBhvr>
                                      <p:to>
                                        <p:strVal val="visible"/>
                                      </p:to>
                                    </p:set>
                                    <p:anim calcmode="lin" valueType="num">
                                      <p:cBhvr additive="base">
                                        <p:cTn id="43" dur="500" fill="hold"/>
                                        <p:tgtEl>
                                          <p:spTgt spid="11">
                                            <p:graphicEl>
                                              <a:dgm id="{426C8FBD-0BA2-42D9-A9E2-E76DF4CD2693}"/>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graphicEl>
                                              <a:dgm id="{426C8FBD-0BA2-42D9-A9E2-E76DF4CD2693}"/>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ABF3F-066E-203D-3AB5-D15A39C9651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17ADC4C-AA0A-AA82-2491-C2200D9E340F}"/>
              </a:ext>
            </a:extLst>
          </p:cNvPr>
          <p:cNvSpPr>
            <a:spLocks noGrp="1"/>
          </p:cNvSpPr>
          <p:nvPr>
            <p:ph type="title"/>
          </p:nvPr>
        </p:nvSpPr>
        <p:spPr/>
        <p:txBody>
          <a:bodyPr/>
          <a:lstStyle/>
          <a:p>
            <a:pPr algn="l"/>
            <a:r>
              <a:rPr lang="en-GB" dirty="0"/>
              <a:t>Step 4: Interviewing – recap</a:t>
            </a:r>
          </a:p>
        </p:txBody>
      </p:sp>
      <p:graphicFrame>
        <p:nvGraphicFramePr>
          <p:cNvPr id="11" name="Diagram 10">
            <a:extLst>
              <a:ext uri="{FF2B5EF4-FFF2-40B4-BE49-F238E27FC236}">
                <a16:creationId xmlns:a16="http://schemas.microsoft.com/office/drawing/2014/main" id="{7C6F8D5A-21D2-C7E4-4D04-0211355731F5}"/>
              </a:ext>
            </a:extLst>
          </p:cNvPr>
          <p:cNvGraphicFramePr/>
          <p:nvPr>
            <p:extLst>
              <p:ext uri="{D42A27DB-BD31-4B8C-83A1-F6EECF244321}">
                <p14:modId xmlns:p14="http://schemas.microsoft.com/office/powerpoint/2010/main" val="3692613714"/>
              </p:ext>
            </p:extLst>
          </p:nvPr>
        </p:nvGraphicFramePr>
        <p:xfrm>
          <a:off x="3791744" y="1268760"/>
          <a:ext cx="6912768"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Graphic 8" descr="Clipboard Ticked with solid fill">
            <a:extLst>
              <a:ext uri="{FF2B5EF4-FFF2-40B4-BE49-F238E27FC236}">
                <a16:creationId xmlns:a16="http://schemas.microsoft.com/office/drawing/2014/main" id="{E2E75A0E-8965-B58B-B941-67F1E3A4923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56276" y="5392064"/>
            <a:ext cx="538277" cy="538277"/>
          </a:xfrm>
          <a:prstGeom prst="rect">
            <a:avLst/>
          </a:prstGeom>
        </p:spPr>
      </p:pic>
      <p:pic>
        <p:nvPicPr>
          <p:cNvPr id="10" name="Graphic 9" descr="Postit Notes with solid fill">
            <a:extLst>
              <a:ext uri="{FF2B5EF4-FFF2-40B4-BE49-F238E27FC236}">
                <a16:creationId xmlns:a16="http://schemas.microsoft.com/office/drawing/2014/main" id="{C251D25E-36CF-F4BF-4E65-D4242F71369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93490" y="5373216"/>
            <a:ext cx="537275" cy="537275"/>
          </a:xfrm>
          <a:prstGeom prst="rect">
            <a:avLst/>
          </a:prstGeom>
        </p:spPr>
      </p:pic>
      <p:pic>
        <p:nvPicPr>
          <p:cNvPr id="12" name="Graphic 11" descr="Online meeting with solid fill">
            <a:extLst>
              <a:ext uri="{FF2B5EF4-FFF2-40B4-BE49-F238E27FC236}">
                <a16:creationId xmlns:a16="http://schemas.microsoft.com/office/drawing/2014/main" id="{D27653A2-AE28-15AE-5BC2-7CDA60BFB4D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25094" y="2202770"/>
            <a:ext cx="1751733" cy="1751733"/>
          </a:xfrm>
          <a:prstGeom prst="rect">
            <a:avLst/>
          </a:prstGeom>
        </p:spPr>
      </p:pic>
      <p:pic>
        <p:nvPicPr>
          <p:cNvPr id="13" name="Graphic 12" descr="Employee badge with solid fill">
            <a:extLst>
              <a:ext uri="{FF2B5EF4-FFF2-40B4-BE49-F238E27FC236}">
                <a16:creationId xmlns:a16="http://schemas.microsoft.com/office/drawing/2014/main" id="{346BF79E-8DBB-4431-B7DA-4388337989C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809093" y="5373216"/>
            <a:ext cx="537274" cy="537274"/>
          </a:xfrm>
          <a:prstGeom prst="rect">
            <a:avLst/>
          </a:prstGeom>
        </p:spPr>
      </p:pic>
    </p:spTree>
    <p:extLst>
      <p:ext uri="{BB962C8B-B14F-4D97-AF65-F5344CB8AC3E}">
        <p14:creationId xmlns:p14="http://schemas.microsoft.com/office/powerpoint/2010/main" val="14493066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graphicEl>
                                              <a:dgm id="{DAA0D875-33FB-41A6-B088-90921C603B70}"/>
                                            </p:graphicEl>
                                          </p:spTgt>
                                        </p:tgtEl>
                                        <p:attrNameLst>
                                          <p:attrName>style.visibility</p:attrName>
                                        </p:attrNameLst>
                                      </p:cBhvr>
                                      <p:to>
                                        <p:strVal val="visible"/>
                                      </p:to>
                                    </p:set>
                                    <p:anim calcmode="lin" valueType="num">
                                      <p:cBhvr additive="base">
                                        <p:cTn id="13" dur="500" fill="hold"/>
                                        <p:tgtEl>
                                          <p:spTgt spid="11">
                                            <p:graphicEl>
                                              <a:dgm id="{DAA0D875-33FB-41A6-B088-90921C603B7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graphicEl>
                                              <a:dgm id="{DAA0D875-33FB-41A6-B088-90921C603B70}"/>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1">
                                            <p:graphicEl>
                                              <a:dgm id="{0C284248-C5BB-44F7-B58A-685C57F6327E}"/>
                                            </p:graphicEl>
                                          </p:spTgt>
                                        </p:tgtEl>
                                        <p:attrNameLst>
                                          <p:attrName>style.visibility</p:attrName>
                                        </p:attrNameLst>
                                      </p:cBhvr>
                                      <p:to>
                                        <p:strVal val="visible"/>
                                      </p:to>
                                    </p:set>
                                    <p:anim calcmode="lin" valueType="num">
                                      <p:cBhvr additive="base">
                                        <p:cTn id="17" dur="500" fill="hold"/>
                                        <p:tgtEl>
                                          <p:spTgt spid="11">
                                            <p:graphicEl>
                                              <a:dgm id="{0C284248-C5BB-44F7-B58A-685C57F6327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11">
                                            <p:graphicEl>
                                              <a:dgm id="{0C284248-C5BB-44F7-B58A-685C57F6327E}"/>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1">
                                            <p:graphicEl>
                                              <a:dgm id="{6BABCCB2-EBFC-4FEB-82F9-78DBB93789F1}"/>
                                            </p:graphicEl>
                                          </p:spTgt>
                                        </p:tgtEl>
                                        <p:attrNameLst>
                                          <p:attrName>style.visibility</p:attrName>
                                        </p:attrNameLst>
                                      </p:cBhvr>
                                      <p:to>
                                        <p:strVal val="visible"/>
                                      </p:to>
                                    </p:set>
                                    <p:anim calcmode="lin" valueType="num">
                                      <p:cBhvr additive="base">
                                        <p:cTn id="21" dur="500" fill="hold"/>
                                        <p:tgtEl>
                                          <p:spTgt spid="11">
                                            <p:graphicEl>
                                              <a:dgm id="{6BABCCB2-EBFC-4FEB-82F9-78DBB93789F1}"/>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11">
                                            <p:graphicEl>
                                              <a:dgm id="{6BABCCB2-EBFC-4FEB-82F9-78DBB93789F1}"/>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graphicEl>
                                              <a:dgm id="{CB0B2334-D5DF-49A8-9C0E-7ACB34448A84}"/>
                                            </p:graphicEl>
                                          </p:spTgt>
                                        </p:tgtEl>
                                        <p:attrNameLst>
                                          <p:attrName>style.visibility</p:attrName>
                                        </p:attrNameLst>
                                      </p:cBhvr>
                                      <p:to>
                                        <p:strVal val="visible"/>
                                      </p:to>
                                    </p:set>
                                    <p:anim calcmode="lin" valueType="num">
                                      <p:cBhvr additive="base">
                                        <p:cTn id="27" dur="500" fill="hold"/>
                                        <p:tgtEl>
                                          <p:spTgt spid="11">
                                            <p:graphicEl>
                                              <a:dgm id="{CB0B2334-D5DF-49A8-9C0E-7ACB34448A84}"/>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
                                            <p:graphicEl>
                                              <a:dgm id="{CB0B2334-D5DF-49A8-9C0E-7ACB34448A84}"/>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1">
                                            <p:graphicEl>
                                              <a:dgm id="{E5EE458B-F7AF-49B6-8D0D-AD406F0B0DDA}"/>
                                            </p:graphicEl>
                                          </p:spTgt>
                                        </p:tgtEl>
                                        <p:attrNameLst>
                                          <p:attrName>style.visibility</p:attrName>
                                        </p:attrNameLst>
                                      </p:cBhvr>
                                      <p:to>
                                        <p:strVal val="visible"/>
                                      </p:to>
                                    </p:set>
                                    <p:anim calcmode="lin" valueType="num">
                                      <p:cBhvr additive="base">
                                        <p:cTn id="31" dur="500" fill="hold"/>
                                        <p:tgtEl>
                                          <p:spTgt spid="11">
                                            <p:graphicEl>
                                              <a:dgm id="{E5EE458B-F7AF-49B6-8D0D-AD406F0B0DD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graphicEl>
                                              <a:dgm id="{E5EE458B-F7AF-49B6-8D0D-AD406F0B0DDA}"/>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graphicEl>
                                              <a:dgm id="{2A973D1D-B006-4571-B1E1-DFC3104437EB}"/>
                                            </p:graphicEl>
                                          </p:spTgt>
                                        </p:tgtEl>
                                        <p:attrNameLst>
                                          <p:attrName>style.visibility</p:attrName>
                                        </p:attrNameLst>
                                      </p:cBhvr>
                                      <p:to>
                                        <p:strVal val="visible"/>
                                      </p:to>
                                    </p:set>
                                    <p:anim calcmode="lin" valueType="num">
                                      <p:cBhvr additive="base">
                                        <p:cTn id="37" dur="500" fill="hold"/>
                                        <p:tgtEl>
                                          <p:spTgt spid="11">
                                            <p:graphicEl>
                                              <a:dgm id="{2A973D1D-B006-4571-B1E1-DFC3104437E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
                                            <p:graphicEl>
                                              <a:dgm id="{2A973D1D-B006-4571-B1E1-DFC3104437EB}"/>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1">
                                            <p:graphicEl>
                                              <a:dgm id="{D66CB9B0-EEA5-4B51-88CC-7E82F240E9C5}"/>
                                            </p:graphicEl>
                                          </p:spTgt>
                                        </p:tgtEl>
                                        <p:attrNameLst>
                                          <p:attrName>style.visibility</p:attrName>
                                        </p:attrNameLst>
                                      </p:cBhvr>
                                      <p:to>
                                        <p:strVal val="visible"/>
                                      </p:to>
                                    </p:set>
                                    <p:anim calcmode="lin" valueType="num">
                                      <p:cBhvr additive="base">
                                        <p:cTn id="41" dur="500" fill="hold"/>
                                        <p:tgtEl>
                                          <p:spTgt spid="11">
                                            <p:graphicEl>
                                              <a:dgm id="{D66CB9B0-EEA5-4B51-88CC-7E82F240E9C5}"/>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
                                            <p:graphicEl>
                                              <a:dgm id="{D66CB9B0-EEA5-4B51-88CC-7E82F240E9C5}"/>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1">
                                            <p:graphicEl>
                                              <a:dgm id="{1B5D57FF-7835-442A-A564-6ACF3F969EA6}"/>
                                            </p:graphicEl>
                                          </p:spTgt>
                                        </p:tgtEl>
                                        <p:attrNameLst>
                                          <p:attrName>style.visibility</p:attrName>
                                        </p:attrNameLst>
                                      </p:cBhvr>
                                      <p:to>
                                        <p:strVal val="visible"/>
                                      </p:to>
                                    </p:set>
                                    <p:anim calcmode="lin" valueType="num">
                                      <p:cBhvr additive="base">
                                        <p:cTn id="47" dur="500" fill="hold"/>
                                        <p:tgtEl>
                                          <p:spTgt spid="11">
                                            <p:graphicEl>
                                              <a:dgm id="{1B5D57FF-7835-442A-A564-6ACF3F969EA6}"/>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11">
                                            <p:graphicEl>
                                              <a:dgm id="{1B5D57FF-7835-442A-A564-6ACF3F969EA6}"/>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1">
                                            <p:graphicEl>
                                              <a:dgm id="{FBB05CF0-67EB-42F4-8F07-08E6BA3B10C7}"/>
                                            </p:graphicEl>
                                          </p:spTgt>
                                        </p:tgtEl>
                                        <p:attrNameLst>
                                          <p:attrName>style.visibility</p:attrName>
                                        </p:attrNameLst>
                                      </p:cBhvr>
                                      <p:to>
                                        <p:strVal val="visible"/>
                                      </p:to>
                                    </p:set>
                                    <p:anim calcmode="lin" valueType="num">
                                      <p:cBhvr additive="base">
                                        <p:cTn id="51" dur="500" fill="hold"/>
                                        <p:tgtEl>
                                          <p:spTgt spid="11">
                                            <p:graphicEl>
                                              <a:dgm id="{FBB05CF0-67EB-42F4-8F07-08E6BA3B10C7}"/>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
                                            <p:graphicEl>
                                              <a:dgm id="{FBB05CF0-67EB-42F4-8F07-08E6BA3B10C7}"/>
                                            </p:graphic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1">
                                            <p:graphicEl>
                                              <a:dgm id="{8F34F7CB-85F1-42A1-B767-DEBEEE2CA4DB}"/>
                                            </p:graphicEl>
                                          </p:spTgt>
                                        </p:tgtEl>
                                        <p:attrNameLst>
                                          <p:attrName>style.visibility</p:attrName>
                                        </p:attrNameLst>
                                      </p:cBhvr>
                                      <p:to>
                                        <p:strVal val="visible"/>
                                      </p:to>
                                    </p:set>
                                    <p:anim calcmode="lin" valueType="num">
                                      <p:cBhvr additive="base">
                                        <p:cTn id="57" dur="500" fill="hold"/>
                                        <p:tgtEl>
                                          <p:spTgt spid="11">
                                            <p:graphicEl>
                                              <a:dgm id="{8F34F7CB-85F1-42A1-B767-DEBEEE2CA4DB}"/>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11">
                                            <p:graphicEl>
                                              <a:dgm id="{8F34F7CB-85F1-42A1-B767-DEBEEE2CA4DB}"/>
                                            </p:graphic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11">
                                            <p:graphicEl>
                                              <a:dgm id="{55DC542F-26AC-43A2-B68E-1A02291A8574}"/>
                                            </p:graphicEl>
                                          </p:spTgt>
                                        </p:tgtEl>
                                        <p:attrNameLst>
                                          <p:attrName>style.visibility</p:attrName>
                                        </p:attrNameLst>
                                      </p:cBhvr>
                                      <p:to>
                                        <p:strVal val="visible"/>
                                      </p:to>
                                    </p:set>
                                    <p:anim calcmode="lin" valueType="num">
                                      <p:cBhvr additive="base">
                                        <p:cTn id="61" dur="500" fill="hold"/>
                                        <p:tgtEl>
                                          <p:spTgt spid="11">
                                            <p:graphicEl>
                                              <a:dgm id="{55DC542F-26AC-43A2-B68E-1A02291A8574}"/>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11">
                                            <p:graphicEl>
                                              <a:dgm id="{55DC542F-26AC-43A2-B68E-1A02291A8574}"/>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1">
                                            <p:graphicEl>
                                              <a:dgm id="{2BB83800-ED30-447C-A915-0B78F0977889}"/>
                                            </p:graphicEl>
                                          </p:spTgt>
                                        </p:tgtEl>
                                        <p:attrNameLst>
                                          <p:attrName>style.visibility</p:attrName>
                                        </p:attrNameLst>
                                      </p:cBhvr>
                                      <p:to>
                                        <p:strVal val="visible"/>
                                      </p:to>
                                    </p:set>
                                    <p:anim calcmode="lin" valueType="num">
                                      <p:cBhvr additive="base">
                                        <p:cTn id="67" dur="500" fill="hold"/>
                                        <p:tgtEl>
                                          <p:spTgt spid="11">
                                            <p:graphicEl>
                                              <a:dgm id="{2BB83800-ED30-447C-A915-0B78F0977889}"/>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11">
                                            <p:graphicEl>
                                              <a:dgm id="{2BB83800-ED30-447C-A915-0B78F0977889}"/>
                                            </p:graphic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11">
                                            <p:graphicEl>
                                              <a:dgm id="{FECFDAB8-A1C1-4E94-9C2F-456DEDB0AEB9}"/>
                                            </p:graphicEl>
                                          </p:spTgt>
                                        </p:tgtEl>
                                        <p:attrNameLst>
                                          <p:attrName>style.visibility</p:attrName>
                                        </p:attrNameLst>
                                      </p:cBhvr>
                                      <p:to>
                                        <p:strVal val="visible"/>
                                      </p:to>
                                    </p:set>
                                    <p:anim calcmode="lin" valueType="num">
                                      <p:cBhvr additive="base">
                                        <p:cTn id="71" dur="500" fill="hold"/>
                                        <p:tgtEl>
                                          <p:spTgt spid="11">
                                            <p:graphicEl>
                                              <a:dgm id="{FECFDAB8-A1C1-4E94-9C2F-456DEDB0AEB9}"/>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11">
                                            <p:graphicEl>
                                              <a:dgm id="{FECFDAB8-A1C1-4E94-9C2F-456DEDB0AEB9}"/>
                                            </p:graphic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11">
                                            <p:graphicEl>
                                              <a:dgm id="{8EF46360-C645-4A37-8CE9-4F8BCCC5521C}"/>
                                            </p:graphicEl>
                                          </p:spTgt>
                                        </p:tgtEl>
                                        <p:attrNameLst>
                                          <p:attrName>style.visibility</p:attrName>
                                        </p:attrNameLst>
                                      </p:cBhvr>
                                      <p:to>
                                        <p:strVal val="visible"/>
                                      </p:to>
                                    </p:set>
                                    <p:anim calcmode="lin" valueType="num">
                                      <p:cBhvr additive="base">
                                        <p:cTn id="77" dur="500" fill="hold"/>
                                        <p:tgtEl>
                                          <p:spTgt spid="11">
                                            <p:graphicEl>
                                              <a:dgm id="{8EF46360-C645-4A37-8CE9-4F8BCCC5521C}"/>
                                            </p:graphicEl>
                                          </p:spTgt>
                                        </p:tgtEl>
                                        <p:attrNameLst>
                                          <p:attrName>ppt_x</p:attrName>
                                        </p:attrNameLst>
                                      </p:cBhvr>
                                      <p:tavLst>
                                        <p:tav tm="0">
                                          <p:val>
                                            <p:strVal val="#ppt_x"/>
                                          </p:val>
                                        </p:tav>
                                        <p:tav tm="100000">
                                          <p:val>
                                            <p:strVal val="#ppt_x"/>
                                          </p:val>
                                        </p:tav>
                                      </p:tavLst>
                                    </p:anim>
                                    <p:anim calcmode="lin" valueType="num">
                                      <p:cBhvr additive="base">
                                        <p:cTn id="78" dur="500" fill="hold"/>
                                        <p:tgtEl>
                                          <p:spTgt spid="11">
                                            <p:graphicEl>
                                              <a:dgm id="{8EF46360-C645-4A37-8CE9-4F8BCCC5521C}"/>
                                            </p:graphicEl>
                                          </p:spTgt>
                                        </p:tgtEl>
                                        <p:attrNameLst>
                                          <p:attrName>ppt_y</p:attrName>
                                        </p:attrNameLst>
                                      </p:cBhvr>
                                      <p:tavLst>
                                        <p:tav tm="0">
                                          <p:val>
                                            <p:strVal val="1+#ppt_h/2"/>
                                          </p:val>
                                        </p:tav>
                                        <p:tav tm="100000">
                                          <p:val>
                                            <p:strVal val="#ppt_y"/>
                                          </p:val>
                                        </p:tav>
                                      </p:tavLst>
                                    </p:anim>
                                  </p:childTnLst>
                                </p:cTn>
                              </p:par>
                              <p:par>
                                <p:cTn id="79" presetID="2" presetClass="entr" presetSubtype="4" fill="hold" grpId="0" nodeType="withEffect">
                                  <p:stCondLst>
                                    <p:cond delay="0"/>
                                  </p:stCondLst>
                                  <p:childTnLst>
                                    <p:set>
                                      <p:cBhvr>
                                        <p:cTn id="80" dur="1" fill="hold">
                                          <p:stCondLst>
                                            <p:cond delay="0"/>
                                          </p:stCondLst>
                                        </p:cTn>
                                        <p:tgtEl>
                                          <p:spTgt spid="11">
                                            <p:graphicEl>
                                              <a:dgm id="{B447DA2C-30FA-4C02-B8AA-A1EBF607D140}"/>
                                            </p:graphicEl>
                                          </p:spTgt>
                                        </p:tgtEl>
                                        <p:attrNameLst>
                                          <p:attrName>style.visibility</p:attrName>
                                        </p:attrNameLst>
                                      </p:cBhvr>
                                      <p:to>
                                        <p:strVal val="visible"/>
                                      </p:to>
                                    </p:set>
                                    <p:anim calcmode="lin" valueType="num">
                                      <p:cBhvr additive="base">
                                        <p:cTn id="81" dur="500" fill="hold"/>
                                        <p:tgtEl>
                                          <p:spTgt spid="11">
                                            <p:graphicEl>
                                              <a:dgm id="{B447DA2C-30FA-4C02-B8AA-A1EBF607D140}"/>
                                            </p:graphicEl>
                                          </p:spTgt>
                                        </p:tgtEl>
                                        <p:attrNameLst>
                                          <p:attrName>ppt_x</p:attrName>
                                        </p:attrNameLst>
                                      </p:cBhvr>
                                      <p:tavLst>
                                        <p:tav tm="0">
                                          <p:val>
                                            <p:strVal val="#ppt_x"/>
                                          </p:val>
                                        </p:tav>
                                        <p:tav tm="100000">
                                          <p:val>
                                            <p:strVal val="#ppt_x"/>
                                          </p:val>
                                        </p:tav>
                                      </p:tavLst>
                                    </p:anim>
                                    <p:anim calcmode="lin" valueType="num">
                                      <p:cBhvr additive="base">
                                        <p:cTn id="82" dur="500" fill="hold"/>
                                        <p:tgtEl>
                                          <p:spTgt spid="11">
                                            <p:graphicEl>
                                              <a:dgm id="{B447DA2C-30FA-4C02-B8AA-A1EBF607D14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11"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6FB29-43CD-F164-8049-23DB89C8798C}"/>
              </a:ext>
            </a:extLst>
          </p:cNvPr>
          <p:cNvSpPr>
            <a:spLocks noGrp="1"/>
          </p:cNvSpPr>
          <p:nvPr>
            <p:ph type="title"/>
          </p:nvPr>
        </p:nvSpPr>
        <p:spPr/>
        <p:txBody>
          <a:bodyPr/>
          <a:lstStyle/>
          <a:p>
            <a:r>
              <a:rPr lang="en-US" dirty="0">
                <a:latin typeface="+mj-lt"/>
              </a:rPr>
              <a:t>Contact the </a:t>
            </a:r>
            <a:r>
              <a:rPr lang="en-US" dirty="0">
                <a:latin typeface="+mj-lt"/>
                <a:hlinkClick r:id="rId2"/>
              </a:rPr>
              <a:t>recruitment@cyfoethnaturiolcymru.gov.uk</a:t>
            </a:r>
            <a:r>
              <a:rPr lang="en-US" dirty="0">
                <a:latin typeface="+mj-lt"/>
              </a:rPr>
              <a:t> for further support and guidance.</a:t>
            </a:r>
          </a:p>
        </p:txBody>
      </p:sp>
    </p:spTree>
    <p:extLst>
      <p:ext uri="{BB962C8B-B14F-4D97-AF65-F5344CB8AC3E}">
        <p14:creationId xmlns:p14="http://schemas.microsoft.com/office/powerpoint/2010/main" val="3733999022"/>
      </p:ext>
    </p:extLst>
  </p:cSld>
  <p:clrMapOvr>
    <a:masterClrMapping/>
  </p:clrMapOvr>
</p:sld>
</file>

<file path=ppt/theme/theme1.xml><?xml version="1.0" encoding="utf-8"?>
<a:theme xmlns:a="http://schemas.openxmlformats.org/drawingml/2006/main" name="NRW PPT 2023">
  <a:themeElements>
    <a:clrScheme name="NRW Brand Palette ">
      <a:dk1>
        <a:srgbClr val="000000"/>
      </a:dk1>
      <a:lt1>
        <a:srgbClr val="FFFFFF"/>
      </a:lt1>
      <a:dk2>
        <a:srgbClr val="262626"/>
      </a:dk2>
      <a:lt2>
        <a:srgbClr val="F2F2F2"/>
      </a:lt2>
      <a:accent1>
        <a:srgbClr val="005546"/>
      </a:accent1>
      <a:accent2>
        <a:srgbClr val="00A0AA"/>
      </a:accent2>
      <a:accent3>
        <a:srgbClr val="5A5A5A"/>
      </a:accent3>
      <a:accent4>
        <a:srgbClr val="00A046"/>
      </a:accent4>
      <a:accent5>
        <a:srgbClr val="00A0AA"/>
      </a:accent5>
      <a:accent6>
        <a:srgbClr val="00A0AA"/>
      </a:accent6>
      <a:hlink>
        <a:srgbClr val="005546"/>
      </a:hlink>
      <a:folHlink>
        <a:srgbClr val="00A0AA"/>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custClrLst>
    <a:custClr name="Dwr / Water">
      <a:srgbClr val="0091A5"/>
    </a:custClr>
    <a:custClr name="Awyr / Air">
      <a:srgbClr val="82D2F0"/>
    </a:custClr>
    <a:custClr name="Bywyd gwyllt / Wildlife">
      <a:srgbClr val="2D962D"/>
    </a:custClr>
    <a:custClr name="Tir / Land">
      <a:srgbClr val="005541"/>
    </a:custClr>
    <a:custClr name="Llwyd / grey">
      <a:srgbClr val="3C3C41"/>
    </a:custClr>
  </a:custClrLst>
  <a:extLst>
    <a:ext uri="{05A4C25C-085E-4340-85A3-A5531E510DB2}">
      <thm15:themeFamily xmlns:thm15="http://schemas.microsoft.com/office/thememl/2012/main" name="Bilingual template 2024" id="{6328D6D1-A13F-1347-83E4-EA56F54B8C73}" vid="{3AF420F6-7876-7C4D-824F-8024D48A18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mso-contentType ?>
<spe:Receivers xmlns:spe="http://schemas.microsoft.com/sharepoint/events">
  <Receiver>
    <Name>Document ID Generator</Name>
    <Synchronization>Synchronous</Synchronization>
    <Type>10001</Type>
    <SequenceNumber>1000</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10002</Type>
    <SequenceNumber>1001</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10004</Type>
    <SequenceNumber>1002</SequenceNumber>
    <Url/>
    <Assembly>Microsoft.Office.DocumentManagement, Version=16.0.0.0, Culture=neutral, PublicKeyToken=71e9bce111e9429c</Assembly>
    <Class>Microsoft.Office.DocumentManagement.Internal.DocIdHandler</Class>
    <Data/>
    <Filter/>
  </Receiver>
  <Receiver>
    <Name>Document ID Generator</Name>
    <Synchronization>Synchronous</Synchronization>
    <Type>10006</Type>
    <SequenceNumber>1003</SequenceNumber>
    <Url/>
    <Assembly>Microsoft.Office.DocumentManagement, Version=16.0.0.0, Culture=neutral, PublicKeyToken=71e9bce111e9429c</Assembly>
    <Class>Microsoft.Office.DocumentManagement.Internal.DocIdHandler</Class>
    <Data/>
    <Filter/>
  </Receiver>
</spe:Receiver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NRW Word Document" ma:contentTypeID="0x01010067EB80C5FE939D4A9B3D8BA62129B7F50100F3F05A941F6F05418FE96870EDDC50C9" ma:contentTypeVersion="64" ma:contentTypeDescription="" ma:contentTypeScope="" ma:versionID="b64608a0fdeb5cfd97e1003858bbd554">
  <xsd:schema xmlns:xsd="http://www.w3.org/2001/XMLSchema" xmlns:xs="http://www.w3.org/2001/XMLSchema" xmlns:p="http://schemas.microsoft.com/office/2006/metadata/properties" xmlns:ns2="9be56660-2c31-41ef-bc00-23e72f632f2a" targetNamespace="http://schemas.microsoft.com/office/2006/metadata/properties" ma:root="true" ma:fieldsID="fad5621eca9005155c0768d2b344999b" ns2:_="">
    <xsd:import namespace="9be56660-2c31-41ef-bc00-23e72f632f2a"/>
    <xsd:element name="properties">
      <xsd:complexType>
        <xsd:sequence>
          <xsd:element name="documentManagement">
            <xsd:complexType>
              <xsd:all>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e56660-2c31-41ef-bc00-23e72f632f2a" elementFormDefault="qualified">
    <xsd:import namespace="http://schemas.microsoft.com/office/2006/documentManagement/types"/>
    <xsd:import namespace="http://schemas.microsoft.com/office/infopath/2007/PartnerControls"/>
    <xsd:element name="_dlc_DocId" ma:index="8" nillable="true" ma:displayName="Document ID Value" ma:description="The value of the document ID assigned to this item." ma:internalName="_dlc_DocId" ma:readOnly="true">
      <xsd:simpleType>
        <xsd:restriction base="dms:Text"/>
      </xsd:simpleType>
    </xsd:element>
    <xsd:element name="_dlc_DocIdUrl" ma:index="9"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0"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SharedContentType xmlns="Microsoft.SharePoint.Taxonomy.ContentTypeSync" SourceId="78499d3b-94a8-4059-8763-489d4400b14a" ContentTypeId="0x01010067EB80C5FE939D4A9B3D8BA62129B7F501" PreviousValue="false"/>
</file>

<file path=customXml/item5.xml><?xml version="1.0" encoding="utf-8"?>
<p:properties xmlns:p="http://schemas.microsoft.com/office/2006/metadata/properties" xmlns:xsi="http://www.w3.org/2001/XMLSchema-instance" xmlns:pc="http://schemas.microsoft.com/office/infopath/2007/PartnerControls">
  <documentManagement>
    <_dlc_DocId xmlns="9be56660-2c31-41ef-bc00-23e72f632f2a">MANA-1704-1181</_dlc_DocId>
    <_dlc_DocIdUrl xmlns="9be56660-2c31-41ef-bc00-23e72f632f2a">
      <Url>https://cyfoethnaturiolcymru.sharepoint.com/teams/dms/_layouts/15/DocIdRedir.aspx?ID=MANA-1704-1181</Url>
      <Description>MANA-1704-1181</Description>
    </_dlc_DocIdUrl>
  </documentManagement>
</p:properties>
</file>

<file path=customXml/itemProps1.xml><?xml version="1.0" encoding="utf-8"?>
<ds:datastoreItem xmlns:ds="http://schemas.openxmlformats.org/officeDocument/2006/customXml" ds:itemID="{55E7CDC0-EA71-4355-B3EC-E31DDA0206D2}">
  <ds:schemaRefs>
    <ds:schemaRef ds:uri="http://schemas.microsoft.com/sharepoint/events"/>
  </ds:schemaRefs>
</ds:datastoreItem>
</file>

<file path=customXml/itemProps2.xml><?xml version="1.0" encoding="utf-8"?>
<ds:datastoreItem xmlns:ds="http://schemas.openxmlformats.org/officeDocument/2006/customXml" ds:itemID="{A8A20901-2C88-46D4-802F-207043020B72}">
  <ds:schemaRefs>
    <ds:schemaRef ds:uri="http://schemas.microsoft.com/sharepoint/v3/contenttype/forms"/>
  </ds:schemaRefs>
</ds:datastoreItem>
</file>

<file path=customXml/itemProps3.xml><?xml version="1.0" encoding="utf-8"?>
<ds:datastoreItem xmlns:ds="http://schemas.openxmlformats.org/officeDocument/2006/customXml" ds:itemID="{92F51E4E-F076-4433-A831-B462D126E8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be56660-2c31-41ef-bc00-23e72f632f2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4C0DBC17-7AA6-444F-8CE1-BFE2B1DA2EBC}">
  <ds:schemaRefs>
    <ds:schemaRef ds:uri="Microsoft.SharePoint.Taxonomy.ContentTypeSync"/>
  </ds:schemaRefs>
</ds:datastoreItem>
</file>

<file path=customXml/itemProps5.xml><?xml version="1.0" encoding="utf-8"?>
<ds:datastoreItem xmlns:ds="http://schemas.openxmlformats.org/officeDocument/2006/customXml" ds:itemID="{9863021D-F80B-4F53-AE58-2DDF0C179AEB}">
  <ds:schemaRefs>
    <ds:schemaRef ds:uri="http://purl.org/dc/terms/"/>
    <ds:schemaRef ds:uri="http://schemas.microsoft.com/office/2006/documentManagement/types"/>
    <ds:schemaRef ds:uri="http://purl.org/dc/elements/1.1/"/>
    <ds:schemaRef ds:uri="http://purl.org/dc/dcmitype/"/>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9be56660-2c31-41ef-bc00-23e72f632f2a"/>
  </ds:schemaRefs>
</ds:datastoreItem>
</file>

<file path=docProps/app.xml><?xml version="1.0" encoding="utf-8"?>
<Properties xmlns="http://schemas.openxmlformats.org/officeDocument/2006/extended-properties" xmlns:vt="http://schemas.openxmlformats.org/officeDocument/2006/docPropsVTypes">
  <Template>NRW PowerPoint Template - Bilingual</Template>
  <TotalTime>0</TotalTime>
  <Words>1886</Words>
  <Application>Microsoft Office PowerPoint</Application>
  <PresentationFormat>Widescreen</PresentationFormat>
  <Paragraphs>155</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Gotham Rounded Bold</vt:lpstr>
      <vt:lpstr>Gotham Rounded Book</vt:lpstr>
      <vt:lpstr>Wingdings</vt:lpstr>
      <vt:lpstr>NRW PPT 2023</vt:lpstr>
      <vt:lpstr>Interview techniques for hiring managers &amp; panel members </vt:lpstr>
      <vt:lpstr>Learning Objectives</vt:lpstr>
      <vt:lpstr>Why interview skills matter</vt:lpstr>
      <vt:lpstr>What to do before the interview</vt:lpstr>
      <vt:lpstr>Designing your questions</vt:lpstr>
      <vt:lpstr>PowerPoint Presentation</vt:lpstr>
      <vt:lpstr>Task 1: </vt:lpstr>
      <vt:lpstr>During the interview</vt:lpstr>
      <vt:lpstr>Active listening </vt:lpstr>
      <vt:lpstr>Active vs passive listening </vt:lpstr>
      <vt:lpstr>Task 2: </vt:lpstr>
      <vt:lpstr>Step 5: Interviewing – deliberating &amp; making your offer</vt:lpstr>
      <vt:lpstr>Step 4: Interviewing – recap</vt:lpstr>
      <vt:lpstr>Contact the recruitment@cyfoethnaturiolcymru.gov.uk for further support and guidance.</vt:lpstr>
    </vt:vector>
  </TitlesOfParts>
  <Manager/>
  <Company>Cyfoeth Naturiol Cymru Natural Resources Wales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Smith, Joseph</dc:creator>
  <cp:keywords/>
  <dc:description/>
  <cp:lastModifiedBy>Smith, Joseph</cp:lastModifiedBy>
  <cp:revision>6</cp:revision>
  <cp:lastPrinted>2022-12-09T11:19:58Z</cp:lastPrinted>
  <dcterms:created xsi:type="dcterms:W3CDTF">2026-01-20T09:19:55Z</dcterms:created>
  <dcterms:modified xsi:type="dcterms:W3CDTF">2026-01-20T13:28:45Z</dcterms:modified>
  <cp:category/>
</cp:coreProperties>
</file>