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7" r:id="rId1"/>
  </p:sldMasterIdLst>
  <p:notesMasterIdLst>
    <p:notesMasterId r:id="rId22"/>
  </p:notesMasterIdLst>
  <p:sldIdLst>
    <p:sldId id="256" r:id="rId2"/>
    <p:sldId id="272" r:id="rId3"/>
    <p:sldId id="271" r:id="rId4"/>
    <p:sldId id="257" r:id="rId5"/>
    <p:sldId id="258" r:id="rId6"/>
    <p:sldId id="263" r:id="rId7"/>
    <p:sldId id="260" r:id="rId8"/>
    <p:sldId id="261" r:id="rId9"/>
    <p:sldId id="262" r:id="rId10"/>
    <p:sldId id="275" r:id="rId11"/>
    <p:sldId id="264" r:id="rId12"/>
    <p:sldId id="265" r:id="rId13"/>
    <p:sldId id="266" r:id="rId14"/>
    <p:sldId id="273" r:id="rId15"/>
    <p:sldId id="268" r:id="rId16"/>
    <p:sldId id="269" r:id="rId17"/>
    <p:sldId id="278" r:id="rId18"/>
    <p:sldId id="270" r:id="rId19"/>
    <p:sldId id="276"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F5EB53-B416-FB48-A09A-AF92448AC96C}" v="3250" dt="2024-11-07T15:07:48.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48"/>
    <p:restoredTop sz="94865"/>
  </p:normalViewPr>
  <p:slideViewPr>
    <p:cSldViewPr snapToGrid="0">
      <p:cViewPr varScale="1">
        <p:scale>
          <a:sx n="85" d="100"/>
          <a:sy n="85" d="100"/>
        </p:scale>
        <p:origin x="192"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er Mole (2403613)" userId="ac77122a-b3bc-4c08-97b0-7efbd950c800" providerId="ADAL" clId="{EBF5EB53-B416-FB48-A09A-AF92448AC96C}"/>
    <pc:docChg chg="undo redo custSel addSld delSld modSld sldOrd addMainMaster delMainMaster modShowInfo">
      <pc:chgData name="Amber Mole (2403613)" userId="ac77122a-b3bc-4c08-97b0-7efbd950c800" providerId="ADAL" clId="{EBF5EB53-B416-FB48-A09A-AF92448AC96C}" dt="2024-11-07T15:07:48.901" v="15662" actId="20577"/>
      <pc:docMkLst>
        <pc:docMk/>
      </pc:docMkLst>
      <pc:sldChg chg="addSp delSp modSp mod setBg modClrScheme setClrOvrMap chgLayout">
        <pc:chgData name="Amber Mole (2403613)" userId="ac77122a-b3bc-4c08-97b0-7efbd950c800" providerId="ADAL" clId="{EBF5EB53-B416-FB48-A09A-AF92448AC96C}" dt="2024-11-04T18:27:39.204" v="9530" actId="26606"/>
        <pc:sldMkLst>
          <pc:docMk/>
          <pc:sldMk cId="3888128915" sldId="256"/>
        </pc:sldMkLst>
        <pc:spChg chg="mod">
          <ac:chgData name="Amber Mole (2403613)" userId="ac77122a-b3bc-4c08-97b0-7efbd950c800" providerId="ADAL" clId="{EBF5EB53-B416-FB48-A09A-AF92448AC96C}" dt="2024-11-04T18:27:39.204" v="9530" actId="26606"/>
          <ac:spMkLst>
            <pc:docMk/>
            <pc:sldMk cId="3888128915" sldId="256"/>
            <ac:spMk id="2" creationId="{3DA9890F-8104-96BA-8C81-981D657C406A}"/>
          </ac:spMkLst>
        </pc:spChg>
        <pc:spChg chg="mod">
          <ac:chgData name="Amber Mole (2403613)" userId="ac77122a-b3bc-4c08-97b0-7efbd950c800" providerId="ADAL" clId="{EBF5EB53-B416-FB48-A09A-AF92448AC96C}" dt="2024-11-04T18:27:39.204" v="9530" actId="26606"/>
          <ac:spMkLst>
            <pc:docMk/>
            <pc:sldMk cId="3888128915" sldId="256"/>
            <ac:spMk id="3" creationId="{CEC3D78C-525D-F2B7-BF9F-9744244FBE4F}"/>
          </ac:spMkLst>
        </pc:spChg>
        <pc:spChg chg="add del">
          <ac:chgData name="Amber Mole (2403613)" userId="ac77122a-b3bc-4c08-97b0-7efbd950c800" providerId="ADAL" clId="{EBF5EB53-B416-FB48-A09A-AF92448AC96C}" dt="2024-10-23T17:01:18.847" v="3" actId="26606"/>
          <ac:spMkLst>
            <pc:docMk/>
            <pc:sldMk cId="3888128915" sldId="256"/>
            <ac:spMk id="9" creationId="{C3B0A228-9EA3-4009-A82E-9402BBC726A0}"/>
          </ac:spMkLst>
        </pc:spChg>
        <pc:spChg chg="add del">
          <ac:chgData name="Amber Mole (2403613)" userId="ac77122a-b3bc-4c08-97b0-7efbd950c800" providerId="ADAL" clId="{EBF5EB53-B416-FB48-A09A-AF92448AC96C}" dt="2024-10-23T17:01:18.847" v="3" actId="26606"/>
          <ac:spMkLst>
            <pc:docMk/>
            <pc:sldMk cId="3888128915" sldId="256"/>
            <ac:spMk id="11" creationId="{02E0C409-730D-455F-AA8F-0646ABDB1B42}"/>
          </ac:spMkLst>
        </pc:spChg>
        <pc:spChg chg="add del">
          <ac:chgData name="Amber Mole (2403613)" userId="ac77122a-b3bc-4c08-97b0-7efbd950c800" providerId="ADAL" clId="{EBF5EB53-B416-FB48-A09A-AF92448AC96C}" dt="2024-10-23T17:01:19.568" v="5" actId="26606"/>
          <ac:spMkLst>
            <pc:docMk/>
            <pc:sldMk cId="3888128915" sldId="256"/>
            <ac:spMk id="13" creationId="{A9286AD2-18A9-4868-A4E3-7A2097A20810}"/>
          </ac:spMkLst>
        </pc:spChg>
        <pc:spChg chg="add del">
          <ac:chgData name="Amber Mole (2403613)" userId="ac77122a-b3bc-4c08-97b0-7efbd950c800" providerId="ADAL" clId="{EBF5EB53-B416-FB48-A09A-AF92448AC96C}" dt="2024-10-23T17:01:20.715" v="7" actId="26606"/>
          <ac:spMkLst>
            <pc:docMk/>
            <pc:sldMk cId="3888128915" sldId="256"/>
            <ac:spMk id="17" creationId="{C3B0A228-9EA3-4009-A82E-9402BBC726A0}"/>
          </ac:spMkLst>
        </pc:spChg>
        <pc:spChg chg="add del">
          <ac:chgData name="Amber Mole (2403613)" userId="ac77122a-b3bc-4c08-97b0-7efbd950c800" providerId="ADAL" clId="{EBF5EB53-B416-FB48-A09A-AF92448AC96C}" dt="2024-10-23T17:01:20.715" v="7" actId="26606"/>
          <ac:spMkLst>
            <pc:docMk/>
            <pc:sldMk cId="3888128915" sldId="256"/>
            <ac:spMk id="18" creationId="{02E0C409-730D-455F-AA8F-0646ABDB1B42}"/>
          </ac:spMkLst>
        </pc:spChg>
        <pc:spChg chg="add del">
          <ac:chgData name="Amber Mole (2403613)" userId="ac77122a-b3bc-4c08-97b0-7efbd950c800" providerId="ADAL" clId="{EBF5EB53-B416-FB48-A09A-AF92448AC96C}" dt="2024-10-23T17:01:22.661" v="9" actId="26606"/>
          <ac:spMkLst>
            <pc:docMk/>
            <pc:sldMk cId="3888128915" sldId="256"/>
            <ac:spMk id="21" creationId="{A38827F1-3359-44F6-9009-43AE2B17FEAD}"/>
          </ac:spMkLst>
        </pc:spChg>
        <pc:spChg chg="add del">
          <ac:chgData name="Amber Mole (2403613)" userId="ac77122a-b3bc-4c08-97b0-7efbd950c800" providerId="ADAL" clId="{EBF5EB53-B416-FB48-A09A-AF92448AC96C}" dt="2024-10-23T17:01:22.661" v="9" actId="26606"/>
          <ac:spMkLst>
            <pc:docMk/>
            <pc:sldMk cId="3888128915" sldId="256"/>
            <ac:spMk id="22" creationId="{17AFAD67-5350-4773-886F-D6DD7E66DB04}"/>
          </ac:spMkLst>
        </pc:spChg>
        <pc:spChg chg="add del">
          <ac:chgData name="Amber Mole (2403613)" userId="ac77122a-b3bc-4c08-97b0-7efbd950c800" providerId="ADAL" clId="{EBF5EB53-B416-FB48-A09A-AF92448AC96C}" dt="2024-10-23T17:01:24.558" v="11" actId="26606"/>
          <ac:spMkLst>
            <pc:docMk/>
            <pc:sldMk cId="3888128915" sldId="256"/>
            <ac:spMk id="31" creationId="{8C37C960-91F5-4F61-B2CD-8A037920720B}"/>
          </ac:spMkLst>
        </pc:spChg>
        <pc:spChg chg="add del">
          <ac:chgData name="Amber Mole (2403613)" userId="ac77122a-b3bc-4c08-97b0-7efbd950c800" providerId="ADAL" clId="{EBF5EB53-B416-FB48-A09A-AF92448AC96C}" dt="2024-10-23T17:01:24.558" v="11" actId="26606"/>
          <ac:spMkLst>
            <pc:docMk/>
            <pc:sldMk cId="3888128915" sldId="256"/>
            <ac:spMk id="32" creationId="{A5C31099-1BBD-40CE-BC60-FCE50741940D}"/>
          </ac:spMkLst>
        </pc:spChg>
        <pc:spChg chg="add del">
          <ac:chgData name="Amber Mole (2403613)" userId="ac77122a-b3bc-4c08-97b0-7efbd950c800" providerId="ADAL" clId="{EBF5EB53-B416-FB48-A09A-AF92448AC96C}" dt="2024-10-23T17:01:24.558" v="11" actId="26606"/>
          <ac:spMkLst>
            <pc:docMk/>
            <pc:sldMk cId="3888128915" sldId="256"/>
            <ac:spMk id="33" creationId="{32BCBDFC-4ADF-4297-B113-3B3F524F285E}"/>
          </ac:spMkLst>
        </pc:spChg>
        <pc:spChg chg="add del">
          <ac:chgData name="Amber Mole (2403613)" userId="ac77122a-b3bc-4c08-97b0-7efbd950c800" providerId="ADAL" clId="{EBF5EB53-B416-FB48-A09A-AF92448AC96C}" dt="2024-10-23T17:01:24.558" v="11" actId="26606"/>
          <ac:spMkLst>
            <pc:docMk/>
            <pc:sldMk cId="3888128915" sldId="256"/>
            <ac:spMk id="34" creationId="{CD1FC1EF-ABB9-4B80-9582-E47C76BD0670}"/>
          </ac:spMkLst>
        </pc:spChg>
        <pc:spChg chg="add del">
          <ac:chgData name="Amber Mole (2403613)" userId="ac77122a-b3bc-4c08-97b0-7efbd950c800" providerId="ADAL" clId="{EBF5EB53-B416-FB48-A09A-AF92448AC96C}" dt="2024-10-23T17:01:24.558" v="11" actId="26606"/>
          <ac:spMkLst>
            <pc:docMk/>
            <pc:sldMk cId="3888128915" sldId="256"/>
            <ac:spMk id="35" creationId="{1088ED32-3423-429F-96E6-C5BF1A957DB8}"/>
          </ac:spMkLst>
        </pc:spChg>
        <pc:spChg chg="add del">
          <ac:chgData name="Amber Mole (2403613)" userId="ac77122a-b3bc-4c08-97b0-7efbd950c800" providerId="ADAL" clId="{EBF5EB53-B416-FB48-A09A-AF92448AC96C}" dt="2024-10-23T17:01:24.558" v="11" actId="26606"/>
          <ac:spMkLst>
            <pc:docMk/>
            <pc:sldMk cId="3888128915" sldId="256"/>
            <ac:spMk id="36" creationId="{C7C788C1-07E3-4AC3-B8E7-37A0856A0D24}"/>
          </ac:spMkLst>
        </pc:spChg>
        <pc:spChg chg="add del">
          <ac:chgData name="Amber Mole (2403613)" userId="ac77122a-b3bc-4c08-97b0-7efbd950c800" providerId="ADAL" clId="{EBF5EB53-B416-FB48-A09A-AF92448AC96C}" dt="2024-10-23T17:01:24.558" v="11" actId="26606"/>
          <ac:spMkLst>
            <pc:docMk/>
            <pc:sldMk cId="3888128915" sldId="256"/>
            <ac:spMk id="38" creationId="{BBB1F149-105F-4CE9-A59E-12133DCF58F9}"/>
          </ac:spMkLst>
        </pc:spChg>
        <pc:spChg chg="add del">
          <ac:chgData name="Amber Mole (2403613)" userId="ac77122a-b3bc-4c08-97b0-7efbd950c800" providerId="ADAL" clId="{EBF5EB53-B416-FB48-A09A-AF92448AC96C}" dt="2024-10-23T17:01:26.473" v="13" actId="26606"/>
          <ac:spMkLst>
            <pc:docMk/>
            <pc:sldMk cId="3888128915" sldId="256"/>
            <ac:spMk id="40" creationId="{220FBD20-EC25-4BEE-AD5F-E459FA1E6A47}"/>
          </ac:spMkLst>
        </pc:spChg>
        <pc:spChg chg="add del">
          <ac:chgData name="Amber Mole (2403613)" userId="ac77122a-b3bc-4c08-97b0-7efbd950c800" providerId="ADAL" clId="{EBF5EB53-B416-FB48-A09A-AF92448AC96C}" dt="2024-10-23T17:01:26.473" v="13" actId="26606"/>
          <ac:spMkLst>
            <pc:docMk/>
            <pc:sldMk cId="3888128915" sldId="256"/>
            <ac:spMk id="42" creationId="{67F1335F-97CE-4842-9A57-2B6A3F459D82}"/>
          </ac:spMkLst>
        </pc:spChg>
        <pc:spChg chg="add del">
          <ac:chgData name="Amber Mole (2403613)" userId="ac77122a-b3bc-4c08-97b0-7efbd950c800" providerId="ADAL" clId="{EBF5EB53-B416-FB48-A09A-AF92448AC96C}" dt="2024-10-23T17:01:35.604" v="15" actId="26606"/>
          <ac:spMkLst>
            <pc:docMk/>
            <pc:sldMk cId="3888128915" sldId="256"/>
            <ac:spMk id="44" creationId="{6DA65B90-7B06-4499-91BA-CDDD36132481}"/>
          </ac:spMkLst>
        </pc:spChg>
        <pc:spChg chg="add del">
          <ac:chgData name="Amber Mole (2403613)" userId="ac77122a-b3bc-4c08-97b0-7efbd950c800" providerId="ADAL" clId="{EBF5EB53-B416-FB48-A09A-AF92448AC96C}" dt="2024-10-23T17:01:35.604" v="15" actId="26606"/>
          <ac:spMkLst>
            <pc:docMk/>
            <pc:sldMk cId="3888128915" sldId="256"/>
            <ac:spMk id="45" creationId="{E99D7AAF-4170-4D21-AB6C-605F6F100C2E}"/>
          </ac:spMkLst>
        </pc:spChg>
        <pc:spChg chg="add del">
          <ac:chgData name="Amber Mole (2403613)" userId="ac77122a-b3bc-4c08-97b0-7efbd950c800" providerId="ADAL" clId="{EBF5EB53-B416-FB48-A09A-AF92448AC96C}" dt="2024-10-23T17:01:35.604" v="15" actId="26606"/>
          <ac:spMkLst>
            <pc:docMk/>
            <pc:sldMk cId="3888128915" sldId="256"/>
            <ac:spMk id="47" creationId="{9502469D-C562-48E3-ABA2-3CFA55C52684}"/>
          </ac:spMkLst>
        </pc:spChg>
        <pc:spChg chg="add del">
          <ac:chgData name="Amber Mole (2403613)" userId="ac77122a-b3bc-4c08-97b0-7efbd950c800" providerId="ADAL" clId="{EBF5EB53-B416-FB48-A09A-AF92448AC96C}" dt="2024-10-23T17:01:36.708" v="17" actId="26606"/>
          <ac:spMkLst>
            <pc:docMk/>
            <pc:sldMk cId="3888128915" sldId="256"/>
            <ac:spMk id="52" creationId="{37D505C3-540C-4E1B-AFF5-74A9D9BD3E44}"/>
          </ac:spMkLst>
        </pc:spChg>
        <pc:spChg chg="add del">
          <ac:chgData name="Amber Mole (2403613)" userId="ac77122a-b3bc-4c08-97b0-7efbd950c800" providerId="ADAL" clId="{EBF5EB53-B416-FB48-A09A-AF92448AC96C}" dt="2024-10-23T17:01:36.708" v="17" actId="26606"/>
          <ac:spMkLst>
            <pc:docMk/>
            <pc:sldMk cId="3888128915" sldId="256"/>
            <ac:spMk id="54" creationId="{C5C14909-AFB2-4E07-A65C-633954901FC1}"/>
          </ac:spMkLst>
        </pc:spChg>
        <pc:spChg chg="add del">
          <ac:chgData name="Amber Mole (2403613)" userId="ac77122a-b3bc-4c08-97b0-7efbd950c800" providerId="ADAL" clId="{EBF5EB53-B416-FB48-A09A-AF92448AC96C}" dt="2024-10-23T17:01:36.708" v="17" actId="26606"/>
          <ac:spMkLst>
            <pc:docMk/>
            <pc:sldMk cId="3888128915" sldId="256"/>
            <ac:spMk id="55" creationId="{5BC4B016-0848-4634-83F9-FBC4C80CAE8E}"/>
          </ac:spMkLst>
        </pc:spChg>
        <pc:spChg chg="add del">
          <ac:chgData name="Amber Mole (2403613)" userId="ac77122a-b3bc-4c08-97b0-7efbd950c800" providerId="ADAL" clId="{EBF5EB53-B416-FB48-A09A-AF92448AC96C}" dt="2024-10-23T17:01:42.702" v="19" actId="26606"/>
          <ac:spMkLst>
            <pc:docMk/>
            <pc:sldMk cId="3888128915" sldId="256"/>
            <ac:spMk id="57" creationId="{26B4480E-B7FF-4481-890E-043A69AE6FE2}"/>
          </ac:spMkLst>
        </pc:spChg>
        <pc:spChg chg="add del">
          <ac:chgData name="Amber Mole (2403613)" userId="ac77122a-b3bc-4c08-97b0-7efbd950c800" providerId="ADAL" clId="{EBF5EB53-B416-FB48-A09A-AF92448AC96C}" dt="2024-10-23T17:01:42.702" v="19" actId="26606"/>
          <ac:spMkLst>
            <pc:docMk/>
            <pc:sldMk cId="3888128915" sldId="256"/>
            <ac:spMk id="59" creationId="{64C13BAB-7C00-4D21-A857-E3D41C0A2A66}"/>
          </ac:spMkLst>
        </pc:spChg>
        <pc:spChg chg="add del">
          <ac:chgData name="Amber Mole (2403613)" userId="ac77122a-b3bc-4c08-97b0-7efbd950c800" providerId="ADAL" clId="{EBF5EB53-B416-FB48-A09A-AF92448AC96C}" dt="2024-10-23T17:01:42.702" v="19" actId="26606"/>
          <ac:spMkLst>
            <pc:docMk/>
            <pc:sldMk cId="3888128915" sldId="256"/>
            <ac:spMk id="60" creationId="{1F1FF39A-AC3C-4066-9D4C-519AA22812EA}"/>
          </ac:spMkLst>
        </pc:spChg>
        <pc:spChg chg="add del">
          <ac:chgData name="Amber Mole (2403613)" userId="ac77122a-b3bc-4c08-97b0-7efbd950c800" providerId="ADAL" clId="{EBF5EB53-B416-FB48-A09A-AF92448AC96C}" dt="2024-10-23T17:01:48.829" v="21" actId="26606"/>
          <ac:spMkLst>
            <pc:docMk/>
            <pc:sldMk cId="3888128915" sldId="256"/>
            <ac:spMk id="62" creationId="{1E644DE9-8D09-43E2-BA69-F57482CFC93A}"/>
          </ac:spMkLst>
        </pc:spChg>
        <pc:spChg chg="add del">
          <ac:chgData name="Amber Mole (2403613)" userId="ac77122a-b3bc-4c08-97b0-7efbd950c800" providerId="ADAL" clId="{EBF5EB53-B416-FB48-A09A-AF92448AC96C}" dt="2024-10-23T17:01:48.829" v="21" actId="26606"/>
          <ac:spMkLst>
            <pc:docMk/>
            <pc:sldMk cId="3888128915" sldId="256"/>
            <ac:spMk id="63" creationId="{6C23C919-B32E-40FF-B3D8-631316E84E3E}"/>
          </ac:spMkLst>
        </pc:spChg>
        <pc:spChg chg="add del">
          <ac:chgData name="Amber Mole (2403613)" userId="ac77122a-b3bc-4c08-97b0-7efbd950c800" providerId="ADAL" clId="{EBF5EB53-B416-FB48-A09A-AF92448AC96C}" dt="2024-10-23T17:01:52.178" v="23" actId="26606"/>
          <ac:spMkLst>
            <pc:docMk/>
            <pc:sldMk cId="3888128915" sldId="256"/>
            <ac:spMk id="69" creationId="{764E0904-5ABD-4DC7-8562-C38580C953A2}"/>
          </ac:spMkLst>
        </pc:spChg>
        <pc:spChg chg="add del">
          <ac:chgData name="Amber Mole (2403613)" userId="ac77122a-b3bc-4c08-97b0-7efbd950c800" providerId="ADAL" clId="{EBF5EB53-B416-FB48-A09A-AF92448AC96C}" dt="2024-10-24T15:50:56.391" v="2821" actId="26606"/>
          <ac:spMkLst>
            <pc:docMk/>
            <pc:sldMk cId="3888128915" sldId="256"/>
            <ac:spMk id="72" creationId="{1E644DE9-8D09-43E2-BA69-F57482CFC93A}"/>
          </ac:spMkLst>
        </pc:spChg>
        <pc:spChg chg="add del">
          <ac:chgData name="Amber Mole (2403613)" userId="ac77122a-b3bc-4c08-97b0-7efbd950c800" providerId="ADAL" clId="{EBF5EB53-B416-FB48-A09A-AF92448AC96C}" dt="2024-10-24T15:50:56.391" v="2821" actId="26606"/>
          <ac:spMkLst>
            <pc:docMk/>
            <pc:sldMk cId="3888128915" sldId="256"/>
            <ac:spMk id="73" creationId="{6C23C919-B32E-40FF-B3D8-631316E84E3E}"/>
          </ac:spMkLst>
        </pc:spChg>
        <pc:spChg chg="add del">
          <ac:chgData name="Amber Mole (2403613)" userId="ac77122a-b3bc-4c08-97b0-7efbd950c800" providerId="ADAL" clId="{EBF5EB53-B416-FB48-A09A-AF92448AC96C}" dt="2024-10-24T15:50:54.756" v="2818" actId="26606"/>
          <ac:spMkLst>
            <pc:docMk/>
            <pc:sldMk cId="3888128915" sldId="256"/>
            <ac:spMk id="82" creationId="{DE61FBD7-E37C-4B38-BE44-A6D4978D7486}"/>
          </ac:spMkLst>
        </pc:spChg>
        <pc:spChg chg="add del">
          <ac:chgData name="Amber Mole (2403613)" userId="ac77122a-b3bc-4c08-97b0-7efbd950c800" providerId="ADAL" clId="{EBF5EB53-B416-FB48-A09A-AF92448AC96C}" dt="2024-10-24T15:50:54.756" v="2818" actId="26606"/>
          <ac:spMkLst>
            <pc:docMk/>
            <pc:sldMk cId="3888128915" sldId="256"/>
            <ac:spMk id="84" creationId="{392BFCFE-FD78-4EDF-BEFE-CC444DC5F307}"/>
          </ac:spMkLst>
        </pc:spChg>
        <pc:spChg chg="add del">
          <ac:chgData name="Amber Mole (2403613)" userId="ac77122a-b3bc-4c08-97b0-7efbd950c800" providerId="ADAL" clId="{EBF5EB53-B416-FB48-A09A-AF92448AC96C}" dt="2024-10-24T15:50:54.756" v="2818" actId="26606"/>
          <ac:spMkLst>
            <pc:docMk/>
            <pc:sldMk cId="3888128915" sldId="256"/>
            <ac:spMk id="90" creationId="{83018268-9FAC-4D8E-B7E6-23850B4D4486}"/>
          </ac:spMkLst>
        </pc:spChg>
        <pc:spChg chg="add del">
          <ac:chgData name="Amber Mole (2403613)" userId="ac77122a-b3bc-4c08-97b0-7efbd950c800" providerId="ADAL" clId="{EBF5EB53-B416-FB48-A09A-AF92448AC96C}" dt="2024-10-24T15:50:54.756" v="2818" actId="26606"/>
          <ac:spMkLst>
            <pc:docMk/>
            <pc:sldMk cId="3888128915" sldId="256"/>
            <ac:spMk id="92" creationId="{8914A81D-6377-4BC6-9AE1-72200DA77710}"/>
          </ac:spMkLst>
        </pc:spChg>
        <pc:spChg chg="add del">
          <ac:chgData name="Amber Mole (2403613)" userId="ac77122a-b3bc-4c08-97b0-7efbd950c800" providerId="ADAL" clId="{EBF5EB53-B416-FB48-A09A-AF92448AC96C}" dt="2024-10-24T15:50:56.363" v="2820" actId="26606"/>
          <ac:spMkLst>
            <pc:docMk/>
            <pc:sldMk cId="3888128915" sldId="256"/>
            <ac:spMk id="94" creationId="{DE61FBD7-E37C-4B38-BE44-A6D4978D7486}"/>
          </ac:spMkLst>
        </pc:spChg>
        <pc:spChg chg="add del">
          <ac:chgData name="Amber Mole (2403613)" userId="ac77122a-b3bc-4c08-97b0-7efbd950c800" providerId="ADAL" clId="{EBF5EB53-B416-FB48-A09A-AF92448AC96C}" dt="2024-10-24T15:50:56.363" v="2820" actId="26606"/>
          <ac:spMkLst>
            <pc:docMk/>
            <pc:sldMk cId="3888128915" sldId="256"/>
            <ac:spMk id="95" creationId="{392BFCFE-FD78-4EDF-BEFE-CC444DC5F307}"/>
          </ac:spMkLst>
        </pc:spChg>
        <pc:spChg chg="add del">
          <ac:chgData name="Amber Mole (2403613)" userId="ac77122a-b3bc-4c08-97b0-7efbd950c800" providerId="ADAL" clId="{EBF5EB53-B416-FB48-A09A-AF92448AC96C}" dt="2024-10-24T15:50:56.363" v="2820" actId="26606"/>
          <ac:spMkLst>
            <pc:docMk/>
            <pc:sldMk cId="3888128915" sldId="256"/>
            <ac:spMk id="97" creationId="{33AC5ED2-7560-4690-BDE5-563A974562AC}"/>
          </ac:spMkLst>
        </pc:spChg>
        <pc:spChg chg="add del">
          <ac:chgData name="Amber Mole (2403613)" userId="ac77122a-b3bc-4c08-97b0-7efbd950c800" providerId="ADAL" clId="{EBF5EB53-B416-FB48-A09A-AF92448AC96C}" dt="2024-11-04T18:27:39.204" v="9530" actId="26606"/>
          <ac:spMkLst>
            <pc:docMk/>
            <pc:sldMk cId="3888128915" sldId="256"/>
            <ac:spMk id="99" creationId="{DE61FBD7-E37C-4B38-BE44-A6D4978D7486}"/>
          </ac:spMkLst>
        </pc:spChg>
        <pc:spChg chg="add del">
          <ac:chgData name="Amber Mole (2403613)" userId="ac77122a-b3bc-4c08-97b0-7efbd950c800" providerId="ADAL" clId="{EBF5EB53-B416-FB48-A09A-AF92448AC96C}" dt="2024-11-04T18:27:39.204" v="9530" actId="26606"/>
          <ac:spMkLst>
            <pc:docMk/>
            <pc:sldMk cId="3888128915" sldId="256"/>
            <ac:spMk id="100" creationId="{392BFCFE-FD78-4EDF-BEFE-CC444DC5F307}"/>
          </ac:spMkLst>
        </pc:spChg>
        <pc:spChg chg="add del">
          <ac:chgData name="Amber Mole (2403613)" userId="ac77122a-b3bc-4c08-97b0-7efbd950c800" providerId="ADAL" clId="{EBF5EB53-B416-FB48-A09A-AF92448AC96C}" dt="2024-11-04T18:27:39.204" v="9530" actId="26606"/>
          <ac:spMkLst>
            <pc:docMk/>
            <pc:sldMk cId="3888128915" sldId="256"/>
            <ac:spMk id="102" creationId="{8E6613BA-415A-4A35-90E0-E031E5096F16}"/>
          </ac:spMkLst>
        </pc:spChg>
        <pc:spChg chg="add">
          <ac:chgData name="Amber Mole (2403613)" userId="ac77122a-b3bc-4c08-97b0-7efbd950c800" providerId="ADAL" clId="{EBF5EB53-B416-FB48-A09A-AF92448AC96C}" dt="2024-11-04T18:27:39.204" v="9530" actId="26606"/>
          <ac:spMkLst>
            <pc:docMk/>
            <pc:sldMk cId="3888128915" sldId="256"/>
            <ac:spMk id="107" creationId="{DE61FBD7-E37C-4B38-BE44-A6D4978D7486}"/>
          </ac:spMkLst>
        </pc:spChg>
        <pc:spChg chg="add">
          <ac:chgData name="Amber Mole (2403613)" userId="ac77122a-b3bc-4c08-97b0-7efbd950c800" providerId="ADAL" clId="{EBF5EB53-B416-FB48-A09A-AF92448AC96C}" dt="2024-11-04T18:27:39.204" v="9530" actId="26606"/>
          <ac:spMkLst>
            <pc:docMk/>
            <pc:sldMk cId="3888128915" sldId="256"/>
            <ac:spMk id="109" creationId="{392BFCFE-FD78-4EDF-BEFE-CC444DC5F307}"/>
          </ac:spMkLst>
        </pc:spChg>
        <pc:spChg chg="add">
          <ac:chgData name="Amber Mole (2403613)" userId="ac77122a-b3bc-4c08-97b0-7efbd950c800" providerId="ADAL" clId="{EBF5EB53-B416-FB48-A09A-AF92448AC96C}" dt="2024-11-04T18:27:39.204" v="9530" actId="26606"/>
          <ac:spMkLst>
            <pc:docMk/>
            <pc:sldMk cId="3888128915" sldId="256"/>
            <ac:spMk id="115" creationId="{B629C0B3-01E5-4A82-B87C-62B1483F11B7}"/>
          </ac:spMkLst>
        </pc:spChg>
        <pc:spChg chg="add">
          <ac:chgData name="Amber Mole (2403613)" userId="ac77122a-b3bc-4c08-97b0-7efbd950c800" providerId="ADAL" clId="{EBF5EB53-B416-FB48-A09A-AF92448AC96C}" dt="2024-11-04T18:27:39.204" v="9530" actId="26606"/>
          <ac:spMkLst>
            <pc:docMk/>
            <pc:sldMk cId="3888128915" sldId="256"/>
            <ac:spMk id="117" creationId="{D4DFA784-845D-4F99-B808-5C025E39B890}"/>
          </ac:spMkLst>
        </pc:spChg>
        <pc:grpChg chg="add del">
          <ac:chgData name="Amber Mole (2403613)" userId="ac77122a-b3bc-4c08-97b0-7efbd950c800" providerId="ADAL" clId="{EBF5EB53-B416-FB48-A09A-AF92448AC96C}" dt="2024-10-23T17:01:22.661" v="9" actId="26606"/>
          <ac:grpSpMkLst>
            <pc:docMk/>
            <pc:sldMk cId="3888128915" sldId="256"/>
            <ac:grpSpMk id="24" creationId="{654AC0FE-C43D-49AC-9730-284354DEC86E}"/>
          </ac:grpSpMkLst>
        </pc:grpChg>
        <pc:grpChg chg="add del">
          <ac:chgData name="Amber Mole (2403613)" userId="ac77122a-b3bc-4c08-97b0-7efbd950c800" providerId="ADAL" clId="{EBF5EB53-B416-FB48-A09A-AF92448AC96C}" dt="2024-10-23T17:01:48.829" v="21" actId="26606"/>
          <ac:grpSpMkLst>
            <pc:docMk/>
            <pc:sldMk cId="3888128915" sldId="256"/>
            <ac:grpSpMk id="65" creationId="{5EDAD761-2CF4-463A-AD87-1D4E8549D7A5}"/>
          </ac:grpSpMkLst>
        </pc:grpChg>
        <pc:grpChg chg="add del">
          <ac:chgData name="Amber Mole (2403613)" userId="ac77122a-b3bc-4c08-97b0-7efbd950c800" providerId="ADAL" clId="{EBF5EB53-B416-FB48-A09A-AF92448AC96C}" dt="2024-10-24T15:50:56.391" v="2821" actId="26606"/>
          <ac:grpSpMkLst>
            <pc:docMk/>
            <pc:sldMk cId="3888128915" sldId="256"/>
            <ac:grpSpMk id="75" creationId="{5EDAD761-2CF4-463A-AD87-1D4E8549D7A5}"/>
          </ac:grpSpMkLst>
        </pc:grpChg>
        <pc:grpChg chg="add del">
          <ac:chgData name="Amber Mole (2403613)" userId="ac77122a-b3bc-4c08-97b0-7efbd950c800" providerId="ADAL" clId="{EBF5EB53-B416-FB48-A09A-AF92448AC96C}" dt="2024-10-24T15:50:54.756" v="2818" actId="26606"/>
          <ac:grpSpMkLst>
            <pc:docMk/>
            <pc:sldMk cId="3888128915" sldId="256"/>
            <ac:grpSpMk id="86" creationId="{685AEA58-5A10-44F4-82DC-B26FCDA9556C}"/>
          </ac:grpSpMkLst>
        </pc:grpChg>
        <pc:grpChg chg="add del">
          <ac:chgData name="Amber Mole (2403613)" userId="ac77122a-b3bc-4c08-97b0-7efbd950c800" providerId="ADAL" clId="{EBF5EB53-B416-FB48-A09A-AF92448AC96C}" dt="2024-10-24T15:50:56.363" v="2820" actId="26606"/>
          <ac:grpSpMkLst>
            <pc:docMk/>
            <pc:sldMk cId="3888128915" sldId="256"/>
            <ac:grpSpMk id="96" creationId="{D4740DDA-1854-4D6E-A4B8-C6380C778CC7}"/>
          </ac:grpSpMkLst>
        </pc:grpChg>
        <pc:grpChg chg="add del">
          <ac:chgData name="Amber Mole (2403613)" userId="ac77122a-b3bc-4c08-97b0-7efbd950c800" providerId="ADAL" clId="{EBF5EB53-B416-FB48-A09A-AF92448AC96C}" dt="2024-11-04T18:27:39.204" v="9530" actId="26606"/>
          <ac:grpSpMkLst>
            <pc:docMk/>
            <pc:sldMk cId="3888128915" sldId="256"/>
            <ac:grpSpMk id="101" creationId="{CBAB4265-79FB-414E-A5E5-7E3975506938}"/>
          </ac:grpSpMkLst>
        </pc:grpChg>
        <pc:grpChg chg="add">
          <ac:chgData name="Amber Mole (2403613)" userId="ac77122a-b3bc-4c08-97b0-7efbd950c800" providerId="ADAL" clId="{EBF5EB53-B416-FB48-A09A-AF92448AC96C}" dt="2024-11-04T18:27:39.204" v="9530" actId="26606"/>
          <ac:grpSpMkLst>
            <pc:docMk/>
            <pc:sldMk cId="3888128915" sldId="256"/>
            <ac:grpSpMk id="111" creationId="{0292BAD4-5BB2-4CD3-AB5B-C35EF9F7D2B4}"/>
          </ac:grpSpMkLst>
        </pc:grpChg>
        <pc:picChg chg="add del">
          <ac:chgData name="Amber Mole (2403613)" userId="ac77122a-b3bc-4c08-97b0-7efbd950c800" providerId="ADAL" clId="{EBF5EB53-B416-FB48-A09A-AF92448AC96C}" dt="2024-10-23T17:01:18.847" v="3" actId="26606"/>
          <ac:picMkLst>
            <pc:docMk/>
            <pc:sldMk cId="3888128915" sldId="256"/>
            <ac:picMk id="4" creationId="{6A1E0577-EB66-C20F-3AFD-7030F8334D8A}"/>
          </ac:picMkLst>
        </pc:picChg>
        <pc:picChg chg="add del">
          <ac:chgData name="Amber Mole (2403613)" userId="ac77122a-b3bc-4c08-97b0-7efbd950c800" providerId="ADAL" clId="{EBF5EB53-B416-FB48-A09A-AF92448AC96C}" dt="2024-10-23T17:01:19.568" v="5" actId="26606"/>
          <ac:picMkLst>
            <pc:docMk/>
            <pc:sldMk cId="3888128915" sldId="256"/>
            <ac:picMk id="15" creationId="{9F93F5A2-CE31-B7DA-3955-C922448A8171}"/>
          </ac:picMkLst>
        </pc:picChg>
        <pc:picChg chg="add del">
          <ac:chgData name="Amber Mole (2403613)" userId="ac77122a-b3bc-4c08-97b0-7efbd950c800" providerId="ADAL" clId="{EBF5EB53-B416-FB48-A09A-AF92448AC96C}" dt="2024-10-23T17:01:20.715" v="7" actId="26606"/>
          <ac:picMkLst>
            <pc:docMk/>
            <pc:sldMk cId="3888128915" sldId="256"/>
            <ac:picMk id="19" creationId="{6A1E0577-EB66-C20F-3AFD-7030F8334D8A}"/>
          </ac:picMkLst>
        </pc:picChg>
        <pc:picChg chg="add del">
          <ac:chgData name="Amber Mole (2403613)" userId="ac77122a-b3bc-4c08-97b0-7efbd950c800" providerId="ADAL" clId="{EBF5EB53-B416-FB48-A09A-AF92448AC96C}" dt="2024-10-23T17:01:22.661" v="9" actId="26606"/>
          <ac:picMkLst>
            <pc:docMk/>
            <pc:sldMk cId="3888128915" sldId="256"/>
            <ac:picMk id="23" creationId="{8AE22478-4A83-F8C7-98D8-CEE66841BA5D}"/>
          </ac:picMkLst>
        </pc:picChg>
        <pc:picChg chg="add del">
          <ac:chgData name="Amber Mole (2403613)" userId="ac77122a-b3bc-4c08-97b0-7efbd950c800" providerId="ADAL" clId="{EBF5EB53-B416-FB48-A09A-AF92448AC96C}" dt="2024-10-23T17:01:24.558" v="11" actId="26606"/>
          <ac:picMkLst>
            <pc:docMk/>
            <pc:sldMk cId="3888128915" sldId="256"/>
            <ac:picMk id="37" creationId="{0FB59335-7C2C-6660-CCB0-58E10FAA9CCC}"/>
          </ac:picMkLst>
        </pc:picChg>
        <pc:picChg chg="add del">
          <ac:chgData name="Amber Mole (2403613)" userId="ac77122a-b3bc-4c08-97b0-7efbd950c800" providerId="ADAL" clId="{EBF5EB53-B416-FB48-A09A-AF92448AC96C}" dt="2024-10-23T17:01:26.473" v="13" actId="26606"/>
          <ac:picMkLst>
            <pc:docMk/>
            <pc:sldMk cId="3888128915" sldId="256"/>
            <ac:picMk id="41" creationId="{2FEB53CA-5FC3-27C3-A752-E40A0185E50A}"/>
          </ac:picMkLst>
        </pc:picChg>
        <pc:picChg chg="add del">
          <ac:chgData name="Amber Mole (2403613)" userId="ac77122a-b3bc-4c08-97b0-7efbd950c800" providerId="ADAL" clId="{EBF5EB53-B416-FB48-A09A-AF92448AC96C}" dt="2024-10-23T17:01:35.604" v="15" actId="26606"/>
          <ac:picMkLst>
            <pc:docMk/>
            <pc:sldMk cId="3888128915" sldId="256"/>
            <ac:picMk id="46" creationId="{22AC8D06-671A-18D2-5A4D-17DF4B85EA07}"/>
          </ac:picMkLst>
        </pc:picChg>
        <pc:picChg chg="add del">
          <ac:chgData name="Amber Mole (2403613)" userId="ac77122a-b3bc-4c08-97b0-7efbd950c800" providerId="ADAL" clId="{EBF5EB53-B416-FB48-A09A-AF92448AC96C}" dt="2024-10-23T17:01:36.708" v="17" actId="26606"/>
          <ac:picMkLst>
            <pc:docMk/>
            <pc:sldMk cId="3888128915" sldId="256"/>
            <ac:picMk id="53" creationId="{CD6F9675-744B-138D-D5CA-2F77641B6CD8}"/>
          </ac:picMkLst>
        </pc:picChg>
        <pc:picChg chg="add del">
          <ac:chgData name="Amber Mole (2403613)" userId="ac77122a-b3bc-4c08-97b0-7efbd950c800" providerId="ADAL" clId="{EBF5EB53-B416-FB48-A09A-AF92448AC96C}" dt="2024-10-23T17:01:42.702" v="19" actId="26606"/>
          <ac:picMkLst>
            <pc:docMk/>
            <pc:sldMk cId="3888128915" sldId="256"/>
            <ac:picMk id="58" creationId="{0A3BB91F-360A-25F6-9F38-D0F40F8DB394}"/>
          </ac:picMkLst>
        </pc:picChg>
        <pc:picChg chg="add del">
          <ac:chgData name="Amber Mole (2403613)" userId="ac77122a-b3bc-4c08-97b0-7efbd950c800" providerId="ADAL" clId="{EBF5EB53-B416-FB48-A09A-AF92448AC96C}" dt="2024-10-23T17:01:48.829" v="21" actId="26606"/>
          <ac:picMkLst>
            <pc:docMk/>
            <pc:sldMk cId="3888128915" sldId="256"/>
            <ac:picMk id="64" creationId="{E92BD150-4FF1-0338-8123-39AE37DEEED7}"/>
          </ac:picMkLst>
        </pc:picChg>
        <pc:picChg chg="add del">
          <ac:chgData name="Amber Mole (2403613)" userId="ac77122a-b3bc-4c08-97b0-7efbd950c800" providerId="ADAL" clId="{EBF5EB53-B416-FB48-A09A-AF92448AC96C}" dt="2024-10-23T17:01:52.178" v="23" actId="26606"/>
          <ac:picMkLst>
            <pc:docMk/>
            <pc:sldMk cId="3888128915" sldId="256"/>
            <ac:picMk id="70" creationId="{0FC907B0-BEAC-3374-B9D7-D261CD5A3791}"/>
          </ac:picMkLst>
        </pc:picChg>
        <pc:picChg chg="add mod ord">
          <ac:chgData name="Amber Mole (2403613)" userId="ac77122a-b3bc-4c08-97b0-7efbd950c800" providerId="ADAL" clId="{EBF5EB53-B416-FB48-A09A-AF92448AC96C}" dt="2024-11-04T18:27:39.204" v="9530" actId="26606"/>
          <ac:picMkLst>
            <pc:docMk/>
            <pc:sldMk cId="3888128915" sldId="256"/>
            <ac:picMk id="74" creationId="{E92BD150-4FF1-0338-8123-39AE37DEEED7}"/>
          </ac:picMkLst>
        </pc:picChg>
        <pc:cxnChg chg="add del">
          <ac:chgData name="Amber Mole (2403613)" userId="ac77122a-b3bc-4c08-97b0-7efbd950c800" providerId="ADAL" clId="{EBF5EB53-B416-FB48-A09A-AF92448AC96C}" dt="2024-10-23T17:01:19.568" v="5" actId="26606"/>
          <ac:cxnSpMkLst>
            <pc:docMk/>
            <pc:sldMk cId="3888128915" sldId="256"/>
            <ac:cxnSpMk id="14" creationId="{E7A7CD63-7EC3-44F3-95D0-595C4019FF24}"/>
          </ac:cxnSpMkLst>
        </pc:cxnChg>
        <pc:cxnChg chg="add del">
          <ac:chgData name="Amber Mole (2403613)" userId="ac77122a-b3bc-4c08-97b0-7efbd950c800" providerId="ADAL" clId="{EBF5EB53-B416-FB48-A09A-AF92448AC96C}" dt="2024-10-23T17:01:35.604" v="15" actId="26606"/>
          <ac:cxnSpMkLst>
            <pc:docMk/>
            <pc:sldMk cId="3888128915" sldId="256"/>
            <ac:cxnSpMk id="48" creationId="{4D594499-F983-4364-8ABC-5BCDC2E906BF}"/>
          </ac:cxnSpMkLst>
        </pc:cxnChg>
        <pc:cxnChg chg="add del">
          <ac:chgData name="Amber Mole (2403613)" userId="ac77122a-b3bc-4c08-97b0-7efbd950c800" providerId="ADAL" clId="{EBF5EB53-B416-FB48-A09A-AF92448AC96C}" dt="2024-10-23T17:01:35.604" v="15" actId="26606"/>
          <ac:cxnSpMkLst>
            <pc:docMk/>
            <pc:sldMk cId="3888128915" sldId="256"/>
            <ac:cxnSpMk id="49" creationId="{752928D3-58AB-4E4F-A2E6-74A3B341C3A2}"/>
          </ac:cxnSpMkLst>
        </pc:cxnChg>
        <pc:cxnChg chg="add del">
          <ac:chgData name="Amber Mole (2403613)" userId="ac77122a-b3bc-4c08-97b0-7efbd950c800" providerId="ADAL" clId="{EBF5EB53-B416-FB48-A09A-AF92448AC96C}" dt="2024-10-23T17:01:35.604" v="15" actId="26606"/>
          <ac:cxnSpMkLst>
            <pc:docMk/>
            <pc:sldMk cId="3888128915" sldId="256"/>
            <ac:cxnSpMk id="50" creationId="{6D4C177C-581F-4CC8-A686-0B6D25DC6A70}"/>
          </ac:cxnSpMkLst>
        </pc:cxnChg>
      </pc:sldChg>
      <pc:sldChg chg="addSp delSp modSp new mod setBg">
        <pc:chgData name="Amber Mole (2403613)" userId="ac77122a-b3bc-4c08-97b0-7efbd950c800" providerId="ADAL" clId="{EBF5EB53-B416-FB48-A09A-AF92448AC96C}" dt="2024-10-24T13:16:02.926" v="847" actId="113"/>
        <pc:sldMkLst>
          <pc:docMk/>
          <pc:sldMk cId="2512536863" sldId="257"/>
        </pc:sldMkLst>
        <pc:spChg chg="mod">
          <ac:chgData name="Amber Mole (2403613)" userId="ac77122a-b3bc-4c08-97b0-7efbd950c800" providerId="ADAL" clId="{EBF5EB53-B416-FB48-A09A-AF92448AC96C}" dt="2024-10-24T13:15:56.327" v="846" actId="26606"/>
          <ac:spMkLst>
            <pc:docMk/>
            <pc:sldMk cId="2512536863" sldId="257"/>
            <ac:spMk id="2" creationId="{AADADC97-F11E-292A-F4F1-5B3B8E85CF89}"/>
          </ac:spMkLst>
        </pc:spChg>
        <pc:spChg chg="del mod">
          <ac:chgData name="Amber Mole (2403613)" userId="ac77122a-b3bc-4c08-97b0-7efbd950c800" providerId="ADAL" clId="{EBF5EB53-B416-FB48-A09A-AF92448AC96C}" dt="2024-10-24T13:15:56.327" v="846" actId="26606"/>
          <ac:spMkLst>
            <pc:docMk/>
            <pc:sldMk cId="2512536863" sldId="257"/>
            <ac:spMk id="3" creationId="{A86C424B-8069-4908-8646-713E027C321B}"/>
          </ac:spMkLst>
        </pc:spChg>
        <pc:spChg chg="add">
          <ac:chgData name="Amber Mole (2403613)" userId="ac77122a-b3bc-4c08-97b0-7efbd950c800" providerId="ADAL" clId="{EBF5EB53-B416-FB48-A09A-AF92448AC96C}" dt="2024-10-24T13:15:56.327" v="846" actId="26606"/>
          <ac:spMkLst>
            <pc:docMk/>
            <pc:sldMk cId="2512536863" sldId="257"/>
            <ac:spMk id="9" creationId="{8651CFA9-6065-4243-AC48-858E359780B1}"/>
          </ac:spMkLst>
        </pc:spChg>
        <pc:spChg chg="add">
          <ac:chgData name="Amber Mole (2403613)" userId="ac77122a-b3bc-4c08-97b0-7efbd950c800" providerId="ADAL" clId="{EBF5EB53-B416-FB48-A09A-AF92448AC96C}" dt="2024-10-24T13:15:56.327" v="846" actId="26606"/>
          <ac:spMkLst>
            <pc:docMk/>
            <pc:sldMk cId="2512536863" sldId="257"/>
            <ac:spMk id="11" creationId="{37962AE0-6A1C-4B76-9D52-10E5E6D7D3BB}"/>
          </ac:spMkLst>
        </pc:spChg>
        <pc:grpChg chg="add">
          <ac:chgData name="Amber Mole (2403613)" userId="ac77122a-b3bc-4c08-97b0-7efbd950c800" providerId="ADAL" clId="{EBF5EB53-B416-FB48-A09A-AF92448AC96C}" dt="2024-10-24T13:15:56.327" v="846" actId="26606"/>
          <ac:grpSpMkLst>
            <pc:docMk/>
            <pc:sldMk cId="2512536863" sldId="257"/>
            <ac:grpSpMk id="13" creationId="{7AB7BDB5-BE0D-446B-AA57-16A1D859E52B}"/>
          </ac:grpSpMkLst>
        </pc:grpChg>
        <pc:graphicFrameChg chg="add mod">
          <ac:chgData name="Amber Mole (2403613)" userId="ac77122a-b3bc-4c08-97b0-7efbd950c800" providerId="ADAL" clId="{EBF5EB53-B416-FB48-A09A-AF92448AC96C}" dt="2024-10-24T13:16:02.926" v="847" actId="113"/>
          <ac:graphicFrameMkLst>
            <pc:docMk/>
            <pc:sldMk cId="2512536863" sldId="257"/>
            <ac:graphicFrameMk id="5" creationId="{51642949-BA3F-C5A3-399C-66FF13DEBAE0}"/>
          </ac:graphicFrameMkLst>
        </pc:graphicFrameChg>
      </pc:sldChg>
      <pc:sldChg chg="addSp modSp new mod setBg">
        <pc:chgData name="Amber Mole (2403613)" userId="ac77122a-b3bc-4c08-97b0-7efbd950c800" providerId="ADAL" clId="{EBF5EB53-B416-FB48-A09A-AF92448AC96C}" dt="2024-10-28T09:52:46.208" v="5819" actId="113"/>
        <pc:sldMkLst>
          <pc:docMk/>
          <pc:sldMk cId="2044707473" sldId="258"/>
        </pc:sldMkLst>
        <pc:spChg chg="mod">
          <ac:chgData name="Amber Mole (2403613)" userId="ac77122a-b3bc-4c08-97b0-7efbd950c800" providerId="ADAL" clId="{EBF5EB53-B416-FB48-A09A-AF92448AC96C}" dt="2024-10-24T13:21:48.387" v="1126" actId="122"/>
          <ac:spMkLst>
            <pc:docMk/>
            <pc:sldMk cId="2044707473" sldId="258"/>
            <ac:spMk id="2" creationId="{3DD21093-E5E1-723B-C4C1-AFFD2BF9FE44}"/>
          </ac:spMkLst>
        </pc:spChg>
        <pc:spChg chg="mod ord">
          <ac:chgData name="Amber Mole (2403613)" userId="ac77122a-b3bc-4c08-97b0-7efbd950c800" providerId="ADAL" clId="{EBF5EB53-B416-FB48-A09A-AF92448AC96C}" dt="2024-10-28T09:52:46.208" v="5819" actId="113"/>
          <ac:spMkLst>
            <pc:docMk/>
            <pc:sldMk cId="2044707473" sldId="258"/>
            <ac:spMk id="3" creationId="{A8A295FB-89C0-9DAB-FA34-4AE972C54465}"/>
          </ac:spMkLst>
        </pc:spChg>
        <pc:spChg chg="add mod">
          <ac:chgData name="Amber Mole (2403613)" userId="ac77122a-b3bc-4c08-97b0-7efbd950c800" providerId="ADAL" clId="{EBF5EB53-B416-FB48-A09A-AF92448AC96C}" dt="2024-10-24T16:17:56.765" v="3730" actId="20577"/>
          <ac:spMkLst>
            <pc:docMk/>
            <pc:sldMk cId="2044707473" sldId="258"/>
            <ac:spMk id="5" creationId="{AA9B8CC3-90F1-922F-4EA2-807F1CE71FE5}"/>
          </ac:spMkLst>
        </pc:spChg>
        <pc:spChg chg="add">
          <ac:chgData name="Amber Mole (2403613)" userId="ac77122a-b3bc-4c08-97b0-7efbd950c800" providerId="ADAL" clId="{EBF5EB53-B416-FB48-A09A-AF92448AC96C}" dt="2024-10-24T13:21:21.219" v="1120" actId="26606"/>
          <ac:spMkLst>
            <pc:docMk/>
            <pc:sldMk cId="2044707473" sldId="258"/>
            <ac:spMk id="9" creationId="{8651CFA9-6065-4243-AC48-858E359780B1}"/>
          </ac:spMkLst>
        </pc:spChg>
        <pc:spChg chg="add">
          <ac:chgData name="Amber Mole (2403613)" userId="ac77122a-b3bc-4c08-97b0-7efbd950c800" providerId="ADAL" clId="{EBF5EB53-B416-FB48-A09A-AF92448AC96C}" dt="2024-10-24T13:21:21.219" v="1120" actId="26606"/>
          <ac:spMkLst>
            <pc:docMk/>
            <pc:sldMk cId="2044707473" sldId="258"/>
            <ac:spMk id="11" creationId="{06B1FD15-9CBB-4259-931E-1EB6A87199E9}"/>
          </ac:spMkLst>
        </pc:spChg>
        <pc:spChg chg="add">
          <ac:chgData name="Amber Mole (2403613)" userId="ac77122a-b3bc-4c08-97b0-7efbd950c800" providerId="ADAL" clId="{EBF5EB53-B416-FB48-A09A-AF92448AC96C}" dt="2024-10-24T13:21:21.219" v="1120" actId="26606"/>
          <ac:spMkLst>
            <pc:docMk/>
            <pc:sldMk cId="2044707473" sldId="258"/>
            <ac:spMk id="17" creationId="{A3EF0E40-AEB8-4DF7-A67A-7317B3BF94CA}"/>
          </ac:spMkLst>
        </pc:spChg>
        <pc:grpChg chg="add">
          <ac:chgData name="Amber Mole (2403613)" userId="ac77122a-b3bc-4c08-97b0-7efbd950c800" providerId="ADAL" clId="{EBF5EB53-B416-FB48-A09A-AF92448AC96C}" dt="2024-10-24T13:21:21.219" v="1120" actId="26606"/>
          <ac:grpSpMkLst>
            <pc:docMk/>
            <pc:sldMk cId="2044707473" sldId="258"/>
            <ac:grpSpMk id="13" creationId="{9D739765-2266-4358-BC9F-0DC2A6B7CD17}"/>
          </ac:grpSpMkLst>
        </pc:grpChg>
        <pc:picChg chg="add mod">
          <ac:chgData name="Amber Mole (2403613)" userId="ac77122a-b3bc-4c08-97b0-7efbd950c800" providerId="ADAL" clId="{EBF5EB53-B416-FB48-A09A-AF92448AC96C}" dt="2024-10-24T13:21:21.219" v="1120" actId="26606"/>
          <ac:picMkLst>
            <pc:docMk/>
            <pc:sldMk cId="2044707473" sldId="258"/>
            <ac:picMk id="4" creationId="{E84E95B4-35AC-32F6-123A-108EC73BDAB9}"/>
          </ac:picMkLst>
        </pc:picChg>
      </pc:sldChg>
      <pc:sldChg chg="addSp delSp modSp new del mod setBg">
        <pc:chgData name="Amber Mole (2403613)" userId="ac77122a-b3bc-4c08-97b0-7efbd950c800" providerId="ADAL" clId="{EBF5EB53-B416-FB48-A09A-AF92448AC96C}" dt="2024-11-03T15:25:21.207" v="6889" actId="2696"/>
        <pc:sldMkLst>
          <pc:docMk/>
          <pc:sldMk cId="2808163911" sldId="259"/>
        </pc:sldMkLst>
        <pc:spChg chg="mod">
          <ac:chgData name="Amber Mole (2403613)" userId="ac77122a-b3bc-4c08-97b0-7efbd950c800" providerId="ADAL" clId="{EBF5EB53-B416-FB48-A09A-AF92448AC96C}" dt="2024-10-24T13:28:25.118" v="1822" actId="115"/>
          <ac:spMkLst>
            <pc:docMk/>
            <pc:sldMk cId="2808163911" sldId="259"/>
            <ac:spMk id="2" creationId="{67446929-B21C-2ACE-ABDB-C7E7DB4D2D45}"/>
          </ac:spMkLst>
        </pc:spChg>
        <pc:spChg chg="mod ord">
          <ac:chgData name="Amber Mole (2403613)" userId="ac77122a-b3bc-4c08-97b0-7efbd950c800" providerId="ADAL" clId="{EBF5EB53-B416-FB48-A09A-AF92448AC96C}" dt="2024-10-28T09:50:49.227" v="5817" actId="20577"/>
          <ac:spMkLst>
            <pc:docMk/>
            <pc:sldMk cId="2808163911" sldId="259"/>
            <ac:spMk id="3" creationId="{33ACB5C0-28F8-943D-9F84-0216724F1DAF}"/>
          </ac:spMkLst>
        </pc:spChg>
        <pc:spChg chg="add del mod">
          <ac:chgData name="Amber Mole (2403613)" userId="ac77122a-b3bc-4c08-97b0-7efbd950c800" providerId="ADAL" clId="{EBF5EB53-B416-FB48-A09A-AF92448AC96C}" dt="2024-10-24T15:57:07.012" v="2906"/>
          <ac:spMkLst>
            <pc:docMk/>
            <pc:sldMk cId="2808163911" sldId="259"/>
            <ac:spMk id="6" creationId="{C1D10152-C727-77A2-8735-556F50C94833}"/>
          </ac:spMkLst>
        </pc:spChg>
        <pc:spChg chg="add mod">
          <ac:chgData name="Amber Mole (2403613)" userId="ac77122a-b3bc-4c08-97b0-7efbd950c800" providerId="ADAL" clId="{EBF5EB53-B416-FB48-A09A-AF92448AC96C}" dt="2024-10-24T15:57:50.267" v="2930" actId="1076"/>
          <ac:spMkLst>
            <pc:docMk/>
            <pc:sldMk cId="2808163911" sldId="259"/>
            <ac:spMk id="7" creationId="{9309CE3A-F5CE-63E0-E8C9-6FDD26D36931}"/>
          </ac:spMkLst>
        </pc:spChg>
        <pc:spChg chg="add">
          <ac:chgData name="Amber Mole (2403613)" userId="ac77122a-b3bc-4c08-97b0-7efbd950c800" providerId="ADAL" clId="{EBF5EB53-B416-FB48-A09A-AF92448AC96C}" dt="2024-10-24T13:27:57.857" v="1816" actId="26606"/>
          <ac:spMkLst>
            <pc:docMk/>
            <pc:sldMk cId="2808163911" sldId="259"/>
            <ac:spMk id="10" creationId="{8651CFA9-6065-4243-AC48-858E359780B1}"/>
          </ac:spMkLst>
        </pc:spChg>
        <pc:spChg chg="add">
          <ac:chgData name="Amber Mole (2403613)" userId="ac77122a-b3bc-4c08-97b0-7efbd950c800" providerId="ADAL" clId="{EBF5EB53-B416-FB48-A09A-AF92448AC96C}" dt="2024-10-24T13:27:57.857" v="1816" actId="26606"/>
          <ac:spMkLst>
            <pc:docMk/>
            <pc:sldMk cId="2808163911" sldId="259"/>
            <ac:spMk id="12" creationId="{5A8C81AE-8F0D-49F3-9FB4-334B0DCDF195}"/>
          </ac:spMkLst>
        </pc:spChg>
        <pc:grpChg chg="add">
          <ac:chgData name="Amber Mole (2403613)" userId="ac77122a-b3bc-4c08-97b0-7efbd950c800" providerId="ADAL" clId="{EBF5EB53-B416-FB48-A09A-AF92448AC96C}" dt="2024-10-24T13:27:57.857" v="1816" actId="26606"/>
          <ac:grpSpMkLst>
            <pc:docMk/>
            <pc:sldMk cId="2808163911" sldId="259"/>
            <ac:grpSpMk id="14" creationId="{EA7666BA-7EB2-4D66-A9D3-475008F0496F}"/>
          </ac:grpSpMkLst>
        </pc:grpChg>
        <pc:picChg chg="add mod">
          <ac:chgData name="Amber Mole (2403613)" userId="ac77122a-b3bc-4c08-97b0-7efbd950c800" providerId="ADAL" clId="{EBF5EB53-B416-FB48-A09A-AF92448AC96C}" dt="2024-10-24T13:28:18.452" v="1821" actId="207"/>
          <ac:picMkLst>
            <pc:docMk/>
            <pc:sldMk cId="2808163911" sldId="259"/>
            <ac:picMk id="5" creationId="{0F820DEE-9FC6-EBA7-04DE-4E8FE86D8146}"/>
          </ac:picMkLst>
        </pc:picChg>
      </pc:sldChg>
      <pc:sldChg chg="addSp delSp modSp new mod setBg">
        <pc:chgData name="Amber Mole (2403613)" userId="ac77122a-b3bc-4c08-97b0-7efbd950c800" providerId="ADAL" clId="{EBF5EB53-B416-FB48-A09A-AF92448AC96C}" dt="2024-11-04T18:26:57.158" v="9503" actId="20577"/>
        <pc:sldMkLst>
          <pc:docMk/>
          <pc:sldMk cId="3829983944" sldId="260"/>
        </pc:sldMkLst>
        <pc:spChg chg="mod">
          <ac:chgData name="Amber Mole (2403613)" userId="ac77122a-b3bc-4c08-97b0-7efbd950c800" providerId="ADAL" clId="{EBF5EB53-B416-FB48-A09A-AF92448AC96C}" dt="2024-10-24T16:02:57.300" v="3328" actId="26606"/>
          <ac:spMkLst>
            <pc:docMk/>
            <pc:sldMk cId="3829983944" sldId="260"/>
            <ac:spMk id="2" creationId="{D983DA00-E143-1588-27F5-D59052C88C9A}"/>
          </ac:spMkLst>
        </pc:spChg>
        <pc:spChg chg="del mod">
          <ac:chgData name="Amber Mole (2403613)" userId="ac77122a-b3bc-4c08-97b0-7efbd950c800" providerId="ADAL" clId="{EBF5EB53-B416-FB48-A09A-AF92448AC96C}" dt="2024-10-24T16:02:57.300" v="3328" actId="26606"/>
          <ac:spMkLst>
            <pc:docMk/>
            <pc:sldMk cId="3829983944" sldId="260"/>
            <ac:spMk id="3" creationId="{0A67389D-9992-E01B-ADB1-6FA9C02FAE21}"/>
          </ac:spMkLst>
        </pc:spChg>
        <pc:spChg chg="add">
          <ac:chgData name="Amber Mole (2403613)" userId="ac77122a-b3bc-4c08-97b0-7efbd950c800" providerId="ADAL" clId="{EBF5EB53-B416-FB48-A09A-AF92448AC96C}" dt="2024-10-24T16:02:57.300" v="3328" actId="26606"/>
          <ac:spMkLst>
            <pc:docMk/>
            <pc:sldMk cId="3829983944" sldId="260"/>
            <ac:spMk id="9" creationId="{8651CFA9-6065-4243-AC48-858E359780B1}"/>
          </ac:spMkLst>
        </pc:spChg>
        <pc:spChg chg="add">
          <ac:chgData name="Amber Mole (2403613)" userId="ac77122a-b3bc-4c08-97b0-7efbd950c800" providerId="ADAL" clId="{EBF5EB53-B416-FB48-A09A-AF92448AC96C}" dt="2024-10-24T16:02:57.300" v="3328" actId="26606"/>
          <ac:spMkLst>
            <pc:docMk/>
            <pc:sldMk cId="3829983944" sldId="260"/>
            <ac:spMk id="11" creationId="{37962AE0-6A1C-4B76-9D52-10E5E6D7D3BB}"/>
          </ac:spMkLst>
        </pc:spChg>
        <pc:grpChg chg="add">
          <ac:chgData name="Amber Mole (2403613)" userId="ac77122a-b3bc-4c08-97b0-7efbd950c800" providerId="ADAL" clId="{EBF5EB53-B416-FB48-A09A-AF92448AC96C}" dt="2024-10-24T16:02:57.300" v="3328" actId="26606"/>
          <ac:grpSpMkLst>
            <pc:docMk/>
            <pc:sldMk cId="3829983944" sldId="260"/>
            <ac:grpSpMk id="13" creationId="{7AB7BDB5-BE0D-446B-AA57-16A1D859E52B}"/>
          </ac:grpSpMkLst>
        </pc:grpChg>
        <pc:graphicFrameChg chg="add mod">
          <ac:chgData name="Amber Mole (2403613)" userId="ac77122a-b3bc-4c08-97b0-7efbd950c800" providerId="ADAL" clId="{EBF5EB53-B416-FB48-A09A-AF92448AC96C}" dt="2024-11-04T18:26:57.158" v="9503" actId="20577"/>
          <ac:graphicFrameMkLst>
            <pc:docMk/>
            <pc:sldMk cId="3829983944" sldId="260"/>
            <ac:graphicFrameMk id="5" creationId="{9C7077EF-BB55-6708-E74C-538B5A829FCD}"/>
          </ac:graphicFrameMkLst>
        </pc:graphicFrameChg>
      </pc:sldChg>
      <pc:sldChg chg="addSp modSp new mod setBg modNotesTx">
        <pc:chgData name="Amber Mole (2403613)" userId="ac77122a-b3bc-4c08-97b0-7efbd950c800" providerId="ADAL" clId="{EBF5EB53-B416-FB48-A09A-AF92448AC96C}" dt="2024-11-07T15:06:53.013" v="15634" actId="115"/>
        <pc:sldMkLst>
          <pc:docMk/>
          <pc:sldMk cId="1000471823" sldId="261"/>
        </pc:sldMkLst>
        <pc:spChg chg="mod">
          <ac:chgData name="Amber Mole (2403613)" userId="ac77122a-b3bc-4c08-97b0-7efbd950c800" providerId="ADAL" clId="{EBF5EB53-B416-FB48-A09A-AF92448AC96C}" dt="2024-10-24T16:16:51.099" v="3689" actId="26606"/>
          <ac:spMkLst>
            <pc:docMk/>
            <pc:sldMk cId="1000471823" sldId="261"/>
            <ac:spMk id="2" creationId="{82ECF103-4B50-106D-782B-835849D83077}"/>
          </ac:spMkLst>
        </pc:spChg>
        <pc:spChg chg="mod ord">
          <ac:chgData name="Amber Mole (2403613)" userId="ac77122a-b3bc-4c08-97b0-7efbd950c800" providerId="ADAL" clId="{EBF5EB53-B416-FB48-A09A-AF92448AC96C}" dt="2024-11-07T15:06:53.013" v="15634" actId="115"/>
          <ac:spMkLst>
            <pc:docMk/>
            <pc:sldMk cId="1000471823" sldId="261"/>
            <ac:spMk id="3" creationId="{21F0A25C-ABCB-E17B-2C76-1CB666BF939C}"/>
          </ac:spMkLst>
        </pc:spChg>
        <pc:spChg chg="add mod">
          <ac:chgData name="Amber Mole (2403613)" userId="ac77122a-b3bc-4c08-97b0-7efbd950c800" providerId="ADAL" clId="{EBF5EB53-B416-FB48-A09A-AF92448AC96C}" dt="2024-10-24T16:18:36.284" v="3766" actId="20577"/>
          <ac:spMkLst>
            <pc:docMk/>
            <pc:sldMk cId="1000471823" sldId="261"/>
            <ac:spMk id="5" creationId="{9DAD954B-9BEC-B014-98ED-8E2F6B1B7CFF}"/>
          </ac:spMkLst>
        </pc:spChg>
        <pc:spChg chg="add">
          <ac:chgData name="Amber Mole (2403613)" userId="ac77122a-b3bc-4c08-97b0-7efbd950c800" providerId="ADAL" clId="{EBF5EB53-B416-FB48-A09A-AF92448AC96C}" dt="2024-10-24T16:16:51.099" v="3689" actId="26606"/>
          <ac:spMkLst>
            <pc:docMk/>
            <pc:sldMk cId="1000471823" sldId="261"/>
            <ac:spMk id="9" creationId="{8651CFA9-6065-4243-AC48-858E359780B1}"/>
          </ac:spMkLst>
        </pc:spChg>
        <pc:spChg chg="add">
          <ac:chgData name="Amber Mole (2403613)" userId="ac77122a-b3bc-4c08-97b0-7efbd950c800" providerId="ADAL" clId="{EBF5EB53-B416-FB48-A09A-AF92448AC96C}" dt="2024-10-24T16:16:51.099" v="3689" actId="26606"/>
          <ac:spMkLst>
            <pc:docMk/>
            <pc:sldMk cId="1000471823" sldId="261"/>
            <ac:spMk id="11" creationId="{06B1FD15-9CBB-4259-931E-1EB6A87199E9}"/>
          </ac:spMkLst>
        </pc:spChg>
        <pc:spChg chg="add">
          <ac:chgData name="Amber Mole (2403613)" userId="ac77122a-b3bc-4c08-97b0-7efbd950c800" providerId="ADAL" clId="{EBF5EB53-B416-FB48-A09A-AF92448AC96C}" dt="2024-10-24T16:16:51.099" v="3689" actId="26606"/>
          <ac:spMkLst>
            <pc:docMk/>
            <pc:sldMk cId="1000471823" sldId="261"/>
            <ac:spMk id="17" creationId="{A3EF0E40-AEB8-4DF7-A67A-7317B3BF94CA}"/>
          </ac:spMkLst>
        </pc:spChg>
        <pc:grpChg chg="add">
          <ac:chgData name="Amber Mole (2403613)" userId="ac77122a-b3bc-4c08-97b0-7efbd950c800" providerId="ADAL" clId="{EBF5EB53-B416-FB48-A09A-AF92448AC96C}" dt="2024-10-24T16:16:51.099" v="3689" actId="26606"/>
          <ac:grpSpMkLst>
            <pc:docMk/>
            <pc:sldMk cId="1000471823" sldId="261"/>
            <ac:grpSpMk id="13" creationId="{9D739765-2266-4358-BC9F-0DC2A6B7CD17}"/>
          </ac:grpSpMkLst>
        </pc:grpChg>
        <pc:picChg chg="add mod">
          <ac:chgData name="Amber Mole (2403613)" userId="ac77122a-b3bc-4c08-97b0-7efbd950c800" providerId="ADAL" clId="{EBF5EB53-B416-FB48-A09A-AF92448AC96C}" dt="2024-10-24T16:16:59.913" v="3690" actId="27614"/>
          <ac:picMkLst>
            <pc:docMk/>
            <pc:sldMk cId="1000471823" sldId="261"/>
            <ac:picMk id="4" creationId="{8602EE98-411E-031B-C3C8-9DBDD4BF6250}"/>
          </ac:picMkLst>
        </pc:picChg>
      </pc:sldChg>
      <pc:sldChg chg="addSp delSp modSp new mod setBg">
        <pc:chgData name="Amber Mole (2403613)" userId="ac77122a-b3bc-4c08-97b0-7efbd950c800" providerId="ADAL" clId="{EBF5EB53-B416-FB48-A09A-AF92448AC96C}" dt="2024-11-07T15:02:23.935" v="15431" actId="20577"/>
        <pc:sldMkLst>
          <pc:docMk/>
          <pc:sldMk cId="941798613" sldId="262"/>
        </pc:sldMkLst>
        <pc:spChg chg="mod">
          <ac:chgData name="Amber Mole (2403613)" userId="ac77122a-b3bc-4c08-97b0-7efbd950c800" providerId="ADAL" clId="{EBF5EB53-B416-FB48-A09A-AF92448AC96C}" dt="2024-10-24T17:05:02.602" v="4308" actId="122"/>
          <ac:spMkLst>
            <pc:docMk/>
            <pc:sldMk cId="941798613" sldId="262"/>
            <ac:spMk id="2" creationId="{C6A60114-1146-F2BC-A5D9-A39890E7A999}"/>
          </ac:spMkLst>
        </pc:spChg>
        <pc:spChg chg="add del mod ord">
          <ac:chgData name="Amber Mole (2403613)" userId="ac77122a-b3bc-4c08-97b0-7efbd950c800" providerId="ADAL" clId="{EBF5EB53-B416-FB48-A09A-AF92448AC96C}" dt="2024-10-24T17:06:42.372" v="4334" actId="26606"/>
          <ac:spMkLst>
            <pc:docMk/>
            <pc:sldMk cId="941798613" sldId="262"/>
            <ac:spMk id="3" creationId="{627B61C7-39E7-84F5-8919-BB247DBE6E76}"/>
          </ac:spMkLst>
        </pc:spChg>
        <pc:spChg chg="add del mod">
          <ac:chgData name="Amber Mole (2403613)" userId="ac77122a-b3bc-4c08-97b0-7efbd950c800" providerId="ADAL" clId="{EBF5EB53-B416-FB48-A09A-AF92448AC96C}" dt="2024-11-03T15:52:24.535" v="7264" actId="478"/>
          <ac:spMkLst>
            <pc:docMk/>
            <pc:sldMk cId="941798613" sldId="262"/>
            <ac:spMk id="6" creationId="{CE66953C-A3D3-5681-BB1D-04363D1C1E32}"/>
          </ac:spMkLst>
        </pc:spChg>
        <pc:spChg chg="add del">
          <ac:chgData name="Amber Mole (2403613)" userId="ac77122a-b3bc-4c08-97b0-7efbd950c800" providerId="ADAL" clId="{EBF5EB53-B416-FB48-A09A-AF92448AC96C}" dt="2024-10-24T17:02:45.087" v="4274" actId="26606"/>
          <ac:spMkLst>
            <pc:docMk/>
            <pc:sldMk cId="941798613" sldId="262"/>
            <ac:spMk id="10" creationId="{8651CFA9-6065-4243-AC48-858E359780B1}"/>
          </ac:spMkLst>
        </pc:spChg>
        <pc:spChg chg="add del">
          <ac:chgData name="Amber Mole (2403613)" userId="ac77122a-b3bc-4c08-97b0-7efbd950c800" providerId="ADAL" clId="{EBF5EB53-B416-FB48-A09A-AF92448AC96C}" dt="2024-10-24T17:02:45.087" v="4274" actId="26606"/>
          <ac:spMkLst>
            <pc:docMk/>
            <pc:sldMk cId="941798613" sldId="262"/>
            <ac:spMk id="12" creationId="{FBC8BBE5-981E-4B0B-9654-32B5668BFF31}"/>
          </ac:spMkLst>
        </pc:spChg>
        <pc:spChg chg="add">
          <ac:chgData name="Amber Mole (2403613)" userId="ac77122a-b3bc-4c08-97b0-7efbd950c800" providerId="ADAL" clId="{EBF5EB53-B416-FB48-A09A-AF92448AC96C}" dt="2024-10-24T17:02:45.101" v="4275" actId="26606"/>
          <ac:spMkLst>
            <pc:docMk/>
            <pc:sldMk cId="941798613" sldId="262"/>
            <ac:spMk id="19" creationId="{8651CFA9-6065-4243-AC48-858E359780B1}"/>
          </ac:spMkLst>
        </pc:spChg>
        <pc:spChg chg="add">
          <ac:chgData name="Amber Mole (2403613)" userId="ac77122a-b3bc-4c08-97b0-7efbd950c800" providerId="ADAL" clId="{EBF5EB53-B416-FB48-A09A-AF92448AC96C}" dt="2024-10-24T17:02:45.101" v="4275" actId="26606"/>
          <ac:spMkLst>
            <pc:docMk/>
            <pc:sldMk cId="941798613" sldId="262"/>
            <ac:spMk id="20" creationId="{8B7CC9ED-57A2-429E-8FD9-D55F47275908}"/>
          </ac:spMkLst>
        </pc:spChg>
        <pc:spChg chg="add">
          <ac:chgData name="Amber Mole (2403613)" userId="ac77122a-b3bc-4c08-97b0-7efbd950c800" providerId="ADAL" clId="{EBF5EB53-B416-FB48-A09A-AF92448AC96C}" dt="2024-10-24T17:02:45.101" v="4275" actId="26606"/>
          <ac:spMkLst>
            <pc:docMk/>
            <pc:sldMk cId="941798613" sldId="262"/>
            <ac:spMk id="21" creationId="{A3EF0E40-AEB8-4DF7-A67A-7317B3BF94CA}"/>
          </ac:spMkLst>
        </pc:spChg>
        <pc:grpChg chg="add del">
          <ac:chgData name="Amber Mole (2403613)" userId="ac77122a-b3bc-4c08-97b0-7efbd950c800" providerId="ADAL" clId="{EBF5EB53-B416-FB48-A09A-AF92448AC96C}" dt="2024-10-24T17:02:45.087" v="4274" actId="26606"/>
          <ac:grpSpMkLst>
            <pc:docMk/>
            <pc:sldMk cId="941798613" sldId="262"/>
            <ac:grpSpMk id="14" creationId="{8D6FD602-3113-4FC4-982F-15099614D2A6}"/>
          </ac:grpSpMkLst>
        </pc:grpChg>
        <pc:grpChg chg="add">
          <ac:chgData name="Amber Mole (2403613)" userId="ac77122a-b3bc-4c08-97b0-7efbd950c800" providerId="ADAL" clId="{EBF5EB53-B416-FB48-A09A-AF92448AC96C}" dt="2024-10-24T17:02:45.101" v="4275" actId="26606"/>
          <ac:grpSpMkLst>
            <pc:docMk/>
            <pc:sldMk cId="941798613" sldId="262"/>
            <ac:grpSpMk id="16" creationId="{739BAE37-B96C-4F71-BC0F-C5F3C7DFDE2A}"/>
          </ac:grpSpMkLst>
        </pc:grpChg>
        <pc:graphicFrameChg chg="add del">
          <ac:chgData name="Amber Mole (2403613)" userId="ac77122a-b3bc-4c08-97b0-7efbd950c800" providerId="ADAL" clId="{EBF5EB53-B416-FB48-A09A-AF92448AC96C}" dt="2024-10-24T17:06:35.441" v="4329" actId="26606"/>
          <ac:graphicFrameMkLst>
            <pc:docMk/>
            <pc:sldMk cId="941798613" sldId="262"/>
            <ac:graphicFrameMk id="23" creationId="{0C315876-2B00-A833-CB6C-AC7C84EC106A}"/>
          </ac:graphicFrameMkLst>
        </pc:graphicFrameChg>
        <pc:graphicFrameChg chg="add del mod modGraphic">
          <ac:chgData name="Amber Mole (2403613)" userId="ac77122a-b3bc-4c08-97b0-7efbd950c800" providerId="ADAL" clId="{EBF5EB53-B416-FB48-A09A-AF92448AC96C}" dt="2024-11-07T15:02:23.935" v="15431" actId="20577"/>
          <ac:graphicFrameMkLst>
            <pc:docMk/>
            <pc:sldMk cId="941798613" sldId="262"/>
            <ac:graphicFrameMk id="25" creationId="{4F52A76D-9FD5-7EEF-8E4E-CE6601DA8213}"/>
          </ac:graphicFrameMkLst>
        </pc:graphicFrameChg>
        <pc:picChg chg="add mod">
          <ac:chgData name="Amber Mole (2403613)" userId="ac77122a-b3bc-4c08-97b0-7efbd950c800" providerId="ADAL" clId="{EBF5EB53-B416-FB48-A09A-AF92448AC96C}" dt="2024-10-24T17:06:42.372" v="4334" actId="26606"/>
          <ac:picMkLst>
            <pc:docMk/>
            <pc:sldMk cId="941798613" sldId="262"/>
            <ac:picMk id="5" creationId="{421FD1F2-B6D5-C09A-27D5-B44C36BD7897}"/>
          </ac:picMkLst>
        </pc:picChg>
      </pc:sldChg>
      <pc:sldChg chg="addSp delSp modSp new mod setBg modNotesTx">
        <pc:chgData name="Amber Mole (2403613)" userId="ac77122a-b3bc-4c08-97b0-7efbd950c800" providerId="ADAL" clId="{EBF5EB53-B416-FB48-A09A-AF92448AC96C}" dt="2024-11-07T15:07:33.984" v="15658" actId="20577"/>
        <pc:sldMkLst>
          <pc:docMk/>
          <pc:sldMk cId="2064934864" sldId="263"/>
        </pc:sldMkLst>
        <pc:spChg chg="mod">
          <ac:chgData name="Amber Mole (2403613)" userId="ac77122a-b3bc-4c08-97b0-7efbd950c800" providerId="ADAL" clId="{EBF5EB53-B416-FB48-A09A-AF92448AC96C}" dt="2024-10-24T15:50:26.517" v="2816" actId="115"/>
          <ac:spMkLst>
            <pc:docMk/>
            <pc:sldMk cId="2064934864" sldId="263"/>
            <ac:spMk id="2" creationId="{21B8EF2E-DEE4-6A69-D567-FC3501CCB7FD}"/>
          </ac:spMkLst>
        </pc:spChg>
        <pc:spChg chg="del mod ord">
          <ac:chgData name="Amber Mole (2403613)" userId="ac77122a-b3bc-4c08-97b0-7efbd950c800" providerId="ADAL" clId="{EBF5EB53-B416-FB48-A09A-AF92448AC96C}" dt="2024-11-03T15:08:29.750" v="6257" actId="478"/>
          <ac:spMkLst>
            <pc:docMk/>
            <pc:sldMk cId="2064934864" sldId="263"/>
            <ac:spMk id="3" creationId="{BC3AD66C-72EC-9EB6-5ECA-43FEE55B5019}"/>
          </ac:spMkLst>
        </pc:spChg>
        <pc:spChg chg="add del mod">
          <ac:chgData name="Amber Mole (2403613)" userId="ac77122a-b3bc-4c08-97b0-7efbd950c800" providerId="ADAL" clId="{EBF5EB53-B416-FB48-A09A-AF92448AC96C}" dt="2024-10-24T15:49:30.481" v="2798"/>
          <ac:spMkLst>
            <pc:docMk/>
            <pc:sldMk cId="2064934864" sldId="263"/>
            <ac:spMk id="4" creationId="{9CAD1A09-A8A8-0884-AC57-D8940CE86065}"/>
          </ac:spMkLst>
        </pc:spChg>
        <pc:spChg chg="add mod">
          <ac:chgData name="Amber Mole (2403613)" userId="ac77122a-b3bc-4c08-97b0-7efbd950c800" providerId="ADAL" clId="{EBF5EB53-B416-FB48-A09A-AF92448AC96C}" dt="2024-11-07T15:07:33.984" v="15658" actId="20577"/>
          <ac:spMkLst>
            <pc:docMk/>
            <pc:sldMk cId="2064934864" sldId="263"/>
            <ac:spMk id="4" creationId="{BD75D2A6-A05B-3836-1BBE-FD096A067E9E}"/>
          </ac:spMkLst>
        </pc:spChg>
        <pc:spChg chg="add del mod">
          <ac:chgData name="Amber Mole (2403613)" userId="ac77122a-b3bc-4c08-97b0-7efbd950c800" providerId="ADAL" clId="{EBF5EB53-B416-FB48-A09A-AF92448AC96C}" dt="2024-11-03T15:07:28.061" v="6254" actId="478"/>
          <ac:spMkLst>
            <pc:docMk/>
            <pc:sldMk cId="2064934864" sldId="263"/>
            <ac:spMk id="14" creationId="{EFEB7866-AD0D-779F-0644-CF201EDC9F7D}"/>
          </ac:spMkLst>
        </pc:spChg>
        <pc:spChg chg="add del">
          <ac:chgData name="Amber Mole (2403613)" userId="ac77122a-b3bc-4c08-97b0-7efbd950c800" providerId="ADAL" clId="{EBF5EB53-B416-FB48-A09A-AF92448AC96C}" dt="2024-10-24T15:49:43.918" v="2802" actId="26606"/>
          <ac:spMkLst>
            <pc:docMk/>
            <pc:sldMk cId="2064934864" sldId="263"/>
            <ac:spMk id="15" creationId="{8651CFA9-6065-4243-AC48-858E359780B1}"/>
          </ac:spMkLst>
        </pc:spChg>
        <pc:spChg chg="add del">
          <ac:chgData name="Amber Mole (2403613)" userId="ac77122a-b3bc-4c08-97b0-7efbd950c800" providerId="ADAL" clId="{EBF5EB53-B416-FB48-A09A-AF92448AC96C}" dt="2024-10-24T15:49:43.918" v="2802" actId="26606"/>
          <ac:spMkLst>
            <pc:docMk/>
            <pc:sldMk cId="2064934864" sldId="263"/>
            <ac:spMk id="17" creationId="{5A8C81AE-8F0D-49F3-9FB4-334B0DCDF195}"/>
          </ac:spMkLst>
        </pc:spChg>
        <pc:spChg chg="add">
          <ac:chgData name="Amber Mole (2403613)" userId="ac77122a-b3bc-4c08-97b0-7efbd950c800" providerId="ADAL" clId="{EBF5EB53-B416-FB48-A09A-AF92448AC96C}" dt="2024-10-24T15:49:43.918" v="2802" actId="26606"/>
          <ac:spMkLst>
            <pc:docMk/>
            <pc:sldMk cId="2064934864" sldId="263"/>
            <ac:spMk id="26" creationId="{8651CFA9-6065-4243-AC48-858E359780B1}"/>
          </ac:spMkLst>
        </pc:spChg>
        <pc:spChg chg="add">
          <ac:chgData name="Amber Mole (2403613)" userId="ac77122a-b3bc-4c08-97b0-7efbd950c800" providerId="ADAL" clId="{EBF5EB53-B416-FB48-A09A-AF92448AC96C}" dt="2024-10-24T15:49:43.918" v="2802" actId="26606"/>
          <ac:spMkLst>
            <pc:docMk/>
            <pc:sldMk cId="2064934864" sldId="263"/>
            <ac:spMk id="28" creationId="{5A8C81AE-8F0D-49F3-9FB4-334B0DCDF195}"/>
          </ac:spMkLst>
        </pc:spChg>
        <pc:grpChg chg="add del">
          <ac:chgData name="Amber Mole (2403613)" userId="ac77122a-b3bc-4c08-97b0-7efbd950c800" providerId="ADAL" clId="{EBF5EB53-B416-FB48-A09A-AF92448AC96C}" dt="2024-10-24T15:49:43.918" v="2802" actId="26606"/>
          <ac:grpSpMkLst>
            <pc:docMk/>
            <pc:sldMk cId="2064934864" sldId="263"/>
            <ac:grpSpMk id="19" creationId="{EA7666BA-7EB2-4D66-A9D3-475008F0496F}"/>
          </ac:grpSpMkLst>
        </pc:grpChg>
        <pc:grpChg chg="add">
          <ac:chgData name="Amber Mole (2403613)" userId="ac77122a-b3bc-4c08-97b0-7efbd950c800" providerId="ADAL" clId="{EBF5EB53-B416-FB48-A09A-AF92448AC96C}" dt="2024-10-24T15:49:43.918" v="2802" actId="26606"/>
          <ac:grpSpMkLst>
            <pc:docMk/>
            <pc:sldMk cId="2064934864" sldId="263"/>
            <ac:grpSpMk id="30" creationId="{8FCE3762-4AEF-4484-94B2-6974B6BF2259}"/>
          </ac:grpSpMkLst>
        </pc:grpChg>
        <pc:picChg chg="add mod">
          <ac:chgData name="Amber Mole (2403613)" userId="ac77122a-b3bc-4c08-97b0-7efbd950c800" providerId="ADAL" clId="{EBF5EB53-B416-FB48-A09A-AF92448AC96C}" dt="2024-10-24T15:49:06.200" v="2794" actId="931"/>
          <ac:picMkLst>
            <pc:docMk/>
            <pc:sldMk cId="2064934864" sldId="263"/>
            <ac:picMk id="6" creationId="{75A5C14F-F954-DD54-F31C-EA14A593B68D}"/>
          </ac:picMkLst>
        </pc:picChg>
        <pc:picChg chg="add mod">
          <ac:chgData name="Amber Mole (2403613)" userId="ac77122a-b3bc-4c08-97b0-7efbd950c800" providerId="ADAL" clId="{EBF5EB53-B416-FB48-A09A-AF92448AC96C}" dt="2024-10-24T15:49:06.200" v="2794" actId="931"/>
          <ac:picMkLst>
            <pc:docMk/>
            <pc:sldMk cId="2064934864" sldId="263"/>
            <ac:picMk id="8" creationId="{B893CF2B-291C-DD69-3A1B-C8F8A0A9283C}"/>
          </ac:picMkLst>
        </pc:picChg>
        <pc:picChg chg="add mod ord">
          <ac:chgData name="Amber Mole (2403613)" userId="ac77122a-b3bc-4c08-97b0-7efbd950c800" providerId="ADAL" clId="{EBF5EB53-B416-FB48-A09A-AF92448AC96C}" dt="2024-10-24T15:49:50.254" v="2804" actId="207"/>
          <ac:picMkLst>
            <pc:docMk/>
            <pc:sldMk cId="2064934864" sldId="263"/>
            <ac:picMk id="10" creationId="{473ABAF0-72B1-7477-8FF3-FEAD98667695}"/>
          </ac:picMkLst>
        </pc:picChg>
        <pc:picChg chg="add mod">
          <ac:chgData name="Amber Mole (2403613)" userId="ac77122a-b3bc-4c08-97b0-7efbd950c800" providerId="ADAL" clId="{EBF5EB53-B416-FB48-A09A-AF92448AC96C}" dt="2024-10-24T15:49:46.197" v="2803" actId="207"/>
          <ac:picMkLst>
            <pc:docMk/>
            <pc:sldMk cId="2064934864" sldId="263"/>
            <ac:picMk id="12" creationId="{E550EE15-BDA8-7BFA-5F23-F1E0544AEBE2}"/>
          </ac:picMkLst>
        </pc:picChg>
      </pc:sldChg>
      <pc:sldChg chg="addSp delSp modSp new mod setBg">
        <pc:chgData name="Amber Mole (2403613)" userId="ac77122a-b3bc-4c08-97b0-7efbd950c800" providerId="ADAL" clId="{EBF5EB53-B416-FB48-A09A-AF92448AC96C}" dt="2024-11-07T15:03:11.739" v="15513" actId="20577"/>
        <pc:sldMkLst>
          <pc:docMk/>
          <pc:sldMk cId="1603528528" sldId="264"/>
        </pc:sldMkLst>
        <pc:spChg chg="mod">
          <ac:chgData name="Amber Mole (2403613)" userId="ac77122a-b3bc-4c08-97b0-7efbd950c800" providerId="ADAL" clId="{EBF5EB53-B416-FB48-A09A-AF92448AC96C}" dt="2024-10-28T09:42:36.570" v="5797" actId="20577"/>
          <ac:spMkLst>
            <pc:docMk/>
            <pc:sldMk cId="1603528528" sldId="264"/>
            <ac:spMk id="2" creationId="{EFADEFFF-A95E-482E-0A8F-1B54B3A6FD43}"/>
          </ac:spMkLst>
        </pc:spChg>
        <pc:spChg chg="add del mod">
          <ac:chgData name="Amber Mole (2403613)" userId="ac77122a-b3bc-4c08-97b0-7efbd950c800" providerId="ADAL" clId="{EBF5EB53-B416-FB48-A09A-AF92448AC96C}" dt="2024-10-26T11:24:56.235" v="4932" actId="26606"/>
          <ac:spMkLst>
            <pc:docMk/>
            <pc:sldMk cId="1603528528" sldId="264"/>
            <ac:spMk id="3" creationId="{F545F934-9145-1905-06AE-647069DA4A5B}"/>
          </ac:spMkLst>
        </pc:spChg>
        <pc:spChg chg="add del">
          <ac:chgData name="Amber Mole (2403613)" userId="ac77122a-b3bc-4c08-97b0-7efbd950c800" providerId="ADAL" clId="{EBF5EB53-B416-FB48-A09A-AF92448AC96C}" dt="2024-10-26T11:24:55.083" v="4929" actId="26606"/>
          <ac:spMkLst>
            <pc:docMk/>
            <pc:sldMk cId="1603528528" sldId="264"/>
            <ac:spMk id="11" creationId="{D2D5C7C5-9C27-4A61-9F57-1857D45320FD}"/>
          </ac:spMkLst>
        </pc:spChg>
        <pc:spChg chg="add del">
          <ac:chgData name="Amber Mole (2403613)" userId="ac77122a-b3bc-4c08-97b0-7efbd950c800" providerId="ADAL" clId="{EBF5EB53-B416-FB48-A09A-AF92448AC96C}" dt="2024-10-26T11:24:55.083" v="4929" actId="26606"/>
          <ac:spMkLst>
            <pc:docMk/>
            <pc:sldMk cId="1603528528" sldId="264"/>
            <ac:spMk id="12" creationId="{43A9B7B3-F171-4C25-99FC-C54250F0649B}"/>
          </ac:spMkLst>
        </pc:spChg>
        <pc:spChg chg="add del">
          <ac:chgData name="Amber Mole (2403613)" userId="ac77122a-b3bc-4c08-97b0-7efbd950c800" providerId="ADAL" clId="{EBF5EB53-B416-FB48-A09A-AF92448AC96C}" dt="2024-10-26T11:24:56.213" v="4931" actId="26606"/>
          <ac:spMkLst>
            <pc:docMk/>
            <pc:sldMk cId="1603528528" sldId="264"/>
            <ac:spMk id="18" creationId="{8651CFA9-6065-4243-AC48-858E359780B1}"/>
          </ac:spMkLst>
        </pc:spChg>
        <pc:spChg chg="add del">
          <ac:chgData name="Amber Mole (2403613)" userId="ac77122a-b3bc-4c08-97b0-7efbd950c800" providerId="ADAL" clId="{EBF5EB53-B416-FB48-A09A-AF92448AC96C}" dt="2024-10-26T11:24:56.213" v="4931" actId="26606"/>
          <ac:spMkLst>
            <pc:docMk/>
            <pc:sldMk cId="1603528528" sldId="264"/>
            <ac:spMk id="19" creationId="{37962AE0-6A1C-4B76-9D52-10E5E6D7D3BB}"/>
          </ac:spMkLst>
        </pc:spChg>
        <pc:spChg chg="add del">
          <ac:chgData name="Amber Mole (2403613)" userId="ac77122a-b3bc-4c08-97b0-7efbd950c800" providerId="ADAL" clId="{EBF5EB53-B416-FB48-A09A-AF92448AC96C}" dt="2024-10-26T11:29:17.908" v="4992" actId="26606"/>
          <ac:spMkLst>
            <pc:docMk/>
            <pc:sldMk cId="1603528528" sldId="264"/>
            <ac:spMk id="23" creationId="{8651CFA9-6065-4243-AC48-858E359780B1}"/>
          </ac:spMkLst>
        </pc:spChg>
        <pc:spChg chg="add del">
          <ac:chgData name="Amber Mole (2403613)" userId="ac77122a-b3bc-4c08-97b0-7efbd950c800" providerId="ADAL" clId="{EBF5EB53-B416-FB48-A09A-AF92448AC96C}" dt="2024-10-26T11:29:17.908" v="4992" actId="26606"/>
          <ac:spMkLst>
            <pc:docMk/>
            <pc:sldMk cId="1603528528" sldId="264"/>
            <ac:spMk id="24" creationId="{37962AE0-6A1C-4B76-9D52-10E5E6D7D3BB}"/>
          </ac:spMkLst>
        </pc:spChg>
        <pc:spChg chg="add del">
          <ac:chgData name="Amber Mole (2403613)" userId="ac77122a-b3bc-4c08-97b0-7efbd950c800" providerId="ADAL" clId="{EBF5EB53-B416-FB48-A09A-AF92448AC96C}" dt="2024-10-28T09:42:11.614" v="5780" actId="26606"/>
          <ac:spMkLst>
            <pc:docMk/>
            <pc:sldMk cId="1603528528" sldId="264"/>
            <ac:spMk id="31" creationId="{8651CFA9-6065-4243-AC48-858E359780B1}"/>
          </ac:spMkLst>
        </pc:spChg>
        <pc:spChg chg="add del">
          <ac:chgData name="Amber Mole (2403613)" userId="ac77122a-b3bc-4c08-97b0-7efbd950c800" providerId="ADAL" clId="{EBF5EB53-B416-FB48-A09A-AF92448AC96C}" dt="2024-10-28T09:42:11.614" v="5780" actId="26606"/>
          <ac:spMkLst>
            <pc:docMk/>
            <pc:sldMk cId="1603528528" sldId="264"/>
            <ac:spMk id="33" creationId="{FBC8BBE5-981E-4B0B-9654-32B5668BFF31}"/>
          </ac:spMkLst>
        </pc:spChg>
        <pc:spChg chg="add">
          <ac:chgData name="Amber Mole (2403613)" userId="ac77122a-b3bc-4c08-97b0-7efbd950c800" providerId="ADAL" clId="{EBF5EB53-B416-FB48-A09A-AF92448AC96C}" dt="2024-10-28T09:42:11.614" v="5780" actId="26606"/>
          <ac:spMkLst>
            <pc:docMk/>
            <pc:sldMk cId="1603528528" sldId="264"/>
            <ac:spMk id="42" creationId="{8651CFA9-6065-4243-AC48-858E359780B1}"/>
          </ac:spMkLst>
        </pc:spChg>
        <pc:spChg chg="add">
          <ac:chgData name="Amber Mole (2403613)" userId="ac77122a-b3bc-4c08-97b0-7efbd950c800" providerId="ADAL" clId="{EBF5EB53-B416-FB48-A09A-AF92448AC96C}" dt="2024-10-28T09:42:11.614" v="5780" actId="26606"/>
          <ac:spMkLst>
            <pc:docMk/>
            <pc:sldMk cId="1603528528" sldId="264"/>
            <ac:spMk id="44" creationId="{06B1FD15-9CBB-4259-931E-1EB6A87199E9}"/>
          </ac:spMkLst>
        </pc:spChg>
        <pc:spChg chg="add">
          <ac:chgData name="Amber Mole (2403613)" userId="ac77122a-b3bc-4c08-97b0-7efbd950c800" providerId="ADAL" clId="{EBF5EB53-B416-FB48-A09A-AF92448AC96C}" dt="2024-10-28T09:42:11.614" v="5780" actId="26606"/>
          <ac:spMkLst>
            <pc:docMk/>
            <pc:sldMk cId="1603528528" sldId="264"/>
            <ac:spMk id="50" creationId="{A3EF0E40-AEB8-4DF7-A67A-7317B3BF94CA}"/>
          </ac:spMkLst>
        </pc:spChg>
        <pc:grpChg chg="add del">
          <ac:chgData name="Amber Mole (2403613)" userId="ac77122a-b3bc-4c08-97b0-7efbd950c800" providerId="ADAL" clId="{EBF5EB53-B416-FB48-A09A-AF92448AC96C}" dt="2024-10-26T11:24:55.083" v="4929" actId="26606"/>
          <ac:grpSpMkLst>
            <pc:docMk/>
            <pc:sldMk cId="1603528528" sldId="264"/>
            <ac:grpSpMk id="13" creationId="{BBDA1F5A-F3A8-40DA-ADE6-E0B4D99C853D}"/>
          </ac:grpSpMkLst>
        </pc:grpChg>
        <pc:grpChg chg="add del">
          <ac:chgData name="Amber Mole (2403613)" userId="ac77122a-b3bc-4c08-97b0-7efbd950c800" providerId="ADAL" clId="{EBF5EB53-B416-FB48-A09A-AF92448AC96C}" dt="2024-10-26T11:24:56.213" v="4931" actId="26606"/>
          <ac:grpSpMkLst>
            <pc:docMk/>
            <pc:sldMk cId="1603528528" sldId="264"/>
            <ac:grpSpMk id="20" creationId="{191D96BF-0605-446D-9590-F9A64BF8E7F9}"/>
          </ac:grpSpMkLst>
        </pc:grpChg>
        <pc:grpChg chg="add del">
          <ac:chgData name="Amber Mole (2403613)" userId="ac77122a-b3bc-4c08-97b0-7efbd950c800" providerId="ADAL" clId="{EBF5EB53-B416-FB48-A09A-AF92448AC96C}" dt="2024-10-26T11:29:17.908" v="4992" actId="26606"/>
          <ac:grpSpMkLst>
            <pc:docMk/>
            <pc:sldMk cId="1603528528" sldId="264"/>
            <ac:grpSpMk id="25" creationId="{7AB7BDB5-BE0D-446B-AA57-16A1D859E52B}"/>
          </ac:grpSpMkLst>
        </pc:grpChg>
        <pc:grpChg chg="add del">
          <ac:chgData name="Amber Mole (2403613)" userId="ac77122a-b3bc-4c08-97b0-7efbd950c800" providerId="ADAL" clId="{EBF5EB53-B416-FB48-A09A-AF92448AC96C}" dt="2024-10-28T09:42:11.614" v="5780" actId="26606"/>
          <ac:grpSpMkLst>
            <pc:docMk/>
            <pc:sldMk cId="1603528528" sldId="264"/>
            <ac:grpSpMk id="35" creationId="{8D6FD602-3113-4FC4-982F-15099614D2A6}"/>
          </ac:grpSpMkLst>
        </pc:grpChg>
        <pc:grpChg chg="add">
          <ac:chgData name="Amber Mole (2403613)" userId="ac77122a-b3bc-4c08-97b0-7efbd950c800" providerId="ADAL" clId="{EBF5EB53-B416-FB48-A09A-AF92448AC96C}" dt="2024-10-28T09:42:11.614" v="5780" actId="26606"/>
          <ac:grpSpMkLst>
            <pc:docMk/>
            <pc:sldMk cId="1603528528" sldId="264"/>
            <ac:grpSpMk id="46" creationId="{9D739765-2266-4358-BC9F-0DC2A6B7CD17}"/>
          </ac:grpSpMkLst>
        </pc:grpChg>
        <pc:graphicFrameChg chg="add del">
          <ac:chgData name="Amber Mole (2403613)" userId="ac77122a-b3bc-4c08-97b0-7efbd950c800" providerId="ADAL" clId="{EBF5EB53-B416-FB48-A09A-AF92448AC96C}" dt="2024-10-26T11:24:43.764" v="4923" actId="26606"/>
          <ac:graphicFrameMkLst>
            <pc:docMk/>
            <pc:sldMk cId="1603528528" sldId="264"/>
            <ac:graphicFrameMk id="5" creationId="{EE8E5FA5-3B8D-9999-1FEB-FE888F70E12C}"/>
          </ac:graphicFrameMkLst>
        </pc:graphicFrameChg>
        <pc:graphicFrameChg chg="add del">
          <ac:chgData name="Amber Mole (2403613)" userId="ac77122a-b3bc-4c08-97b0-7efbd950c800" providerId="ADAL" clId="{EBF5EB53-B416-FB48-A09A-AF92448AC96C}" dt="2024-10-26T11:24:45.931" v="4925" actId="26606"/>
          <ac:graphicFrameMkLst>
            <pc:docMk/>
            <pc:sldMk cId="1603528528" sldId="264"/>
            <ac:graphicFrameMk id="7" creationId="{A1615BA0-15E3-695D-3E50-992ADC089ADC}"/>
          </ac:graphicFrameMkLst>
        </pc:graphicFrameChg>
        <pc:graphicFrameChg chg="add del">
          <ac:chgData name="Amber Mole (2403613)" userId="ac77122a-b3bc-4c08-97b0-7efbd950c800" providerId="ADAL" clId="{EBF5EB53-B416-FB48-A09A-AF92448AC96C}" dt="2024-10-26T11:24:54.570" v="4927" actId="26606"/>
          <ac:graphicFrameMkLst>
            <pc:docMk/>
            <pc:sldMk cId="1603528528" sldId="264"/>
            <ac:graphicFrameMk id="9" creationId="{EE8E5FA5-3B8D-9999-1FEB-FE888F70E12C}"/>
          </ac:graphicFrameMkLst>
        </pc:graphicFrameChg>
        <pc:graphicFrameChg chg="add del">
          <ac:chgData name="Amber Mole (2403613)" userId="ac77122a-b3bc-4c08-97b0-7efbd950c800" providerId="ADAL" clId="{EBF5EB53-B416-FB48-A09A-AF92448AC96C}" dt="2024-10-26T11:24:55.083" v="4929" actId="26606"/>
          <ac:graphicFrameMkLst>
            <pc:docMk/>
            <pc:sldMk cId="1603528528" sldId="264"/>
            <ac:graphicFrameMk id="16" creationId="{5E6EE17F-8BCD-0FCE-D49E-38F21CBA2314}"/>
          </ac:graphicFrameMkLst>
        </pc:graphicFrameChg>
        <pc:graphicFrameChg chg="add del">
          <ac:chgData name="Amber Mole (2403613)" userId="ac77122a-b3bc-4c08-97b0-7efbd950c800" providerId="ADAL" clId="{EBF5EB53-B416-FB48-A09A-AF92448AC96C}" dt="2024-10-26T11:24:56.213" v="4931" actId="26606"/>
          <ac:graphicFrameMkLst>
            <pc:docMk/>
            <pc:sldMk cId="1603528528" sldId="264"/>
            <ac:graphicFrameMk id="21" creationId="{5F91EE3C-63D5-34CC-4DF0-12D1C044D464}"/>
          </ac:graphicFrameMkLst>
        </pc:graphicFrameChg>
        <pc:graphicFrameChg chg="add mod ord modGraphic">
          <ac:chgData name="Amber Mole (2403613)" userId="ac77122a-b3bc-4c08-97b0-7efbd950c800" providerId="ADAL" clId="{EBF5EB53-B416-FB48-A09A-AF92448AC96C}" dt="2024-11-07T15:03:11.739" v="15513" actId="20577"/>
          <ac:graphicFrameMkLst>
            <pc:docMk/>
            <pc:sldMk cId="1603528528" sldId="264"/>
            <ac:graphicFrameMk id="26" creationId="{2889E886-B91E-FA7E-EB9D-46F593A8EA85}"/>
          </ac:graphicFrameMkLst>
        </pc:graphicFrameChg>
        <pc:picChg chg="add mod">
          <ac:chgData name="Amber Mole (2403613)" userId="ac77122a-b3bc-4c08-97b0-7efbd950c800" providerId="ADAL" clId="{EBF5EB53-B416-FB48-A09A-AF92448AC96C}" dt="2024-10-28T09:42:11.614" v="5780" actId="26606"/>
          <ac:picMkLst>
            <pc:docMk/>
            <pc:sldMk cId="1603528528" sldId="264"/>
            <ac:picMk id="6" creationId="{5270D733-FD96-E552-7010-F46EB20ED432}"/>
          </ac:picMkLst>
        </pc:picChg>
      </pc:sldChg>
      <pc:sldChg chg="addSp delSp modSp new mod setBg">
        <pc:chgData name="Amber Mole (2403613)" userId="ac77122a-b3bc-4c08-97b0-7efbd950c800" providerId="ADAL" clId="{EBF5EB53-B416-FB48-A09A-AF92448AC96C}" dt="2024-11-06T11:09:48.263" v="10255" actId="20577"/>
        <pc:sldMkLst>
          <pc:docMk/>
          <pc:sldMk cId="4014604712" sldId="265"/>
        </pc:sldMkLst>
        <pc:spChg chg="mod">
          <ac:chgData name="Amber Mole (2403613)" userId="ac77122a-b3bc-4c08-97b0-7efbd950c800" providerId="ADAL" clId="{EBF5EB53-B416-FB48-A09A-AF92448AC96C}" dt="2024-10-28T09:42:45.302" v="5816" actId="20577"/>
          <ac:spMkLst>
            <pc:docMk/>
            <pc:sldMk cId="4014604712" sldId="265"/>
            <ac:spMk id="2" creationId="{96944813-5755-4E10-CEC8-041E5D3EB185}"/>
          </ac:spMkLst>
        </pc:spChg>
        <pc:spChg chg="del mod">
          <ac:chgData name="Amber Mole (2403613)" userId="ac77122a-b3bc-4c08-97b0-7efbd950c800" providerId="ADAL" clId="{EBF5EB53-B416-FB48-A09A-AF92448AC96C}" dt="2024-10-26T14:07:55.673" v="5689" actId="26606"/>
          <ac:spMkLst>
            <pc:docMk/>
            <pc:sldMk cId="4014604712" sldId="265"/>
            <ac:spMk id="3" creationId="{FAB4EBA1-B880-2A1D-D56B-D5564F24B8E9}"/>
          </ac:spMkLst>
        </pc:spChg>
        <pc:spChg chg="add del">
          <ac:chgData name="Amber Mole (2403613)" userId="ac77122a-b3bc-4c08-97b0-7efbd950c800" providerId="ADAL" clId="{EBF5EB53-B416-FB48-A09A-AF92448AC96C}" dt="2024-10-26T14:08:41.620" v="5692" actId="26606"/>
          <ac:spMkLst>
            <pc:docMk/>
            <pc:sldMk cId="4014604712" sldId="265"/>
            <ac:spMk id="9" creationId="{8651CFA9-6065-4243-AC48-858E359780B1}"/>
          </ac:spMkLst>
        </pc:spChg>
        <pc:spChg chg="add del">
          <ac:chgData name="Amber Mole (2403613)" userId="ac77122a-b3bc-4c08-97b0-7efbd950c800" providerId="ADAL" clId="{EBF5EB53-B416-FB48-A09A-AF92448AC96C}" dt="2024-10-26T14:08:41.620" v="5692" actId="26606"/>
          <ac:spMkLst>
            <pc:docMk/>
            <pc:sldMk cId="4014604712" sldId="265"/>
            <ac:spMk id="11" creationId="{37962AE0-6A1C-4B76-9D52-10E5E6D7D3BB}"/>
          </ac:spMkLst>
        </pc:spChg>
        <pc:spChg chg="add">
          <ac:chgData name="Amber Mole (2403613)" userId="ac77122a-b3bc-4c08-97b0-7efbd950c800" providerId="ADAL" clId="{EBF5EB53-B416-FB48-A09A-AF92448AC96C}" dt="2024-10-26T14:08:41.620" v="5692" actId="26606"/>
          <ac:spMkLst>
            <pc:docMk/>
            <pc:sldMk cId="4014604712" sldId="265"/>
            <ac:spMk id="20" creationId="{8651CFA9-6065-4243-AC48-858E359780B1}"/>
          </ac:spMkLst>
        </pc:spChg>
        <pc:spChg chg="add">
          <ac:chgData name="Amber Mole (2403613)" userId="ac77122a-b3bc-4c08-97b0-7efbd950c800" providerId="ADAL" clId="{EBF5EB53-B416-FB48-A09A-AF92448AC96C}" dt="2024-10-26T14:08:41.620" v="5692" actId="26606"/>
          <ac:spMkLst>
            <pc:docMk/>
            <pc:sldMk cId="4014604712" sldId="265"/>
            <ac:spMk id="22" creationId="{06B1FD15-9CBB-4259-931E-1EB6A87199E9}"/>
          </ac:spMkLst>
        </pc:spChg>
        <pc:spChg chg="add">
          <ac:chgData name="Amber Mole (2403613)" userId="ac77122a-b3bc-4c08-97b0-7efbd950c800" providerId="ADAL" clId="{EBF5EB53-B416-FB48-A09A-AF92448AC96C}" dt="2024-10-26T14:08:41.620" v="5692" actId="26606"/>
          <ac:spMkLst>
            <pc:docMk/>
            <pc:sldMk cId="4014604712" sldId="265"/>
            <ac:spMk id="28" creationId="{A3EF0E40-AEB8-4DF7-A67A-7317B3BF94CA}"/>
          </ac:spMkLst>
        </pc:spChg>
        <pc:grpChg chg="add del">
          <ac:chgData name="Amber Mole (2403613)" userId="ac77122a-b3bc-4c08-97b0-7efbd950c800" providerId="ADAL" clId="{EBF5EB53-B416-FB48-A09A-AF92448AC96C}" dt="2024-10-26T14:08:41.620" v="5692" actId="26606"/>
          <ac:grpSpMkLst>
            <pc:docMk/>
            <pc:sldMk cId="4014604712" sldId="265"/>
            <ac:grpSpMk id="13" creationId="{7AB7BDB5-BE0D-446B-AA57-16A1D859E52B}"/>
          </ac:grpSpMkLst>
        </pc:grpChg>
        <pc:grpChg chg="add">
          <ac:chgData name="Amber Mole (2403613)" userId="ac77122a-b3bc-4c08-97b0-7efbd950c800" providerId="ADAL" clId="{EBF5EB53-B416-FB48-A09A-AF92448AC96C}" dt="2024-10-26T14:08:41.620" v="5692" actId="26606"/>
          <ac:grpSpMkLst>
            <pc:docMk/>
            <pc:sldMk cId="4014604712" sldId="265"/>
            <ac:grpSpMk id="24" creationId="{9D739765-2266-4358-BC9F-0DC2A6B7CD17}"/>
          </ac:grpSpMkLst>
        </pc:grpChg>
        <pc:graphicFrameChg chg="add mod ord">
          <ac:chgData name="Amber Mole (2403613)" userId="ac77122a-b3bc-4c08-97b0-7efbd950c800" providerId="ADAL" clId="{EBF5EB53-B416-FB48-A09A-AF92448AC96C}" dt="2024-11-06T11:09:48.263" v="10255" actId="20577"/>
          <ac:graphicFrameMkLst>
            <pc:docMk/>
            <pc:sldMk cId="4014604712" sldId="265"/>
            <ac:graphicFrameMk id="5" creationId="{45536307-9FDA-44EC-5DF8-9519ACD46D08}"/>
          </ac:graphicFrameMkLst>
        </pc:graphicFrameChg>
        <pc:picChg chg="add mod">
          <ac:chgData name="Amber Mole (2403613)" userId="ac77122a-b3bc-4c08-97b0-7efbd950c800" providerId="ADAL" clId="{EBF5EB53-B416-FB48-A09A-AF92448AC96C}" dt="2024-10-26T14:08:47.293" v="5694" actId="207"/>
          <ac:picMkLst>
            <pc:docMk/>
            <pc:sldMk cId="4014604712" sldId="265"/>
            <ac:picMk id="6" creationId="{A4A9C8E8-4445-7D07-A881-294571EBE6E0}"/>
          </ac:picMkLst>
        </pc:picChg>
      </pc:sldChg>
      <pc:sldChg chg="addSp delSp modSp new mod setBg">
        <pc:chgData name="Amber Mole (2403613)" userId="ac77122a-b3bc-4c08-97b0-7efbd950c800" providerId="ADAL" clId="{EBF5EB53-B416-FB48-A09A-AF92448AC96C}" dt="2024-11-07T15:03:41.868" v="15522" actId="20577"/>
        <pc:sldMkLst>
          <pc:docMk/>
          <pc:sldMk cId="1409339066" sldId="266"/>
        </pc:sldMkLst>
        <pc:spChg chg="mod">
          <ac:chgData name="Amber Mole (2403613)" userId="ac77122a-b3bc-4c08-97b0-7efbd950c800" providerId="ADAL" clId="{EBF5EB53-B416-FB48-A09A-AF92448AC96C}" dt="2024-11-03T16:17:02.877" v="8295" actId="115"/>
          <ac:spMkLst>
            <pc:docMk/>
            <pc:sldMk cId="1409339066" sldId="266"/>
            <ac:spMk id="2" creationId="{D3B33B09-EBE7-94AB-C88D-BB7B5D5EB4E2}"/>
          </ac:spMkLst>
        </pc:spChg>
        <pc:spChg chg="del mod">
          <ac:chgData name="Amber Mole (2403613)" userId="ac77122a-b3bc-4c08-97b0-7efbd950c800" providerId="ADAL" clId="{EBF5EB53-B416-FB48-A09A-AF92448AC96C}" dt="2024-11-03T16:14:48.372" v="8273" actId="26606"/>
          <ac:spMkLst>
            <pc:docMk/>
            <pc:sldMk cId="1409339066" sldId="266"/>
            <ac:spMk id="3" creationId="{59DE8A95-472F-3EDE-B5C3-31566C425EFE}"/>
          </ac:spMkLst>
        </pc:spChg>
        <pc:spChg chg="add mod">
          <ac:chgData name="Amber Mole (2403613)" userId="ac77122a-b3bc-4c08-97b0-7efbd950c800" providerId="ADAL" clId="{EBF5EB53-B416-FB48-A09A-AF92448AC96C}" dt="2024-11-03T16:16:54.590" v="8294" actId="207"/>
          <ac:spMkLst>
            <pc:docMk/>
            <pc:sldMk cId="1409339066" sldId="266"/>
            <ac:spMk id="7" creationId="{25E65600-8C1A-DBCA-5CF7-B29D66A5C1C6}"/>
          </ac:spMkLst>
        </pc:spChg>
        <pc:spChg chg="add del">
          <ac:chgData name="Amber Mole (2403613)" userId="ac77122a-b3bc-4c08-97b0-7efbd950c800" providerId="ADAL" clId="{EBF5EB53-B416-FB48-A09A-AF92448AC96C}" dt="2024-11-03T16:15:11.044" v="8275" actId="26606"/>
          <ac:spMkLst>
            <pc:docMk/>
            <pc:sldMk cId="1409339066" sldId="266"/>
            <ac:spMk id="9" creationId="{8651CFA9-6065-4243-AC48-858E359780B1}"/>
          </ac:spMkLst>
        </pc:spChg>
        <pc:spChg chg="add del">
          <ac:chgData name="Amber Mole (2403613)" userId="ac77122a-b3bc-4c08-97b0-7efbd950c800" providerId="ADAL" clId="{EBF5EB53-B416-FB48-A09A-AF92448AC96C}" dt="2024-11-03T16:15:11.044" v="8275" actId="26606"/>
          <ac:spMkLst>
            <pc:docMk/>
            <pc:sldMk cId="1409339066" sldId="266"/>
            <ac:spMk id="11" creationId="{37962AE0-6A1C-4B76-9D52-10E5E6D7D3BB}"/>
          </ac:spMkLst>
        </pc:spChg>
        <pc:spChg chg="add">
          <ac:chgData name="Amber Mole (2403613)" userId="ac77122a-b3bc-4c08-97b0-7efbd950c800" providerId="ADAL" clId="{EBF5EB53-B416-FB48-A09A-AF92448AC96C}" dt="2024-11-03T16:15:11.044" v="8275" actId="26606"/>
          <ac:spMkLst>
            <pc:docMk/>
            <pc:sldMk cId="1409339066" sldId="266"/>
            <ac:spMk id="20" creationId="{8651CFA9-6065-4243-AC48-858E359780B1}"/>
          </ac:spMkLst>
        </pc:spChg>
        <pc:spChg chg="add">
          <ac:chgData name="Amber Mole (2403613)" userId="ac77122a-b3bc-4c08-97b0-7efbd950c800" providerId="ADAL" clId="{EBF5EB53-B416-FB48-A09A-AF92448AC96C}" dt="2024-11-03T16:15:11.044" v="8275" actId="26606"/>
          <ac:spMkLst>
            <pc:docMk/>
            <pc:sldMk cId="1409339066" sldId="266"/>
            <ac:spMk id="22" creationId="{592DB257-3E16-4A3C-9E28-4682828127AD}"/>
          </ac:spMkLst>
        </pc:spChg>
        <pc:grpChg chg="add del">
          <ac:chgData name="Amber Mole (2403613)" userId="ac77122a-b3bc-4c08-97b0-7efbd950c800" providerId="ADAL" clId="{EBF5EB53-B416-FB48-A09A-AF92448AC96C}" dt="2024-11-03T16:15:11.044" v="8275" actId="26606"/>
          <ac:grpSpMkLst>
            <pc:docMk/>
            <pc:sldMk cId="1409339066" sldId="266"/>
            <ac:grpSpMk id="13" creationId="{191D96BF-0605-446D-9590-F9A64BF8E7F9}"/>
          </ac:grpSpMkLst>
        </pc:grpChg>
        <pc:grpChg chg="add">
          <ac:chgData name="Amber Mole (2403613)" userId="ac77122a-b3bc-4c08-97b0-7efbd950c800" providerId="ADAL" clId="{EBF5EB53-B416-FB48-A09A-AF92448AC96C}" dt="2024-11-03T16:15:11.044" v="8275" actId="26606"/>
          <ac:grpSpMkLst>
            <pc:docMk/>
            <pc:sldMk cId="1409339066" sldId="266"/>
            <ac:grpSpMk id="24" creationId="{6DA3B144-1074-4EB3-8741-160D2211B9D8}"/>
          </ac:grpSpMkLst>
        </pc:grpChg>
        <pc:graphicFrameChg chg="add mod ord modGraphic">
          <ac:chgData name="Amber Mole (2403613)" userId="ac77122a-b3bc-4c08-97b0-7efbd950c800" providerId="ADAL" clId="{EBF5EB53-B416-FB48-A09A-AF92448AC96C}" dt="2024-11-07T15:03:41.868" v="15522" actId="20577"/>
          <ac:graphicFrameMkLst>
            <pc:docMk/>
            <pc:sldMk cId="1409339066" sldId="266"/>
            <ac:graphicFrameMk id="5" creationId="{92E31E35-A7C6-5044-5EA8-A7CB85564264}"/>
          </ac:graphicFrameMkLst>
        </pc:graphicFrameChg>
        <pc:picChg chg="add mod">
          <ac:chgData name="Amber Mole (2403613)" userId="ac77122a-b3bc-4c08-97b0-7efbd950c800" providerId="ADAL" clId="{EBF5EB53-B416-FB48-A09A-AF92448AC96C}" dt="2024-11-03T16:15:21.435" v="8278" actId="27349"/>
          <ac:picMkLst>
            <pc:docMk/>
            <pc:sldMk cId="1409339066" sldId="266"/>
            <ac:picMk id="6" creationId="{5ADE0D10-E04E-3430-5AB5-0328B3533404}"/>
          </ac:picMkLst>
        </pc:picChg>
      </pc:sldChg>
      <pc:sldChg chg="addSp delSp modSp new del mod setBg">
        <pc:chgData name="Amber Mole (2403613)" userId="ac77122a-b3bc-4c08-97b0-7efbd950c800" providerId="ADAL" clId="{EBF5EB53-B416-FB48-A09A-AF92448AC96C}" dt="2024-11-06T11:15:17.183" v="10259" actId="2696"/>
        <pc:sldMkLst>
          <pc:docMk/>
          <pc:sldMk cId="1630530567" sldId="267"/>
        </pc:sldMkLst>
        <pc:spChg chg="mod">
          <ac:chgData name="Amber Mole (2403613)" userId="ac77122a-b3bc-4c08-97b0-7efbd950c800" providerId="ADAL" clId="{EBF5EB53-B416-FB48-A09A-AF92448AC96C}" dt="2024-11-05T11:29:32.478" v="9546" actId="20577"/>
          <ac:spMkLst>
            <pc:docMk/>
            <pc:sldMk cId="1630530567" sldId="267"/>
            <ac:spMk id="2" creationId="{4DFCD1E3-3F5C-60AB-78BC-DCCEF3ACEE05}"/>
          </ac:spMkLst>
        </pc:spChg>
        <pc:spChg chg="mod">
          <ac:chgData name="Amber Mole (2403613)" userId="ac77122a-b3bc-4c08-97b0-7efbd950c800" providerId="ADAL" clId="{EBF5EB53-B416-FB48-A09A-AF92448AC96C}" dt="2024-11-03T16:56:37.389" v="9150" actId="26606"/>
          <ac:spMkLst>
            <pc:docMk/>
            <pc:sldMk cId="1630530567" sldId="267"/>
            <ac:spMk id="3" creationId="{EE181F72-FF56-CC9C-6CF5-BEDDA5EB4557}"/>
          </ac:spMkLst>
        </pc:spChg>
        <pc:spChg chg="add del">
          <ac:chgData name="Amber Mole (2403613)" userId="ac77122a-b3bc-4c08-97b0-7efbd950c800" providerId="ADAL" clId="{EBF5EB53-B416-FB48-A09A-AF92448AC96C}" dt="2024-11-03T16:56:37.378" v="9149" actId="26606"/>
          <ac:spMkLst>
            <pc:docMk/>
            <pc:sldMk cId="1630530567" sldId="267"/>
            <ac:spMk id="8" creationId="{8651CFA9-6065-4243-AC48-858E359780B1}"/>
          </ac:spMkLst>
        </pc:spChg>
        <pc:spChg chg="add del">
          <ac:chgData name="Amber Mole (2403613)" userId="ac77122a-b3bc-4c08-97b0-7efbd950c800" providerId="ADAL" clId="{EBF5EB53-B416-FB48-A09A-AF92448AC96C}" dt="2024-11-03T16:56:37.378" v="9149" actId="26606"/>
          <ac:spMkLst>
            <pc:docMk/>
            <pc:sldMk cId="1630530567" sldId="267"/>
            <ac:spMk id="10" creationId="{7462BFBC-0E19-4E6F-B0C7-CD5C519BC311}"/>
          </ac:spMkLst>
        </pc:spChg>
        <pc:spChg chg="add del">
          <ac:chgData name="Amber Mole (2403613)" userId="ac77122a-b3bc-4c08-97b0-7efbd950c800" providerId="ADAL" clId="{EBF5EB53-B416-FB48-A09A-AF92448AC96C}" dt="2024-11-03T16:56:37.378" v="9149" actId="26606"/>
          <ac:spMkLst>
            <pc:docMk/>
            <pc:sldMk cId="1630530567" sldId="267"/>
            <ac:spMk id="16" creationId="{D813CD98-5EBE-426D-A4AC-FA5518B099DE}"/>
          </ac:spMkLst>
        </pc:spChg>
        <pc:spChg chg="add del">
          <ac:chgData name="Amber Mole (2403613)" userId="ac77122a-b3bc-4c08-97b0-7efbd950c800" providerId="ADAL" clId="{EBF5EB53-B416-FB48-A09A-AF92448AC96C}" dt="2024-11-03T16:56:37.378" v="9149" actId="26606"/>
          <ac:spMkLst>
            <pc:docMk/>
            <pc:sldMk cId="1630530567" sldId="267"/>
            <ac:spMk id="18" creationId="{B453545A-B2D3-41EE-A91C-DBF43402DD43}"/>
          </ac:spMkLst>
        </pc:spChg>
        <pc:spChg chg="add">
          <ac:chgData name="Amber Mole (2403613)" userId="ac77122a-b3bc-4c08-97b0-7efbd950c800" providerId="ADAL" clId="{EBF5EB53-B416-FB48-A09A-AF92448AC96C}" dt="2024-11-03T16:56:37.389" v="9150" actId="26606"/>
          <ac:spMkLst>
            <pc:docMk/>
            <pc:sldMk cId="1630530567" sldId="267"/>
            <ac:spMk id="20" creationId="{8651CFA9-6065-4243-AC48-858E359780B1}"/>
          </ac:spMkLst>
        </pc:spChg>
        <pc:spChg chg="add">
          <ac:chgData name="Amber Mole (2403613)" userId="ac77122a-b3bc-4c08-97b0-7efbd950c800" providerId="ADAL" clId="{EBF5EB53-B416-FB48-A09A-AF92448AC96C}" dt="2024-11-03T16:56:37.389" v="9150" actId="26606"/>
          <ac:spMkLst>
            <pc:docMk/>
            <pc:sldMk cId="1630530567" sldId="267"/>
            <ac:spMk id="21" creationId="{37962AE0-6A1C-4B76-9D52-10E5E6D7D3BB}"/>
          </ac:spMkLst>
        </pc:spChg>
        <pc:spChg chg="add">
          <ac:chgData name="Amber Mole (2403613)" userId="ac77122a-b3bc-4c08-97b0-7efbd950c800" providerId="ADAL" clId="{EBF5EB53-B416-FB48-A09A-AF92448AC96C}" dt="2024-11-03T16:56:37.389" v="9150" actId="26606"/>
          <ac:spMkLst>
            <pc:docMk/>
            <pc:sldMk cId="1630530567" sldId="267"/>
            <ac:spMk id="22" creationId="{027CAEDE-D92D-4745-8749-71019415A797}"/>
          </ac:spMkLst>
        </pc:spChg>
        <pc:grpChg chg="add del">
          <ac:chgData name="Amber Mole (2403613)" userId="ac77122a-b3bc-4c08-97b0-7efbd950c800" providerId="ADAL" clId="{EBF5EB53-B416-FB48-A09A-AF92448AC96C}" dt="2024-11-03T16:56:37.378" v="9149" actId="26606"/>
          <ac:grpSpMkLst>
            <pc:docMk/>
            <pc:sldMk cId="1630530567" sldId="267"/>
            <ac:grpSpMk id="12" creationId="{F2C2A007-4AE9-49C4-B364-5FDF34596224}"/>
          </ac:grpSpMkLst>
        </pc:grpChg>
        <pc:grpChg chg="add">
          <ac:chgData name="Amber Mole (2403613)" userId="ac77122a-b3bc-4c08-97b0-7efbd950c800" providerId="ADAL" clId="{EBF5EB53-B416-FB48-A09A-AF92448AC96C}" dt="2024-11-03T16:56:37.389" v="9150" actId="26606"/>
          <ac:grpSpMkLst>
            <pc:docMk/>
            <pc:sldMk cId="1630530567" sldId="267"/>
            <ac:grpSpMk id="14" creationId="{6A0ABFF7-3293-4EAC-9426-EBDCAA34D5E1}"/>
          </ac:grpSpMkLst>
        </pc:grpChg>
      </pc:sldChg>
      <pc:sldChg chg="addSp delSp modSp new mod setBg delDesignElem chgLayout">
        <pc:chgData name="Amber Mole (2403613)" userId="ac77122a-b3bc-4c08-97b0-7efbd950c800" providerId="ADAL" clId="{EBF5EB53-B416-FB48-A09A-AF92448AC96C}" dt="2024-11-07T15:05:24.046" v="15561" actId="20577"/>
        <pc:sldMkLst>
          <pc:docMk/>
          <pc:sldMk cId="471198627" sldId="268"/>
        </pc:sldMkLst>
        <pc:spChg chg="mod ord">
          <ac:chgData name="Amber Mole (2403613)" userId="ac77122a-b3bc-4c08-97b0-7efbd950c800" providerId="ADAL" clId="{EBF5EB53-B416-FB48-A09A-AF92448AC96C}" dt="2024-11-06T11:36:50.026" v="11110" actId="26606"/>
          <ac:spMkLst>
            <pc:docMk/>
            <pc:sldMk cId="471198627" sldId="268"/>
            <ac:spMk id="2" creationId="{55FBD61B-E08B-8AC0-2802-B15F7A9FA2A8}"/>
          </ac:spMkLst>
        </pc:spChg>
        <pc:spChg chg="del mod">
          <ac:chgData name="Amber Mole (2403613)" userId="ac77122a-b3bc-4c08-97b0-7efbd950c800" providerId="ADAL" clId="{EBF5EB53-B416-FB48-A09A-AF92448AC96C}" dt="2024-11-06T11:27:23.461" v="10810" actId="478"/>
          <ac:spMkLst>
            <pc:docMk/>
            <pc:sldMk cId="471198627" sldId="268"/>
            <ac:spMk id="3" creationId="{661018D3-AA57-147B-9786-1B239901963C}"/>
          </ac:spMkLst>
        </pc:spChg>
        <pc:spChg chg="add del mod">
          <ac:chgData name="Amber Mole (2403613)" userId="ac77122a-b3bc-4c08-97b0-7efbd950c800" providerId="ADAL" clId="{EBF5EB53-B416-FB48-A09A-AF92448AC96C}" dt="2024-11-06T11:27:30.737" v="10813"/>
          <ac:spMkLst>
            <pc:docMk/>
            <pc:sldMk cId="471198627" sldId="268"/>
            <ac:spMk id="4" creationId="{C8F4BDE2-BCAC-3133-DEC3-26CE462AAA58}"/>
          </ac:spMkLst>
        </pc:spChg>
        <pc:spChg chg="add del mod ord">
          <ac:chgData name="Amber Mole (2403613)" userId="ac77122a-b3bc-4c08-97b0-7efbd950c800" providerId="ADAL" clId="{EBF5EB53-B416-FB48-A09A-AF92448AC96C}" dt="2024-11-06T11:36:50.026" v="11110" actId="26606"/>
          <ac:spMkLst>
            <pc:docMk/>
            <pc:sldMk cId="471198627" sldId="268"/>
            <ac:spMk id="5" creationId="{65BD435F-6836-2870-2B25-9504AA7378DD}"/>
          </ac:spMkLst>
        </pc:spChg>
        <pc:spChg chg="add del">
          <ac:chgData name="Amber Mole (2403613)" userId="ac77122a-b3bc-4c08-97b0-7efbd950c800" providerId="ADAL" clId="{EBF5EB53-B416-FB48-A09A-AF92448AC96C}" dt="2024-11-03T16:56:41.349" v="9151" actId="26606"/>
          <ac:spMkLst>
            <pc:docMk/>
            <pc:sldMk cId="471198627" sldId="268"/>
            <ac:spMk id="8" creationId="{8651CFA9-6065-4243-AC48-858E359780B1}"/>
          </ac:spMkLst>
        </pc:spChg>
        <pc:spChg chg="add del">
          <ac:chgData name="Amber Mole (2403613)" userId="ac77122a-b3bc-4c08-97b0-7efbd950c800" providerId="ADAL" clId="{EBF5EB53-B416-FB48-A09A-AF92448AC96C}" dt="2024-11-03T16:56:41.349" v="9151" actId="26606"/>
          <ac:spMkLst>
            <pc:docMk/>
            <pc:sldMk cId="471198627" sldId="268"/>
            <ac:spMk id="10" creationId="{37962AE0-6A1C-4B76-9D52-10E5E6D7D3BB}"/>
          </ac:spMkLst>
        </pc:spChg>
        <pc:spChg chg="add">
          <ac:chgData name="Amber Mole (2403613)" userId="ac77122a-b3bc-4c08-97b0-7efbd950c800" providerId="ADAL" clId="{EBF5EB53-B416-FB48-A09A-AF92448AC96C}" dt="2024-11-06T11:36:50.026" v="11110" actId="26606"/>
          <ac:spMkLst>
            <pc:docMk/>
            <pc:sldMk cId="471198627" sldId="268"/>
            <ac:spMk id="11" creationId="{8651CFA9-6065-4243-AC48-858E359780B1}"/>
          </ac:spMkLst>
        </pc:spChg>
        <pc:spChg chg="add del">
          <ac:chgData name="Amber Mole (2403613)" userId="ac77122a-b3bc-4c08-97b0-7efbd950c800" providerId="ADAL" clId="{EBF5EB53-B416-FB48-A09A-AF92448AC96C}" dt="2024-11-03T16:56:41.349" v="9151" actId="26606"/>
          <ac:spMkLst>
            <pc:docMk/>
            <pc:sldMk cId="471198627" sldId="268"/>
            <ac:spMk id="12" creationId="{027CAEDE-D92D-4745-8749-71019415A797}"/>
          </ac:spMkLst>
        </pc:spChg>
        <pc:spChg chg="add">
          <ac:chgData name="Amber Mole (2403613)" userId="ac77122a-b3bc-4c08-97b0-7efbd950c800" providerId="ADAL" clId="{EBF5EB53-B416-FB48-A09A-AF92448AC96C}" dt="2024-11-06T11:36:50.026" v="11110" actId="26606"/>
          <ac:spMkLst>
            <pc:docMk/>
            <pc:sldMk cId="471198627" sldId="268"/>
            <ac:spMk id="13" creationId="{37962AE0-6A1C-4B76-9D52-10E5E6D7D3BB}"/>
          </ac:spMkLst>
        </pc:spChg>
        <pc:spChg chg="add del">
          <ac:chgData name="Amber Mole (2403613)" userId="ac77122a-b3bc-4c08-97b0-7efbd950c800" providerId="ADAL" clId="{EBF5EB53-B416-FB48-A09A-AF92448AC96C}" dt="2024-11-06T11:32:13.358" v="10822" actId="700"/>
          <ac:spMkLst>
            <pc:docMk/>
            <pc:sldMk cId="471198627" sldId="268"/>
            <ac:spMk id="21" creationId="{8651CFA9-6065-4243-AC48-858E359780B1}"/>
          </ac:spMkLst>
        </pc:spChg>
        <pc:spChg chg="add del">
          <ac:chgData name="Amber Mole (2403613)" userId="ac77122a-b3bc-4c08-97b0-7efbd950c800" providerId="ADAL" clId="{EBF5EB53-B416-FB48-A09A-AF92448AC96C}" dt="2024-11-06T11:32:13.358" v="10822" actId="700"/>
          <ac:spMkLst>
            <pc:docMk/>
            <pc:sldMk cId="471198627" sldId="268"/>
            <ac:spMk id="23" creationId="{7462BFBC-0E19-4E6F-B0C7-CD5C519BC311}"/>
          </ac:spMkLst>
        </pc:spChg>
        <pc:spChg chg="add del">
          <ac:chgData name="Amber Mole (2403613)" userId="ac77122a-b3bc-4c08-97b0-7efbd950c800" providerId="ADAL" clId="{EBF5EB53-B416-FB48-A09A-AF92448AC96C}" dt="2024-11-06T11:32:13.358" v="10822" actId="700"/>
          <ac:spMkLst>
            <pc:docMk/>
            <pc:sldMk cId="471198627" sldId="268"/>
            <ac:spMk id="29" creationId="{D813CD98-5EBE-426D-A4AC-FA5518B099DE}"/>
          </ac:spMkLst>
        </pc:spChg>
        <pc:spChg chg="add del">
          <ac:chgData name="Amber Mole (2403613)" userId="ac77122a-b3bc-4c08-97b0-7efbd950c800" providerId="ADAL" clId="{EBF5EB53-B416-FB48-A09A-AF92448AC96C}" dt="2024-11-06T11:32:13.358" v="10822" actId="700"/>
          <ac:spMkLst>
            <pc:docMk/>
            <pc:sldMk cId="471198627" sldId="268"/>
            <ac:spMk id="31" creationId="{B453545A-B2D3-41EE-A91C-DBF43402DD43}"/>
          </ac:spMkLst>
        </pc:spChg>
        <pc:grpChg chg="add del">
          <ac:chgData name="Amber Mole (2403613)" userId="ac77122a-b3bc-4c08-97b0-7efbd950c800" providerId="ADAL" clId="{EBF5EB53-B416-FB48-A09A-AF92448AC96C}" dt="2024-11-03T16:56:41.349" v="9151" actId="26606"/>
          <ac:grpSpMkLst>
            <pc:docMk/>
            <pc:sldMk cId="471198627" sldId="268"/>
            <ac:grpSpMk id="14" creationId="{6A0ABFF7-3293-4EAC-9426-EBDCAA34D5E1}"/>
          </ac:grpSpMkLst>
        </pc:grpChg>
        <pc:grpChg chg="add">
          <ac:chgData name="Amber Mole (2403613)" userId="ac77122a-b3bc-4c08-97b0-7efbd950c800" providerId="ADAL" clId="{EBF5EB53-B416-FB48-A09A-AF92448AC96C}" dt="2024-11-06T11:36:50.026" v="11110" actId="26606"/>
          <ac:grpSpMkLst>
            <pc:docMk/>
            <pc:sldMk cId="471198627" sldId="268"/>
            <ac:grpSpMk id="15" creationId="{7AB7BDB5-BE0D-446B-AA57-16A1D859E52B}"/>
          </ac:grpSpMkLst>
        </pc:grpChg>
        <pc:grpChg chg="add del">
          <ac:chgData name="Amber Mole (2403613)" userId="ac77122a-b3bc-4c08-97b0-7efbd950c800" providerId="ADAL" clId="{EBF5EB53-B416-FB48-A09A-AF92448AC96C}" dt="2024-11-06T11:32:13.358" v="10822" actId="700"/>
          <ac:grpSpMkLst>
            <pc:docMk/>
            <pc:sldMk cId="471198627" sldId="268"/>
            <ac:grpSpMk id="25" creationId="{F2C2A007-4AE9-49C4-B364-5FDF34596224}"/>
          </ac:grpSpMkLst>
        </pc:grpChg>
        <pc:graphicFrameChg chg="add mod">
          <ac:chgData name="Amber Mole (2403613)" userId="ac77122a-b3bc-4c08-97b0-7efbd950c800" providerId="ADAL" clId="{EBF5EB53-B416-FB48-A09A-AF92448AC96C}" dt="2024-11-07T15:05:24.046" v="15561" actId="20577"/>
          <ac:graphicFrameMkLst>
            <pc:docMk/>
            <pc:sldMk cId="471198627" sldId="268"/>
            <ac:graphicFrameMk id="7" creationId="{49A02183-9EC4-8290-806E-1828C5CC1AED}"/>
          </ac:graphicFrameMkLst>
        </pc:graphicFrameChg>
      </pc:sldChg>
      <pc:sldChg chg="addSp delSp modSp new mod setBg delDesignElem chgLayout">
        <pc:chgData name="Amber Mole (2403613)" userId="ac77122a-b3bc-4c08-97b0-7efbd950c800" providerId="ADAL" clId="{EBF5EB53-B416-FB48-A09A-AF92448AC96C}" dt="2024-11-07T15:05:54.521" v="15577" actId="20577"/>
        <pc:sldMkLst>
          <pc:docMk/>
          <pc:sldMk cId="1231840222" sldId="269"/>
        </pc:sldMkLst>
        <pc:spChg chg="mod ord">
          <ac:chgData name="Amber Mole (2403613)" userId="ac77122a-b3bc-4c08-97b0-7efbd950c800" providerId="ADAL" clId="{EBF5EB53-B416-FB48-A09A-AF92448AC96C}" dt="2024-11-06T11:50:59.495" v="11428" actId="26606"/>
          <ac:spMkLst>
            <pc:docMk/>
            <pc:sldMk cId="1231840222" sldId="269"/>
            <ac:spMk id="2" creationId="{C795465D-6B61-3682-A0C3-0B0A3EABF27B}"/>
          </ac:spMkLst>
        </pc:spChg>
        <pc:spChg chg="del mod">
          <ac:chgData name="Amber Mole (2403613)" userId="ac77122a-b3bc-4c08-97b0-7efbd950c800" providerId="ADAL" clId="{EBF5EB53-B416-FB48-A09A-AF92448AC96C}" dt="2024-11-06T11:46:39.643" v="11140" actId="700"/>
          <ac:spMkLst>
            <pc:docMk/>
            <pc:sldMk cId="1231840222" sldId="269"/>
            <ac:spMk id="3" creationId="{C72AC2B4-BDF6-B91D-D9AA-07BB3AAAD0BE}"/>
          </ac:spMkLst>
        </pc:spChg>
        <pc:spChg chg="add del mod ord">
          <ac:chgData name="Amber Mole (2403613)" userId="ac77122a-b3bc-4c08-97b0-7efbd950c800" providerId="ADAL" clId="{EBF5EB53-B416-FB48-A09A-AF92448AC96C}" dt="2024-11-06T11:50:59.495" v="11428" actId="26606"/>
          <ac:spMkLst>
            <pc:docMk/>
            <pc:sldMk cId="1231840222" sldId="269"/>
            <ac:spMk id="4" creationId="{1F4B6738-63FE-09D6-C966-E4152DD846D4}"/>
          </ac:spMkLst>
        </pc:spChg>
        <pc:spChg chg="add mod">
          <ac:chgData name="Amber Mole (2403613)" userId="ac77122a-b3bc-4c08-97b0-7efbd950c800" providerId="ADAL" clId="{EBF5EB53-B416-FB48-A09A-AF92448AC96C}" dt="2024-11-06T11:51:59.999" v="11473" actId="14100"/>
          <ac:spMkLst>
            <pc:docMk/>
            <pc:sldMk cId="1231840222" sldId="269"/>
            <ac:spMk id="5" creationId="{8A3B77C9-A7A2-DD7A-1A53-F8B7F3339B34}"/>
          </ac:spMkLst>
        </pc:spChg>
        <pc:spChg chg="add del">
          <ac:chgData name="Amber Mole (2403613)" userId="ac77122a-b3bc-4c08-97b0-7efbd950c800" providerId="ADAL" clId="{EBF5EB53-B416-FB48-A09A-AF92448AC96C}" dt="2024-11-06T11:50:58.576" v="11425" actId="26606"/>
          <ac:spMkLst>
            <pc:docMk/>
            <pc:sldMk cId="1231840222" sldId="269"/>
            <ac:spMk id="7" creationId="{8651CFA9-6065-4243-AC48-858E359780B1}"/>
          </ac:spMkLst>
        </pc:spChg>
        <pc:spChg chg="add del">
          <ac:chgData name="Amber Mole (2403613)" userId="ac77122a-b3bc-4c08-97b0-7efbd950c800" providerId="ADAL" clId="{EBF5EB53-B416-FB48-A09A-AF92448AC96C}" dt="2024-11-03T16:56:44.612" v="9152" actId="26606"/>
          <ac:spMkLst>
            <pc:docMk/>
            <pc:sldMk cId="1231840222" sldId="269"/>
            <ac:spMk id="8" creationId="{8651CFA9-6065-4243-AC48-858E359780B1}"/>
          </ac:spMkLst>
        </pc:spChg>
        <pc:spChg chg="add del">
          <ac:chgData name="Amber Mole (2403613)" userId="ac77122a-b3bc-4c08-97b0-7efbd950c800" providerId="ADAL" clId="{EBF5EB53-B416-FB48-A09A-AF92448AC96C}" dt="2024-11-06T11:50:58.576" v="11425" actId="26606"/>
          <ac:spMkLst>
            <pc:docMk/>
            <pc:sldMk cId="1231840222" sldId="269"/>
            <ac:spMk id="9" creationId="{37962AE0-6A1C-4B76-9D52-10E5E6D7D3BB}"/>
          </ac:spMkLst>
        </pc:spChg>
        <pc:spChg chg="add del">
          <ac:chgData name="Amber Mole (2403613)" userId="ac77122a-b3bc-4c08-97b0-7efbd950c800" providerId="ADAL" clId="{EBF5EB53-B416-FB48-A09A-AF92448AC96C}" dt="2024-11-03T16:56:44.612" v="9152" actId="26606"/>
          <ac:spMkLst>
            <pc:docMk/>
            <pc:sldMk cId="1231840222" sldId="269"/>
            <ac:spMk id="10" creationId="{37962AE0-6A1C-4B76-9D52-10E5E6D7D3BB}"/>
          </ac:spMkLst>
        </pc:spChg>
        <pc:spChg chg="add del">
          <ac:chgData name="Amber Mole (2403613)" userId="ac77122a-b3bc-4c08-97b0-7efbd950c800" providerId="ADAL" clId="{EBF5EB53-B416-FB48-A09A-AF92448AC96C}" dt="2024-11-03T16:56:44.612" v="9152" actId="26606"/>
          <ac:spMkLst>
            <pc:docMk/>
            <pc:sldMk cId="1231840222" sldId="269"/>
            <ac:spMk id="12" creationId="{027CAEDE-D92D-4745-8749-71019415A797}"/>
          </ac:spMkLst>
        </pc:spChg>
        <pc:spChg chg="add del">
          <ac:chgData name="Amber Mole (2403613)" userId="ac77122a-b3bc-4c08-97b0-7efbd950c800" providerId="ADAL" clId="{EBF5EB53-B416-FB48-A09A-AF92448AC96C}" dt="2024-11-06T11:50:59.477" v="11427" actId="26606"/>
          <ac:spMkLst>
            <pc:docMk/>
            <pc:sldMk cId="1231840222" sldId="269"/>
            <ac:spMk id="18" creationId="{43A9B7B3-F171-4C25-99FC-C54250F0649B}"/>
          </ac:spMkLst>
        </pc:spChg>
        <pc:spChg chg="add del">
          <ac:chgData name="Amber Mole (2403613)" userId="ac77122a-b3bc-4c08-97b0-7efbd950c800" providerId="ADAL" clId="{EBF5EB53-B416-FB48-A09A-AF92448AC96C}" dt="2024-11-06T11:50:59.477" v="11427" actId="26606"/>
          <ac:spMkLst>
            <pc:docMk/>
            <pc:sldMk cId="1231840222" sldId="269"/>
            <ac:spMk id="19" creationId="{D2D5C7C5-9C27-4A61-9F57-1857D45320FD}"/>
          </ac:spMkLst>
        </pc:spChg>
        <pc:spChg chg="add del">
          <ac:chgData name="Amber Mole (2403613)" userId="ac77122a-b3bc-4c08-97b0-7efbd950c800" providerId="ADAL" clId="{EBF5EB53-B416-FB48-A09A-AF92448AC96C}" dt="2024-11-06T11:46:39.643" v="11140" actId="700"/>
          <ac:spMkLst>
            <pc:docMk/>
            <pc:sldMk cId="1231840222" sldId="269"/>
            <ac:spMk id="21" creationId="{8651CFA9-6065-4243-AC48-858E359780B1}"/>
          </ac:spMkLst>
        </pc:spChg>
        <pc:spChg chg="add del">
          <ac:chgData name="Amber Mole (2403613)" userId="ac77122a-b3bc-4c08-97b0-7efbd950c800" providerId="ADAL" clId="{EBF5EB53-B416-FB48-A09A-AF92448AC96C}" dt="2024-11-06T11:46:39.643" v="11140" actId="700"/>
          <ac:spMkLst>
            <pc:docMk/>
            <pc:sldMk cId="1231840222" sldId="269"/>
            <ac:spMk id="23" creationId="{7462BFBC-0E19-4E6F-B0C7-CD5C519BC311}"/>
          </ac:spMkLst>
        </pc:spChg>
        <pc:spChg chg="add">
          <ac:chgData name="Amber Mole (2403613)" userId="ac77122a-b3bc-4c08-97b0-7efbd950c800" providerId="ADAL" clId="{EBF5EB53-B416-FB48-A09A-AF92448AC96C}" dt="2024-11-06T11:50:59.495" v="11428" actId="26606"/>
          <ac:spMkLst>
            <pc:docMk/>
            <pc:sldMk cId="1231840222" sldId="269"/>
            <ac:spMk id="24" creationId="{8651CFA9-6065-4243-AC48-858E359780B1}"/>
          </ac:spMkLst>
        </pc:spChg>
        <pc:spChg chg="add">
          <ac:chgData name="Amber Mole (2403613)" userId="ac77122a-b3bc-4c08-97b0-7efbd950c800" providerId="ADAL" clId="{EBF5EB53-B416-FB48-A09A-AF92448AC96C}" dt="2024-11-06T11:50:59.495" v="11428" actId="26606"/>
          <ac:spMkLst>
            <pc:docMk/>
            <pc:sldMk cId="1231840222" sldId="269"/>
            <ac:spMk id="26" creationId="{37962AE0-6A1C-4B76-9D52-10E5E6D7D3BB}"/>
          </ac:spMkLst>
        </pc:spChg>
        <pc:spChg chg="add del">
          <ac:chgData name="Amber Mole (2403613)" userId="ac77122a-b3bc-4c08-97b0-7efbd950c800" providerId="ADAL" clId="{EBF5EB53-B416-FB48-A09A-AF92448AC96C}" dt="2024-11-06T11:46:39.643" v="11140" actId="700"/>
          <ac:spMkLst>
            <pc:docMk/>
            <pc:sldMk cId="1231840222" sldId="269"/>
            <ac:spMk id="29" creationId="{D813CD98-5EBE-426D-A4AC-FA5518B099DE}"/>
          </ac:spMkLst>
        </pc:spChg>
        <pc:spChg chg="add del">
          <ac:chgData name="Amber Mole (2403613)" userId="ac77122a-b3bc-4c08-97b0-7efbd950c800" providerId="ADAL" clId="{EBF5EB53-B416-FB48-A09A-AF92448AC96C}" dt="2024-11-06T11:46:39.643" v="11140" actId="700"/>
          <ac:spMkLst>
            <pc:docMk/>
            <pc:sldMk cId="1231840222" sldId="269"/>
            <ac:spMk id="31" creationId="{B453545A-B2D3-41EE-A91C-DBF43402DD43}"/>
          </ac:spMkLst>
        </pc:spChg>
        <pc:grpChg chg="add del">
          <ac:chgData name="Amber Mole (2403613)" userId="ac77122a-b3bc-4c08-97b0-7efbd950c800" providerId="ADAL" clId="{EBF5EB53-B416-FB48-A09A-AF92448AC96C}" dt="2024-11-06T11:50:58.576" v="11425" actId="26606"/>
          <ac:grpSpMkLst>
            <pc:docMk/>
            <pc:sldMk cId="1231840222" sldId="269"/>
            <ac:grpSpMk id="11" creationId="{191D96BF-0605-446D-9590-F9A64BF8E7F9}"/>
          </ac:grpSpMkLst>
        </pc:grpChg>
        <pc:grpChg chg="add del">
          <ac:chgData name="Amber Mole (2403613)" userId="ac77122a-b3bc-4c08-97b0-7efbd950c800" providerId="ADAL" clId="{EBF5EB53-B416-FB48-A09A-AF92448AC96C}" dt="2024-11-03T16:56:44.612" v="9152" actId="26606"/>
          <ac:grpSpMkLst>
            <pc:docMk/>
            <pc:sldMk cId="1231840222" sldId="269"/>
            <ac:grpSpMk id="14" creationId="{6A0ABFF7-3293-4EAC-9426-EBDCAA34D5E1}"/>
          </ac:grpSpMkLst>
        </pc:grpChg>
        <pc:grpChg chg="add del">
          <ac:chgData name="Amber Mole (2403613)" userId="ac77122a-b3bc-4c08-97b0-7efbd950c800" providerId="ADAL" clId="{EBF5EB53-B416-FB48-A09A-AF92448AC96C}" dt="2024-11-06T11:50:59.477" v="11427" actId="26606"/>
          <ac:grpSpMkLst>
            <pc:docMk/>
            <pc:sldMk cId="1231840222" sldId="269"/>
            <ac:grpSpMk id="20" creationId="{12B335A1-0110-4D6F-BC0E-DCDCB432032B}"/>
          </ac:grpSpMkLst>
        </pc:grpChg>
        <pc:grpChg chg="add del">
          <ac:chgData name="Amber Mole (2403613)" userId="ac77122a-b3bc-4c08-97b0-7efbd950c800" providerId="ADAL" clId="{EBF5EB53-B416-FB48-A09A-AF92448AC96C}" dt="2024-11-06T11:46:39.643" v="11140" actId="700"/>
          <ac:grpSpMkLst>
            <pc:docMk/>
            <pc:sldMk cId="1231840222" sldId="269"/>
            <ac:grpSpMk id="25" creationId="{F2C2A007-4AE9-49C4-B364-5FDF34596224}"/>
          </ac:grpSpMkLst>
        </pc:grpChg>
        <pc:grpChg chg="add">
          <ac:chgData name="Amber Mole (2403613)" userId="ac77122a-b3bc-4c08-97b0-7efbd950c800" providerId="ADAL" clId="{EBF5EB53-B416-FB48-A09A-AF92448AC96C}" dt="2024-11-06T11:50:59.495" v="11428" actId="26606"/>
          <ac:grpSpMkLst>
            <pc:docMk/>
            <pc:sldMk cId="1231840222" sldId="269"/>
            <ac:grpSpMk id="27" creationId="{191D96BF-0605-446D-9590-F9A64BF8E7F9}"/>
          </ac:grpSpMkLst>
        </pc:grpChg>
        <pc:graphicFrameChg chg="add del">
          <ac:chgData name="Amber Mole (2403613)" userId="ac77122a-b3bc-4c08-97b0-7efbd950c800" providerId="ADAL" clId="{EBF5EB53-B416-FB48-A09A-AF92448AC96C}" dt="2024-11-06T11:50:58.576" v="11425" actId="26606"/>
          <ac:graphicFrameMkLst>
            <pc:docMk/>
            <pc:sldMk cId="1231840222" sldId="269"/>
            <ac:graphicFrameMk id="6" creationId="{D6FCE67B-EDDC-96D2-7CEF-73DD34146844}"/>
          </ac:graphicFrameMkLst>
        </pc:graphicFrameChg>
        <pc:graphicFrameChg chg="add del">
          <ac:chgData name="Amber Mole (2403613)" userId="ac77122a-b3bc-4c08-97b0-7efbd950c800" providerId="ADAL" clId="{EBF5EB53-B416-FB48-A09A-AF92448AC96C}" dt="2024-11-06T11:50:59.477" v="11427" actId="26606"/>
          <ac:graphicFrameMkLst>
            <pc:docMk/>
            <pc:sldMk cId="1231840222" sldId="269"/>
            <ac:graphicFrameMk id="22" creationId="{2DE93E78-C1AB-BD91-EBE4-922E5093C1D4}"/>
          </ac:graphicFrameMkLst>
        </pc:graphicFrameChg>
        <pc:graphicFrameChg chg="add mod">
          <ac:chgData name="Amber Mole (2403613)" userId="ac77122a-b3bc-4c08-97b0-7efbd950c800" providerId="ADAL" clId="{EBF5EB53-B416-FB48-A09A-AF92448AC96C}" dt="2024-11-07T15:05:54.521" v="15577" actId="20577"/>
          <ac:graphicFrameMkLst>
            <pc:docMk/>
            <pc:sldMk cId="1231840222" sldId="269"/>
            <ac:graphicFrameMk id="28" creationId="{D6FCE67B-EDDC-96D2-7CEF-73DD34146844}"/>
          </ac:graphicFrameMkLst>
        </pc:graphicFrameChg>
      </pc:sldChg>
      <pc:sldChg chg="addSp delSp modSp new mod setBg">
        <pc:chgData name="Amber Mole (2403613)" userId="ac77122a-b3bc-4c08-97b0-7efbd950c800" providerId="ADAL" clId="{EBF5EB53-B416-FB48-A09A-AF92448AC96C}" dt="2024-11-07T15:00:15.553" v="15321" actId="26606"/>
        <pc:sldMkLst>
          <pc:docMk/>
          <pc:sldMk cId="718738554" sldId="270"/>
        </pc:sldMkLst>
        <pc:spChg chg="mod">
          <ac:chgData name="Amber Mole (2403613)" userId="ac77122a-b3bc-4c08-97b0-7efbd950c800" providerId="ADAL" clId="{EBF5EB53-B416-FB48-A09A-AF92448AC96C}" dt="2024-11-07T15:00:15.553" v="15321" actId="26606"/>
          <ac:spMkLst>
            <pc:docMk/>
            <pc:sldMk cId="718738554" sldId="270"/>
            <ac:spMk id="2" creationId="{05157D6E-ECA9-84BC-7959-9C156930E324}"/>
          </ac:spMkLst>
        </pc:spChg>
        <pc:spChg chg="del">
          <ac:chgData name="Amber Mole (2403613)" userId="ac77122a-b3bc-4c08-97b0-7efbd950c800" providerId="ADAL" clId="{EBF5EB53-B416-FB48-A09A-AF92448AC96C}" dt="2024-11-07T14:55:59.541" v="14655" actId="1032"/>
          <ac:spMkLst>
            <pc:docMk/>
            <pc:sldMk cId="718738554" sldId="270"/>
            <ac:spMk id="3" creationId="{1480DDA3-EA67-3ED0-1619-EEE2259E4B07}"/>
          </ac:spMkLst>
        </pc:spChg>
        <pc:spChg chg="add">
          <ac:chgData name="Amber Mole (2403613)" userId="ac77122a-b3bc-4c08-97b0-7efbd950c800" providerId="ADAL" clId="{EBF5EB53-B416-FB48-A09A-AF92448AC96C}" dt="2024-11-07T15:00:15.553" v="15321" actId="26606"/>
          <ac:spMkLst>
            <pc:docMk/>
            <pc:sldMk cId="718738554" sldId="270"/>
            <ac:spMk id="9" creationId="{43A9B7B3-F171-4C25-99FC-C54250F0649B}"/>
          </ac:spMkLst>
        </pc:spChg>
        <pc:spChg chg="add del">
          <ac:chgData name="Amber Mole (2403613)" userId="ac77122a-b3bc-4c08-97b0-7efbd950c800" providerId="ADAL" clId="{EBF5EB53-B416-FB48-A09A-AF92448AC96C}" dt="2024-11-07T15:00:15.528" v="15320" actId="26606"/>
          <ac:spMkLst>
            <pc:docMk/>
            <pc:sldMk cId="718738554" sldId="270"/>
            <ac:spMk id="10" creationId="{43A9B7B3-F171-4C25-99FC-C54250F0649B}"/>
          </ac:spMkLst>
        </pc:spChg>
        <pc:spChg chg="add">
          <ac:chgData name="Amber Mole (2403613)" userId="ac77122a-b3bc-4c08-97b0-7efbd950c800" providerId="ADAL" clId="{EBF5EB53-B416-FB48-A09A-AF92448AC96C}" dt="2024-11-07T15:00:15.553" v="15321" actId="26606"/>
          <ac:spMkLst>
            <pc:docMk/>
            <pc:sldMk cId="718738554" sldId="270"/>
            <ac:spMk id="11" creationId="{D2D5C7C5-9C27-4A61-9F57-1857D45320FD}"/>
          </ac:spMkLst>
        </pc:spChg>
        <pc:spChg chg="add del">
          <ac:chgData name="Amber Mole (2403613)" userId="ac77122a-b3bc-4c08-97b0-7efbd950c800" providerId="ADAL" clId="{EBF5EB53-B416-FB48-A09A-AF92448AC96C}" dt="2024-11-07T15:00:15.528" v="15320" actId="26606"/>
          <ac:spMkLst>
            <pc:docMk/>
            <pc:sldMk cId="718738554" sldId="270"/>
            <ac:spMk id="12" creationId="{D2D5C7C5-9C27-4A61-9F57-1857D45320FD}"/>
          </ac:spMkLst>
        </pc:spChg>
        <pc:grpChg chg="add">
          <ac:chgData name="Amber Mole (2403613)" userId="ac77122a-b3bc-4c08-97b0-7efbd950c800" providerId="ADAL" clId="{EBF5EB53-B416-FB48-A09A-AF92448AC96C}" dt="2024-11-07T15:00:15.553" v="15321" actId="26606"/>
          <ac:grpSpMkLst>
            <pc:docMk/>
            <pc:sldMk cId="718738554" sldId="270"/>
            <ac:grpSpMk id="13" creationId="{BBDA1F5A-F3A8-40DA-ADE6-E0B4D99C853D}"/>
          </ac:grpSpMkLst>
        </pc:grpChg>
        <pc:grpChg chg="add del">
          <ac:chgData name="Amber Mole (2403613)" userId="ac77122a-b3bc-4c08-97b0-7efbd950c800" providerId="ADAL" clId="{EBF5EB53-B416-FB48-A09A-AF92448AC96C}" dt="2024-11-07T15:00:15.528" v="15320" actId="26606"/>
          <ac:grpSpMkLst>
            <pc:docMk/>
            <pc:sldMk cId="718738554" sldId="270"/>
            <ac:grpSpMk id="14" creationId="{12B335A1-0110-4D6F-BC0E-DCDCB432032B}"/>
          </ac:grpSpMkLst>
        </pc:grpChg>
        <pc:graphicFrameChg chg="add del mod modGraphic">
          <ac:chgData name="Amber Mole (2403613)" userId="ac77122a-b3bc-4c08-97b0-7efbd950c800" providerId="ADAL" clId="{EBF5EB53-B416-FB48-A09A-AF92448AC96C}" dt="2024-11-07T15:00:15.553" v="15321" actId="26606"/>
          <ac:graphicFrameMkLst>
            <pc:docMk/>
            <pc:sldMk cId="718738554" sldId="270"/>
            <ac:graphicFrameMk id="4" creationId="{6B475C5B-8C83-CB7E-14EA-A5579C34EB5E}"/>
          </ac:graphicFrameMkLst>
        </pc:graphicFrameChg>
        <pc:graphicFrameChg chg="add del">
          <ac:chgData name="Amber Mole (2403613)" userId="ac77122a-b3bc-4c08-97b0-7efbd950c800" providerId="ADAL" clId="{EBF5EB53-B416-FB48-A09A-AF92448AC96C}" dt="2024-11-07T15:00:15.528" v="15320" actId="26606"/>
          <ac:graphicFrameMkLst>
            <pc:docMk/>
            <pc:sldMk cId="718738554" sldId="270"/>
            <ac:graphicFrameMk id="6" creationId="{3D469D4E-1A33-4657-3785-5C7FE1E40C96}"/>
          </ac:graphicFrameMkLst>
        </pc:graphicFrameChg>
        <pc:graphicFrameChg chg="add">
          <ac:chgData name="Amber Mole (2403613)" userId="ac77122a-b3bc-4c08-97b0-7efbd950c800" providerId="ADAL" clId="{EBF5EB53-B416-FB48-A09A-AF92448AC96C}" dt="2024-11-07T15:00:15.553" v="15321" actId="26606"/>
          <ac:graphicFrameMkLst>
            <pc:docMk/>
            <pc:sldMk cId="718738554" sldId="270"/>
            <ac:graphicFrameMk id="19" creationId="{6B475C5B-8C83-CB7E-14EA-A5579C34EB5E}"/>
          </ac:graphicFrameMkLst>
        </pc:graphicFrameChg>
      </pc:sldChg>
      <pc:sldChg chg="addSp delSp modSp new mod ord setBg">
        <pc:chgData name="Amber Mole (2403613)" userId="ac77122a-b3bc-4c08-97b0-7efbd950c800" providerId="ADAL" clId="{EBF5EB53-B416-FB48-A09A-AF92448AC96C}" dt="2024-11-07T15:07:48.901" v="15662" actId="20577"/>
        <pc:sldMkLst>
          <pc:docMk/>
          <pc:sldMk cId="636621424" sldId="271"/>
        </pc:sldMkLst>
        <pc:spChg chg="mod">
          <ac:chgData name="Amber Mole (2403613)" userId="ac77122a-b3bc-4c08-97b0-7efbd950c800" providerId="ADAL" clId="{EBF5EB53-B416-FB48-A09A-AF92448AC96C}" dt="2024-11-03T16:51:31.530" v="9142" actId="207"/>
          <ac:spMkLst>
            <pc:docMk/>
            <pc:sldMk cId="636621424" sldId="271"/>
            <ac:spMk id="2" creationId="{E83CB39D-8BA1-1302-64DC-0A992206AA59}"/>
          </ac:spMkLst>
        </pc:spChg>
        <pc:spChg chg="add del mod">
          <ac:chgData name="Amber Mole (2403613)" userId="ac77122a-b3bc-4c08-97b0-7efbd950c800" providerId="ADAL" clId="{EBF5EB53-B416-FB48-A09A-AF92448AC96C}" dt="2024-11-03T16:43:30.829" v="9045" actId="26606"/>
          <ac:spMkLst>
            <pc:docMk/>
            <pc:sldMk cId="636621424" sldId="271"/>
            <ac:spMk id="3" creationId="{88FE34EF-2C12-6506-197A-F806BE3971A9}"/>
          </ac:spMkLst>
        </pc:spChg>
        <pc:spChg chg="add del">
          <ac:chgData name="Amber Mole (2403613)" userId="ac77122a-b3bc-4c08-97b0-7efbd950c800" providerId="ADAL" clId="{EBF5EB53-B416-FB48-A09A-AF92448AC96C}" dt="2024-11-03T16:43:17.949" v="9038" actId="26606"/>
          <ac:spMkLst>
            <pc:docMk/>
            <pc:sldMk cId="636621424" sldId="271"/>
            <ac:spMk id="9" creationId="{43A9B7B3-F171-4C25-99FC-C54250F0649B}"/>
          </ac:spMkLst>
        </pc:spChg>
        <pc:spChg chg="add del">
          <ac:chgData name="Amber Mole (2403613)" userId="ac77122a-b3bc-4c08-97b0-7efbd950c800" providerId="ADAL" clId="{EBF5EB53-B416-FB48-A09A-AF92448AC96C}" dt="2024-11-03T16:43:17.949" v="9038" actId="26606"/>
          <ac:spMkLst>
            <pc:docMk/>
            <pc:sldMk cId="636621424" sldId="271"/>
            <ac:spMk id="11" creationId="{D2D5C7C5-9C27-4A61-9F57-1857D45320FD}"/>
          </ac:spMkLst>
        </pc:spChg>
        <pc:spChg chg="add del">
          <ac:chgData name="Amber Mole (2403613)" userId="ac77122a-b3bc-4c08-97b0-7efbd950c800" providerId="ADAL" clId="{EBF5EB53-B416-FB48-A09A-AF92448AC96C}" dt="2024-11-03T16:43:28.388" v="9042" actId="26606"/>
          <ac:spMkLst>
            <pc:docMk/>
            <pc:sldMk cId="636621424" sldId="271"/>
            <ac:spMk id="19" creationId="{43A9B7B3-F171-4C25-99FC-C54250F0649B}"/>
          </ac:spMkLst>
        </pc:spChg>
        <pc:spChg chg="add del">
          <ac:chgData name="Amber Mole (2403613)" userId="ac77122a-b3bc-4c08-97b0-7efbd950c800" providerId="ADAL" clId="{EBF5EB53-B416-FB48-A09A-AF92448AC96C}" dt="2024-11-03T16:43:28.388" v="9042" actId="26606"/>
          <ac:spMkLst>
            <pc:docMk/>
            <pc:sldMk cId="636621424" sldId="271"/>
            <ac:spMk id="20" creationId="{D2D5C7C5-9C27-4A61-9F57-1857D45320FD}"/>
          </ac:spMkLst>
        </pc:spChg>
        <pc:spChg chg="add del">
          <ac:chgData name="Amber Mole (2403613)" userId="ac77122a-b3bc-4c08-97b0-7efbd950c800" providerId="ADAL" clId="{EBF5EB53-B416-FB48-A09A-AF92448AC96C}" dt="2024-11-03T16:43:30.810" v="9044" actId="26606"/>
          <ac:spMkLst>
            <pc:docMk/>
            <pc:sldMk cId="636621424" sldId="271"/>
            <ac:spMk id="24" creationId="{43A9B7B3-F171-4C25-99FC-C54250F0649B}"/>
          </ac:spMkLst>
        </pc:spChg>
        <pc:spChg chg="add del">
          <ac:chgData name="Amber Mole (2403613)" userId="ac77122a-b3bc-4c08-97b0-7efbd950c800" providerId="ADAL" clId="{EBF5EB53-B416-FB48-A09A-AF92448AC96C}" dt="2024-11-03T16:43:30.810" v="9044" actId="26606"/>
          <ac:spMkLst>
            <pc:docMk/>
            <pc:sldMk cId="636621424" sldId="271"/>
            <ac:spMk id="25" creationId="{D2D5C7C5-9C27-4A61-9F57-1857D45320FD}"/>
          </ac:spMkLst>
        </pc:spChg>
        <pc:spChg chg="add">
          <ac:chgData name="Amber Mole (2403613)" userId="ac77122a-b3bc-4c08-97b0-7efbd950c800" providerId="ADAL" clId="{EBF5EB53-B416-FB48-A09A-AF92448AC96C}" dt="2024-11-03T16:43:30.829" v="9045" actId="26606"/>
          <ac:spMkLst>
            <pc:docMk/>
            <pc:sldMk cId="636621424" sldId="271"/>
            <ac:spMk id="29" creationId="{43A9B7B3-F171-4C25-99FC-C54250F0649B}"/>
          </ac:spMkLst>
        </pc:spChg>
        <pc:spChg chg="add">
          <ac:chgData name="Amber Mole (2403613)" userId="ac77122a-b3bc-4c08-97b0-7efbd950c800" providerId="ADAL" clId="{EBF5EB53-B416-FB48-A09A-AF92448AC96C}" dt="2024-11-03T16:43:30.829" v="9045" actId="26606"/>
          <ac:spMkLst>
            <pc:docMk/>
            <pc:sldMk cId="636621424" sldId="271"/>
            <ac:spMk id="30" creationId="{D2D5C7C5-9C27-4A61-9F57-1857D45320FD}"/>
          </ac:spMkLst>
        </pc:spChg>
        <pc:grpChg chg="add del">
          <ac:chgData name="Amber Mole (2403613)" userId="ac77122a-b3bc-4c08-97b0-7efbd950c800" providerId="ADAL" clId="{EBF5EB53-B416-FB48-A09A-AF92448AC96C}" dt="2024-11-03T16:43:17.949" v="9038" actId="26606"/>
          <ac:grpSpMkLst>
            <pc:docMk/>
            <pc:sldMk cId="636621424" sldId="271"/>
            <ac:grpSpMk id="13" creationId="{12B335A1-0110-4D6F-BC0E-DCDCB432032B}"/>
          </ac:grpSpMkLst>
        </pc:grpChg>
        <pc:grpChg chg="add del">
          <ac:chgData name="Amber Mole (2403613)" userId="ac77122a-b3bc-4c08-97b0-7efbd950c800" providerId="ADAL" clId="{EBF5EB53-B416-FB48-A09A-AF92448AC96C}" dt="2024-11-03T16:43:28.388" v="9042" actId="26606"/>
          <ac:grpSpMkLst>
            <pc:docMk/>
            <pc:sldMk cId="636621424" sldId="271"/>
            <ac:grpSpMk id="21" creationId="{12B335A1-0110-4D6F-BC0E-DCDCB432032B}"/>
          </ac:grpSpMkLst>
        </pc:grpChg>
        <pc:grpChg chg="add del">
          <ac:chgData name="Amber Mole (2403613)" userId="ac77122a-b3bc-4c08-97b0-7efbd950c800" providerId="ADAL" clId="{EBF5EB53-B416-FB48-A09A-AF92448AC96C}" dt="2024-11-03T16:43:30.810" v="9044" actId="26606"/>
          <ac:grpSpMkLst>
            <pc:docMk/>
            <pc:sldMk cId="636621424" sldId="271"/>
            <ac:grpSpMk id="26" creationId="{BBDA1F5A-F3A8-40DA-ADE6-E0B4D99C853D}"/>
          </ac:grpSpMkLst>
        </pc:grpChg>
        <pc:grpChg chg="add">
          <ac:chgData name="Amber Mole (2403613)" userId="ac77122a-b3bc-4c08-97b0-7efbd950c800" providerId="ADAL" clId="{EBF5EB53-B416-FB48-A09A-AF92448AC96C}" dt="2024-11-03T16:43:30.829" v="9045" actId="26606"/>
          <ac:grpSpMkLst>
            <pc:docMk/>
            <pc:sldMk cId="636621424" sldId="271"/>
            <ac:grpSpMk id="31" creationId="{12B335A1-0110-4D6F-BC0E-DCDCB432032B}"/>
          </ac:grpSpMkLst>
        </pc:grpChg>
        <pc:graphicFrameChg chg="add del">
          <ac:chgData name="Amber Mole (2403613)" userId="ac77122a-b3bc-4c08-97b0-7efbd950c800" providerId="ADAL" clId="{EBF5EB53-B416-FB48-A09A-AF92448AC96C}" dt="2024-11-03T16:43:17.949" v="9038" actId="26606"/>
          <ac:graphicFrameMkLst>
            <pc:docMk/>
            <pc:sldMk cId="636621424" sldId="271"/>
            <ac:graphicFrameMk id="5" creationId="{B8F32979-5DCB-3D34-8F41-677CE9F8B243}"/>
          </ac:graphicFrameMkLst>
        </pc:graphicFrameChg>
        <pc:graphicFrameChg chg="add del">
          <ac:chgData name="Amber Mole (2403613)" userId="ac77122a-b3bc-4c08-97b0-7efbd950c800" providerId="ADAL" clId="{EBF5EB53-B416-FB48-A09A-AF92448AC96C}" dt="2024-11-03T16:43:27.735" v="9040" actId="26606"/>
          <ac:graphicFrameMkLst>
            <pc:docMk/>
            <pc:sldMk cId="636621424" sldId="271"/>
            <ac:graphicFrameMk id="17" creationId="{D5DF145E-6B2A-F173-8D24-31E00087CD2E}"/>
          </ac:graphicFrameMkLst>
        </pc:graphicFrameChg>
        <pc:graphicFrameChg chg="add del">
          <ac:chgData name="Amber Mole (2403613)" userId="ac77122a-b3bc-4c08-97b0-7efbd950c800" providerId="ADAL" clId="{EBF5EB53-B416-FB48-A09A-AF92448AC96C}" dt="2024-11-03T16:43:28.388" v="9042" actId="26606"/>
          <ac:graphicFrameMkLst>
            <pc:docMk/>
            <pc:sldMk cId="636621424" sldId="271"/>
            <ac:graphicFrameMk id="22" creationId="{B8F32979-5DCB-3D34-8F41-677CE9F8B243}"/>
          </ac:graphicFrameMkLst>
        </pc:graphicFrameChg>
        <pc:graphicFrameChg chg="add del">
          <ac:chgData name="Amber Mole (2403613)" userId="ac77122a-b3bc-4c08-97b0-7efbd950c800" providerId="ADAL" clId="{EBF5EB53-B416-FB48-A09A-AF92448AC96C}" dt="2024-11-03T16:43:30.810" v="9044" actId="26606"/>
          <ac:graphicFrameMkLst>
            <pc:docMk/>
            <pc:sldMk cId="636621424" sldId="271"/>
            <ac:graphicFrameMk id="27" creationId="{EA9969C1-3C96-DAA5-4190-0E423757361D}"/>
          </ac:graphicFrameMkLst>
        </pc:graphicFrameChg>
        <pc:graphicFrameChg chg="add mod modGraphic">
          <ac:chgData name="Amber Mole (2403613)" userId="ac77122a-b3bc-4c08-97b0-7efbd950c800" providerId="ADAL" clId="{EBF5EB53-B416-FB48-A09A-AF92448AC96C}" dt="2024-11-07T15:07:48.901" v="15662" actId="20577"/>
          <ac:graphicFrameMkLst>
            <pc:docMk/>
            <pc:sldMk cId="636621424" sldId="271"/>
            <ac:graphicFrameMk id="32" creationId="{B8F32979-5DCB-3D34-8F41-677CE9F8B243}"/>
          </ac:graphicFrameMkLst>
        </pc:graphicFrameChg>
        <pc:picChg chg="add mod">
          <ac:chgData name="Amber Mole (2403613)" userId="ac77122a-b3bc-4c08-97b0-7efbd950c800" providerId="ADAL" clId="{EBF5EB53-B416-FB48-A09A-AF92448AC96C}" dt="2024-11-03T16:50:56.440" v="9133" actId="1076"/>
          <ac:picMkLst>
            <pc:docMk/>
            <pc:sldMk cId="636621424" sldId="271"/>
            <ac:picMk id="6" creationId="{5ACB0465-0BAC-A656-B479-8AE25B912588}"/>
          </ac:picMkLst>
        </pc:picChg>
        <pc:picChg chg="add mod">
          <ac:chgData name="Amber Mole (2403613)" userId="ac77122a-b3bc-4c08-97b0-7efbd950c800" providerId="ADAL" clId="{EBF5EB53-B416-FB48-A09A-AF92448AC96C}" dt="2024-11-03T16:51:03.414" v="9135" actId="1076"/>
          <ac:picMkLst>
            <pc:docMk/>
            <pc:sldMk cId="636621424" sldId="271"/>
            <ac:picMk id="8" creationId="{08FC0173-D6B1-4669-9182-B5A0F3422D93}"/>
          </ac:picMkLst>
        </pc:picChg>
        <pc:picChg chg="add del mod">
          <ac:chgData name="Amber Mole (2403613)" userId="ac77122a-b3bc-4c08-97b0-7efbd950c800" providerId="ADAL" clId="{EBF5EB53-B416-FB48-A09A-AF92448AC96C}" dt="2024-11-03T16:45:49.581" v="9070" actId="478"/>
          <ac:picMkLst>
            <pc:docMk/>
            <pc:sldMk cId="636621424" sldId="271"/>
            <ac:picMk id="12" creationId="{956AF384-FE0B-2E7D-690E-9B4AF31047B0}"/>
          </ac:picMkLst>
        </pc:picChg>
        <pc:picChg chg="add mod">
          <ac:chgData name="Amber Mole (2403613)" userId="ac77122a-b3bc-4c08-97b0-7efbd950c800" providerId="ADAL" clId="{EBF5EB53-B416-FB48-A09A-AF92448AC96C}" dt="2024-11-03T16:51:45.885" v="9144" actId="1076"/>
          <ac:picMkLst>
            <pc:docMk/>
            <pc:sldMk cId="636621424" sldId="271"/>
            <ac:picMk id="16" creationId="{55D34318-ECF7-825C-DEEB-D3C99F9ED904}"/>
          </ac:picMkLst>
        </pc:picChg>
        <pc:picChg chg="add mod">
          <ac:chgData name="Amber Mole (2403613)" userId="ac77122a-b3bc-4c08-97b0-7efbd950c800" providerId="ADAL" clId="{EBF5EB53-B416-FB48-A09A-AF92448AC96C}" dt="2024-11-03T16:51:11.008" v="9137" actId="1076"/>
          <ac:picMkLst>
            <pc:docMk/>
            <pc:sldMk cId="636621424" sldId="271"/>
            <ac:picMk id="23" creationId="{012A7E7D-4CC5-3DC5-302C-411D18A07D44}"/>
          </ac:picMkLst>
        </pc:picChg>
        <pc:picChg chg="add mod">
          <ac:chgData name="Amber Mole (2403613)" userId="ac77122a-b3bc-4c08-97b0-7efbd950c800" providerId="ADAL" clId="{EBF5EB53-B416-FB48-A09A-AF92448AC96C}" dt="2024-11-03T16:51:15.564" v="9138" actId="1076"/>
          <ac:picMkLst>
            <pc:docMk/>
            <pc:sldMk cId="636621424" sldId="271"/>
            <ac:picMk id="33" creationId="{B37C8D51-ED2F-7CA5-3747-FEB0FF8B71C7}"/>
          </ac:picMkLst>
        </pc:picChg>
        <pc:picChg chg="add mod">
          <ac:chgData name="Amber Mole (2403613)" userId="ac77122a-b3bc-4c08-97b0-7efbd950c800" providerId="ADAL" clId="{EBF5EB53-B416-FB48-A09A-AF92448AC96C}" dt="2024-11-03T16:51:18.667" v="9139" actId="1076"/>
          <ac:picMkLst>
            <pc:docMk/>
            <pc:sldMk cId="636621424" sldId="271"/>
            <ac:picMk id="35" creationId="{FC78F3BD-78BB-9F8C-6979-FB46D9FC8C47}"/>
          </ac:picMkLst>
        </pc:picChg>
        <pc:picChg chg="add mod">
          <ac:chgData name="Amber Mole (2403613)" userId="ac77122a-b3bc-4c08-97b0-7efbd950c800" providerId="ADAL" clId="{EBF5EB53-B416-FB48-A09A-AF92448AC96C}" dt="2024-11-03T16:48:34.364" v="9099" actId="14100"/>
          <ac:picMkLst>
            <pc:docMk/>
            <pc:sldMk cId="636621424" sldId="271"/>
            <ac:picMk id="37" creationId="{BBE92B89-D021-3951-73BC-1F4C10F307E7}"/>
          </ac:picMkLst>
        </pc:picChg>
        <pc:picChg chg="add del mod">
          <ac:chgData name="Amber Mole (2403613)" userId="ac77122a-b3bc-4c08-97b0-7efbd950c800" providerId="ADAL" clId="{EBF5EB53-B416-FB48-A09A-AF92448AC96C}" dt="2024-11-03T16:48:59.990" v="9106" actId="478"/>
          <ac:picMkLst>
            <pc:docMk/>
            <pc:sldMk cId="636621424" sldId="271"/>
            <ac:picMk id="39" creationId="{D788D0B0-E06A-0069-B922-C3082BBD9F55}"/>
          </ac:picMkLst>
        </pc:picChg>
        <pc:picChg chg="add mod">
          <ac:chgData name="Amber Mole (2403613)" userId="ac77122a-b3bc-4c08-97b0-7efbd950c800" providerId="ADAL" clId="{EBF5EB53-B416-FB48-A09A-AF92448AC96C}" dt="2024-11-03T16:51:48.729" v="9145" actId="1076"/>
          <ac:picMkLst>
            <pc:docMk/>
            <pc:sldMk cId="636621424" sldId="271"/>
            <ac:picMk id="40" creationId="{EFFDED7E-AA58-ECE8-5FB6-4278A8BDC31C}"/>
          </ac:picMkLst>
        </pc:picChg>
      </pc:sldChg>
      <pc:sldChg chg="addSp delSp modSp new del mod ord setBg">
        <pc:chgData name="Amber Mole (2403613)" userId="ac77122a-b3bc-4c08-97b0-7efbd950c800" providerId="ADAL" clId="{EBF5EB53-B416-FB48-A09A-AF92448AC96C}" dt="2024-11-03T16:41:58.993" v="8817" actId="2696"/>
        <pc:sldMkLst>
          <pc:docMk/>
          <pc:sldMk cId="1924467475" sldId="271"/>
        </pc:sldMkLst>
        <pc:spChg chg="mod">
          <ac:chgData name="Amber Mole (2403613)" userId="ac77122a-b3bc-4c08-97b0-7efbd950c800" providerId="ADAL" clId="{EBF5EB53-B416-FB48-A09A-AF92448AC96C}" dt="2024-11-03T16:41:25.372" v="8812" actId="26606"/>
          <ac:spMkLst>
            <pc:docMk/>
            <pc:sldMk cId="1924467475" sldId="271"/>
            <ac:spMk id="2" creationId="{C0D78929-C05C-6157-4DDD-E74FFDA567B7}"/>
          </ac:spMkLst>
        </pc:spChg>
        <pc:spChg chg="del mod">
          <ac:chgData name="Amber Mole (2403613)" userId="ac77122a-b3bc-4c08-97b0-7efbd950c800" providerId="ADAL" clId="{EBF5EB53-B416-FB48-A09A-AF92448AC96C}" dt="2024-11-03T16:40:32.936" v="8810" actId="26606"/>
          <ac:spMkLst>
            <pc:docMk/>
            <pc:sldMk cId="1924467475" sldId="271"/>
            <ac:spMk id="3" creationId="{656CBD63-B966-55BA-FDB3-9234ACBFE67A}"/>
          </ac:spMkLst>
        </pc:spChg>
        <pc:spChg chg="add del">
          <ac:chgData name="Amber Mole (2403613)" userId="ac77122a-b3bc-4c08-97b0-7efbd950c800" providerId="ADAL" clId="{EBF5EB53-B416-FB48-A09A-AF92448AC96C}" dt="2024-11-03T16:41:25.372" v="8812" actId="26606"/>
          <ac:spMkLst>
            <pc:docMk/>
            <pc:sldMk cId="1924467475" sldId="271"/>
            <ac:spMk id="9" creationId="{43A9B7B3-F171-4C25-99FC-C54250F0649B}"/>
          </ac:spMkLst>
        </pc:spChg>
        <pc:spChg chg="add del">
          <ac:chgData name="Amber Mole (2403613)" userId="ac77122a-b3bc-4c08-97b0-7efbd950c800" providerId="ADAL" clId="{EBF5EB53-B416-FB48-A09A-AF92448AC96C}" dt="2024-11-03T16:41:25.372" v="8812" actId="26606"/>
          <ac:spMkLst>
            <pc:docMk/>
            <pc:sldMk cId="1924467475" sldId="271"/>
            <ac:spMk id="11" creationId="{D2D5C7C5-9C27-4A61-9F57-1857D45320FD}"/>
          </ac:spMkLst>
        </pc:spChg>
        <pc:spChg chg="add">
          <ac:chgData name="Amber Mole (2403613)" userId="ac77122a-b3bc-4c08-97b0-7efbd950c800" providerId="ADAL" clId="{EBF5EB53-B416-FB48-A09A-AF92448AC96C}" dt="2024-11-03T16:41:25.372" v="8812" actId="26606"/>
          <ac:spMkLst>
            <pc:docMk/>
            <pc:sldMk cId="1924467475" sldId="271"/>
            <ac:spMk id="20" creationId="{8651CFA9-6065-4243-AC48-858E359780B1}"/>
          </ac:spMkLst>
        </pc:spChg>
        <pc:spChg chg="add">
          <ac:chgData name="Amber Mole (2403613)" userId="ac77122a-b3bc-4c08-97b0-7efbd950c800" providerId="ADAL" clId="{EBF5EB53-B416-FB48-A09A-AF92448AC96C}" dt="2024-11-03T16:41:25.372" v="8812" actId="26606"/>
          <ac:spMkLst>
            <pc:docMk/>
            <pc:sldMk cId="1924467475" sldId="271"/>
            <ac:spMk id="22" creationId="{FBC8BBE5-981E-4B0B-9654-32B5668BFF31}"/>
          </ac:spMkLst>
        </pc:spChg>
        <pc:spChg chg="add">
          <ac:chgData name="Amber Mole (2403613)" userId="ac77122a-b3bc-4c08-97b0-7efbd950c800" providerId="ADAL" clId="{EBF5EB53-B416-FB48-A09A-AF92448AC96C}" dt="2024-11-03T16:41:25.372" v="8812" actId="26606"/>
          <ac:spMkLst>
            <pc:docMk/>
            <pc:sldMk cId="1924467475" sldId="271"/>
            <ac:spMk id="28" creationId="{559FFC96-7206-4308-885C-87C51BE19468}"/>
          </ac:spMkLst>
        </pc:spChg>
        <pc:spChg chg="add">
          <ac:chgData name="Amber Mole (2403613)" userId="ac77122a-b3bc-4c08-97b0-7efbd950c800" providerId="ADAL" clId="{EBF5EB53-B416-FB48-A09A-AF92448AC96C}" dt="2024-11-03T16:41:25.372" v="8812" actId="26606"/>
          <ac:spMkLst>
            <pc:docMk/>
            <pc:sldMk cId="1924467475" sldId="271"/>
            <ac:spMk id="30" creationId="{CA78804C-537C-4B62-9AA9-7CCC321C1986}"/>
          </ac:spMkLst>
        </pc:spChg>
        <pc:grpChg chg="add del">
          <ac:chgData name="Amber Mole (2403613)" userId="ac77122a-b3bc-4c08-97b0-7efbd950c800" providerId="ADAL" clId="{EBF5EB53-B416-FB48-A09A-AF92448AC96C}" dt="2024-11-03T16:41:25.372" v="8812" actId="26606"/>
          <ac:grpSpMkLst>
            <pc:docMk/>
            <pc:sldMk cId="1924467475" sldId="271"/>
            <ac:grpSpMk id="13" creationId="{BBDA1F5A-F3A8-40DA-ADE6-E0B4D99C853D}"/>
          </ac:grpSpMkLst>
        </pc:grpChg>
        <pc:grpChg chg="add">
          <ac:chgData name="Amber Mole (2403613)" userId="ac77122a-b3bc-4c08-97b0-7efbd950c800" providerId="ADAL" clId="{EBF5EB53-B416-FB48-A09A-AF92448AC96C}" dt="2024-11-03T16:41:25.372" v="8812" actId="26606"/>
          <ac:grpSpMkLst>
            <pc:docMk/>
            <pc:sldMk cId="1924467475" sldId="271"/>
            <ac:grpSpMk id="24" creationId="{005B469E-7DDA-4369-A7C8-289C68FE9A53}"/>
          </ac:grpSpMkLst>
        </pc:grpChg>
        <pc:graphicFrameChg chg="add mod ord modGraphic">
          <ac:chgData name="Amber Mole (2403613)" userId="ac77122a-b3bc-4c08-97b0-7efbd950c800" providerId="ADAL" clId="{EBF5EB53-B416-FB48-A09A-AF92448AC96C}" dt="2024-11-03T16:41:25.372" v="8812" actId="26606"/>
          <ac:graphicFrameMkLst>
            <pc:docMk/>
            <pc:sldMk cId="1924467475" sldId="271"/>
            <ac:graphicFrameMk id="5" creationId="{5196E712-BF4E-B7CE-B50A-FC60C864B957}"/>
          </ac:graphicFrameMkLst>
        </pc:graphicFrameChg>
        <pc:picChg chg="add mod">
          <ac:chgData name="Amber Mole (2403613)" userId="ac77122a-b3bc-4c08-97b0-7efbd950c800" providerId="ADAL" clId="{EBF5EB53-B416-FB48-A09A-AF92448AC96C}" dt="2024-11-03T16:41:50.170" v="8816" actId="1076"/>
          <ac:picMkLst>
            <pc:docMk/>
            <pc:sldMk cId="1924467475" sldId="271"/>
            <ac:picMk id="6" creationId="{4AC9F9A5-6326-8B3B-CD47-654D22FB056D}"/>
          </ac:picMkLst>
        </pc:picChg>
        <pc:picChg chg="add mod">
          <ac:chgData name="Amber Mole (2403613)" userId="ac77122a-b3bc-4c08-97b0-7efbd950c800" providerId="ADAL" clId="{EBF5EB53-B416-FB48-A09A-AF92448AC96C}" dt="2024-11-03T16:41:34.382" v="8815" actId="1076"/>
          <ac:picMkLst>
            <pc:docMk/>
            <pc:sldMk cId="1924467475" sldId="271"/>
            <ac:picMk id="8" creationId="{BBAE00F8-689B-7C3F-F796-2422CF13F843}"/>
          </ac:picMkLst>
        </pc:picChg>
      </pc:sldChg>
      <pc:sldChg chg="addSp delSp modSp new mod setBg addAnim delAnim">
        <pc:chgData name="Amber Mole (2403613)" userId="ac77122a-b3bc-4c08-97b0-7efbd950c800" providerId="ADAL" clId="{EBF5EB53-B416-FB48-A09A-AF92448AC96C}" dt="2024-11-05T11:33:30.203" v="9671" actId="207"/>
        <pc:sldMkLst>
          <pc:docMk/>
          <pc:sldMk cId="4184794210" sldId="272"/>
        </pc:sldMkLst>
        <pc:spChg chg="mod">
          <ac:chgData name="Amber Mole (2403613)" userId="ac77122a-b3bc-4c08-97b0-7efbd950c800" providerId="ADAL" clId="{EBF5EB53-B416-FB48-A09A-AF92448AC96C}" dt="2024-11-05T11:33:30.203" v="9671" actId="207"/>
          <ac:spMkLst>
            <pc:docMk/>
            <pc:sldMk cId="4184794210" sldId="272"/>
            <ac:spMk id="2" creationId="{A9AF961A-1D89-2C9C-BE98-4DABEDA6BF65}"/>
          </ac:spMkLst>
        </pc:spChg>
        <pc:spChg chg="del mod">
          <ac:chgData name="Amber Mole (2403613)" userId="ac77122a-b3bc-4c08-97b0-7efbd950c800" providerId="ADAL" clId="{EBF5EB53-B416-FB48-A09A-AF92448AC96C}" dt="2024-11-04T18:28:10.683" v="9537" actId="931"/>
          <ac:spMkLst>
            <pc:docMk/>
            <pc:sldMk cId="4184794210" sldId="272"/>
            <ac:spMk id="3" creationId="{70FEAF02-29B1-DBEE-DEFD-FEC97889B36A}"/>
          </ac:spMkLst>
        </pc:spChg>
        <pc:spChg chg="add del">
          <ac:chgData name="Amber Mole (2403613)" userId="ac77122a-b3bc-4c08-97b0-7efbd950c800" providerId="ADAL" clId="{EBF5EB53-B416-FB48-A09A-AF92448AC96C}" dt="2024-11-04T18:28:17.327" v="9538" actId="26606"/>
          <ac:spMkLst>
            <pc:docMk/>
            <pc:sldMk cId="4184794210" sldId="272"/>
            <ac:spMk id="8" creationId="{8651CFA9-6065-4243-AC48-858E359780B1}"/>
          </ac:spMkLst>
        </pc:spChg>
        <pc:spChg chg="add del">
          <ac:chgData name="Amber Mole (2403613)" userId="ac77122a-b3bc-4c08-97b0-7efbd950c800" providerId="ADAL" clId="{EBF5EB53-B416-FB48-A09A-AF92448AC96C}" dt="2024-11-04T18:28:17.327" v="9538" actId="26606"/>
          <ac:spMkLst>
            <pc:docMk/>
            <pc:sldMk cId="4184794210" sldId="272"/>
            <ac:spMk id="10" creationId="{37962AE0-6A1C-4B76-9D52-10E5E6D7D3BB}"/>
          </ac:spMkLst>
        </pc:spChg>
        <pc:spChg chg="add del">
          <ac:chgData name="Amber Mole (2403613)" userId="ac77122a-b3bc-4c08-97b0-7efbd950c800" providerId="ADAL" clId="{EBF5EB53-B416-FB48-A09A-AF92448AC96C}" dt="2024-11-04T18:28:17.327" v="9538" actId="26606"/>
          <ac:spMkLst>
            <pc:docMk/>
            <pc:sldMk cId="4184794210" sldId="272"/>
            <ac:spMk id="12" creationId="{027CAEDE-D92D-4745-8749-71019415A797}"/>
          </ac:spMkLst>
        </pc:spChg>
        <pc:spChg chg="add del">
          <ac:chgData name="Amber Mole (2403613)" userId="ac77122a-b3bc-4c08-97b0-7efbd950c800" providerId="ADAL" clId="{EBF5EB53-B416-FB48-A09A-AF92448AC96C}" dt="2024-11-04T18:28:20.818" v="9539" actId="478"/>
          <ac:spMkLst>
            <pc:docMk/>
            <pc:sldMk cId="4184794210" sldId="272"/>
            <ac:spMk id="20" creationId="{E1B65FD1-889B-1CF0-33B0-B3BD4D453462}"/>
          </ac:spMkLst>
        </pc:spChg>
        <pc:spChg chg="add del">
          <ac:chgData name="Amber Mole (2403613)" userId="ac77122a-b3bc-4c08-97b0-7efbd950c800" providerId="ADAL" clId="{EBF5EB53-B416-FB48-A09A-AF92448AC96C}" dt="2024-11-05T11:32:50.783" v="9663" actId="26606"/>
          <ac:spMkLst>
            <pc:docMk/>
            <pc:sldMk cId="4184794210" sldId="272"/>
            <ac:spMk id="23" creationId="{8651CFA9-6065-4243-AC48-858E359780B1}"/>
          </ac:spMkLst>
        </pc:spChg>
        <pc:spChg chg="add del">
          <ac:chgData name="Amber Mole (2403613)" userId="ac77122a-b3bc-4c08-97b0-7efbd950c800" providerId="ADAL" clId="{EBF5EB53-B416-FB48-A09A-AF92448AC96C}" dt="2024-11-05T11:32:50.783" v="9663" actId="26606"/>
          <ac:spMkLst>
            <pc:docMk/>
            <pc:sldMk cId="4184794210" sldId="272"/>
            <ac:spMk id="25" creationId="{592DB257-3E16-4A3C-9E28-4682828127AD}"/>
          </ac:spMkLst>
        </pc:spChg>
        <pc:spChg chg="add del">
          <ac:chgData name="Amber Mole (2403613)" userId="ac77122a-b3bc-4c08-97b0-7efbd950c800" providerId="ADAL" clId="{EBF5EB53-B416-FB48-A09A-AF92448AC96C}" dt="2024-11-05T11:32:50.783" v="9663" actId="26606"/>
          <ac:spMkLst>
            <pc:docMk/>
            <pc:sldMk cId="4184794210" sldId="272"/>
            <ac:spMk id="31" creationId="{8E419129-7A46-47E1-9E1D-8CCD27DFBAC3}"/>
          </ac:spMkLst>
        </pc:spChg>
        <pc:spChg chg="add del">
          <ac:chgData name="Amber Mole (2403613)" userId="ac77122a-b3bc-4c08-97b0-7efbd950c800" providerId="ADAL" clId="{EBF5EB53-B416-FB48-A09A-AF92448AC96C}" dt="2024-11-05T11:32:50.783" v="9663" actId="26606"/>
          <ac:spMkLst>
            <pc:docMk/>
            <pc:sldMk cId="4184794210" sldId="272"/>
            <ac:spMk id="33" creationId="{6FCBD23D-6DA9-462E-88B3-7270CABAEE2B}"/>
          </ac:spMkLst>
        </pc:spChg>
        <pc:spChg chg="add del">
          <ac:chgData name="Amber Mole (2403613)" userId="ac77122a-b3bc-4c08-97b0-7efbd950c800" providerId="ADAL" clId="{EBF5EB53-B416-FB48-A09A-AF92448AC96C}" dt="2024-11-05T11:32:50.669" v="9662" actId="26606"/>
          <ac:spMkLst>
            <pc:docMk/>
            <pc:sldMk cId="4184794210" sldId="272"/>
            <ac:spMk id="38" creationId="{0BABF38A-8A0D-492E-BD20-6CF4D46B50BD}"/>
          </ac:spMkLst>
        </pc:spChg>
        <pc:spChg chg="add del">
          <ac:chgData name="Amber Mole (2403613)" userId="ac77122a-b3bc-4c08-97b0-7efbd950c800" providerId="ADAL" clId="{EBF5EB53-B416-FB48-A09A-AF92448AC96C}" dt="2024-11-05T11:32:50.669" v="9662" actId="26606"/>
          <ac:spMkLst>
            <pc:docMk/>
            <pc:sldMk cId="4184794210" sldId="272"/>
            <ac:spMk id="42" creationId="{310E06F9-9F12-4D1B-92C0-4B30818D093E}"/>
          </ac:spMkLst>
        </pc:spChg>
        <pc:spChg chg="add del">
          <ac:chgData name="Amber Mole (2403613)" userId="ac77122a-b3bc-4c08-97b0-7efbd950c800" providerId="ADAL" clId="{EBF5EB53-B416-FB48-A09A-AF92448AC96C}" dt="2024-11-05T11:32:50.669" v="9662" actId="26606"/>
          <ac:spMkLst>
            <pc:docMk/>
            <pc:sldMk cId="4184794210" sldId="272"/>
            <ac:spMk id="44" creationId="{8F5EFE88-F6A7-4B53-AF99-227DFC56A032}"/>
          </ac:spMkLst>
        </pc:spChg>
        <pc:spChg chg="add del">
          <ac:chgData name="Amber Mole (2403613)" userId="ac77122a-b3bc-4c08-97b0-7efbd950c800" providerId="ADAL" clId="{EBF5EB53-B416-FB48-A09A-AF92448AC96C}" dt="2024-11-05T11:33:05.723" v="9665" actId="26606"/>
          <ac:spMkLst>
            <pc:docMk/>
            <pc:sldMk cId="4184794210" sldId="272"/>
            <ac:spMk id="50" creationId="{0BABF38A-8A0D-492E-BD20-6CF4D46B50BD}"/>
          </ac:spMkLst>
        </pc:spChg>
        <pc:spChg chg="add del">
          <ac:chgData name="Amber Mole (2403613)" userId="ac77122a-b3bc-4c08-97b0-7efbd950c800" providerId="ADAL" clId="{EBF5EB53-B416-FB48-A09A-AF92448AC96C}" dt="2024-11-05T11:33:05.723" v="9665" actId="26606"/>
          <ac:spMkLst>
            <pc:docMk/>
            <pc:sldMk cId="4184794210" sldId="272"/>
            <ac:spMk id="52" creationId="{310E06F9-9F12-4D1B-92C0-4B30818D093E}"/>
          </ac:spMkLst>
        </pc:spChg>
        <pc:spChg chg="add del">
          <ac:chgData name="Amber Mole (2403613)" userId="ac77122a-b3bc-4c08-97b0-7efbd950c800" providerId="ADAL" clId="{EBF5EB53-B416-FB48-A09A-AF92448AC96C}" dt="2024-11-05T11:33:05.723" v="9665" actId="26606"/>
          <ac:spMkLst>
            <pc:docMk/>
            <pc:sldMk cId="4184794210" sldId="272"/>
            <ac:spMk id="53" creationId="{7DA29CF3-8B8B-4DDF-A19B-72E0059DD5DC}"/>
          </ac:spMkLst>
        </pc:spChg>
        <pc:spChg chg="add">
          <ac:chgData name="Amber Mole (2403613)" userId="ac77122a-b3bc-4c08-97b0-7efbd950c800" providerId="ADAL" clId="{EBF5EB53-B416-FB48-A09A-AF92448AC96C}" dt="2024-11-05T11:33:05.723" v="9665" actId="26606"/>
          <ac:spMkLst>
            <pc:docMk/>
            <pc:sldMk cId="4184794210" sldId="272"/>
            <ac:spMk id="59" creationId="{0BABF38A-8A0D-492E-BD20-6CF4D46B50BD}"/>
          </ac:spMkLst>
        </pc:spChg>
        <pc:spChg chg="add">
          <ac:chgData name="Amber Mole (2403613)" userId="ac77122a-b3bc-4c08-97b0-7efbd950c800" providerId="ADAL" clId="{EBF5EB53-B416-FB48-A09A-AF92448AC96C}" dt="2024-11-05T11:33:05.723" v="9665" actId="26606"/>
          <ac:spMkLst>
            <pc:docMk/>
            <pc:sldMk cId="4184794210" sldId="272"/>
            <ac:spMk id="63" creationId="{DE61FBD7-E37C-4B38-BE44-A6D4978D7486}"/>
          </ac:spMkLst>
        </pc:spChg>
        <pc:spChg chg="add">
          <ac:chgData name="Amber Mole (2403613)" userId="ac77122a-b3bc-4c08-97b0-7efbd950c800" providerId="ADAL" clId="{EBF5EB53-B416-FB48-A09A-AF92448AC96C}" dt="2024-11-05T11:33:05.723" v="9665" actId="26606"/>
          <ac:spMkLst>
            <pc:docMk/>
            <pc:sldMk cId="4184794210" sldId="272"/>
            <ac:spMk id="65" creationId="{392BFCFE-FD78-4EDF-BEFE-CC444DC5F307}"/>
          </ac:spMkLst>
        </pc:spChg>
        <pc:spChg chg="add">
          <ac:chgData name="Amber Mole (2403613)" userId="ac77122a-b3bc-4c08-97b0-7efbd950c800" providerId="ADAL" clId="{EBF5EB53-B416-FB48-A09A-AF92448AC96C}" dt="2024-11-05T11:33:05.723" v="9665" actId="26606"/>
          <ac:spMkLst>
            <pc:docMk/>
            <pc:sldMk cId="4184794210" sldId="272"/>
            <ac:spMk id="71" creationId="{83018268-9FAC-4D8E-B7E6-23850B4D4486}"/>
          </ac:spMkLst>
        </pc:spChg>
        <pc:spChg chg="add">
          <ac:chgData name="Amber Mole (2403613)" userId="ac77122a-b3bc-4c08-97b0-7efbd950c800" providerId="ADAL" clId="{EBF5EB53-B416-FB48-A09A-AF92448AC96C}" dt="2024-11-05T11:33:05.723" v="9665" actId="26606"/>
          <ac:spMkLst>
            <pc:docMk/>
            <pc:sldMk cId="4184794210" sldId="272"/>
            <ac:spMk id="73" creationId="{8914A81D-6377-4BC6-9AE1-72200DA77710}"/>
          </ac:spMkLst>
        </pc:spChg>
        <pc:grpChg chg="add del">
          <ac:chgData name="Amber Mole (2403613)" userId="ac77122a-b3bc-4c08-97b0-7efbd950c800" providerId="ADAL" clId="{EBF5EB53-B416-FB48-A09A-AF92448AC96C}" dt="2024-11-04T18:28:17.327" v="9538" actId="26606"/>
          <ac:grpSpMkLst>
            <pc:docMk/>
            <pc:sldMk cId="4184794210" sldId="272"/>
            <ac:grpSpMk id="14" creationId="{6A0ABFF7-3293-4EAC-9426-EBDCAA34D5E1}"/>
          </ac:grpSpMkLst>
        </pc:grpChg>
        <pc:grpChg chg="add del">
          <ac:chgData name="Amber Mole (2403613)" userId="ac77122a-b3bc-4c08-97b0-7efbd950c800" providerId="ADAL" clId="{EBF5EB53-B416-FB48-A09A-AF92448AC96C}" dt="2024-11-05T11:32:50.783" v="9663" actId="26606"/>
          <ac:grpSpMkLst>
            <pc:docMk/>
            <pc:sldMk cId="4184794210" sldId="272"/>
            <ac:grpSpMk id="27" creationId="{A0DFF415-30D1-469E-BE4D-00CD112F43C2}"/>
          </ac:grpSpMkLst>
        </pc:grpChg>
        <pc:grpChg chg="add del">
          <ac:chgData name="Amber Mole (2403613)" userId="ac77122a-b3bc-4c08-97b0-7efbd950c800" providerId="ADAL" clId="{EBF5EB53-B416-FB48-A09A-AF92448AC96C}" dt="2024-11-05T11:32:50.669" v="9662" actId="26606"/>
          <ac:grpSpMkLst>
            <pc:docMk/>
            <pc:sldMk cId="4184794210" sldId="272"/>
            <ac:grpSpMk id="46" creationId="{BD08D52E-56C9-4654-9764-ADE6C0F0E30D}"/>
          </ac:grpSpMkLst>
        </pc:grpChg>
        <pc:grpChg chg="add del">
          <ac:chgData name="Amber Mole (2403613)" userId="ac77122a-b3bc-4c08-97b0-7efbd950c800" providerId="ADAL" clId="{EBF5EB53-B416-FB48-A09A-AF92448AC96C}" dt="2024-11-05T11:33:05.723" v="9665" actId="26606"/>
          <ac:grpSpMkLst>
            <pc:docMk/>
            <pc:sldMk cId="4184794210" sldId="272"/>
            <ac:grpSpMk id="54" creationId="{2C96D671-CB09-4A40-87DE-E5042068B0E0}"/>
          </ac:grpSpMkLst>
        </pc:grpChg>
        <pc:grpChg chg="add">
          <ac:chgData name="Amber Mole (2403613)" userId="ac77122a-b3bc-4c08-97b0-7efbd950c800" providerId="ADAL" clId="{EBF5EB53-B416-FB48-A09A-AF92448AC96C}" dt="2024-11-05T11:33:05.723" v="9665" actId="26606"/>
          <ac:grpSpMkLst>
            <pc:docMk/>
            <pc:sldMk cId="4184794210" sldId="272"/>
            <ac:grpSpMk id="67" creationId="{685AEA58-5A10-44F4-82DC-B26FCDA9556C}"/>
          </ac:grpSpMkLst>
        </pc:grpChg>
        <pc:picChg chg="add mod">
          <ac:chgData name="Amber Mole (2403613)" userId="ac77122a-b3bc-4c08-97b0-7efbd950c800" providerId="ADAL" clId="{EBF5EB53-B416-FB48-A09A-AF92448AC96C}" dt="2024-11-05T11:33:05.723" v="9665" actId="26606"/>
          <ac:picMkLst>
            <pc:docMk/>
            <pc:sldMk cId="4184794210" sldId="272"/>
            <ac:picMk id="4" creationId="{04DD9064-22FC-0BC7-D565-A6697FD7D9FD}"/>
          </ac:picMkLst>
        </pc:picChg>
        <pc:picChg chg="add del mod">
          <ac:chgData name="Amber Mole (2403613)" userId="ac77122a-b3bc-4c08-97b0-7efbd950c800" providerId="ADAL" clId="{EBF5EB53-B416-FB48-A09A-AF92448AC96C}" dt="2024-11-05T11:32:24.783" v="9658" actId="478"/>
          <ac:picMkLst>
            <pc:docMk/>
            <pc:sldMk cId="4184794210" sldId="272"/>
            <ac:picMk id="5" creationId="{0278C522-8ED5-5117-1A84-DD37CB749B3A}"/>
          </ac:picMkLst>
        </pc:picChg>
        <pc:picChg chg="add del">
          <ac:chgData name="Amber Mole (2403613)" userId="ac77122a-b3bc-4c08-97b0-7efbd950c800" providerId="ADAL" clId="{EBF5EB53-B416-FB48-A09A-AF92448AC96C}" dt="2024-11-05T11:32:50.669" v="9662" actId="26606"/>
          <ac:picMkLst>
            <pc:docMk/>
            <pc:sldMk cId="4184794210" sldId="272"/>
            <ac:picMk id="40" creationId="{BC526B7A-4801-4FD1-95C8-03AF22629E87}"/>
          </ac:picMkLst>
        </pc:picChg>
        <pc:picChg chg="add del">
          <ac:chgData name="Amber Mole (2403613)" userId="ac77122a-b3bc-4c08-97b0-7efbd950c800" providerId="ADAL" clId="{EBF5EB53-B416-FB48-A09A-AF92448AC96C}" dt="2024-11-05T11:33:05.723" v="9665" actId="26606"/>
          <ac:picMkLst>
            <pc:docMk/>
            <pc:sldMk cId="4184794210" sldId="272"/>
            <ac:picMk id="51" creationId="{BC526B7A-4801-4FD1-95C8-03AF22629E87}"/>
          </ac:picMkLst>
        </pc:picChg>
        <pc:picChg chg="add">
          <ac:chgData name="Amber Mole (2403613)" userId="ac77122a-b3bc-4c08-97b0-7efbd950c800" providerId="ADAL" clId="{EBF5EB53-B416-FB48-A09A-AF92448AC96C}" dt="2024-11-05T11:33:05.723" v="9665" actId="26606"/>
          <ac:picMkLst>
            <pc:docMk/>
            <pc:sldMk cId="4184794210" sldId="272"/>
            <ac:picMk id="61" creationId="{BC526B7A-4801-4FD1-95C8-03AF22629E87}"/>
          </ac:picMkLst>
        </pc:picChg>
      </pc:sldChg>
      <pc:sldChg chg="addSp delSp modSp new mod setBg delDesignElem chgLayout">
        <pc:chgData name="Amber Mole (2403613)" userId="ac77122a-b3bc-4c08-97b0-7efbd950c800" providerId="ADAL" clId="{EBF5EB53-B416-FB48-A09A-AF92448AC96C}" dt="2024-11-06T13:47:00.095" v="13401" actId="20577"/>
        <pc:sldMkLst>
          <pc:docMk/>
          <pc:sldMk cId="1562090242" sldId="273"/>
        </pc:sldMkLst>
        <pc:spChg chg="mod ord">
          <ac:chgData name="Amber Mole (2403613)" userId="ac77122a-b3bc-4c08-97b0-7efbd950c800" providerId="ADAL" clId="{EBF5EB53-B416-FB48-A09A-AF92448AC96C}" dt="2024-11-06T11:32:30.265" v="10824" actId="700"/>
          <ac:spMkLst>
            <pc:docMk/>
            <pc:sldMk cId="1562090242" sldId="273"/>
            <ac:spMk id="2" creationId="{ABB3BAB3-64CB-36B4-35C1-2DCB35A36CDD}"/>
          </ac:spMkLst>
        </pc:spChg>
        <pc:spChg chg="del mod">
          <ac:chgData name="Amber Mole (2403613)" userId="ac77122a-b3bc-4c08-97b0-7efbd950c800" providerId="ADAL" clId="{EBF5EB53-B416-FB48-A09A-AF92448AC96C}" dt="2024-11-06T11:15:30.576" v="10261" actId="478"/>
          <ac:spMkLst>
            <pc:docMk/>
            <pc:sldMk cId="1562090242" sldId="273"/>
            <ac:spMk id="3" creationId="{9CFA6047-7C9E-5C0B-CC9F-973ABCF1DBCD}"/>
          </ac:spMkLst>
        </pc:spChg>
        <pc:spChg chg="add del mod">
          <ac:chgData name="Amber Mole (2403613)" userId="ac77122a-b3bc-4c08-97b0-7efbd950c800" providerId="ADAL" clId="{EBF5EB53-B416-FB48-A09A-AF92448AC96C}" dt="2024-11-06T11:24:04.325" v="10753" actId="26606"/>
          <ac:spMkLst>
            <pc:docMk/>
            <pc:sldMk cId="1562090242" sldId="273"/>
            <ac:spMk id="4" creationId="{2C8A6F07-F6B0-6D0D-4A5A-2FD6C8CB2670}"/>
          </ac:spMkLst>
        </pc:spChg>
        <pc:spChg chg="add mod">
          <ac:chgData name="Amber Mole (2403613)" userId="ac77122a-b3bc-4c08-97b0-7efbd950c800" providerId="ADAL" clId="{EBF5EB53-B416-FB48-A09A-AF92448AC96C}" dt="2024-11-06T13:47:00.095" v="13401" actId="20577"/>
          <ac:spMkLst>
            <pc:docMk/>
            <pc:sldMk cId="1562090242" sldId="273"/>
            <ac:spMk id="5" creationId="{FAEDF709-3494-C289-AD9F-3F6990538506}"/>
          </ac:spMkLst>
        </pc:spChg>
        <pc:spChg chg="add del mod ord">
          <ac:chgData name="Amber Mole (2403613)" userId="ac77122a-b3bc-4c08-97b0-7efbd950c800" providerId="ADAL" clId="{EBF5EB53-B416-FB48-A09A-AF92448AC96C}" dt="2024-11-06T11:32:30.265" v="10824" actId="700"/>
          <ac:spMkLst>
            <pc:docMk/>
            <pc:sldMk cId="1562090242" sldId="273"/>
            <ac:spMk id="7" creationId="{15F78B9A-7652-7A6F-B010-67544588B937}"/>
          </ac:spMkLst>
        </pc:spChg>
        <pc:spChg chg="add del">
          <ac:chgData name="Amber Mole (2403613)" userId="ac77122a-b3bc-4c08-97b0-7efbd950c800" providerId="ADAL" clId="{EBF5EB53-B416-FB48-A09A-AF92448AC96C}" dt="2024-11-05T11:30:47.523" v="9652" actId="26606"/>
          <ac:spMkLst>
            <pc:docMk/>
            <pc:sldMk cId="1562090242" sldId="273"/>
            <ac:spMk id="8" creationId="{8651CFA9-6065-4243-AC48-858E359780B1}"/>
          </ac:spMkLst>
        </pc:spChg>
        <pc:spChg chg="add del">
          <ac:chgData name="Amber Mole (2403613)" userId="ac77122a-b3bc-4c08-97b0-7efbd950c800" providerId="ADAL" clId="{EBF5EB53-B416-FB48-A09A-AF92448AC96C}" dt="2024-11-05T11:30:47.523" v="9652" actId="26606"/>
          <ac:spMkLst>
            <pc:docMk/>
            <pc:sldMk cId="1562090242" sldId="273"/>
            <ac:spMk id="10" creationId="{7462BFBC-0E19-4E6F-B0C7-CD5C519BC311}"/>
          </ac:spMkLst>
        </pc:spChg>
        <pc:spChg chg="add del">
          <ac:chgData name="Amber Mole (2403613)" userId="ac77122a-b3bc-4c08-97b0-7efbd950c800" providerId="ADAL" clId="{EBF5EB53-B416-FB48-A09A-AF92448AC96C}" dt="2024-11-05T11:30:47.523" v="9652" actId="26606"/>
          <ac:spMkLst>
            <pc:docMk/>
            <pc:sldMk cId="1562090242" sldId="273"/>
            <ac:spMk id="16" creationId="{D813CD98-5EBE-426D-A4AC-FA5518B099DE}"/>
          </ac:spMkLst>
        </pc:spChg>
        <pc:spChg chg="add del">
          <ac:chgData name="Amber Mole (2403613)" userId="ac77122a-b3bc-4c08-97b0-7efbd950c800" providerId="ADAL" clId="{EBF5EB53-B416-FB48-A09A-AF92448AC96C}" dt="2024-11-05T11:30:47.523" v="9652" actId="26606"/>
          <ac:spMkLst>
            <pc:docMk/>
            <pc:sldMk cId="1562090242" sldId="273"/>
            <ac:spMk id="18" creationId="{B453545A-B2D3-41EE-A91C-DBF43402DD43}"/>
          </ac:spMkLst>
        </pc:spChg>
        <pc:spChg chg="add del">
          <ac:chgData name="Amber Mole (2403613)" userId="ac77122a-b3bc-4c08-97b0-7efbd950c800" providerId="ADAL" clId="{EBF5EB53-B416-FB48-A09A-AF92448AC96C}" dt="2024-11-05T11:30:49.794" v="9654" actId="26606"/>
          <ac:spMkLst>
            <pc:docMk/>
            <pc:sldMk cId="1562090242" sldId="273"/>
            <ac:spMk id="20" creationId="{E06C35EF-DBC8-41DC-A647-F1E0F599BC39}"/>
          </ac:spMkLst>
        </pc:spChg>
        <pc:spChg chg="add del">
          <ac:chgData name="Amber Mole (2403613)" userId="ac77122a-b3bc-4c08-97b0-7efbd950c800" providerId="ADAL" clId="{EBF5EB53-B416-FB48-A09A-AF92448AC96C}" dt="2024-11-05T11:30:49.794" v="9654" actId="26606"/>
          <ac:spMkLst>
            <pc:docMk/>
            <pc:sldMk cId="1562090242" sldId="273"/>
            <ac:spMk id="21" creationId="{6DEB0BA5-59CA-4DBF-A716-BEEC67603046}"/>
          </ac:spMkLst>
        </pc:spChg>
        <pc:spChg chg="add del">
          <ac:chgData name="Amber Mole (2403613)" userId="ac77122a-b3bc-4c08-97b0-7efbd950c800" providerId="ADAL" clId="{EBF5EB53-B416-FB48-A09A-AF92448AC96C}" dt="2024-11-06T11:24:04.325" v="10753" actId="26606"/>
          <ac:spMkLst>
            <pc:docMk/>
            <pc:sldMk cId="1562090242" sldId="273"/>
            <ac:spMk id="24" creationId="{8651CFA9-6065-4243-AC48-858E359780B1}"/>
          </ac:spMkLst>
        </pc:spChg>
        <pc:spChg chg="add del">
          <ac:chgData name="Amber Mole (2403613)" userId="ac77122a-b3bc-4c08-97b0-7efbd950c800" providerId="ADAL" clId="{EBF5EB53-B416-FB48-A09A-AF92448AC96C}" dt="2024-11-06T11:24:04.325" v="10753" actId="26606"/>
          <ac:spMkLst>
            <pc:docMk/>
            <pc:sldMk cId="1562090242" sldId="273"/>
            <ac:spMk id="25" creationId="{37962AE0-6A1C-4B76-9D52-10E5E6D7D3BB}"/>
          </ac:spMkLst>
        </pc:spChg>
        <pc:spChg chg="add del">
          <ac:chgData name="Amber Mole (2403613)" userId="ac77122a-b3bc-4c08-97b0-7efbd950c800" providerId="ADAL" clId="{EBF5EB53-B416-FB48-A09A-AF92448AC96C}" dt="2024-11-06T11:32:30.265" v="10824" actId="700"/>
          <ac:spMkLst>
            <pc:docMk/>
            <pc:sldMk cId="1562090242" sldId="273"/>
            <ac:spMk id="32" creationId="{8651CFA9-6065-4243-AC48-858E359780B1}"/>
          </ac:spMkLst>
        </pc:spChg>
        <pc:spChg chg="add del">
          <ac:chgData name="Amber Mole (2403613)" userId="ac77122a-b3bc-4c08-97b0-7efbd950c800" providerId="ADAL" clId="{EBF5EB53-B416-FB48-A09A-AF92448AC96C}" dt="2024-11-06T11:32:30.265" v="10824" actId="700"/>
          <ac:spMkLst>
            <pc:docMk/>
            <pc:sldMk cId="1562090242" sldId="273"/>
            <ac:spMk id="34" creationId="{37962AE0-6A1C-4B76-9D52-10E5E6D7D3BB}"/>
          </ac:spMkLst>
        </pc:spChg>
        <pc:grpChg chg="add del">
          <ac:chgData name="Amber Mole (2403613)" userId="ac77122a-b3bc-4c08-97b0-7efbd950c800" providerId="ADAL" clId="{EBF5EB53-B416-FB48-A09A-AF92448AC96C}" dt="2024-11-05T11:30:47.523" v="9652" actId="26606"/>
          <ac:grpSpMkLst>
            <pc:docMk/>
            <pc:sldMk cId="1562090242" sldId="273"/>
            <ac:grpSpMk id="12" creationId="{F2C2A007-4AE9-49C4-B364-5FDF34596224}"/>
          </ac:grpSpMkLst>
        </pc:grpChg>
        <pc:grpChg chg="add del">
          <ac:chgData name="Amber Mole (2403613)" userId="ac77122a-b3bc-4c08-97b0-7efbd950c800" providerId="ADAL" clId="{EBF5EB53-B416-FB48-A09A-AF92448AC96C}" dt="2024-11-05T11:30:49.794" v="9654" actId="26606"/>
          <ac:grpSpMkLst>
            <pc:docMk/>
            <pc:sldMk cId="1562090242" sldId="273"/>
            <ac:grpSpMk id="22" creationId="{DAA8545C-2832-4EB7-9624-D6EEA011A879}"/>
          </ac:grpSpMkLst>
        </pc:grpChg>
        <pc:grpChg chg="add del">
          <ac:chgData name="Amber Mole (2403613)" userId="ac77122a-b3bc-4c08-97b0-7efbd950c800" providerId="ADAL" clId="{EBF5EB53-B416-FB48-A09A-AF92448AC96C}" dt="2024-11-06T11:24:04.325" v="10753" actId="26606"/>
          <ac:grpSpMkLst>
            <pc:docMk/>
            <pc:sldMk cId="1562090242" sldId="273"/>
            <ac:grpSpMk id="26" creationId="{60D82D56-D377-48D4-8DE9-6A0A8DB5E31D}"/>
          </ac:grpSpMkLst>
        </pc:grpChg>
        <pc:grpChg chg="add del">
          <ac:chgData name="Amber Mole (2403613)" userId="ac77122a-b3bc-4c08-97b0-7efbd950c800" providerId="ADAL" clId="{EBF5EB53-B416-FB48-A09A-AF92448AC96C}" dt="2024-11-06T11:32:30.265" v="10824" actId="700"/>
          <ac:grpSpMkLst>
            <pc:docMk/>
            <pc:sldMk cId="1562090242" sldId="273"/>
            <ac:grpSpMk id="36" creationId="{7AB7BDB5-BE0D-446B-AA57-16A1D859E52B}"/>
          </ac:grpSpMkLst>
        </pc:grpChg>
        <pc:graphicFrameChg chg="add mod">
          <ac:chgData name="Amber Mole (2403613)" userId="ac77122a-b3bc-4c08-97b0-7efbd950c800" providerId="ADAL" clId="{EBF5EB53-B416-FB48-A09A-AF92448AC96C}" dt="2024-11-06T11:24:11.311" v="10755" actId="255"/>
          <ac:graphicFrameMkLst>
            <pc:docMk/>
            <pc:sldMk cId="1562090242" sldId="273"/>
            <ac:graphicFrameMk id="28" creationId="{CCA6860C-02B2-8F0D-BE68-BBF082109518}"/>
          </ac:graphicFrameMkLst>
        </pc:graphicFrameChg>
        <pc:picChg chg="add del mod">
          <ac:chgData name="Amber Mole (2403613)" userId="ac77122a-b3bc-4c08-97b0-7efbd950c800" providerId="ADAL" clId="{EBF5EB53-B416-FB48-A09A-AF92448AC96C}" dt="2024-11-06T11:28:35.426" v="10820" actId="478"/>
          <ac:picMkLst>
            <pc:docMk/>
            <pc:sldMk cId="1562090242" sldId="273"/>
            <ac:picMk id="6" creationId="{113129B1-9D6C-896C-775F-6A18D6011CE9}"/>
          </ac:picMkLst>
        </pc:picChg>
      </pc:sldChg>
      <pc:sldChg chg="modSp new del mod">
        <pc:chgData name="Amber Mole (2403613)" userId="ac77122a-b3bc-4c08-97b0-7efbd950c800" providerId="ADAL" clId="{EBF5EB53-B416-FB48-A09A-AF92448AC96C}" dt="2024-11-06T11:27:15.362" v="10808" actId="2696"/>
        <pc:sldMkLst>
          <pc:docMk/>
          <pc:sldMk cId="3555041328" sldId="274"/>
        </pc:sldMkLst>
        <pc:spChg chg="mod">
          <ac:chgData name="Amber Mole (2403613)" userId="ac77122a-b3bc-4c08-97b0-7efbd950c800" providerId="ADAL" clId="{EBF5EB53-B416-FB48-A09A-AF92448AC96C}" dt="2024-11-05T11:29:55.110" v="9600" actId="20577"/>
          <ac:spMkLst>
            <pc:docMk/>
            <pc:sldMk cId="3555041328" sldId="274"/>
            <ac:spMk id="2" creationId="{BBE574CB-E29E-4D31-64CE-B0910F8446A2}"/>
          </ac:spMkLst>
        </pc:spChg>
      </pc:sldChg>
      <pc:sldChg chg="addSp delSp modSp new mod ord setBg">
        <pc:chgData name="Amber Mole (2403613)" userId="ac77122a-b3bc-4c08-97b0-7efbd950c800" providerId="ADAL" clId="{EBF5EB53-B416-FB48-A09A-AF92448AC96C}" dt="2024-11-06T12:48:47.140" v="12783" actId="207"/>
        <pc:sldMkLst>
          <pc:docMk/>
          <pc:sldMk cId="2677479698" sldId="275"/>
        </pc:sldMkLst>
        <pc:spChg chg="mod">
          <ac:chgData name="Amber Mole (2403613)" userId="ac77122a-b3bc-4c08-97b0-7efbd950c800" providerId="ADAL" clId="{EBF5EB53-B416-FB48-A09A-AF92448AC96C}" dt="2024-11-06T11:08:22.660" v="10245" actId="115"/>
          <ac:spMkLst>
            <pc:docMk/>
            <pc:sldMk cId="2677479698" sldId="275"/>
            <ac:spMk id="2" creationId="{636E510F-E2C2-E91C-CE6E-F4B4BE11D316}"/>
          </ac:spMkLst>
        </pc:spChg>
        <pc:spChg chg="del mod">
          <ac:chgData name="Amber Mole (2403613)" userId="ac77122a-b3bc-4c08-97b0-7efbd950c800" providerId="ADAL" clId="{EBF5EB53-B416-FB48-A09A-AF92448AC96C}" dt="2024-11-06T11:04:27.334" v="9824" actId="478"/>
          <ac:spMkLst>
            <pc:docMk/>
            <pc:sldMk cId="2677479698" sldId="275"/>
            <ac:spMk id="3" creationId="{14FD1FD6-7DD9-5152-8936-5D47425C8742}"/>
          </ac:spMkLst>
        </pc:spChg>
        <pc:spChg chg="add del mod">
          <ac:chgData name="Amber Mole (2403613)" userId="ac77122a-b3bc-4c08-97b0-7efbd950c800" providerId="ADAL" clId="{EBF5EB53-B416-FB48-A09A-AF92448AC96C}" dt="2024-11-06T11:04:32.774" v="9826" actId="478"/>
          <ac:spMkLst>
            <pc:docMk/>
            <pc:sldMk cId="2677479698" sldId="275"/>
            <ac:spMk id="5" creationId="{F4B594B1-057A-83CC-2AB1-E8C6C3FD6C1F}"/>
          </ac:spMkLst>
        </pc:spChg>
        <pc:spChg chg="add del mod">
          <ac:chgData name="Amber Mole (2403613)" userId="ac77122a-b3bc-4c08-97b0-7efbd950c800" providerId="ADAL" clId="{EBF5EB53-B416-FB48-A09A-AF92448AC96C}" dt="2024-11-06T11:08:13.819" v="10244" actId="26606"/>
          <ac:spMkLst>
            <pc:docMk/>
            <pc:sldMk cId="2677479698" sldId="275"/>
            <ac:spMk id="6" creationId="{EC622087-723C-6331-B94A-DAA4DE787190}"/>
          </ac:spMkLst>
        </pc:spChg>
        <pc:spChg chg="add del">
          <ac:chgData name="Amber Mole (2403613)" userId="ac77122a-b3bc-4c08-97b0-7efbd950c800" providerId="ADAL" clId="{EBF5EB53-B416-FB48-A09A-AF92448AC96C}" dt="2024-11-06T11:08:13.819" v="10244" actId="26606"/>
          <ac:spMkLst>
            <pc:docMk/>
            <pc:sldMk cId="2677479698" sldId="275"/>
            <ac:spMk id="8" creationId="{8651CFA9-6065-4243-AC48-858E359780B1}"/>
          </ac:spMkLst>
        </pc:spChg>
        <pc:spChg chg="add del">
          <ac:chgData name="Amber Mole (2403613)" userId="ac77122a-b3bc-4c08-97b0-7efbd950c800" providerId="ADAL" clId="{EBF5EB53-B416-FB48-A09A-AF92448AC96C}" dt="2024-11-06T11:08:13.819" v="10244" actId="26606"/>
          <ac:spMkLst>
            <pc:docMk/>
            <pc:sldMk cId="2677479698" sldId="275"/>
            <ac:spMk id="10" creationId="{7462BFBC-0E19-4E6F-B0C7-CD5C519BC311}"/>
          </ac:spMkLst>
        </pc:spChg>
        <pc:spChg chg="add del">
          <ac:chgData name="Amber Mole (2403613)" userId="ac77122a-b3bc-4c08-97b0-7efbd950c800" providerId="ADAL" clId="{EBF5EB53-B416-FB48-A09A-AF92448AC96C}" dt="2024-11-06T11:08:13.819" v="10244" actId="26606"/>
          <ac:spMkLst>
            <pc:docMk/>
            <pc:sldMk cId="2677479698" sldId="275"/>
            <ac:spMk id="16" creationId="{D813CD98-5EBE-426D-A4AC-FA5518B099DE}"/>
          </ac:spMkLst>
        </pc:spChg>
        <pc:spChg chg="add del">
          <ac:chgData name="Amber Mole (2403613)" userId="ac77122a-b3bc-4c08-97b0-7efbd950c800" providerId="ADAL" clId="{EBF5EB53-B416-FB48-A09A-AF92448AC96C}" dt="2024-11-06T11:08:13.819" v="10244" actId="26606"/>
          <ac:spMkLst>
            <pc:docMk/>
            <pc:sldMk cId="2677479698" sldId="275"/>
            <ac:spMk id="18" creationId="{B453545A-B2D3-41EE-A91C-DBF43402DD43}"/>
          </ac:spMkLst>
        </pc:spChg>
        <pc:spChg chg="add">
          <ac:chgData name="Amber Mole (2403613)" userId="ac77122a-b3bc-4c08-97b0-7efbd950c800" providerId="ADAL" clId="{EBF5EB53-B416-FB48-A09A-AF92448AC96C}" dt="2024-11-06T11:08:13.819" v="10244" actId="26606"/>
          <ac:spMkLst>
            <pc:docMk/>
            <pc:sldMk cId="2677479698" sldId="275"/>
            <ac:spMk id="24" creationId="{8651CFA9-6065-4243-AC48-858E359780B1}"/>
          </ac:spMkLst>
        </pc:spChg>
        <pc:spChg chg="add">
          <ac:chgData name="Amber Mole (2403613)" userId="ac77122a-b3bc-4c08-97b0-7efbd950c800" providerId="ADAL" clId="{EBF5EB53-B416-FB48-A09A-AF92448AC96C}" dt="2024-11-06T11:08:13.819" v="10244" actId="26606"/>
          <ac:spMkLst>
            <pc:docMk/>
            <pc:sldMk cId="2677479698" sldId="275"/>
            <ac:spMk id="26" creationId="{37962AE0-6A1C-4B76-9D52-10E5E6D7D3BB}"/>
          </ac:spMkLst>
        </pc:spChg>
        <pc:grpChg chg="add del">
          <ac:chgData name="Amber Mole (2403613)" userId="ac77122a-b3bc-4c08-97b0-7efbd950c800" providerId="ADAL" clId="{EBF5EB53-B416-FB48-A09A-AF92448AC96C}" dt="2024-11-06T11:08:13.819" v="10244" actId="26606"/>
          <ac:grpSpMkLst>
            <pc:docMk/>
            <pc:sldMk cId="2677479698" sldId="275"/>
            <ac:grpSpMk id="12" creationId="{F2C2A007-4AE9-49C4-B364-5FDF34596224}"/>
          </ac:grpSpMkLst>
        </pc:grpChg>
        <pc:grpChg chg="add">
          <ac:chgData name="Amber Mole (2403613)" userId="ac77122a-b3bc-4c08-97b0-7efbd950c800" providerId="ADAL" clId="{EBF5EB53-B416-FB48-A09A-AF92448AC96C}" dt="2024-11-06T11:08:13.819" v="10244" actId="26606"/>
          <ac:grpSpMkLst>
            <pc:docMk/>
            <pc:sldMk cId="2677479698" sldId="275"/>
            <ac:grpSpMk id="28" creationId="{7AB7BDB5-BE0D-446B-AA57-16A1D859E52B}"/>
          </ac:grpSpMkLst>
        </pc:grpChg>
        <pc:graphicFrameChg chg="add mod">
          <ac:chgData name="Amber Mole (2403613)" userId="ac77122a-b3bc-4c08-97b0-7efbd950c800" providerId="ADAL" clId="{EBF5EB53-B416-FB48-A09A-AF92448AC96C}" dt="2024-11-06T12:48:03.712" v="12778" actId="20577"/>
          <ac:graphicFrameMkLst>
            <pc:docMk/>
            <pc:sldMk cId="2677479698" sldId="275"/>
            <ac:graphicFrameMk id="20" creationId="{5CBC6A27-152F-B8A7-70A9-C42FB6558667}"/>
          </ac:graphicFrameMkLst>
        </pc:graphicFrameChg>
        <pc:picChg chg="add mod">
          <ac:chgData name="Amber Mole (2403613)" userId="ac77122a-b3bc-4c08-97b0-7efbd950c800" providerId="ADAL" clId="{EBF5EB53-B416-FB48-A09A-AF92448AC96C}" dt="2024-11-06T12:48:47.140" v="12783" actId="207"/>
          <ac:picMkLst>
            <pc:docMk/>
            <pc:sldMk cId="2677479698" sldId="275"/>
            <ac:picMk id="9" creationId="{CBD10673-C25D-18D3-C8E3-20E451D19256}"/>
          </ac:picMkLst>
        </pc:picChg>
      </pc:sldChg>
      <pc:sldChg chg="addSp modSp new del mod ord setBg">
        <pc:chgData name="Amber Mole (2403613)" userId="ac77122a-b3bc-4c08-97b0-7efbd950c800" providerId="ADAL" clId="{EBF5EB53-B416-FB48-A09A-AF92448AC96C}" dt="2024-11-06T11:08:53.458" v="10246" actId="2696"/>
        <pc:sldMkLst>
          <pc:docMk/>
          <pc:sldMk cId="1569068562" sldId="276"/>
        </pc:sldMkLst>
        <pc:spChg chg="mod">
          <ac:chgData name="Amber Mole (2403613)" userId="ac77122a-b3bc-4c08-97b0-7efbd950c800" providerId="ADAL" clId="{EBF5EB53-B416-FB48-A09A-AF92448AC96C}" dt="2024-11-05T11:30:37.972" v="9650" actId="26606"/>
          <ac:spMkLst>
            <pc:docMk/>
            <pc:sldMk cId="1569068562" sldId="276"/>
            <ac:spMk id="2" creationId="{7E030D9C-4086-0822-8DA2-A4C4475AC336}"/>
          </ac:spMkLst>
        </pc:spChg>
        <pc:spChg chg="mod">
          <ac:chgData name="Amber Mole (2403613)" userId="ac77122a-b3bc-4c08-97b0-7efbd950c800" providerId="ADAL" clId="{EBF5EB53-B416-FB48-A09A-AF92448AC96C}" dt="2024-11-05T11:30:37.972" v="9650" actId="26606"/>
          <ac:spMkLst>
            <pc:docMk/>
            <pc:sldMk cId="1569068562" sldId="276"/>
            <ac:spMk id="3" creationId="{8911DBD4-E5DB-A4EF-9CE3-EA3473E30BF7}"/>
          </ac:spMkLst>
        </pc:spChg>
        <pc:spChg chg="add">
          <ac:chgData name="Amber Mole (2403613)" userId="ac77122a-b3bc-4c08-97b0-7efbd950c800" providerId="ADAL" clId="{EBF5EB53-B416-FB48-A09A-AF92448AC96C}" dt="2024-11-05T11:30:37.972" v="9650" actId="26606"/>
          <ac:spMkLst>
            <pc:docMk/>
            <pc:sldMk cId="1569068562" sldId="276"/>
            <ac:spMk id="8" creationId="{8651CFA9-6065-4243-AC48-858E359780B1}"/>
          </ac:spMkLst>
        </pc:spChg>
        <pc:spChg chg="add">
          <ac:chgData name="Amber Mole (2403613)" userId="ac77122a-b3bc-4c08-97b0-7efbd950c800" providerId="ADAL" clId="{EBF5EB53-B416-FB48-A09A-AF92448AC96C}" dt="2024-11-05T11:30:37.972" v="9650" actId="26606"/>
          <ac:spMkLst>
            <pc:docMk/>
            <pc:sldMk cId="1569068562" sldId="276"/>
            <ac:spMk id="10" creationId="{1DA57B7B-30D9-4515-9542-FFA699A3C8E8}"/>
          </ac:spMkLst>
        </pc:spChg>
        <pc:grpChg chg="add">
          <ac:chgData name="Amber Mole (2403613)" userId="ac77122a-b3bc-4c08-97b0-7efbd950c800" providerId="ADAL" clId="{EBF5EB53-B416-FB48-A09A-AF92448AC96C}" dt="2024-11-05T11:30:37.972" v="9650" actId="26606"/>
          <ac:grpSpMkLst>
            <pc:docMk/>
            <pc:sldMk cId="1569068562" sldId="276"/>
            <ac:grpSpMk id="12" creationId="{D00940EF-FB5B-46E1-817C-8F4A5A4048F0}"/>
          </ac:grpSpMkLst>
        </pc:grpChg>
      </pc:sldChg>
      <pc:sldChg chg="addSp delSp modSp new mod">
        <pc:chgData name="Amber Mole (2403613)" userId="ac77122a-b3bc-4c08-97b0-7efbd950c800" providerId="ADAL" clId="{EBF5EB53-B416-FB48-A09A-AF92448AC96C}" dt="2024-11-06T14:19:27.365" v="14074"/>
        <pc:sldMkLst>
          <pc:docMk/>
          <pc:sldMk cId="4085488764" sldId="276"/>
        </pc:sldMkLst>
        <pc:spChg chg="mod">
          <ac:chgData name="Amber Mole (2403613)" userId="ac77122a-b3bc-4c08-97b0-7efbd950c800" providerId="ADAL" clId="{EBF5EB53-B416-FB48-A09A-AF92448AC96C}" dt="2024-11-06T11:52:56.141" v="11489" actId="20577"/>
          <ac:spMkLst>
            <pc:docMk/>
            <pc:sldMk cId="4085488764" sldId="276"/>
            <ac:spMk id="2" creationId="{BC5947B8-158B-962C-810D-1751728134E2}"/>
          </ac:spMkLst>
        </pc:spChg>
        <pc:spChg chg="mod">
          <ac:chgData name="Amber Mole (2403613)" userId="ac77122a-b3bc-4c08-97b0-7efbd950c800" providerId="ADAL" clId="{EBF5EB53-B416-FB48-A09A-AF92448AC96C}" dt="2024-11-06T14:19:27.365" v="14074"/>
          <ac:spMkLst>
            <pc:docMk/>
            <pc:sldMk cId="4085488764" sldId="276"/>
            <ac:spMk id="3" creationId="{4CAE910E-9477-6654-03D1-37C8993B14C3}"/>
          </ac:spMkLst>
        </pc:spChg>
        <pc:spChg chg="add del mod">
          <ac:chgData name="Amber Mole (2403613)" userId="ac77122a-b3bc-4c08-97b0-7efbd950c800" providerId="ADAL" clId="{EBF5EB53-B416-FB48-A09A-AF92448AC96C}" dt="2024-11-06T12:28:35.547" v="12555"/>
          <ac:spMkLst>
            <pc:docMk/>
            <pc:sldMk cId="4085488764" sldId="276"/>
            <ac:spMk id="4" creationId="{8297D787-5424-8749-B74E-0FE0FDA42A5F}"/>
          </ac:spMkLst>
        </pc:spChg>
      </pc:sldChg>
      <pc:sldChg chg="modSp new mod">
        <pc:chgData name="Amber Mole (2403613)" userId="ac77122a-b3bc-4c08-97b0-7efbd950c800" providerId="ADAL" clId="{EBF5EB53-B416-FB48-A09A-AF92448AC96C}" dt="2024-11-06T14:22:09.644" v="14125"/>
        <pc:sldMkLst>
          <pc:docMk/>
          <pc:sldMk cId="1763162433" sldId="277"/>
        </pc:sldMkLst>
        <pc:spChg chg="mod">
          <ac:chgData name="Amber Mole (2403613)" userId="ac77122a-b3bc-4c08-97b0-7efbd950c800" providerId="ADAL" clId="{EBF5EB53-B416-FB48-A09A-AF92448AC96C}" dt="2024-11-06T14:19:40.676" v="14090" actId="20577"/>
          <ac:spMkLst>
            <pc:docMk/>
            <pc:sldMk cId="1763162433" sldId="277"/>
            <ac:spMk id="2" creationId="{63A03787-0610-698D-83F7-2E28C098254A}"/>
          </ac:spMkLst>
        </pc:spChg>
        <pc:spChg chg="mod">
          <ac:chgData name="Amber Mole (2403613)" userId="ac77122a-b3bc-4c08-97b0-7efbd950c800" providerId="ADAL" clId="{EBF5EB53-B416-FB48-A09A-AF92448AC96C}" dt="2024-11-06T14:22:09.644" v="14125"/>
          <ac:spMkLst>
            <pc:docMk/>
            <pc:sldMk cId="1763162433" sldId="277"/>
            <ac:spMk id="3" creationId="{D55C3F7D-AD38-DDD0-4859-4D68733A908D}"/>
          </ac:spMkLst>
        </pc:spChg>
      </pc:sldChg>
      <pc:sldChg chg="addSp delSp modSp new mod setBg">
        <pc:chgData name="Amber Mole (2403613)" userId="ac77122a-b3bc-4c08-97b0-7efbd950c800" providerId="ADAL" clId="{EBF5EB53-B416-FB48-A09A-AF92448AC96C}" dt="2024-11-07T10:10:57.216" v="14654" actId="26606"/>
        <pc:sldMkLst>
          <pc:docMk/>
          <pc:sldMk cId="1336297465" sldId="278"/>
        </pc:sldMkLst>
        <pc:spChg chg="mod">
          <ac:chgData name="Amber Mole (2403613)" userId="ac77122a-b3bc-4c08-97b0-7efbd950c800" providerId="ADAL" clId="{EBF5EB53-B416-FB48-A09A-AF92448AC96C}" dt="2024-11-07T10:10:10.397" v="14626" actId="26606"/>
          <ac:spMkLst>
            <pc:docMk/>
            <pc:sldMk cId="1336297465" sldId="278"/>
            <ac:spMk id="2" creationId="{ADFB917F-7DEE-DEAB-88F1-1A69AC2A6248}"/>
          </ac:spMkLst>
        </pc:spChg>
        <pc:spChg chg="add del mod">
          <ac:chgData name="Amber Mole (2403613)" userId="ac77122a-b3bc-4c08-97b0-7efbd950c800" providerId="ADAL" clId="{EBF5EB53-B416-FB48-A09A-AF92448AC96C}" dt="2024-11-07T10:10:57.216" v="14654" actId="26606"/>
          <ac:spMkLst>
            <pc:docMk/>
            <pc:sldMk cId="1336297465" sldId="278"/>
            <ac:spMk id="3" creationId="{A42165E5-F85A-8BBF-756D-4446AA0C539E}"/>
          </ac:spMkLst>
        </pc:spChg>
        <pc:spChg chg="add del">
          <ac:chgData name="Amber Mole (2403613)" userId="ac77122a-b3bc-4c08-97b0-7efbd950c800" providerId="ADAL" clId="{EBF5EB53-B416-FB48-A09A-AF92448AC96C}" dt="2024-11-07T10:10:10.397" v="14626" actId="26606"/>
          <ac:spMkLst>
            <pc:docMk/>
            <pc:sldMk cId="1336297465" sldId="278"/>
            <ac:spMk id="10" creationId="{8651CFA9-6065-4243-AC48-858E359780B1}"/>
          </ac:spMkLst>
        </pc:spChg>
        <pc:spChg chg="add del">
          <ac:chgData name="Amber Mole (2403613)" userId="ac77122a-b3bc-4c08-97b0-7efbd950c800" providerId="ADAL" clId="{EBF5EB53-B416-FB48-A09A-AF92448AC96C}" dt="2024-11-07T10:10:10.397" v="14626" actId="26606"/>
          <ac:spMkLst>
            <pc:docMk/>
            <pc:sldMk cId="1336297465" sldId="278"/>
            <ac:spMk id="12" creationId="{FBC8BBE5-981E-4B0B-9654-32B5668BFF31}"/>
          </ac:spMkLst>
        </pc:spChg>
        <pc:spChg chg="add del">
          <ac:chgData name="Amber Mole (2403613)" userId="ac77122a-b3bc-4c08-97b0-7efbd950c800" providerId="ADAL" clId="{EBF5EB53-B416-FB48-A09A-AF92448AC96C}" dt="2024-11-07T10:10:10.397" v="14626" actId="26606"/>
          <ac:spMkLst>
            <pc:docMk/>
            <pc:sldMk cId="1336297465" sldId="278"/>
            <ac:spMk id="18" creationId="{0DADC141-2CF4-4D22-BFEF-05FB358E4DFD}"/>
          </ac:spMkLst>
        </pc:spChg>
        <pc:spChg chg="add del">
          <ac:chgData name="Amber Mole (2403613)" userId="ac77122a-b3bc-4c08-97b0-7efbd950c800" providerId="ADAL" clId="{EBF5EB53-B416-FB48-A09A-AF92448AC96C}" dt="2024-11-07T10:10:10.397" v="14626" actId="26606"/>
          <ac:spMkLst>
            <pc:docMk/>
            <pc:sldMk cId="1336297465" sldId="278"/>
            <ac:spMk id="20" creationId="{F43A66C0-8F79-4D55-8A61-9E980D5FEE26}"/>
          </ac:spMkLst>
        </pc:spChg>
        <pc:spChg chg="add">
          <ac:chgData name="Amber Mole (2403613)" userId="ac77122a-b3bc-4c08-97b0-7efbd950c800" providerId="ADAL" clId="{EBF5EB53-B416-FB48-A09A-AF92448AC96C}" dt="2024-11-07T10:10:10.397" v="14626" actId="26606"/>
          <ac:spMkLst>
            <pc:docMk/>
            <pc:sldMk cId="1336297465" sldId="278"/>
            <ac:spMk id="25" creationId="{8651CFA9-6065-4243-AC48-858E359780B1}"/>
          </ac:spMkLst>
        </pc:spChg>
        <pc:spChg chg="add">
          <ac:chgData name="Amber Mole (2403613)" userId="ac77122a-b3bc-4c08-97b0-7efbd950c800" providerId="ADAL" clId="{EBF5EB53-B416-FB48-A09A-AF92448AC96C}" dt="2024-11-07T10:10:10.397" v="14626" actId="26606"/>
          <ac:spMkLst>
            <pc:docMk/>
            <pc:sldMk cId="1336297465" sldId="278"/>
            <ac:spMk id="27" creationId="{8B7CC9ED-57A2-429E-8FD9-D55F47275908}"/>
          </ac:spMkLst>
        </pc:spChg>
        <pc:spChg chg="add">
          <ac:chgData name="Amber Mole (2403613)" userId="ac77122a-b3bc-4c08-97b0-7efbd950c800" providerId="ADAL" clId="{EBF5EB53-B416-FB48-A09A-AF92448AC96C}" dt="2024-11-07T10:10:10.397" v="14626" actId="26606"/>
          <ac:spMkLst>
            <pc:docMk/>
            <pc:sldMk cId="1336297465" sldId="278"/>
            <ac:spMk id="29" creationId="{A3EF0E40-AEB8-4DF7-A67A-7317B3BF94CA}"/>
          </ac:spMkLst>
        </pc:spChg>
        <pc:grpChg chg="add del">
          <ac:chgData name="Amber Mole (2403613)" userId="ac77122a-b3bc-4c08-97b0-7efbd950c800" providerId="ADAL" clId="{EBF5EB53-B416-FB48-A09A-AF92448AC96C}" dt="2024-11-07T10:10:10.397" v="14626" actId="26606"/>
          <ac:grpSpMkLst>
            <pc:docMk/>
            <pc:sldMk cId="1336297465" sldId="278"/>
            <ac:grpSpMk id="14" creationId="{545001F7-3F8F-4035-8348-1B9798C77D29}"/>
          </ac:grpSpMkLst>
        </pc:grpChg>
        <pc:grpChg chg="add">
          <ac:chgData name="Amber Mole (2403613)" userId="ac77122a-b3bc-4c08-97b0-7efbd950c800" providerId="ADAL" clId="{EBF5EB53-B416-FB48-A09A-AF92448AC96C}" dt="2024-11-07T10:10:10.397" v="14626" actId="26606"/>
          <ac:grpSpMkLst>
            <pc:docMk/>
            <pc:sldMk cId="1336297465" sldId="278"/>
            <ac:grpSpMk id="31" creationId="{739BAE37-B96C-4F71-BC0F-C5F3C7DFDE2A}"/>
          </ac:grpSpMkLst>
        </pc:grpChg>
        <pc:graphicFrameChg chg="add del">
          <ac:chgData name="Amber Mole (2403613)" userId="ac77122a-b3bc-4c08-97b0-7efbd950c800" providerId="ADAL" clId="{EBF5EB53-B416-FB48-A09A-AF92448AC96C}" dt="2024-11-07T10:10:57.189" v="14653" actId="26606"/>
          <ac:graphicFrameMkLst>
            <pc:docMk/>
            <pc:sldMk cId="1336297465" sldId="278"/>
            <ac:graphicFrameMk id="35" creationId="{6C6773BD-4320-5A1F-5AC0-70C9E2AFBFEB}"/>
          </ac:graphicFrameMkLst>
        </pc:graphicFrameChg>
        <pc:graphicFrameChg chg="add">
          <ac:chgData name="Amber Mole (2403613)" userId="ac77122a-b3bc-4c08-97b0-7efbd950c800" providerId="ADAL" clId="{EBF5EB53-B416-FB48-A09A-AF92448AC96C}" dt="2024-11-07T10:10:57.216" v="14654" actId="26606"/>
          <ac:graphicFrameMkLst>
            <pc:docMk/>
            <pc:sldMk cId="1336297465" sldId="278"/>
            <ac:graphicFrameMk id="37" creationId="{7DBC866E-E2E6-47ED-9DBD-BD285D5A09EC}"/>
          </ac:graphicFrameMkLst>
        </pc:graphicFrameChg>
        <pc:picChg chg="add mod">
          <ac:chgData name="Amber Mole (2403613)" userId="ac77122a-b3bc-4c08-97b0-7efbd950c800" providerId="ADAL" clId="{EBF5EB53-B416-FB48-A09A-AF92448AC96C}" dt="2024-11-07T10:10:10.397" v="14626" actId="26606"/>
          <ac:picMkLst>
            <pc:docMk/>
            <pc:sldMk cId="1336297465" sldId="278"/>
            <ac:picMk id="7" creationId="{79090574-DEE7-3121-87CC-B9D35A45ABE5}"/>
          </ac:picMkLst>
        </pc:picChg>
      </pc:sldChg>
      <pc:sldMasterChg chg="add del addSldLayout delSldLayout">
        <pc:chgData name="Amber Mole (2403613)" userId="ac77122a-b3bc-4c08-97b0-7efbd950c800" providerId="ADAL" clId="{EBF5EB53-B416-FB48-A09A-AF92448AC96C}" dt="2024-10-23T17:01:52.220" v="24" actId="26606"/>
        <pc:sldMasterMkLst>
          <pc:docMk/>
          <pc:sldMasterMk cId="4091258174" sldId="2147483672"/>
        </pc:sldMasterMkLst>
        <pc:sldLayoutChg chg="add del">
          <pc:chgData name="Amber Mole (2403613)" userId="ac77122a-b3bc-4c08-97b0-7efbd950c800" providerId="ADAL" clId="{EBF5EB53-B416-FB48-A09A-AF92448AC96C}" dt="2024-10-23T17:01:52.220" v="24" actId="26606"/>
          <pc:sldLayoutMkLst>
            <pc:docMk/>
            <pc:sldMasterMk cId="4091258174" sldId="2147483672"/>
            <pc:sldLayoutMk cId="4090736353" sldId="2147483673"/>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2822715171" sldId="2147483674"/>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2774791549" sldId="2147483675"/>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4133394483" sldId="2147483676"/>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1828591534" sldId="2147483677"/>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4137056768" sldId="2147483678"/>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1052400370" sldId="2147483679"/>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2862395564" sldId="2147483680"/>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3238557012" sldId="2147483681"/>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3983318394" sldId="2147483682"/>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436466198" sldId="2147483683"/>
          </pc:sldLayoutMkLst>
        </pc:sldLayoutChg>
      </pc:sldMasterChg>
      <pc:sldMasterChg chg="add del replId addSldLayout delSldLayout">
        <pc:chgData name="Amber Mole (2403613)" userId="ac77122a-b3bc-4c08-97b0-7efbd950c800" providerId="ADAL" clId="{EBF5EB53-B416-FB48-A09A-AF92448AC96C}" dt="2024-10-23T17:01:19.568" v="5" actId="26606"/>
        <pc:sldMasterMkLst>
          <pc:docMk/>
          <pc:sldMasterMk cId="2177216057" sldId="2147483684"/>
        </pc:sldMasterMkLst>
        <pc:sldLayoutChg chg="add del">
          <pc:chgData name="Amber Mole (2403613)" userId="ac77122a-b3bc-4c08-97b0-7efbd950c800" providerId="ADAL" clId="{EBF5EB53-B416-FB48-A09A-AF92448AC96C}" dt="2024-10-23T17:01:19.568" v="5" actId="26606"/>
          <pc:sldLayoutMkLst>
            <pc:docMk/>
            <pc:sldMasterMk cId="2177216057" sldId="2147483684"/>
            <pc:sldLayoutMk cId="3545680636" sldId="2147483685"/>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56267412" sldId="2147483686"/>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2014362588" sldId="2147483687"/>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647411380" sldId="2147483688"/>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3119682850" sldId="2147483689"/>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1532988732" sldId="2147483690"/>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374621684" sldId="2147483691"/>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2816017486" sldId="2147483692"/>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671058440" sldId="2147483693"/>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1728475045" sldId="2147483694"/>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3691822354" sldId="2147483695"/>
          </pc:sldLayoutMkLst>
        </pc:sldLayoutChg>
      </pc:sldMasterChg>
      <pc:sldMasterChg chg="add del addSldLayout delSldLayout">
        <pc:chgData name="Amber Mole (2403613)" userId="ac77122a-b3bc-4c08-97b0-7efbd950c800" providerId="ADAL" clId="{EBF5EB53-B416-FB48-A09A-AF92448AC96C}" dt="2024-10-23T17:01:20.715" v="7" actId="26606"/>
        <pc:sldMasterMkLst>
          <pc:docMk/>
          <pc:sldMasterMk cId="118446620" sldId="2147483697"/>
        </pc:sldMasterMkLst>
        <pc:sldLayoutChg chg="add del">
          <pc:chgData name="Amber Mole (2403613)" userId="ac77122a-b3bc-4c08-97b0-7efbd950c800" providerId="ADAL" clId="{EBF5EB53-B416-FB48-A09A-AF92448AC96C}" dt="2024-10-23T17:01:20.715" v="7" actId="26606"/>
          <pc:sldLayoutMkLst>
            <pc:docMk/>
            <pc:sldMasterMk cId="118446620" sldId="2147483697"/>
            <pc:sldLayoutMk cId="705309464" sldId="2147483686"/>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380811242" sldId="2147483687"/>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4104290548" sldId="2147483688"/>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474240382" sldId="2147483689"/>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1505023937" sldId="2147483690"/>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334886397" sldId="2147483691"/>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2130747514" sldId="2147483692"/>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3220337249" sldId="2147483693"/>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831889410" sldId="2147483694"/>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1256171028" sldId="2147483695"/>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1301472368" sldId="2147483696"/>
          </pc:sldLayoutMkLst>
        </pc:sldLayoutChg>
      </pc:sldMasterChg>
      <pc:sldMasterChg chg="add del addSldLayout delSldLayout">
        <pc:chgData name="Amber Mole (2403613)" userId="ac77122a-b3bc-4c08-97b0-7efbd950c800" providerId="ADAL" clId="{EBF5EB53-B416-FB48-A09A-AF92448AC96C}" dt="2024-10-23T17:01:52.220" v="24" actId="26606"/>
        <pc:sldMasterMkLst>
          <pc:docMk/>
          <pc:sldMasterMk cId="2089236419" sldId="2147483697"/>
        </pc:sldMasterMkLst>
        <pc:sldLayoutChg chg="add del">
          <pc:chgData name="Amber Mole (2403613)" userId="ac77122a-b3bc-4c08-97b0-7efbd950c800" providerId="ADAL" clId="{EBF5EB53-B416-FB48-A09A-AF92448AC96C}" dt="2024-10-23T17:01:52.220" v="24" actId="26606"/>
          <pc:sldLayoutMkLst>
            <pc:docMk/>
            <pc:sldMasterMk cId="2089236419" sldId="2147483697"/>
            <pc:sldLayoutMk cId="4158970315" sldId="2147483686"/>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3774115075" sldId="2147483687"/>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638618981" sldId="2147483688"/>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1426604866" sldId="2147483689"/>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2932602248" sldId="2147483690"/>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332485630" sldId="2147483691"/>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1870592649" sldId="2147483692"/>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2184755630" sldId="2147483693"/>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4200738033" sldId="2147483694"/>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3759778520" sldId="2147483695"/>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2116987658" sldId="2147483696"/>
          </pc:sldLayoutMkLst>
        </pc:sldLayoutChg>
      </pc:sldMasterChg>
      <pc:sldMasterChg chg="add del addSldLayout delSldLayout">
        <pc:chgData name="Amber Mole (2403613)" userId="ac77122a-b3bc-4c08-97b0-7efbd950c800" providerId="ADAL" clId="{EBF5EB53-B416-FB48-A09A-AF92448AC96C}" dt="2024-10-23T17:01:22.661" v="9" actId="26606"/>
        <pc:sldMasterMkLst>
          <pc:docMk/>
          <pc:sldMasterMk cId="764160032" sldId="2147483710"/>
        </pc:sldMasterMkLst>
        <pc:sldLayoutChg chg="add del">
          <pc:chgData name="Amber Mole (2403613)" userId="ac77122a-b3bc-4c08-97b0-7efbd950c800" providerId="ADAL" clId="{EBF5EB53-B416-FB48-A09A-AF92448AC96C}" dt="2024-10-23T17:01:22.661" v="9" actId="26606"/>
          <pc:sldLayoutMkLst>
            <pc:docMk/>
            <pc:sldMasterMk cId="764160032" sldId="2147483710"/>
            <pc:sldLayoutMk cId="2765246851" sldId="2147483699"/>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831877344" sldId="2147483700"/>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3904628636" sldId="2147483701"/>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717983500" sldId="2147483702"/>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672875398" sldId="2147483703"/>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830113809" sldId="2147483704"/>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1903132949" sldId="2147483705"/>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269848241" sldId="2147483706"/>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030570779" sldId="2147483707"/>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423729883" sldId="2147483708"/>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3094407380" sldId="2147483709"/>
          </pc:sldLayoutMkLst>
        </pc:sldLayoutChg>
      </pc:sldMasterChg>
      <pc:sldMasterChg chg="add del addSldLayout delSldLayout">
        <pc:chgData name="Amber Mole (2403613)" userId="ac77122a-b3bc-4c08-97b0-7efbd950c800" providerId="ADAL" clId="{EBF5EB53-B416-FB48-A09A-AF92448AC96C}" dt="2024-10-23T17:01:36.708" v="17" actId="26606"/>
        <pc:sldMasterMkLst>
          <pc:docMk/>
          <pc:sldMasterMk cId="1125160796" sldId="2147483723"/>
        </pc:sldMasterMkLst>
        <pc:sldLayoutChg chg="add del">
          <pc:chgData name="Amber Mole (2403613)" userId="ac77122a-b3bc-4c08-97b0-7efbd950c800" providerId="ADAL" clId="{EBF5EB53-B416-FB48-A09A-AF92448AC96C}" dt="2024-10-23T17:01:36.708" v="17" actId="26606"/>
          <pc:sldLayoutMkLst>
            <pc:docMk/>
            <pc:sldMasterMk cId="1125160796" sldId="2147483723"/>
            <pc:sldLayoutMk cId="1354378802" sldId="2147483712"/>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1913318126" sldId="2147483713"/>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478762287" sldId="2147483714"/>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395201302" sldId="2147483715"/>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714310355" sldId="2147483716"/>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064500372" sldId="2147483717"/>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3527998118" sldId="2147483718"/>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345497794" sldId="2147483719"/>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1226014041" sldId="2147483720"/>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647916537" sldId="2147483721"/>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918587237" sldId="2147483722"/>
          </pc:sldLayoutMkLst>
        </pc:sldLayoutChg>
      </pc:sldMasterChg>
      <pc:sldMasterChg chg="add del addSldLayout delSldLayout">
        <pc:chgData name="Amber Mole (2403613)" userId="ac77122a-b3bc-4c08-97b0-7efbd950c800" providerId="ADAL" clId="{EBF5EB53-B416-FB48-A09A-AF92448AC96C}" dt="2024-10-23T17:01:24.558" v="11" actId="26606"/>
        <pc:sldMasterMkLst>
          <pc:docMk/>
          <pc:sldMasterMk cId="3642284218" sldId="2147483723"/>
        </pc:sldMasterMkLst>
        <pc:sldLayoutChg chg="add del">
          <pc:chgData name="Amber Mole (2403613)" userId="ac77122a-b3bc-4c08-97b0-7efbd950c800" providerId="ADAL" clId="{EBF5EB53-B416-FB48-A09A-AF92448AC96C}" dt="2024-10-23T17:01:24.558" v="11" actId="26606"/>
          <pc:sldLayoutMkLst>
            <pc:docMk/>
            <pc:sldMasterMk cId="3642284218" sldId="2147483723"/>
            <pc:sldLayoutMk cId="3743988710" sldId="2147483712"/>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330041324" sldId="2147483713"/>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2186115669" sldId="2147483714"/>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3722379709" sldId="2147483715"/>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014314372" sldId="2147483716"/>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951308653" sldId="2147483717"/>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773049866" sldId="2147483718"/>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3745046461" sldId="2147483719"/>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891553438" sldId="2147483720"/>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916387407" sldId="2147483721"/>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2029062614" sldId="2147483722"/>
          </pc:sldLayoutMkLst>
        </pc:sldLayoutChg>
      </pc:sldMasterChg>
      <pc:sldMasterChg chg="add del addSldLayout delSldLayout">
        <pc:chgData name="Amber Mole (2403613)" userId="ac77122a-b3bc-4c08-97b0-7efbd950c800" providerId="ADAL" clId="{EBF5EB53-B416-FB48-A09A-AF92448AC96C}" dt="2024-10-23T17:01:42.702" v="19" actId="26606"/>
        <pc:sldMasterMkLst>
          <pc:docMk/>
          <pc:sldMasterMk cId="2041718060" sldId="2147483736"/>
        </pc:sldMasterMkLst>
        <pc:sldLayoutChg chg="add del">
          <pc:chgData name="Amber Mole (2403613)" userId="ac77122a-b3bc-4c08-97b0-7efbd950c800" providerId="ADAL" clId="{EBF5EB53-B416-FB48-A09A-AF92448AC96C}" dt="2024-10-23T17:01:42.702" v="19" actId="26606"/>
          <pc:sldLayoutMkLst>
            <pc:docMk/>
            <pc:sldMasterMk cId="2041718060" sldId="2147483736"/>
            <pc:sldLayoutMk cId="4265092529" sldId="2147483725"/>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3680828820" sldId="2147483726"/>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1553747366" sldId="2147483727"/>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791483778" sldId="2147483728"/>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400569990" sldId="2147483729"/>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386862204" sldId="2147483730"/>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472480939" sldId="2147483731"/>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1783673285" sldId="2147483732"/>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4211037508" sldId="2147483733"/>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3603616944" sldId="2147483734"/>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4174184600" sldId="2147483735"/>
          </pc:sldLayoutMkLst>
        </pc:sldLayoutChg>
      </pc:sldMasterChg>
      <pc:sldMasterChg chg="add del addSldLayout delSldLayout">
        <pc:chgData name="Amber Mole (2403613)" userId="ac77122a-b3bc-4c08-97b0-7efbd950c800" providerId="ADAL" clId="{EBF5EB53-B416-FB48-A09A-AF92448AC96C}" dt="2024-10-23T17:01:26.473" v="13" actId="26606"/>
        <pc:sldMasterMkLst>
          <pc:docMk/>
          <pc:sldMasterMk cId="3288873803" sldId="2147483736"/>
        </pc:sldMasterMkLst>
        <pc:sldLayoutChg chg="add del">
          <pc:chgData name="Amber Mole (2403613)" userId="ac77122a-b3bc-4c08-97b0-7efbd950c800" providerId="ADAL" clId="{EBF5EB53-B416-FB48-A09A-AF92448AC96C}" dt="2024-10-23T17:01:26.473" v="13" actId="26606"/>
          <pc:sldLayoutMkLst>
            <pc:docMk/>
            <pc:sldMasterMk cId="3288873803" sldId="2147483736"/>
            <pc:sldLayoutMk cId="467006839" sldId="2147483725"/>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2130828578" sldId="2147483726"/>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903413383" sldId="2147483727"/>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811571956" sldId="2147483728"/>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2208424034" sldId="2147483729"/>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2448762389" sldId="2147483730"/>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498887109" sldId="2147483731"/>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2906526388" sldId="2147483732"/>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6454707" sldId="2147483733"/>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1939184899" sldId="2147483734"/>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3030055652" sldId="2147483735"/>
          </pc:sldLayoutMkLst>
        </pc:sldLayoutChg>
      </pc:sldMasterChg>
      <pc:sldMasterChg chg="add del addSldLayout delSldLayout">
        <pc:chgData name="Amber Mole (2403613)" userId="ac77122a-b3bc-4c08-97b0-7efbd950c800" providerId="ADAL" clId="{EBF5EB53-B416-FB48-A09A-AF92448AC96C}" dt="2024-10-23T17:01:52.178" v="23" actId="26606"/>
        <pc:sldMasterMkLst>
          <pc:docMk/>
          <pc:sldMasterMk cId="1765927826" sldId="2147483750"/>
        </pc:sldMasterMkLst>
        <pc:sldLayoutChg chg="add del">
          <pc:chgData name="Amber Mole (2403613)" userId="ac77122a-b3bc-4c08-97b0-7efbd950c800" providerId="ADAL" clId="{EBF5EB53-B416-FB48-A09A-AF92448AC96C}" dt="2024-10-23T17:01:52.178" v="23" actId="26606"/>
          <pc:sldLayoutMkLst>
            <pc:docMk/>
            <pc:sldMasterMk cId="1765927826" sldId="2147483750"/>
            <pc:sldLayoutMk cId="2931073662" sldId="2147483738"/>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3872737098" sldId="2147483739"/>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767701153" sldId="2147483740"/>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366278211" sldId="2147483741"/>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1131598975" sldId="2147483742"/>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3044167676" sldId="2147483743"/>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2765177839" sldId="2147483744"/>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4118287566" sldId="2147483745"/>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792208434" sldId="2147483746"/>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2035081777" sldId="2147483747"/>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3529232944" sldId="2147483748"/>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1757111657" sldId="2147483749"/>
          </pc:sldLayoutMkLst>
        </pc:sldLayoutChg>
      </pc:sldMasterChg>
      <pc:sldMasterChg chg="add del addSldLayout delSldLayout">
        <pc:chgData name="Amber Mole (2403613)" userId="ac77122a-b3bc-4c08-97b0-7efbd950c800" providerId="ADAL" clId="{EBF5EB53-B416-FB48-A09A-AF92448AC96C}" dt="2024-10-23T17:01:35.604" v="15" actId="26606"/>
        <pc:sldMasterMkLst>
          <pc:docMk/>
          <pc:sldMasterMk cId="2819659687" sldId="2147483762"/>
        </pc:sldMasterMkLst>
        <pc:sldLayoutChg chg="add del">
          <pc:chgData name="Amber Mole (2403613)" userId="ac77122a-b3bc-4c08-97b0-7efbd950c800" providerId="ADAL" clId="{EBF5EB53-B416-FB48-A09A-AF92448AC96C}" dt="2024-10-23T17:01:35.604" v="15" actId="26606"/>
          <pc:sldLayoutMkLst>
            <pc:docMk/>
            <pc:sldMasterMk cId="2819659687" sldId="2147483762"/>
            <pc:sldLayoutMk cId="1185110215" sldId="2147483751"/>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2638977730" sldId="2147483752"/>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56863938" sldId="2147483753"/>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3392002837" sldId="2147483754"/>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957047420" sldId="2147483755"/>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2442145649" sldId="2147483756"/>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50971095" sldId="2147483757"/>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207098418" sldId="2147483758"/>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564273509" sldId="2147483759"/>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746312522" sldId="2147483760"/>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485763444" sldId="2147483761"/>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32.svg"/></Relationships>
</file>

<file path=ppt/diagrams/_rels/data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32.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143517-C610-4B9E-86BA-C716DB402612}"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59B241FF-E39B-4798-89D6-F4710B8F60D3}">
      <dgm:prSet/>
      <dgm:spPr>
        <a:ln>
          <a:noFill/>
        </a:ln>
      </dgm:spPr>
      <dgm:t>
        <a:bodyPr/>
        <a:lstStyle/>
        <a:p>
          <a:r>
            <a:rPr lang="en-GB" u="sng" dirty="0"/>
            <a:t>What is insanity?</a:t>
          </a:r>
          <a:endParaRPr lang="en-US" u="sng" dirty="0"/>
        </a:p>
      </dgm:t>
    </dgm:pt>
    <dgm:pt modelId="{03C82DC4-E3BA-48E5-8C81-4746CD638F94}" type="parTrans" cxnId="{B063FA68-2DE1-4BF3-9F96-3209B7EE773D}">
      <dgm:prSet/>
      <dgm:spPr/>
      <dgm:t>
        <a:bodyPr/>
        <a:lstStyle/>
        <a:p>
          <a:endParaRPr lang="en-US"/>
        </a:p>
      </dgm:t>
    </dgm:pt>
    <dgm:pt modelId="{1900D310-104E-4AAB-895E-A511F7970046}" type="sibTrans" cxnId="{B063FA68-2DE1-4BF3-9F96-3209B7EE773D}">
      <dgm:prSet/>
      <dgm:spPr/>
      <dgm:t>
        <a:bodyPr/>
        <a:lstStyle/>
        <a:p>
          <a:endParaRPr lang="en-US"/>
        </a:p>
      </dgm:t>
    </dgm:pt>
    <dgm:pt modelId="{E1BD082F-6206-4E5E-AF1E-A0CD50321612}">
      <dgm:prSet/>
      <dgm:spPr/>
      <dgm:t>
        <a:bodyPr/>
        <a:lstStyle/>
        <a:p>
          <a:r>
            <a:rPr lang="en-GB"/>
            <a:t>What is automatism?</a:t>
          </a:r>
          <a:endParaRPr lang="en-US"/>
        </a:p>
      </dgm:t>
    </dgm:pt>
    <dgm:pt modelId="{C580A9C7-6260-4E96-8EAE-80BE326031AA}" type="parTrans" cxnId="{45327B79-9574-410F-818F-E631800A1F63}">
      <dgm:prSet/>
      <dgm:spPr/>
      <dgm:t>
        <a:bodyPr/>
        <a:lstStyle/>
        <a:p>
          <a:endParaRPr lang="en-US"/>
        </a:p>
      </dgm:t>
    </dgm:pt>
    <dgm:pt modelId="{FD91E510-D2AE-4F5C-B523-9C2D5956310A}" type="sibTrans" cxnId="{45327B79-9574-410F-818F-E631800A1F63}">
      <dgm:prSet/>
      <dgm:spPr/>
      <dgm:t>
        <a:bodyPr/>
        <a:lstStyle/>
        <a:p>
          <a:endParaRPr lang="en-US"/>
        </a:p>
      </dgm:t>
    </dgm:pt>
    <dgm:pt modelId="{5DF165A1-188D-43F0-AB58-43997E3802CC}">
      <dgm:prSet/>
      <dgm:spPr/>
      <dgm:t>
        <a:bodyPr/>
        <a:lstStyle/>
        <a:p>
          <a:r>
            <a:rPr lang="en-GB"/>
            <a:t>How are the defences proven?</a:t>
          </a:r>
          <a:endParaRPr lang="en-US"/>
        </a:p>
      </dgm:t>
    </dgm:pt>
    <dgm:pt modelId="{1DED1B49-902A-4B89-A2D3-CABF34B799DC}" type="parTrans" cxnId="{E2021F2C-1984-49A4-A118-FCFC769E9CD9}">
      <dgm:prSet/>
      <dgm:spPr/>
      <dgm:t>
        <a:bodyPr/>
        <a:lstStyle/>
        <a:p>
          <a:endParaRPr lang="en-US"/>
        </a:p>
      </dgm:t>
    </dgm:pt>
    <dgm:pt modelId="{4692EEE8-DFB0-4E3B-BED9-0BFC1404885E}" type="sibTrans" cxnId="{E2021F2C-1984-49A4-A118-FCFC769E9CD9}">
      <dgm:prSet/>
      <dgm:spPr/>
      <dgm:t>
        <a:bodyPr/>
        <a:lstStyle/>
        <a:p>
          <a:endParaRPr lang="en-US"/>
        </a:p>
      </dgm:t>
    </dgm:pt>
    <dgm:pt modelId="{70A5E5E2-1C26-470E-8748-A42AB026F1DE}">
      <dgm:prSet/>
      <dgm:spPr/>
      <dgm:t>
        <a:bodyPr/>
        <a:lstStyle/>
        <a:p>
          <a:r>
            <a:rPr lang="en-GB"/>
            <a:t>Key case law</a:t>
          </a:r>
          <a:endParaRPr lang="en-US"/>
        </a:p>
      </dgm:t>
    </dgm:pt>
    <dgm:pt modelId="{8160B8BF-37A2-4E81-991A-BA69FEE953E0}" type="parTrans" cxnId="{AEAB6E87-846F-4392-BE8B-FCEB03146E6A}">
      <dgm:prSet/>
      <dgm:spPr/>
      <dgm:t>
        <a:bodyPr/>
        <a:lstStyle/>
        <a:p>
          <a:endParaRPr lang="en-US"/>
        </a:p>
      </dgm:t>
    </dgm:pt>
    <dgm:pt modelId="{48B10B10-4816-444A-870B-0629D328554A}" type="sibTrans" cxnId="{AEAB6E87-846F-4392-BE8B-FCEB03146E6A}">
      <dgm:prSet/>
      <dgm:spPr/>
      <dgm:t>
        <a:bodyPr/>
        <a:lstStyle/>
        <a:p>
          <a:endParaRPr lang="en-US"/>
        </a:p>
      </dgm:t>
    </dgm:pt>
    <dgm:pt modelId="{EDB9117E-5EFE-40C9-A2EF-7F750370D756}">
      <dgm:prSet/>
      <dgm:spPr/>
      <dgm:t>
        <a:bodyPr/>
        <a:lstStyle/>
        <a:p>
          <a:r>
            <a:rPr lang="en-GB" dirty="0"/>
            <a:t>Disadvantage and Advantages </a:t>
          </a:r>
          <a:r>
            <a:rPr lang="en-GB"/>
            <a:t>of Insanity and Automatism</a:t>
          </a:r>
          <a:endParaRPr lang="en-US" dirty="0"/>
        </a:p>
      </dgm:t>
    </dgm:pt>
    <dgm:pt modelId="{03828F9E-F7A8-47BB-89E2-847F255995A6}" type="parTrans" cxnId="{CE5D01A3-691F-47FC-8034-75A30FC8C22F}">
      <dgm:prSet/>
      <dgm:spPr/>
      <dgm:t>
        <a:bodyPr/>
        <a:lstStyle/>
        <a:p>
          <a:endParaRPr lang="en-US"/>
        </a:p>
      </dgm:t>
    </dgm:pt>
    <dgm:pt modelId="{082D322E-BCFF-4EB6-956F-8EB93E044F03}" type="sibTrans" cxnId="{CE5D01A3-691F-47FC-8034-75A30FC8C22F}">
      <dgm:prSet/>
      <dgm:spPr/>
      <dgm:t>
        <a:bodyPr/>
        <a:lstStyle/>
        <a:p>
          <a:endParaRPr lang="en-US"/>
        </a:p>
      </dgm:t>
    </dgm:pt>
    <dgm:pt modelId="{E2D4B8DC-6E51-4395-A7A1-6E9F662ED20A}">
      <dgm:prSet/>
      <dgm:spPr/>
      <dgm:t>
        <a:bodyPr/>
        <a:lstStyle/>
        <a:p>
          <a:r>
            <a:rPr lang="en-GB"/>
            <a:t>Reform suggestions of the defences</a:t>
          </a:r>
          <a:endParaRPr lang="en-US"/>
        </a:p>
      </dgm:t>
    </dgm:pt>
    <dgm:pt modelId="{666F3DC2-12F6-4D16-B388-700819467EE2}" type="parTrans" cxnId="{79A9F394-2329-48EC-98B2-2B0DF767D74C}">
      <dgm:prSet/>
      <dgm:spPr/>
      <dgm:t>
        <a:bodyPr/>
        <a:lstStyle/>
        <a:p>
          <a:endParaRPr lang="en-US"/>
        </a:p>
      </dgm:t>
    </dgm:pt>
    <dgm:pt modelId="{6847664B-02F7-4C27-908D-67DE70BDCAB9}" type="sibTrans" cxnId="{79A9F394-2329-48EC-98B2-2B0DF767D74C}">
      <dgm:prSet/>
      <dgm:spPr/>
      <dgm:t>
        <a:bodyPr/>
        <a:lstStyle/>
        <a:p>
          <a:endParaRPr lang="en-US"/>
        </a:p>
      </dgm:t>
    </dgm:pt>
    <dgm:pt modelId="{227CA433-1ED4-424D-8AAF-C77379FE15C8}" type="pres">
      <dgm:prSet presAssocID="{8D143517-C610-4B9E-86BA-C716DB402612}" presName="Name0" presStyleCnt="0">
        <dgm:presLayoutVars>
          <dgm:dir/>
          <dgm:resizeHandles val="exact"/>
        </dgm:presLayoutVars>
      </dgm:prSet>
      <dgm:spPr/>
    </dgm:pt>
    <dgm:pt modelId="{D5D77B2E-160D-E74D-8117-F4DAFEB1E972}" type="pres">
      <dgm:prSet presAssocID="{59B241FF-E39B-4798-89D6-F4710B8F60D3}" presName="node" presStyleLbl="node1" presStyleIdx="0" presStyleCnt="6">
        <dgm:presLayoutVars>
          <dgm:bulletEnabled val="1"/>
        </dgm:presLayoutVars>
      </dgm:prSet>
      <dgm:spPr/>
    </dgm:pt>
    <dgm:pt modelId="{2F611D47-449C-F740-B3DD-077263F4E1F9}" type="pres">
      <dgm:prSet presAssocID="{1900D310-104E-4AAB-895E-A511F7970046}" presName="sibTrans" presStyleLbl="sibTrans1D1" presStyleIdx="0" presStyleCnt="5"/>
      <dgm:spPr/>
    </dgm:pt>
    <dgm:pt modelId="{B265C5DE-2607-EB44-97AD-59EA1D5F6716}" type="pres">
      <dgm:prSet presAssocID="{1900D310-104E-4AAB-895E-A511F7970046}" presName="connectorText" presStyleLbl="sibTrans1D1" presStyleIdx="0" presStyleCnt="5"/>
      <dgm:spPr/>
    </dgm:pt>
    <dgm:pt modelId="{EE60C10B-3F4D-A24A-AE9E-27C56C8AC8A1}" type="pres">
      <dgm:prSet presAssocID="{E1BD082F-6206-4E5E-AF1E-A0CD50321612}" presName="node" presStyleLbl="node1" presStyleIdx="1" presStyleCnt="6">
        <dgm:presLayoutVars>
          <dgm:bulletEnabled val="1"/>
        </dgm:presLayoutVars>
      </dgm:prSet>
      <dgm:spPr/>
    </dgm:pt>
    <dgm:pt modelId="{A20BB8FF-140B-454C-B684-053683CF9DB7}" type="pres">
      <dgm:prSet presAssocID="{FD91E510-D2AE-4F5C-B523-9C2D5956310A}" presName="sibTrans" presStyleLbl="sibTrans1D1" presStyleIdx="1" presStyleCnt="5"/>
      <dgm:spPr/>
    </dgm:pt>
    <dgm:pt modelId="{6CD041F3-79A3-1B46-84D9-62EFCBF8D96D}" type="pres">
      <dgm:prSet presAssocID="{FD91E510-D2AE-4F5C-B523-9C2D5956310A}" presName="connectorText" presStyleLbl="sibTrans1D1" presStyleIdx="1" presStyleCnt="5"/>
      <dgm:spPr/>
    </dgm:pt>
    <dgm:pt modelId="{93F6CAA8-C94B-3648-8016-C2BCB6ADC5C5}" type="pres">
      <dgm:prSet presAssocID="{5DF165A1-188D-43F0-AB58-43997E3802CC}" presName="node" presStyleLbl="node1" presStyleIdx="2" presStyleCnt="6">
        <dgm:presLayoutVars>
          <dgm:bulletEnabled val="1"/>
        </dgm:presLayoutVars>
      </dgm:prSet>
      <dgm:spPr/>
    </dgm:pt>
    <dgm:pt modelId="{551B9178-A36B-EE48-A772-BC418C65E59F}" type="pres">
      <dgm:prSet presAssocID="{4692EEE8-DFB0-4E3B-BED9-0BFC1404885E}" presName="sibTrans" presStyleLbl="sibTrans1D1" presStyleIdx="2" presStyleCnt="5"/>
      <dgm:spPr/>
    </dgm:pt>
    <dgm:pt modelId="{DBE28764-B1B6-844F-AD07-BFE0559C5488}" type="pres">
      <dgm:prSet presAssocID="{4692EEE8-DFB0-4E3B-BED9-0BFC1404885E}" presName="connectorText" presStyleLbl="sibTrans1D1" presStyleIdx="2" presStyleCnt="5"/>
      <dgm:spPr/>
    </dgm:pt>
    <dgm:pt modelId="{EA8CC04E-CC3A-334E-86CF-B1FD4A6518F8}" type="pres">
      <dgm:prSet presAssocID="{70A5E5E2-1C26-470E-8748-A42AB026F1DE}" presName="node" presStyleLbl="node1" presStyleIdx="3" presStyleCnt="6">
        <dgm:presLayoutVars>
          <dgm:bulletEnabled val="1"/>
        </dgm:presLayoutVars>
      </dgm:prSet>
      <dgm:spPr/>
    </dgm:pt>
    <dgm:pt modelId="{3882A1A0-B72C-1547-8523-BCBB7F62C4AF}" type="pres">
      <dgm:prSet presAssocID="{48B10B10-4816-444A-870B-0629D328554A}" presName="sibTrans" presStyleLbl="sibTrans1D1" presStyleIdx="3" presStyleCnt="5"/>
      <dgm:spPr/>
    </dgm:pt>
    <dgm:pt modelId="{CE35F8AF-C5EB-2747-B0BF-718B677D714B}" type="pres">
      <dgm:prSet presAssocID="{48B10B10-4816-444A-870B-0629D328554A}" presName="connectorText" presStyleLbl="sibTrans1D1" presStyleIdx="3" presStyleCnt="5"/>
      <dgm:spPr/>
    </dgm:pt>
    <dgm:pt modelId="{8F74C820-F7EA-2B44-ABCE-D0364A1408C2}" type="pres">
      <dgm:prSet presAssocID="{EDB9117E-5EFE-40C9-A2EF-7F750370D756}" presName="node" presStyleLbl="node1" presStyleIdx="4" presStyleCnt="6">
        <dgm:presLayoutVars>
          <dgm:bulletEnabled val="1"/>
        </dgm:presLayoutVars>
      </dgm:prSet>
      <dgm:spPr/>
    </dgm:pt>
    <dgm:pt modelId="{75CBACA7-63D1-2D45-9791-06033D1B0451}" type="pres">
      <dgm:prSet presAssocID="{082D322E-BCFF-4EB6-956F-8EB93E044F03}" presName="sibTrans" presStyleLbl="sibTrans1D1" presStyleIdx="4" presStyleCnt="5"/>
      <dgm:spPr/>
    </dgm:pt>
    <dgm:pt modelId="{CAFAAB06-DA6D-8240-9CB9-6566DF4FDBEB}" type="pres">
      <dgm:prSet presAssocID="{082D322E-BCFF-4EB6-956F-8EB93E044F03}" presName="connectorText" presStyleLbl="sibTrans1D1" presStyleIdx="4" presStyleCnt="5"/>
      <dgm:spPr/>
    </dgm:pt>
    <dgm:pt modelId="{AB31AD2F-DDFD-F343-A017-6650C16A9546}" type="pres">
      <dgm:prSet presAssocID="{E2D4B8DC-6E51-4395-A7A1-6E9F662ED20A}" presName="node" presStyleLbl="node1" presStyleIdx="5" presStyleCnt="6">
        <dgm:presLayoutVars>
          <dgm:bulletEnabled val="1"/>
        </dgm:presLayoutVars>
      </dgm:prSet>
      <dgm:spPr/>
    </dgm:pt>
  </dgm:ptLst>
  <dgm:cxnLst>
    <dgm:cxn modelId="{F0068402-D3C1-2341-A449-B807E58B6737}" type="presOf" srcId="{4692EEE8-DFB0-4E3B-BED9-0BFC1404885E}" destId="{DBE28764-B1B6-844F-AD07-BFE0559C5488}" srcOrd="1" destOrd="0" presId="urn:microsoft.com/office/officeart/2016/7/layout/RepeatingBendingProcessNew"/>
    <dgm:cxn modelId="{A5321A03-5463-C54D-A26C-0FDAA08A9B34}" type="presOf" srcId="{48B10B10-4816-444A-870B-0629D328554A}" destId="{CE35F8AF-C5EB-2747-B0BF-718B677D714B}" srcOrd="1" destOrd="0" presId="urn:microsoft.com/office/officeart/2016/7/layout/RepeatingBendingProcessNew"/>
    <dgm:cxn modelId="{0F859F0D-5B5D-804A-B5C0-2948F97E961C}" type="presOf" srcId="{70A5E5E2-1C26-470E-8748-A42AB026F1DE}" destId="{EA8CC04E-CC3A-334E-86CF-B1FD4A6518F8}" srcOrd="0" destOrd="0" presId="urn:microsoft.com/office/officeart/2016/7/layout/RepeatingBendingProcessNew"/>
    <dgm:cxn modelId="{62492313-A4C0-0F47-AEEB-2824C6FB1DC5}" type="presOf" srcId="{1900D310-104E-4AAB-895E-A511F7970046}" destId="{2F611D47-449C-F740-B3DD-077263F4E1F9}" srcOrd="0" destOrd="0" presId="urn:microsoft.com/office/officeart/2016/7/layout/RepeatingBendingProcessNew"/>
    <dgm:cxn modelId="{0D4E6E15-1C97-984A-9037-E42ED91344AD}" type="presOf" srcId="{EDB9117E-5EFE-40C9-A2EF-7F750370D756}" destId="{8F74C820-F7EA-2B44-ABCE-D0364A1408C2}" srcOrd="0" destOrd="0" presId="urn:microsoft.com/office/officeart/2016/7/layout/RepeatingBendingProcessNew"/>
    <dgm:cxn modelId="{10FA1A16-13A2-224B-AD56-43040FEE68C9}" type="presOf" srcId="{5DF165A1-188D-43F0-AB58-43997E3802CC}" destId="{93F6CAA8-C94B-3648-8016-C2BCB6ADC5C5}" srcOrd="0" destOrd="0" presId="urn:microsoft.com/office/officeart/2016/7/layout/RepeatingBendingProcessNew"/>
    <dgm:cxn modelId="{E2021F2C-1984-49A4-A118-FCFC769E9CD9}" srcId="{8D143517-C610-4B9E-86BA-C716DB402612}" destId="{5DF165A1-188D-43F0-AB58-43997E3802CC}" srcOrd="2" destOrd="0" parTransId="{1DED1B49-902A-4B89-A2D3-CABF34B799DC}" sibTransId="{4692EEE8-DFB0-4E3B-BED9-0BFC1404885E}"/>
    <dgm:cxn modelId="{713C2B2D-C0BC-C446-A1F5-54275644BE1F}" type="presOf" srcId="{082D322E-BCFF-4EB6-956F-8EB93E044F03}" destId="{75CBACA7-63D1-2D45-9791-06033D1B0451}" srcOrd="0" destOrd="0" presId="urn:microsoft.com/office/officeart/2016/7/layout/RepeatingBendingProcessNew"/>
    <dgm:cxn modelId="{90743C45-D0F2-DF46-A82B-67DFA52C5EC0}" type="presOf" srcId="{8D143517-C610-4B9E-86BA-C716DB402612}" destId="{227CA433-1ED4-424D-8AAF-C77379FE15C8}" srcOrd="0" destOrd="0" presId="urn:microsoft.com/office/officeart/2016/7/layout/RepeatingBendingProcessNew"/>
    <dgm:cxn modelId="{C66C6157-C289-6D4F-A313-370AC9FE3DE6}" type="presOf" srcId="{E2D4B8DC-6E51-4395-A7A1-6E9F662ED20A}" destId="{AB31AD2F-DDFD-F343-A017-6650C16A9546}" srcOrd="0" destOrd="0" presId="urn:microsoft.com/office/officeart/2016/7/layout/RepeatingBendingProcessNew"/>
    <dgm:cxn modelId="{90513F66-321A-5E4F-BBB8-56B962DFF33F}" type="presOf" srcId="{1900D310-104E-4AAB-895E-A511F7970046}" destId="{B265C5DE-2607-EB44-97AD-59EA1D5F6716}" srcOrd="1" destOrd="0" presId="urn:microsoft.com/office/officeart/2016/7/layout/RepeatingBendingProcessNew"/>
    <dgm:cxn modelId="{EA239467-9D54-E243-863D-2FB115F89849}" type="presOf" srcId="{FD91E510-D2AE-4F5C-B523-9C2D5956310A}" destId="{6CD041F3-79A3-1B46-84D9-62EFCBF8D96D}" srcOrd="1" destOrd="0" presId="urn:microsoft.com/office/officeart/2016/7/layout/RepeatingBendingProcessNew"/>
    <dgm:cxn modelId="{B063FA68-2DE1-4BF3-9F96-3209B7EE773D}" srcId="{8D143517-C610-4B9E-86BA-C716DB402612}" destId="{59B241FF-E39B-4798-89D6-F4710B8F60D3}" srcOrd="0" destOrd="0" parTransId="{03C82DC4-E3BA-48E5-8C81-4746CD638F94}" sibTransId="{1900D310-104E-4AAB-895E-A511F7970046}"/>
    <dgm:cxn modelId="{8BB7C56D-0F4E-154D-9AC4-0A60D6CB6423}" type="presOf" srcId="{FD91E510-D2AE-4F5C-B523-9C2D5956310A}" destId="{A20BB8FF-140B-454C-B684-053683CF9DB7}" srcOrd="0" destOrd="0" presId="urn:microsoft.com/office/officeart/2016/7/layout/RepeatingBendingProcessNew"/>
    <dgm:cxn modelId="{61721372-D9BE-0A4E-AE84-2CC9880DB8CE}" type="presOf" srcId="{59B241FF-E39B-4798-89D6-F4710B8F60D3}" destId="{D5D77B2E-160D-E74D-8117-F4DAFEB1E972}" srcOrd="0" destOrd="0" presId="urn:microsoft.com/office/officeart/2016/7/layout/RepeatingBendingProcessNew"/>
    <dgm:cxn modelId="{45327B79-9574-410F-818F-E631800A1F63}" srcId="{8D143517-C610-4B9E-86BA-C716DB402612}" destId="{E1BD082F-6206-4E5E-AF1E-A0CD50321612}" srcOrd="1" destOrd="0" parTransId="{C580A9C7-6260-4E96-8EAE-80BE326031AA}" sibTransId="{FD91E510-D2AE-4F5C-B523-9C2D5956310A}"/>
    <dgm:cxn modelId="{7062AC7B-7843-A546-8141-396F44A630FB}" type="presOf" srcId="{E1BD082F-6206-4E5E-AF1E-A0CD50321612}" destId="{EE60C10B-3F4D-A24A-AE9E-27C56C8AC8A1}" srcOrd="0" destOrd="0" presId="urn:microsoft.com/office/officeart/2016/7/layout/RepeatingBendingProcessNew"/>
    <dgm:cxn modelId="{AEAB6E87-846F-4392-BE8B-FCEB03146E6A}" srcId="{8D143517-C610-4B9E-86BA-C716DB402612}" destId="{70A5E5E2-1C26-470E-8748-A42AB026F1DE}" srcOrd="3" destOrd="0" parTransId="{8160B8BF-37A2-4E81-991A-BA69FEE953E0}" sibTransId="{48B10B10-4816-444A-870B-0629D328554A}"/>
    <dgm:cxn modelId="{E76D0388-88CE-5340-978B-8A4F8CA0382D}" type="presOf" srcId="{082D322E-BCFF-4EB6-956F-8EB93E044F03}" destId="{CAFAAB06-DA6D-8240-9CB9-6566DF4FDBEB}" srcOrd="1" destOrd="0" presId="urn:microsoft.com/office/officeart/2016/7/layout/RepeatingBendingProcessNew"/>
    <dgm:cxn modelId="{E3614D92-A334-404A-BBFC-984F84C0498C}" type="presOf" srcId="{4692EEE8-DFB0-4E3B-BED9-0BFC1404885E}" destId="{551B9178-A36B-EE48-A772-BC418C65E59F}" srcOrd="0" destOrd="0" presId="urn:microsoft.com/office/officeart/2016/7/layout/RepeatingBendingProcessNew"/>
    <dgm:cxn modelId="{79A9F394-2329-48EC-98B2-2B0DF767D74C}" srcId="{8D143517-C610-4B9E-86BA-C716DB402612}" destId="{E2D4B8DC-6E51-4395-A7A1-6E9F662ED20A}" srcOrd="5" destOrd="0" parTransId="{666F3DC2-12F6-4D16-B388-700819467EE2}" sibTransId="{6847664B-02F7-4C27-908D-67DE70BDCAB9}"/>
    <dgm:cxn modelId="{CE5D01A3-691F-47FC-8034-75A30FC8C22F}" srcId="{8D143517-C610-4B9E-86BA-C716DB402612}" destId="{EDB9117E-5EFE-40C9-A2EF-7F750370D756}" srcOrd="4" destOrd="0" parTransId="{03828F9E-F7A8-47BB-89E2-847F255995A6}" sibTransId="{082D322E-BCFF-4EB6-956F-8EB93E044F03}"/>
    <dgm:cxn modelId="{066E3CD3-DD74-FD41-B18F-538923521CC3}" type="presOf" srcId="{48B10B10-4816-444A-870B-0629D328554A}" destId="{3882A1A0-B72C-1547-8523-BCBB7F62C4AF}" srcOrd="0" destOrd="0" presId="urn:microsoft.com/office/officeart/2016/7/layout/RepeatingBendingProcessNew"/>
    <dgm:cxn modelId="{98945EF3-F25E-9F43-8BCA-9EE09ED4AD4D}" type="presParOf" srcId="{227CA433-1ED4-424D-8AAF-C77379FE15C8}" destId="{D5D77B2E-160D-E74D-8117-F4DAFEB1E972}" srcOrd="0" destOrd="0" presId="urn:microsoft.com/office/officeart/2016/7/layout/RepeatingBendingProcessNew"/>
    <dgm:cxn modelId="{6331766C-39A9-2C4A-88CF-B4C4BBF80658}" type="presParOf" srcId="{227CA433-1ED4-424D-8AAF-C77379FE15C8}" destId="{2F611D47-449C-F740-B3DD-077263F4E1F9}" srcOrd="1" destOrd="0" presId="urn:microsoft.com/office/officeart/2016/7/layout/RepeatingBendingProcessNew"/>
    <dgm:cxn modelId="{E5BC2EAA-140D-1246-ADCC-AC64FB93214B}" type="presParOf" srcId="{2F611D47-449C-F740-B3DD-077263F4E1F9}" destId="{B265C5DE-2607-EB44-97AD-59EA1D5F6716}" srcOrd="0" destOrd="0" presId="urn:microsoft.com/office/officeart/2016/7/layout/RepeatingBendingProcessNew"/>
    <dgm:cxn modelId="{0BA1227C-0895-334E-BB94-00E60B1408E7}" type="presParOf" srcId="{227CA433-1ED4-424D-8AAF-C77379FE15C8}" destId="{EE60C10B-3F4D-A24A-AE9E-27C56C8AC8A1}" srcOrd="2" destOrd="0" presId="urn:microsoft.com/office/officeart/2016/7/layout/RepeatingBendingProcessNew"/>
    <dgm:cxn modelId="{5F50B3A8-1C9C-8545-8B62-DB57A3B269C7}" type="presParOf" srcId="{227CA433-1ED4-424D-8AAF-C77379FE15C8}" destId="{A20BB8FF-140B-454C-B684-053683CF9DB7}" srcOrd="3" destOrd="0" presId="urn:microsoft.com/office/officeart/2016/7/layout/RepeatingBendingProcessNew"/>
    <dgm:cxn modelId="{206F4897-08DB-1146-A090-F2EB18045188}" type="presParOf" srcId="{A20BB8FF-140B-454C-B684-053683CF9DB7}" destId="{6CD041F3-79A3-1B46-84D9-62EFCBF8D96D}" srcOrd="0" destOrd="0" presId="urn:microsoft.com/office/officeart/2016/7/layout/RepeatingBendingProcessNew"/>
    <dgm:cxn modelId="{D7112F74-C159-E949-8AFA-82720025138D}" type="presParOf" srcId="{227CA433-1ED4-424D-8AAF-C77379FE15C8}" destId="{93F6CAA8-C94B-3648-8016-C2BCB6ADC5C5}" srcOrd="4" destOrd="0" presId="urn:microsoft.com/office/officeart/2016/7/layout/RepeatingBendingProcessNew"/>
    <dgm:cxn modelId="{E05FF436-95F2-3042-BAB6-459B8064463E}" type="presParOf" srcId="{227CA433-1ED4-424D-8AAF-C77379FE15C8}" destId="{551B9178-A36B-EE48-A772-BC418C65E59F}" srcOrd="5" destOrd="0" presId="urn:microsoft.com/office/officeart/2016/7/layout/RepeatingBendingProcessNew"/>
    <dgm:cxn modelId="{D4C318DE-9977-6740-9B44-4BE553AC7EA8}" type="presParOf" srcId="{551B9178-A36B-EE48-A772-BC418C65E59F}" destId="{DBE28764-B1B6-844F-AD07-BFE0559C5488}" srcOrd="0" destOrd="0" presId="urn:microsoft.com/office/officeart/2016/7/layout/RepeatingBendingProcessNew"/>
    <dgm:cxn modelId="{BE634CAA-A925-4340-A879-862C9AA123F8}" type="presParOf" srcId="{227CA433-1ED4-424D-8AAF-C77379FE15C8}" destId="{EA8CC04E-CC3A-334E-86CF-B1FD4A6518F8}" srcOrd="6" destOrd="0" presId="urn:microsoft.com/office/officeart/2016/7/layout/RepeatingBendingProcessNew"/>
    <dgm:cxn modelId="{DF576B17-7E86-0940-8E4B-4B331F662AE0}" type="presParOf" srcId="{227CA433-1ED4-424D-8AAF-C77379FE15C8}" destId="{3882A1A0-B72C-1547-8523-BCBB7F62C4AF}" srcOrd="7" destOrd="0" presId="urn:microsoft.com/office/officeart/2016/7/layout/RepeatingBendingProcessNew"/>
    <dgm:cxn modelId="{34B16C6B-9E39-4A4B-BCEA-C23A9FFF087D}" type="presParOf" srcId="{3882A1A0-B72C-1547-8523-BCBB7F62C4AF}" destId="{CE35F8AF-C5EB-2747-B0BF-718B677D714B}" srcOrd="0" destOrd="0" presId="urn:microsoft.com/office/officeart/2016/7/layout/RepeatingBendingProcessNew"/>
    <dgm:cxn modelId="{C38C250A-EC1D-4B4D-9CE6-5E419F2E9409}" type="presParOf" srcId="{227CA433-1ED4-424D-8AAF-C77379FE15C8}" destId="{8F74C820-F7EA-2B44-ABCE-D0364A1408C2}" srcOrd="8" destOrd="0" presId="urn:microsoft.com/office/officeart/2016/7/layout/RepeatingBendingProcessNew"/>
    <dgm:cxn modelId="{EA075F2A-EE6E-5F4A-A45F-3258F76592A1}" type="presParOf" srcId="{227CA433-1ED4-424D-8AAF-C77379FE15C8}" destId="{75CBACA7-63D1-2D45-9791-06033D1B0451}" srcOrd="9" destOrd="0" presId="urn:microsoft.com/office/officeart/2016/7/layout/RepeatingBendingProcessNew"/>
    <dgm:cxn modelId="{16A75CDD-EF49-FC4A-91CA-373D000B8DDF}" type="presParOf" srcId="{75CBACA7-63D1-2D45-9791-06033D1B0451}" destId="{CAFAAB06-DA6D-8240-9CB9-6566DF4FDBEB}" srcOrd="0" destOrd="0" presId="urn:microsoft.com/office/officeart/2016/7/layout/RepeatingBendingProcessNew"/>
    <dgm:cxn modelId="{63C08DAE-0EEF-B449-A310-BE1AD3D0DA6E}" type="presParOf" srcId="{227CA433-1ED4-424D-8AAF-C77379FE15C8}" destId="{AB31AD2F-DDFD-F343-A017-6650C16A9546}"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709919-3C31-4E28-999C-9B9B747F6B6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3B9292-EF67-4E1B-9315-57D7E932F6D6}">
      <dgm:prSet/>
      <dgm:spPr/>
      <dgm:t>
        <a:bodyPr/>
        <a:lstStyle/>
        <a:p>
          <a:r>
            <a:rPr lang="en-GB" u="sng"/>
            <a:t>Legal Definition:</a:t>
          </a:r>
          <a:endParaRPr lang="en-US"/>
        </a:p>
      </dgm:t>
    </dgm:pt>
    <dgm:pt modelId="{30A22DFE-AD2B-43BA-BF7D-1B02689909FB}" type="parTrans" cxnId="{2F886D54-2BC8-4062-B3A8-1906D50424EB}">
      <dgm:prSet/>
      <dgm:spPr/>
      <dgm:t>
        <a:bodyPr/>
        <a:lstStyle/>
        <a:p>
          <a:endParaRPr lang="en-US"/>
        </a:p>
      </dgm:t>
    </dgm:pt>
    <dgm:pt modelId="{3AA45FB0-4C52-45D6-BE45-7506407FF406}" type="sibTrans" cxnId="{2F886D54-2BC8-4062-B3A8-1906D50424EB}">
      <dgm:prSet/>
      <dgm:spPr/>
      <dgm:t>
        <a:bodyPr/>
        <a:lstStyle/>
        <a:p>
          <a:endParaRPr lang="en-US"/>
        </a:p>
      </dgm:t>
    </dgm:pt>
    <dgm:pt modelId="{4FE8CE6B-5528-4E76-A935-0FB0028AA12F}">
      <dgm:prSet/>
      <dgm:spPr/>
      <dgm:t>
        <a:bodyPr/>
        <a:lstStyle/>
        <a:p>
          <a:r>
            <a:rPr lang="en-GB" b="0" dirty="0"/>
            <a:t>“Unsoundness of the mind or lack of ability to understand that prevents one from having the mental capacity required by law to enter a specific relationship.” </a:t>
          </a:r>
          <a:r>
            <a:rPr lang="en-GB" b="1" dirty="0"/>
            <a:t>(Mariam Webster, 2024)</a:t>
          </a:r>
          <a:endParaRPr lang="en-US" dirty="0"/>
        </a:p>
      </dgm:t>
    </dgm:pt>
    <dgm:pt modelId="{8E59303C-FB24-4493-BE2D-1F1BCCE86DBF}" type="parTrans" cxnId="{6E17260F-BE40-48AD-957E-1723EA03AB11}">
      <dgm:prSet/>
      <dgm:spPr/>
      <dgm:t>
        <a:bodyPr/>
        <a:lstStyle/>
        <a:p>
          <a:endParaRPr lang="en-US"/>
        </a:p>
      </dgm:t>
    </dgm:pt>
    <dgm:pt modelId="{384D15CA-8020-4E23-9B24-66AC0C3F73F9}" type="sibTrans" cxnId="{6E17260F-BE40-48AD-957E-1723EA03AB11}">
      <dgm:prSet/>
      <dgm:spPr/>
      <dgm:t>
        <a:bodyPr/>
        <a:lstStyle/>
        <a:p>
          <a:endParaRPr lang="en-US"/>
        </a:p>
      </dgm:t>
    </dgm:pt>
    <dgm:pt modelId="{5D1A6F82-D746-4859-AFED-B80062974DBD}" type="pres">
      <dgm:prSet presAssocID="{D3709919-3C31-4E28-999C-9B9B747F6B6D}" presName="root" presStyleCnt="0">
        <dgm:presLayoutVars>
          <dgm:dir/>
          <dgm:resizeHandles val="exact"/>
        </dgm:presLayoutVars>
      </dgm:prSet>
      <dgm:spPr/>
    </dgm:pt>
    <dgm:pt modelId="{196F8ECD-8873-489A-A965-A957F40CED0A}" type="pres">
      <dgm:prSet presAssocID="{923B9292-EF67-4E1B-9315-57D7E932F6D6}" presName="compNode" presStyleCnt="0"/>
      <dgm:spPr/>
    </dgm:pt>
    <dgm:pt modelId="{FDFD2EE5-9416-4080-A1E6-EF888C342D74}" type="pres">
      <dgm:prSet presAssocID="{923B9292-EF67-4E1B-9315-57D7E932F6D6}" presName="bgRect" presStyleLbl="bgShp" presStyleIdx="0" presStyleCnt="2"/>
      <dgm:spPr/>
    </dgm:pt>
    <dgm:pt modelId="{43465528-6566-4009-B5FC-76F58F2EA2A4}" type="pres">
      <dgm:prSet presAssocID="{923B9292-EF67-4E1B-9315-57D7E932F6D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6D1660B-F232-4626-9C43-C7209AC11465}" type="pres">
      <dgm:prSet presAssocID="{923B9292-EF67-4E1B-9315-57D7E932F6D6}" presName="spaceRect" presStyleCnt="0"/>
      <dgm:spPr/>
    </dgm:pt>
    <dgm:pt modelId="{ECF45012-DF4E-4A85-B32D-35A14B8B8DC3}" type="pres">
      <dgm:prSet presAssocID="{923B9292-EF67-4E1B-9315-57D7E932F6D6}" presName="parTx" presStyleLbl="revTx" presStyleIdx="0" presStyleCnt="2">
        <dgm:presLayoutVars>
          <dgm:chMax val="0"/>
          <dgm:chPref val="0"/>
        </dgm:presLayoutVars>
      </dgm:prSet>
      <dgm:spPr/>
    </dgm:pt>
    <dgm:pt modelId="{60C5C8F1-9973-49BD-A6EF-169D14DEE88C}" type="pres">
      <dgm:prSet presAssocID="{3AA45FB0-4C52-45D6-BE45-7506407FF406}" presName="sibTrans" presStyleCnt="0"/>
      <dgm:spPr/>
    </dgm:pt>
    <dgm:pt modelId="{D3577E32-D547-4A0C-A166-410A50B19DBE}" type="pres">
      <dgm:prSet presAssocID="{4FE8CE6B-5528-4E76-A935-0FB0028AA12F}" presName="compNode" presStyleCnt="0"/>
      <dgm:spPr/>
    </dgm:pt>
    <dgm:pt modelId="{B61FC949-DBCF-4411-9298-998C27DB8607}" type="pres">
      <dgm:prSet presAssocID="{4FE8CE6B-5528-4E76-A935-0FB0028AA12F}" presName="bgRect" presStyleLbl="bgShp" presStyleIdx="1" presStyleCnt="2"/>
      <dgm:spPr/>
    </dgm:pt>
    <dgm:pt modelId="{DE0E27E1-E81C-400B-8239-67241007C0B2}" type="pres">
      <dgm:prSet presAssocID="{4FE8CE6B-5528-4E76-A935-0FB0028AA12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F58BE7D-ECD6-42FC-967B-5B94E4BB7405}" type="pres">
      <dgm:prSet presAssocID="{4FE8CE6B-5528-4E76-A935-0FB0028AA12F}" presName="spaceRect" presStyleCnt="0"/>
      <dgm:spPr/>
    </dgm:pt>
    <dgm:pt modelId="{CA534F84-6518-400E-B2E1-D3276A701364}" type="pres">
      <dgm:prSet presAssocID="{4FE8CE6B-5528-4E76-A935-0FB0028AA12F}" presName="parTx" presStyleLbl="revTx" presStyleIdx="1" presStyleCnt="2">
        <dgm:presLayoutVars>
          <dgm:chMax val="0"/>
          <dgm:chPref val="0"/>
        </dgm:presLayoutVars>
      </dgm:prSet>
      <dgm:spPr/>
    </dgm:pt>
  </dgm:ptLst>
  <dgm:cxnLst>
    <dgm:cxn modelId="{6E17260F-BE40-48AD-957E-1723EA03AB11}" srcId="{D3709919-3C31-4E28-999C-9B9B747F6B6D}" destId="{4FE8CE6B-5528-4E76-A935-0FB0028AA12F}" srcOrd="1" destOrd="0" parTransId="{8E59303C-FB24-4493-BE2D-1F1BCCE86DBF}" sibTransId="{384D15CA-8020-4E23-9B24-66AC0C3F73F9}"/>
    <dgm:cxn modelId="{A036FA3E-860B-48A3-9015-0AD994E166C5}" type="presOf" srcId="{4FE8CE6B-5528-4E76-A935-0FB0028AA12F}" destId="{CA534F84-6518-400E-B2E1-D3276A701364}" srcOrd="0" destOrd="0" presId="urn:microsoft.com/office/officeart/2018/2/layout/IconVerticalSolidList"/>
    <dgm:cxn modelId="{2F886D54-2BC8-4062-B3A8-1906D50424EB}" srcId="{D3709919-3C31-4E28-999C-9B9B747F6B6D}" destId="{923B9292-EF67-4E1B-9315-57D7E932F6D6}" srcOrd="0" destOrd="0" parTransId="{30A22DFE-AD2B-43BA-BF7D-1B02689909FB}" sibTransId="{3AA45FB0-4C52-45D6-BE45-7506407FF406}"/>
    <dgm:cxn modelId="{0AEFCC7F-F78C-47F3-9FBC-D28407DEB9D5}" type="presOf" srcId="{D3709919-3C31-4E28-999C-9B9B747F6B6D}" destId="{5D1A6F82-D746-4859-AFED-B80062974DBD}" srcOrd="0" destOrd="0" presId="urn:microsoft.com/office/officeart/2018/2/layout/IconVerticalSolidList"/>
    <dgm:cxn modelId="{C186A188-5E14-40B3-ADB2-1C2933A91208}" type="presOf" srcId="{923B9292-EF67-4E1B-9315-57D7E932F6D6}" destId="{ECF45012-DF4E-4A85-B32D-35A14B8B8DC3}" srcOrd="0" destOrd="0" presId="urn:microsoft.com/office/officeart/2018/2/layout/IconVerticalSolidList"/>
    <dgm:cxn modelId="{5C5D88CA-2D79-4A27-894A-EA6BC332F7E5}" type="presParOf" srcId="{5D1A6F82-D746-4859-AFED-B80062974DBD}" destId="{196F8ECD-8873-489A-A965-A957F40CED0A}" srcOrd="0" destOrd="0" presId="urn:microsoft.com/office/officeart/2018/2/layout/IconVerticalSolidList"/>
    <dgm:cxn modelId="{D28D3796-42A9-4E8C-8E13-61414405CB0F}" type="presParOf" srcId="{196F8ECD-8873-489A-A965-A957F40CED0A}" destId="{FDFD2EE5-9416-4080-A1E6-EF888C342D74}" srcOrd="0" destOrd="0" presId="urn:microsoft.com/office/officeart/2018/2/layout/IconVerticalSolidList"/>
    <dgm:cxn modelId="{7FB588CF-6284-4AF9-A483-C454383BA430}" type="presParOf" srcId="{196F8ECD-8873-489A-A965-A957F40CED0A}" destId="{43465528-6566-4009-B5FC-76F58F2EA2A4}" srcOrd="1" destOrd="0" presId="urn:microsoft.com/office/officeart/2018/2/layout/IconVerticalSolidList"/>
    <dgm:cxn modelId="{0CA5F156-9595-44D4-86FC-249FE811A012}" type="presParOf" srcId="{196F8ECD-8873-489A-A965-A957F40CED0A}" destId="{16D1660B-F232-4626-9C43-C7209AC11465}" srcOrd="2" destOrd="0" presId="urn:microsoft.com/office/officeart/2018/2/layout/IconVerticalSolidList"/>
    <dgm:cxn modelId="{0B2B3E53-C0FB-4EF7-A52E-622ACBD6C329}" type="presParOf" srcId="{196F8ECD-8873-489A-A965-A957F40CED0A}" destId="{ECF45012-DF4E-4A85-B32D-35A14B8B8DC3}" srcOrd="3" destOrd="0" presId="urn:microsoft.com/office/officeart/2018/2/layout/IconVerticalSolidList"/>
    <dgm:cxn modelId="{BA57B297-169B-473F-B4EF-4962855641D3}" type="presParOf" srcId="{5D1A6F82-D746-4859-AFED-B80062974DBD}" destId="{60C5C8F1-9973-49BD-A6EF-169D14DEE88C}" srcOrd="1" destOrd="0" presId="urn:microsoft.com/office/officeart/2018/2/layout/IconVerticalSolidList"/>
    <dgm:cxn modelId="{52DA9E76-5EFA-44AF-8EA2-B760524E9F44}" type="presParOf" srcId="{5D1A6F82-D746-4859-AFED-B80062974DBD}" destId="{D3577E32-D547-4A0C-A166-410A50B19DBE}" srcOrd="2" destOrd="0" presId="urn:microsoft.com/office/officeart/2018/2/layout/IconVerticalSolidList"/>
    <dgm:cxn modelId="{E6379D53-6C0A-434F-8BF0-ED4ECD340399}" type="presParOf" srcId="{D3577E32-D547-4A0C-A166-410A50B19DBE}" destId="{B61FC949-DBCF-4411-9298-998C27DB8607}" srcOrd="0" destOrd="0" presId="urn:microsoft.com/office/officeart/2018/2/layout/IconVerticalSolidList"/>
    <dgm:cxn modelId="{B6D1E150-B2A7-4592-B099-46D5787E5621}" type="presParOf" srcId="{D3577E32-D547-4A0C-A166-410A50B19DBE}" destId="{DE0E27E1-E81C-400B-8239-67241007C0B2}" srcOrd="1" destOrd="0" presId="urn:microsoft.com/office/officeart/2018/2/layout/IconVerticalSolidList"/>
    <dgm:cxn modelId="{598F2843-20C1-4F28-9887-93A7023F9F75}" type="presParOf" srcId="{D3577E32-D547-4A0C-A166-410A50B19DBE}" destId="{4F58BE7D-ECD6-42FC-967B-5B94E4BB7405}" srcOrd="2" destOrd="0" presId="urn:microsoft.com/office/officeart/2018/2/layout/IconVerticalSolidList"/>
    <dgm:cxn modelId="{E0DFF3FA-D8D1-40E4-A811-0A3677D7FFFC}" type="presParOf" srcId="{D3577E32-D547-4A0C-A166-410A50B19DBE}" destId="{CA534F84-6518-400E-B2E1-D3276A70136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832EE1-2DFA-4A9E-973F-B507F77F54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500ACB-E1AE-492B-985B-0EBC110FD9E8}">
      <dgm:prSet/>
      <dgm:spPr/>
      <dgm:t>
        <a:bodyPr/>
        <a:lstStyle/>
        <a:p>
          <a:r>
            <a:rPr lang="en-GB" u="sng" dirty="0"/>
            <a:t>Legal Definition</a:t>
          </a:r>
          <a:r>
            <a:rPr lang="en-GB" dirty="0"/>
            <a:t>:</a:t>
          </a:r>
          <a:endParaRPr lang="en-US" dirty="0"/>
        </a:p>
      </dgm:t>
    </dgm:pt>
    <dgm:pt modelId="{224E376E-DC5D-4BC5-904C-85DBC739FD2F}" type="parTrans" cxnId="{E82E3581-31DD-4C04-B2CA-9920F6722110}">
      <dgm:prSet/>
      <dgm:spPr/>
      <dgm:t>
        <a:bodyPr/>
        <a:lstStyle/>
        <a:p>
          <a:endParaRPr lang="en-US"/>
        </a:p>
      </dgm:t>
    </dgm:pt>
    <dgm:pt modelId="{4578AA85-76E5-4BB7-AF7B-8999FB98058A}" type="sibTrans" cxnId="{E82E3581-31DD-4C04-B2CA-9920F6722110}">
      <dgm:prSet/>
      <dgm:spPr/>
      <dgm:t>
        <a:bodyPr/>
        <a:lstStyle/>
        <a:p>
          <a:endParaRPr lang="en-US"/>
        </a:p>
      </dgm:t>
    </dgm:pt>
    <dgm:pt modelId="{34BC33DC-FE65-4654-83B6-0FBCDEFA083F}">
      <dgm:prSet/>
      <dgm:spPr/>
      <dgm:t>
        <a:bodyPr/>
        <a:lstStyle/>
        <a:p>
          <a:r>
            <a:rPr lang="en-US" dirty="0"/>
            <a:t>"Automatism occurs when a defendant suffers a complete loss of self-control caused by an external factor.” (Herring, 2022, p.672)</a:t>
          </a:r>
        </a:p>
      </dgm:t>
    </dgm:pt>
    <dgm:pt modelId="{D28A280A-C528-49AD-BAB8-7EFA876577D9}" type="parTrans" cxnId="{2C3EAB4F-34C2-4CD7-89A1-7A72E0B0D39F}">
      <dgm:prSet/>
      <dgm:spPr/>
      <dgm:t>
        <a:bodyPr/>
        <a:lstStyle/>
        <a:p>
          <a:endParaRPr lang="en-US"/>
        </a:p>
      </dgm:t>
    </dgm:pt>
    <dgm:pt modelId="{F6ED2230-6B14-4415-9E5C-EEF513144E2A}" type="sibTrans" cxnId="{2C3EAB4F-34C2-4CD7-89A1-7A72E0B0D39F}">
      <dgm:prSet/>
      <dgm:spPr/>
      <dgm:t>
        <a:bodyPr/>
        <a:lstStyle/>
        <a:p>
          <a:endParaRPr lang="en-US"/>
        </a:p>
      </dgm:t>
    </dgm:pt>
    <dgm:pt modelId="{72BB7B38-346B-4C83-B832-2A2F5FED3FB1}" type="pres">
      <dgm:prSet presAssocID="{28832EE1-2DFA-4A9E-973F-B507F77F5410}" presName="root" presStyleCnt="0">
        <dgm:presLayoutVars>
          <dgm:dir/>
          <dgm:resizeHandles val="exact"/>
        </dgm:presLayoutVars>
      </dgm:prSet>
      <dgm:spPr/>
    </dgm:pt>
    <dgm:pt modelId="{80CE2164-19C4-49FE-AA75-20D9C4306DBE}" type="pres">
      <dgm:prSet presAssocID="{B3500ACB-E1AE-492B-985B-0EBC110FD9E8}" presName="compNode" presStyleCnt="0"/>
      <dgm:spPr/>
    </dgm:pt>
    <dgm:pt modelId="{B1E6776D-CE64-44EB-9DE5-5458AE39C7AD}" type="pres">
      <dgm:prSet presAssocID="{B3500ACB-E1AE-492B-985B-0EBC110FD9E8}" presName="bgRect" presStyleLbl="bgShp" presStyleIdx="0" presStyleCnt="2"/>
      <dgm:spPr/>
    </dgm:pt>
    <dgm:pt modelId="{EFD2FC6F-B683-4091-A452-9E7B73E157F7}" type="pres">
      <dgm:prSet presAssocID="{B3500ACB-E1AE-492B-985B-0EBC110FD9E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62D77BB-1C5B-406C-84B0-B6EA26FABF40}" type="pres">
      <dgm:prSet presAssocID="{B3500ACB-E1AE-492B-985B-0EBC110FD9E8}" presName="spaceRect" presStyleCnt="0"/>
      <dgm:spPr/>
    </dgm:pt>
    <dgm:pt modelId="{889CF106-729D-4B8C-A0FA-3C19CEA98F94}" type="pres">
      <dgm:prSet presAssocID="{B3500ACB-E1AE-492B-985B-0EBC110FD9E8}" presName="parTx" presStyleLbl="revTx" presStyleIdx="0" presStyleCnt="2">
        <dgm:presLayoutVars>
          <dgm:chMax val="0"/>
          <dgm:chPref val="0"/>
        </dgm:presLayoutVars>
      </dgm:prSet>
      <dgm:spPr/>
    </dgm:pt>
    <dgm:pt modelId="{0AD009BA-51B5-4E8A-8DD2-DBE7824FFF43}" type="pres">
      <dgm:prSet presAssocID="{4578AA85-76E5-4BB7-AF7B-8999FB98058A}" presName="sibTrans" presStyleCnt="0"/>
      <dgm:spPr/>
    </dgm:pt>
    <dgm:pt modelId="{D643D487-4D80-4843-91D0-04A3E997EE1D}" type="pres">
      <dgm:prSet presAssocID="{34BC33DC-FE65-4654-83B6-0FBCDEFA083F}" presName="compNode" presStyleCnt="0"/>
      <dgm:spPr/>
    </dgm:pt>
    <dgm:pt modelId="{16EF9D17-7006-4217-9519-749C91E71827}" type="pres">
      <dgm:prSet presAssocID="{34BC33DC-FE65-4654-83B6-0FBCDEFA083F}" presName="bgRect" presStyleLbl="bgShp" presStyleIdx="1" presStyleCnt="2"/>
      <dgm:spPr/>
    </dgm:pt>
    <dgm:pt modelId="{541732DE-C256-4355-B15B-6DD77B3EC729}" type="pres">
      <dgm:prSet presAssocID="{34BC33DC-FE65-4654-83B6-0FBCDEFA083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F1489B0B-3443-4E83-A228-C4924CD15046}" type="pres">
      <dgm:prSet presAssocID="{34BC33DC-FE65-4654-83B6-0FBCDEFA083F}" presName="spaceRect" presStyleCnt="0"/>
      <dgm:spPr/>
    </dgm:pt>
    <dgm:pt modelId="{16503C82-38F4-4B26-90C6-BF72332B8970}" type="pres">
      <dgm:prSet presAssocID="{34BC33DC-FE65-4654-83B6-0FBCDEFA083F}" presName="parTx" presStyleLbl="revTx" presStyleIdx="1" presStyleCnt="2">
        <dgm:presLayoutVars>
          <dgm:chMax val="0"/>
          <dgm:chPref val="0"/>
        </dgm:presLayoutVars>
      </dgm:prSet>
      <dgm:spPr/>
    </dgm:pt>
  </dgm:ptLst>
  <dgm:cxnLst>
    <dgm:cxn modelId="{DB30EE2B-EAA2-43B4-884F-83138CE32160}" type="presOf" srcId="{B3500ACB-E1AE-492B-985B-0EBC110FD9E8}" destId="{889CF106-729D-4B8C-A0FA-3C19CEA98F94}" srcOrd="0" destOrd="0" presId="urn:microsoft.com/office/officeart/2018/2/layout/IconVerticalSolidList"/>
    <dgm:cxn modelId="{2C3EAB4F-34C2-4CD7-89A1-7A72E0B0D39F}" srcId="{28832EE1-2DFA-4A9E-973F-B507F77F5410}" destId="{34BC33DC-FE65-4654-83B6-0FBCDEFA083F}" srcOrd="1" destOrd="0" parTransId="{D28A280A-C528-49AD-BAB8-7EFA876577D9}" sibTransId="{F6ED2230-6B14-4415-9E5C-EEF513144E2A}"/>
    <dgm:cxn modelId="{E82E3581-31DD-4C04-B2CA-9920F6722110}" srcId="{28832EE1-2DFA-4A9E-973F-B507F77F5410}" destId="{B3500ACB-E1AE-492B-985B-0EBC110FD9E8}" srcOrd="0" destOrd="0" parTransId="{224E376E-DC5D-4BC5-904C-85DBC739FD2F}" sibTransId="{4578AA85-76E5-4BB7-AF7B-8999FB98058A}"/>
    <dgm:cxn modelId="{BF9059B3-8191-40F2-9548-CD77DA2AE4F2}" type="presOf" srcId="{34BC33DC-FE65-4654-83B6-0FBCDEFA083F}" destId="{16503C82-38F4-4B26-90C6-BF72332B8970}" srcOrd="0" destOrd="0" presId="urn:microsoft.com/office/officeart/2018/2/layout/IconVerticalSolidList"/>
    <dgm:cxn modelId="{06DC29D8-738C-44D3-ABC7-AF4EBA4C8EB8}" type="presOf" srcId="{28832EE1-2DFA-4A9E-973F-B507F77F5410}" destId="{72BB7B38-346B-4C83-B832-2A2F5FED3FB1}" srcOrd="0" destOrd="0" presId="urn:microsoft.com/office/officeart/2018/2/layout/IconVerticalSolidList"/>
    <dgm:cxn modelId="{5AD24361-BB44-40F5-AE03-E896563D6EDA}" type="presParOf" srcId="{72BB7B38-346B-4C83-B832-2A2F5FED3FB1}" destId="{80CE2164-19C4-49FE-AA75-20D9C4306DBE}" srcOrd="0" destOrd="0" presId="urn:microsoft.com/office/officeart/2018/2/layout/IconVerticalSolidList"/>
    <dgm:cxn modelId="{5F363104-1704-40BD-B200-1E9A78068DFA}" type="presParOf" srcId="{80CE2164-19C4-49FE-AA75-20D9C4306DBE}" destId="{B1E6776D-CE64-44EB-9DE5-5458AE39C7AD}" srcOrd="0" destOrd="0" presId="urn:microsoft.com/office/officeart/2018/2/layout/IconVerticalSolidList"/>
    <dgm:cxn modelId="{BCBF21AA-AA2F-4F72-93D9-800F01410468}" type="presParOf" srcId="{80CE2164-19C4-49FE-AA75-20D9C4306DBE}" destId="{EFD2FC6F-B683-4091-A452-9E7B73E157F7}" srcOrd="1" destOrd="0" presId="urn:microsoft.com/office/officeart/2018/2/layout/IconVerticalSolidList"/>
    <dgm:cxn modelId="{A1E37B68-9FB9-4988-BCCB-33C069881128}" type="presParOf" srcId="{80CE2164-19C4-49FE-AA75-20D9C4306DBE}" destId="{B62D77BB-1C5B-406C-84B0-B6EA26FABF40}" srcOrd="2" destOrd="0" presId="urn:microsoft.com/office/officeart/2018/2/layout/IconVerticalSolidList"/>
    <dgm:cxn modelId="{8D6CEDD8-020B-48A3-8613-AB9B8D9A2BD2}" type="presParOf" srcId="{80CE2164-19C4-49FE-AA75-20D9C4306DBE}" destId="{889CF106-729D-4B8C-A0FA-3C19CEA98F94}" srcOrd="3" destOrd="0" presId="urn:microsoft.com/office/officeart/2018/2/layout/IconVerticalSolidList"/>
    <dgm:cxn modelId="{AFA68E00-F155-40D2-9009-FE665419ADCC}" type="presParOf" srcId="{72BB7B38-346B-4C83-B832-2A2F5FED3FB1}" destId="{0AD009BA-51B5-4E8A-8DD2-DBE7824FFF43}" srcOrd="1" destOrd="0" presId="urn:microsoft.com/office/officeart/2018/2/layout/IconVerticalSolidList"/>
    <dgm:cxn modelId="{102BC69F-F59F-44E5-B527-69E3292D6F9E}" type="presParOf" srcId="{72BB7B38-346B-4C83-B832-2A2F5FED3FB1}" destId="{D643D487-4D80-4843-91D0-04A3E997EE1D}" srcOrd="2" destOrd="0" presId="urn:microsoft.com/office/officeart/2018/2/layout/IconVerticalSolidList"/>
    <dgm:cxn modelId="{0A4AA6C4-CF15-444F-B2B9-FB6FC31E3AF2}" type="presParOf" srcId="{D643D487-4D80-4843-91D0-04A3E997EE1D}" destId="{16EF9D17-7006-4217-9519-749C91E71827}" srcOrd="0" destOrd="0" presId="urn:microsoft.com/office/officeart/2018/2/layout/IconVerticalSolidList"/>
    <dgm:cxn modelId="{13F2C116-57A9-4D67-B67E-403D3AF6840C}" type="presParOf" srcId="{D643D487-4D80-4843-91D0-04A3E997EE1D}" destId="{541732DE-C256-4355-B15B-6DD77B3EC729}" srcOrd="1" destOrd="0" presId="urn:microsoft.com/office/officeart/2018/2/layout/IconVerticalSolidList"/>
    <dgm:cxn modelId="{63205CB8-D65B-47C2-A944-D7FAD6971D8B}" type="presParOf" srcId="{D643D487-4D80-4843-91D0-04A3E997EE1D}" destId="{F1489B0B-3443-4E83-A228-C4924CD15046}" srcOrd="2" destOrd="0" presId="urn:microsoft.com/office/officeart/2018/2/layout/IconVerticalSolidList"/>
    <dgm:cxn modelId="{FA1A99F5-D9E8-4557-9F1A-4F28D8D5B96A}" type="presParOf" srcId="{D643D487-4D80-4843-91D0-04A3E997EE1D}" destId="{16503C82-38F4-4B26-90C6-BF72332B89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63B489-EF47-4917-A57E-936159035E6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23B67E6-58D4-4256-8EE2-CA1101A699F3}">
      <dgm:prSet/>
      <dgm:spPr/>
      <dgm:t>
        <a:bodyPr/>
        <a:lstStyle/>
        <a:p>
          <a:pPr>
            <a:lnSpc>
              <a:spcPct val="100000"/>
            </a:lnSpc>
          </a:pPr>
          <a:r>
            <a:rPr lang="en-GB" dirty="0"/>
            <a:t>Hill v </a:t>
          </a:r>
          <a:r>
            <a:rPr lang="en-GB" dirty="0" err="1"/>
            <a:t>Bexter</a:t>
          </a:r>
          <a:r>
            <a:rPr lang="en-GB" dirty="0"/>
            <a:t> [1958] –</a:t>
          </a:r>
          <a:r>
            <a:rPr lang="en-US" dirty="0"/>
            <a:t>The</a:t>
          </a:r>
          <a:r>
            <a:rPr lang="en-US" baseline="0" dirty="0"/>
            <a:t> defendant was driving a van at a high speed and collided with a motor vehicle.</a:t>
          </a:r>
          <a:r>
            <a:rPr lang="en-GB" dirty="0"/>
            <a:t> </a:t>
          </a:r>
          <a:endParaRPr lang="en-US" dirty="0"/>
        </a:p>
      </dgm:t>
    </dgm:pt>
    <dgm:pt modelId="{E3DD9954-36D5-4651-8A20-24242CE0A6F5}" type="parTrans" cxnId="{702D5933-F8BA-4ED0-87FD-CA4B7A058E25}">
      <dgm:prSet/>
      <dgm:spPr/>
      <dgm:t>
        <a:bodyPr/>
        <a:lstStyle/>
        <a:p>
          <a:endParaRPr lang="en-US"/>
        </a:p>
      </dgm:t>
    </dgm:pt>
    <dgm:pt modelId="{E7A6E303-4451-4F00-A124-B3073217AF26}" type="sibTrans" cxnId="{702D5933-F8BA-4ED0-87FD-CA4B7A058E25}">
      <dgm:prSet/>
      <dgm:spPr/>
      <dgm:t>
        <a:bodyPr/>
        <a:lstStyle/>
        <a:p>
          <a:endParaRPr lang="en-US"/>
        </a:p>
      </dgm:t>
    </dgm:pt>
    <dgm:pt modelId="{59184EA7-5BD5-45A5-9A22-5CB0223ACF9A}">
      <dgm:prSet/>
      <dgm:spPr/>
      <dgm:t>
        <a:bodyPr/>
        <a:lstStyle/>
        <a:p>
          <a:pPr>
            <a:lnSpc>
              <a:spcPct val="100000"/>
            </a:lnSpc>
          </a:pPr>
          <a:r>
            <a:rPr lang="en-US" dirty="0"/>
            <a:t>- I</a:t>
          </a:r>
          <a:r>
            <a:rPr lang="en-US" baseline="0" dirty="0"/>
            <a:t>n the hospital the defendant stated did not remember any of the events of the crash and that he was in a state of automatism</a:t>
          </a:r>
          <a:endParaRPr lang="en-US" dirty="0"/>
        </a:p>
      </dgm:t>
    </dgm:pt>
    <dgm:pt modelId="{8B9EBB8D-EE6E-4D77-87FD-A9131500F551}" type="parTrans" cxnId="{81B21394-D0ED-4CF1-B365-3EE5C2111B8E}">
      <dgm:prSet/>
      <dgm:spPr/>
      <dgm:t>
        <a:bodyPr/>
        <a:lstStyle/>
        <a:p>
          <a:endParaRPr lang="en-US"/>
        </a:p>
      </dgm:t>
    </dgm:pt>
    <dgm:pt modelId="{40558477-0DCB-46D2-A518-FED94F52A53E}" type="sibTrans" cxnId="{81B21394-D0ED-4CF1-B365-3EE5C2111B8E}">
      <dgm:prSet/>
      <dgm:spPr/>
      <dgm:t>
        <a:bodyPr/>
        <a:lstStyle/>
        <a:p>
          <a:endParaRPr lang="en-US"/>
        </a:p>
      </dgm:t>
    </dgm:pt>
    <dgm:pt modelId="{70118819-D593-48F4-9821-0FFA91C3032E}">
      <dgm:prSet/>
      <dgm:spPr/>
      <dgm:t>
        <a:bodyPr/>
        <a:lstStyle/>
        <a:p>
          <a:pPr>
            <a:lnSpc>
              <a:spcPct val="100000"/>
            </a:lnSpc>
          </a:pPr>
          <a:r>
            <a:rPr lang="en-US" baseline="0" dirty="0"/>
            <a:t>.</a:t>
          </a:r>
          <a:r>
            <a:rPr lang="en-US" dirty="0"/>
            <a:t> The</a:t>
          </a:r>
          <a:r>
            <a:rPr lang="en-US" baseline="0" dirty="0"/>
            <a:t> defendant contended that he had been overcome by a ‘sudden illness.’ </a:t>
          </a:r>
          <a:endParaRPr lang="en-US" dirty="0"/>
        </a:p>
      </dgm:t>
    </dgm:pt>
    <dgm:pt modelId="{7F0B9CD5-9656-469C-8FDB-877C001D53FF}" type="parTrans" cxnId="{BA05385E-D83E-4BD8-A82F-D8E384A84F15}">
      <dgm:prSet/>
      <dgm:spPr/>
      <dgm:t>
        <a:bodyPr/>
        <a:lstStyle/>
        <a:p>
          <a:endParaRPr lang="en-US"/>
        </a:p>
      </dgm:t>
    </dgm:pt>
    <dgm:pt modelId="{A3541253-56CB-4B3E-B9CC-7121F61CCDAE}" type="sibTrans" cxnId="{BA05385E-D83E-4BD8-A82F-D8E384A84F15}">
      <dgm:prSet/>
      <dgm:spPr/>
      <dgm:t>
        <a:bodyPr/>
        <a:lstStyle/>
        <a:p>
          <a:endParaRPr lang="en-US"/>
        </a:p>
      </dgm:t>
    </dgm:pt>
    <dgm:pt modelId="{A3FBC227-E701-4AF9-93C5-A5EC03F6A72D}">
      <dgm:prSet/>
      <dgm:spPr/>
      <dgm:t>
        <a:bodyPr/>
        <a:lstStyle/>
        <a:p>
          <a:pPr>
            <a:lnSpc>
              <a:spcPct val="100000"/>
            </a:lnSpc>
          </a:pPr>
          <a:r>
            <a:rPr lang="en-US" baseline="0" dirty="0"/>
            <a:t>- The charges against him were dismissed.</a:t>
          </a:r>
          <a:endParaRPr lang="en-US" dirty="0"/>
        </a:p>
      </dgm:t>
    </dgm:pt>
    <dgm:pt modelId="{E82D14C2-7FEB-4409-A5C6-AB210DFA088D}" type="parTrans" cxnId="{766BBF38-3ECA-4239-BADC-EEE779A6E989}">
      <dgm:prSet/>
      <dgm:spPr/>
      <dgm:t>
        <a:bodyPr/>
        <a:lstStyle/>
        <a:p>
          <a:endParaRPr lang="en-US"/>
        </a:p>
      </dgm:t>
    </dgm:pt>
    <dgm:pt modelId="{2D028C8D-A208-4FF5-BC1C-2D5BFA2933C8}" type="sibTrans" cxnId="{766BBF38-3ECA-4239-BADC-EEE779A6E989}">
      <dgm:prSet/>
      <dgm:spPr/>
      <dgm:t>
        <a:bodyPr/>
        <a:lstStyle/>
        <a:p>
          <a:endParaRPr lang="en-US"/>
        </a:p>
      </dgm:t>
    </dgm:pt>
    <dgm:pt modelId="{5ED461DB-3350-BA49-AECC-25CD2CFD476F}" type="pres">
      <dgm:prSet presAssocID="{2A63B489-EF47-4917-A57E-936159035E69}" presName="outerComposite" presStyleCnt="0">
        <dgm:presLayoutVars>
          <dgm:chMax val="5"/>
          <dgm:dir/>
          <dgm:resizeHandles val="exact"/>
        </dgm:presLayoutVars>
      </dgm:prSet>
      <dgm:spPr/>
    </dgm:pt>
    <dgm:pt modelId="{593E319C-B47D-314D-9C15-BD3A744344EF}" type="pres">
      <dgm:prSet presAssocID="{2A63B489-EF47-4917-A57E-936159035E69}" presName="dummyMaxCanvas" presStyleCnt="0">
        <dgm:presLayoutVars/>
      </dgm:prSet>
      <dgm:spPr/>
    </dgm:pt>
    <dgm:pt modelId="{BF63BDC5-CC5A-5641-90C3-9F9E74A78428}" type="pres">
      <dgm:prSet presAssocID="{2A63B489-EF47-4917-A57E-936159035E69}" presName="FourNodes_1" presStyleLbl="node1" presStyleIdx="0" presStyleCnt="4">
        <dgm:presLayoutVars>
          <dgm:bulletEnabled val="1"/>
        </dgm:presLayoutVars>
      </dgm:prSet>
      <dgm:spPr/>
    </dgm:pt>
    <dgm:pt modelId="{0EA4914E-ACFD-FA4D-AB0D-9FC8135EF137}" type="pres">
      <dgm:prSet presAssocID="{2A63B489-EF47-4917-A57E-936159035E69}" presName="FourNodes_2" presStyleLbl="node1" presStyleIdx="1" presStyleCnt="4">
        <dgm:presLayoutVars>
          <dgm:bulletEnabled val="1"/>
        </dgm:presLayoutVars>
      </dgm:prSet>
      <dgm:spPr/>
    </dgm:pt>
    <dgm:pt modelId="{385F21DC-D806-1F48-9A98-3FB69DB3C444}" type="pres">
      <dgm:prSet presAssocID="{2A63B489-EF47-4917-A57E-936159035E69}" presName="FourNodes_3" presStyleLbl="node1" presStyleIdx="2" presStyleCnt="4">
        <dgm:presLayoutVars>
          <dgm:bulletEnabled val="1"/>
        </dgm:presLayoutVars>
      </dgm:prSet>
      <dgm:spPr/>
    </dgm:pt>
    <dgm:pt modelId="{DE97D23C-0930-CF4A-9A2E-CFEF27DC0C90}" type="pres">
      <dgm:prSet presAssocID="{2A63B489-EF47-4917-A57E-936159035E69}" presName="FourNodes_4" presStyleLbl="node1" presStyleIdx="3" presStyleCnt="4">
        <dgm:presLayoutVars>
          <dgm:bulletEnabled val="1"/>
        </dgm:presLayoutVars>
      </dgm:prSet>
      <dgm:spPr/>
    </dgm:pt>
    <dgm:pt modelId="{9EF1A460-46F5-C640-BB6B-748F74C5548E}" type="pres">
      <dgm:prSet presAssocID="{2A63B489-EF47-4917-A57E-936159035E69}" presName="FourConn_1-2" presStyleLbl="fgAccFollowNode1" presStyleIdx="0" presStyleCnt="3">
        <dgm:presLayoutVars>
          <dgm:bulletEnabled val="1"/>
        </dgm:presLayoutVars>
      </dgm:prSet>
      <dgm:spPr/>
    </dgm:pt>
    <dgm:pt modelId="{3F482DC5-A09B-8142-8D8B-4F2FEA986764}" type="pres">
      <dgm:prSet presAssocID="{2A63B489-EF47-4917-A57E-936159035E69}" presName="FourConn_2-3" presStyleLbl="fgAccFollowNode1" presStyleIdx="1" presStyleCnt="3">
        <dgm:presLayoutVars>
          <dgm:bulletEnabled val="1"/>
        </dgm:presLayoutVars>
      </dgm:prSet>
      <dgm:spPr/>
    </dgm:pt>
    <dgm:pt modelId="{8A04CD5D-F257-1D49-9817-3DCAB24655BF}" type="pres">
      <dgm:prSet presAssocID="{2A63B489-EF47-4917-A57E-936159035E69}" presName="FourConn_3-4" presStyleLbl="fgAccFollowNode1" presStyleIdx="2" presStyleCnt="3">
        <dgm:presLayoutVars>
          <dgm:bulletEnabled val="1"/>
        </dgm:presLayoutVars>
      </dgm:prSet>
      <dgm:spPr/>
    </dgm:pt>
    <dgm:pt modelId="{772CF782-9F9A-4546-9CFA-78C045092208}" type="pres">
      <dgm:prSet presAssocID="{2A63B489-EF47-4917-A57E-936159035E69}" presName="FourNodes_1_text" presStyleLbl="node1" presStyleIdx="3" presStyleCnt="4">
        <dgm:presLayoutVars>
          <dgm:bulletEnabled val="1"/>
        </dgm:presLayoutVars>
      </dgm:prSet>
      <dgm:spPr/>
    </dgm:pt>
    <dgm:pt modelId="{531632F2-D8C9-9444-8C71-0D7C511AAB4F}" type="pres">
      <dgm:prSet presAssocID="{2A63B489-EF47-4917-A57E-936159035E69}" presName="FourNodes_2_text" presStyleLbl="node1" presStyleIdx="3" presStyleCnt="4">
        <dgm:presLayoutVars>
          <dgm:bulletEnabled val="1"/>
        </dgm:presLayoutVars>
      </dgm:prSet>
      <dgm:spPr/>
    </dgm:pt>
    <dgm:pt modelId="{4959E676-D3D6-FF45-83B4-FBF1D63E5C8B}" type="pres">
      <dgm:prSet presAssocID="{2A63B489-EF47-4917-A57E-936159035E69}" presName="FourNodes_3_text" presStyleLbl="node1" presStyleIdx="3" presStyleCnt="4">
        <dgm:presLayoutVars>
          <dgm:bulletEnabled val="1"/>
        </dgm:presLayoutVars>
      </dgm:prSet>
      <dgm:spPr/>
    </dgm:pt>
    <dgm:pt modelId="{4529A588-C589-C647-81D2-E63F406F397E}" type="pres">
      <dgm:prSet presAssocID="{2A63B489-EF47-4917-A57E-936159035E69}" presName="FourNodes_4_text" presStyleLbl="node1" presStyleIdx="3" presStyleCnt="4">
        <dgm:presLayoutVars>
          <dgm:bulletEnabled val="1"/>
        </dgm:presLayoutVars>
      </dgm:prSet>
      <dgm:spPr/>
    </dgm:pt>
  </dgm:ptLst>
  <dgm:cxnLst>
    <dgm:cxn modelId="{48782404-E2F7-664F-8D24-8825593CA3FC}" type="presOf" srcId="{A3FBC227-E701-4AF9-93C5-A5EC03F6A72D}" destId="{4529A588-C589-C647-81D2-E63F406F397E}" srcOrd="1" destOrd="0" presId="urn:microsoft.com/office/officeart/2005/8/layout/vProcess5"/>
    <dgm:cxn modelId="{6A98ED09-FAFC-E34A-94A8-6F24F5E96FD8}" type="presOf" srcId="{423B67E6-58D4-4256-8EE2-CA1101A699F3}" destId="{772CF782-9F9A-4546-9CFA-78C045092208}" srcOrd="1" destOrd="0" presId="urn:microsoft.com/office/officeart/2005/8/layout/vProcess5"/>
    <dgm:cxn modelId="{94DF8226-7AA0-D748-B28A-15DFADE43C22}" type="presOf" srcId="{A3541253-56CB-4B3E-B9CC-7121F61CCDAE}" destId="{8A04CD5D-F257-1D49-9817-3DCAB24655BF}" srcOrd="0" destOrd="0" presId="urn:microsoft.com/office/officeart/2005/8/layout/vProcess5"/>
    <dgm:cxn modelId="{702D5933-F8BA-4ED0-87FD-CA4B7A058E25}" srcId="{2A63B489-EF47-4917-A57E-936159035E69}" destId="{423B67E6-58D4-4256-8EE2-CA1101A699F3}" srcOrd="0" destOrd="0" parTransId="{E3DD9954-36D5-4651-8A20-24242CE0A6F5}" sibTransId="{E7A6E303-4451-4F00-A124-B3073217AF26}"/>
    <dgm:cxn modelId="{766BBF38-3ECA-4239-BADC-EEE779A6E989}" srcId="{2A63B489-EF47-4917-A57E-936159035E69}" destId="{A3FBC227-E701-4AF9-93C5-A5EC03F6A72D}" srcOrd="3" destOrd="0" parTransId="{E82D14C2-7FEB-4409-A5C6-AB210DFA088D}" sibTransId="{2D028C8D-A208-4FF5-BC1C-2D5BFA2933C8}"/>
    <dgm:cxn modelId="{BA05385E-D83E-4BD8-A82F-D8E384A84F15}" srcId="{2A63B489-EF47-4917-A57E-936159035E69}" destId="{70118819-D593-48F4-9821-0FFA91C3032E}" srcOrd="2" destOrd="0" parTransId="{7F0B9CD5-9656-469C-8FDB-877C001D53FF}" sibTransId="{A3541253-56CB-4B3E-B9CC-7121F61CCDAE}"/>
    <dgm:cxn modelId="{30860A5F-A141-A246-AD01-FB959C2F7766}" type="presOf" srcId="{40558477-0DCB-46D2-A518-FED94F52A53E}" destId="{3F482DC5-A09B-8142-8D8B-4F2FEA986764}" srcOrd="0" destOrd="0" presId="urn:microsoft.com/office/officeart/2005/8/layout/vProcess5"/>
    <dgm:cxn modelId="{81B21394-D0ED-4CF1-B365-3EE5C2111B8E}" srcId="{2A63B489-EF47-4917-A57E-936159035E69}" destId="{59184EA7-5BD5-45A5-9A22-5CB0223ACF9A}" srcOrd="1" destOrd="0" parTransId="{8B9EBB8D-EE6E-4D77-87FD-A9131500F551}" sibTransId="{40558477-0DCB-46D2-A518-FED94F52A53E}"/>
    <dgm:cxn modelId="{509D5696-6A83-1B43-81E4-E76881567E47}" type="presOf" srcId="{2A63B489-EF47-4917-A57E-936159035E69}" destId="{5ED461DB-3350-BA49-AECC-25CD2CFD476F}" srcOrd="0" destOrd="0" presId="urn:microsoft.com/office/officeart/2005/8/layout/vProcess5"/>
    <dgm:cxn modelId="{32C579AC-41FB-9146-9BC3-19A893CAF7DC}" type="presOf" srcId="{E7A6E303-4451-4F00-A124-B3073217AF26}" destId="{9EF1A460-46F5-C640-BB6B-748F74C5548E}" srcOrd="0" destOrd="0" presId="urn:microsoft.com/office/officeart/2005/8/layout/vProcess5"/>
    <dgm:cxn modelId="{CE03CBAC-EC6F-E34B-85BF-C01C907CD790}" type="presOf" srcId="{59184EA7-5BD5-45A5-9A22-5CB0223ACF9A}" destId="{0EA4914E-ACFD-FA4D-AB0D-9FC8135EF137}" srcOrd="0" destOrd="0" presId="urn:microsoft.com/office/officeart/2005/8/layout/vProcess5"/>
    <dgm:cxn modelId="{8D89E7B0-F409-B142-8C21-79A2BBF4180A}" type="presOf" srcId="{70118819-D593-48F4-9821-0FFA91C3032E}" destId="{4959E676-D3D6-FF45-83B4-FBF1D63E5C8B}" srcOrd="1" destOrd="0" presId="urn:microsoft.com/office/officeart/2005/8/layout/vProcess5"/>
    <dgm:cxn modelId="{5B780CBA-A868-9D45-A95D-949762189EEA}" type="presOf" srcId="{59184EA7-5BD5-45A5-9A22-5CB0223ACF9A}" destId="{531632F2-D8C9-9444-8C71-0D7C511AAB4F}" srcOrd="1" destOrd="0" presId="urn:microsoft.com/office/officeart/2005/8/layout/vProcess5"/>
    <dgm:cxn modelId="{E65E81C7-21F2-5F41-9FA9-91A4FFD0E48A}" type="presOf" srcId="{A3FBC227-E701-4AF9-93C5-A5EC03F6A72D}" destId="{DE97D23C-0930-CF4A-9A2E-CFEF27DC0C90}" srcOrd="0" destOrd="0" presId="urn:microsoft.com/office/officeart/2005/8/layout/vProcess5"/>
    <dgm:cxn modelId="{4BEF32CD-5705-0842-9F3C-D74A84861359}" type="presOf" srcId="{423B67E6-58D4-4256-8EE2-CA1101A699F3}" destId="{BF63BDC5-CC5A-5641-90C3-9F9E74A78428}" srcOrd="0" destOrd="0" presId="urn:microsoft.com/office/officeart/2005/8/layout/vProcess5"/>
    <dgm:cxn modelId="{37B867DD-A2AE-C641-B66A-5B7FC24AA545}" type="presOf" srcId="{70118819-D593-48F4-9821-0FFA91C3032E}" destId="{385F21DC-D806-1F48-9A98-3FB69DB3C444}" srcOrd="0" destOrd="0" presId="urn:microsoft.com/office/officeart/2005/8/layout/vProcess5"/>
    <dgm:cxn modelId="{E4EAA111-26D9-8341-87FA-7D2D1F4D9AC5}" type="presParOf" srcId="{5ED461DB-3350-BA49-AECC-25CD2CFD476F}" destId="{593E319C-B47D-314D-9C15-BD3A744344EF}" srcOrd="0" destOrd="0" presId="urn:microsoft.com/office/officeart/2005/8/layout/vProcess5"/>
    <dgm:cxn modelId="{8F46BA37-74D8-DF40-A8BD-78326CB7466A}" type="presParOf" srcId="{5ED461DB-3350-BA49-AECC-25CD2CFD476F}" destId="{BF63BDC5-CC5A-5641-90C3-9F9E74A78428}" srcOrd="1" destOrd="0" presId="urn:microsoft.com/office/officeart/2005/8/layout/vProcess5"/>
    <dgm:cxn modelId="{DE80EC10-876A-6B47-A493-526B1B714111}" type="presParOf" srcId="{5ED461DB-3350-BA49-AECC-25CD2CFD476F}" destId="{0EA4914E-ACFD-FA4D-AB0D-9FC8135EF137}" srcOrd="2" destOrd="0" presId="urn:microsoft.com/office/officeart/2005/8/layout/vProcess5"/>
    <dgm:cxn modelId="{0B7CA715-7CC4-3A4C-9F09-2637CBDDE356}" type="presParOf" srcId="{5ED461DB-3350-BA49-AECC-25CD2CFD476F}" destId="{385F21DC-D806-1F48-9A98-3FB69DB3C444}" srcOrd="3" destOrd="0" presId="urn:microsoft.com/office/officeart/2005/8/layout/vProcess5"/>
    <dgm:cxn modelId="{1970D58D-161D-DB48-B6B0-AD391E1395F7}" type="presParOf" srcId="{5ED461DB-3350-BA49-AECC-25CD2CFD476F}" destId="{DE97D23C-0930-CF4A-9A2E-CFEF27DC0C90}" srcOrd="4" destOrd="0" presId="urn:microsoft.com/office/officeart/2005/8/layout/vProcess5"/>
    <dgm:cxn modelId="{8D5F9EE9-1D51-4B43-A3B5-492AD65C5859}" type="presParOf" srcId="{5ED461DB-3350-BA49-AECC-25CD2CFD476F}" destId="{9EF1A460-46F5-C640-BB6B-748F74C5548E}" srcOrd="5" destOrd="0" presId="urn:microsoft.com/office/officeart/2005/8/layout/vProcess5"/>
    <dgm:cxn modelId="{13B3C748-E1E9-344C-BEFA-F86918BB833E}" type="presParOf" srcId="{5ED461DB-3350-BA49-AECC-25CD2CFD476F}" destId="{3F482DC5-A09B-8142-8D8B-4F2FEA986764}" srcOrd="6" destOrd="0" presId="urn:microsoft.com/office/officeart/2005/8/layout/vProcess5"/>
    <dgm:cxn modelId="{CC1033DC-7C23-CF4C-A7B1-E6C863B80072}" type="presParOf" srcId="{5ED461DB-3350-BA49-AECC-25CD2CFD476F}" destId="{8A04CD5D-F257-1D49-9817-3DCAB24655BF}" srcOrd="7" destOrd="0" presId="urn:microsoft.com/office/officeart/2005/8/layout/vProcess5"/>
    <dgm:cxn modelId="{479B5C13-4C59-4146-9853-F55AFC7F6FEC}" type="presParOf" srcId="{5ED461DB-3350-BA49-AECC-25CD2CFD476F}" destId="{772CF782-9F9A-4546-9CFA-78C045092208}" srcOrd="8" destOrd="0" presId="urn:microsoft.com/office/officeart/2005/8/layout/vProcess5"/>
    <dgm:cxn modelId="{A38D2C48-75A5-694D-ACAE-2E4E333B28E1}" type="presParOf" srcId="{5ED461DB-3350-BA49-AECC-25CD2CFD476F}" destId="{531632F2-D8C9-9444-8C71-0D7C511AAB4F}" srcOrd="9" destOrd="0" presId="urn:microsoft.com/office/officeart/2005/8/layout/vProcess5"/>
    <dgm:cxn modelId="{08AB07A5-8D98-9D44-B2B7-F8D8B689855C}" type="presParOf" srcId="{5ED461DB-3350-BA49-AECC-25CD2CFD476F}" destId="{4959E676-D3D6-FF45-83B4-FBF1D63E5C8B}" srcOrd="10" destOrd="0" presId="urn:microsoft.com/office/officeart/2005/8/layout/vProcess5"/>
    <dgm:cxn modelId="{C4982A3D-78EF-074F-BE31-093D66D45B7A}" type="presParOf" srcId="{5ED461DB-3350-BA49-AECC-25CD2CFD476F}" destId="{4529A588-C589-C647-81D2-E63F406F397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756366-10C1-48C6-813E-54801DAF1431}"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34255D7F-BFA0-4654-A581-05FEFA1BDC7A}">
      <dgm:prSet/>
      <dgm:spPr/>
      <dgm:t>
        <a:bodyPr/>
        <a:lstStyle/>
        <a:p>
          <a:r>
            <a:rPr lang="en-GB" u="sng"/>
            <a:t>By using the defence of “insanity” the defendant will be able to get the mental health support they need:</a:t>
          </a:r>
          <a:endParaRPr lang="en-US"/>
        </a:p>
      </dgm:t>
    </dgm:pt>
    <dgm:pt modelId="{C5447F84-3C44-4BFF-BA8F-D7852102FB22}" type="parTrans" cxnId="{78A7B0B2-4EB4-4B33-9134-FFF3C47D80F6}">
      <dgm:prSet/>
      <dgm:spPr/>
      <dgm:t>
        <a:bodyPr/>
        <a:lstStyle/>
        <a:p>
          <a:endParaRPr lang="en-US"/>
        </a:p>
      </dgm:t>
    </dgm:pt>
    <dgm:pt modelId="{02BBAF36-FD79-4A75-8F99-228CE2E08A1B}" type="sibTrans" cxnId="{78A7B0B2-4EB4-4B33-9134-FFF3C47D80F6}">
      <dgm:prSet/>
      <dgm:spPr/>
      <dgm:t>
        <a:bodyPr/>
        <a:lstStyle/>
        <a:p>
          <a:endParaRPr lang="en-US"/>
        </a:p>
      </dgm:t>
    </dgm:pt>
    <dgm:pt modelId="{1F0A5E61-283C-4A1D-B892-FB9CF117B932}">
      <dgm:prSet/>
      <dgm:spPr/>
      <dgm:t>
        <a:bodyPr/>
        <a:lstStyle/>
        <a:p>
          <a:r>
            <a:rPr lang="en-GB"/>
            <a:t>A lot of prisoners who enter custodial sentencing have vulnerabilities. (Centre for Mental Health, 2023)</a:t>
          </a:r>
          <a:endParaRPr lang="en-US"/>
        </a:p>
      </dgm:t>
    </dgm:pt>
    <dgm:pt modelId="{36921B68-A55C-4FA1-AC4D-D0C173F263C4}" type="parTrans" cxnId="{58C34B29-15AD-4CC7-B6D3-47D47FBCDB34}">
      <dgm:prSet/>
      <dgm:spPr/>
      <dgm:t>
        <a:bodyPr/>
        <a:lstStyle/>
        <a:p>
          <a:endParaRPr lang="en-US"/>
        </a:p>
      </dgm:t>
    </dgm:pt>
    <dgm:pt modelId="{34CF74BA-A529-41DD-85D3-8DDF3F3E9325}" type="sibTrans" cxnId="{58C34B29-15AD-4CC7-B6D3-47D47FBCDB34}">
      <dgm:prSet/>
      <dgm:spPr/>
      <dgm:t>
        <a:bodyPr/>
        <a:lstStyle/>
        <a:p>
          <a:endParaRPr lang="en-US"/>
        </a:p>
      </dgm:t>
    </dgm:pt>
    <dgm:pt modelId="{4406F33F-EE2B-44FF-9E37-3D729C019EEB}">
      <dgm:prSet/>
      <dgm:spPr/>
      <dgm:t>
        <a:bodyPr/>
        <a:lstStyle/>
        <a:p>
          <a:endParaRPr lang="en-US" dirty="0"/>
        </a:p>
      </dgm:t>
    </dgm:pt>
    <dgm:pt modelId="{1A32C939-DC2C-4994-8B26-4570BA35A062}" type="parTrans" cxnId="{BEB3B41C-D7C8-419D-96A5-64637306A8CB}">
      <dgm:prSet/>
      <dgm:spPr/>
      <dgm:t>
        <a:bodyPr/>
        <a:lstStyle/>
        <a:p>
          <a:endParaRPr lang="en-US"/>
        </a:p>
      </dgm:t>
    </dgm:pt>
    <dgm:pt modelId="{8BBA485F-7A6C-403E-A001-1260A4D64DCA}" type="sibTrans" cxnId="{BEB3B41C-D7C8-419D-96A5-64637306A8CB}">
      <dgm:prSet/>
      <dgm:spPr/>
      <dgm:t>
        <a:bodyPr/>
        <a:lstStyle/>
        <a:p>
          <a:endParaRPr lang="en-US"/>
        </a:p>
      </dgm:t>
    </dgm:pt>
    <dgm:pt modelId="{7B3DF91F-6BA4-EC4D-A2C4-E007767488A3}" type="pres">
      <dgm:prSet presAssocID="{CA756366-10C1-48C6-813E-54801DAF1431}" presName="Name0" presStyleCnt="0">
        <dgm:presLayoutVars>
          <dgm:dir/>
          <dgm:animLvl val="lvl"/>
          <dgm:resizeHandles val="exact"/>
        </dgm:presLayoutVars>
      </dgm:prSet>
      <dgm:spPr/>
    </dgm:pt>
    <dgm:pt modelId="{961CABEE-F529-EF47-8F6B-5B916B9A2B50}" type="pres">
      <dgm:prSet presAssocID="{34255D7F-BFA0-4654-A581-05FEFA1BDC7A}" presName="boxAndChildren" presStyleCnt="0"/>
      <dgm:spPr/>
    </dgm:pt>
    <dgm:pt modelId="{3C02B0CE-1C17-7F40-8EEA-D1C1063917D2}" type="pres">
      <dgm:prSet presAssocID="{34255D7F-BFA0-4654-A581-05FEFA1BDC7A}" presName="parentTextBox" presStyleLbl="node1" presStyleIdx="0" presStyleCnt="1"/>
      <dgm:spPr/>
    </dgm:pt>
    <dgm:pt modelId="{2C772104-9F52-4540-A8C1-5A492CA3317D}" type="pres">
      <dgm:prSet presAssocID="{34255D7F-BFA0-4654-A581-05FEFA1BDC7A}" presName="entireBox" presStyleLbl="node1" presStyleIdx="0" presStyleCnt="1"/>
      <dgm:spPr/>
    </dgm:pt>
    <dgm:pt modelId="{8E3D21E4-3361-A34B-A2FC-5C84FF4F789D}" type="pres">
      <dgm:prSet presAssocID="{34255D7F-BFA0-4654-A581-05FEFA1BDC7A}" presName="descendantBox" presStyleCnt="0"/>
      <dgm:spPr/>
    </dgm:pt>
    <dgm:pt modelId="{BA4D483B-B4A0-D847-9048-6FEAD44D895C}" type="pres">
      <dgm:prSet presAssocID="{1F0A5E61-283C-4A1D-B892-FB9CF117B932}" presName="childTextBox" presStyleLbl="fgAccFollowNode1" presStyleIdx="0" presStyleCnt="2">
        <dgm:presLayoutVars>
          <dgm:bulletEnabled val="1"/>
        </dgm:presLayoutVars>
      </dgm:prSet>
      <dgm:spPr/>
    </dgm:pt>
    <dgm:pt modelId="{F9D29EBE-7596-3E4E-8F52-A6C539A94F6E}" type="pres">
      <dgm:prSet presAssocID="{4406F33F-EE2B-44FF-9E37-3D729C019EEB}" presName="childTextBox" presStyleLbl="fgAccFollowNode1" presStyleIdx="1" presStyleCnt="2">
        <dgm:presLayoutVars>
          <dgm:bulletEnabled val="1"/>
        </dgm:presLayoutVars>
      </dgm:prSet>
      <dgm:spPr/>
    </dgm:pt>
  </dgm:ptLst>
  <dgm:cxnLst>
    <dgm:cxn modelId="{41CC9C01-C299-B344-9283-E60DBEEA2DB5}" type="presOf" srcId="{CA756366-10C1-48C6-813E-54801DAF1431}" destId="{7B3DF91F-6BA4-EC4D-A2C4-E007767488A3}" srcOrd="0" destOrd="0" presId="urn:microsoft.com/office/officeart/2005/8/layout/process4"/>
    <dgm:cxn modelId="{289FF60C-71FC-5F4C-97D5-BB7F821D7FDE}" type="presOf" srcId="{4406F33F-EE2B-44FF-9E37-3D729C019EEB}" destId="{F9D29EBE-7596-3E4E-8F52-A6C539A94F6E}" srcOrd="0" destOrd="0" presId="urn:microsoft.com/office/officeart/2005/8/layout/process4"/>
    <dgm:cxn modelId="{BEB3B41C-D7C8-419D-96A5-64637306A8CB}" srcId="{34255D7F-BFA0-4654-A581-05FEFA1BDC7A}" destId="{4406F33F-EE2B-44FF-9E37-3D729C019EEB}" srcOrd="1" destOrd="0" parTransId="{1A32C939-DC2C-4994-8B26-4570BA35A062}" sibTransId="{8BBA485F-7A6C-403E-A001-1260A4D64DCA}"/>
    <dgm:cxn modelId="{58C34B29-15AD-4CC7-B6D3-47D47FBCDB34}" srcId="{34255D7F-BFA0-4654-A581-05FEFA1BDC7A}" destId="{1F0A5E61-283C-4A1D-B892-FB9CF117B932}" srcOrd="0" destOrd="0" parTransId="{36921B68-A55C-4FA1-AC4D-D0C173F263C4}" sibTransId="{34CF74BA-A529-41DD-85D3-8DDF3F3E9325}"/>
    <dgm:cxn modelId="{B5E8B73F-023C-4E4F-B764-5BF0D6D51790}" type="presOf" srcId="{34255D7F-BFA0-4654-A581-05FEFA1BDC7A}" destId="{2C772104-9F52-4540-A8C1-5A492CA3317D}" srcOrd="1" destOrd="0" presId="urn:microsoft.com/office/officeart/2005/8/layout/process4"/>
    <dgm:cxn modelId="{5950F28C-1453-2A43-96A0-F4DBFA106707}" type="presOf" srcId="{34255D7F-BFA0-4654-A581-05FEFA1BDC7A}" destId="{3C02B0CE-1C17-7F40-8EEA-D1C1063917D2}" srcOrd="0" destOrd="0" presId="urn:microsoft.com/office/officeart/2005/8/layout/process4"/>
    <dgm:cxn modelId="{E6EB329D-F276-D240-98F0-8C05A9F507F3}" type="presOf" srcId="{1F0A5E61-283C-4A1D-B892-FB9CF117B932}" destId="{BA4D483B-B4A0-D847-9048-6FEAD44D895C}" srcOrd="0" destOrd="0" presId="urn:microsoft.com/office/officeart/2005/8/layout/process4"/>
    <dgm:cxn modelId="{78A7B0B2-4EB4-4B33-9134-FFF3C47D80F6}" srcId="{CA756366-10C1-48C6-813E-54801DAF1431}" destId="{34255D7F-BFA0-4654-A581-05FEFA1BDC7A}" srcOrd="0" destOrd="0" parTransId="{C5447F84-3C44-4BFF-BA8F-D7852102FB22}" sibTransId="{02BBAF36-FD79-4A75-8F99-228CE2E08A1B}"/>
    <dgm:cxn modelId="{E01069AD-ADB7-8549-B29E-F63FEE7F44A8}" type="presParOf" srcId="{7B3DF91F-6BA4-EC4D-A2C4-E007767488A3}" destId="{961CABEE-F529-EF47-8F6B-5B916B9A2B50}" srcOrd="0" destOrd="0" presId="urn:microsoft.com/office/officeart/2005/8/layout/process4"/>
    <dgm:cxn modelId="{4F417210-84B2-E748-B7E5-2051F28B50FF}" type="presParOf" srcId="{961CABEE-F529-EF47-8F6B-5B916B9A2B50}" destId="{3C02B0CE-1C17-7F40-8EEA-D1C1063917D2}" srcOrd="0" destOrd="0" presId="urn:microsoft.com/office/officeart/2005/8/layout/process4"/>
    <dgm:cxn modelId="{E5B3023B-96B5-F74B-A9C5-6E220A4458B8}" type="presParOf" srcId="{961CABEE-F529-EF47-8F6B-5B916B9A2B50}" destId="{2C772104-9F52-4540-A8C1-5A492CA3317D}" srcOrd="1" destOrd="0" presId="urn:microsoft.com/office/officeart/2005/8/layout/process4"/>
    <dgm:cxn modelId="{BE20F7F2-7216-2245-9780-49CF8E94A7F6}" type="presParOf" srcId="{961CABEE-F529-EF47-8F6B-5B916B9A2B50}" destId="{8E3D21E4-3361-A34B-A2FC-5C84FF4F789D}" srcOrd="2" destOrd="0" presId="urn:microsoft.com/office/officeart/2005/8/layout/process4"/>
    <dgm:cxn modelId="{FDF2C8FF-B253-D240-BCC6-0B38CAB6A953}" type="presParOf" srcId="{8E3D21E4-3361-A34B-A2FC-5C84FF4F789D}" destId="{BA4D483B-B4A0-D847-9048-6FEAD44D895C}" srcOrd="0" destOrd="0" presId="urn:microsoft.com/office/officeart/2005/8/layout/process4"/>
    <dgm:cxn modelId="{F5655B9F-15BE-394E-B5EE-C21BE6E29F36}" type="presParOf" srcId="{8E3D21E4-3361-A34B-A2FC-5C84FF4F789D}" destId="{F9D29EBE-7596-3E4E-8F52-A6C539A94F6E}"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A0E590-31F6-4970-83DA-EF11C2494C3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9792928-7213-458C-BAE0-9BF08490BA34}">
      <dgm:prSet/>
      <dgm:spPr/>
      <dgm:t>
        <a:bodyPr/>
        <a:lstStyle/>
        <a:p>
          <a:r>
            <a:rPr lang="en-GB" u="sng"/>
            <a:t>The law is out of step with medical understanding:</a:t>
          </a:r>
          <a:endParaRPr lang="en-US"/>
        </a:p>
      </dgm:t>
    </dgm:pt>
    <dgm:pt modelId="{CD115DF0-3FBE-467B-ACE0-1DAABE93E454}" type="parTrans" cxnId="{BE4EA4E0-3967-4FB1-84C7-F2A1378BB93A}">
      <dgm:prSet/>
      <dgm:spPr/>
      <dgm:t>
        <a:bodyPr/>
        <a:lstStyle/>
        <a:p>
          <a:endParaRPr lang="en-US"/>
        </a:p>
      </dgm:t>
    </dgm:pt>
    <dgm:pt modelId="{EAEC0B12-243C-400D-8887-00237531BEC9}" type="sibTrans" cxnId="{BE4EA4E0-3967-4FB1-84C7-F2A1378BB93A}">
      <dgm:prSet/>
      <dgm:spPr/>
      <dgm:t>
        <a:bodyPr/>
        <a:lstStyle/>
        <a:p>
          <a:endParaRPr lang="en-US"/>
        </a:p>
      </dgm:t>
    </dgm:pt>
    <dgm:pt modelId="{2E201CD0-0CC7-4E4A-B432-77F1D4213AE9}">
      <dgm:prSet/>
      <dgm:spPr/>
      <dgm:t>
        <a:bodyPr/>
        <a:lstStyle/>
        <a:p>
          <a:r>
            <a:rPr lang="en-GB" dirty="0"/>
            <a:t>- The terms “insanity” and “disease of the mind” are not medical terms, they are out of date legal terms.. (Law Commission, 2013)</a:t>
          </a:r>
          <a:endParaRPr lang="en-US" dirty="0"/>
        </a:p>
      </dgm:t>
    </dgm:pt>
    <dgm:pt modelId="{9FECE76A-D051-4E17-B883-ED175E6F9839}" type="parTrans" cxnId="{84162EB4-B05A-4EDA-8F11-102BAE7A0191}">
      <dgm:prSet/>
      <dgm:spPr/>
      <dgm:t>
        <a:bodyPr/>
        <a:lstStyle/>
        <a:p>
          <a:endParaRPr lang="en-US"/>
        </a:p>
      </dgm:t>
    </dgm:pt>
    <dgm:pt modelId="{747B2A74-4E79-431F-8777-F3BEBC684C13}" type="sibTrans" cxnId="{84162EB4-B05A-4EDA-8F11-102BAE7A0191}">
      <dgm:prSet/>
      <dgm:spPr/>
      <dgm:t>
        <a:bodyPr/>
        <a:lstStyle/>
        <a:p>
          <a:endParaRPr lang="en-US"/>
        </a:p>
      </dgm:t>
    </dgm:pt>
    <dgm:pt modelId="{19E4C86F-118F-4519-8B88-73FE11E2E646}">
      <dgm:prSet/>
      <dgm:spPr/>
      <dgm:t>
        <a:bodyPr/>
        <a:lstStyle/>
        <a:p>
          <a:r>
            <a:rPr lang="en-GB" dirty="0"/>
            <a:t>- 1 in 4 adults and 1 in 10 children experience mental illness. (NHS, 2024).</a:t>
          </a:r>
          <a:endParaRPr lang="en-US" dirty="0"/>
        </a:p>
      </dgm:t>
    </dgm:pt>
    <dgm:pt modelId="{0934C22B-D003-44FC-9571-01E19F2FE958}" type="parTrans" cxnId="{37A4CF1F-9B72-47E5-8DE5-958339EED115}">
      <dgm:prSet/>
      <dgm:spPr/>
      <dgm:t>
        <a:bodyPr/>
        <a:lstStyle/>
        <a:p>
          <a:endParaRPr lang="en-US"/>
        </a:p>
      </dgm:t>
    </dgm:pt>
    <dgm:pt modelId="{A28136C1-B9F3-4C96-A4BC-7A0204EEA838}" type="sibTrans" cxnId="{37A4CF1F-9B72-47E5-8DE5-958339EED115}">
      <dgm:prSet/>
      <dgm:spPr/>
      <dgm:t>
        <a:bodyPr/>
        <a:lstStyle/>
        <a:p>
          <a:endParaRPr lang="en-US"/>
        </a:p>
      </dgm:t>
    </dgm:pt>
    <dgm:pt modelId="{023243D8-5404-4883-A901-3BFBD24D8C2D}">
      <dgm:prSet/>
      <dgm:spPr/>
      <dgm:t>
        <a:bodyPr/>
        <a:lstStyle/>
        <a:p>
          <a:r>
            <a:rPr lang="en-GB" dirty="0"/>
            <a:t>- Lack of control/understanding on the type of  mental disorders that qualify for the defence of insanity. (Asokan,2016)</a:t>
          </a:r>
          <a:endParaRPr lang="en-US" dirty="0"/>
        </a:p>
      </dgm:t>
    </dgm:pt>
    <dgm:pt modelId="{AA05D425-58DC-4C6E-BE36-40E3D719E6B2}" type="parTrans" cxnId="{B9F90843-7E75-4169-8C31-879FB97AF41C}">
      <dgm:prSet/>
      <dgm:spPr/>
      <dgm:t>
        <a:bodyPr/>
        <a:lstStyle/>
        <a:p>
          <a:endParaRPr lang="en-US"/>
        </a:p>
      </dgm:t>
    </dgm:pt>
    <dgm:pt modelId="{35ED8CE1-30E7-4F44-8823-5DD6B88D9154}" type="sibTrans" cxnId="{B9F90843-7E75-4169-8C31-879FB97AF41C}">
      <dgm:prSet/>
      <dgm:spPr/>
      <dgm:t>
        <a:bodyPr/>
        <a:lstStyle/>
        <a:p>
          <a:endParaRPr lang="en-US"/>
        </a:p>
      </dgm:t>
    </dgm:pt>
    <dgm:pt modelId="{4F9F8B59-987F-AA48-83D7-F59F7757231F}" type="pres">
      <dgm:prSet presAssocID="{29A0E590-31F6-4970-83DA-EF11C2494C35}" presName="outerComposite" presStyleCnt="0">
        <dgm:presLayoutVars>
          <dgm:chMax val="5"/>
          <dgm:dir/>
          <dgm:resizeHandles val="exact"/>
        </dgm:presLayoutVars>
      </dgm:prSet>
      <dgm:spPr/>
    </dgm:pt>
    <dgm:pt modelId="{A427C0BB-9566-1747-AC5A-38DDEE5A9E6F}" type="pres">
      <dgm:prSet presAssocID="{29A0E590-31F6-4970-83DA-EF11C2494C35}" presName="dummyMaxCanvas" presStyleCnt="0">
        <dgm:presLayoutVars/>
      </dgm:prSet>
      <dgm:spPr/>
    </dgm:pt>
    <dgm:pt modelId="{1F634FB4-F90F-FE4B-AEF6-BFF768436942}" type="pres">
      <dgm:prSet presAssocID="{29A0E590-31F6-4970-83DA-EF11C2494C35}" presName="FourNodes_1" presStyleLbl="node1" presStyleIdx="0" presStyleCnt="4">
        <dgm:presLayoutVars>
          <dgm:bulletEnabled val="1"/>
        </dgm:presLayoutVars>
      </dgm:prSet>
      <dgm:spPr/>
    </dgm:pt>
    <dgm:pt modelId="{415F9816-2237-3041-94CF-D0C8D86162BF}" type="pres">
      <dgm:prSet presAssocID="{29A0E590-31F6-4970-83DA-EF11C2494C35}" presName="FourNodes_2" presStyleLbl="node1" presStyleIdx="1" presStyleCnt="4">
        <dgm:presLayoutVars>
          <dgm:bulletEnabled val="1"/>
        </dgm:presLayoutVars>
      </dgm:prSet>
      <dgm:spPr/>
    </dgm:pt>
    <dgm:pt modelId="{BD891175-3EA6-CA48-8735-98D149396B57}" type="pres">
      <dgm:prSet presAssocID="{29A0E590-31F6-4970-83DA-EF11C2494C35}" presName="FourNodes_3" presStyleLbl="node1" presStyleIdx="2" presStyleCnt="4">
        <dgm:presLayoutVars>
          <dgm:bulletEnabled val="1"/>
        </dgm:presLayoutVars>
      </dgm:prSet>
      <dgm:spPr/>
    </dgm:pt>
    <dgm:pt modelId="{08868598-F3AE-1843-836D-B4D5C9450EC7}" type="pres">
      <dgm:prSet presAssocID="{29A0E590-31F6-4970-83DA-EF11C2494C35}" presName="FourNodes_4" presStyleLbl="node1" presStyleIdx="3" presStyleCnt="4">
        <dgm:presLayoutVars>
          <dgm:bulletEnabled val="1"/>
        </dgm:presLayoutVars>
      </dgm:prSet>
      <dgm:spPr/>
    </dgm:pt>
    <dgm:pt modelId="{CFC861AB-708F-9143-A2C2-1D7A5B77416B}" type="pres">
      <dgm:prSet presAssocID="{29A0E590-31F6-4970-83DA-EF11C2494C35}" presName="FourConn_1-2" presStyleLbl="fgAccFollowNode1" presStyleIdx="0" presStyleCnt="3">
        <dgm:presLayoutVars>
          <dgm:bulletEnabled val="1"/>
        </dgm:presLayoutVars>
      </dgm:prSet>
      <dgm:spPr/>
    </dgm:pt>
    <dgm:pt modelId="{4AEF8B94-8191-C240-B4AA-CE6969805A5A}" type="pres">
      <dgm:prSet presAssocID="{29A0E590-31F6-4970-83DA-EF11C2494C35}" presName="FourConn_2-3" presStyleLbl="fgAccFollowNode1" presStyleIdx="1" presStyleCnt="3">
        <dgm:presLayoutVars>
          <dgm:bulletEnabled val="1"/>
        </dgm:presLayoutVars>
      </dgm:prSet>
      <dgm:spPr/>
    </dgm:pt>
    <dgm:pt modelId="{5F2528B2-4BF5-7342-9C4C-7797799617C7}" type="pres">
      <dgm:prSet presAssocID="{29A0E590-31F6-4970-83DA-EF11C2494C35}" presName="FourConn_3-4" presStyleLbl="fgAccFollowNode1" presStyleIdx="2" presStyleCnt="3">
        <dgm:presLayoutVars>
          <dgm:bulletEnabled val="1"/>
        </dgm:presLayoutVars>
      </dgm:prSet>
      <dgm:spPr/>
    </dgm:pt>
    <dgm:pt modelId="{98C7DDB9-6AB6-A54B-867D-7A7124B3BFAC}" type="pres">
      <dgm:prSet presAssocID="{29A0E590-31F6-4970-83DA-EF11C2494C35}" presName="FourNodes_1_text" presStyleLbl="node1" presStyleIdx="3" presStyleCnt="4">
        <dgm:presLayoutVars>
          <dgm:bulletEnabled val="1"/>
        </dgm:presLayoutVars>
      </dgm:prSet>
      <dgm:spPr/>
    </dgm:pt>
    <dgm:pt modelId="{A0FF0ACA-4495-134A-9A02-2AA4154B0029}" type="pres">
      <dgm:prSet presAssocID="{29A0E590-31F6-4970-83DA-EF11C2494C35}" presName="FourNodes_2_text" presStyleLbl="node1" presStyleIdx="3" presStyleCnt="4">
        <dgm:presLayoutVars>
          <dgm:bulletEnabled val="1"/>
        </dgm:presLayoutVars>
      </dgm:prSet>
      <dgm:spPr/>
    </dgm:pt>
    <dgm:pt modelId="{EBAF6F84-E18E-8349-8934-16D87101111D}" type="pres">
      <dgm:prSet presAssocID="{29A0E590-31F6-4970-83DA-EF11C2494C35}" presName="FourNodes_3_text" presStyleLbl="node1" presStyleIdx="3" presStyleCnt="4">
        <dgm:presLayoutVars>
          <dgm:bulletEnabled val="1"/>
        </dgm:presLayoutVars>
      </dgm:prSet>
      <dgm:spPr/>
    </dgm:pt>
    <dgm:pt modelId="{6E143D89-5333-104F-BABA-C60D0EF8D048}" type="pres">
      <dgm:prSet presAssocID="{29A0E590-31F6-4970-83DA-EF11C2494C35}" presName="FourNodes_4_text" presStyleLbl="node1" presStyleIdx="3" presStyleCnt="4">
        <dgm:presLayoutVars>
          <dgm:bulletEnabled val="1"/>
        </dgm:presLayoutVars>
      </dgm:prSet>
      <dgm:spPr/>
    </dgm:pt>
  </dgm:ptLst>
  <dgm:cxnLst>
    <dgm:cxn modelId="{51570A00-88CD-F140-96FD-8A9FA1076DC5}" type="presOf" srcId="{023243D8-5404-4883-A901-3BFBD24D8C2D}" destId="{6E143D89-5333-104F-BABA-C60D0EF8D048}" srcOrd="1" destOrd="0" presId="urn:microsoft.com/office/officeart/2005/8/layout/vProcess5"/>
    <dgm:cxn modelId="{6F5FA204-996C-2645-9FDA-6AF1C9910C86}" type="presOf" srcId="{2E201CD0-0CC7-4E4A-B432-77F1D4213AE9}" destId="{415F9816-2237-3041-94CF-D0C8D86162BF}" srcOrd="0" destOrd="0" presId="urn:microsoft.com/office/officeart/2005/8/layout/vProcess5"/>
    <dgm:cxn modelId="{1790930E-8C6E-BD41-A5C1-8A20EE0024B6}" type="presOf" srcId="{19E4C86F-118F-4519-8B88-73FE11E2E646}" destId="{BD891175-3EA6-CA48-8735-98D149396B57}" srcOrd="0" destOrd="0" presId="urn:microsoft.com/office/officeart/2005/8/layout/vProcess5"/>
    <dgm:cxn modelId="{37A4CF1F-9B72-47E5-8DE5-958339EED115}" srcId="{29A0E590-31F6-4970-83DA-EF11C2494C35}" destId="{19E4C86F-118F-4519-8B88-73FE11E2E646}" srcOrd="2" destOrd="0" parTransId="{0934C22B-D003-44FC-9571-01E19F2FE958}" sibTransId="{A28136C1-B9F3-4C96-A4BC-7A0204EEA838}"/>
    <dgm:cxn modelId="{41E3E626-6B8A-1042-8781-E20B1CF379A4}" type="presOf" srcId="{A9792928-7213-458C-BAE0-9BF08490BA34}" destId="{98C7DDB9-6AB6-A54B-867D-7A7124B3BFAC}" srcOrd="1" destOrd="0" presId="urn:microsoft.com/office/officeart/2005/8/layout/vProcess5"/>
    <dgm:cxn modelId="{44E2D327-8629-5847-B40C-15E4E08F3B5F}" type="presOf" srcId="{2E201CD0-0CC7-4E4A-B432-77F1D4213AE9}" destId="{A0FF0ACA-4495-134A-9A02-2AA4154B0029}" srcOrd="1" destOrd="0" presId="urn:microsoft.com/office/officeart/2005/8/layout/vProcess5"/>
    <dgm:cxn modelId="{6F1F2A33-D86A-654F-A371-DA5F6BA41064}" type="presOf" srcId="{29A0E590-31F6-4970-83DA-EF11C2494C35}" destId="{4F9F8B59-987F-AA48-83D7-F59F7757231F}" srcOrd="0" destOrd="0" presId="urn:microsoft.com/office/officeart/2005/8/layout/vProcess5"/>
    <dgm:cxn modelId="{31AD2C34-508A-8D43-8B34-E564F6DBB316}" type="presOf" srcId="{023243D8-5404-4883-A901-3BFBD24D8C2D}" destId="{08868598-F3AE-1843-836D-B4D5C9450EC7}" srcOrd="0" destOrd="0" presId="urn:microsoft.com/office/officeart/2005/8/layout/vProcess5"/>
    <dgm:cxn modelId="{87AF7239-7F35-7943-B6A3-50E7AE06EA6D}" type="presOf" srcId="{A9792928-7213-458C-BAE0-9BF08490BA34}" destId="{1F634FB4-F90F-FE4B-AEF6-BFF768436942}" srcOrd="0" destOrd="0" presId="urn:microsoft.com/office/officeart/2005/8/layout/vProcess5"/>
    <dgm:cxn modelId="{B9F90843-7E75-4169-8C31-879FB97AF41C}" srcId="{29A0E590-31F6-4970-83DA-EF11C2494C35}" destId="{023243D8-5404-4883-A901-3BFBD24D8C2D}" srcOrd="3" destOrd="0" parTransId="{AA05D425-58DC-4C6E-BE36-40E3D719E6B2}" sibTransId="{35ED8CE1-30E7-4F44-8823-5DD6B88D9154}"/>
    <dgm:cxn modelId="{4F6B1946-207E-3043-95E8-8B8DE074CFF0}" type="presOf" srcId="{19E4C86F-118F-4519-8B88-73FE11E2E646}" destId="{EBAF6F84-E18E-8349-8934-16D87101111D}" srcOrd="1" destOrd="0" presId="urn:microsoft.com/office/officeart/2005/8/layout/vProcess5"/>
    <dgm:cxn modelId="{F549716D-FB15-2040-A787-DB8327B50B20}" type="presOf" srcId="{EAEC0B12-243C-400D-8887-00237531BEC9}" destId="{CFC861AB-708F-9143-A2C2-1D7A5B77416B}" srcOrd="0" destOrd="0" presId="urn:microsoft.com/office/officeart/2005/8/layout/vProcess5"/>
    <dgm:cxn modelId="{84162EB4-B05A-4EDA-8F11-102BAE7A0191}" srcId="{29A0E590-31F6-4970-83DA-EF11C2494C35}" destId="{2E201CD0-0CC7-4E4A-B432-77F1D4213AE9}" srcOrd="1" destOrd="0" parTransId="{9FECE76A-D051-4E17-B883-ED175E6F9839}" sibTransId="{747B2A74-4E79-431F-8777-F3BEBC684C13}"/>
    <dgm:cxn modelId="{E099ADC3-FDC5-7348-A7F5-81B1B46E7A5C}" type="presOf" srcId="{747B2A74-4E79-431F-8777-F3BEBC684C13}" destId="{4AEF8B94-8191-C240-B4AA-CE6969805A5A}" srcOrd="0" destOrd="0" presId="urn:microsoft.com/office/officeart/2005/8/layout/vProcess5"/>
    <dgm:cxn modelId="{708955D1-391B-0F43-955D-5C644E77C587}" type="presOf" srcId="{A28136C1-B9F3-4C96-A4BC-7A0204EEA838}" destId="{5F2528B2-4BF5-7342-9C4C-7797799617C7}" srcOrd="0" destOrd="0" presId="urn:microsoft.com/office/officeart/2005/8/layout/vProcess5"/>
    <dgm:cxn modelId="{BE4EA4E0-3967-4FB1-84C7-F2A1378BB93A}" srcId="{29A0E590-31F6-4970-83DA-EF11C2494C35}" destId="{A9792928-7213-458C-BAE0-9BF08490BA34}" srcOrd="0" destOrd="0" parTransId="{CD115DF0-3FBE-467B-ACE0-1DAABE93E454}" sibTransId="{EAEC0B12-243C-400D-8887-00237531BEC9}"/>
    <dgm:cxn modelId="{BCC57227-E065-B14E-AA95-8C2163443CD7}" type="presParOf" srcId="{4F9F8B59-987F-AA48-83D7-F59F7757231F}" destId="{A427C0BB-9566-1747-AC5A-38DDEE5A9E6F}" srcOrd="0" destOrd="0" presId="urn:microsoft.com/office/officeart/2005/8/layout/vProcess5"/>
    <dgm:cxn modelId="{5157B338-9C78-8947-A4BC-42B64CBE234D}" type="presParOf" srcId="{4F9F8B59-987F-AA48-83D7-F59F7757231F}" destId="{1F634FB4-F90F-FE4B-AEF6-BFF768436942}" srcOrd="1" destOrd="0" presId="urn:microsoft.com/office/officeart/2005/8/layout/vProcess5"/>
    <dgm:cxn modelId="{192CC7B9-F651-B648-858B-F97E0793C30B}" type="presParOf" srcId="{4F9F8B59-987F-AA48-83D7-F59F7757231F}" destId="{415F9816-2237-3041-94CF-D0C8D86162BF}" srcOrd="2" destOrd="0" presId="urn:microsoft.com/office/officeart/2005/8/layout/vProcess5"/>
    <dgm:cxn modelId="{D89884EB-5EF2-4147-94B9-F8932D5D1CBC}" type="presParOf" srcId="{4F9F8B59-987F-AA48-83D7-F59F7757231F}" destId="{BD891175-3EA6-CA48-8735-98D149396B57}" srcOrd="3" destOrd="0" presId="urn:microsoft.com/office/officeart/2005/8/layout/vProcess5"/>
    <dgm:cxn modelId="{A58475D7-E529-024E-AC6F-8CC0DD0B06EB}" type="presParOf" srcId="{4F9F8B59-987F-AA48-83D7-F59F7757231F}" destId="{08868598-F3AE-1843-836D-B4D5C9450EC7}" srcOrd="4" destOrd="0" presId="urn:microsoft.com/office/officeart/2005/8/layout/vProcess5"/>
    <dgm:cxn modelId="{F8746258-356C-DC4C-8E73-099E8AA50998}" type="presParOf" srcId="{4F9F8B59-987F-AA48-83D7-F59F7757231F}" destId="{CFC861AB-708F-9143-A2C2-1D7A5B77416B}" srcOrd="5" destOrd="0" presId="urn:microsoft.com/office/officeart/2005/8/layout/vProcess5"/>
    <dgm:cxn modelId="{B9B6954F-FB71-AF47-81DD-3822EC1DCC45}" type="presParOf" srcId="{4F9F8B59-987F-AA48-83D7-F59F7757231F}" destId="{4AEF8B94-8191-C240-B4AA-CE6969805A5A}" srcOrd="6" destOrd="0" presId="urn:microsoft.com/office/officeart/2005/8/layout/vProcess5"/>
    <dgm:cxn modelId="{70A19FCB-442C-3248-9E9A-9C739B66AF1B}" type="presParOf" srcId="{4F9F8B59-987F-AA48-83D7-F59F7757231F}" destId="{5F2528B2-4BF5-7342-9C4C-7797799617C7}" srcOrd="7" destOrd="0" presId="urn:microsoft.com/office/officeart/2005/8/layout/vProcess5"/>
    <dgm:cxn modelId="{E8709EFD-0EC1-4845-B056-35EF5E879A4A}" type="presParOf" srcId="{4F9F8B59-987F-AA48-83D7-F59F7757231F}" destId="{98C7DDB9-6AB6-A54B-867D-7A7124B3BFAC}" srcOrd="8" destOrd="0" presId="urn:microsoft.com/office/officeart/2005/8/layout/vProcess5"/>
    <dgm:cxn modelId="{7587AB75-D4CB-8944-97F4-751A8B8D66DC}" type="presParOf" srcId="{4F9F8B59-987F-AA48-83D7-F59F7757231F}" destId="{A0FF0ACA-4495-134A-9A02-2AA4154B0029}" srcOrd="9" destOrd="0" presId="urn:microsoft.com/office/officeart/2005/8/layout/vProcess5"/>
    <dgm:cxn modelId="{ABF5F825-42DE-844E-A823-79897767A1FC}" type="presParOf" srcId="{4F9F8B59-987F-AA48-83D7-F59F7757231F}" destId="{EBAF6F84-E18E-8349-8934-16D87101111D}" srcOrd="10" destOrd="0" presId="urn:microsoft.com/office/officeart/2005/8/layout/vProcess5"/>
    <dgm:cxn modelId="{787D8371-7F24-3349-994D-9F27D7B91EA7}" type="presParOf" srcId="{4F9F8B59-987F-AA48-83D7-F59F7757231F}" destId="{6E143D89-5333-104F-BABA-C60D0EF8D048}"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7A2D17-DD1A-4BAB-8B6E-278C21CCD445}"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A46019FC-4CAE-4821-8E90-C7C21068C0BD}">
      <dgm:prSet/>
      <dgm:spPr/>
      <dgm:t>
        <a:bodyPr/>
        <a:lstStyle/>
        <a:p>
          <a:r>
            <a:rPr lang="en-GB" u="sng" dirty="0"/>
            <a:t>The label of “insanity’ is ‘stigmatising’.</a:t>
          </a:r>
          <a:endParaRPr lang="en-US" u="sng" dirty="0"/>
        </a:p>
      </dgm:t>
    </dgm:pt>
    <dgm:pt modelId="{F853D6E4-AF45-4BA2-953C-A0F3E05F4B1D}" type="parTrans" cxnId="{B41D2062-EF87-4509-A847-B193F5499B26}">
      <dgm:prSet/>
      <dgm:spPr/>
      <dgm:t>
        <a:bodyPr/>
        <a:lstStyle/>
        <a:p>
          <a:endParaRPr lang="en-US"/>
        </a:p>
      </dgm:t>
    </dgm:pt>
    <dgm:pt modelId="{5D3ACABB-ED53-48DA-A186-7B60E635BE6A}" type="sibTrans" cxnId="{B41D2062-EF87-4509-A847-B193F5499B26}">
      <dgm:prSet/>
      <dgm:spPr/>
      <dgm:t>
        <a:bodyPr/>
        <a:lstStyle/>
        <a:p>
          <a:endParaRPr lang="en-US"/>
        </a:p>
      </dgm:t>
    </dgm:pt>
    <dgm:pt modelId="{542A5996-622B-43AE-ADEC-3BBD2284EA7C}">
      <dgm:prSet/>
      <dgm:spPr/>
      <dgm:t>
        <a:bodyPr/>
        <a:lstStyle/>
        <a:p>
          <a:r>
            <a:rPr lang="en-GB" dirty="0"/>
            <a:t>Crown Prosecution Service (2019): “We recognise the importance of mental and physical health and are changing, however criminal justice has not yet adapted. It has not moved forward with society. It is stigmatising and in need of change.”</a:t>
          </a:r>
          <a:endParaRPr lang="en-US" dirty="0"/>
        </a:p>
      </dgm:t>
    </dgm:pt>
    <dgm:pt modelId="{C019FE1E-2824-4637-AAC3-15AF9A91F923}" type="parTrans" cxnId="{1CDC4A6B-055D-47AF-A792-1570F22C0371}">
      <dgm:prSet/>
      <dgm:spPr/>
      <dgm:t>
        <a:bodyPr/>
        <a:lstStyle/>
        <a:p>
          <a:endParaRPr lang="en-US"/>
        </a:p>
      </dgm:t>
    </dgm:pt>
    <dgm:pt modelId="{29D5F685-0EB6-4A98-8A79-15182CD74275}" type="sibTrans" cxnId="{1CDC4A6B-055D-47AF-A792-1570F22C0371}">
      <dgm:prSet/>
      <dgm:spPr/>
      <dgm:t>
        <a:bodyPr/>
        <a:lstStyle/>
        <a:p>
          <a:endParaRPr lang="en-US"/>
        </a:p>
      </dgm:t>
    </dgm:pt>
    <dgm:pt modelId="{DE9987B3-D2FA-4943-8F2C-5AEE413EB803}">
      <dgm:prSet/>
      <dgm:spPr/>
      <dgm:t>
        <a:bodyPr/>
        <a:lstStyle/>
        <a:p>
          <a:r>
            <a:rPr lang="en-GB" dirty="0"/>
            <a:t>The aim of </a:t>
          </a:r>
          <a:r>
            <a:rPr lang="en-GB" dirty="0" err="1"/>
            <a:t>Shapter</a:t>
          </a:r>
          <a:r>
            <a:rPr lang="en-GB" dirty="0"/>
            <a:t> (2023), was to study public stigma towards offenders with mental health conditions with legal settings.</a:t>
          </a:r>
          <a:endParaRPr lang="en-US" dirty="0"/>
        </a:p>
      </dgm:t>
    </dgm:pt>
    <dgm:pt modelId="{D81C0767-955C-4E9E-9B01-46297E4FECB3}" type="parTrans" cxnId="{CE0089AD-EBDF-493C-A85A-3BFD00D8E3AA}">
      <dgm:prSet/>
      <dgm:spPr/>
      <dgm:t>
        <a:bodyPr/>
        <a:lstStyle/>
        <a:p>
          <a:endParaRPr lang="en-US"/>
        </a:p>
      </dgm:t>
    </dgm:pt>
    <dgm:pt modelId="{D16C26D0-4EF0-42A3-B061-BD2BDBB8A7CE}" type="sibTrans" cxnId="{CE0089AD-EBDF-493C-A85A-3BFD00D8E3AA}">
      <dgm:prSet/>
      <dgm:spPr/>
      <dgm:t>
        <a:bodyPr/>
        <a:lstStyle/>
        <a:p>
          <a:endParaRPr lang="en-US"/>
        </a:p>
      </dgm:t>
    </dgm:pt>
    <dgm:pt modelId="{9BBB191B-69EA-4B4D-BE6C-51629957C712}" type="pres">
      <dgm:prSet presAssocID="{207A2D17-DD1A-4BAB-8B6E-278C21CCD445}" presName="Name0" presStyleCnt="0">
        <dgm:presLayoutVars>
          <dgm:dir/>
          <dgm:animLvl val="lvl"/>
          <dgm:resizeHandles val="exact"/>
        </dgm:presLayoutVars>
      </dgm:prSet>
      <dgm:spPr/>
    </dgm:pt>
    <dgm:pt modelId="{F8C74CBB-A258-C040-A0DB-446B2D954A4F}" type="pres">
      <dgm:prSet presAssocID="{DE9987B3-D2FA-4943-8F2C-5AEE413EB803}" presName="boxAndChildren" presStyleCnt="0"/>
      <dgm:spPr/>
    </dgm:pt>
    <dgm:pt modelId="{87927004-FDFE-3E43-899F-3649363B5BF7}" type="pres">
      <dgm:prSet presAssocID="{DE9987B3-D2FA-4943-8F2C-5AEE413EB803}" presName="parentTextBox" presStyleLbl="node1" presStyleIdx="0" presStyleCnt="3"/>
      <dgm:spPr/>
    </dgm:pt>
    <dgm:pt modelId="{24DFB9C9-7004-A440-A8EA-0740E9E30797}" type="pres">
      <dgm:prSet presAssocID="{29D5F685-0EB6-4A98-8A79-15182CD74275}" presName="sp" presStyleCnt="0"/>
      <dgm:spPr/>
    </dgm:pt>
    <dgm:pt modelId="{7F26C0F2-D6AE-924B-8D7C-675D351A1DFF}" type="pres">
      <dgm:prSet presAssocID="{542A5996-622B-43AE-ADEC-3BBD2284EA7C}" presName="arrowAndChildren" presStyleCnt="0"/>
      <dgm:spPr/>
    </dgm:pt>
    <dgm:pt modelId="{059664D2-7643-914A-B3C8-3394D95EFE56}" type="pres">
      <dgm:prSet presAssocID="{542A5996-622B-43AE-ADEC-3BBD2284EA7C}" presName="parentTextArrow" presStyleLbl="node1" presStyleIdx="1" presStyleCnt="3"/>
      <dgm:spPr/>
    </dgm:pt>
    <dgm:pt modelId="{56FE6F3D-A2E1-C840-B328-AD6CF6A37FDA}" type="pres">
      <dgm:prSet presAssocID="{5D3ACABB-ED53-48DA-A186-7B60E635BE6A}" presName="sp" presStyleCnt="0"/>
      <dgm:spPr/>
    </dgm:pt>
    <dgm:pt modelId="{8DD03B3A-5FEB-794F-915D-EBAD60BDE646}" type="pres">
      <dgm:prSet presAssocID="{A46019FC-4CAE-4821-8E90-C7C21068C0BD}" presName="arrowAndChildren" presStyleCnt="0"/>
      <dgm:spPr/>
    </dgm:pt>
    <dgm:pt modelId="{24347ADE-7719-A949-8DC3-AD79E8C74992}" type="pres">
      <dgm:prSet presAssocID="{A46019FC-4CAE-4821-8E90-C7C21068C0BD}" presName="parentTextArrow" presStyleLbl="node1" presStyleIdx="2" presStyleCnt="3"/>
      <dgm:spPr/>
    </dgm:pt>
  </dgm:ptLst>
  <dgm:cxnLst>
    <dgm:cxn modelId="{31FE1D49-C2DC-FE4F-BE08-ED7DD05F0A65}" type="presOf" srcId="{542A5996-622B-43AE-ADEC-3BBD2284EA7C}" destId="{059664D2-7643-914A-B3C8-3394D95EFE56}" srcOrd="0" destOrd="0" presId="urn:microsoft.com/office/officeart/2005/8/layout/process4"/>
    <dgm:cxn modelId="{B41D2062-EF87-4509-A847-B193F5499B26}" srcId="{207A2D17-DD1A-4BAB-8B6E-278C21CCD445}" destId="{A46019FC-4CAE-4821-8E90-C7C21068C0BD}" srcOrd="0" destOrd="0" parTransId="{F853D6E4-AF45-4BA2-953C-A0F3E05F4B1D}" sibTransId="{5D3ACABB-ED53-48DA-A186-7B60E635BE6A}"/>
    <dgm:cxn modelId="{1CDC4A6B-055D-47AF-A792-1570F22C0371}" srcId="{207A2D17-DD1A-4BAB-8B6E-278C21CCD445}" destId="{542A5996-622B-43AE-ADEC-3BBD2284EA7C}" srcOrd="1" destOrd="0" parTransId="{C019FE1E-2824-4637-AAC3-15AF9A91F923}" sibTransId="{29D5F685-0EB6-4A98-8A79-15182CD74275}"/>
    <dgm:cxn modelId="{D47EBD83-A6CC-2043-8415-F45C1F9E0008}" type="presOf" srcId="{207A2D17-DD1A-4BAB-8B6E-278C21CCD445}" destId="{9BBB191B-69EA-4B4D-BE6C-51629957C712}" srcOrd="0" destOrd="0" presId="urn:microsoft.com/office/officeart/2005/8/layout/process4"/>
    <dgm:cxn modelId="{CE0089AD-EBDF-493C-A85A-3BFD00D8E3AA}" srcId="{207A2D17-DD1A-4BAB-8B6E-278C21CCD445}" destId="{DE9987B3-D2FA-4943-8F2C-5AEE413EB803}" srcOrd="2" destOrd="0" parTransId="{D81C0767-955C-4E9E-9B01-46297E4FECB3}" sibTransId="{D16C26D0-4EF0-42A3-B061-BD2BDBB8A7CE}"/>
    <dgm:cxn modelId="{065695C3-B50F-6347-8398-5C06F305797E}" type="presOf" srcId="{DE9987B3-D2FA-4943-8F2C-5AEE413EB803}" destId="{87927004-FDFE-3E43-899F-3649363B5BF7}" srcOrd="0" destOrd="0" presId="urn:microsoft.com/office/officeart/2005/8/layout/process4"/>
    <dgm:cxn modelId="{8BE03CE1-3234-E640-B920-5493B9E08323}" type="presOf" srcId="{A46019FC-4CAE-4821-8E90-C7C21068C0BD}" destId="{24347ADE-7719-A949-8DC3-AD79E8C74992}" srcOrd="0" destOrd="0" presId="urn:microsoft.com/office/officeart/2005/8/layout/process4"/>
    <dgm:cxn modelId="{C225A7DF-0F86-BA4E-9513-14422ACB612A}" type="presParOf" srcId="{9BBB191B-69EA-4B4D-BE6C-51629957C712}" destId="{F8C74CBB-A258-C040-A0DB-446B2D954A4F}" srcOrd="0" destOrd="0" presId="urn:microsoft.com/office/officeart/2005/8/layout/process4"/>
    <dgm:cxn modelId="{899BFFC4-36AB-7547-9664-C6C633836C2B}" type="presParOf" srcId="{F8C74CBB-A258-C040-A0DB-446B2D954A4F}" destId="{87927004-FDFE-3E43-899F-3649363B5BF7}" srcOrd="0" destOrd="0" presId="urn:microsoft.com/office/officeart/2005/8/layout/process4"/>
    <dgm:cxn modelId="{504D9D0D-8040-844E-9850-3D38AEBD1620}" type="presParOf" srcId="{9BBB191B-69EA-4B4D-BE6C-51629957C712}" destId="{24DFB9C9-7004-A440-A8EA-0740E9E30797}" srcOrd="1" destOrd="0" presId="urn:microsoft.com/office/officeart/2005/8/layout/process4"/>
    <dgm:cxn modelId="{888EB574-A930-6841-8C8D-E5A39EB7FE1D}" type="presParOf" srcId="{9BBB191B-69EA-4B4D-BE6C-51629957C712}" destId="{7F26C0F2-D6AE-924B-8D7C-675D351A1DFF}" srcOrd="2" destOrd="0" presId="urn:microsoft.com/office/officeart/2005/8/layout/process4"/>
    <dgm:cxn modelId="{70438685-7C96-7B4B-A02E-389F82647847}" type="presParOf" srcId="{7F26C0F2-D6AE-924B-8D7C-675D351A1DFF}" destId="{059664D2-7643-914A-B3C8-3394D95EFE56}" srcOrd="0" destOrd="0" presId="urn:microsoft.com/office/officeart/2005/8/layout/process4"/>
    <dgm:cxn modelId="{983EFC60-E796-FB46-A3E9-D3B37D786A23}" type="presParOf" srcId="{9BBB191B-69EA-4B4D-BE6C-51629957C712}" destId="{56FE6F3D-A2E1-C840-B328-AD6CF6A37FDA}" srcOrd="3" destOrd="0" presId="urn:microsoft.com/office/officeart/2005/8/layout/process4"/>
    <dgm:cxn modelId="{355B84C3-C0B6-044D-A64D-2E76F5FCD676}" type="presParOf" srcId="{9BBB191B-69EA-4B4D-BE6C-51629957C712}" destId="{8DD03B3A-5FEB-794F-915D-EBAD60BDE646}" srcOrd="4" destOrd="0" presId="urn:microsoft.com/office/officeart/2005/8/layout/process4"/>
    <dgm:cxn modelId="{D08F58FB-B7C4-8346-BDCE-7B723825C874}" type="presParOf" srcId="{8DD03B3A-5FEB-794F-915D-EBAD60BDE646}" destId="{24347ADE-7719-A949-8DC3-AD79E8C74992}"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4A5E0CF-3342-4C77-921F-FBD3ED523C9E}" type="doc">
      <dgm:prSet loTypeId="urn:microsoft.com/office/officeart/2005/8/layout/default" loCatId="list" qsTypeId="urn:microsoft.com/office/officeart/2005/8/quickstyle/simple2" qsCatId="simple" csTypeId="urn:microsoft.com/office/officeart/2005/8/colors/accent4_2" csCatId="accent4" phldr="1"/>
      <dgm:spPr/>
      <dgm:t>
        <a:bodyPr/>
        <a:lstStyle/>
        <a:p>
          <a:endParaRPr lang="en-US"/>
        </a:p>
      </dgm:t>
    </dgm:pt>
    <dgm:pt modelId="{FFA9221F-33D5-4CE5-9962-94AB34CDC0A2}">
      <dgm:prSet/>
      <dgm:spPr/>
      <dgm:t>
        <a:bodyPr/>
        <a:lstStyle/>
        <a:p>
          <a:r>
            <a:rPr lang="en-GB" u="sng" dirty="0"/>
            <a:t>Can overrule criminal responsibility when no men’s rea present.</a:t>
          </a:r>
          <a:endParaRPr lang="en-US" u="sng" dirty="0"/>
        </a:p>
      </dgm:t>
    </dgm:pt>
    <dgm:pt modelId="{1C18A2D1-4620-4067-BC79-A897A4533E23}" type="parTrans" cxnId="{4BC34B4B-9C13-49F6-B7C8-74D35E71C615}">
      <dgm:prSet/>
      <dgm:spPr/>
      <dgm:t>
        <a:bodyPr/>
        <a:lstStyle/>
        <a:p>
          <a:endParaRPr lang="en-US"/>
        </a:p>
      </dgm:t>
    </dgm:pt>
    <dgm:pt modelId="{EC93CE51-15C8-4D33-9F7F-4769BE28E763}" type="sibTrans" cxnId="{4BC34B4B-9C13-49F6-B7C8-74D35E71C615}">
      <dgm:prSet/>
      <dgm:spPr/>
      <dgm:t>
        <a:bodyPr/>
        <a:lstStyle/>
        <a:p>
          <a:endParaRPr lang="en-US"/>
        </a:p>
      </dgm:t>
    </dgm:pt>
    <dgm:pt modelId="{C8766B83-D694-464B-A051-4D122EE18AB5}">
      <dgm:prSet/>
      <dgm:spPr/>
      <dgm:t>
        <a:bodyPr/>
        <a:lstStyle/>
        <a:p>
          <a:r>
            <a:rPr lang="en-GB" dirty="0"/>
            <a:t>In cases of automatism the act is not voluntary therefore there is no intent of commit the act.</a:t>
          </a:r>
          <a:endParaRPr lang="en-US" dirty="0"/>
        </a:p>
      </dgm:t>
    </dgm:pt>
    <dgm:pt modelId="{02A0598E-77A7-42CA-B7FE-71C1B1C413BA}" type="parTrans" cxnId="{2823E866-DA5E-4D5F-A26C-7E02BE7CD548}">
      <dgm:prSet/>
      <dgm:spPr/>
      <dgm:t>
        <a:bodyPr/>
        <a:lstStyle/>
        <a:p>
          <a:endParaRPr lang="en-US"/>
        </a:p>
      </dgm:t>
    </dgm:pt>
    <dgm:pt modelId="{91C746E7-A643-42B8-9341-5D506385DF0B}" type="sibTrans" cxnId="{2823E866-DA5E-4D5F-A26C-7E02BE7CD548}">
      <dgm:prSet/>
      <dgm:spPr/>
      <dgm:t>
        <a:bodyPr/>
        <a:lstStyle/>
        <a:p>
          <a:endParaRPr lang="en-US"/>
        </a:p>
      </dgm:t>
    </dgm:pt>
    <dgm:pt modelId="{0177F5EC-B35E-4143-BB35-208B0A6B4B44}">
      <dgm:prSet/>
      <dgm:spPr/>
      <dgm:t>
        <a:bodyPr/>
        <a:lstStyle/>
        <a:p>
          <a:r>
            <a:rPr lang="en-GB"/>
            <a:t>KEY CASE:  R v T [1990]</a:t>
          </a:r>
          <a:endParaRPr lang="en-US"/>
        </a:p>
      </dgm:t>
    </dgm:pt>
    <dgm:pt modelId="{2EA598FC-D7A6-4E3A-8719-A799C4A1F3E7}" type="parTrans" cxnId="{F708A4B6-D2DD-4BDA-A018-4F25828C100E}">
      <dgm:prSet/>
      <dgm:spPr/>
      <dgm:t>
        <a:bodyPr/>
        <a:lstStyle/>
        <a:p>
          <a:endParaRPr lang="en-US"/>
        </a:p>
      </dgm:t>
    </dgm:pt>
    <dgm:pt modelId="{2FF607C6-FCFE-4208-B340-1860AE797679}" type="sibTrans" cxnId="{F708A4B6-D2DD-4BDA-A018-4F25828C100E}">
      <dgm:prSet/>
      <dgm:spPr/>
      <dgm:t>
        <a:bodyPr/>
        <a:lstStyle/>
        <a:p>
          <a:endParaRPr lang="en-US"/>
        </a:p>
      </dgm:t>
    </dgm:pt>
    <dgm:pt modelId="{8833CADD-37C8-49ED-B1EF-1CC480870E96}">
      <dgm:prSet/>
      <dgm:spPr/>
      <dgm:t>
        <a:bodyPr/>
        <a:lstStyle/>
        <a:p>
          <a:r>
            <a:rPr lang="en-GB" dirty="0"/>
            <a:t> Defendant was arrested due to incidents in which victims were robbed at knifepoint. Days before the incident D claimed to have been raped. The judge stated that PTSD (Post Traumatic Stress Disorder) was not a disease of the mind.  </a:t>
          </a:r>
          <a:endParaRPr lang="en-US" dirty="0"/>
        </a:p>
      </dgm:t>
    </dgm:pt>
    <dgm:pt modelId="{EC5B4D61-D263-4981-8F7C-6C94EA66624A}" type="parTrans" cxnId="{0816E419-3B07-463C-A276-0856122242EB}">
      <dgm:prSet/>
      <dgm:spPr/>
      <dgm:t>
        <a:bodyPr/>
        <a:lstStyle/>
        <a:p>
          <a:endParaRPr lang="en-US"/>
        </a:p>
      </dgm:t>
    </dgm:pt>
    <dgm:pt modelId="{63AFA473-090A-4888-AACB-66F410E48FDD}" type="sibTrans" cxnId="{0816E419-3B07-463C-A276-0856122242EB}">
      <dgm:prSet/>
      <dgm:spPr/>
      <dgm:t>
        <a:bodyPr/>
        <a:lstStyle/>
        <a:p>
          <a:endParaRPr lang="en-US"/>
        </a:p>
      </dgm:t>
    </dgm:pt>
    <dgm:pt modelId="{A0BE5C99-9651-4545-9654-0268AD7BC4F8}">
      <dgm:prSet/>
      <dgm:spPr/>
      <dgm:t>
        <a:bodyPr/>
        <a:lstStyle/>
        <a:p>
          <a:r>
            <a:rPr lang="en-GB"/>
            <a:t>D was still convicted however used the defence of automatism.</a:t>
          </a:r>
          <a:endParaRPr lang="en-US"/>
        </a:p>
      </dgm:t>
    </dgm:pt>
    <dgm:pt modelId="{304DF1B8-2883-4A16-AB3B-5A834839B7C8}" type="parTrans" cxnId="{871622CB-9046-415D-862D-1D98844388A6}">
      <dgm:prSet/>
      <dgm:spPr/>
      <dgm:t>
        <a:bodyPr/>
        <a:lstStyle/>
        <a:p>
          <a:endParaRPr lang="en-US"/>
        </a:p>
      </dgm:t>
    </dgm:pt>
    <dgm:pt modelId="{1A4BF1A3-DAA7-4D79-AEB2-6A0DF6CF46D6}" type="sibTrans" cxnId="{871622CB-9046-415D-862D-1D98844388A6}">
      <dgm:prSet/>
      <dgm:spPr/>
      <dgm:t>
        <a:bodyPr/>
        <a:lstStyle/>
        <a:p>
          <a:endParaRPr lang="en-US"/>
        </a:p>
      </dgm:t>
    </dgm:pt>
    <dgm:pt modelId="{04D8E2ED-2997-8E41-9A0C-C6AA3F0F8E63}" type="pres">
      <dgm:prSet presAssocID="{64A5E0CF-3342-4C77-921F-FBD3ED523C9E}" presName="diagram" presStyleCnt="0">
        <dgm:presLayoutVars>
          <dgm:dir/>
          <dgm:resizeHandles val="exact"/>
        </dgm:presLayoutVars>
      </dgm:prSet>
      <dgm:spPr/>
    </dgm:pt>
    <dgm:pt modelId="{FB262A78-2090-C84C-A1C6-C4773E5DF78A}" type="pres">
      <dgm:prSet presAssocID="{FFA9221F-33D5-4CE5-9962-94AB34CDC0A2}" presName="node" presStyleLbl="node1" presStyleIdx="0" presStyleCnt="5">
        <dgm:presLayoutVars>
          <dgm:bulletEnabled val="1"/>
        </dgm:presLayoutVars>
      </dgm:prSet>
      <dgm:spPr/>
    </dgm:pt>
    <dgm:pt modelId="{39F251BA-32F3-C945-A9BB-BBB9E40E3777}" type="pres">
      <dgm:prSet presAssocID="{EC93CE51-15C8-4D33-9F7F-4769BE28E763}" presName="sibTrans" presStyleCnt="0"/>
      <dgm:spPr/>
    </dgm:pt>
    <dgm:pt modelId="{21871808-789F-074B-BF14-950A3A4AC032}" type="pres">
      <dgm:prSet presAssocID="{C8766B83-D694-464B-A051-4D122EE18AB5}" presName="node" presStyleLbl="node1" presStyleIdx="1" presStyleCnt="5">
        <dgm:presLayoutVars>
          <dgm:bulletEnabled val="1"/>
        </dgm:presLayoutVars>
      </dgm:prSet>
      <dgm:spPr/>
    </dgm:pt>
    <dgm:pt modelId="{6A8E29A8-2763-E047-BF14-5B5A57772051}" type="pres">
      <dgm:prSet presAssocID="{91C746E7-A643-42B8-9341-5D506385DF0B}" presName="sibTrans" presStyleCnt="0"/>
      <dgm:spPr/>
    </dgm:pt>
    <dgm:pt modelId="{286992A8-DB16-214A-8C42-6751F4E23E9D}" type="pres">
      <dgm:prSet presAssocID="{0177F5EC-B35E-4143-BB35-208B0A6B4B44}" presName="node" presStyleLbl="node1" presStyleIdx="2" presStyleCnt="5">
        <dgm:presLayoutVars>
          <dgm:bulletEnabled val="1"/>
        </dgm:presLayoutVars>
      </dgm:prSet>
      <dgm:spPr/>
    </dgm:pt>
    <dgm:pt modelId="{1A5B164F-7C7A-1E4A-85E2-139EA1772D64}" type="pres">
      <dgm:prSet presAssocID="{2FF607C6-FCFE-4208-B340-1860AE797679}" presName="sibTrans" presStyleCnt="0"/>
      <dgm:spPr/>
    </dgm:pt>
    <dgm:pt modelId="{647C5317-1F55-2E42-8B7A-0BF1FA68B1DA}" type="pres">
      <dgm:prSet presAssocID="{8833CADD-37C8-49ED-B1EF-1CC480870E96}" presName="node" presStyleLbl="node1" presStyleIdx="3" presStyleCnt="5">
        <dgm:presLayoutVars>
          <dgm:bulletEnabled val="1"/>
        </dgm:presLayoutVars>
      </dgm:prSet>
      <dgm:spPr/>
    </dgm:pt>
    <dgm:pt modelId="{100C349A-EA85-1346-BB54-8703E29170A8}" type="pres">
      <dgm:prSet presAssocID="{63AFA473-090A-4888-AACB-66F410E48FDD}" presName="sibTrans" presStyleCnt="0"/>
      <dgm:spPr/>
    </dgm:pt>
    <dgm:pt modelId="{27C01FCB-8370-7D46-9E2A-EA68AE8DCF2C}" type="pres">
      <dgm:prSet presAssocID="{A0BE5C99-9651-4545-9654-0268AD7BC4F8}" presName="node" presStyleLbl="node1" presStyleIdx="4" presStyleCnt="5">
        <dgm:presLayoutVars>
          <dgm:bulletEnabled val="1"/>
        </dgm:presLayoutVars>
      </dgm:prSet>
      <dgm:spPr/>
    </dgm:pt>
  </dgm:ptLst>
  <dgm:cxnLst>
    <dgm:cxn modelId="{0816E419-3B07-463C-A276-0856122242EB}" srcId="{64A5E0CF-3342-4C77-921F-FBD3ED523C9E}" destId="{8833CADD-37C8-49ED-B1EF-1CC480870E96}" srcOrd="3" destOrd="0" parTransId="{EC5B4D61-D263-4981-8F7C-6C94EA66624A}" sibTransId="{63AFA473-090A-4888-AACB-66F410E48FDD}"/>
    <dgm:cxn modelId="{2645C82C-66D8-554F-9209-FF62619123A9}" type="presOf" srcId="{FFA9221F-33D5-4CE5-9962-94AB34CDC0A2}" destId="{FB262A78-2090-C84C-A1C6-C4773E5DF78A}" srcOrd="0" destOrd="0" presId="urn:microsoft.com/office/officeart/2005/8/layout/default"/>
    <dgm:cxn modelId="{4BC34B4B-9C13-49F6-B7C8-74D35E71C615}" srcId="{64A5E0CF-3342-4C77-921F-FBD3ED523C9E}" destId="{FFA9221F-33D5-4CE5-9962-94AB34CDC0A2}" srcOrd="0" destOrd="0" parTransId="{1C18A2D1-4620-4067-BC79-A897A4533E23}" sibTransId="{EC93CE51-15C8-4D33-9F7F-4769BE28E763}"/>
    <dgm:cxn modelId="{02684150-5395-844D-A30C-E30ED5FFE4E8}" type="presOf" srcId="{8833CADD-37C8-49ED-B1EF-1CC480870E96}" destId="{647C5317-1F55-2E42-8B7A-0BF1FA68B1DA}" srcOrd="0" destOrd="0" presId="urn:microsoft.com/office/officeart/2005/8/layout/default"/>
    <dgm:cxn modelId="{6658B153-6769-5A43-AF98-3C1A6B2CFF56}" type="presOf" srcId="{A0BE5C99-9651-4545-9654-0268AD7BC4F8}" destId="{27C01FCB-8370-7D46-9E2A-EA68AE8DCF2C}" srcOrd="0" destOrd="0" presId="urn:microsoft.com/office/officeart/2005/8/layout/default"/>
    <dgm:cxn modelId="{2823E866-DA5E-4D5F-A26C-7E02BE7CD548}" srcId="{64A5E0CF-3342-4C77-921F-FBD3ED523C9E}" destId="{C8766B83-D694-464B-A051-4D122EE18AB5}" srcOrd="1" destOrd="0" parTransId="{02A0598E-77A7-42CA-B7FE-71C1B1C413BA}" sibTransId="{91C746E7-A643-42B8-9341-5D506385DF0B}"/>
    <dgm:cxn modelId="{B2296381-4745-CC4A-967A-A47D922D2612}" type="presOf" srcId="{0177F5EC-B35E-4143-BB35-208B0A6B4B44}" destId="{286992A8-DB16-214A-8C42-6751F4E23E9D}" srcOrd="0" destOrd="0" presId="urn:microsoft.com/office/officeart/2005/8/layout/default"/>
    <dgm:cxn modelId="{65B90D9E-D2B4-7947-8A5D-5768282F8CAD}" type="presOf" srcId="{C8766B83-D694-464B-A051-4D122EE18AB5}" destId="{21871808-789F-074B-BF14-950A3A4AC032}" srcOrd="0" destOrd="0" presId="urn:microsoft.com/office/officeart/2005/8/layout/default"/>
    <dgm:cxn modelId="{F708A4B6-D2DD-4BDA-A018-4F25828C100E}" srcId="{64A5E0CF-3342-4C77-921F-FBD3ED523C9E}" destId="{0177F5EC-B35E-4143-BB35-208B0A6B4B44}" srcOrd="2" destOrd="0" parTransId="{2EA598FC-D7A6-4E3A-8719-A799C4A1F3E7}" sibTransId="{2FF607C6-FCFE-4208-B340-1860AE797679}"/>
    <dgm:cxn modelId="{871622CB-9046-415D-862D-1D98844388A6}" srcId="{64A5E0CF-3342-4C77-921F-FBD3ED523C9E}" destId="{A0BE5C99-9651-4545-9654-0268AD7BC4F8}" srcOrd="4" destOrd="0" parTransId="{304DF1B8-2883-4A16-AB3B-5A834839B7C8}" sibTransId="{1A4BF1A3-DAA7-4D79-AEB2-6A0DF6CF46D6}"/>
    <dgm:cxn modelId="{5B14A0CC-A251-8E4B-BBE2-2BF023183780}" type="presOf" srcId="{64A5E0CF-3342-4C77-921F-FBD3ED523C9E}" destId="{04D8E2ED-2997-8E41-9A0C-C6AA3F0F8E63}" srcOrd="0" destOrd="0" presId="urn:microsoft.com/office/officeart/2005/8/layout/default"/>
    <dgm:cxn modelId="{34709281-26F7-B544-93FF-92DFD99F20C8}" type="presParOf" srcId="{04D8E2ED-2997-8E41-9A0C-C6AA3F0F8E63}" destId="{FB262A78-2090-C84C-A1C6-C4773E5DF78A}" srcOrd="0" destOrd="0" presId="urn:microsoft.com/office/officeart/2005/8/layout/default"/>
    <dgm:cxn modelId="{F14D78B3-69D7-0C48-ACE0-225270C38F29}" type="presParOf" srcId="{04D8E2ED-2997-8E41-9A0C-C6AA3F0F8E63}" destId="{39F251BA-32F3-C945-A9BB-BBB9E40E3777}" srcOrd="1" destOrd="0" presId="urn:microsoft.com/office/officeart/2005/8/layout/default"/>
    <dgm:cxn modelId="{CF6857E7-B312-0E44-90E1-B18906D2FAAE}" type="presParOf" srcId="{04D8E2ED-2997-8E41-9A0C-C6AA3F0F8E63}" destId="{21871808-789F-074B-BF14-950A3A4AC032}" srcOrd="2" destOrd="0" presId="urn:microsoft.com/office/officeart/2005/8/layout/default"/>
    <dgm:cxn modelId="{0D319B13-850A-0F4D-9D17-D2EA8E04A7B4}" type="presParOf" srcId="{04D8E2ED-2997-8E41-9A0C-C6AA3F0F8E63}" destId="{6A8E29A8-2763-E047-BF14-5B5A57772051}" srcOrd="3" destOrd="0" presId="urn:microsoft.com/office/officeart/2005/8/layout/default"/>
    <dgm:cxn modelId="{B01059E7-2CA5-6448-B2F7-D1A64C56353E}" type="presParOf" srcId="{04D8E2ED-2997-8E41-9A0C-C6AA3F0F8E63}" destId="{286992A8-DB16-214A-8C42-6751F4E23E9D}" srcOrd="4" destOrd="0" presId="urn:microsoft.com/office/officeart/2005/8/layout/default"/>
    <dgm:cxn modelId="{3C2A31E3-0F34-1B43-9DD9-5D19CB4D9D6A}" type="presParOf" srcId="{04D8E2ED-2997-8E41-9A0C-C6AA3F0F8E63}" destId="{1A5B164F-7C7A-1E4A-85E2-139EA1772D64}" srcOrd="5" destOrd="0" presId="urn:microsoft.com/office/officeart/2005/8/layout/default"/>
    <dgm:cxn modelId="{92C100C2-898B-7C48-9CE8-CBF6955F8EED}" type="presParOf" srcId="{04D8E2ED-2997-8E41-9A0C-C6AA3F0F8E63}" destId="{647C5317-1F55-2E42-8B7A-0BF1FA68B1DA}" srcOrd="6" destOrd="0" presId="urn:microsoft.com/office/officeart/2005/8/layout/default"/>
    <dgm:cxn modelId="{F1B07EBF-58F8-7F4D-B67E-B2804D995594}" type="presParOf" srcId="{04D8E2ED-2997-8E41-9A0C-C6AA3F0F8E63}" destId="{100C349A-EA85-1346-BB54-8703E29170A8}" srcOrd="7" destOrd="0" presId="urn:microsoft.com/office/officeart/2005/8/layout/default"/>
    <dgm:cxn modelId="{BE7810F9-EF8E-1742-9E04-C573733E6CB1}" type="presParOf" srcId="{04D8E2ED-2997-8E41-9A0C-C6AA3F0F8E63}" destId="{27C01FCB-8370-7D46-9E2A-EA68AE8DCF2C}"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21475B6-E4C8-480B-B02E-4815DE653AE3}"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AAA2E2D-4A63-4F15-B30B-30CBD5FA52D4}">
      <dgm:prSet custT="1"/>
      <dgm:spPr/>
      <dgm:t>
        <a:bodyPr/>
        <a:lstStyle/>
        <a:p>
          <a:pPr algn="ctr"/>
          <a:r>
            <a:rPr lang="en-GB" sz="2800" u="sng" dirty="0"/>
            <a:t>The defence is limited to cases where there is a complete destruction of voluntary control, reduced control or impaired control is not sufficient:</a:t>
          </a:r>
          <a:endParaRPr lang="en-US" sz="2800" dirty="0"/>
        </a:p>
      </dgm:t>
    </dgm:pt>
    <dgm:pt modelId="{B04D73EE-129E-4EBF-93D2-C11F03FC55EB}" type="parTrans" cxnId="{331F7099-2536-4230-8529-3961B1C7D571}">
      <dgm:prSet/>
      <dgm:spPr/>
      <dgm:t>
        <a:bodyPr/>
        <a:lstStyle/>
        <a:p>
          <a:endParaRPr lang="en-US"/>
        </a:p>
      </dgm:t>
    </dgm:pt>
    <dgm:pt modelId="{C9D68C3E-384F-4777-A343-5B77E40C5F3C}" type="sibTrans" cxnId="{331F7099-2536-4230-8529-3961B1C7D571}">
      <dgm:prSet/>
      <dgm:spPr/>
      <dgm:t>
        <a:bodyPr/>
        <a:lstStyle/>
        <a:p>
          <a:endParaRPr lang="en-US"/>
        </a:p>
      </dgm:t>
    </dgm:pt>
    <dgm:pt modelId="{BE55F043-8BCE-4381-A910-ABCBF49C7819}">
      <dgm:prSet/>
      <dgm:spPr/>
      <dgm:t>
        <a:bodyPr/>
        <a:lstStyle/>
        <a:p>
          <a:pPr algn="l"/>
          <a:r>
            <a:rPr lang="en-GB" sz="2300" dirty="0"/>
            <a:t>If D is conscious, automatism defence would be rare.</a:t>
          </a:r>
          <a:endParaRPr lang="en-US" sz="2300" dirty="0"/>
        </a:p>
      </dgm:t>
    </dgm:pt>
    <dgm:pt modelId="{780070D2-1319-47B7-B461-B8EB7074DC31}" type="parTrans" cxnId="{C4E88F89-6269-4FB5-87A8-1D2EF33B352D}">
      <dgm:prSet/>
      <dgm:spPr/>
      <dgm:t>
        <a:bodyPr/>
        <a:lstStyle/>
        <a:p>
          <a:endParaRPr lang="en-US"/>
        </a:p>
      </dgm:t>
    </dgm:pt>
    <dgm:pt modelId="{0B04DBDB-4D7B-41EE-A7F0-80A46E58E6DB}" type="sibTrans" cxnId="{C4E88F89-6269-4FB5-87A8-1D2EF33B352D}">
      <dgm:prSet/>
      <dgm:spPr/>
      <dgm:t>
        <a:bodyPr/>
        <a:lstStyle/>
        <a:p>
          <a:endParaRPr lang="en-US"/>
        </a:p>
      </dgm:t>
    </dgm:pt>
    <dgm:pt modelId="{AA590AE0-6C5D-4599-994B-DBE15ADF3D46}">
      <dgm:prSet/>
      <dgm:spPr/>
      <dgm:t>
        <a:bodyPr/>
        <a:lstStyle/>
        <a:p>
          <a:pPr algn="l"/>
          <a:r>
            <a:rPr lang="en-GB" sz="2300"/>
            <a:t>Defence is unavailable if the cause of condition arises from “disease of the mind.”</a:t>
          </a:r>
          <a:endParaRPr lang="en-US" sz="2300"/>
        </a:p>
      </dgm:t>
    </dgm:pt>
    <dgm:pt modelId="{3DD07AF1-6961-4861-9F97-6FBF28ECA0E4}" type="parTrans" cxnId="{A718EF90-DAA1-4F17-B052-0180E56E6281}">
      <dgm:prSet/>
      <dgm:spPr/>
      <dgm:t>
        <a:bodyPr/>
        <a:lstStyle/>
        <a:p>
          <a:endParaRPr lang="en-US"/>
        </a:p>
      </dgm:t>
    </dgm:pt>
    <dgm:pt modelId="{A4D627BB-3DD5-4647-94B0-59E80CDB06A6}" type="sibTrans" cxnId="{A718EF90-DAA1-4F17-B052-0180E56E6281}">
      <dgm:prSet/>
      <dgm:spPr/>
      <dgm:t>
        <a:bodyPr/>
        <a:lstStyle/>
        <a:p>
          <a:endParaRPr lang="en-US"/>
        </a:p>
      </dgm:t>
    </dgm:pt>
    <dgm:pt modelId="{0D6F8504-404C-46D0-9BDC-374C47C32228}">
      <dgm:prSet/>
      <dgm:spPr/>
      <dgm:t>
        <a:bodyPr/>
        <a:lstStyle/>
        <a:p>
          <a:pPr algn="l"/>
          <a:r>
            <a:rPr lang="en-GB" sz="2300"/>
            <a:t>Defence cannot be used if defendant can fall into the condition.</a:t>
          </a:r>
          <a:endParaRPr lang="en-US" sz="2300"/>
        </a:p>
      </dgm:t>
    </dgm:pt>
    <dgm:pt modelId="{70F98D7E-47E0-4198-8E6E-D2506DE0648E}" type="parTrans" cxnId="{75315B9A-3F0F-4411-87DC-85045C890330}">
      <dgm:prSet/>
      <dgm:spPr/>
      <dgm:t>
        <a:bodyPr/>
        <a:lstStyle/>
        <a:p>
          <a:endParaRPr lang="en-US"/>
        </a:p>
      </dgm:t>
    </dgm:pt>
    <dgm:pt modelId="{BC4D610B-6C18-4958-9388-FE80224D3DD3}" type="sibTrans" cxnId="{75315B9A-3F0F-4411-87DC-85045C890330}">
      <dgm:prSet/>
      <dgm:spPr/>
      <dgm:t>
        <a:bodyPr/>
        <a:lstStyle/>
        <a:p>
          <a:endParaRPr lang="en-US"/>
        </a:p>
      </dgm:t>
    </dgm:pt>
    <dgm:pt modelId="{65CC3F87-0EFF-7942-BD0C-5FC472CCF429}" type="pres">
      <dgm:prSet presAssocID="{221475B6-E4C8-480B-B02E-4815DE653AE3}" presName="diagram" presStyleCnt="0">
        <dgm:presLayoutVars>
          <dgm:dir/>
          <dgm:resizeHandles val="exact"/>
        </dgm:presLayoutVars>
      </dgm:prSet>
      <dgm:spPr/>
    </dgm:pt>
    <dgm:pt modelId="{F3F8D8A5-1013-A94E-B09E-82E48CF6277D}" type="pres">
      <dgm:prSet presAssocID="{4AAA2E2D-4A63-4F15-B30B-30CBD5FA52D4}" presName="node" presStyleLbl="node1" presStyleIdx="0" presStyleCnt="1">
        <dgm:presLayoutVars>
          <dgm:bulletEnabled val="1"/>
        </dgm:presLayoutVars>
      </dgm:prSet>
      <dgm:spPr/>
    </dgm:pt>
  </dgm:ptLst>
  <dgm:cxnLst>
    <dgm:cxn modelId="{54EEEF13-C828-414B-A19C-9B577556B3A6}" type="presOf" srcId="{BE55F043-8BCE-4381-A910-ABCBF49C7819}" destId="{F3F8D8A5-1013-A94E-B09E-82E48CF6277D}" srcOrd="0" destOrd="1" presId="urn:microsoft.com/office/officeart/2005/8/layout/default"/>
    <dgm:cxn modelId="{ED2FCE33-E49F-E940-8295-EC5776C472DF}" type="presOf" srcId="{221475B6-E4C8-480B-B02E-4815DE653AE3}" destId="{65CC3F87-0EFF-7942-BD0C-5FC472CCF429}" srcOrd="0" destOrd="0" presId="urn:microsoft.com/office/officeart/2005/8/layout/default"/>
    <dgm:cxn modelId="{E61D4D89-AE0F-7945-82A3-62681D449A22}" type="presOf" srcId="{4AAA2E2D-4A63-4F15-B30B-30CBD5FA52D4}" destId="{F3F8D8A5-1013-A94E-B09E-82E48CF6277D}" srcOrd="0" destOrd="0" presId="urn:microsoft.com/office/officeart/2005/8/layout/default"/>
    <dgm:cxn modelId="{C4E88F89-6269-4FB5-87A8-1D2EF33B352D}" srcId="{4AAA2E2D-4A63-4F15-B30B-30CBD5FA52D4}" destId="{BE55F043-8BCE-4381-A910-ABCBF49C7819}" srcOrd="0" destOrd="0" parTransId="{780070D2-1319-47B7-B461-B8EB7074DC31}" sibTransId="{0B04DBDB-4D7B-41EE-A7F0-80A46E58E6DB}"/>
    <dgm:cxn modelId="{A718EF90-DAA1-4F17-B052-0180E56E6281}" srcId="{4AAA2E2D-4A63-4F15-B30B-30CBD5FA52D4}" destId="{AA590AE0-6C5D-4599-994B-DBE15ADF3D46}" srcOrd="1" destOrd="0" parTransId="{3DD07AF1-6961-4861-9F97-6FBF28ECA0E4}" sibTransId="{A4D627BB-3DD5-4647-94B0-59E80CDB06A6}"/>
    <dgm:cxn modelId="{331F7099-2536-4230-8529-3961B1C7D571}" srcId="{221475B6-E4C8-480B-B02E-4815DE653AE3}" destId="{4AAA2E2D-4A63-4F15-B30B-30CBD5FA52D4}" srcOrd="0" destOrd="0" parTransId="{B04D73EE-129E-4EBF-93D2-C11F03FC55EB}" sibTransId="{C9D68C3E-384F-4777-A343-5B77E40C5F3C}"/>
    <dgm:cxn modelId="{75315B9A-3F0F-4411-87DC-85045C890330}" srcId="{4AAA2E2D-4A63-4F15-B30B-30CBD5FA52D4}" destId="{0D6F8504-404C-46D0-9BDC-374C47C32228}" srcOrd="2" destOrd="0" parTransId="{70F98D7E-47E0-4198-8E6E-D2506DE0648E}" sibTransId="{BC4D610B-6C18-4958-9388-FE80224D3DD3}"/>
    <dgm:cxn modelId="{649A8B9D-74FB-1A48-8C6A-165955D0A2D9}" type="presOf" srcId="{0D6F8504-404C-46D0-9BDC-374C47C32228}" destId="{F3F8D8A5-1013-A94E-B09E-82E48CF6277D}" srcOrd="0" destOrd="3" presId="urn:microsoft.com/office/officeart/2005/8/layout/default"/>
    <dgm:cxn modelId="{6BE446A7-4497-B340-A4BA-C2F3947099FF}" type="presOf" srcId="{AA590AE0-6C5D-4599-994B-DBE15ADF3D46}" destId="{F3F8D8A5-1013-A94E-B09E-82E48CF6277D}" srcOrd="0" destOrd="2" presId="urn:microsoft.com/office/officeart/2005/8/layout/default"/>
    <dgm:cxn modelId="{58709CDE-DEE1-5147-BF95-9676B36FB101}" type="presParOf" srcId="{65CC3F87-0EFF-7942-BD0C-5FC472CCF429}" destId="{F3F8D8A5-1013-A94E-B09E-82E48CF6277D}"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3CF1297-189B-4E32-8E08-AC6E009487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5E679B-3F87-42E5-B441-C61DAA81D346}">
      <dgm:prSet/>
      <dgm:spPr/>
      <dgm:t>
        <a:bodyPr/>
        <a:lstStyle/>
        <a:p>
          <a:r>
            <a:rPr lang="en-GB" dirty="0"/>
            <a:t>To be able to </a:t>
          </a:r>
          <a:r>
            <a:rPr lang="en-GB" dirty="0" err="1"/>
            <a:t>demostrate</a:t>
          </a:r>
          <a:r>
            <a:rPr lang="en-GB" dirty="0"/>
            <a:t> the difference between rationality and irrationality the Criminal Justice System has over relied on medical definitions. (Howard,2003)</a:t>
          </a:r>
          <a:endParaRPr lang="en-US" dirty="0"/>
        </a:p>
      </dgm:t>
    </dgm:pt>
    <dgm:pt modelId="{8232FC16-ADC0-4E4A-9F8D-177F05B13ADB}" type="parTrans" cxnId="{6B4A7617-046E-48EF-9B38-26BC4A66EDC5}">
      <dgm:prSet/>
      <dgm:spPr/>
      <dgm:t>
        <a:bodyPr/>
        <a:lstStyle/>
        <a:p>
          <a:endParaRPr lang="en-US"/>
        </a:p>
      </dgm:t>
    </dgm:pt>
    <dgm:pt modelId="{F1D5A6E2-ECBF-4522-8231-40465C2C84BE}" type="sibTrans" cxnId="{6B4A7617-046E-48EF-9B38-26BC4A66EDC5}">
      <dgm:prSet/>
      <dgm:spPr/>
      <dgm:t>
        <a:bodyPr/>
        <a:lstStyle/>
        <a:p>
          <a:endParaRPr lang="en-US"/>
        </a:p>
      </dgm:t>
    </dgm:pt>
    <dgm:pt modelId="{AF6ECEB7-B199-47A2-AF89-A9E32A021DAC}">
      <dgm:prSet/>
      <dgm:spPr/>
      <dgm:t>
        <a:bodyPr/>
        <a:lstStyle/>
        <a:p>
          <a:r>
            <a:rPr lang="en-GB" dirty="0"/>
            <a:t>Insanity defence should be based off of the permanent inability to engage in ethical behaviour. (Howard, 2003)</a:t>
          </a:r>
          <a:endParaRPr lang="en-US" dirty="0"/>
        </a:p>
      </dgm:t>
    </dgm:pt>
    <dgm:pt modelId="{5C0CCB06-8E24-448B-8DF0-9BF2C7148FD1}" type="parTrans" cxnId="{B7CD251E-3D57-4855-B341-7BBA800FA268}">
      <dgm:prSet/>
      <dgm:spPr/>
      <dgm:t>
        <a:bodyPr/>
        <a:lstStyle/>
        <a:p>
          <a:endParaRPr lang="en-US"/>
        </a:p>
      </dgm:t>
    </dgm:pt>
    <dgm:pt modelId="{C5B29ACE-80D5-49A6-9EFE-17B84A48B7EF}" type="sibTrans" cxnId="{B7CD251E-3D57-4855-B341-7BBA800FA268}">
      <dgm:prSet/>
      <dgm:spPr/>
      <dgm:t>
        <a:bodyPr/>
        <a:lstStyle/>
        <a:p>
          <a:endParaRPr lang="en-US"/>
        </a:p>
      </dgm:t>
    </dgm:pt>
    <dgm:pt modelId="{29DAA98F-9153-469B-B135-70C9517DA6A0}" type="pres">
      <dgm:prSet presAssocID="{03CF1297-189B-4E32-8E08-AC6E00948791}" presName="root" presStyleCnt="0">
        <dgm:presLayoutVars>
          <dgm:dir/>
          <dgm:resizeHandles val="exact"/>
        </dgm:presLayoutVars>
      </dgm:prSet>
      <dgm:spPr/>
    </dgm:pt>
    <dgm:pt modelId="{E8FA74A9-29E8-496B-8092-B7D35D681C1A}" type="pres">
      <dgm:prSet presAssocID="{8D5E679B-3F87-42E5-B441-C61DAA81D346}" presName="compNode" presStyleCnt="0"/>
      <dgm:spPr/>
    </dgm:pt>
    <dgm:pt modelId="{ED625AA3-4EE5-4144-BF82-13BE9406FBB8}" type="pres">
      <dgm:prSet presAssocID="{8D5E679B-3F87-42E5-B441-C61DAA81D346}" presName="bgRect" presStyleLbl="bgShp" presStyleIdx="0" presStyleCnt="2"/>
      <dgm:spPr/>
    </dgm:pt>
    <dgm:pt modelId="{28B8A933-1D65-448E-87C1-F57ABF917DC9}" type="pres">
      <dgm:prSet presAssocID="{8D5E679B-3F87-42E5-B441-C61DAA81D34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E90D95DE-8591-43F0-B54B-ADA99824D519}" type="pres">
      <dgm:prSet presAssocID="{8D5E679B-3F87-42E5-B441-C61DAA81D346}" presName="spaceRect" presStyleCnt="0"/>
      <dgm:spPr/>
    </dgm:pt>
    <dgm:pt modelId="{0B952D40-019C-4BAF-BF5D-CB75BAC40582}" type="pres">
      <dgm:prSet presAssocID="{8D5E679B-3F87-42E5-B441-C61DAA81D346}" presName="parTx" presStyleLbl="revTx" presStyleIdx="0" presStyleCnt="2">
        <dgm:presLayoutVars>
          <dgm:chMax val="0"/>
          <dgm:chPref val="0"/>
        </dgm:presLayoutVars>
      </dgm:prSet>
      <dgm:spPr/>
    </dgm:pt>
    <dgm:pt modelId="{E0F0507A-BB92-4395-A703-1E873612162C}" type="pres">
      <dgm:prSet presAssocID="{F1D5A6E2-ECBF-4522-8231-40465C2C84BE}" presName="sibTrans" presStyleCnt="0"/>
      <dgm:spPr/>
    </dgm:pt>
    <dgm:pt modelId="{AF2FB282-6573-413D-A649-96D93E5C3694}" type="pres">
      <dgm:prSet presAssocID="{AF6ECEB7-B199-47A2-AF89-A9E32A021DAC}" presName="compNode" presStyleCnt="0"/>
      <dgm:spPr/>
    </dgm:pt>
    <dgm:pt modelId="{0C974C23-61CC-4E04-AF6D-6F1E5C0EE232}" type="pres">
      <dgm:prSet presAssocID="{AF6ECEB7-B199-47A2-AF89-A9E32A021DAC}" presName="bgRect" presStyleLbl="bgShp" presStyleIdx="1" presStyleCnt="2"/>
      <dgm:spPr/>
    </dgm:pt>
    <dgm:pt modelId="{18D812FC-A366-49DB-A229-77ACC3DC92CF}" type="pres">
      <dgm:prSet presAssocID="{AF6ECEB7-B199-47A2-AF89-A9E32A021DA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727F8DEA-7E6E-4368-AF19-F2E97041169B}" type="pres">
      <dgm:prSet presAssocID="{AF6ECEB7-B199-47A2-AF89-A9E32A021DAC}" presName="spaceRect" presStyleCnt="0"/>
      <dgm:spPr/>
    </dgm:pt>
    <dgm:pt modelId="{98D6047D-8404-4973-9E54-652ADEEF1490}" type="pres">
      <dgm:prSet presAssocID="{AF6ECEB7-B199-47A2-AF89-A9E32A021DAC}" presName="parTx" presStyleLbl="revTx" presStyleIdx="1" presStyleCnt="2">
        <dgm:presLayoutVars>
          <dgm:chMax val="0"/>
          <dgm:chPref val="0"/>
        </dgm:presLayoutVars>
      </dgm:prSet>
      <dgm:spPr/>
    </dgm:pt>
  </dgm:ptLst>
  <dgm:cxnLst>
    <dgm:cxn modelId="{6B4A7617-046E-48EF-9B38-26BC4A66EDC5}" srcId="{03CF1297-189B-4E32-8E08-AC6E00948791}" destId="{8D5E679B-3F87-42E5-B441-C61DAA81D346}" srcOrd="0" destOrd="0" parTransId="{8232FC16-ADC0-4E4A-9F8D-177F05B13ADB}" sibTransId="{F1D5A6E2-ECBF-4522-8231-40465C2C84BE}"/>
    <dgm:cxn modelId="{B7CD251E-3D57-4855-B341-7BBA800FA268}" srcId="{03CF1297-189B-4E32-8E08-AC6E00948791}" destId="{AF6ECEB7-B199-47A2-AF89-A9E32A021DAC}" srcOrd="1" destOrd="0" parTransId="{5C0CCB06-8E24-448B-8DF0-9BF2C7148FD1}" sibTransId="{C5B29ACE-80D5-49A6-9EFE-17B84A48B7EF}"/>
    <dgm:cxn modelId="{4CC53F6A-E2CF-4848-80E5-3A9B30F493FD}" type="presOf" srcId="{03CF1297-189B-4E32-8E08-AC6E00948791}" destId="{29DAA98F-9153-469B-B135-70C9517DA6A0}" srcOrd="0" destOrd="0" presId="urn:microsoft.com/office/officeart/2018/2/layout/IconVerticalSolidList"/>
    <dgm:cxn modelId="{B3FCD4A8-7FB8-4CBA-9204-C5163F22AB93}" type="presOf" srcId="{8D5E679B-3F87-42E5-B441-C61DAA81D346}" destId="{0B952D40-019C-4BAF-BF5D-CB75BAC40582}" srcOrd="0" destOrd="0" presId="urn:microsoft.com/office/officeart/2018/2/layout/IconVerticalSolidList"/>
    <dgm:cxn modelId="{BB6E25A9-41BE-4427-9A3B-BF10D4CDD136}" type="presOf" srcId="{AF6ECEB7-B199-47A2-AF89-A9E32A021DAC}" destId="{98D6047D-8404-4973-9E54-652ADEEF1490}" srcOrd="0" destOrd="0" presId="urn:microsoft.com/office/officeart/2018/2/layout/IconVerticalSolidList"/>
    <dgm:cxn modelId="{6C3EC495-CE44-4386-A5D9-86D468F73F65}" type="presParOf" srcId="{29DAA98F-9153-469B-B135-70C9517DA6A0}" destId="{E8FA74A9-29E8-496B-8092-B7D35D681C1A}" srcOrd="0" destOrd="0" presId="urn:microsoft.com/office/officeart/2018/2/layout/IconVerticalSolidList"/>
    <dgm:cxn modelId="{8F44AC93-E4A7-4799-9584-3054DD062BEF}" type="presParOf" srcId="{E8FA74A9-29E8-496B-8092-B7D35D681C1A}" destId="{ED625AA3-4EE5-4144-BF82-13BE9406FBB8}" srcOrd="0" destOrd="0" presId="urn:microsoft.com/office/officeart/2018/2/layout/IconVerticalSolidList"/>
    <dgm:cxn modelId="{35592BFF-B214-4327-8206-E5668359E59F}" type="presParOf" srcId="{E8FA74A9-29E8-496B-8092-B7D35D681C1A}" destId="{28B8A933-1D65-448E-87C1-F57ABF917DC9}" srcOrd="1" destOrd="0" presId="urn:microsoft.com/office/officeart/2018/2/layout/IconVerticalSolidList"/>
    <dgm:cxn modelId="{525DEADC-56AA-49EC-B0B5-01A68F359616}" type="presParOf" srcId="{E8FA74A9-29E8-496B-8092-B7D35D681C1A}" destId="{E90D95DE-8591-43F0-B54B-ADA99824D519}" srcOrd="2" destOrd="0" presId="urn:microsoft.com/office/officeart/2018/2/layout/IconVerticalSolidList"/>
    <dgm:cxn modelId="{9F239473-A535-4DB0-9943-4914AA24267E}" type="presParOf" srcId="{E8FA74A9-29E8-496B-8092-B7D35D681C1A}" destId="{0B952D40-019C-4BAF-BF5D-CB75BAC40582}" srcOrd="3" destOrd="0" presId="urn:microsoft.com/office/officeart/2018/2/layout/IconVerticalSolidList"/>
    <dgm:cxn modelId="{27D4C6F2-1189-4D47-B205-001C8D3CED3D}" type="presParOf" srcId="{29DAA98F-9153-469B-B135-70C9517DA6A0}" destId="{E0F0507A-BB92-4395-A703-1E873612162C}" srcOrd="1" destOrd="0" presId="urn:microsoft.com/office/officeart/2018/2/layout/IconVerticalSolidList"/>
    <dgm:cxn modelId="{42E81CF8-18DF-48F2-93BA-A35EBDEA4A06}" type="presParOf" srcId="{29DAA98F-9153-469B-B135-70C9517DA6A0}" destId="{AF2FB282-6573-413D-A649-96D93E5C3694}" srcOrd="2" destOrd="0" presId="urn:microsoft.com/office/officeart/2018/2/layout/IconVerticalSolidList"/>
    <dgm:cxn modelId="{446B700E-412E-41EF-BE88-33E053F9B613}" type="presParOf" srcId="{AF2FB282-6573-413D-A649-96D93E5C3694}" destId="{0C974C23-61CC-4E04-AF6D-6F1E5C0EE232}" srcOrd="0" destOrd="0" presId="urn:microsoft.com/office/officeart/2018/2/layout/IconVerticalSolidList"/>
    <dgm:cxn modelId="{E4A90C7F-4E4C-42C0-8348-1EBF20BEB5EE}" type="presParOf" srcId="{AF2FB282-6573-413D-A649-96D93E5C3694}" destId="{18D812FC-A366-49DB-A229-77ACC3DC92CF}" srcOrd="1" destOrd="0" presId="urn:microsoft.com/office/officeart/2018/2/layout/IconVerticalSolidList"/>
    <dgm:cxn modelId="{63A69D21-AA22-4A8D-B91D-7FF56B503296}" type="presParOf" srcId="{AF2FB282-6573-413D-A649-96D93E5C3694}" destId="{727F8DEA-7E6E-4368-AF19-F2E97041169B}" srcOrd="2" destOrd="0" presId="urn:microsoft.com/office/officeart/2018/2/layout/IconVerticalSolidList"/>
    <dgm:cxn modelId="{B84994FF-0C3D-466D-8B6E-B0FC95EDB448}" type="presParOf" srcId="{AF2FB282-6573-413D-A649-96D93E5C3694}" destId="{98D6047D-8404-4973-9E54-652ADEEF149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898110B-090C-4919-9285-144D6CC367CF}"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5708046F-C834-4C8C-9548-DD04EB125131}">
      <dgm:prSet/>
      <dgm:spPr/>
      <dgm:t>
        <a:bodyPr/>
        <a:lstStyle/>
        <a:p>
          <a:r>
            <a:rPr lang="en-GB"/>
            <a:t>Terminate the distinction between insane and non-insane automatism.</a:t>
          </a:r>
          <a:endParaRPr lang="en-US"/>
        </a:p>
      </dgm:t>
    </dgm:pt>
    <dgm:pt modelId="{7F469DA3-6127-48E0-A52B-10F7A4E5EB70}" type="parTrans" cxnId="{8F13EC43-FB00-44EE-A0C5-37C122FA42B2}">
      <dgm:prSet/>
      <dgm:spPr/>
      <dgm:t>
        <a:bodyPr/>
        <a:lstStyle/>
        <a:p>
          <a:endParaRPr lang="en-US"/>
        </a:p>
      </dgm:t>
    </dgm:pt>
    <dgm:pt modelId="{A919F7F5-3DF5-402C-974A-B7B60C7D5750}" type="sibTrans" cxnId="{8F13EC43-FB00-44EE-A0C5-37C122FA42B2}">
      <dgm:prSet/>
      <dgm:spPr/>
      <dgm:t>
        <a:bodyPr/>
        <a:lstStyle/>
        <a:p>
          <a:endParaRPr lang="en-US"/>
        </a:p>
      </dgm:t>
    </dgm:pt>
    <dgm:pt modelId="{3665B24E-2E2C-498A-A979-6102731EA1E9}">
      <dgm:prSet/>
      <dgm:spPr/>
      <dgm:t>
        <a:bodyPr/>
        <a:lstStyle/>
        <a:p>
          <a:r>
            <a:rPr lang="en-GB" dirty="0"/>
            <a:t>Remove stigmatisation of the defence  e.g. “accused be found not guilty on account of an aberration of normal mental functioning at the time of the alleged offence.” (Mackay,1987)</a:t>
          </a:r>
          <a:endParaRPr lang="en-US" dirty="0"/>
        </a:p>
      </dgm:t>
    </dgm:pt>
    <dgm:pt modelId="{C66FFC6D-EC7B-4CDD-9A30-A50A32E19E4B}" type="parTrans" cxnId="{1D07B56C-70C8-45D6-8853-81BE5C0D7D8A}">
      <dgm:prSet/>
      <dgm:spPr/>
      <dgm:t>
        <a:bodyPr/>
        <a:lstStyle/>
        <a:p>
          <a:endParaRPr lang="en-US"/>
        </a:p>
      </dgm:t>
    </dgm:pt>
    <dgm:pt modelId="{B6764DB2-7884-4AAE-8432-A4A65F8472A5}" type="sibTrans" cxnId="{1D07B56C-70C8-45D6-8853-81BE5C0D7D8A}">
      <dgm:prSet/>
      <dgm:spPr/>
      <dgm:t>
        <a:bodyPr/>
        <a:lstStyle/>
        <a:p>
          <a:endParaRPr lang="en-US"/>
        </a:p>
      </dgm:t>
    </dgm:pt>
    <dgm:pt modelId="{5484844F-4D1A-0540-92AA-A96D44AC8F8D}" type="pres">
      <dgm:prSet presAssocID="{B898110B-090C-4919-9285-144D6CC367CF}" presName="Name0" presStyleCnt="0">
        <dgm:presLayoutVars>
          <dgm:dir/>
          <dgm:animLvl val="lvl"/>
          <dgm:resizeHandles val="exact"/>
        </dgm:presLayoutVars>
      </dgm:prSet>
      <dgm:spPr/>
    </dgm:pt>
    <dgm:pt modelId="{EE118DF1-79E4-A445-AEB2-37FEF5390AF8}" type="pres">
      <dgm:prSet presAssocID="{3665B24E-2E2C-498A-A979-6102731EA1E9}" presName="boxAndChildren" presStyleCnt="0"/>
      <dgm:spPr/>
    </dgm:pt>
    <dgm:pt modelId="{AEBA3CC9-44C5-304D-B2BF-60A8BE07B484}" type="pres">
      <dgm:prSet presAssocID="{3665B24E-2E2C-498A-A979-6102731EA1E9}" presName="parentTextBox" presStyleLbl="node1" presStyleIdx="0" presStyleCnt="2"/>
      <dgm:spPr/>
    </dgm:pt>
    <dgm:pt modelId="{4FD3B181-FF7A-D04C-BC05-BC8309C057B2}" type="pres">
      <dgm:prSet presAssocID="{A919F7F5-3DF5-402C-974A-B7B60C7D5750}" presName="sp" presStyleCnt="0"/>
      <dgm:spPr/>
    </dgm:pt>
    <dgm:pt modelId="{9025DF5D-8999-614B-84EE-658930A8B3E4}" type="pres">
      <dgm:prSet presAssocID="{5708046F-C834-4C8C-9548-DD04EB125131}" presName="arrowAndChildren" presStyleCnt="0"/>
      <dgm:spPr/>
    </dgm:pt>
    <dgm:pt modelId="{330000F2-91A1-D24F-8A52-0106CF604BA3}" type="pres">
      <dgm:prSet presAssocID="{5708046F-C834-4C8C-9548-DD04EB125131}" presName="parentTextArrow" presStyleLbl="node1" presStyleIdx="1" presStyleCnt="2"/>
      <dgm:spPr/>
    </dgm:pt>
  </dgm:ptLst>
  <dgm:cxnLst>
    <dgm:cxn modelId="{BD9DF53B-CA60-E241-A722-9ADA02D3ADE4}" type="presOf" srcId="{3665B24E-2E2C-498A-A979-6102731EA1E9}" destId="{AEBA3CC9-44C5-304D-B2BF-60A8BE07B484}" srcOrd="0" destOrd="0" presId="urn:microsoft.com/office/officeart/2005/8/layout/process4"/>
    <dgm:cxn modelId="{8F13EC43-FB00-44EE-A0C5-37C122FA42B2}" srcId="{B898110B-090C-4919-9285-144D6CC367CF}" destId="{5708046F-C834-4C8C-9548-DD04EB125131}" srcOrd="0" destOrd="0" parTransId="{7F469DA3-6127-48E0-A52B-10F7A4E5EB70}" sibTransId="{A919F7F5-3DF5-402C-974A-B7B60C7D5750}"/>
    <dgm:cxn modelId="{1D07B56C-70C8-45D6-8853-81BE5C0D7D8A}" srcId="{B898110B-090C-4919-9285-144D6CC367CF}" destId="{3665B24E-2E2C-498A-A979-6102731EA1E9}" srcOrd="1" destOrd="0" parTransId="{C66FFC6D-EC7B-4CDD-9A30-A50A32E19E4B}" sibTransId="{B6764DB2-7884-4AAE-8432-A4A65F8472A5}"/>
    <dgm:cxn modelId="{A1752CBD-1A1D-4F4D-BF1F-846B4149D699}" type="presOf" srcId="{B898110B-090C-4919-9285-144D6CC367CF}" destId="{5484844F-4D1A-0540-92AA-A96D44AC8F8D}" srcOrd="0" destOrd="0" presId="urn:microsoft.com/office/officeart/2005/8/layout/process4"/>
    <dgm:cxn modelId="{E8D6F6BD-11E4-C249-8D1B-61CD62D309C3}" type="presOf" srcId="{5708046F-C834-4C8C-9548-DD04EB125131}" destId="{330000F2-91A1-D24F-8A52-0106CF604BA3}" srcOrd="0" destOrd="0" presId="urn:microsoft.com/office/officeart/2005/8/layout/process4"/>
    <dgm:cxn modelId="{023B968A-D4B4-A04E-94A1-A62533716D57}" type="presParOf" srcId="{5484844F-4D1A-0540-92AA-A96D44AC8F8D}" destId="{EE118DF1-79E4-A445-AEB2-37FEF5390AF8}" srcOrd="0" destOrd="0" presId="urn:microsoft.com/office/officeart/2005/8/layout/process4"/>
    <dgm:cxn modelId="{3E09B299-50C3-F64D-8982-939F17DC0016}" type="presParOf" srcId="{EE118DF1-79E4-A445-AEB2-37FEF5390AF8}" destId="{AEBA3CC9-44C5-304D-B2BF-60A8BE07B484}" srcOrd="0" destOrd="0" presId="urn:microsoft.com/office/officeart/2005/8/layout/process4"/>
    <dgm:cxn modelId="{9C0A8E78-C428-034E-A0FA-BB73C442C65E}" type="presParOf" srcId="{5484844F-4D1A-0540-92AA-A96D44AC8F8D}" destId="{4FD3B181-FF7A-D04C-BC05-BC8309C057B2}" srcOrd="1" destOrd="0" presId="urn:microsoft.com/office/officeart/2005/8/layout/process4"/>
    <dgm:cxn modelId="{4339936C-F85D-474E-B8E7-D2EFFD5CFF6D}" type="presParOf" srcId="{5484844F-4D1A-0540-92AA-A96D44AC8F8D}" destId="{9025DF5D-8999-614B-84EE-658930A8B3E4}" srcOrd="2" destOrd="0" presId="urn:microsoft.com/office/officeart/2005/8/layout/process4"/>
    <dgm:cxn modelId="{DD49A675-E4B6-1744-A0DC-4EACD3D6C2D2}" type="presParOf" srcId="{9025DF5D-8999-614B-84EE-658930A8B3E4}" destId="{330000F2-91A1-D24F-8A52-0106CF604BA3}"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C6F8545-ABB3-4E5B-B54D-145ED1D6026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2124E7B-B345-4E6A-AC46-2C210D8A8E0A}">
      <dgm:prSet/>
      <dgm:spPr/>
      <dgm:t>
        <a:bodyPr/>
        <a:lstStyle/>
        <a:p>
          <a:r>
            <a:rPr lang="en-GB"/>
            <a:t>1. Insanity and automatism are defences that can only be used if there is evidence to prove the conditions.</a:t>
          </a:r>
          <a:endParaRPr lang="en-US"/>
        </a:p>
      </dgm:t>
    </dgm:pt>
    <dgm:pt modelId="{42CB5EA3-9539-47EF-B825-1421EEE736D4}" type="parTrans" cxnId="{0E81280F-5967-4EDE-BC18-03A21B13B757}">
      <dgm:prSet/>
      <dgm:spPr/>
      <dgm:t>
        <a:bodyPr/>
        <a:lstStyle/>
        <a:p>
          <a:endParaRPr lang="en-US"/>
        </a:p>
      </dgm:t>
    </dgm:pt>
    <dgm:pt modelId="{04F174D5-F795-4CBD-8DEA-08C86E56C390}" type="sibTrans" cxnId="{0E81280F-5967-4EDE-BC18-03A21B13B757}">
      <dgm:prSet/>
      <dgm:spPr/>
      <dgm:t>
        <a:bodyPr/>
        <a:lstStyle/>
        <a:p>
          <a:endParaRPr lang="en-US"/>
        </a:p>
      </dgm:t>
    </dgm:pt>
    <dgm:pt modelId="{BA5A45E6-7322-4279-BAC7-02F631C89524}">
      <dgm:prSet/>
      <dgm:spPr/>
      <dgm:t>
        <a:bodyPr/>
        <a:lstStyle/>
        <a:p>
          <a:r>
            <a:rPr lang="en-GB"/>
            <a:t>2. Automatism can only be a defence if the defendant did not voluntarily cause the condition.</a:t>
          </a:r>
          <a:endParaRPr lang="en-US"/>
        </a:p>
      </dgm:t>
    </dgm:pt>
    <dgm:pt modelId="{0B6736BD-AD12-4AA0-A99E-39E5B1D1A6D3}" type="parTrans" cxnId="{67710BCA-F2E8-4D73-8ECC-2284B431CC49}">
      <dgm:prSet/>
      <dgm:spPr/>
      <dgm:t>
        <a:bodyPr/>
        <a:lstStyle/>
        <a:p>
          <a:endParaRPr lang="en-US"/>
        </a:p>
      </dgm:t>
    </dgm:pt>
    <dgm:pt modelId="{4C888C5A-C655-4589-990A-CF55B4BEE8F3}" type="sibTrans" cxnId="{67710BCA-F2E8-4D73-8ECC-2284B431CC49}">
      <dgm:prSet/>
      <dgm:spPr/>
      <dgm:t>
        <a:bodyPr/>
        <a:lstStyle/>
        <a:p>
          <a:endParaRPr lang="en-US"/>
        </a:p>
      </dgm:t>
    </dgm:pt>
    <dgm:pt modelId="{B79780E0-E0CA-451D-9BAB-D9B4667D2FFB}">
      <dgm:prSet/>
      <dgm:spPr/>
      <dgm:t>
        <a:bodyPr/>
        <a:lstStyle/>
        <a:p>
          <a:r>
            <a:rPr lang="en-GB"/>
            <a:t>3. Both defences are rarely used.</a:t>
          </a:r>
          <a:endParaRPr lang="en-US"/>
        </a:p>
      </dgm:t>
    </dgm:pt>
    <dgm:pt modelId="{3384D13B-8351-4747-9CC9-AA018CD00A15}" type="parTrans" cxnId="{AC1CD49F-A42C-472E-821C-81FABC13B7B3}">
      <dgm:prSet/>
      <dgm:spPr/>
      <dgm:t>
        <a:bodyPr/>
        <a:lstStyle/>
        <a:p>
          <a:endParaRPr lang="en-US"/>
        </a:p>
      </dgm:t>
    </dgm:pt>
    <dgm:pt modelId="{F2187EE6-907D-4D1B-8D1E-37ED0A6D2846}" type="sibTrans" cxnId="{AC1CD49F-A42C-472E-821C-81FABC13B7B3}">
      <dgm:prSet/>
      <dgm:spPr/>
      <dgm:t>
        <a:bodyPr/>
        <a:lstStyle/>
        <a:p>
          <a:endParaRPr lang="en-US"/>
        </a:p>
      </dgm:t>
    </dgm:pt>
    <dgm:pt modelId="{051C35A1-AE0F-425B-9505-DCB224DF6447}">
      <dgm:prSet/>
      <dgm:spPr/>
      <dgm:t>
        <a:bodyPr/>
        <a:lstStyle/>
        <a:p>
          <a:r>
            <a:rPr lang="en-GB"/>
            <a:t>4. Both defences, are in need of reform.</a:t>
          </a:r>
          <a:endParaRPr lang="en-US"/>
        </a:p>
      </dgm:t>
    </dgm:pt>
    <dgm:pt modelId="{7C06CC66-285D-4D8F-B55E-826F724F19BE}" type="parTrans" cxnId="{FD07997A-9D84-4390-8D6B-883F781957DF}">
      <dgm:prSet/>
      <dgm:spPr/>
      <dgm:t>
        <a:bodyPr/>
        <a:lstStyle/>
        <a:p>
          <a:endParaRPr lang="en-US"/>
        </a:p>
      </dgm:t>
    </dgm:pt>
    <dgm:pt modelId="{D150CE69-B81A-4046-B8DC-E9D93B460536}" type="sibTrans" cxnId="{FD07997A-9D84-4390-8D6B-883F781957DF}">
      <dgm:prSet/>
      <dgm:spPr/>
      <dgm:t>
        <a:bodyPr/>
        <a:lstStyle/>
        <a:p>
          <a:endParaRPr lang="en-US"/>
        </a:p>
      </dgm:t>
    </dgm:pt>
    <dgm:pt modelId="{940DB92B-94AE-AC45-98F5-0BD8DA3E642D}" type="pres">
      <dgm:prSet presAssocID="{7C6F8545-ABB3-4E5B-B54D-145ED1D6026D}" presName="outerComposite" presStyleCnt="0">
        <dgm:presLayoutVars>
          <dgm:chMax val="5"/>
          <dgm:dir/>
          <dgm:resizeHandles val="exact"/>
        </dgm:presLayoutVars>
      </dgm:prSet>
      <dgm:spPr/>
    </dgm:pt>
    <dgm:pt modelId="{1F012CEB-8CA7-3449-ACEF-44ADEA1AC953}" type="pres">
      <dgm:prSet presAssocID="{7C6F8545-ABB3-4E5B-B54D-145ED1D6026D}" presName="dummyMaxCanvas" presStyleCnt="0">
        <dgm:presLayoutVars/>
      </dgm:prSet>
      <dgm:spPr/>
    </dgm:pt>
    <dgm:pt modelId="{21071D04-F054-054A-BED2-66AA3CBAE452}" type="pres">
      <dgm:prSet presAssocID="{7C6F8545-ABB3-4E5B-B54D-145ED1D6026D}" presName="FourNodes_1" presStyleLbl="node1" presStyleIdx="0" presStyleCnt="4">
        <dgm:presLayoutVars>
          <dgm:bulletEnabled val="1"/>
        </dgm:presLayoutVars>
      </dgm:prSet>
      <dgm:spPr/>
    </dgm:pt>
    <dgm:pt modelId="{CF08A471-4993-6B47-B403-F33186D718FD}" type="pres">
      <dgm:prSet presAssocID="{7C6F8545-ABB3-4E5B-B54D-145ED1D6026D}" presName="FourNodes_2" presStyleLbl="node1" presStyleIdx="1" presStyleCnt="4">
        <dgm:presLayoutVars>
          <dgm:bulletEnabled val="1"/>
        </dgm:presLayoutVars>
      </dgm:prSet>
      <dgm:spPr/>
    </dgm:pt>
    <dgm:pt modelId="{E8D1CD17-1637-8543-BA48-871A1D3E4030}" type="pres">
      <dgm:prSet presAssocID="{7C6F8545-ABB3-4E5B-B54D-145ED1D6026D}" presName="FourNodes_3" presStyleLbl="node1" presStyleIdx="2" presStyleCnt="4">
        <dgm:presLayoutVars>
          <dgm:bulletEnabled val="1"/>
        </dgm:presLayoutVars>
      </dgm:prSet>
      <dgm:spPr/>
    </dgm:pt>
    <dgm:pt modelId="{89EEA285-E9A1-E84E-A495-0CDED7609FEC}" type="pres">
      <dgm:prSet presAssocID="{7C6F8545-ABB3-4E5B-B54D-145ED1D6026D}" presName="FourNodes_4" presStyleLbl="node1" presStyleIdx="3" presStyleCnt="4">
        <dgm:presLayoutVars>
          <dgm:bulletEnabled val="1"/>
        </dgm:presLayoutVars>
      </dgm:prSet>
      <dgm:spPr/>
    </dgm:pt>
    <dgm:pt modelId="{530F8418-4E01-7145-AF32-497BE691E8AE}" type="pres">
      <dgm:prSet presAssocID="{7C6F8545-ABB3-4E5B-B54D-145ED1D6026D}" presName="FourConn_1-2" presStyleLbl="fgAccFollowNode1" presStyleIdx="0" presStyleCnt="3">
        <dgm:presLayoutVars>
          <dgm:bulletEnabled val="1"/>
        </dgm:presLayoutVars>
      </dgm:prSet>
      <dgm:spPr/>
    </dgm:pt>
    <dgm:pt modelId="{B07251A4-F1D6-D644-B7D1-D0FFC3A49F7A}" type="pres">
      <dgm:prSet presAssocID="{7C6F8545-ABB3-4E5B-B54D-145ED1D6026D}" presName="FourConn_2-3" presStyleLbl="fgAccFollowNode1" presStyleIdx="1" presStyleCnt="3">
        <dgm:presLayoutVars>
          <dgm:bulletEnabled val="1"/>
        </dgm:presLayoutVars>
      </dgm:prSet>
      <dgm:spPr/>
    </dgm:pt>
    <dgm:pt modelId="{0A1EAB2C-B09E-0043-9472-1584160776BF}" type="pres">
      <dgm:prSet presAssocID="{7C6F8545-ABB3-4E5B-B54D-145ED1D6026D}" presName="FourConn_3-4" presStyleLbl="fgAccFollowNode1" presStyleIdx="2" presStyleCnt="3">
        <dgm:presLayoutVars>
          <dgm:bulletEnabled val="1"/>
        </dgm:presLayoutVars>
      </dgm:prSet>
      <dgm:spPr/>
    </dgm:pt>
    <dgm:pt modelId="{2D3604CC-6267-9240-984C-740C23E1371E}" type="pres">
      <dgm:prSet presAssocID="{7C6F8545-ABB3-4E5B-B54D-145ED1D6026D}" presName="FourNodes_1_text" presStyleLbl="node1" presStyleIdx="3" presStyleCnt="4">
        <dgm:presLayoutVars>
          <dgm:bulletEnabled val="1"/>
        </dgm:presLayoutVars>
      </dgm:prSet>
      <dgm:spPr/>
    </dgm:pt>
    <dgm:pt modelId="{CFDD6F7B-7B8D-8A40-8AC1-6DA56E157C90}" type="pres">
      <dgm:prSet presAssocID="{7C6F8545-ABB3-4E5B-B54D-145ED1D6026D}" presName="FourNodes_2_text" presStyleLbl="node1" presStyleIdx="3" presStyleCnt="4">
        <dgm:presLayoutVars>
          <dgm:bulletEnabled val="1"/>
        </dgm:presLayoutVars>
      </dgm:prSet>
      <dgm:spPr/>
    </dgm:pt>
    <dgm:pt modelId="{B62F4FAE-104C-EC49-A507-13653889D0F0}" type="pres">
      <dgm:prSet presAssocID="{7C6F8545-ABB3-4E5B-B54D-145ED1D6026D}" presName="FourNodes_3_text" presStyleLbl="node1" presStyleIdx="3" presStyleCnt="4">
        <dgm:presLayoutVars>
          <dgm:bulletEnabled val="1"/>
        </dgm:presLayoutVars>
      </dgm:prSet>
      <dgm:spPr/>
    </dgm:pt>
    <dgm:pt modelId="{B7637BEE-7C8A-C447-A86A-E7F02CA74F70}" type="pres">
      <dgm:prSet presAssocID="{7C6F8545-ABB3-4E5B-B54D-145ED1D6026D}" presName="FourNodes_4_text" presStyleLbl="node1" presStyleIdx="3" presStyleCnt="4">
        <dgm:presLayoutVars>
          <dgm:bulletEnabled val="1"/>
        </dgm:presLayoutVars>
      </dgm:prSet>
      <dgm:spPr/>
    </dgm:pt>
  </dgm:ptLst>
  <dgm:cxnLst>
    <dgm:cxn modelId="{0E81280F-5967-4EDE-BC18-03A21B13B757}" srcId="{7C6F8545-ABB3-4E5B-B54D-145ED1D6026D}" destId="{F2124E7B-B345-4E6A-AC46-2C210D8A8E0A}" srcOrd="0" destOrd="0" parTransId="{42CB5EA3-9539-47EF-B825-1421EEE736D4}" sibTransId="{04F174D5-F795-4CBD-8DEA-08C86E56C390}"/>
    <dgm:cxn modelId="{18101313-2A09-7F4C-B246-C05DF695B865}" type="presOf" srcId="{B79780E0-E0CA-451D-9BAB-D9B4667D2FFB}" destId="{E8D1CD17-1637-8543-BA48-871A1D3E4030}" srcOrd="0" destOrd="0" presId="urn:microsoft.com/office/officeart/2005/8/layout/vProcess5"/>
    <dgm:cxn modelId="{71F7F72F-BE09-FA47-98C5-4D1C4570EFE0}" type="presOf" srcId="{B79780E0-E0CA-451D-9BAB-D9B4667D2FFB}" destId="{B62F4FAE-104C-EC49-A507-13653889D0F0}" srcOrd="1" destOrd="0" presId="urn:microsoft.com/office/officeart/2005/8/layout/vProcess5"/>
    <dgm:cxn modelId="{E929C136-1051-6241-AD70-FBB7A0C7DD4D}" type="presOf" srcId="{04F174D5-F795-4CBD-8DEA-08C86E56C390}" destId="{530F8418-4E01-7145-AF32-497BE691E8AE}" srcOrd="0" destOrd="0" presId="urn:microsoft.com/office/officeart/2005/8/layout/vProcess5"/>
    <dgm:cxn modelId="{E852443B-5FA7-C44C-8A81-791B78B60916}" type="presOf" srcId="{BA5A45E6-7322-4279-BAC7-02F631C89524}" destId="{CF08A471-4993-6B47-B403-F33186D718FD}" srcOrd="0" destOrd="0" presId="urn:microsoft.com/office/officeart/2005/8/layout/vProcess5"/>
    <dgm:cxn modelId="{56845743-1B99-9645-A3EC-CF1D927C56A0}" type="presOf" srcId="{7C6F8545-ABB3-4E5B-B54D-145ED1D6026D}" destId="{940DB92B-94AE-AC45-98F5-0BD8DA3E642D}" srcOrd="0" destOrd="0" presId="urn:microsoft.com/office/officeart/2005/8/layout/vProcess5"/>
    <dgm:cxn modelId="{13FC7452-3B93-5B4E-A6F9-81937146AAAF}" type="presOf" srcId="{051C35A1-AE0F-425B-9505-DCB224DF6447}" destId="{89EEA285-E9A1-E84E-A495-0CDED7609FEC}" srcOrd="0" destOrd="0" presId="urn:microsoft.com/office/officeart/2005/8/layout/vProcess5"/>
    <dgm:cxn modelId="{6EDA407A-7FDE-DC4E-BCA7-426408D1EE55}" type="presOf" srcId="{F2124E7B-B345-4E6A-AC46-2C210D8A8E0A}" destId="{21071D04-F054-054A-BED2-66AA3CBAE452}" srcOrd="0" destOrd="0" presId="urn:microsoft.com/office/officeart/2005/8/layout/vProcess5"/>
    <dgm:cxn modelId="{FD07997A-9D84-4390-8D6B-883F781957DF}" srcId="{7C6F8545-ABB3-4E5B-B54D-145ED1D6026D}" destId="{051C35A1-AE0F-425B-9505-DCB224DF6447}" srcOrd="3" destOrd="0" parTransId="{7C06CC66-285D-4D8F-B55E-826F724F19BE}" sibTransId="{D150CE69-B81A-4046-B8DC-E9D93B460536}"/>
    <dgm:cxn modelId="{25475380-EAF2-334B-8609-1FAEBD7D775D}" type="presOf" srcId="{F2124E7B-B345-4E6A-AC46-2C210D8A8E0A}" destId="{2D3604CC-6267-9240-984C-740C23E1371E}" srcOrd="1" destOrd="0" presId="urn:microsoft.com/office/officeart/2005/8/layout/vProcess5"/>
    <dgm:cxn modelId="{AC1CD49F-A42C-472E-821C-81FABC13B7B3}" srcId="{7C6F8545-ABB3-4E5B-B54D-145ED1D6026D}" destId="{B79780E0-E0CA-451D-9BAB-D9B4667D2FFB}" srcOrd="2" destOrd="0" parTransId="{3384D13B-8351-4747-9CC9-AA018CD00A15}" sibTransId="{F2187EE6-907D-4D1B-8D1E-37ED0A6D2846}"/>
    <dgm:cxn modelId="{D4C58BA5-8F08-8041-8D4D-D7464A350F4B}" type="presOf" srcId="{BA5A45E6-7322-4279-BAC7-02F631C89524}" destId="{CFDD6F7B-7B8D-8A40-8AC1-6DA56E157C90}" srcOrd="1" destOrd="0" presId="urn:microsoft.com/office/officeart/2005/8/layout/vProcess5"/>
    <dgm:cxn modelId="{3784C0AB-7814-6E4F-B840-9040AC40DD31}" type="presOf" srcId="{F2187EE6-907D-4D1B-8D1E-37ED0A6D2846}" destId="{0A1EAB2C-B09E-0043-9472-1584160776BF}" srcOrd="0" destOrd="0" presId="urn:microsoft.com/office/officeart/2005/8/layout/vProcess5"/>
    <dgm:cxn modelId="{67710BCA-F2E8-4D73-8ECC-2284B431CC49}" srcId="{7C6F8545-ABB3-4E5B-B54D-145ED1D6026D}" destId="{BA5A45E6-7322-4279-BAC7-02F631C89524}" srcOrd="1" destOrd="0" parTransId="{0B6736BD-AD12-4AA0-A99E-39E5B1D1A6D3}" sibTransId="{4C888C5A-C655-4589-990A-CF55B4BEE8F3}"/>
    <dgm:cxn modelId="{7A4C5BD9-1F02-F740-83C2-F18260CF8F98}" type="presOf" srcId="{4C888C5A-C655-4589-990A-CF55B4BEE8F3}" destId="{B07251A4-F1D6-D644-B7D1-D0FFC3A49F7A}" srcOrd="0" destOrd="0" presId="urn:microsoft.com/office/officeart/2005/8/layout/vProcess5"/>
    <dgm:cxn modelId="{D36B8BE5-96AB-DD46-83BE-E1C49A0B7C3B}" type="presOf" srcId="{051C35A1-AE0F-425B-9505-DCB224DF6447}" destId="{B7637BEE-7C8A-C447-A86A-E7F02CA74F70}" srcOrd="1" destOrd="0" presId="urn:microsoft.com/office/officeart/2005/8/layout/vProcess5"/>
    <dgm:cxn modelId="{0F751C0B-D925-D54B-AB18-72910A39E7AC}" type="presParOf" srcId="{940DB92B-94AE-AC45-98F5-0BD8DA3E642D}" destId="{1F012CEB-8CA7-3449-ACEF-44ADEA1AC953}" srcOrd="0" destOrd="0" presId="urn:microsoft.com/office/officeart/2005/8/layout/vProcess5"/>
    <dgm:cxn modelId="{DCC216E4-1A00-9945-BBCF-DA78578C546A}" type="presParOf" srcId="{940DB92B-94AE-AC45-98F5-0BD8DA3E642D}" destId="{21071D04-F054-054A-BED2-66AA3CBAE452}" srcOrd="1" destOrd="0" presId="urn:microsoft.com/office/officeart/2005/8/layout/vProcess5"/>
    <dgm:cxn modelId="{A73A0846-32D0-CE44-87E6-9669677E6960}" type="presParOf" srcId="{940DB92B-94AE-AC45-98F5-0BD8DA3E642D}" destId="{CF08A471-4993-6B47-B403-F33186D718FD}" srcOrd="2" destOrd="0" presId="urn:microsoft.com/office/officeart/2005/8/layout/vProcess5"/>
    <dgm:cxn modelId="{680F3EF7-A541-C34F-A6D9-63859F079B36}" type="presParOf" srcId="{940DB92B-94AE-AC45-98F5-0BD8DA3E642D}" destId="{E8D1CD17-1637-8543-BA48-871A1D3E4030}" srcOrd="3" destOrd="0" presId="urn:microsoft.com/office/officeart/2005/8/layout/vProcess5"/>
    <dgm:cxn modelId="{819DF7A1-A6D3-9546-AB25-0322988E60B7}" type="presParOf" srcId="{940DB92B-94AE-AC45-98F5-0BD8DA3E642D}" destId="{89EEA285-E9A1-E84E-A495-0CDED7609FEC}" srcOrd="4" destOrd="0" presId="urn:microsoft.com/office/officeart/2005/8/layout/vProcess5"/>
    <dgm:cxn modelId="{7632DD12-801B-CA47-B163-425FC0F7605A}" type="presParOf" srcId="{940DB92B-94AE-AC45-98F5-0BD8DA3E642D}" destId="{530F8418-4E01-7145-AF32-497BE691E8AE}" srcOrd="5" destOrd="0" presId="urn:microsoft.com/office/officeart/2005/8/layout/vProcess5"/>
    <dgm:cxn modelId="{C0C6526F-179B-214D-AEFF-7B681F39CA1D}" type="presParOf" srcId="{940DB92B-94AE-AC45-98F5-0BD8DA3E642D}" destId="{B07251A4-F1D6-D644-B7D1-D0FFC3A49F7A}" srcOrd="6" destOrd="0" presId="urn:microsoft.com/office/officeart/2005/8/layout/vProcess5"/>
    <dgm:cxn modelId="{2D5E7328-C22E-C342-B037-6CBEF52056E5}" type="presParOf" srcId="{940DB92B-94AE-AC45-98F5-0BD8DA3E642D}" destId="{0A1EAB2C-B09E-0043-9472-1584160776BF}" srcOrd="7" destOrd="0" presId="urn:microsoft.com/office/officeart/2005/8/layout/vProcess5"/>
    <dgm:cxn modelId="{43D5D6AC-85BE-C14B-AC80-5E59EB929AA9}" type="presParOf" srcId="{940DB92B-94AE-AC45-98F5-0BD8DA3E642D}" destId="{2D3604CC-6267-9240-984C-740C23E1371E}" srcOrd="8" destOrd="0" presId="urn:microsoft.com/office/officeart/2005/8/layout/vProcess5"/>
    <dgm:cxn modelId="{9AB05D5B-1B24-0646-9791-D475C95F62E7}" type="presParOf" srcId="{940DB92B-94AE-AC45-98F5-0BD8DA3E642D}" destId="{CFDD6F7B-7B8D-8A40-8AC1-6DA56E157C90}" srcOrd="9" destOrd="0" presId="urn:microsoft.com/office/officeart/2005/8/layout/vProcess5"/>
    <dgm:cxn modelId="{D6398F7E-FE6D-5448-800B-3FCAA87AE560}" type="presParOf" srcId="{940DB92B-94AE-AC45-98F5-0BD8DA3E642D}" destId="{B62F4FAE-104C-EC49-A507-13653889D0F0}" srcOrd="10" destOrd="0" presId="urn:microsoft.com/office/officeart/2005/8/layout/vProcess5"/>
    <dgm:cxn modelId="{E6FE1287-52BB-104B-9E44-701344590ED1}" type="presParOf" srcId="{940DB92B-94AE-AC45-98F5-0BD8DA3E642D}" destId="{B7637BEE-7C8A-C447-A86A-E7F02CA74F7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1736C01-3EEE-0E44-AC0D-28F5DE3F9C02}" type="doc">
      <dgm:prSet loTypeId="urn:microsoft.com/office/officeart/2005/8/layout/lProcess1" loCatId="" qsTypeId="urn:microsoft.com/office/officeart/2005/8/quickstyle/simple1" qsCatId="simple" csTypeId="urn:microsoft.com/office/officeart/2005/8/colors/accent3_2" csCatId="accent3" phldr="1"/>
      <dgm:spPr/>
      <dgm:t>
        <a:bodyPr/>
        <a:lstStyle/>
        <a:p>
          <a:endParaRPr lang="en-GB"/>
        </a:p>
      </dgm:t>
    </dgm:pt>
    <dgm:pt modelId="{17748629-458E-9D46-89F6-A7CD54700213}">
      <dgm:prSet phldrT="[Text]"/>
      <dgm:spPr/>
      <dgm:t>
        <a:bodyPr/>
        <a:lstStyle/>
        <a:p>
          <a:r>
            <a:rPr lang="en-GB"/>
            <a:t>16</a:t>
          </a:r>
          <a:r>
            <a:rPr lang="en-GB" baseline="30000"/>
            <a:t>th</a:t>
          </a:r>
          <a:r>
            <a:rPr lang="en-GB"/>
            <a:t> October- viewed law commission document and gathered basic research.</a:t>
          </a:r>
        </a:p>
      </dgm:t>
    </dgm:pt>
    <dgm:pt modelId="{739C018C-3F9E-4F47-9DB0-092D246D9053}" type="parTrans" cxnId="{93A4CBE8-9DB8-1B4E-BA7C-3994BF98AA74}">
      <dgm:prSet/>
      <dgm:spPr/>
      <dgm:t>
        <a:bodyPr/>
        <a:lstStyle/>
        <a:p>
          <a:endParaRPr lang="en-GB"/>
        </a:p>
      </dgm:t>
    </dgm:pt>
    <dgm:pt modelId="{E76AFEC3-86A5-0443-9755-4BA0DFD0D335}" type="sibTrans" cxnId="{93A4CBE8-9DB8-1B4E-BA7C-3994BF98AA74}">
      <dgm:prSet/>
      <dgm:spPr/>
      <dgm:t>
        <a:bodyPr/>
        <a:lstStyle/>
        <a:p>
          <a:endParaRPr lang="en-GB"/>
        </a:p>
      </dgm:t>
    </dgm:pt>
    <dgm:pt modelId="{C9960CEB-3BC2-6F48-9F95-5ED25D8F02C3}">
      <dgm:prSet phldrT="[Text]"/>
      <dgm:spPr/>
      <dgm:t>
        <a:bodyPr/>
        <a:lstStyle/>
        <a:p>
          <a:r>
            <a:rPr lang="en-GB"/>
            <a:t>18</a:t>
          </a:r>
          <a:r>
            <a:rPr lang="en-GB" baseline="30000"/>
            <a:t>th</a:t>
          </a:r>
          <a:r>
            <a:rPr lang="en-GB"/>
            <a:t> October – continued research relating to Insanity and Automatism branching off of Law Commission</a:t>
          </a:r>
        </a:p>
      </dgm:t>
    </dgm:pt>
    <dgm:pt modelId="{1233B709-1D2C-1247-B600-4F64E89C32DA}" type="parTrans" cxnId="{CBF46569-403A-3640-BF73-127D45513EB5}">
      <dgm:prSet/>
      <dgm:spPr/>
      <dgm:t>
        <a:bodyPr/>
        <a:lstStyle/>
        <a:p>
          <a:endParaRPr lang="en-GB"/>
        </a:p>
      </dgm:t>
    </dgm:pt>
    <dgm:pt modelId="{34A72D6C-7268-C04A-A11C-F2E97C80A2EF}" type="sibTrans" cxnId="{CBF46569-403A-3640-BF73-127D45513EB5}">
      <dgm:prSet/>
      <dgm:spPr/>
      <dgm:t>
        <a:bodyPr/>
        <a:lstStyle/>
        <a:p>
          <a:endParaRPr lang="en-GB"/>
        </a:p>
      </dgm:t>
    </dgm:pt>
    <dgm:pt modelId="{450FBCCE-BD08-1C43-8AED-55249202A60B}">
      <dgm:prSet phldrT="[Text]"/>
      <dgm:spPr/>
      <dgm:t>
        <a:bodyPr/>
        <a:lstStyle/>
        <a:p>
          <a:r>
            <a:rPr lang="en-GB"/>
            <a:t>20</a:t>
          </a:r>
          <a:r>
            <a:rPr lang="en-GB" baseline="30000"/>
            <a:t>th</a:t>
          </a:r>
          <a:r>
            <a:rPr lang="en-GB"/>
            <a:t> October – began putting slides together for the PowerPoint.</a:t>
          </a:r>
        </a:p>
      </dgm:t>
    </dgm:pt>
    <dgm:pt modelId="{835AB4CE-473B-4B40-9D02-D20CF2D24601}" type="parTrans" cxnId="{F92580FE-1E98-DE4A-B8C3-63692ED74CA8}">
      <dgm:prSet/>
      <dgm:spPr/>
      <dgm:t>
        <a:bodyPr/>
        <a:lstStyle/>
        <a:p>
          <a:endParaRPr lang="en-GB"/>
        </a:p>
      </dgm:t>
    </dgm:pt>
    <dgm:pt modelId="{3F5F19C4-43AA-2148-AB93-DA87CAAE5378}" type="sibTrans" cxnId="{F92580FE-1E98-DE4A-B8C3-63692ED74CA8}">
      <dgm:prSet/>
      <dgm:spPr/>
      <dgm:t>
        <a:bodyPr/>
        <a:lstStyle/>
        <a:p>
          <a:endParaRPr lang="en-GB"/>
        </a:p>
      </dgm:t>
    </dgm:pt>
    <dgm:pt modelId="{48ECD50C-5DB0-4743-81EC-1659D226886A}">
      <dgm:prSet phldrT="[Text]"/>
      <dgm:spPr/>
      <dgm:t>
        <a:bodyPr/>
        <a:lstStyle/>
        <a:p>
          <a:r>
            <a:rPr lang="en-GB"/>
            <a:t>29</a:t>
          </a:r>
          <a:r>
            <a:rPr lang="en-GB" baseline="30000"/>
            <a:t>th</a:t>
          </a:r>
          <a:r>
            <a:rPr lang="en-GB"/>
            <a:t> October- continued with more in depth research and case studies</a:t>
          </a:r>
        </a:p>
      </dgm:t>
    </dgm:pt>
    <dgm:pt modelId="{B5BB2325-0F48-E245-89B8-2BCA1C80A0ED}" type="parTrans" cxnId="{92D0B058-6BFD-1E4F-B9C2-557A2EFFF883}">
      <dgm:prSet/>
      <dgm:spPr/>
      <dgm:t>
        <a:bodyPr/>
        <a:lstStyle/>
        <a:p>
          <a:endParaRPr lang="en-GB"/>
        </a:p>
      </dgm:t>
    </dgm:pt>
    <dgm:pt modelId="{5585DFEC-B64E-B348-B5F8-D5CE81568E6F}" type="sibTrans" cxnId="{92D0B058-6BFD-1E4F-B9C2-557A2EFFF883}">
      <dgm:prSet/>
      <dgm:spPr/>
      <dgm:t>
        <a:bodyPr/>
        <a:lstStyle/>
        <a:p>
          <a:endParaRPr lang="en-GB"/>
        </a:p>
      </dgm:t>
    </dgm:pt>
    <dgm:pt modelId="{6A1047C3-326E-9E4E-A4CE-CB021F6EB223}">
      <dgm:prSet phldrT="[Text]"/>
      <dgm:spPr/>
      <dgm:t>
        <a:bodyPr/>
        <a:lstStyle/>
        <a:p>
          <a:r>
            <a:rPr lang="en-GB"/>
            <a:t>1</a:t>
          </a:r>
          <a:r>
            <a:rPr lang="en-GB" baseline="30000"/>
            <a:t>st</a:t>
          </a:r>
          <a:r>
            <a:rPr lang="en-GB"/>
            <a:t> November- Ensured all my resources were reliable and any that weren’t made sure to change them.</a:t>
          </a:r>
        </a:p>
      </dgm:t>
    </dgm:pt>
    <dgm:pt modelId="{F889A5E2-6795-A746-9D95-0EE816B8E6FC}" type="parTrans" cxnId="{54822323-BAF6-264C-8C04-3D86FC002FCD}">
      <dgm:prSet/>
      <dgm:spPr/>
      <dgm:t>
        <a:bodyPr/>
        <a:lstStyle/>
        <a:p>
          <a:endParaRPr lang="en-GB"/>
        </a:p>
      </dgm:t>
    </dgm:pt>
    <dgm:pt modelId="{BC5E8B62-C0DE-1849-97C8-15EB2F22BB32}" type="sibTrans" cxnId="{54822323-BAF6-264C-8C04-3D86FC002FCD}">
      <dgm:prSet/>
      <dgm:spPr/>
      <dgm:t>
        <a:bodyPr/>
        <a:lstStyle/>
        <a:p>
          <a:endParaRPr lang="en-GB"/>
        </a:p>
      </dgm:t>
    </dgm:pt>
    <dgm:pt modelId="{772810FA-AD79-6B4F-A2F1-924B13CE739F}">
      <dgm:prSet phldrT="[Text]"/>
      <dgm:spPr/>
      <dgm:t>
        <a:bodyPr/>
        <a:lstStyle/>
        <a:p>
          <a:r>
            <a:rPr lang="en-GB"/>
            <a:t>3</a:t>
          </a:r>
          <a:r>
            <a:rPr lang="en-GB" baseline="30000"/>
            <a:t>rd</a:t>
          </a:r>
          <a:r>
            <a:rPr lang="en-GB"/>
            <a:t> November – Put all my written notes onto the slides and began writing my notes for my verbal presentation.</a:t>
          </a:r>
        </a:p>
      </dgm:t>
    </dgm:pt>
    <dgm:pt modelId="{5E349896-C781-EA42-967F-0CEC09DA9CDD}" type="parTrans" cxnId="{4F0DC830-54E4-964B-85C5-6BB20A0B96C9}">
      <dgm:prSet/>
      <dgm:spPr/>
      <dgm:t>
        <a:bodyPr/>
        <a:lstStyle/>
        <a:p>
          <a:endParaRPr lang="en-GB"/>
        </a:p>
      </dgm:t>
    </dgm:pt>
    <dgm:pt modelId="{555C60EF-7B39-A04D-981C-06561E09E2DF}" type="sibTrans" cxnId="{4F0DC830-54E4-964B-85C5-6BB20A0B96C9}">
      <dgm:prSet/>
      <dgm:spPr/>
      <dgm:t>
        <a:bodyPr/>
        <a:lstStyle/>
        <a:p>
          <a:endParaRPr lang="en-GB"/>
        </a:p>
      </dgm:t>
    </dgm:pt>
    <dgm:pt modelId="{E93C24A1-B851-CA4B-86B2-B5F5EDC6E408}" type="pres">
      <dgm:prSet presAssocID="{C1736C01-3EEE-0E44-AC0D-28F5DE3F9C02}" presName="Name0" presStyleCnt="0">
        <dgm:presLayoutVars>
          <dgm:dir/>
          <dgm:animLvl val="lvl"/>
          <dgm:resizeHandles val="exact"/>
        </dgm:presLayoutVars>
      </dgm:prSet>
      <dgm:spPr/>
    </dgm:pt>
    <dgm:pt modelId="{5994F63D-1357-CC42-B530-21087B6FB988}" type="pres">
      <dgm:prSet presAssocID="{17748629-458E-9D46-89F6-A7CD54700213}" presName="vertFlow" presStyleCnt="0"/>
      <dgm:spPr/>
    </dgm:pt>
    <dgm:pt modelId="{6D60C5F2-3FA8-4F40-9429-44BA503C9881}" type="pres">
      <dgm:prSet presAssocID="{17748629-458E-9D46-89F6-A7CD54700213}" presName="header" presStyleLbl="node1" presStyleIdx="0" presStyleCnt="2"/>
      <dgm:spPr/>
    </dgm:pt>
    <dgm:pt modelId="{CE96D80F-6456-174F-9A52-5667487BE99C}" type="pres">
      <dgm:prSet presAssocID="{1233B709-1D2C-1247-B600-4F64E89C32DA}" presName="parTrans" presStyleLbl="sibTrans2D1" presStyleIdx="0" presStyleCnt="4"/>
      <dgm:spPr/>
    </dgm:pt>
    <dgm:pt modelId="{0E487EDF-7151-E34A-8F97-EC19C7F05114}" type="pres">
      <dgm:prSet presAssocID="{C9960CEB-3BC2-6F48-9F95-5ED25D8F02C3}" presName="child" presStyleLbl="alignAccFollowNode1" presStyleIdx="0" presStyleCnt="4">
        <dgm:presLayoutVars>
          <dgm:chMax val="0"/>
          <dgm:bulletEnabled val="1"/>
        </dgm:presLayoutVars>
      </dgm:prSet>
      <dgm:spPr/>
    </dgm:pt>
    <dgm:pt modelId="{FFCF9D16-DCAC-EC49-B7B8-37D2F97C1EC2}" type="pres">
      <dgm:prSet presAssocID="{34A72D6C-7268-C04A-A11C-F2E97C80A2EF}" presName="sibTrans" presStyleLbl="sibTrans2D1" presStyleIdx="1" presStyleCnt="4"/>
      <dgm:spPr/>
    </dgm:pt>
    <dgm:pt modelId="{09DCD85C-E8CA-894A-8841-4AA30FBD3609}" type="pres">
      <dgm:prSet presAssocID="{450FBCCE-BD08-1C43-8AED-55249202A60B}" presName="child" presStyleLbl="alignAccFollowNode1" presStyleIdx="1" presStyleCnt="4">
        <dgm:presLayoutVars>
          <dgm:chMax val="0"/>
          <dgm:bulletEnabled val="1"/>
        </dgm:presLayoutVars>
      </dgm:prSet>
      <dgm:spPr/>
    </dgm:pt>
    <dgm:pt modelId="{6A919D32-B0F5-5742-9A0A-A92CC9839685}" type="pres">
      <dgm:prSet presAssocID="{17748629-458E-9D46-89F6-A7CD54700213}" presName="hSp" presStyleCnt="0"/>
      <dgm:spPr/>
    </dgm:pt>
    <dgm:pt modelId="{B2B8AEB7-615C-F84F-A3CC-0C398051CEFC}" type="pres">
      <dgm:prSet presAssocID="{48ECD50C-5DB0-4743-81EC-1659D226886A}" presName="vertFlow" presStyleCnt="0"/>
      <dgm:spPr/>
    </dgm:pt>
    <dgm:pt modelId="{9BB8BC82-6034-D645-A52F-0DFD0A49FB9D}" type="pres">
      <dgm:prSet presAssocID="{48ECD50C-5DB0-4743-81EC-1659D226886A}" presName="header" presStyleLbl="node1" presStyleIdx="1" presStyleCnt="2"/>
      <dgm:spPr/>
    </dgm:pt>
    <dgm:pt modelId="{D9AB4663-0368-7044-8692-442F37A57EF8}" type="pres">
      <dgm:prSet presAssocID="{F889A5E2-6795-A746-9D95-0EE816B8E6FC}" presName="parTrans" presStyleLbl="sibTrans2D1" presStyleIdx="2" presStyleCnt="4"/>
      <dgm:spPr/>
    </dgm:pt>
    <dgm:pt modelId="{802E5F1D-62E4-B746-B6AC-4B592C07B5F6}" type="pres">
      <dgm:prSet presAssocID="{6A1047C3-326E-9E4E-A4CE-CB021F6EB223}" presName="child" presStyleLbl="alignAccFollowNode1" presStyleIdx="2" presStyleCnt="4">
        <dgm:presLayoutVars>
          <dgm:chMax val="0"/>
          <dgm:bulletEnabled val="1"/>
        </dgm:presLayoutVars>
      </dgm:prSet>
      <dgm:spPr/>
    </dgm:pt>
    <dgm:pt modelId="{A4E356C0-E3FC-744F-9A90-00AC9098B277}" type="pres">
      <dgm:prSet presAssocID="{BC5E8B62-C0DE-1849-97C8-15EB2F22BB32}" presName="sibTrans" presStyleLbl="sibTrans2D1" presStyleIdx="3" presStyleCnt="4"/>
      <dgm:spPr/>
    </dgm:pt>
    <dgm:pt modelId="{5A8E3F3F-51D0-7C45-A0E3-37A25C0295AF}" type="pres">
      <dgm:prSet presAssocID="{772810FA-AD79-6B4F-A2F1-924B13CE739F}" presName="child" presStyleLbl="alignAccFollowNode1" presStyleIdx="3" presStyleCnt="4">
        <dgm:presLayoutVars>
          <dgm:chMax val="0"/>
          <dgm:bulletEnabled val="1"/>
        </dgm:presLayoutVars>
      </dgm:prSet>
      <dgm:spPr/>
    </dgm:pt>
  </dgm:ptLst>
  <dgm:cxnLst>
    <dgm:cxn modelId="{355AA100-9926-A040-857F-4CAF97007B31}" type="presOf" srcId="{772810FA-AD79-6B4F-A2F1-924B13CE739F}" destId="{5A8E3F3F-51D0-7C45-A0E3-37A25C0295AF}" srcOrd="0" destOrd="0" presId="urn:microsoft.com/office/officeart/2005/8/layout/lProcess1"/>
    <dgm:cxn modelId="{54822323-BAF6-264C-8C04-3D86FC002FCD}" srcId="{48ECD50C-5DB0-4743-81EC-1659D226886A}" destId="{6A1047C3-326E-9E4E-A4CE-CB021F6EB223}" srcOrd="0" destOrd="0" parTransId="{F889A5E2-6795-A746-9D95-0EE816B8E6FC}" sibTransId="{BC5E8B62-C0DE-1849-97C8-15EB2F22BB32}"/>
    <dgm:cxn modelId="{3FBE0F2D-2066-B546-AD91-816EF78B1086}" type="presOf" srcId="{C1736C01-3EEE-0E44-AC0D-28F5DE3F9C02}" destId="{E93C24A1-B851-CA4B-86B2-B5F5EDC6E408}" srcOrd="0" destOrd="0" presId="urn:microsoft.com/office/officeart/2005/8/layout/lProcess1"/>
    <dgm:cxn modelId="{4F0DC830-54E4-964B-85C5-6BB20A0B96C9}" srcId="{48ECD50C-5DB0-4743-81EC-1659D226886A}" destId="{772810FA-AD79-6B4F-A2F1-924B13CE739F}" srcOrd="1" destOrd="0" parTransId="{5E349896-C781-EA42-967F-0CEC09DA9CDD}" sibTransId="{555C60EF-7B39-A04D-981C-06561E09E2DF}"/>
    <dgm:cxn modelId="{3FCD5A3B-1C56-CC44-B3FC-9B1EE2F55DBB}" type="presOf" srcId="{450FBCCE-BD08-1C43-8AED-55249202A60B}" destId="{09DCD85C-E8CA-894A-8841-4AA30FBD3609}" srcOrd="0" destOrd="0" presId="urn:microsoft.com/office/officeart/2005/8/layout/lProcess1"/>
    <dgm:cxn modelId="{1612D13E-A930-8D45-95C2-A71E049CA071}" type="presOf" srcId="{BC5E8B62-C0DE-1849-97C8-15EB2F22BB32}" destId="{A4E356C0-E3FC-744F-9A90-00AC9098B277}" srcOrd="0" destOrd="0" presId="urn:microsoft.com/office/officeart/2005/8/layout/lProcess1"/>
    <dgm:cxn modelId="{7493C553-BA71-D945-9396-E3CD3A144583}" type="presOf" srcId="{6A1047C3-326E-9E4E-A4CE-CB021F6EB223}" destId="{802E5F1D-62E4-B746-B6AC-4B592C07B5F6}" srcOrd="0" destOrd="0" presId="urn:microsoft.com/office/officeart/2005/8/layout/lProcess1"/>
    <dgm:cxn modelId="{92D0B058-6BFD-1E4F-B9C2-557A2EFFF883}" srcId="{C1736C01-3EEE-0E44-AC0D-28F5DE3F9C02}" destId="{48ECD50C-5DB0-4743-81EC-1659D226886A}" srcOrd="1" destOrd="0" parTransId="{B5BB2325-0F48-E245-89B8-2BCA1C80A0ED}" sibTransId="{5585DFEC-B64E-B348-B5F8-D5CE81568E6F}"/>
    <dgm:cxn modelId="{605BBE67-48DB-7545-8C08-1E5CD1B1A0E0}" type="presOf" srcId="{F889A5E2-6795-A746-9D95-0EE816B8E6FC}" destId="{D9AB4663-0368-7044-8692-442F37A57EF8}" srcOrd="0" destOrd="0" presId="urn:microsoft.com/office/officeart/2005/8/layout/lProcess1"/>
    <dgm:cxn modelId="{B6209C68-FB96-CF4A-BC58-91F4B478402C}" type="presOf" srcId="{17748629-458E-9D46-89F6-A7CD54700213}" destId="{6D60C5F2-3FA8-4F40-9429-44BA503C9881}" srcOrd="0" destOrd="0" presId="urn:microsoft.com/office/officeart/2005/8/layout/lProcess1"/>
    <dgm:cxn modelId="{CBF46569-403A-3640-BF73-127D45513EB5}" srcId="{17748629-458E-9D46-89F6-A7CD54700213}" destId="{C9960CEB-3BC2-6F48-9F95-5ED25D8F02C3}" srcOrd="0" destOrd="0" parTransId="{1233B709-1D2C-1247-B600-4F64E89C32DA}" sibTransId="{34A72D6C-7268-C04A-A11C-F2E97C80A2EF}"/>
    <dgm:cxn modelId="{CAD45670-E8C0-E446-935F-40C85DD75CDB}" type="presOf" srcId="{1233B709-1D2C-1247-B600-4F64E89C32DA}" destId="{CE96D80F-6456-174F-9A52-5667487BE99C}" srcOrd="0" destOrd="0" presId="urn:microsoft.com/office/officeart/2005/8/layout/lProcess1"/>
    <dgm:cxn modelId="{D97D2BC0-BCC8-BC41-B937-50902D3267AB}" type="presOf" srcId="{C9960CEB-3BC2-6F48-9F95-5ED25D8F02C3}" destId="{0E487EDF-7151-E34A-8F97-EC19C7F05114}" srcOrd="0" destOrd="0" presId="urn:microsoft.com/office/officeart/2005/8/layout/lProcess1"/>
    <dgm:cxn modelId="{182277CC-44AF-CC48-85FD-800199D9C9D4}" type="presOf" srcId="{48ECD50C-5DB0-4743-81EC-1659D226886A}" destId="{9BB8BC82-6034-D645-A52F-0DFD0A49FB9D}" srcOrd="0" destOrd="0" presId="urn:microsoft.com/office/officeart/2005/8/layout/lProcess1"/>
    <dgm:cxn modelId="{033A11DD-8616-D048-89D8-DEC124A26619}" type="presOf" srcId="{34A72D6C-7268-C04A-A11C-F2E97C80A2EF}" destId="{FFCF9D16-DCAC-EC49-B7B8-37D2F97C1EC2}" srcOrd="0" destOrd="0" presId="urn:microsoft.com/office/officeart/2005/8/layout/lProcess1"/>
    <dgm:cxn modelId="{93A4CBE8-9DB8-1B4E-BA7C-3994BF98AA74}" srcId="{C1736C01-3EEE-0E44-AC0D-28F5DE3F9C02}" destId="{17748629-458E-9D46-89F6-A7CD54700213}" srcOrd="0" destOrd="0" parTransId="{739C018C-3F9E-4F47-9DB0-092D246D9053}" sibTransId="{E76AFEC3-86A5-0443-9755-4BA0DFD0D335}"/>
    <dgm:cxn modelId="{F92580FE-1E98-DE4A-B8C3-63692ED74CA8}" srcId="{17748629-458E-9D46-89F6-A7CD54700213}" destId="{450FBCCE-BD08-1C43-8AED-55249202A60B}" srcOrd="1" destOrd="0" parTransId="{835AB4CE-473B-4B40-9D02-D20CF2D24601}" sibTransId="{3F5F19C4-43AA-2148-AB93-DA87CAAE5378}"/>
    <dgm:cxn modelId="{68812B99-183C-BC41-920F-698608B275EF}" type="presParOf" srcId="{E93C24A1-B851-CA4B-86B2-B5F5EDC6E408}" destId="{5994F63D-1357-CC42-B530-21087B6FB988}" srcOrd="0" destOrd="0" presId="urn:microsoft.com/office/officeart/2005/8/layout/lProcess1"/>
    <dgm:cxn modelId="{DA032BDC-A83B-864E-90C0-5D5AF8FC0678}" type="presParOf" srcId="{5994F63D-1357-CC42-B530-21087B6FB988}" destId="{6D60C5F2-3FA8-4F40-9429-44BA503C9881}" srcOrd="0" destOrd="0" presId="urn:microsoft.com/office/officeart/2005/8/layout/lProcess1"/>
    <dgm:cxn modelId="{226F2C7A-93F5-A441-BBE0-4A60E757CAF8}" type="presParOf" srcId="{5994F63D-1357-CC42-B530-21087B6FB988}" destId="{CE96D80F-6456-174F-9A52-5667487BE99C}" srcOrd="1" destOrd="0" presId="urn:microsoft.com/office/officeart/2005/8/layout/lProcess1"/>
    <dgm:cxn modelId="{8938E103-9FEB-5F4C-970E-0F47A0C8E343}" type="presParOf" srcId="{5994F63D-1357-CC42-B530-21087B6FB988}" destId="{0E487EDF-7151-E34A-8F97-EC19C7F05114}" srcOrd="2" destOrd="0" presId="urn:microsoft.com/office/officeart/2005/8/layout/lProcess1"/>
    <dgm:cxn modelId="{28986C9F-0037-244B-AA8C-D7D9ADCA5420}" type="presParOf" srcId="{5994F63D-1357-CC42-B530-21087B6FB988}" destId="{FFCF9D16-DCAC-EC49-B7B8-37D2F97C1EC2}" srcOrd="3" destOrd="0" presId="urn:microsoft.com/office/officeart/2005/8/layout/lProcess1"/>
    <dgm:cxn modelId="{552D6E60-26C7-EF45-99CD-DFD187427DC0}" type="presParOf" srcId="{5994F63D-1357-CC42-B530-21087B6FB988}" destId="{09DCD85C-E8CA-894A-8841-4AA30FBD3609}" srcOrd="4" destOrd="0" presId="urn:microsoft.com/office/officeart/2005/8/layout/lProcess1"/>
    <dgm:cxn modelId="{BAF19024-A693-2B45-AACB-AB303265F6BF}" type="presParOf" srcId="{E93C24A1-B851-CA4B-86B2-B5F5EDC6E408}" destId="{6A919D32-B0F5-5742-9A0A-A92CC9839685}" srcOrd="1" destOrd="0" presId="urn:microsoft.com/office/officeart/2005/8/layout/lProcess1"/>
    <dgm:cxn modelId="{3FBC900B-929A-134D-8C2E-38FF216ACAD7}" type="presParOf" srcId="{E93C24A1-B851-CA4B-86B2-B5F5EDC6E408}" destId="{B2B8AEB7-615C-F84F-A3CC-0C398051CEFC}" srcOrd="2" destOrd="0" presId="urn:microsoft.com/office/officeart/2005/8/layout/lProcess1"/>
    <dgm:cxn modelId="{6A207145-935A-4446-B30F-37D4D7E0EC8B}" type="presParOf" srcId="{B2B8AEB7-615C-F84F-A3CC-0C398051CEFC}" destId="{9BB8BC82-6034-D645-A52F-0DFD0A49FB9D}" srcOrd="0" destOrd="0" presId="urn:microsoft.com/office/officeart/2005/8/layout/lProcess1"/>
    <dgm:cxn modelId="{9AB6D998-24E5-E449-ABFC-2F8270306142}" type="presParOf" srcId="{B2B8AEB7-615C-F84F-A3CC-0C398051CEFC}" destId="{D9AB4663-0368-7044-8692-442F37A57EF8}" srcOrd="1" destOrd="0" presId="urn:microsoft.com/office/officeart/2005/8/layout/lProcess1"/>
    <dgm:cxn modelId="{D7FA1F23-6874-FE41-9850-CBD5EE239EE2}" type="presParOf" srcId="{B2B8AEB7-615C-F84F-A3CC-0C398051CEFC}" destId="{802E5F1D-62E4-B746-B6AC-4B592C07B5F6}" srcOrd="2" destOrd="0" presId="urn:microsoft.com/office/officeart/2005/8/layout/lProcess1"/>
    <dgm:cxn modelId="{4D669AFC-B2ED-8D4B-8E9E-37D2B7C93530}" type="presParOf" srcId="{B2B8AEB7-615C-F84F-A3CC-0C398051CEFC}" destId="{A4E356C0-E3FC-744F-9A90-00AC9098B277}" srcOrd="3" destOrd="0" presId="urn:microsoft.com/office/officeart/2005/8/layout/lProcess1"/>
    <dgm:cxn modelId="{7646EF6D-DD61-2045-AC2C-B325F6BA424B}" type="presParOf" srcId="{B2B8AEB7-615C-F84F-A3CC-0C398051CEFC}" destId="{5A8E3F3F-51D0-7C45-A0E3-37A25C0295AF}" srcOrd="4" destOrd="0" presId="urn:microsoft.com/office/officeart/2005/8/layout/l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11D47-449C-F740-B3DD-077263F4E1F9}">
      <dsp:nvSpPr>
        <dsp:cNvPr id="0" name=""/>
        <dsp:cNvSpPr/>
      </dsp:nvSpPr>
      <dsp:spPr>
        <a:xfrm>
          <a:off x="2119022" y="907652"/>
          <a:ext cx="455896" cy="91440"/>
        </a:xfrm>
        <a:custGeom>
          <a:avLst/>
          <a:gdLst/>
          <a:ahLst/>
          <a:cxnLst/>
          <a:rect l="0" t="0" r="0" b="0"/>
          <a:pathLst>
            <a:path>
              <a:moveTo>
                <a:pt x="0" y="45720"/>
              </a:moveTo>
              <a:lnTo>
                <a:pt x="45589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4808" y="950939"/>
        <a:ext cx="24324" cy="4864"/>
      </dsp:txXfrm>
    </dsp:sp>
    <dsp:sp modelId="{D5D77B2E-160D-E74D-8117-F4DAFEB1E972}">
      <dsp:nvSpPr>
        <dsp:cNvPr id="0" name=""/>
        <dsp:cNvSpPr/>
      </dsp:nvSpPr>
      <dsp:spPr>
        <a:xfrm>
          <a:off x="5619" y="318811"/>
          <a:ext cx="2115203" cy="1269122"/>
        </a:xfrm>
        <a:prstGeom prst="rect">
          <a:avLst/>
        </a:prstGeom>
        <a:solidFill>
          <a:schemeClr val="accent2">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u="sng" kern="1200" dirty="0"/>
            <a:t>What is insanity?</a:t>
          </a:r>
          <a:endParaRPr lang="en-US" sz="1800" u="sng" kern="1200" dirty="0"/>
        </a:p>
      </dsp:txBody>
      <dsp:txXfrm>
        <a:off x="5619" y="318811"/>
        <a:ext cx="2115203" cy="1269122"/>
      </dsp:txXfrm>
    </dsp:sp>
    <dsp:sp modelId="{A20BB8FF-140B-454C-B684-053683CF9DB7}">
      <dsp:nvSpPr>
        <dsp:cNvPr id="0" name=""/>
        <dsp:cNvSpPr/>
      </dsp:nvSpPr>
      <dsp:spPr>
        <a:xfrm>
          <a:off x="4720722" y="907652"/>
          <a:ext cx="455896" cy="91440"/>
        </a:xfrm>
        <a:custGeom>
          <a:avLst/>
          <a:gdLst/>
          <a:ahLst/>
          <a:cxnLst/>
          <a:rect l="0" t="0" r="0" b="0"/>
          <a:pathLst>
            <a:path>
              <a:moveTo>
                <a:pt x="0" y="45720"/>
              </a:moveTo>
              <a:lnTo>
                <a:pt x="45589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36508" y="950939"/>
        <a:ext cx="24324" cy="4864"/>
      </dsp:txXfrm>
    </dsp:sp>
    <dsp:sp modelId="{EE60C10B-3F4D-A24A-AE9E-27C56C8AC8A1}">
      <dsp:nvSpPr>
        <dsp:cNvPr id="0" name=""/>
        <dsp:cNvSpPr/>
      </dsp:nvSpPr>
      <dsp:spPr>
        <a:xfrm>
          <a:off x="2607319" y="318811"/>
          <a:ext cx="2115203" cy="12691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a:t>What is automatism?</a:t>
          </a:r>
          <a:endParaRPr lang="en-US" sz="1800" kern="1200"/>
        </a:p>
      </dsp:txBody>
      <dsp:txXfrm>
        <a:off x="2607319" y="318811"/>
        <a:ext cx="2115203" cy="1269122"/>
      </dsp:txXfrm>
    </dsp:sp>
    <dsp:sp modelId="{551B9178-A36B-EE48-A772-BC418C65E59F}">
      <dsp:nvSpPr>
        <dsp:cNvPr id="0" name=""/>
        <dsp:cNvSpPr/>
      </dsp:nvSpPr>
      <dsp:spPr>
        <a:xfrm>
          <a:off x="1063220" y="1586133"/>
          <a:ext cx="5203400" cy="455896"/>
        </a:xfrm>
        <a:custGeom>
          <a:avLst/>
          <a:gdLst/>
          <a:ahLst/>
          <a:cxnLst/>
          <a:rect l="0" t="0" r="0" b="0"/>
          <a:pathLst>
            <a:path>
              <a:moveTo>
                <a:pt x="5203400" y="0"/>
              </a:moveTo>
              <a:lnTo>
                <a:pt x="5203400" y="245048"/>
              </a:lnTo>
              <a:lnTo>
                <a:pt x="0" y="245048"/>
              </a:lnTo>
              <a:lnTo>
                <a:pt x="0" y="45589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4268" y="1811649"/>
        <a:ext cx="261304" cy="4864"/>
      </dsp:txXfrm>
    </dsp:sp>
    <dsp:sp modelId="{93F6CAA8-C94B-3648-8016-C2BCB6ADC5C5}">
      <dsp:nvSpPr>
        <dsp:cNvPr id="0" name=""/>
        <dsp:cNvSpPr/>
      </dsp:nvSpPr>
      <dsp:spPr>
        <a:xfrm>
          <a:off x="5209019" y="318811"/>
          <a:ext cx="2115203" cy="12691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a:t>How are the defences proven?</a:t>
          </a:r>
          <a:endParaRPr lang="en-US" sz="1800" kern="1200"/>
        </a:p>
      </dsp:txBody>
      <dsp:txXfrm>
        <a:off x="5209019" y="318811"/>
        <a:ext cx="2115203" cy="1269122"/>
      </dsp:txXfrm>
    </dsp:sp>
    <dsp:sp modelId="{3882A1A0-B72C-1547-8523-BCBB7F62C4AF}">
      <dsp:nvSpPr>
        <dsp:cNvPr id="0" name=""/>
        <dsp:cNvSpPr/>
      </dsp:nvSpPr>
      <dsp:spPr>
        <a:xfrm>
          <a:off x="2119022" y="2663270"/>
          <a:ext cx="455896" cy="91440"/>
        </a:xfrm>
        <a:custGeom>
          <a:avLst/>
          <a:gdLst/>
          <a:ahLst/>
          <a:cxnLst/>
          <a:rect l="0" t="0" r="0" b="0"/>
          <a:pathLst>
            <a:path>
              <a:moveTo>
                <a:pt x="0" y="45720"/>
              </a:moveTo>
              <a:lnTo>
                <a:pt x="45589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4808" y="2706558"/>
        <a:ext cx="24324" cy="4864"/>
      </dsp:txXfrm>
    </dsp:sp>
    <dsp:sp modelId="{EA8CC04E-CC3A-334E-86CF-B1FD4A6518F8}">
      <dsp:nvSpPr>
        <dsp:cNvPr id="0" name=""/>
        <dsp:cNvSpPr/>
      </dsp:nvSpPr>
      <dsp:spPr>
        <a:xfrm>
          <a:off x="5619" y="2074429"/>
          <a:ext cx="2115203" cy="12691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a:t>Key case law</a:t>
          </a:r>
          <a:endParaRPr lang="en-US" sz="1800" kern="1200"/>
        </a:p>
      </dsp:txBody>
      <dsp:txXfrm>
        <a:off x="5619" y="2074429"/>
        <a:ext cx="2115203" cy="1269122"/>
      </dsp:txXfrm>
    </dsp:sp>
    <dsp:sp modelId="{75CBACA7-63D1-2D45-9791-06033D1B0451}">
      <dsp:nvSpPr>
        <dsp:cNvPr id="0" name=""/>
        <dsp:cNvSpPr/>
      </dsp:nvSpPr>
      <dsp:spPr>
        <a:xfrm>
          <a:off x="4720722" y="2663270"/>
          <a:ext cx="455896" cy="91440"/>
        </a:xfrm>
        <a:custGeom>
          <a:avLst/>
          <a:gdLst/>
          <a:ahLst/>
          <a:cxnLst/>
          <a:rect l="0" t="0" r="0" b="0"/>
          <a:pathLst>
            <a:path>
              <a:moveTo>
                <a:pt x="0" y="45720"/>
              </a:moveTo>
              <a:lnTo>
                <a:pt x="45589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36508" y="2706558"/>
        <a:ext cx="24324" cy="4864"/>
      </dsp:txXfrm>
    </dsp:sp>
    <dsp:sp modelId="{8F74C820-F7EA-2B44-ABCE-D0364A1408C2}">
      <dsp:nvSpPr>
        <dsp:cNvPr id="0" name=""/>
        <dsp:cNvSpPr/>
      </dsp:nvSpPr>
      <dsp:spPr>
        <a:xfrm>
          <a:off x="2607319" y="2074429"/>
          <a:ext cx="2115203" cy="12691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dirty="0"/>
            <a:t>Disadvantage and Advantages </a:t>
          </a:r>
          <a:r>
            <a:rPr lang="en-GB" sz="1800" kern="1200"/>
            <a:t>of Insanity and Automatism</a:t>
          </a:r>
          <a:endParaRPr lang="en-US" sz="1800" kern="1200" dirty="0"/>
        </a:p>
      </dsp:txBody>
      <dsp:txXfrm>
        <a:off x="2607319" y="2074429"/>
        <a:ext cx="2115203" cy="1269122"/>
      </dsp:txXfrm>
    </dsp:sp>
    <dsp:sp modelId="{AB31AD2F-DDFD-F343-A017-6650C16A9546}">
      <dsp:nvSpPr>
        <dsp:cNvPr id="0" name=""/>
        <dsp:cNvSpPr/>
      </dsp:nvSpPr>
      <dsp:spPr>
        <a:xfrm>
          <a:off x="5209019" y="2074429"/>
          <a:ext cx="2115203" cy="12691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a:t>Reform suggestions of the defences</a:t>
          </a:r>
          <a:endParaRPr lang="en-US" sz="1800" kern="1200"/>
        </a:p>
      </dsp:txBody>
      <dsp:txXfrm>
        <a:off x="5209019" y="2074429"/>
        <a:ext cx="2115203" cy="12691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D2EE5-9416-4080-A1E6-EF888C342D74}">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65528-6566-4009-B5FC-76F58F2EA2A4}">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45012-DF4E-4A85-B32D-35A14B8B8DC3}">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844550">
            <a:lnSpc>
              <a:spcPct val="90000"/>
            </a:lnSpc>
            <a:spcBef>
              <a:spcPct val="0"/>
            </a:spcBef>
            <a:spcAft>
              <a:spcPct val="35000"/>
            </a:spcAft>
            <a:buNone/>
          </a:pPr>
          <a:r>
            <a:rPr lang="en-GB" sz="1900" u="sng" kern="1200"/>
            <a:t>Legal Definition:</a:t>
          </a:r>
          <a:endParaRPr lang="en-US" sz="1900" kern="1200"/>
        </a:p>
      </dsp:txBody>
      <dsp:txXfrm>
        <a:off x="2024809" y="949585"/>
        <a:ext cx="4978967" cy="1753081"/>
      </dsp:txXfrm>
    </dsp:sp>
    <dsp:sp modelId="{B61FC949-DBCF-4411-9298-998C27DB8607}">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0E27E1-E81C-400B-8239-67241007C0B2}">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534F84-6518-400E-B2E1-D3276A701364}">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844550">
            <a:lnSpc>
              <a:spcPct val="90000"/>
            </a:lnSpc>
            <a:spcBef>
              <a:spcPct val="0"/>
            </a:spcBef>
            <a:spcAft>
              <a:spcPct val="35000"/>
            </a:spcAft>
            <a:buNone/>
          </a:pPr>
          <a:r>
            <a:rPr lang="en-GB" sz="1900" b="0" kern="1200" dirty="0"/>
            <a:t>“Unsoundness of the mind or lack of ability to understand that prevents one from having the mental capacity required by law to enter a specific relationship.” </a:t>
          </a:r>
          <a:r>
            <a:rPr lang="en-GB" sz="1900" b="1" kern="1200" dirty="0"/>
            <a:t>(Mariam Webster, 2024)</a:t>
          </a:r>
          <a:endParaRPr lang="en-US" sz="1900" kern="1200" dirty="0"/>
        </a:p>
      </dsp:txBody>
      <dsp:txXfrm>
        <a:off x="2024809" y="3140937"/>
        <a:ext cx="4978967" cy="17530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6776D-CE64-44EB-9DE5-5458AE39C7AD}">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D2FC6F-B683-4091-A452-9E7B73E157F7}">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9CF106-729D-4B8C-A0FA-3C19CEA98F94}">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977900">
            <a:lnSpc>
              <a:spcPct val="90000"/>
            </a:lnSpc>
            <a:spcBef>
              <a:spcPct val="0"/>
            </a:spcBef>
            <a:spcAft>
              <a:spcPct val="35000"/>
            </a:spcAft>
            <a:buNone/>
          </a:pPr>
          <a:r>
            <a:rPr lang="en-GB" sz="2200" u="sng" kern="1200" dirty="0"/>
            <a:t>Legal Definition</a:t>
          </a:r>
          <a:r>
            <a:rPr lang="en-GB" sz="2200" kern="1200" dirty="0"/>
            <a:t>:</a:t>
          </a:r>
          <a:endParaRPr lang="en-US" sz="2200" kern="1200" dirty="0"/>
        </a:p>
      </dsp:txBody>
      <dsp:txXfrm>
        <a:off x="2024809" y="949585"/>
        <a:ext cx="4978967" cy="1753081"/>
      </dsp:txXfrm>
    </dsp:sp>
    <dsp:sp modelId="{16EF9D17-7006-4217-9519-749C91E71827}">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732DE-C256-4355-B15B-6DD77B3EC729}">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503C82-38F4-4B26-90C6-BF72332B8970}">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977900">
            <a:lnSpc>
              <a:spcPct val="90000"/>
            </a:lnSpc>
            <a:spcBef>
              <a:spcPct val="0"/>
            </a:spcBef>
            <a:spcAft>
              <a:spcPct val="35000"/>
            </a:spcAft>
            <a:buNone/>
          </a:pPr>
          <a:r>
            <a:rPr lang="en-US" sz="2200" kern="1200" dirty="0"/>
            <a:t>"Automatism occurs when a defendant suffers a complete loss of self-control caused by an external factor.” (Herring, 2022, p.672)</a:t>
          </a:r>
        </a:p>
      </dsp:txBody>
      <dsp:txXfrm>
        <a:off x="2024809" y="3140937"/>
        <a:ext cx="4978967" cy="17530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3BDC5-CC5A-5641-90C3-9F9E74A78428}">
      <dsp:nvSpPr>
        <dsp:cNvPr id="0" name=""/>
        <dsp:cNvSpPr/>
      </dsp:nvSpPr>
      <dsp:spPr>
        <a:xfrm>
          <a:off x="0" y="0"/>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kern="1200" dirty="0"/>
            <a:t>Hill v </a:t>
          </a:r>
          <a:r>
            <a:rPr lang="en-GB" sz="1100" kern="1200" dirty="0" err="1"/>
            <a:t>Bexter</a:t>
          </a:r>
          <a:r>
            <a:rPr lang="en-GB" sz="1100" kern="1200" dirty="0"/>
            <a:t> [1958] –</a:t>
          </a:r>
          <a:r>
            <a:rPr lang="en-US" sz="1100" kern="1200" dirty="0"/>
            <a:t>The</a:t>
          </a:r>
          <a:r>
            <a:rPr lang="en-US" sz="1100" kern="1200" baseline="0" dirty="0"/>
            <a:t> defendant was driving a van at a high speed and collided with a motor vehicle.</a:t>
          </a:r>
          <a:r>
            <a:rPr lang="en-GB" sz="1100" kern="1200" dirty="0"/>
            <a:t> </a:t>
          </a:r>
          <a:endParaRPr lang="en-US" sz="1100" kern="1200" dirty="0"/>
        </a:p>
      </dsp:txBody>
      <dsp:txXfrm>
        <a:off x="22301" y="22301"/>
        <a:ext cx="3076182" cy="716810"/>
      </dsp:txXfrm>
    </dsp:sp>
    <dsp:sp modelId="{0EA4914E-ACFD-FA4D-AB0D-9FC8135EF137}">
      <dsp:nvSpPr>
        <dsp:cNvPr id="0" name=""/>
        <dsp:cNvSpPr/>
      </dsp:nvSpPr>
      <dsp:spPr>
        <a:xfrm>
          <a:off x="331829" y="899850"/>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dirty="0"/>
            <a:t>- I</a:t>
          </a:r>
          <a:r>
            <a:rPr lang="en-US" sz="1100" kern="1200" baseline="0" dirty="0"/>
            <a:t>n the hospital the defendant stated did not remember any of the events of the crash and that he was in a state of automatism</a:t>
          </a:r>
          <a:endParaRPr lang="en-US" sz="1100" kern="1200" dirty="0"/>
        </a:p>
      </dsp:txBody>
      <dsp:txXfrm>
        <a:off x="354130" y="922151"/>
        <a:ext cx="3090795" cy="716810"/>
      </dsp:txXfrm>
    </dsp:sp>
    <dsp:sp modelId="{385F21DC-D806-1F48-9A98-3FB69DB3C444}">
      <dsp:nvSpPr>
        <dsp:cNvPr id="0" name=""/>
        <dsp:cNvSpPr/>
      </dsp:nvSpPr>
      <dsp:spPr>
        <a:xfrm>
          <a:off x="658706" y="1799701"/>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baseline="0" dirty="0"/>
            <a:t>.</a:t>
          </a:r>
          <a:r>
            <a:rPr lang="en-US" sz="1100" kern="1200" dirty="0"/>
            <a:t> The</a:t>
          </a:r>
          <a:r>
            <a:rPr lang="en-US" sz="1100" kern="1200" baseline="0" dirty="0"/>
            <a:t> defendant contended that he had been overcome by a ‘sudden illness.’ </a:t>
          </a:r>
          <a:endParaRPr lang="en-US" sz="1100" kern="1200" dirty="0"/>
        </a:p>
      </dsp:txBody>
      <dsp:txXfrm>
        <a:off x="681007" y="1822002"/>
        <a:ext cx="3095748" cy="716810"/>
      </dsp:txXfrm>
    </dsp:sp>
    <dsp:sp modelId="{DE97D23C-0930-CF4A-9A2E-CFEF27DC0C90}">
      <dsp:nvSpPr>
        <dsp:cNvPr id="0" name=""/>
        <dsp:cNvSpPr/>
      </dsp:nvSpPr>
      <dsp:spPr>
        <a:xfrm>
          <a:off x="990536" y="2699551"/>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baseline="0" dirty="0"/>
            <a:t>- The charges against him were dismissed.</a:t>
          </a:r>
          <a:endParaRPr lang="en-US" sz="1100" kern="1200" dirty="0"/>
        </a:p>
      </dsp:txBody>
      <dsp:txXfrm>
        <a:off x="1012837" y="2721852"/>
        <a:ext cx="3090795" cy="716810"/>
      </dsp:txXfrm>
    </dsp:sp>
    <dsp:sp modelId="{9EF1A460-46F5-C640-BB6B-748F74C5548E}">
      <dsp:nvSpPr>
        <dsp:cNvPr id="0" name=""/>
        <dsp:cNvSpPr/>
      </dsp:nvSpPr>
      <dsp:spPr>
        <a:xfrm>
          <a:off x="3467226" y="583172"/>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578582" y="583172"/>
        <a:ext cx="272205" cy="372425"/>
      </dsp:txXfrm>
    </dsp:sp>
    <dsp:sp modelId="{3F482DC5-A09B-8142-8D8B-4F2FEA986764}">
      <dsp:nvSpPr>
        <dsp:cNvPr id="0" name=""/>
        <dsp:cNvSpPr/>
      </dsp:nvSpPr>
      <dsp:spPr>
        <a:xfrm>
          <a:off x="3799056" y="1483023"/>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910412" y="1483023"/>
        <a:ext cx="272205" cy="372425"/>
      </dsp:txXfrm>
    </dsp:sp>
    <dsp:sp modelId="{8A04CD5D-F257-1D49-9817-3DCAB24655BF}">
      <dsp:nvSpPr>
        <dsp:cNvPr id="0" name=""/>
        <dsp:cNvSpPr/>
      </dsp:nvSpPr>
      <dsp:spPr>
        <a:xfrm>
          <a:off x="4125933" y="2382873"/>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237289" y="2382873"/>
        <a:ext cx="272205" cy="3724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72104-9F52-4540-A8C1-5A492CA3317D}">
      <dsp:nvSpPr>
        <dsp:cNvPr id="0" name=""/>
        <dsp:cNvSpPr/>
      </dsp:nvSpPr>
      <dsp:spPr>
        <a:xfrm>
          <a:off x="0" y="0"/>
          <a:ext cx="7003777" cy="58436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u="sng" kern="1200"/>
            <a:t>By using the defence of “insanity” the defendant will be able to get the mental health support they need:</a:t>
          </a:r>
          <a:endParaRPr lang="en-US" sz="4000" kern="1200"/>
        </a:p>
      </dsp:txBody>
      <dsp:txXfrm>
        <a:off x="0" y="0"/>
        <a:ext cx="7003777" cy="3155546"/>
      </dsp:txXfrm>
    </dsp:sp>
    <dsp:sp modelId="{BA4D483B-B4A0-D847-9048-6FEAD44D895C}">
      <dsp:nvSpPr>
        <dsp:cNvPr id="0" name=""/>
        <dsp:cNvSpPr/>
      </dsp:nvSpPr>
      <dsp:spPr>
        <a:xfrm>
          <a:off x="0" y="3038674"/>
          <a:ext cx="3501888" cy="268805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r>
            <a:rPr lang="en-GB" sz="2700" kern="1200"/>
            <a:t>A lot of prisoners who enter custodial sentencing have vulnerabilities. (Centre for Mental Health, 2023)</a:t>
          </a:r>
          <a:endParaRPr lang="en-US" sz="2700" kern="1200"/>
        </a:p>
      </dsp:txBody>
      <dsp:txXfrm>
        <a:off x="0" y="3038674"/>
        <a:ext cx="3501888" cy="2688058"/>
      </dsp:txXfrm>
    </dsp:sp>
    <dsp:sp modelId="{F9D29EBE-7596-3E4E-8F52-A6C539A94F6E}">
      <dsp:nvSpPr>
        <dsp:cNvPr id="0" name=""/>
        <dsp:cNvSpPr/>
      </dsp:nvSpPr>
      <dsp:spPr>
        <a:xfrm>
          <a:off x="3501888" y="3038674"/>
          <a:ext cx="3501888" cy="2688058"/>
        </a:xfrm>
        <a:prstGeom prst="rect">
          <a:avLst/>
        </a:prstGeom>
        <a:solidFill>
          <a:schemeClr val="accent2">
            <a:tint val="40000"/>
            <a:alpha val="90000"/>
            <a:hueOff val="1321805"/>
            <a:satOff val="1272"/>
            <a:lumOff val="1734"/>
            <a:alphaOff val="0"/>
          </a:schemeClr>
        </a:solidFill>
        <a:ln w="12700" cap="flat" cmpd="sng" algn="ctr">
          <a:solidFill>
            <a:schemeClr val="accent2">
              <a:tint val="40000"/>
              <a:alpha val="90000"/>
              <a:hueOff val="1321805"/>
              <a:satOff val="1272"/>
              <a:lumOff val="17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endParaRPr lang="en-US" sz="2700" kern="1200" dirty="0"/>
        </a:p>
      </dsp:txBody>
      <dsp:txXfrm>
        <a:off x="3501888" y="3038674"/>
        <a:ext cx="3501888" cy="26880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34FB4-F90F-FE4B-AEF6-BFF768436942}">
      <dsp:nvSpPr>
        <dsp:cNvPr id="0" name=""/>
        <dsp:cNvSpPr/>
      </dsp:nvSpPr>
      <dsp:spPr>
        <a:xfrm>
          <a:off x="0" y="0"/>
          <a:ext cx="3962144" cy="76141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u="sng" kern="1200"/>
            <a:t>The law is out of step with medical understanding:</a:t>
          </a:r>
          <a:endParaRPr lang="en-US" sz="1100" kern="1200"/>
        </a:p>
      </dsp:txBody>
      <dsp:txXfrm>
        <a:off x="22301" y="22301"/>
        <a:ext cx="3076182" cy="716810"/>
      </dsp:txXfrm>
    </dsp:sp>
    <dsp:sp modelId="{415F9816-2237-3041-94CF-D0C8D86162BF}">
      <dsp:nvSpPr>
        <dsp:cNvPr id="0" name=""/>
        <dsp:cNvSpPr/>
      </dsp:nvSpPr>
      <dsp:spPr>
        <a:xfrm>
          <a:off x="331829" y="899850"/>
          <a:ext cx="3962144" cy="7614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 The terms “insanity” and “disease of the mind” are not medical terms, they are out of date legal terms.. (Law Commission, 2013)</a:t>
          </a:r>
          <a:endParaRPr lang="en-US" sz="1100" kern="1200" dirty="0"/>
        </a:p>
      </dsp:txBody>
      <dsp:txXfrm>
        <a:off x="354130" y="922151"/>
        <a:ext cx="3090795" cy="716810"/>
      </dsp:txXfrm>
    </dsp:sp>
    <dsp:sp modelId="{BD891175-3EA6-CA48-8735-98D149396B57}">
      <dsp:nvSpPr>
        <dsp:cNvPr id="0" name=""/>
        <dsp:cNvSpPr/>
      </dsp:nvSpPr>
      <dsp:spPr>
        <a:xfrm>
          <a:off x="658706" y="1799701"/>
          <a:ext cx="3962144" cy="761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- 1 in 4 adults and 1 in 10 children experience mental illness. (NHS, 2024).</a:t>
          </a:r>
          <a:endParaRPr lang="en-US" sz="1100" kern="1200" dirty="0"/>
        </a:p>
      </dsp:txBody>
      <dsp:txXfrm>
        <a:off x="681007" y="1822002"/>
        <a:ext cx="3095748" cy="716810"/>
      </dsp:txXfrm>
    </dsp:sp>
    <dsp:sp modelId="{08868598-F3AE-1843-836D-B4D5C9450EC7}">
      <dsp:nvSpPr>
        <dsp:cNvPr id="0" name=""/>
        <dsp:cNvSpPr/>
      </dsp:nvSpPr>
      <dsp:spPr>
        <a:xfrm>
          <a:off x="990536" y="2699551"/>
          <a:ext cx="3962144" cy="76141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 Lack of control/understanding on the type of  mental disorders that qualify for the defence of insanity. (Asokan,2016)</a:t>
          </a:r>
          <a:endParaRPr lang="en-US" sz="1100" kern="1200" dirty="0"/>
        </a:p>
      </dsp:txBody>
      <dsp:txXfrm>
        <a:off x="1012837" y="2721852"/>
        <a:ext cx="3090795" cy="716810"/>
      </dsp:txXfrm>
    </dsp:sp>
    <dsp:sp modelId="{CFC861AB-708F-9143-A2C2-1D7A5B77416B}">
      <dsp:nvSpPr>
        <dsp:cNvPr id="0" name=""/>
        <dsp:cNvSpPr/>
      </dsp:nvSpPr>
      <dsp:spPr>
        <a:xfrm>
          <a:off x="3467226" y="583172"/>
          <a:ext cx="494917" cy="4949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578582" y="583172"/>
        <a:ext cx="272205" cy="372425"/>
      </dsp:txXfrm>
    </dsp:sp>
    <dsp:sp modelId="{4AEF8B94-8191-C240-B4AA-CE6969805A5A}">
      <dsp:nvSpPr>
        <dsp:cNvPr id="0" name=""/>
        <dsp:cNvSpPr/>
      </dsp:nvSpPr>
      <dsp:spPr>
        <a:xfrm>
          <a:off x="3799056" y="1483023"/>
          <a:ext cx="494917" cy="4949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910412" y="1483023"/>
        <a:ext cx="272205" cy="372425"/>
      </dsp:txXfrm>
    </dsp:sp>
    <dsp:sp modelId="{5F2528B2-4BF5-7342-9C4C-7797799617C7}">
      <dsp:nvSpPr>
        <dsp:cNvPr id="0" name=""/>
        <dsp:cNvSpPr/>
      </dsp:nvSpPr>
      <dsp:spPr>
        <a:xfrm>
          <a:off x="4125933" y="2382873"/>
          <a:ext cx="494917" cy="49491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237289" y="2382873"/>
        <a:ext cx="272205" cy="3724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27004-FDFE-3E43-899F-3649363B5BF7}">
      <dsp:nvSpPr>
        <dsp:cNvPr id="0" name=""/>
        <dsp:cNvSpPr/>
      </dsp:nvSpPr>
      <dsp:spPr>
        <a:xfrm>
          <a:off x="0" y="2605250"/>
          <a:ext cx="4952681" cy="8551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The aim of </a:t>
          </a:r>
          <a:r>
            <a:rPr lang="en-GB" sz="1200" kern="1200" dirty="0" err="1"/>
            <a:t>Shapter</a:t>
          </a:r>
          <a:r>
            <a:rPr lang="en-GB" sz="1200" kern="1200" dirty="0"/>
            <a:t> (2023), was to study public stigma towards offenders with mental health conditions with legal settings.</a:t>
          </a:r>
          <a:endParaRPr lang="en-US" sz="1200" kern="1200" dirty="0"/>
        </a:p>
      </dsp:txBody>
      <dsp:txXfrm>
        <a:off x="0" y="2605250"/>
        <a:ext cx="4952681" cy="855101"/>
      </dsp:txXfrm>
    </dsp:sp>
    <dsp:sp modelId="{059664D2-7643-914A-B3C8-3394D95EFE56}">
      <dsp:nvSpPr>
        <dsp:cNvPr id="0" name=""/>
        <dsp:cNvSpPr/>
      </dsp:nvSpPr>
      <dsp:spPr>
        <a:xfrm rot="10800000">
          <a:off x="0" y="1302931"/>
          <a:ext cx="4952681" cy="131514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Crown Prosecution Service (2019): “We recognise the importance of mental and physical health and are changing, however criminal justice has not yet adapted. It has not moved forward with society. It is stigmatising and in need of change.”</a:t>
          </a:r>
          <a:endParaRPr lang="en-US" sz="1200" kern="1200" dirty="0"/>
        </a:p>
      </dsp:txBody>
      <dsp:txXfrm rot="10800000">
        <a:off x="0" y="1302931"/>
        <a:ext cx="4952681" cy="854542"/>
      </dsp:txXfrm>
    </dsp:sp>
    <dsp:sp modelId="{24347ADE-7719-A949-8DC3-AD79E8C74992}">
      <dsp:nvSpPr>
        <dsp:cNvPr id="0" name=""/>
        <dsp:cNvSpPr/>
      </dsp:nvSpPr>
      <dsp:spPr>
        <a:xfrm rot="10800000">
          <a:off x="0" y="611"/>
          <a:ext cx="4952681" cy="1315146"/>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u="sng" kern="1200" dirty="0"/>
            <a:t>The label of “insanity’ is ‘stigmatising’.</a:t>
          </a:r>
          <a:endParaRPr lang="en-US" sz="1200" u="sng" kern="1200" dirty="0"/>
        </a:p>
      </dsp:txBody>
      <dsp:txXfrm rot="10800000">
        <a:off x="0" y="611"/>
        <a:ext cx="4952681" cy="8545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262A78-2090-C84C-A1C6-C4773E5DF78A}">
      <dsp:nvSpPr>
        <dsp:cNvPr id="0" name=""/>
        <dsp:cNvSpPr/>
      </dsp:nvSpPr>
      <dsp:spPr>
        <a:xfrm>
          <a:off x="660800" y="139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u="sng" kern="1200" dirty="0"/>
            <a:t>Can overrule criminal responsibility when no men’s rea present.</a:t>
          </a:r>
          <a:endParaRPr lang="en-US" sz="800" u="sng" kern="1200" dirty="0"/>
        </a:p>
      </dsp:txBody>
      <dsp:txXfrm>
        <a:off x="660800" y="1396"/>
        <a:ext cx="1729085" cy="1037451"/>
      </dsp:txXfrm>
    </dsp:sp>
    <dsp:sp modelId="{21871808-789F-074B-BF14-950A3A4AC032}">
      <dsp:nvSpPr>
        <dsp:cNvPr id="0" name=""/>
        <dsp:cNvSpPr/>
      </dsp:nvSpPr>
      <dsp:spPr>
        <a:xfrm>
          <a:off x="2562794" y="139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In cases of automatism the act is not voluntary therefore there is no intent of commit the act.</a:t>
          </a:r>
          <a:endParaRPr lang="en-US" sz="800" kern="1200" dirty="0"/>
        </a:p>
      </dsp:txBody>
      <dsp:txXfrm>
        <a:off x="2562794" y="1396"/>
        <a:ext cx="1729085" cy="1037451"/>
      </dsp:txXfrm>
    </dsp:sp>
    <dsp:sp modelId="{286992A8-DB16-214A-8C42-6751F4E23E9D}">
      <dsp:nvSpPr>
        <dsp:cNvPr id="0" name=""/>
        <dsp:cNvSpPr/>
      </dsp:nvSpPr>
      <dsp:spPr>
        <a:xfrm>
          <a:off x="660800" y="121175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KEY CASE:  R v T [1990]</a:t>
          </a:r>
          <a:endParaRPr lang="en-US" sz="800" kern="1200"/>
        </a:p>
      </dsp:txBody>
      <dsp:txXfrm>
        <a:off x="660800" y="1211756"/>
        <a:ext cx="1729085" cy="1037451"/>
      </dsp:txXfrm>
    </dsp:sp>
    <dsp:sp modelId="{647C5317-1F55-2E42-8B7A-0BF1FA68B1DA}">
      <dsp:nvSpPr>
        <dsp:cNvPr id="0" name=""/>
        <dsp:cNvSpPr/>
      </dsp:nvSpPr>
      <dsp:spPr>
        <a:xfrm>
          <a:off x="2562794" y="121175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 Defendant was arrested due to incidents in which victims were robbed at knifepoint. Days before the incident D claimed to have been raped. The judge stated that PTSD (Post Traumatic Stress Disorder) was not a disease of the mind.  </a:t>
          </a:r>
          <a:endParaRPr lang="en-US" sz="800" kern="1200" dirty="0"/>
        </a:p>
      </dsp:txBody>
      <dsp:txXfrm>
        <a:off x="2562794" y="1211756"/>
        <a:ext cx="1729085" cy="1037451"/>
      </dsp:txXfrm>
    </dsp:sp>
    <dsp:sp modelId="{27C01FCB-8370-7D46-9E2A-EA68AE8DCF2C}">
      <dsp:nvSpPr>
        <dsp:cNvPr id="0" name=""/>
        <dsp:cNvSpPr/>
      </dsp:nvSpPr>
      <dsp:spPr>
        <a:xfrm>
          <a:off x="1611797" y="242211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D was still convicted however used the defence of automatism.</a:t>
          </a:r>
          <a:endParaRPr lang="en-US" sz="800" kern="1200"/>
        </a:p>
      </dsp:txBody>
      <dsp:txXfrm>
        <a:off x="1611797" y="2422116"/>
        <a:ext cx="1729085" cy="10374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8D8A5-1013-A94E-B09E-82E48CF6277D}">
      <dsp:nvSpPr>
        <dsp:cNvPr id="0" name=""/>
        <dsp:cNvSpPr/>
      </dsp:nvSpPr>
      <dsp:spPr>
        <a:xfrm>
          <a:off x="0" y="820669"/>
          <a:ext cx="7003777" cy="42022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u="sng" kern="1200" dirty="0"/>
            <a:t>The defence is limited to cases where there is a complete destruction of voluntary control, reduced control or impaired control is not sufficient:</a:t>
          </a:r>
          <a:endParaRPr lang="en-US" sz="2800" kern="1200" dirty="0"/>
        </a:p>
        <a:p>
          <a:pPr marL="228600" lvl="1" indent="-228600" algn="l" defTabSz="1022350">
            <a:lnSpc>
              <a:spcPct val="90000"/>
            </a:lnSpc>
            <a:spcBef>
              <a:spcPct val="0"/>
            </a:spcBef>
            <a:spcAft>
              <a:spcPct val="15000"/>
            </a:spcAft>
            <a:buChar char="•"/>
          </a:pPr>
          <a:r>
            <a:rPr lang="en-GB" sz="2300" kern="1200" dirty="0"/>
            <a:t>If D is conscious, automatism defence would be rare.</a:t>
          </a:r>
          <a:endParaRPr lang="en-US" sz="2300" kern="1200" dirty="0"/>
        </a:p>
        <a:p>
          <a:pPr marL="228600" lvl="1" indent="-228600" algn="l" defTabSz="1022350">
            <a:lnSpc>
              <a:spcPct val="90000"/>
            </a:lnSpc>
            <a:spcBef>
              <a:spcPct val="0"/>
            </a:spcBef>
            <a:spcAft>
              <a:spcPct val="15000"/>
            </a:spcAft>
            <a:buChar char="•"/>
          </a:pPr>
          <a:r>
            <a:rPr lang="en-GB" sz="2300" kern="1200"/>
            <a:t>Defence is unavailable if the cause of condition arises from “disease of the mind.”</a:t>
          </a:r>
          <a:endParaRPr lang="en-US" sz="2300" kern="1200"/>
        </a:p>
        <a:p>
          <a:pPr marL="228600" lvl="1" indent="-228600" algn="l" defTabSz="1022350">
            <a:lnSpc>
              <a:spcPct val="90000"/>
            </a:lnSpc>
            <a:spcBef>
              <a:spcPct val="0"/>
            </a:spcBef>
            <a:spcAft>
              <a:spcPct val="15000"/>
            </a:spcAft>
            <a:buChar char="•"/>
          </a:pPr>
          <a:r>
            <a:rPr lang="en-GB" sz="2300" kern="1200"/>
            <a:t>Defence cannot be used if defendant can fall into the condition.</a:t>
          </a:r>
          <a:endParaRPr lang="en-US" sz="2300" kern="1200"/>
        </a:p>
      </dsp:txBody>
      <dsp:txXfrm>
        <a:off x="0" y="820669"/>
        <a:ext cx="7003777" cy="42022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25AA3-4EE5-4144-BF82-13BE9406FBB8}">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B8A933-1D65-448E-87C1-F57ABF917DC9}">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52D40-019C-4BAF-BF5D-CB75BAC40582}">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889000">
            <a:lnSpc>
              <a:spcPct val="90000"/>
            </a:lnSpc>
            <a:spcBef>
              <a:spcPct val="0"/>
            </a:spcBef>
            <a:spcAft>
              <a:spcPct val="35000"/>
            </a:spcAft>
            <a:buNone/>
          </a:pPr>
          <a:r>
            <a:rPr lang="en-GB" sz="2000" kern="1200" dirty="0"/>
            <a:t>To be able to </a:t>
          </a:r>
          <a:r>
            <a:rPr lang="en-GB" sz="2000" kern="1200" dirty="0" err="1"/>
            <a:t>demostrate</a:t>
          </a:r>
          <a:r>
            <a:rPr lang="en-GB" sz="2000" kern="1200" dirty="0"/>
            <a:t> the difference between rationality and irrationality the Criminal Justice System has over relied on medical definitions. (Howard,2003)</a:t>
          </a:r>
          <a:endParaRPr lang="en-US" sz="2000" kern="1200" dirty="0"/>
        </a:p>
      </dsp:txBody>
      <dsp:txXfrm>
        <a:off x="2024809" y="949585"/>
        <a:ext cx="4978967" cy="1753081"/>
      </dsp:txXfrm>
    </dsp:sp>
    <dsp:sp modelId="{0C974C23-61CC-4E04-AF6D-6F1E5C0EE232}">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D812FC-A366-49DB-A229-77ACC3DC92CF}">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D6047D-8404-4973-9E54-652ADEEF1490}">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889000">
            <a:lnSpc>
              <a:spcPct val="90000"/>
            </a:lnSpc>
            <a:spcBef>
              <a:spcPct val="0"/>
            </a:spcBef>
            <a:spcAft>
              <a:spcPct val="35000"/>
            </a:spcAft>
            <a:buNone/>
          </a:pPr>
          <a:r>
            <a:rPr lang="en-GB" sz="2000" kern="1200" dirty="0"/>
            <a:t>Insanity defence should be based off of the permanent inability to engage in ethical behaviour. (Howard, 2003)</a:t>
          </a:r>
          <a:endParaRPr lang="en-US" sz="2000" kern="1200" dirty="0"/>
        </a:p>
      </dsp:txBody>
      <dsp:txXfrm>
        <a:off x="2024809" y="3140937"/>
        <a:ext cx="4978967" cy="175308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A3CC9-44C5-304D-B2BF-60A8BE07B484}">
      <dsp:nvSpPr>
        <dsp:cNvPr id="0" name=""/>
        <dsp:cNvSpPr/>
      </dsp:nvSpPr>
      <dsp:spPr>
        <a:xfrm>
          <a:off x="0" y="3491951"/>
          <a:ext cx="5626542" cy="229109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Remove stigmatisation of the defence  e.g. “accused be found not guilty on account of an aberration of normal mental functioning at the time of the alleged offence.” (Mackay,1987)</a:t>
          </a:r>
          <a:endParaRPr lang="en-US" sz="2400" kern="1200" dirty="0"/>
        </a:p>
      </dsp:txBody>
      <dsp:txXfrm>
        <a:off x="0" y="3491951"/>
        <a:ext cx="5626542" cy="2291097"/>
      </dsp:txXfrm>
    </dsp:sp>
    <dsp:sp modelId="{330000F2-91A1-D24F-8A52-0106CF604BA3}">
      <dsp:nvSpPr>
        <dsp:cNvPr id="0" name=""/>
        <dsp:cNvSpPr/>
      </dsp:nvSpPr>
      <dsp:spPr>
        <a:xfrm rot="10800000">
          <a:off x="0" y="2608"/>
          <a:ext cx="5626542" cy="3523708"/>
        </a:xfrm>
        <a:prstGeom prst="upArrowCallout">
          <a:avLst/>
        </a:prstGeom>
        <a:solidFill>
          <a:schemeClr val="accent5">
            <a:hueOff val="1514427"/>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Terminate the distinction between insane and non-insane automatism.</a:t>
          </a:r>
          <a:endParaRPr lang="en-US" sz="2400" kern="1200"/>
        </a:p>
      </dsp:txBody>
      <dsp:txXfrm rot="10800000">
        <a:off x="0" y="2608"/>
        <a:ext cx="5626542" cy="22896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71D04-F054-054A-BED2-66AA3CBAE452}">
      <dsp:nvSpPr>
        <dsp:cNvPr id="0" name=""/>
        <dsp:cNvSpPr/>
      </dsp:nvSpPr>
      <dsp:spPr>
        <a:xfrm>
          <a:off x="0" y="0"/>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1. Insanity and automatism are defences that can only be used if there is evidence to prove the conditions.</a:t>
          </a:r>
          <a:endParaRPr lang="en-US" sz="1300" kern="1200"/>
        </a:p>
      </dsp:txBody>
      <dsp:txXfrm>
        <a:off x="22301" y="22301"/>
        <a:ext cx="3076182" cy="716810"/>
      </dsp:txXfrm>
    </dsp:sp>
    <dsp:sp modelId="{CF08A471-4993-6B47-B403-F33186D718FD}">
      <dsp:nvSpPr>
        <dsp:cNvPr id="0" name=""/>
        <dsp:cNvSpPr/>
      </dsp:nvSpPr>
      <dsp:spPr>
        <a:xfrm>
          <a:off x="331829" y="899850"/>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2. Automatism can only be a defence if the defendant did not voluntarily cause the condition.</a:t>
          </a:r>
          <a:endParaRPr lang="en-US" sz="1300" kern="1200"/>
        </a:p>
      </dsp:txBody>
      <dsp:txXfrm>
        <a:off x="354130" y="922151"/>
        <a:ext cx="3090795" cy="716810"/>
      </dsp:txXfrm>
    </dsp:sp>
    <dsp:sp modelId="{E8D1CD17-1637-8543-BA48-871A1D3E4030}">
      <dsp:nvSpPr>
        <dsp:cNvPr id="0" name=""/>
        <dsp:cNvSpPr/>
      </dsp:nvSpPr>
      <dsp:spPr>
        <a:xfrm>
          <a:off x="658706" y="1799701"/>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3. Both defences are rarely used.</a:t>
          </a:r>
          <a:endParaRPr lang="en-US" sz="1300" kern="1200"/>
        </a:p>
      </dsp:txBody>
      <dsp:txXfrm>
        <a:off x="681007" y="1822002"/>
        <a:ext cx="3095748" cy="716810"/>
      </dsp:txXfrm>
    </dsp:sp>
    <dsp:sp modelId="{89EEA285-E9A1-E84E-A495-0CDED7609FEC}">
      <dsp:nvSpPr>
        <dsp:cNvPr id="0" name=""/>
        <dsp:cNvSpPr/>
      </dsp:nvSpPr>
      <dsp:spPr>
        <a:xfrm>
          <a:off x="990536" y="2699551"/>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4. Both defences, are in need of reform.</a:t>
          </a:r>
          <a:endParaRPr lang="en-US" sz="1300" kern="1200"/>
        </a:p>
      </dsp:txBody>
      <dsp:txXfrm>
        <a:off x="1012837" y="2721852"/>
        <a:ext cx="3090795" cy="716810"/>
      </dsp:txXfrm>
    </dsp:sp>
    <dsp:sp modelId="{530F8418-4E01-7145-AF32-497BE691E8AE}">
      <dsp:nvSpPr>
        <dsp:cNvPr id="0" name=""/>
        <dsp:cNvSpPr/>
      </dsp:nvSpPr>
      <dsp:spPr>
        <a:xfrm>
          <a:off x="3467226" y="583172"/>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578582" y="583172"/>
        <a:ext cx="272205" cy="372425"/>
      </dsp:txXfrm>
    </dsp:sp>
    <dsp:sp modelId="{B07251A4-F1D6-D644-B7D1-D0FFC3A49F7A}">
      <dsp:nvSpPr>
        <dsp:cNvPr id="0" name=""/>
        <dsp:cNvSpPr/>
      </dsp:nvSpPr>
      <dsp:spPr>
        <a:xfrm>
          <a:off x="3799056" y="1483023"/>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910412" y="1483023"/>
        <a:ext cx="272205" cy="372425"/>
      </dsp:txXfrm>
    </dsp:sp>
    <dsp:sp modelId="{0A1EAB2C-B09E-0043-9472-1584160776BF}">
      <dsp:nvSpPr>
        <dsp:cNvPr id="0" name=""/>
        <dsp:cNvSpPr/>
      </dsp:nvSpPr>
      <dsp:spPr>
        <a:xfrm>
          <a:off x="4125933" y="2382873"/>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237289" y="2382873"/>
        <a:ext cx="272205" cy="3724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0C5F2-3FA8-4F40-9429-44BA503C9881}">
      <dsp:nvSpPr>
        <dsp:cNvPr id="0" name=""/>
        <dsp:cNvSpPr/>
      </dsp:nvSpPr>
      <dsp:spPr>
        <a:xfrm>
          <a:off x="1025267" y="1698"/>
          <a:ext cx="3955638" cy="98890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16</a:t>
          </a:r>
          <a:r>
            <a:rPr lang="en-GB" sz="2100" kern="1200" baseline="30000"/>
            <a:t>th</a:t>
          </a:r>
          <a:r>
            <a:rPr lang="en-GB" sz="2100" kern="1200"/>
            <a:t> October- viewed law commission document and gathered basic research.</a:t>
          </a:r>
        </a:p>
      </dsp:txBody>
      <dsp:txXfrm>
        <a:off x="1054231" y="30662"/>
        <a:ext cx="3897710" cy="930981"/>
      </dsp:txXfrm>
    </dsp:sp>
    <dsp:sp modelId="{CE96D80F-6456-174F-9A52-5667487BE99C}">
      <dsp:nvSpPr>
        <dsp:cNvPr id="0" name=""/>
        <dsp:cNvSpPr/>
      </dsp:nvSpPr>
      <dsp:spPr>
        <a:xfrm rot="5400000">
          <a:off x="2916556" y="1077137"/>
          <a:ext cx="173059" cy="173059"/>
        </a:xfrm>
        <a:prstGeom prst="rightArrow">
          <a:avLst>
            <a:gd name="adj1" fmla="val 667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487EDF-7151-E34A-8F97-EC19C7F05114}">
      <dsp:nvSpPr>
        <dsp:cNvPr id="0" name=""/>
        <dsp:cNvSpPr/>
      </dsp:nvSpPr>
      <dsp:spPr>
        <a:xfrm>
          <a:off x="1025267" y="1336726"/>
          <a:ext cx="3955638" cy="988909"/>
        </a:xfrm>
        <a:prstGeom prst="roundRect">
          <a:avLst>
            <a:gd name="adj" fmla="val 1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18</a:t>
          </a:r>
          <a:r>
            <a:rPr lang="en-GB" sz="1700" kern="1200" baseline="30000"/>
            <a:t>th</a:t>
          </a:r>
          <a:r>
            <a:rPr lang="en-GB" sz="1700" kern="1200"/>
            <a:t> October – continued research relating to Insanity and Automatism branching off of Law Commission</a:t>
          </a:r>
        </a:p>
      </dsp:txBody>
      <dsp:txXfrm>
        <a:off x="1054231" y="1365690"/>
        <a:ext cx="3897710" cy="930981"/>
      </dsp:txXfrm>
    </dsp:sp>
    <dsp:sp modelId="{FFCF9D16-DCAC-EC49-B7B8-37D2F97C1EC2}">
      <dsp:nvSpPr>
        <dsp:cNvPr id="0" name=""/>
        <dsp:cNvSpPr/>
      </dsp:nvSpPr>
      <dsp:spPr>
        <a:xfrm rot="5400000">
          <a:off x="2916556" y="2412165"/>
          <a:ext cx="173059" cy="173059"/>
        </a:xfrm>
        <a:prstGeom prst="rightArrow">
          <a:avLst>
            <a:gd name="adj1" fmla="val 667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DCD85C-E8CA-894A-8841-4AA30FBD3609}">
      <dsp:nvSpPr>
        <dsp:cNvPr id="0" name=""/>
        <dsp:cNvSpPr/>
      </dsp:nvSpPr>
      <dsp:spPr>
        <a:xfrm>
          <a:off x="1025267" y="2671754"/>
          <a:ext cx="3955638" cy="988909"/>
        </a:xfrm>
        <a:prstGeom prst="roundRect">
          <a:avLst>
            <a:gd name="adj" fmla="val 1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20</a:t>
          </a:r>
          <a:r>
            <a:rPr lang="en-GB" sz="1700" kern="1200" baseline="30000"/>
            <a:t>th</a:t>
          </a:r>
          <a:r>
            <a:rPr lang="en-GB" sz="1700" kern="1200"/>
            <a:t> October – began putting slides together for the PowerPoint.</a:t>
          </a:r>
        </a:p>
      </dsp:txBody>
      <dsp:txXfrm>
        <a:off x="1054231" y="2700718"/>
        <a:ext cx="3897710" cy="930981"/>
      </dsp:txXfrm>
    </dsp:sp>
    <dsp:sp modelId="{9BB8BC82-6034-D645-A52F-0DFD0A49FB9D}">
      <dsp:nvSpPr>
        <dsp:cNvPr id="0" name=""/>
        <dsp:cNvSpPr/>
      </dsp:nvSpPr>
      <dsp:spPr>
        <a:xfrm>
          <a:off x="5534694" y="1698"/>
          <a:ext cx="3955638" cy="98890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29</a:t>
          </a:r>
          <a:r>
            <a:rPr lang="en-GB" sz="2100" kern="1200" baseline="30000"/>
            <a:t>th</a:t>
          </a:r>
          <a:r>
            <a:rPr lang="en-GB" sz="2100" kern="1200"/>
            <a:t> October- continued with more in depth research and case studies</a:t>
          </a:r>
        </a:p>
      </dsp:txBody>
      <dsp:txXfrm>
        <a:off x="5563658" y="30662"/>
        <a:ext cx="3897710" cy="930981"/>
      </dsp:txXfrm>
    </dsp:sp>
    <dsp:sp modelId="{D9AB4663-0368-7044-8692-442F37A57EF8}">
      <dsp:nvSpPr>
        <dsp:cNvPr id="0" name=""/>
        <dsp:cNvSpPr/>
      </dsp:nvSpPr>
      <dsp:spPr>
        <a:xfrm rot="5400000">
          <a:off x="7425984" y="1077137"/>
          <a:ext cx="173059" cy="173059"/>
        </a:xfrm>
        <a:prstGeom prst="rightArrow">
          <a:avLst>
            <a:gd name="adj1" fmla="val 667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02E5F1D-62E4-B746-B6AC-4B592C07B5F6}">
      <dsp:nvSpPr>
        <dsp:cNvPr id="0" name=""/>
        <dsp:cNvSpPr/>
      </dsp:nvSpPr>
      <dsp:spPr>
        <a:xfrm>
          <a:off x="5534694" y="1336726"/>
          <a:ext cx="3955638" cy="988909"/>
        </a:xfrm>
        <a:prstGeom prst="roundRect">
          <a:avLst>
            <a:gd name="adj" fmla="val 1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1</a:t>
          </a:r>
          <a:r>
            <a:rPr lang="en-GB" sz="1700" kern="1200" baseline="30000"/>
            <a:t>st</a:t>
          </a:r>
          <a:r>
            <a:rPr lang="en-GB" sz="1700" kern="1200"/>
            <a:t> November- Ensured all my resources were reliable and any that weren’t made sure to change them.</a:t>
          </a:r>
        </a:p>
      </dsp:txBody>
      <dsp:txXfrm>
        <a:off x="5563658" y="1365690"/>
        <a:ext cx="3897710" cy="930981"/>
      </dsp:txXfrm>
    </dsp:sp>
    <dsp:sp modelId="{A4E356C0-E3FC-744F-9A90-00AC9098B277}">
      <dsp:nvSpPr>
        <dsp:cNvPr id="0" name=""/>
        <dsp:cNvSpPr/>
      </dsp:nvSpPr>
      <dsp:spPr>
        <a:xfrm rot="5400000">
          <a:off x="7425984" y="2412165"/>
          <a:ext cx="173059" cy="173059"/>
        </a:xfrm>
        <a:prstGeom prst="rightArrow">
          <a:avLst>
            <a:gd name="adj1" fmla="val 667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A8E3F3F-51D0-7C45-A0E3-37A25C0295AF}">
      <dsp:nvSpPr>
        <dsp:cNvPr id="0" name=""/>
        <dsp:cNvSpPr/>
      </dsp:nvSpPr>
      <dsp:spPr>
        <a:xfrm>
          <a:off x="5534694" y="2671754"/>
          <a:ext cx="3955638" cy="988909"/>
        </a:xfrm>
        <a:prstGeom prst="roundRect">
          <a:avLst>
            <a:gd name="adj" fmla="val 1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3</a:t>
          </a:r>
          <a:r>
            <a:rPr lang="en-GB" sz="1700" kern="1200" baseline="30000"/>
            <a:t>rd</a:t>
          </a:r>
          <a:r>
            <a:rPr lang="en-GB" sz="1700" kern="1200"/>
            <a:t> November – Put all my written notes onto the slides and began writing my notes for my verbal presentation.</a:t>
          </a:r>
        </a:p>
      </dsp:txBody>
      <dsp:txXfrm>
        <a:off x="5563658" y="2700718"/>
        <a:ext cx="3897710" cy="93098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BDBF7E-30BF-6D47-945A-A74C26A192A4}"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5A15E2-1780-8344-8608-FE5824B98249}" type="slidenum">
              <a:rPr lang="en-GB" smtClean="0"/>
              <a:t>‹#›</a:t>
            </a:fld>
            <a:endParaRPr lang="en-GB"/>
          </a:p>
        </p:txBody>
      </p:sp>
    </p:spTree>
    <p:extLst>
      <p:ext uri="{BB962C8B-B14F-4D97-AF65-F5344CB8AC3E}">
        <p14:creationId xmlns:p14="http://schemas.microsoft.com/office/powerpoint/2010/main" val="1084998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highlight>
                  <a:srgbClr val="FFFF00"/>
                </a:highlight>
              </a:rPr>
              <a:t>( a vascular disease where the blood vessels become damaged from from factors like high cholesterol [Penn Medicine, 2024]) </a:t>
            </a:r>
            <a:endParaRPr lang="en-GB" dirty="0"/>
          </a:p>
        </p:txBody>
      </p:sp>
      <p:sp>
        <p:nvSpPr>
          <p:cNvPr id="4" name="Slide Number Placeholder 3"/>
          <p:cNvSpPr>
            <a:spLocks noGrp="1"/>
          </p:cNvSpPr>
          <p:nvPr>
            <p:ph type="sldNum" sz="quarter" idx="5"/>
          </p:nvPr>
        </p:nvSpPr>
        <p:spPr/>
        <p:txBody>
          <a:bodyPr/>
          <a:lstStyle/>
          <a:p>
            <a:fld id="{135A15E2-1780-8344-8608-FE5824B98249}" type="slidenum">
              <a:rPr lang="en-GB" smtClean="0"/>
              <a:t>6</a:t>
            </a:fld>
            <a:endParaRPr lang="en-GB"/>
          </a:p>
        </p:txBody>
      </p:sp>
    </p:spTree>
    <p:extLst>
      <p:ext uri="{BB962C8B-B14F-4D97-AF65-F5344CB8AC3E}">
        <p14:creationId xmlns:p14="http://schemas.microsoft.com/office/powerpoint/2010/main" val="2866033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FFFFFF"/>
                </a:solidFill>
              </a:rPr>
              <a:t>Once the accused has gathered enough evidence to make automatism a defence the prosecution must </a:t>
            </a:r>
            <a:r>
              <a:rPr lang="en-GB" sz="1200" dirty="0" err="1">
                <a:solidFill>
                  <a:srgbClr val="FFFFFF"/>
                </a:solidFill>
              </a:rPr>
              <a:t>dirsprove</a:t>
            </a:r>
            <a:r>
              <a:rPr lang="en-GB" sz="1200" dirty="0">
                <a:solidFill>
                  <a:srgbClr val="FFFFFF"/>
                </a:solidFill>
              </a:rPr>
              <a:t> the defence,</a:t>
            </a:r>
            <a:endParaRPr lang="en-GB" dirty="0"/>
          </a:p>
        </p:txBody>
      </p:sp>
      <p:sp>
        <p:nvSpPr>
          <p:cNvPr id="4" name="Slide Number Placeholder 3"/>
          <p:cNvSpPr>
            <a:spLocks noGrp="1"/>
          </p:cNvSpPr>
          <p:nvPr>
            <p:ph type="sldNum" sz="quarter" idx="5"/>
          </p:nvPr>
        </p:nvSpPr>
        <p:spPr/>
        <p:txBody>
          <a:bodyPr/>
          <a:lstStyle/>
          <a:p>
            <a:fld id="{135A15E2-1780-8344-8608-FE5824B98249}" type="slidenum">
              <a:rPr lang="en-GB" smtClean="0"/>
              <a:t>8</a:t>
            </a:fld>
            <a:endParaRPr lang="en-GB"/>
          </a:p>
        </p:txBody>
      </p:sp>
    </p:spTree>
    <p:extLst>
      <p:ext uri="{BB962C8B-B14F-4D97-AF65-F5344CB8AC3E}">
        <p14:creationId xmlns:p14="http://schemas.microsoft.com/office/powerpoint/2010/main" val="3170052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5A15E2-1780-8344-8608-FE5824B98249}" type="slidenum">
              <a:rPr lang="en-GB" smtClean="0"/>
              <a:t>16</a:t>
            </a:fld>
            <a:endParaRPr lang="en-GB"/>
          </a:p>
        </p:txBody>
      </p:sp>
    </p:spTree>
    <p:extLst>
      <p:ext uri="{BB962C8B-B14F-4D97-AF65-F5344CB8AC3E}">
        <p14:creationId xmlns:p14="http://schemas.microsoft.com/office/powerpoint/2010/main" val="1587909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11/7/24</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932602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11/7/24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2485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11/7/24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0592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11/7/24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84755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11/7/24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00738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11/7/24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59778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11/7/24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58970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11/7/24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74115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11/7/24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38618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11/7/24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26604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11/7/24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16987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11/7/24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08923641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86" r:id="rId7"/>
    <p:sldLayoutId id="2147483687" r:id="rId8"/>
    <p:sldLayoutId id="2147483688" r:id="rId9"/>
    <p:sldLayoutId id="2147483689" r:id="rId10"/>
    <p:sldLayoutId id="2147483696"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11.png"/><Relationship Id="rId18" Type="http://schemas.openxmlformats.org/officeDocument/2006/relationships/image" Target="../media/image16.svg"/><Relationship Id="rId3" Type="http://schemas.openxmlformats.org/officeDocument/2006/relationships/image" Target="../media/image6.png"/><Relationship Id="rId21" Type="http://schemas.openxmlformats.org/officeDocument/2006/relationships/image" Target="../media/image19.png"/><Relationship Id="rId7" Type="http://schemas.openxmlformats.org/officeDocument/2006/relationships/diagramColors" Target="../diagrams/colors1.xml"/><Relationship Id="rId12" Type="http://schemas.openxmlformats.org/officeDocument/2006/relationships/image" Target="../media/image10.svg"/><Relationship Id="rId17" Type="http://schemas.openxmlformats.org/officeDocument/2006/relationships/image" Target="../media/image15.png"/><Relationship Id="rId2" Type="http://schemas.openxmlformats.org/officeDocument/2006/relationships/image" Target="../media/image5.png"/><Relationship Id="rId16" Type="http://schemas.openxmlformats.org/officeDocument/2006/relationships/image" Target="../media/image14.svg"/><Relationship Id="rId20" Type="http://schemas.openxmlformats.org/officeDocument/2006/relationships/image" Target="../media/image18.svg"/><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9.png"/><Relationship Id="rId5" Type="http://schemas.openxmlformats.org/officeDocument/2006/relationships/diagramLayout" Target="../diagrams/layout1.xml"/><Relationship Id="rId15" Type="http://schemas.openxmlformats.org/officeDocument/2006/relationships/image" Target="../media/image13.png"/><Relationship Id="rId10" Type="http://schemas.openxmlformats.org/officeDocument/2006/relationships/image" Target="../media/image8.svg"/><Relationship Id="rId19" Type="http://schemas.openxmlformats.org/officeDocument/2006/relationships/image" Target="../media/image17.png"/><Relationship Id="rId4" Type="http://schemas.openxmlformats.org/officeDocument/2006/relationships/diagramData" Target="../diagrams/data1.xml"/><Relationship Id="rId9" Type="http://schemas.openxmlformats.org/officeDocument/2006/relationships/image" Target="../media/image7.png"/><Relationship Id="rId14" Type="http://schemas.openxmlformats.org/officeDocument/2006/relationships/image" Target="../media/image12.svg"/><Relationship Id="rId22" Type="http://schemas.openxmlformats.org/officeDocument/2006/relationships/image" Target="../media/image20.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9.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Layout" Target="../diagrams/layout4.xml"/><Relationship Id="rId7" Type="http://schemas.openxmlformats.org/officeDocument/2006/relationships/image" Target="../media/image2.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image" Target="../media/image35.sv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37.sv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38.png"/><Relationship Id="rId7" Type="http://schemas.openxmlformats.org/officeDocument/2006/relationships/diagramQuickStyle" Target="../diagrams/quickStyle6.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39.svg"/><Relationship Id="rId9" Type="http://schemas.microsoft.com/office/2007/relationships/diagramDrawing" Target="../diagrams/drawing6.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40.png"/><Relationship Id="rId7" Type="http://schemas.openxmlformats.org/officeDocument/2006/relationships/diagramQuickStyle" Target="../diagrams/quickStyle7.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41.svg"/><Relationship Id="rId9" Type="http://schemas.microsoft.com/office/2007/relationships/diagramDrawing" Target="../diagrams/drawing7.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42.png"/><Relationship Id="rId7" Type="http://schemas.openxmlformats.org/officeDocument/2006/relationships/diagramQuickStyle" Target="../diagrams/quickStyle8.xml"/><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43.svg"/><Relationship Id="rId9" Type="http://schemas.microsoft.com/office/2007/relationships/diagramDrawing" Target="../diagrams/drawing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diagramLayout" Target="../diagrams/layout12.xml"/><Relationship Id="rId7" Type="http://schemas.openxmlformats.org/officeDocument/2006/relationships/image" Target="../media/image2.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 Id="rId9" Type="http://schemas.openxmlformats.org/officeDocument/2006/relationships/image" Target="../media/image47.svg"/></Relationships>
</file>

<file path=ppt/slides/_rels/slide18.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6.png"/><Relationship Id="rId7" Type="http://schemas.openxmlformats.org/officeDocument/2006/relationships/diagramColors" Target="../diagrams/colors1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9.xml.rels><?xml version="1.0" encoding="UTF-8" standalone="yes"?>
<Relationships xmlns="http://schemas.openxmlformats.org/package/2006/relationships"><Relationship Id="rId3" Type="http://schemas.openxmlformats.org/officeDocument/2006/relationships/hyperlink" Target="https://www.cps.gov.uk/cps/news/dpp-calls-stigmatising-mental-health-laws-be-overhauled" TargetMode="External"/><Relationship Id="rId7" Type="http://schemas.openxmlformats.org/officeDocument/2006/relationships/hyperlink" Target="https://ueaeprints.uea.ac.uk/id/eprint/93602/" TargetMode="External"/><Relationship Id="rId2" Type="http://schemas.openxmlformats.org/officeDocument/2006/relationships/hyperlink" Target="https://journals.lww.com/indianjpsychiatry/fulltext/2016/58002/the_insanity_defense__related_issues.7.aspx" TargetMode="External"/><Relationship Id="rId1" Type="http://schemas.openxmlformats.org/officeDocument/2006/relationships/slideLayout" Target="../slideLayouts/slideLayout2.xml"/><Relationship Id="rId6" Type="http://schemas.openxmlformats.org/officeDocument/2006/relationships/hyperlink" Target="https://www.england.nhs.uk/mental-health/" TargetMode="External"/><Relationship Id="rId5" Type="http://schemas.openxmlformats.org/officeDocument/2006/relationships/hyperlink" Target="https://www.merriam-webster.com/dictionary/insanity#:~:text=Legal%20Definition-,insanity,criminal%20or%20civil%20responsibility%3A%20as" TargetMode="External"/><Relationship Id="rId4" Type="http://schemas.openxmlformats.org/officeDocument/2006/relationships/hyperlink" Target="https://lawcom.gov.uk/project/insanity-and-automatism/"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uk.pinterest.com/pin/7993896211660375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 name="Rectangle 106">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9" name="Rectangle 108">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1" name="Group 110">
            <a:extLst>
              <a:ext uri="{FF2B5EF4-FFF2-40B4-BE49-F238E27FC236}">
                <a16:creationId xmlns:a16="http://schemas.microsoft.com/office/drawing/2014/main" id="{0292BAD4-5BB2-4CD3-AB5B-C35EF9F7D2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12" name="Picture 111">
              <a:extLst>
                <a:ext uri="{FF2B5EF4-FFF2-40B4-BE49-F238E27FC236}">
                  <a16:creationId xmlns:a16="http://schemas.microsoft.com/office/drawing/2014/main" id="{BA91DE0E-6861-418E-964C-304C560A35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13" name="Picture 112">
              <a:extLst>
                <a:ext uri="{FF2B5EF4-FFF2-40B4-BE49-F238E27FC236}">
                  <a16:creationId xmlns:a16="http://schemas.microsoft.com/office/drawing/2014/main" id="{BE848AF8-FC50-42AF-8B5B-3F6D2EC34C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15" name="Rectangle 114">
            <a:extLst>
              <a:ext uri="{FF2B5EF4-FFF2-40B4-BE49-F238E27FC236}">
                <a16:creationId xmlns:a16="http://schemas.microsoft.com/office/drawing/2014/main" id="{B629C0B3-01E5-4A82-B87C-62B1483F1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D4DFA784-845D-4F99-B808-5C025E39B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9890F-8104-96BA-8C81-981D657C406A}"/>
              </a:ext>
            </a:extLst>
          </p:cNvPr>
          <p:cNvSpPr>
            <a:spLocks noGrp="1"/>
          </p:cNvSpPr>
          <p:nvPr>
            <p:ph type="ctrTitle"/>
          </p:nvPr>
        </p:nvSpPr>
        <p:spPr>
          <a:xfrm>
            <a:off x="5638800" y="1066800"/>
            <a:ext cx="5367527" cy="2833528"/>
          </a:xfrm>
        </p:spPr>
        <p:txBody>
          <a:bodyPr anchor="b">
            <a:normAutofit/>
          </a:bodyPr>
          <a:lstStyle/>
          <a:p>
            <a:pPr algn="l"/>
            <a:r>
              <a:rPr lang="en-GB" u="sng" dirty="0"/>
              <a:t>Criminal Law Presentation</a:t>
            </a:r>
          </a:p>
        </p:txBody>
      </p:sp>
      <p:sp>
        <p:nvSpPr>
          <p:cNvPr id="3" name="Subtitle 2">
            <a:extLst>
              <a:ext uri="{FF2B5EF4-FFF2-40B4-BE49-F238E27FC236}">
                <a16:creationId xmlns:a16="http://schemas.microsoft.com/office/drawing/2014/main" id="{CEC3D78C-525D-F2B7-BF9F-9744244FBE4F}"/>
              </a:ext>
            </a:extLst>
          </p:cNvPr>
          <p:cNvSpPr>
            <a:spLocks noGrp="1"/>
          </p:cNvSpPr>
          <p:nvPr>
            <p:ph type="subTitle" idx="1"/>
          </p:nvPr>
        </p:nvSpPr>
        <p:spPr>
          <a:xfrm>
            <a:off x="5638800" y="4074784"/>
            <a:ext cx="5367526" cy="1640216"/>
          </a:xfrm>
        </p:spPr>
        <p:txBody>
          <a:bodyPr anchor="t">
            <a:normAutofit/>
          </a:bodyPr>
          <a:lstStyle/>
          <a:p>
            <a:pPr algn="l"/>
            <a:r>
              <a:rPr lang="en-GB" sz="2200"/>
              <a:t>Amber Mole</a:t>
            </a:r>
          </a:p>
          <a:p>
            <a:pPr algn="l"/>
            <a:r>
              <a:rPr lang="en-GB" sz="2200"/>
              <a:t>2403613</a:t>
            </a:r>
          </a:p>
          <a:p>
            <a:pPr algn="l"/>
            <a:r>
              <a:rPr lang="en-GB" sz="2200"/>
              <a:t>BMLW4010</a:t>
            </a:r>
          </a:p>
        </p:txBody>
      </p:sp>
      <p:pic>
        <p:nvPicPr>
          <p:cNvPr id="74" name="Picture 73" descr="Holographic neon on a shiny background">
            <a:extLst>
              <a:ext uri="{FF2B5EF4-FFF2-40B4-BE49-F238E27FC236}">
                <a16:creationId xmlns:a16="http://schemas.microsoft.com/office/drawing/2014/main" id="{E92BD150-4FF1-0338-8123-39AE37DEEED7}"/>
              </a:ext>
            </a:extLst>
          </p:cNvPr>
          <p:cNvPicPr>
            <a:picLocks noChangeAspect="1"/>
          </p:cNvPicPr>
          <p:nvPr/>
        </p:nvPicPr>
        <p:blipFill>
          <a:blip r:embed="rId3"/>
          <a:srcRect t="15616" b="131"/>
          <a:stretch/>
        </p:blipFill>
        <p:spPr>
          <a:xfrm>
            <a:off x="1066800" y="2281629"/>
            <a:ext cx="4209625" cy="2367445"/>
          </a:xfrm>
          <a:prstGeom prst="rect">
            <a:avLst/>
          </a:prstGeom>
        </p:spPr>
      </p:pic>
    </p:spTree>
    <p:extLst>
      <p:ext uri="{BB962C8B-B14F-4D97-AF65-F5344CB8AC3E}">
        <p14:creationId xmlns:p14="http://schemas.microsoft.com/office/powerpoint/2010/main" val="3888128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61" name="Picture 6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63" name="Rectangle 62">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5" name="Rectangle 64">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67" name="Group 66">
            <a:extLst>
              <a:ext uri="{FF2B5EF4-FFF2-40B4-BE49-F238E27FC236}">
                <a16:creationId xmlns:a16="http://schemas.microsoft.com/office/drawing/2014/main" id="{685AEA58-5A10-44F4-82DC-B26FCDA955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68" name="Picture 67">
              <a:extLst>
                <a:ext uri="{FF2B5EF4-FFF2-40B4-BE49-F238E27FC236}">
                  <a16:creationId xmlns:a16="http://schemas.microsoft.com/office/drawing/2014/main" id="{31B764A7-7C08-4BBD-B1F8-BB1F928FE1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69" name="Picture 68">
              <a:extLst>
                <a:ext uri="{FF2B5EF4-FFF2-40B4-BE49-F238E27FC236}">
                  <a16:creationId xmlns:a16="http://schemas.microsoft.com/office/drawing/2014/main" id="{D2AF11BB-0B0F-4D10-83F3-09651E4424F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71" name="Rectangle 70">
            <a:extLst>
              <a:ext uri="{FF2B5EF4-FFF2-40B4-BE49-F238E27FC236}">
                <a16:creationId xmlns:a16="http://schemas.microsoft.com/office/drawing/2014/main" id="{83018268-9FAC-4D8E-B7E6-23850B4D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914A81D-6377-4BC6-9AE1-72200DA77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F961A-1D89-2C9C-BE98-4DABEDA6BF65}"/>
              </a:ext>
            </a:extLst>
          </p:cNvPr>
          <p:cNvSpPr>
            <a:spLocks noGrp="1"/>
          </p:cNvSpPr>
          <p:nvPr>
            <p:ph type="title"/>
          </p:nvPr>
        </p:nvSpPr>
        <p:spPr>
          <a:xfrm>
            <a:off x="1115057" y="2415915"/>
            <a:ext cx="5334000" cy="2833528"/>
          </a:xfrm>
        </p:spPr>
        <p:txBody>
          <a:bodyPr vert="horz" lIns="91440" tIns="45720" rIns="91440" bIns="45720" rtlCol="0" anchor="b">
            <a:noAutofit/>
          </a:bodyPr>
          <a:lstStyle/>
          <a:p>
            <a:pPr algn="ctr">
              <a:lnSpc>
                <a:spcPct val="90000"/>
              </a:lnSpc>
            </a:pPr>
            <a:r>
              <a:rPr lang="en-US" sz="2800" u="sng" dirty="0">
                <a:solidFill>
                  <a:schemeClr val="bg1"/>
                </a:solidFill>
              </a:rPr>
              <a:t>“Both the test for the unfitness to plead and the insanity </a:t>
            </a:r>
            <a:r>
              <a:rPr lang="en-US" sz="2800" u="sng" dirty="0" err="1">
                <a:solidFill>
                  <a:schemeClr val="bg1"/>
                </a:solidFill>
              </a:rPr>
              <a:t>defence</a:t>
            </a:r>
            <a:r>
              <a:rPr lang="en-US" sz="2800" u="sng" dirty="0">
                <a:solidFill>
                  <a:schemeClr val="bg1"/>
                </a:solidFill>
              </a:rPr>
              <a:t> are founded on nineteenth century legal concepts which have not kept pace with development in medicine, psychiatry and psychology.” (Law Commission, 2013) </a:t>
            </a:r>
            <a:br>
              <a:rPr lang="en-US" sz="2800" u="sng" dirty="0">
                <a:solidFill>
                  <a:schemeClr val="bg1"/>
                </a:solidFill>
              </a:rPr>
            </a:br>
            <a:r>
              <a:rPr lang="en-US" sz="2800" u="sng" dirty="0">
                <a:solidFill>
                  <a:schemeClr val="bg1"/>
                </a:solidFill>
              </a:rPr>
              <a:t>Are the </a:t>
            </a:r>
            <a:r>
              <a:rPr lang="en-US" sz="2800" u="sng" dirty="0" err="1">
                <a:solidFill>
                  <a:schemeClr val="bg1"/>
                </a:solidFill>
              </a:rPr>
              <a:t>defences</a:t>
            </a:r>
            <a:r>
              <a:rPr lang="en-US" sz="2800" u="sng" dirty="0">
                <a:solidFill>
                  <a:schemeClr val="bg1"/>
                </a:solidFill>
              </a:rPr>
              <a:t> of insanity and automatism in need of reform?</a:t>
            </a:r>
            <a:endParaRPr lang="en-US" sz="2800" dirty="0">
              <a:solidFill>
                <a:schemeClr val="bg1"/>
              </a:solidFill>
            </a:endParaRPr>
          </a:p>
        </p:txBody>
      </p:sp>
      <p:pic>
        <p:nvPicPr>
          <p:cNvPr id="4" name="Picture 3" descr="Puzzle in brain">
            <a:extLst>
              <a:ext uri="{FF2B5EF4-FFF2-40B4-BE49-F238E27FC236}">
                <a16:creationId xmlns:a16="http://schemas.microsoft.com/office/drawing/2014/main" id="{04DD9064-22FC-0BC7-D565-A6697FD7D9FD}"/>
              </a:ext>
            </a:extLst>
          </p:cNvPr>
          <p:cNvPicPr>
            <a:picLocks noChangeAspect="1"/>
          </p:cNvPicPr>
          <p:nvPr/>
        </p:nvPicPr>
        <p:blipFill>
          <a:blip r:embed="rId4"/>
          <a:srcRect l="25168" r="10095"/>
          <a:stretch/>
        </p:blipFill>
        <p:spPr>
          <a:xfrm>
            <a:off x="6789671" y="685800"/>
            <a:ext cx="4735590" cy="5486400"/>
          </a:xfrm>
          <a:prstGeom prst="rect">
            <a:avLst/>
          </a:prstGeom>
        </p:spPr>
      </p:pic>
    </p:spTree>
    <p:extLst>
      <p:ext uri="{BB962C8B-B14F-4D97-AF65-F5344CB8AC3E}">
        <p14:creationId xmlns:p14="http://schemas.microsoft.com/office/powerpoint/2010/main" val="418479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1" name="Group 30">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E83CB39D-8BA1-1302-64DC-0A992206AA59}"/>
              </a:ext>
            </a:extLst>
          </p:cNvPr>
          <p:cNvSpPr>
            <a:spLocks noGrp="1"/>
          </p:cNvSpPr>
          <p:nvPr>
            <p:ph type="title"/>
          </p:nvPr>
        </p:nvSpPr>
        <p:spPr>
          <a:xfrm>
            <a:off x="1092867" y="266702"/>
            <a:ext cx="10003218" cy="2057400"/>
          </a:xfrm>
        </p:spPr>
        <p:txBody>
          <a:bodyPr>
            <a:normAutofit/>
          </a:bodyPr>
          <a:lstStyle/>
          <a:p>
            <a:pPr algn="ctr"/>
            <a:r>
              <a:rPr lang="en-GB" u="sng" dirty="0">
                <a:solidFill>
                  <a:schemeClr val="bg1"/>
                </a:solidFill>
              </a:rPr>
              <a:t>What will be discussed?</a:t>
            </a:r>
          </a:p>
        </p:txBody>
      </p:sp>
      <p:graphicFrame>
        <p:nvGraphicFramePr>
          <p:cNvPr id="32" name="Content Placeholder 2">
            <a:extLst>
              <a:ext uri="{FF2B5EF4-FFF2-40B4-BE49-F238E27FC236}">
                <a16:creationId xmlns:a16="http://schemas.microsoft.com/office/drawing/2014/main" id="{B8F32979-5DCB-3D34-8F41-677CE9F8B243}"/>
              </a:ext>
            </a:extLst>
          </p:cNvPr>
          <p:cNvGraphicFramePr>
            <a:graphicFrameLocks noGrp="1"/>
          </p:cNvGraphicFramePr>
          <p:nvPr>
            <p:ph idx="1"/>
            <p:extLst>
              <p:ext uri="{D42A27DB-BD31-4B8C-83A1-F6EECF244321}">
                <p14:modId xmlns:p14="http://schemas.microsoft.com/office/powerpoint/2010/main" val="2810096949"/>
              </p:ext>
            </p:extLst>
          </p:nvPr>
        </p:nvGraphicFramePr>
        <p:xfrm>
          <a:off x="2294460" y="2151329"/>
          <a:ext cx="7329842"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Graphic 5" descr="Brain in head outline">
            <a:extLst>
              <a:ext uri="{FF2B5EF4-FFF2-40B4-BE49-F238E27FC236}">
                <a16:creationId xmlns:a16="http://schemas.microsoft.com/office/drawing/2014/main" id="{5ACB0465-0BAC-A656-B479-8AE25B912588}"/>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093357" y="1850709"/>
            <a:ext cx="633147" cy="604603"/>
          </a:xfrm>
          <a:prstGeom prst="rect">
            <a:avLst/>
          </a:prstGeom>
        </p:spPr>
      </p:pic>
      <p:pic>
        <p:nvPicPr>
          <p:cNvPr id="8" name="Graphic 7" descr="Head with gears outline">
            <a:extLst>
              <a:ext uri="{FF2B5EF4-FFF2-40B4-BE49-F238E27FC236}">
                <a16:creationId xmlns:a16="http://schemas.microsoft.com/office/drawing/2014/main" id="{08FC0173-D6B1-4669-9182-B5A0F3422D9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642807" y="1850709"/>
            <a:ext cx="633147" cy="633147"/>
          </a:xfrm>
          <a:prstGeom prst="rect">
            <a:avLst/>
          </a:prstGeom>
        </p:spPr>
      </p:pic>
      <p:pic>
        <p:nvPicPr>
          <p:cNvPr id="16" name="Graphic 15" descr="Judge female outline">
            <a:extLst>
              <a:ext uri="{FF2B5EF4-FFF2-40B4-BE49-F238E27FC236}">
                <a16:creationId xmlns:a16="http://schemas.microsoft.com/office/drawing/2014/main" id="{55D34318-ECF7-825C-DEEB-D3C99F9ED904}"/>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188337" y="1825976"/>
            <a:ext cx="650706" cy="650706"/>
          </a:xfrm>
          <a:prstGeom prst="rect">
            <a:avLst/>
          </a:prstGeom>
        </p:spPr>
      </p:pic>
      <p:pic>
        <p:nvPicPr>
          <p:cNvPr id="23" name="Graphic 22" descr="Old Key outline">
            <a:extLst>
              <a:ext uri="{FF2B5EF4-FFF2-40B4-BE49-F238E27FC236}">
                <a16:creationId xmlns:a16="http://schemas.microsoft.com/office/drawing/2014/main" id="{012A7E7D-4CC5-3DC5-302C-411D18A07D44}"/>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3017575" y="5581911"/>
            <a:ext cx="557134" cy="557134"/>
          </a:xfrm>
          <a:prstGeom prst="rect">
            <a:avLst/>
          </a:prstGeom>
        </p:spPr>
      </p:pic>
      <p:pic>
        <p:nvPicPr>
          <p:cNvPr id="33" name="Graphic 32" descr="Thumbs Down outline">
            <a:extLst>
              <a:ext uri="{FF2B5EF4-FFF2-40B4-BE49-F238E27FC236}">
                <a16:creationId xmlns:a16="http://schemas.microsoft.com/office/drawing/2014/main" id="{B37C8D51-ED2F-7CA5-3747-FEB0FF8B71C7}"/>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5443577" y="5594057"/>
            <a:ext cx="422544" cy="422544"/>
          </a:xfrm>
          <a:prstGeom prst="rect">
            <a:avLst/>
          </a:prstGeom>
        </p:spPr>
      </p:pic>
      <p:pic>
        <p:nvPicPr>
          <p:cNvPr id="35" name="Graphic 34" descr="Thumbs up sign outline">
            <a:extLst>
              <a:ext uri="{FF2B5EF4-FFF2-40B4-BE49-F238E27FC236}">
                <a16:creationId xmlns:a16="http://schemas.microsoft.com/office/drawing/2014/main" id="{FC78F3BD-78BB-9F8C-6979-FB46D9FC8C47}"/>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5903337" y="5521736"/>
            <a:ext cx="422544" cy="422544"/>
          </a:xfrm>
          <a:prstGeom prst="rect">
            <a:avLst/>
          </a:prstGeom>
        </p:spPr>
      </p:pic>
      <p:pic>
        <p:nvPicPr>
          <p:cNvPr id="40" name="Graphic 39" descr="Bar graph with upward trend outline">
            <a:extLst>
              <a:ext uri="{FF2B5EF4-FFF2-40B4-BE49-F238E27FC236}">
                <a16:creationId xmlns:a16="http://schemas.microsoft.com/office/drawing/2014/main" id="{EFFDED7E-AA58-ECE8-5FB6-4278A8BDC31C}"/>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8231642" y="5501188"/>
            <a:ext cx="583563" cy="583563"/>
          </a:xfrm>
          <a:prstGeom prst="rect">
            <a:avLst/>
          </a:prstGeom>
        </p:spPr>
      </p:pic>
    </p:spTree>
    <p:extLst>
      <p:ext uri="{BB962C8B-B14F-4D97-AF65-F5344CB8AC3E}">
        <p14:creationId xmlns:p14="http://schemas.microsoft.com/office/powerpoint/2010/main" val="636621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ADADC97-F11E-292A-F4F1-5B3B8E85CF89}"/>
              </a:ext>
            </a:extLst>
          </p:cNvPr>
          <p:cNvSpPr>
            <a:spLocks noGrp="1"/>
          </p:cNvSpPr>
          <p:nvPr>
            <p:ph type="title"/>
          </p:nvPr>
        </p:nvSpPr>
        <p:spPr>
          <a:xfrm>
            <a:off x="838201" y="559813"/>
            <a:ext cx="3352799" cy="5577934"/>
          </a:xfrm>
        </p:spPr>
        <p:txBody>
          <a:bodyPr>
            <a:normAutofit/>
          </a:bodyPr>
          <a:lstStyle/>
          <a:p>
            <a:r>
              <a:rPr lang="en-GB" sz="4000" u="sng" dirty="0"/>
              <a:t>What is insanity?</a:t>
            </a:r>
          </a:p>
        </p:txBody>
      </p:sp>
      <p:graphicFrame>
        <p:nvGraphicFramePr>
          <p:cNvPr id="5" name="Content Placeholder 2">
            <a:extLst>
              <a:ext uri="{FF2B5EF4-FFF2-40B4-BE49-F238E27FC236}">
                <a16:creationId xmlns:a16="http://schemas.microsoft.com/office/drawing/2014/main" id="{51642949-BA3F-C5A3-399C-66FF13DEBAE0}"/>
              </a:ext>
            </a:extLst>
          </p:cNvPr>
          <p:cNvGraphicFramePr>
            <a:graphicFrameLocks noGrp="1"/>
          </p:cNvGraphicFramePr>
          <p:nvPr>
            <p:ph idx="1"/>
            <p:extLst>
              <p:ext uri="{D42A27DB-BD31-4B8C-83A1-F6EECF244321}">
                <p14:modId xmlns:p14="http://schemas.microsoft.com/office/powerpoint/2010/main" val="306899990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2536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4" name="Picture 13">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7" name="Rectangle 16">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DD21093-E5E1-723B-C4C1-AFFD2BF9FE44}"/>
              </a:ext>
            </a:extLst>
          </p:cNvPr>
          <p:cNvSpPr>
            <a:spLocks noGrp="1"/>
          </p:cNvSpPr>
          <p:nvPr>
            <p:ph type="title"/>
          </p:nvPr>
        </p:nvSpPr>
        <p:spPr>
          <a:xfrm>
            <a:off x="6477000" y="586992"/>
            <a:ext cx="4953000" cy="2308608"/>
          </a:xfrm>
        </p:spPr>
        <p:txBody>
          <a:bodyPr>
            <a:normAutofit/>
          </a:bodyPr>
          <a:lstStyle/>
          <a:p>
            <a:pPr algn="ctr"/>
            <a:r>
              <a:rPr lang="en-GB" u="sng" dirty="0">
                <a:solidFill>
                  <a:srgbClr val="FFFFFF"/>
                </a:solidFill>
              </a:rPr>
              <a:t>How is the defence of insanity proved?</a:t>
            </a:r>
          </a:p>
        </p:txBody>
      </p:sp>
      <p:pic>
        <p:nvPicPr>
          <p:cNvPr id="4" name="Picture 3">
            <a:extLst>
              <a:ext uri="{FF2B5EF4-FFF2-40B4-BE49-F238E27FC236}">
                <a16:creationId xmlns:a16="http://schemas.microsoft.com/office/drawing/2014/main" id="{E84E95B4-35AC-32F6-123A-108EC73BDAB9}"/>
              </a:ext>
            </a:extLst>
          </p:cNvPr>
          <p:cNvPicPr>
            <a:picLocks noChangeAspect="1"/>
          </p:cNvPicPr>
          <p:nvPr/>
        </p:nvPicPr>
        <p:blipFill>
          <a:blip r:embed="rId3"/>
          <a:stretch>
            <a:fillRect/>
          </a:stretch>
        </p:blipFill>
        <p:spPr>
          <a:xfrm>
            <a:off x="911143" y="567942"/>
            <a:ext cx="4061980" cy="5716862"/>
          </a:xfrm>
          <a:prstGeom prst="rect">
            <a:avLst/>
          </a:prstGeom>
        </p:spPr>
      </p:pic>
      <p:sp>
        <p:nvSpPr>
          <p:cNvPr id="3" name="Content Placeholder 2">
            <a:extLst>
              <a:ext uri="{FF2B5EF4-FFF2-40B4-BE49-F238E27FC236}">
                <a16:creationId xmlns:a16="http://schemas.microsoft.com/office/drawing/2014/main" id="{A8A295FB-89C0-9DAB-FA34-4AE972C54465}"/>
              </a:ext>
            </a:extLst>
          </p:cNvPr>
          <p:cNvSpPr>
            <a:spLocks noGrp="1"/>
          </p:cNvSpPr>
          <p:nvPr>
            <p:ph idx="1"/>
          </p:nvPr>
        </p:nvSpPr>
        <p:spPr>
          <a:xfrm>
            <a:off x="6473953" y="2660779"/>
            <a:ext cx="4952681" cy="3460964"/>
          </a:xfrm>
        </p:spPr>
        <p:txBody>
          <a:bodyPr anchor="ctr">
            <a:normAutofit/>
          </a:bodyPr>
          <a:lstStyle/>
          <a:p>
            <a:pPr marL="0" indent="0" algn="ctr">
              <a:buNone/>
            </a:pPr>
            <a:r>
              <a:rPr lang="en-GB" sz="1800" dirty="0">
                <a:solidFill>
                  <a:srgbClr val="FFFFFF"/>
                </a:solidFill>
              </a:rPr>
              <a:t>It must be clearly demonstrated that, at the time of committing the offence that the accused party was labouring under such a defect of reason, from a disease of the mind. (</a:t>
            </a:r>
            <a:r>
              <a:rPr lang="en-GB" sz="1800" b="1" dirty="0">
                <a:solidFill>
                  <a:srgbClr val="FFFFFF"/>
                </a:solidFill>
              </a:rPr>
              <a:t>Law commission,2013</a:t>
            </a:r>
            <a:r>
              <a:rPr lang="en-GB" sz="1800" dirty="0">
                <a:solidFill>
                  <a:srgbClr val="FFFFFF"/>
                </a:solidFill>
              </a:rPr>
              <a:t>)</a:t>
            </a:r>
          </a:p>
        </p:txBody>
      </p:sp>
      <p:sp>
        <p:nvSpPr>
          <p:cNvPr id="5" name="TextBox 4">
            <a:extLst>
              <a:ext uri="{FF2B5EF4-FFF2-40B4-BE49-F238E27FC236}">
                <a16:creationId xmlns:a16="http://schemas.microsoft.com/office/drawing/2014/main" id="{AA9B8CC3-90F1-922F-4EA2-807F1CE71FE5}"/>
              </a:ext>
            </a:extLst>
          </p:cNvPr>
          <p:cNvSpPr txBox="1"/>
          <p:nvPr/>
        </p:nvSpPr>
        <p:spPr>
          <a:xfrm>
            <a:off x="911143" y="6284804"/>
            <a:ext cx="2354571" cy="261610"/>
          </a:xfrm>
          <a:prstGeom prst="rect">
            <a:avLst/>
          </a:prstGeom>
          <a:noFill/>
        </p:spPr>
        <p:txBody>
          <a:bodyPr wrap="square" rtlCol="0">
            <a:spAutoFit/>
          </a:bodyPr>
          <a:lstStyle/>
          <a:p>
            <a:r>
              <a:rPr lang="en-GB" sz="1100" dirty="0"/>
              <a:t>(Pinterest,2024)</a:t>
            </a:r>
          </a:p>
        </p:txBody>
      </p:sp>
    </p:spTree>
    <p:extLst>
      <p:ext uri="{BB962C8B-B14F-4D97-AF65-F5344CB8AC3E}">
        <p14:creationId xmlns:p14="http://schemas.microsoft.com/office/powerpoint/2010/main" val="2044707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1B8EF2E-DEE4-6A69-D567-FC3501CCB7FD}"/>
              </a:ext>
            </a:extLst>
          </p:cNvPr>
          <p:cNvSpPr>
            <a:spLocks noGrp="1"/>
          </p:cNvSpPr>
          <p:nvPr>
            <p:ph type="title"/>
          </p:nvPr>
        </p:nvSpPr>
        <p:spPr>
          <a:xfrm>
            <a:off x="838201" y="3657599"/>
            <a:ext cx="5179236" cy="2411987"/>
          </a:xfrm>
        </p:spPr>
        <p:txBody>
          <a:bodyPr anchor="ctr">
            <a:normAutofit/>
          </a:bodyPr>
          <a:lstStyle/>
          <a:p>
            <a:r>
              <a:rPr lang="en-GB" u="sng" dirty="0"/>
              <a:t>Key cases of insanity.</a:t>
            </a:r>
          </a:p>
        </p:txBody>
      </p:sp>
      <p:pic>
        <p:nvPicPr>
          <p:cNvPr id="10" name="Graphic 9" descr="Hammer with solid fill">
            <a:extLst>
              <a:ext uri="{FF2B5EF4-FFF2-40B4-BE49-F238E27FC236}">
                <a16:creationId xmlns:a16="http://schemas.microsoft.com/office/drawing/2014/main" id="{473ABAF0-72B1-7477-8FF3-FEAD986676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37214" y="259274"/>
            <a:ext cx="3181210" cy="3181210"/>
          </a:xfrm>
          <a:prstGeom prst="rect">
            <a:avLst/>
          </a:prstGeom>
        </p:spPr>
      </p:pic>
      <p:grpSp>
        <p:nvGrpSpPr>
          <p:cNvPr id="30" name="Group 29">
            <a:extLst>
              <a:ext uri="{FF2B5EF4-FFF2-40B4-BE49-F238E27FC236}">
                <a16:creationId xmlns:a16="http://schemas.microsoft.com/office/drawing/2014/main" id="{8FCE3762-4AEF-4484-94B2-6974B6BF22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31" name="Picture 30">
              <a:extLst>
                <a:ext uri="{FF2B5EF4-FFF2-40B4-BE49-F238E27FC236}">
                  <a16:creationId xmlns:a16="http://schemas.microsoft.com/office/drawing/2014/main" id="{EC6958F1-1615-4547-BCAB-3D2B0DF74AA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32" name="Picture 31">
              <a:extLst>
                <a:ext uri="{FF2B5EF4-FFF2-40B4-BE49-F238E27FC236}">
                  <a16:creationId xmlns:a16="http://schemas.microsoft.com/office/drawing/2014/main" id="{E52211D9-2E06-4B31-9BB6-3A5CE1DA963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12" name="Graphic 11" descr="Heart organ outline">
            <a:extLst>
              <a:ext uri="{FF2B5EF4-FFF2-40B4-BE49-F238E27FC236}">
                <a16:creationId xmlns:a16="http://schemas.microsoft.com/office/drawing/2014/main" id="{E550EE15-BDA8-7BFA-5F23-F1E0544AEBE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189669" y="259274"/>
            <a:ext cx="3181210" cy="3181210"/>
          </a:xfrm>
          <a:prstGeom prst="rect">
            <a:avLst/>
          </a:prstGeom>
        </p:spPr>
      </p:pic>
      <p:sp>
        <p:nvSpPr>
          <p:cNvPr id="4" name="TextBox 3">
            <a:extLst>
              <a:ext uri="{FF2B5EF4-FFF2-40B4-BE49-F238E27FC236}">
                <a16:creationId xmlns:a16="http://schemas.microsoft.com/office/drawing/2014/main" id="{BD75D2A6-A05B-3836-1BBE-FD096A067E9E}"/>
              </a:ext>
            </a:extLst>
          </p:cNvPr>
          <p:cNvSpPr txBox="1"/>
          <p:nvPr/>
        </p:nvSpPr>
        <p:spPr>
          <a:xfrm>
            <a:off x="6306671" y="3926541"/>
            <a:ext cx="5096435" cy="1569660"/>
          </a:xfrm>
          <a:prstGeom prst="rect">
            <a:avLst/>
          </a:prstGeom>
          <a:noFill/>
        </p:spPr>
        <p:txBody>
          <a:bodyPr wrap="square" rtlCol="0">
            <a:spAutoFit/>
          </a:bodyPr>
          <a:lstStyle/>
          <a:p>
            <a:pPr marL="285750" indent="-285750">
              <a:buFont typeface="Courier New" panose="02070309020205020404" pitchFamily="49" charset="0"/>
              <a:buChar char="o"/>
            </a:pPr>
            <a:r>
              <a:rPr lang="en-GB" sz="1200" u="sng" dirty="0"/>
              <a:t>R v Kemp [1957]:</a:t>
            </a:r>
          </a:p>
          <a:p>
            <a:pPr marL="285750" indent="-285750">
              <a:buFont typeface="Courier New" panose="02070309020205020404" pitchFamily="49" charset="0"/>
              <a:buChar char="o"/>
            </a:pPr>
            <a:r>
              <a:rPr lang="en-GB" sz="1200" dirty="0"/>
              <a:t>The accused, who was suffering from arteriosclerosis was charged with GBH which was caused to his wife. </a:t>
            </a:r>
          </a:p>
          <a:p>
            <a:pPr marL="285750" indent="-285750">
              <a:buFont typeface="Courier New" panose="02070309020205020404" pitchFamily="49" charset="0"/>
              <a:buChar char="o"/>
            </a:pPr>
            <a:r>
              <a:rPr lang="en-GB" sz="1200" dirty="0"/>
              <a:t>During the trial, a Dr believed melancholia was a result of which the accused committed the act. </a:t>
            </a:r>
          </a:p>
          <a:p>
            <a:pPr marL="285750" indent="-285750">
              <a:buFont typeface="Courier New" panose="02070309020205020404" pitchFamily="49" charset="0"/>
              <a:buChar char="o"/>
            </a:pPr>
            <a:r>
              <a:rPr lang="en-GB" sz="1200" dirty="0"/>
              <a:t>It was insubstantial whether the disease had a mental or physical origin or whether the defect of reason was non-permanent or permanent.</a:t>
            </a:r>
          </a:p>
        </p:txBody>
      </p:sp>
    </p:spTree>
    <p:extLst>
      <p:ext uri="{BB962C8B-B14F-4D97-AF65-F5344CB8AC3E}">
        <p14:creationId xmlns:p14="http://schemas.microsoft.com/office/powerpoint/2010/main" val="2064934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983DA00-E143-1588-27F5-D59052C88C9A}"/>
              </a:ext>
            </a:extLst>
          </p:cNvPr>
          <p:cNvSpPr>
            <a:spLocks noGrp="1"/>
          </p:cNvSpPr>
          <p:nvPr>
            <p:ph type="title"/>
          </p:nvPr>
        </p:nvSpPr>
        <p:spPr>
          <a:xfrm>
            <a:off x="838201" y="559813"/>
            <a:ext cx="3352799" cy="5577934"/>
          </a:xfrm>
        </p:spPr>
        <p:txBody>
          <a:bodyPr>
            <a:normAutofit/>
          </a:bodyPr>
          <a:lstStyle/>
          <a:p>
            <a:r>
              <a:rPr lang="en-GB" sz="4000" u="sng"/>
              <a:t>What is Automatism?</a:t>
            </a:r>
          </a:p>
        </p:txBody>
      </p:sp>
      <p:graphicFrame>
        <p:nvGraphicFramePr>
          <p:cNvPr id="5" name="Content Placeholder 2">
            <a:extLst>
              <a:ext uri="{FF2B5EF4-FFF2-40B4-BE49-F238E27FC236}">
                <a16:creationId xmlns:a16="http://schemas.microsoft.com/office/drawing/2014/main" id="{9C7077EF-BB55-6708-E74C-538B5A829FCD}"/>
              </a:ext>
            </a:extLst>
          </p:cNvPr>
          <p:cNvGraphicFramePr>
            <a:graphicFrameLocks noGrp="1"/>
          </p:cNvGraphicFramePr>
          <p:nvPr>
            <p:ph idx="1"/>
            <p:extLst>
              <p:ext uri="{D42A27DB-BD31-4B8C-83A1-F6EECF244321}">
                <p14:modId xmlns:p14="http://schemas.microsoft.com/office/powerpoint/2010/main" val="276842811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9983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4" name="Picture 13">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7" name="Rectangle 16">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2ECF103-4B50-106D-782B-835849D83077}"/>
              </a:ext>
            </a:extLst>
          </p:cNvPr>
          <p:cNvSpPr>
            <a:spLocks noGrp="1"/>
          </p:cNvSpPr>
          <p:nvPr>
            <p:ph type="title"/>
          </p:nvPr>
        </p:nvSpPr>
        <p:spPr>
          <a:xfrm>
            <a:off x="6477000" y="586992"/>
            <a:ext cx="4953000" cy="2308608"/>
          </a:xfrm>
        </p:spPr>
        <p:txBody>
          <a:bodyPr>
            <a:normAutofit/>
          </a:bodyPr>
          <a:lstStyle/>
          <a:p>
            <a:r>
              <a:rPr lang="en-GB" u="sng">
                <a:solidFill>
                  <a:srgbClr val="FFFFFF"/>
                </a:solidFill>
              </a:rPr>
              <a:t>How is Automatism proven?</a:t>
            </a:r>
          </a:p>
        </p:txBody>
      </p:sp>
      <p:pic>
        <p:nvPicPr>
          <p:cNvPr id="4" name="Picture 3" descr="A close-up of a brain&#10;&#10;Description automatically generated">
            <a:extLst>
              <a:ext uri="{FF2B5EF4-FFF2-40B4-BE49-F238E27FC236}">
                <a16:creationId xmlns:a16="http://schemas.microsoft.com/office/drawing/2014/main" id="{8602EE98-411E-031B-C3C8-9DBDD4BF6250}"/>
              </a:ext>
            </a:extLst>
          </p:cNvPr>
          <p:cNvPicPr>
            <a:picLocks noChangeAspect="1"/>
          </p:cNvPicPr>
          <p:nvPr/>
        </p:nvPicPr>
        <p:blipFill>
          <a:blip r:embed="rId4"/>
          <a:stretch>
            <a:fillRect/>
          </a:stretch>
        </p:blipFill>
        <p:spPr>
          <a:xfrm>
            <a:off x="533400" y="1823471"/>
            <a:ext cx="4817466" cy="3205804"/>
          </a:xfrm>
          <a:prstGeom prst="rect">
            <a:avLst/>
          </a:prstGeom>
        </p:spPr>
      </p:pic>
      <p:sp>
        <p:nvSpPr>
          <p:cNvPr id="3" name="Content Placeholder 2">
            <a:extLst>
              <a:ext uri="{FF2B5EF4-FFF2-40B4-BE49-F238E27FC236}">
                <a16:creationId xmlns:a16="http://schemas.microsoft.com/office/drawing/2014/main" id="{21F0A25C-ABCB-E17B-2C76-1CB666BF939C}"/>
              </a:ext>
            </a:extLst>
          </p:cNvPr>
          <p:cNvSpPr>
            <a:spLocks noGrp="1"/>
          </p:cNvSpPr>
          <p:nvPr>
            <p:ph idx="1"/>
          </p:nvPr>
        </p:nvSpPr>
        <p:spPr>
          <a:xfrm>
            <a:off x="6477000" y="2819400"/>
            <a:ext cx="4952681" cy="3460964"/>
          </a:xfrm>
        </p:spPr>
        <p:txBody>
          <a:bodyPr anchor="ctr">
            <a:normAutofit/>
          </a:bodyPr>
          <a:lstStyle/>
          <a:p>
            <a:pPr algn="ctr"/>
            <a:r>
              <a:rPr lang="en-GB" sz="1800" u="sng" dirty="0">
                <a:solidFill>
                  <a:srgbClr val="FFFFFF"/>
                </a:solidFill>
              </a:rPr>
              <a:t>Automatism is proven by:</a:t>
            </a:r>
          </a:p>
          <a:p>
            <a:pPr algn="ctr"/>
            <a:r>
              <a:rPr lang="en-GB" sz="1800" dirty="0">
                <a:solidFill>
                  <a:srgbClr val="FFFFFF"/>
                </a:solidFill>
              </a:rPr>
              <a:t>- If a person lacked total control over their body during the time of the offence and the lack of control was not their own doing the defendant may plead not guilty.  ( Law commission, 2013).</a:t>
            </a:r>
          </a:p>
        </p:txBody>
      </p:sp>
      <p:sp>
        <p:nvSpPr>
          <p:cNvPr id="5" name="TextBox 4">
            <a:extLst>
              <a:ext uri="{FF2B5EF4-FFF2-40B4-BE49-F238E27FC236}">
                <a16:creationId xmlns:a16="http://schemas.microsoft.com/office/drawing/2014/main" id="{9DAD954B-9BEC-B014-98ED-8E2F6B1B7CFF}"/>
              </a:ext>
            </a:extLst>
          </p:cNvPr>
          <p:cNvSpPr txBox="1"/>
          <p:nvPr/>
        </p:nvSpPr>
        <p:spPr>
          <a:xfrm>
            <a:off x="533400" y="5029275"/>
            <a:ext cx="2288177" cy="261610"/>
          </a:xfrm>
          <a:prstGeom prst="rect">
            <a:avLst/>
          </a:prstGeom>
          <a:noFill/>
        </p:spPr>
        <p:txBody>
          <a:bodyPr wrap="square" rtlCol="0">
            <a:spAutoFit/>
          </a:bodyPr>
          <a:lstStyle/>
          <a:p>
            <a:r>
              <a:rPr lang="en-GB" sz="1100" dirty="0"/>
              <a:t>(Live Science, 2021)</a:t>
            </a:r>
          </a:p>
        </p:txBody>
      </p:sp>
    </p:spTree>
    <p:extLst>
      <p:ext uri="{BB962C8B-B14F-4D97-AF65-F5344CB8AC3E}">
        <p14:creationId xmlns:p14="http://schemas.microsoft.com/office/powerpoint/2010/main" val="1000471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8B7CC9ED-57A2-429E-8FD9-D55F47275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8138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6A60114-1146-F2BC-A5D9-A39890E7A999}"/>
              </a:ext>
            </a:extLst>
          </p:cNvPr>
          <p:cNvSpPr>
            <a:spLocks noGrp="1"/>
          </p:cNvSpPr>
          <p:nvPr>
            <p:ph type="title"/>
          </p:nvPr>
        </p:nvSpPr>
        <p:spPr>
          <a:xfrm>
            <a:off x="838200" y="586992"/>
            <a:ext cx="4953000" cy="2308608"/>
          </a:xfrm>
        </p:spPr>
        <p:txBody>
          <a:bodyPr>
            <a:normAutofit/>
          </a:bodyPr>
          <a:lstStyle/>
          <a:p>
            <a:pPr algn="ctr"/>
            <a:r>
              <a:rPr lang="en-GB" u="sng" dirty="0">
                <a:solidFill>
                  <a:srgbClr val="FFFFFF"/>
                </a:solidFill>
              </a:rPr>
              <a:t>Key cases of Automatism.</a:t>
            </a:r>
          </a:p>
        </p:txBody>
      </p:sp>
      <p:graphicFrame>
        <p:nvGraphicFramePr>
          <p:cNvPr id="25" name="Content Placeholder 2">
            <a:extLst>
              <a:ext uri="{FF2B5EF4-FFF2-40B4-BE49-F238E27FC236}">
                <a16:creationId xmlns:a16="http://schemas.microsoft.com/office/drawing/2014/main" id="{4F52A76D-9FD5-7EEF-8E4E-CE6601DA8213}"/>
              </a:ext>
            </a:extLst>
          </p:cNvPr>
          <p:cNvGraphicFramePr>
            <a:graphicFrameLocks noGrp="1"/>
          </p:cNvGraphicFramePr>
          <p:nvPr>
            <p:ph idx="1"/>
            <p:extLst>
              <p:ext uri="{D42A27DB-BD31-4B8C-83A1-F6EECF244321}">
                <p14:modId xmlns:p14="http://schemas.microsoft.com/office/powerpoint/2010/main" val="560668221"/>
              </p:ext>
            </p:extLst>
          </p:nvPr>
        </p:nvGraphicFramePr>
        <p:xfrm>
          <a:off x="838200" y="2819400"/>
          <a:ext cx="4952681" cy="34609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6" name="Group 15">
            <a:extLst>
              <a:ext uri="{FF2B5EF4-FFF2-40B4-BE49-F238E27FC236}">
                <a16:creationId xmlns:a16="http://schemas.microsoft.com/office/drawing/2014/main" id="{739BAE37-B96C-4F71-BC0F-C5F3C7DFDE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17" name="Picture 16">
              <a:extLst>
                <a:ext uri="{FF2B5EF4-FFF2-40B4-BE49-F238E27FC236}">
                  <a16:creationId xmlns:a16="http://schemas.microsoft.com/office/drawing/2014/main" id="{F586E638-2324-405E-9DF6-E3DDA81B8D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7">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8" name="Picture 17">
              <a:extLst>
                <a:ext uri="{FF2B5EF4-FFF2-40B4-BE49-F238E27FC236}">
                  <a16:creationId xmlns:a16="http://schemas.microsoft.com/office/drawing/2014/main" id="{2954E671-967A-4B9A-8F60-B0834D0792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5" name="Graphic 4" descr="Car with solid fill">
            <a:extLst>
              <a:ext uri="{FF2B5EF4-FFF2-40B4-BE49-F238E27FC236}">
                <a16:creationId xmlns:a16="http://schemas.microsoft.com/office/drawing/2014/main" id="{421FD1F2-B6D5-C09A-27D5-B44C36BD789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776437" y="1017640"/>
            <a:ext cx="4817466" cy="4817466"/>
          </a:xfrm>
          <a:prstGeom prst="rect">
            <a:avLst/>
          </a:prstGeom>
        </p:spPr>
      </p:pic>
    </p:spTree>
    <p:extLst>
      <p:ext uri="{BB962C8B-B14F-4D97-AF65-F5344CB8AC3E}">
        <p14:creationId xmlns:p14="http://schemas.microsoft.com/office/powerpoint/2010/main" val="941798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8" name="Group 27">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29" name="Picture 28">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30" name="Picture 29">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36E510F-E2C2-E91C-CE6E-F4B4BE11D316}"/>
              </a:ext>
            </a:extLst>
          </p:cNvPr>
          <p:cNvSpPr>
            <a:spLocks noGrp="1"/>
          </p:cNvSpPr>
          <p:nvPr>
            <p:ph type="title"/>
          </p:nvPr>
        </p:nvSpPr>
        <p:spPr>
          <a:xfrm>
            <a:off x="838201" y="559813"/>
            <a:ext cx="3352799" cy="5577934"/>
          </a:xfrm>
        </p:spPr>
        <p:txBody>
          <a:bodyPr vert="horz" lIns="91440" tIns="45720" rIns="91440" bIns="45720" rtlCol="0" anchor="ctr">
            <a:normAutofit/>
          </a:bodyPr>
          <a:lstStyle/>
          <a:p>
            <a:r>
              <a:rPr lang="en-US" sz="4000" u="sng" dirty="0"/>
              <a:t>Advantage of Insanity</a:t>
            </a:r>
          </a:p>
        </p:txBody>
      </p:sp>
      <p:graphicFrame>
        <p:nvGraphicFramePr>
          <p:cNvPr id="20" name="TextBox 5">
            <a:extLst>
              <a:ext uri="{FF2B5EF4-FFF2-40B4-BE49-F238E27FC236}">
                <a16:creationId xmlns:a16="http://schemas.microsoft.com/office/drawing/2014/main" id="{5CBC6A27-152F-B8A7-70A9-C42FB6558667}"/>
              </a:ext>
            </a:extLst>
          </p:cNvPr>
          <p:cNvGraphicFramePr/>
          <p:nvPr>
            <p:extLst>
              <p:ext uri="{D42A27DB-BD31-4B8C-83A1-F6EECF244321}">
                <p14:modId xmlns:p14="http://schemas.microsoft.com/office/powerpoint/2010/main" val="326749245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Angry face with solid fill with solid fill">
            <a:extLst>
              <a:ext uri="{FF2B5EF4-FFF2-40B4-BE49-F238E27FC236}">
                <a16:creationId xmlns:a16="http://schemas.microsoft.com/office/drawing/2014/main" id="{CBD10673-C25D-18D3-C8E3-20E451D1925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046491" y="3768791"/>
            <a:ext cx="1995406" cy="1995406"/>
          </a:xfrm>
          <a:prstGeom prst="rect">
            <a:avLst/>
          </a:prstGeom>
        </p:spPr>
      </p:pic>
    </p:spTree>
    <p:extLst>
      <p:ext uri="{BB962C8B-B14F-4D97-AF65-F5344CB8AC3E}">
        <p14:creationId xmlns:p14="http://schemas.microsoft.com/office/powerpoint/2010/main" val="2677479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Rectangle 43">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47" name="Picture 46">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48" name="Picture 47">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50" name="Rectangle 49">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FADEFFF-A95E-482E-0A8F-1B54B3A6FD43}"/>
              </a:ext>
            </a:extLst>
          </p:cNvPr>
          <p:cNvSpPr>
            <a:spLocks noGrp="1"/>
          </p:cNvSpPr>
          <p:nvPr>
            <p:ph type="title"/>
          </p:nvPr>
        </p:nvSpPr>
        <p:spPr>
          <a:xfrm>
            <a:off x="6477000" y="586992"/>
            <a:ext cx="4953000" cy="2308608"/>
          </a:xfrm>
        </p:spPr>
        <p:txBody>
          <a:bodyPr>
            <a:normAutofit/>
          </a:bodyPr>
          <a:lstStyle/>
          <a:p>
            <a:r>
              <a:rPr lang="en-GB" sz="4100" u="sng" dirty="0">
                <a:solidFill>
                  <a:srgbClr val="FFFFFF"/>
                </a:solidFill>
              </a:rPr>
              <a:t>Disadvantages of the Defence of Insanity.</a:t>
            </a:r>
          </a:p>
        </p:txBody>
      </p:sp>
      <p:pic>
        <p:nvPicPr>
          <p:cNvPr id="6" name="Graphic 5" descr="Stethoscope outline">
            <a:extLst>
              <a:ext uri="{FF2B5EF4-FFF2-40B4-BE49-F238E27FC236}">
                <a16:creationId xmlns:a16="http://schemas.microsoft.com/office/drawing/2014/main" id="{5270D733-FD96-E552-7010-F46EB20ED43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3400" y="1017640"/>
            <a:ext cx="4817466" cy="4817466"/>
          </a:xfrm>
          <a:prstGeom prst="rect">
            <a:avLst/>
          </a:prstGeom>
        </p:spPr>
      </p:pic>
      <p:graphicFrame>
        <p:nvGraphicFramePr>
          <p:cNvPr id="26" name="Content Placeholder 2">
            <a:extLst>
              <a:ext uri="{FF2B5EF4-FFF2-40B4-BE49-F238E27FC236}">
                <a16:creationId xmlns:a16="http://schemas.microsoft.com/office/drawing/2014/main" id="{2889E886-B91E-FA7E-EB9D-46F593A8EA85}"/>
              </a:ext>
            </a:extLst>
          </p:cNvPr>
          <p:cNvGraphicFramePr>
            <a:graphicFrameLocks noGrp="1"/>
          </p:cNvGraphicFramePr>
          <p:nvPr>
            <p:ph idx="1"/>
            <p:extLst>
              <p:ext uri="{D42A27DB-BD31-4B8C-83A1-F6EECF244321}">
                <p14:modId xmlns:p14="http://schemas.microsoft.com/office/powerpoint/2010/main" val="2726386055"/>
              </p:ext>
            </p:extLst>
          </p:nvPr>
        </p:nvGraphicFramePr>
        <p:xfrm>
          <a:off x="6477000" y="2819400"/>
          <a:ext cx="4952681" cy="34609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03528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25" name="Picture 24">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6" name="Picture 25">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8" name="Rectangle 27">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6944813-5755-4E10-CEC8-041E5D3EB185}"/>
              </a:ext>
            </a:extLst>
          </p:cNvPr>
          <p:cNvSpPr>
            <a:spLocks noGrp="1"/>
          </p:cNvSpPr>
          <p:nvPr>
            <p:ph type="title"/>
          </p:nvPr>
        </p:nvSpPr>
        <p:spPr>
          <a:xfrm>
            <a:off x="6477000" y="586992"/>
            <a:ext cx="4953000" cy="2308608"/>
          </a:xfrm>
        </p:spPr>
        <p:txBody>
          <a:bodyPr>
            <a:normAutofit/>
          </a:bodyPr>
          <a:lstStyle/>
          <a:p>
            <a:pPr algn="ctr"/>
            <a:r>
              <a:rPr lang="en-GB" u="sng" dirty="0">
                <a:solidFill>
                  <a:srgbClr val="FFFFFF"/>
                </a:solidFill>
              </a:rPr>
              <a:t>Disadvantages of the Defence of Insanity.</a:t>
            </a:r>
          </a:p>
        </p:txBody>
      </p:sp>
      <p:pic>
        <p:nvPicPr>
          <p:cNvPr id="6" name="Graphic 5" descr="Cycle with people outline">
            <a:extLst>
              <a:ext uri="{FF2B5EF4-FFF2-40B4-BE49-F238E27FC236}">
                <a16:creationId xmlns:a16="http://schemas.microsoft.com/office/drawing/2014/main" id="{A4A9C8E8-4445-7D07-A881-294571EBE6E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3400" y="1017640"/>
            <a:ext cx="4817466" cy="4817466"/>
          </a:xfrm>
          <a:prstGeom prst="rect">
            <a:avLst/>
          </a:prstGeom>
        </p:spPr>
      </p:pic>
      <p:graphicFrame>
        <p:nvGraphicFramePr>
          <p:cNvPr id="5" name="Content Placeholder 2">
            <a:extLst>
              <a:ext uri="{FF2B5EF4-FFF2-40B4-BE49-F238E27FC236}">
                <a16:creationId xmlns:a16="http://schemas.microsoft.com/office/drawing/2014/main" id="{45536307-9FDA-44EC-5DF8-9519ACD46D08}"/>
              </a:ext>
            </a:extLst>
          </p:cNvPr>
          <p:cNvGraphicFramePr>
            <a:graphicFrameLocks noGrp="1"/>
          </p:cNvGraphicFramePr>
          <p:nvPr>
            <p:ph idx="1"/>
            <p:extLst>
              <p:ext uri="{D42A27DB-BD31-4B8C-83A1-F6EECF244321}">
                <p14:modId xmlns:p14="http://schemas.microsoft.com/office/powerpoint/2010/main" val="2949308015"/>
              </p:ext>
            </p:extLst>
          </p:nvPr>
        </p:nvGraphicFramePr>
        <p:xfrm>
          <a:off x="6477000" y="2819400"/>
          <a:ext cx="4952681" cy="34609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14604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3B33B09-EBE7-94AB-C88D-BB7B5D5EB4E2}"/>
              </a:ext>
            </a:extLst>
          </p:cNvPr>
          <p:cNvSpPr>
            <a:spLocks noGrp="1"/>
          </p:cNvSpPr>
          <p:nvPr>
            <p:ph type="title"/>
          </p:nvPr>
        </p:nvSpPr>
        <p:spPr>
          <a:xfrm>
            <a:off x="838200" y="586992"/>
            <a:ext cx="4953000" cy="2308608"/>
          </a:xfrm>
        </p:spPr>
        <p:txBody>
          <a:bodyPr>
            <a:normAutofit/>
          </a:bodyPr>
          <a:lstStyle/>
          <a:p>
            <a:r>
              <a:rPr lang="en-GB" u="sng" dirty="0">
                <a:solidFill>
                  <a:srgbClr val="FFFFFF"/>
                </a:solidFill>
              </a:rPr>
              <a:t>Advantages of Automatism.</a:t>
            </a:r>
          </a:p>
        </p:txBody>
      </p:sp>
      <p:grpSp>
        <p:nvGrpSpPr>
          <p:cNvPr id="24" name="Group 23">
            <a:extLst>
              <a:ext uri="{FF2B5EF4-FFF2-40B4-BE49-F238E27FC236}">
                <a16:creationId xmlns:a16="http://schemas.microsoft.com/office/drawing/2014/main" id="{6DA3B144-1074-4EB3-8741-160D2211B9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4385" y="41921"/>
            <a:ext cx="3997615" cy="6816079"/>
            <a:chOff x="8059620" y="41922"/>
            <a:chExt cx="3997615" cy="6816077"/>
          </a:xfrm>
        </p:grpSpPr>
        <p:pic>
          <p:nvPicPr>
            <p:cNvPr id="25" name="Picture 24">
              <a:extLst>
                <a:ext uri="{FF2B5EF4-FFF2-40B4-BE49-F238E27FC236}">
                  <a16:creationId xmlns:a16="http://schemas.microsoft.com/office/drawing/2014/main" id="{28BB9A36-C57B-45F3-BF80-89A7707B040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6" name="Picture 25">
              <a:extLst>
                <a:ext uri="{FF2B5EF4-FFF2-40B4-BE49-F238E27FC236}">
                  <a16:creationId xmlns:a16="http://schemas.microsoft.com/office/drawing/2014/main" id="{0BCBB483-EE40-4AA6-925A-5AE654585D5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6" name="Graphic 5" descr="Thought bubble outline">
            <a:extLst>
              <a:ext uri="{FF2B5EF4-FFF2-40B4-BE49-F238E27FC236}">
                <a16:creationId xmlns:a16="http://schemas.microsoft.com/office/drawing/2014/main" id="{5ADE0D10-E04E-3430-5AB5-0328B353340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58001" y="1064173"/>
            <a:ext cx="4724400" cy="4724400"/>
          </a:xfrm>
          <a:prstGeom prst="rect">
            <a:avLst/>
          </a:prstGeom>
        </p:spPr>
      </p:pic>
      <p:graphicFrame>
        <p:nvGraphicFramePr>
          <p:cNvPr id="5" name="Content Placeholder 2">
            <a:extLst>
              <a:ext uri="{FF2B5EF4-FFF2-40B4-BE49-F238E27FC236}">
                <a16:creationId xmlns:a16="http://schemas.microsoft.com/office/drawing/2014/main" id="{92E31E35-A7C6-5044-5EA8-A7CB85564264}"/>
              </a:ext>
            </a:extLst>
          </p:cNvPr>
          <p:cNvGraphicFramePr>
            <a:graphicFrameLocks noGrp="1"/>
          </p:cNvGraphicFramePr>
          <p:nvPr>
            <p:ph idx="1"/>
            <p:extLst>
              <p:ext uri="{D42A27DB-BD31-4B8C-83A1-F6EECF244321}">
                <p14:modId xmlns:p14="http://schemas.microsoft.com/office/powerpoint/2010/main" val="1107470134"/>
              </p:ext>
            </p:extLst>
          </p:nvPr>
        </p:nvGraphicFramePr>
        <p:xfrm>
          <a:off x="838200" y="2819400"/>
          <a:ext cx="4952681" cy="34609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25E65600-8C1A-DBCA-5CF7-B29D66A5C1C6}"/>
              </a:ext>
            </a:extLst>
          </p:cNvPr>
          <p:cNvSpPr txBox="1"/>
          <p:nvPr/>
        </p:nvSpPr>
        <p:spPr>
          <a:xfrm>
            <a:off x="8146823" y="2541657"/>
            <a:ext cx="2474259" cy="707886"/>
          </a:xfrm>
          <a:prstGeom prst="rect">
            <a:avLst/>
          </a:prstGeom>
          <a:noFill/>
        </p:spPr>
        <p:txBody>
          <a:bodyPr wrap="square" rtlCol="0">
            <a:spAutoFit/>
          </a:bodyPr>
          <a:lstStyle/>
          <a:p>
            <a:r>
              <a:rPr lang="en-GB" sz="4000" b="1" dirty="0">
                <a:solidFill>
                  <a:schemeClr val="accent4"/>
                </a:solidFill>
              </a:rPr>
              <a:t>DREAM</a:t>
            </a:r>
          </a:p>
        </p:txBody>
      </p:sp>
    </p:spTree>
    <p:extLst>
      <p:ext uri="{BB962C8B-B14F-4D97-AF65-F5344CB8AC3E}">
        <p14:creationId xmlns:p14="http://schemas.microsoft.com/office/powerpoint/2010/main" val="1409339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4" name="Rectangle 33">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6" name="Group 35">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37" name="Picture 36">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38" name="Picture 37">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BB3BAB3-64CB-36B4-35C1-2DCB35A36CDD}"/>
              </a:ext>
            </a:extLst>
          </p:cNvPr>
          <p:cNvSpPr>
            <a:spLocks noGrp="1"/>
          </p:cNvSpPr>
          <p:nvPr>
            <p:ph type="title"/>
          </p:nvPr>
        </p:nvSpPr>
        <p:spPr>
          <a:xfrm>
            <a:off x="728736" y="457200"/>
            <a:ext cx="3352799" cy="5577934"/>
          </a:xfrm>
        </p:spPr>
        <p:txBody>
          <a:bodyPr vert="horz" lIns="91440" tIns="45720" rIns="91440" bIns="45720" rtlCol="0" anchor="ctr">
            <a:normAutofit/>
          </a:bodyPr>
          <a:lstStyle/>
          <a:p>
            <a:pPr algn="ctr"/>
            <a:r>
              <a:rPr lang="en-US" sz="4000" u="sng" dirty="0"/>
              <a:t>Disadvantage of Automatism</a:t>
            </a:r>
          </a:p>
        </p:txBody>
      </p:sp>
      <p:graphicFrame>
        <p:nvGraphicFramePr>
          <p:cNvPr id="28" name="TextBox 3">
            <a:extLst>
              <a:ext uri="{FF2B5EF4-FFF2-40B4-BE49-F238E27FC236}">
                <a16:creationId xmlns:a16="http://schemas.microsoft.com/office/drawing/2014/main" id="{CCA6860C-02B2-8F0D-BE68-BBF082109518}"/>
              </a:ext>
            </a:extLst>
          </p:cNvPr>
          <p:cNvGraphicFramePr/>
          <p:nvPr>
            <p:extLst>
              <p:ext uri="{D42A27DB-BD31-4B8C-83A1-F6EECF244321}">
                <p14:modId xmlns:p14="http://schemas.microsoft.com/office/powerpoint/2010/main" val="167006057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FAEDF709-3494-C289-AD9F-3F6990538506}"/>
              </a:ext>
            </a:extLst>
          </p:cNvPr>
          <p:cNvSpPr txBox="1"/>
          <p:nvPr/>
        </p:nvSpPr>
        <p:spPr>
          <a:xfrm>
            <a:off x="4807223" y="5472113"/>
            <a:ext cx="3368801" cy="307777"/>
          </a:xfrm>
          <a:prstGeom prst="rect">
            <a:avLst/>
          </a:prstGeom>
          <a:noFill/>
        </p:spPr>
        <p:txBody>
          <a:bodyPr wrap="square" rtlCol="0">
            <a:spAutoFit/>
          </a:bodyPr>
          <a:lstStyle/>
          <a:p>
            <a:r>
              <a:rPr lang="en-GB" sz="1400" dirty="0"/>
              <a:t>(Blackstone’s Criminal Practice, 2023) </a:t>
            </a:r>
          </a:p>
        </p:txBody>
      </p:sp>
    </p:spTree>
    <p:extLst>
      <p:ext uri="{BB962C8B-B14F-4D97-AF65-F5344CB8AC3E}">
        <p14:creationId xmlns:p14="http://schemas.microsoft.com/office/powerpoint/2010/main" val="1562090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6" name="Picture 15">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7" name="Picture 16">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5FBD61B-E08B-8AC0-2802-B15F7A9FA2A8}"/>
              </a:ext>
            </a:extLst>
          </p:cNvPr>
          <p:cNvSpPr>
            <a:spLocks noGrp="1"/>
          </p:cNvSpPr>
          <p:nvPr>
            <p:ph type="title"/>
          </p:nvPr>
        </p:nvSpPr>
        <p:spPr>
          <a:xfrm>
            <a:off x="838201" y="559813"/>
            <a:ext cx="3352799" cy="5577934"/>
          </a:xfrm>
        </p:spPr>
        <p:txBody>
          <a:bodyPr>
            <a:normAutofit/>
          </a:bodyPr>
          <a:lstStyle/>
          <a:p>
            <a:r>
              <a:rPr lang="en-GB" sz="4000"/>
              <a:t>Reform suggestions for Insanity</a:t>
            </a:r>
          </a:p>
        </p:txBody>
      </p:sp>
      <p:graphicFrame>
        <p:nvGraphicFramePr>
          <p:cNvPr id="7" name="Content Placeholder 4">
            <a:extLst>
              <a:ext uri="{FF2B5EF4-FFF2-40B4-BE49-F238E27FC236}">
                <a16:creationId xmlns:a16="http://schemas.microsoft.com/office/drawing/2014/main" id="{49A02183-9EC4-8290-806E-1828C5CC1AED}"/>
              </a:ext>
            </a:extLst>
          </p:cNvPr>
          <p:cNvGraphicFramePr>
            <a:graphicFrameLocks noGrp="1"/>
          </p:cNvGraphicFramePr>
          <p:nvPr>
            <p:ph idx="1"/>
            <p:extLst>
              <p:ext uri="{D42A27DB-BD31-4B8C-83A1-F6EECF244321}">
                <p14:modId xmlns:p14="http://schemas.microsoft.com/office/powerpoint/2010/main" val="93966602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1198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7" name="Group 26">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5" name="Picture 14">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6" name="Picture 15">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C795465D-6B61-3682-A0C3-0B0A3EABF27B}"/>
              </a:ext>
            </a:extLst>
          </p:cNvPr>
          <p:cNvSpPr>
            <a:spLocks noGrp="1"/>
          </p:cNvSpPr>
          <p:nvPr>
            <p:ph type="title"/>
          </p:nvPr>
        </p:nvSpPr>
        <p:spPr>
          <a:xfrm>
            <a:off x="838201" y="559813"/>
            <a:ext cx="4876800" cy="5577934"/>
          </a:xfrm>
        </p:spPr>
        <p:txBody>
          <a:bodyPr>
            <a:normAutofit/>
          </a:bodyPr>
          <a:lstStyle/>
          <a:p>
            <a:r>
              <a:rPr lang="en-GB"/>
              <a:t>Reform suggestions for Automatism</a:t>
            </a:r>
          </a:p>
        </p:txBody>
      </p:sp>
      <p:graphicFrame>
        <p:nvGraphicFramePr>
          <p:cNvPr id="28" name="Content Placeholder 3">
            <a:extLst>
              <a:ext uri="{FF2B5EF4-FFF2-40B4-BE49-F238E27FC236}">
                <a16:creationId xmlns:a16="http://schemas.microsoft.com/office/drawing/2014/main" id="{D6FCE67B-EDDC-96D2-7CEF-73DD34146844}"/>
              </a:ext>
            </a:extLst>
          </p:cNvPr>
          <p:cNvGraphicFramePr>
            <a:graphicFrameLocks noGrp="1"/>
          </p:cNvGraphicFramePr>
          <p:nvPr>
            <p:ph idx="1"/>
            <p:extLst>
              <p:ext uri="{D42A27DB-BD31-4B8C-83A1-F6EECF244321}">
                <p14:modId xmlns:p14="http://schemas.microsoft.com/office/powerpoint/2010/main" val="1230634525"/>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8A3B77C9-A7A2-DD7A-1A53-F8B7F3339B34}"/>
              </a:ext>
            </a:extLst>
          </p:cNvPr>
          <p:cNvSpPr txBox="1"/>
          <p:nvPr/>
        </p:nvSpPr>
        <p:spPr>
          <a:xfrm>
            <a:off x="6184458" y="6165299"/>
            <a:ext cx="2995168" cy="276999"/>
          </a:xfrm>
          <a:prstGeom prst="rect">
            <a:avLst/>
          </a:prstGeom>
          <a:noFill/>
        </p:spPr>
        <p:txBody>
          <a:bodyPr wrap="square" rtlCol="0">
            <a:spAutoFit/>
          </a:bodyPr>
          <a:lstStyle/>
          <a:p>
            <a:r>
              <a:rPr lang="en-GB" sz="1200" dirty="0"/>
              <a:t>Above information from Mackay (1987)</a:t>
            </a:r>
          </a:p>
        </p:txBody>
      </p:sp>
    </p:spTree>
    <p:extLst>
      <p:ext uri="{BB962C8B-B14F-4D97-AF65-F5344CB8AC3E}">
        <p14:creationId xmlns:p14="http://schemas.microsoft.com/office/powerpoint/2010/main" val="1231840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8B7CC9ED-57A2-429E-8FD9-D55F47275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8138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DFB917F-7DEE-DEAB-88F1-1A69AC2A6248}"/>
              </a:ext>
            </a:extLst>
          </p:cNvPr>
          <p:cNvSpPr>
            <a:spLocks noGrp="1"/>
          </p:cNvSpPr>
          <p:nvPr>
            <p:ph type="title"/>
          </p:nvPr>
        </p:nvSpPr>
        <p:spPr>
          <a:xfrm>
            <a:off x="838200" y="586992"/>
            <a:ext cx="4953000" cy="2308608"/>
          </a:xfrm>
        </p:spPr>
        <p:txBody>
          <a:bodyPr>
            <a:normAutofit/>
          </a:bodyPr>
          <a:lstStyle/>
          <a:p>
            <a:r>
              <a:rPr lang="en-GB">
                <a:solidFill>
                  <a:srgbClr val="FFFFFF"/>
                </a:solidFill>
              </a:rPr>
              <a:t>Summary:</a:t>
            </a:r>
          </a:p>
        </p:txBody>
      </p:sp>
      <p:graphicFrame>
        <p:nvGraphicFramePr>
          <p:cNvPr id="37" name="Content Placeholder 2">
            <a:extLst>
              <a:ext uri="{FF2B5EF4-FFF2-40B4-BE49-F238E27FC236}">
                <a16:creationId xmlns:a16="http://schemas.microsoft.com/office/drawing/2014/main" id="{7DBC866E-E2E6-47ED-9DBD-BD285D5A09EC}"/>
              </a:ext>
            </a:extLst>
          </p:cNvPr>
          <p:cNvGraphicFramePr>
            <a:graphicFrameLocks noGrp="1"/>
          </p:cNvGraphicFramePr>
          <p:nvPr>
            <p:ph idx="1"/>
          </p:nvPr>
        </p:nvGraphicFramePr>
        <p:xfrm>
          <a:off x="838200" y="2819400"/>
          <a:ext cx="4952681" cy="34609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1" name="Group 30">
            <a:extLst>
              <a:ext uri="{FF2B5EF4-FFF2-40B4-BE49-F238E27FC236}">
                <a16:creationId xmlns:a16="http://schemas.microsoft.com/office/drawing/2014/main" id="{739BAE37-B96C-4F71-BC0F-C5F3C7DFDE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32" name="Picture 31">
              <a:extLst>
                <a:ext uri="{FF2B5EF4-FFF2-40B4-BE49-F238E27FC236}">
                  <a16:creationId xmlns:a16="http://schemas.microsoft.com/office/drawing/2014/main" id="{F586E638-2324-405E-9DF6-E3DDA81B8D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7">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33" name="Picture 32">
              <a:extLst>
                <a:ext uri="{FF2B5EF4-FFF2-40B4-BE49-F238E27FC236}">
                  <a16:creationId xmlns:a16="http://schemas.microsoft.com/office/drawing/2014/main" id="{2954E671-967A-4B9A-8F60-B0834D0792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7" name="Graphic 6" descr="Gavel">
            <a:extLst>
              <a:ext uri="{FF2B5EF4-FFF2-40B4-BE49-F238E27FC236}">
                <a16:creationId xmlns:a16="http://schemas.microsoft.com/office/drawing/2014/main" id="{79090574-DEE7-3121-87CC-B9D35A45ABE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776437" y="1017640"/>
            <a:ext cx="4817466" cy="4817466"/>
          </a:xfrm>
          <a:prstGeom prst="rect">
            <a:avLst/>
          </a:prstGeom>
        </p:spPr>
      </p:pic>
    </p:spTree>
    <p:extLst>
      <p:ext uri="{BB962C8B-B14F-4D97-AF65-F5344CB8AC3E}">
        <p14:creationId xmlns:p14="http://schemas.microsoft.com/office/powerpoint/2010/main" val="13362974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18" name="Picture 17">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05157D6E-ECA9-84BC-7959-9C156930E324}"/>
              </a:ext>
            </a:extLst>
          </p:cNvPr>
          <p:cNvSpPr>
            <a:spLocks noGrp="1"/>
          </p:cNvSpPr>
          <p:nvPr>
            <p:ph type="title"/>
          </p:nvPr>
        </p:nvSpPr>
        <p:spPr>
          <a:xfrm>
            <a:off x="1198182" y="381000"/>
            <a:ext cx="10003218" cy="1600124"/>
          </a:xfrm>
        </p:spPr>
        <p:txBody>
          <a:bodyPr>
            <a:normAutofit/>
          </a:bodyPr>
          <a:lstStyle/>
          <a:p>
            <a:r>
              <a:rPr lang="en-GB" u="sng" dirty="0"/>
              <a:t>Research Timeline </a:t>
            </a:r>
          </a:p>
        </p:txBody>
      </p:sp>
      <p:graphicFrame>
        <p:nvGraphicFramePr>
          <p:cNvPr id="19" name="Content Placeholder 3">
            <a:extLst>
              <a:ext uri="{FF2B5EF4-FFF2-40B4-BE49-F238E27FC236}">
                <a16:creationId xmlns:a16="http://schemas.microsoft.com/office/drawing/2014/main" id="{6B475C5B-8C83-CB7E-14EA-A5579C34EB5E}"/>
              </a:ext>
            </a:extLst>
          </p:cNvPr>
          <p:cNvGraphicFramePr>
            <a:graphicFrameLocks noGrp="1"/>
          </p:cNvGraphicFramePr>
          <p:nvPr>
            <p:ph idx="1"/>
            <p:extLst>
              <p:ext uri="{D42A27DB-BD31-4B8C-83A1-F6EECF244321}">
                <p14:modId xmlns:p14="http://schemas.microsoft.com/office/powerpoint/2010/main" val="305748369"/>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87385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947B8-158B-962C-810D-1751728134E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CAE910E-9477-6654-03D1-37C8993B14C3}"/>
              </a:ext>
            </a:extLst>
          </p:cNvPr>
          <p:cNvSpPr>
            <a:spLocks noGrp="1"/>
          </p:cNvSpPr>
          <p:nvPr>
            <p:ph idx="1"/>
          </p:nvPr>
        </p:nvSpPr>
        <p:spPr/>
        <p:txBody>
          <a:bodyPr>
            <a:normAutofit fontScale="77500" lnSpcReduction="20000"/>
          </a:bodyPr>
          <a:lstStyle/>
          <a:p>
            <a:r>
              <a:rPr lang="en-GB" sz="1200" dirty="0" err="1"/>
              <a:t>Asokan</a:t>
            </a:r>
            <a:r>
              <a:rPr lang="en-GB" sz="1200" dirty="0"/>
              <a:t>, T.V. (2016) ‘the insanity </a:t>
            </a:r>
            <a:r>
              <a:rPr lang="en-GB" sz="1200" dirty="0" err="1"/>
              <a:t>defense</a:t>
            </a:r>
            <a:r>
              <a:rPr lang="en-GB" sz="1200" dirty="0"/>
              <a:t>’ pp 191-197 Available at:  </a:t>
            </a:r>
            <a:r>
              <a:rPr lang="en-GB" sz="1200" dirty="0">
                <a:hlinkClick r:id="rId2"/>
              </a:rPr>
              <a:t>https://journals.lww.com/indianjpsychiatry/fulltext/2016/58002/the_insanity_defense__related_issues.7.aspx</a:t>
            </a:r>
            <a:endParaRPr lang="en-GB" sz="1200" dirty="0"/>
          </a:p>
          <a:p>
            <a:r>
              <a:rPr lang="en-GB" sz="1200" dirty="0"/>
              <a:t>Crown Prosecution Service (CPS)  (2019) ‘DPP calls for ‘stigmatising’ mental health laws to be overhauled Available at: </a:t>
            </a:r>
            <a:r>
              <a:rPr lang="en-GB" sz="1200" dirty="0">
                <a:hlinkClick r:id="rId3"/>
              </a:rPr>
              <a:t>https://www.cps.gov.uk/cps/news/dpp-calls-stigmatising-mental-health-laws-be-overhauled</a:t>
            </a:r>
            <a:endParaRPr lang="en-GB" sz="1200" dirty="0"/>
          </a:p>
          <a:p>
            <a:r>
              <a:rPr lang="en-GB" sz="1200" dirty="0"/>
              <a:t>Durcan, G (2023) ‘Prison Mental Health Services In England’ p.3. Available </a:t>
            </a:r>
            <a:r>
              <a:rPr lang="en-GB" sz="1200" dirty="0" err="1"/>
              <a:t>at:</a:t>
            </a:r>
            <a:r>
              <a:rPr lang="en-GB" sz="1000" b="0" i="0" u="none" strike="noStrike" dirty="0" err="1">
                <a:solidFill>
                  <a:srgbClr val="3A3A3A"/>
                </a:solidFill>
                <a:effectLst/>
                <a:latin typeface="Source Sans Pro" panose="020B0503030403020204" pitchFamily="34" charset="0"/>
              </a:rPr>
              <a:t>https</a:t>
            </a:r>
            <a:r>
              <a:rPr lang="en-GB" sz="1000" b="0" i="0" u="none" strike="noStrike" dirty="0">
                <a:solidFill>
                  <a:srgbClr val="3A3A3A"/>
                </a:solidFill>
                <a:effectLst/>
                <a:latin typeface="Source Sans Pro" panose="020B0503030403020204" pitchFamily="34" charset="0"/>
              </a:rPr>
              <a:t>://</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200" dirty="0"/>
              <a:t>Herring, J. (2022) </a:t>
            </a:r>
            <a:r>
              <a:rPr lang="en-GB" sz="1200" i="1" dirty="0"/>
              <a:t>Criminal Law Text, Cases and Materials</a:t>
            </a:r>
            <a:r>
              <a:rPr lang="en-GB" sz="1200" dirty="0"/>
              <a:t>. 10</a:t>
            </a:r>
            <a:r>
              <a:rPr lang="en-GB" sz="1200" baseline="30000" dirty="0"/>
              <a:t>th</a:t>
            </a:r>
            <a:r>
              <a:rPr lang="en-GB" sz="1200" dirty="0"/>
              <a:t> </a:t>
            </a:r>
            <a:r>
              <a:rPr lang="en-GB" sz="1200" dirty="0" err="1"/>
              <a:t>edn</a:t>
            </a:r>
            <a:r>
              <a:rPr lang="en-GB" sz="1200" dirty="0"/>
              <a:t>. Oxford: University Press.</a:t>
            </a:r>
          </a:p>
          <a:p>
            <a:r>
              <a:rPr lang="en-GB" sz="1200" dirty="0"/>
              <a:t>’Hill v Baxter’ (1958) 1 Q.B. 277 (1958) 1 All ER 193 (1958) 2 WLR 76 Available </a:t>
            </a:r>
            <a:r>
              <a:rPr lang="en-GB" sz="1200" dirty="0" err="1"/>
              <a:t>at:</a:t>
            </a:r>
            <a:r>
              <a:rPr lang="en-GB" sz="1000" b="0" i="0" u="none" strike="noStrike" dirty="0" err="1">
                <a:solidFill>
                  <a:srgbClr val="3A3A3A"/>
                </a:solidFill>
                <a:effectLst/>
                <a:latin typeface="Source Sans Pro" panose="020B0503030403020204" pitchFamily="34" charset="0"/>
              </a:rPr>
              <a:t>https</a:t>
            </a:r>
            <a:r>
              <a:rPr lang="en-GB" sz="1000" b="0" i="0" u="none" strike="noStrike" dirty="0">
                <a:solidFill>
                  <a:srgbClr val="3A3A3A"/>
                </a:solidFill>
                <a:effectLst/>
                <a:latin typeface="Source Sans Pro" panose="020B0503030403020204" pitchFamily="34" charset="0"/>
              </a:rPr>
              <a:t>://</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200" dirty="0"/>
              <a:t>Howard, H. (2003) ‘Reform of the insanity defence; Theoretical  Issues.’ ‘Journal of Criminal Law’ Volume 67,  Issue 1 Available at: </a:t>
            </a:r>
            <a:r>
              <a:rPr lang="en-GB" sz="1000" b="0" i="0" u="none" strike="noStrike" dirty="0">
                <a:solidFill>
                  <a:srgbClr val="3A3A3A"/>
                </a:solidFill>
                <a:effectLst/>
                <a:latin typeface="Source Sans Pro" panose="020B0503030403020204" pitchFamily="34" charset="0"/>
              </a:rPr>
              <a:t>https://</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200" dirty="0">
                <a:hlinkClick r:id="rId4"/>
              </a:rPr>
              <a:t>https://lawcom.gov.uk/project/insanity-and-automatism/</a:t>
            </a:r>
            <a:endParaRPr lang="en-GB" sz="1200" dirty="0">
              <a:hlinkClick r:id="rId5"/>
            </a:endParaRPr>
          </a:p>
          <a:p>
            <a:r>
              <a:rPr lang="en-GB" sz="1200" dirty="0">
                <a:hlinkClick r:id="rId5"/>
              </a:rPr>
              <a:t>https://www.merriam-webster.com/dictionary/insanity#:~:text=Legal%20Definition-,insanity,criminal%20or%20civil%20responsibility%3A%20as</a:t>
            </a:r>
            <a:endParaRPr lang="en-GB" sz="1200" dirty="0"/>
          </a:p>
          <a:p>
            <a:r>
              <a:rPr lang="en-GB" sz="1200" dirty="0"/>
              <a:t>Mackay, R. D. (1987) ‘</a:t>
            </a:r>
            <a:r>
              <a:rPr lang="en-GB" sz="1200" dirty="0" err="1"/>
              <a:t>Mcnaughten</a:t>
            </a:r>
            <a:r>
              <a:rPr lang="en-GB" sz="1200" dirty="0"/>
              <a:t> Rule ok? The need for revision of the automatism and insanity </a:t>
            </a:r>
            <a:r>
              <a:rPr lang="en-GB" sz="1200" dirty="0" err="1"/>
              <a:t>defenses</a:t>
            </a:r>
            <a:r>
              <a:rPr lang="en-GB" sz="1200" dirty="0"/>
              <a:t> in English criminal law’ ‘ Penn state international law review.’ Volume 5 Number 2 Article 3. Available at: https://</a:t>
            </a:r>
            <a:r>
              <a:rPr lang="en-GB" sz="1200" dirty="0" err="1"/>
              <a:t>elibrary.law.psu.edu</a:t>
            </a:r>
            <a:r>
              <a:rPr lang="en-GB" sz="1200" dirty="0"/>
              <a:t>/</a:t>
            </a:r>
            <a:r>
              <a:rPr lang="en-GB" sz="1200" dirty="0" err="1"/>
              <a:t>cgi</a:t>
            </a:r>
            <a:r>
              <a:rPr lang="en-GB" sz="1200" dirty="0"/>
              <a:t>/</a:t>
            </a:r>
            <a:r>
              <a:rPr lang="en-GB" sz="1200" dirty="0" err="1"/>
              <a:t>viewcontent.cgi?article</a:t>
            </a:r>
            <a:r>
              <a:rPr lang="en-GB" sz="1200" dirty="0"/>
              <a:t>=1054&amp;&amp;context=</a:t>
            </a:r>
            <a:r>
              <a:rPr lang="en-GB" sz="1200" dirty="0" err="1"/>
              <a:t>psilr</a:t>
            </a:r>
            <a:r>
              <a:rPr lang="en-GB" sz="1200" dirty="0"/>
              <a:t>&amp;&amp;sei-</a:t>
            </a:r>
            <a:r>
              <a:rPr lang="en-GB" sz="1200" dirty="0" err="1"/>
              <a:t>redir</a:t>
            </a:r>
            <a:r>
              <a:rPr lang="en-GB" sz="1200" dirty="0"/>
              <a:t>=1&amp;referer=https%253A%252F%252Fscholar.google.com%252Fscholar%253Fstart%253D10%2526q%253Dreform%252Bsuggestions%252Bfor%252Bautomatism%2526hl%253Den%2526as_sdt%253D0%252C5#search=%22reform%20suggestions%20automatism%22</a:t>
            </a:r>
          </a:p>
          <a:p>
            <a:r>
              <a:rPr lang="en-GB" sz="1200" dirty="0"/>
              <a:t>National Health Service [NHS] (2024) Mental Health </a:t>
            </a:r>
            <a:r>
              <a:rPr lang="en-GB" sz="1200" dirty="0">
                <a:hlinkClick r:id="rId6"/>
              </a:rPr>
              <a:t>https://www.england.nhs.uk/mental-health/</a:t>
            </a:r>
            <a:endParaRPr lang="en-GB" sz="1200" dirty="0"/>
          </a:p>
          <a:p>
            <a:r>
              <a:rPr lang="en-GB" sz="1200" dirty="0" err="1"/>
              <a:t>Omerod</a:t>
            </a:r>
            <a:r>
              <a:rPr lang="en-GB" sz="1200" dirty="0"/>
              <a:t>, D. and Perry, d. (2023)  Actus reus: The external elements of an offence. Oxford Kiln Press.</a:t>
            </a:r>
          </a:p>
          <a:p>
            <a:r>
              <a:rPr lang="en-GB" sz="1200" dirty="0"/>
              <a:t>‘Regina v. Kemp’ </a:t>
            </a:r>
            <a:r>
              <a:rPr lang="en-GB" sz="1200" i="1" dirty="0"/>
              <a:t>[1957]  </a:t>
            </a:r>
            <a:r>
              <a:rPr lang="en-GB" sz="1200" dirty="0"/>
              <a:t>1 Q.B 399 [1956] 3 All ER 246 [1956] 3 WLR 724 40 Cr App Rep 121 120 JP 457 Available </a:t>
            </a:r>
            <a:r>
              <a:rPr lang="en-GB" sz="1200" dirty="0" err="1"/>
              <a:t>at:</a:t>
            </a:r>
            <a:r>
              <a:rPr lang="en-GB" sz="1000" b="0" i="0" u="none" strike="noStrike" dirty="0" err="1">
                <a:solidFill>
                  <a:srgbClr val="3A3A3A"/>
                </a:solidFill>
                <a:effectLst/>
                <a:latin typeface="Source Sans Pro" panose="020B0503030403020204" pitchFamily="34" charset="0"/>
              </a:rPr>
              <a:t>https</a:t>
            </a:r>
            <a:r>
              <a:rPr lang="en-GB" sz="1000" b="0" i="0" u="none" strike="noStrike" dirty="0">
                <a:solidFill>
                  <a:srgbClr val="3A3A3A"/>
                </a:solidFill>
                <a:effectLst/>
                <a:latin typeface="Source Sans Pro" panose="020B0503030403020204" pitchFamily="34" charset="0"/>
              </a:rPr>
              <a:t>://</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200" dirty="0"/>
              <a:t>‘R v T’ (1990) Crim LR 256 Available </a:t>
            </a:r>
            <a:r>
              <a:rPr lang="en-GB" sz="1200" dirty="0" err="1"/>
              <a:t>at:</a:t>
            </a:r>
            <a:r>
              <a:rPr lang="en-GB" sz="1000" b="0" i="0" u="none" strike="noStrike" dirty="0" err="1">
                <a:solidFill>
                  <a:srgbClr val="3A3A3A"/>
                </a:solidFill>
                <a:effectLst/>
                <a:latin typeface="Source Sans Pro" panose="020B0503030403020204" pitchFamily="34" charset="0"/>
              </a:rPr>
              <a:t>https</a:t>
            </a:r>
            <a:r>
              <a:rPr lang="en-GB" sz="1000" b="0" i="0" u="none" strike="noStrike" dirty="0">
                <a:solidFill>
                  <a:srgbClr val="3A3A3A"/>
                </a:solidFill>
                <a:effectLst/>
                <a:latin typeface="Source Sans Pro" panose="020B0503030403020204" pitchFamily="34" charset="0"/>
              </a:rPr>
              <a:t>://</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100" dirty="0" err="1"/>
              <a:t>Shapter</a:t>
            </a:r>
            <a:r>
              <a:rPr lang="en-GB" sz="1100" dirty="0"/>
              <a:t>, S. (2023) </a:t>
            </a:r>
            <a:r>
              <a:rPr lang="en-GB" sz="1100" dirty="0" err="1"/>
              <a:t>Jusy</a:t>
            </a:r>
            <a:r>
              <a:rPr lang="en-GB" sz="1100" dirty="0"/>
              <a:t> decision making; A systematic review and exploration of stigma towards offenders with mental health conditions and the impact of diagnostic labels. PHD thesis. University of East Anglia faculty of medicine and health sciences. Available at: </a:t>
            </a:r>
            <a:r>
              <a:rPr lang="en-GB" sz="1100" dirty="0">
                <a:hlinkClick r:id="rId7"/>
              </a:rPr>
              <a:t>https://ueaeprints.uea.ac.uk/id/eprint/93602/</a:t>
            </a:r>
            <a:endParaRPr lang="en-GB" sz="1100" dirty="0"/>
          </a:p>
          <a:p>
            <a:endParaRPr lang="en-GB" dirty="0"/>
          </a:p>
          <a:p>
            <a:endParaRPr lang="en-GB" dirty="0"/>
          </a:p>
        </p:txBody>
      </p:sp>
    </p:spTree>
    <p:extLst>
      <p:ext uri="{BB962C8B-B14F-4D97-AF65-F5344CB8AC3E}">
        <p14:creationId xmlns:p14="http://schemas.microsoft.com/office/powerpoint/2010/main" val="4085488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3787-0610-698D-83F7-2E28C098254A}"/>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55C3F7D-AD38-DDD0-4859-4D68733A908D}"/>
              </a:ext>
            </a:extLst>
          </p:cNvPr>
          <p:cNvSpPr>
            <a:spLocks noGrp="1"/>
          </p:cNvSpPr>
          <p:nvPr>
            <p:ph idx="1"/>
          </p:nvPr>
        </p:nvSpPr>
        <p:spPr/>
        <p:txBody>
          <a:bodyPr/>
          <a:lstStyle/>
          <a:p>
            <a:pPr marL="0" indent="0">
              <a:buNone/>
            </a:pPr>
            <a:r>
              <a:rPr lang="en-GB" dirty="0"/>
              <a:t>Pictures:</a:t>
            </a:r>
          </a:p>
          <a:p>
            <a:pPr marL="0" indent="0">
              <a:buNone/>
            </a:pPr>
            <a:r>
              <a:rPr lang="en-GB" dirty="0"/>
              <a:t>Slide 5: </a:t>
            </a:r>
            <a:r>
              <a:rPr lang="en-GB" dirty="0">
                <a:hlinkClick r:id="rId2"/>
              </a:rPr>
              <a:t>https://uk.pinterest.com/pin/79938962116603759/</a:t>
            </a:r>
            <a:endParaRPr lang="en-GB" dirty="0"/>
          </a:p>
          <a:p>
            <a:pPr marL="0" indent="0">
              <a:buNone/>
            </a:pPr>
            <a:r>
              <a:rPr lang="en-GB" dirty="0"/>
              <a:t>Slide 8: https://</a:t>
            </a:r>
            <a:r>
              <a:rPr lang="en-GB" dirty="0" err="1"/>
              <a:t>www.livescience.com</a:t>
            </a:r>
            <a:r>
              <a:rPr lang="en-GB"/>
              <a:t>/29365-human-brain.html</a:t>
            </a:r>
            <a:endParaRPr lang="en-GB" dirty="0"/>
          </a:p>
          <a:p>
            <a:endParaRPr lang="en-GB" sz="1400" dirty="0"/>
          </a:p>
        </p:txBody>
      </p:sp>
    </p:spTree>
    <p:extLst>
      <p:ext uri="{BB962C8B-B14F-4D97-AF65-F5344CB8AC3E}">
        <p14:creationId xmlns:p14="http://schemas.microsoft.com/office/powerpoint/2010/main" val="1763162433"/>
      </p:ext>
    </p:extLst>
  </p:cSld>
  <p:clrMapOvr>
    <a:masterClrMapping/>
  </p:clrMapOvr>
</p:sld>
</file>

<file path=ppt/theme/theme1.xml><?xml version="1.0" encoding="utf-8"?>
<a:theme xmlns:a="http://schemas.openxmlformats.org/drawingml/2006/main" name="DappledVTI">
  <a:themeElements>
    <a:clrScheme name="AnalogousFromLightSeedRightStep">
      <a:dk1>
        <a:srgbClr val="000000"/>
      </a:dk1>
      <a:lt1>
        <a:srgbClr val="FFFFFF"/>
      </a:lt1>
      <a:dk2>
        <a:srgbClr val="412440"/>
      </a:dk2>
      <a:lt2>
        <a:srgbClr val="E8E4E2"/>
      </a:lt2>
      <a:accent1>
        <a:srgbClr val="81A7BB"/>
      </a:accent1>
      <a:accent2>
        <a:srgbClr val="7F8DBA"/>
      </a:accent2>
      <a:accent3>
        <a:srgbClr val="9F96C6"/>
      </a:accent3>
      <a:accent4>
        <a:srgbClr val="A27FBA"/>
      </a:accent4>
      <a:accent5>
        <a:srgbClr val="C492C3"/>
      </a:accent5>
      <a:accent6>
        <a:srgbClr val="BA7FA0"/>
      </a:accent6>
      <a:hlink>
        <a:srgbClr val="A7775C"/>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Badge</Template>
  <TotalTime>2863</TotalTime>
  <Words>1774</Words>
  <Application>Microsoft Macintosh PowerPoint</Application>
  <PresentationFormat>Widescreen</PresentationFormat>
  <Paragraphs>103</Paragraphs>
  <Slides>20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Arial</vt:lpstr>
      <vt:lpstr>Avenir Next LT Pro</vt:lpstr>
      <vt:lpstr>AvenirNext LT Pro Medium</vt:lpstr>
      <vt:lpstr>Courier New</vt:lpstr>
      <vt:lpstr>Sabon Next LT</vt:lpstr>
      <vt:lpstr>Source Sans Pro</vt:lpstr>
      <vt:lpstr>DappledVTI</vt:lpstr>
      <vt:lpstr>Criminal Law Presentation</vt:lpstr>
      <vt:lpstr>“Both the test for the unfitness to plead and the insanity defence are founded on nineteenth century legal concepts which have not kept pace with development in medicine, psychiatry and psychology.” (Law Commission, 2013)  Are the defences of insanity and automatism in need of reform?</vt:lpstr>
      <vt:lpstr>What will be discussed?</vt:lpstr>
      <vt:lpstr>What is insanity?</vt:lpstr>
      <vt:lpstr>How is the defence of insanity proved?</vt:lpstr>
      <vt:lpstr>Key cases of insanity.</vt:lpstr>
      <vt:lpstr>What is Automatism?</vt:lpstr>
      <vt:lpstr>How is Automatism proven?</vt:lpstr>
      <vt:lpstr>Key cases of Automatism.</vt:lpstr>
      <vt:lpstr>Advantage of Insanity</vt:lpstr>
      <vt:lpstr>Disadvantages of the Defence of Insanity.</vt:lpstr>
      <vt:lpstr>Disadvantages of the Defence of Insanity.</vt:lpstr>
      <vt:lpstr>Advantages of Automatism.</vt:lpstr>
      <vt:lpstr>Disadvantage of Automatism</vt:lpstr>
      <vt:lpstr>Reform suggestions for Insanity</vt:lpstr>
      <vt:lpstr>Reform suggestions for Automatism</vt:lpstr>
      <vt:lpstr>Summary:</vt:lpstr>
      <vt:lpstr>Research Timeline </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Amber Mole (2403613)</dc:creator>
  <cp:lastModifiedBy>Amber Mole (2403613)</cp:lastModifiedBy>
  <cp:revision>1</cp:revision>
  <dcterms:created xsi:type="dcterms:W3CDTF">2024-10-23T17:00:46Z</dcterms:created>
  <dcterms:modified xsi:type="dcterms:W3CDTF">2024-11-07T15:07:50Z</dcterms:modified>
</cp:coreProperties>
</file>