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0FDED2-66B5-2C6F-C0C2-89223B19188D}" v="9091" dt="2026-07-17T16:15:37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Eames (2407215)" userId="S::2407215@student.uwtsd.ac.uk::a3ad20a2-2c13-4793-9e50-b6476603cd26" providerId="AD" clId="Web-{2D0FDED2-66B5-2C6F-C0C2-89223B19188D}"/>
    <pc:docChg chg="mod addSld modSld addMainMaster delMainMaster">
      <pc:chgData name="Bethany Eames (2407215)" userId="S::2407215@student.uwtsd.ac.uk::a3ad20a2-2c13-4793-9e50-b6476603cd26" providerId="AD" clId="Web-{2D0FDED2-66B5-2C6F-C0C2-89223B19188D}" dt="2026-07-17T16:16:10.334" v="6940"/>
      <pc:docMkLst>
        <pc:docMk/>
      </pc:docMkLst>
      <pc:sldChg chg="modSp mod modClrScheme chgLayout modNotes">
        <pc:chgData name="Bethany Eames (2407215)" userId="S::2407215@student.uwtsd.ac.uk::a3ad20a2-2c13-4793-9e50-b6476603cd26" providerId="AD" clId="Web-{2D0FDED2-66B5-2C6F-C0C2-89223B19188D}" dt="2026-07-17T16:16:10.334" v="6940"/>
        <pc:sldMkLst>
          <pc:docMk/>
          <pc:sldMk cId="109857222" sldId="256"/>
        </pc:sldMkLst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6:15:37.739" v="685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Bethany Eames (2407215)" userId="S::2407215@student.uwtsd.ac.uk::a3ad20a2-2c13-4793-9e50-b6476603cd26" providerId="AD" clId="Web-{2D0FDED2-66B5-2C6F-C0C2-89223B19188D}" dt="2026-07-17T15:03:30.050" v="2104"/>
        <pc:sldMkLst>
          <pc:docMk/>
          <pc:sldMk cId="3861777096" sldId="257"/>
        </pc:sldMkLst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3861777096" sldId="257"/>
            <ac:spMk id="2" creationId="{9E3CB0D6-04AA-D3FF-9992-3FCE795C10B4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3861777096" sldId="257"/>
            <ac:spMk id="3" creationId="{0282B571-CC70-C7C3-3C04-DA96CFF92C76}"/>
          </ac:spMkLst>
        </pc:spChg>
        <pc:spChg chg="add 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3861777096" sldId="257"/>
            <ac:spMk id="4" creationId="{1239B635-DD86-043A-7981-1004D104B26B}"/>
          </ac:spMkLst>
        </pc:spChg>
        <pc:spChg chg="add del mod ord">
          <ac:chgData name="Bethany Eames (2407215)" userId="S::2407215@student.uwtsd.ac.uk::a3ad20a2-2c13-4793-9e50-b6476603cd26" providerId="AD" clId="Web-{2D0FDED2-66B5-2C6F-C0C2-89223B19188D}" dt="2026-07-17T14:29:39.829" v="415"/>
          <ac:spMkLst>
            <pc:docMk/>
            <pc:sldMk cId="3861777096" sldId="257"/>
            <ac:spMk id="5" creationId="{A6C103E3-CFF8-A56D-B68C-B030F9DF16C3}"/>
          </ac:spMkLst>
        </pc:spChg>
        <pc:spChg chg="add 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3861777096" sldId="257"/>
            <ac:spMk id="6" creationId="{EB522877-A1A8-A04D-B20D-9D41A7DB60DB}"/>
          </ac:spMkLst>
        </pc:spChg>
        <pc:spChg chg="add del mod ord">
          <ac:chgData name="Bethany Eames (2407215)" userId="S::2407215@student.uwtsd.ac.uk::a3ad20a2-2c13-4793-9e50-b6476603cd26" providerId="AD" clId="Web-{2D0FDED2-66B5-2C6F-C0C2-89223B19188D}" dt="2026-07-17T14:29:39.829" v="415"/>
          <ac:spMkLst>
            <pc:docMk/>
            <pc:sldMk cId="3861777096" sldId="257"/>
            <ac:spMk id="7" creationId="{4522C2DD-ED8F-1888-AB3F-A07B5095FDF8}"/>
          </ac:spMkLst>
        </pc:spChg>
        <pc:spChg chg="add del mod ord">
          <ac:chgData name="Bethany Eames (2407215)" userId="S::2407215@student.uwtsd.ac.uk::a3ad20a2-2c13-4793-9e50-b6476603cd26" providerId="AD" clId="Web-{2D0FDED2-66B5-2C6F-C0C2-89223B19188D}" dt="2026-07-17T14:29:39.829" v="415"/>
          <ac:spMkLst>
            <pc:docMk/>
            <pc:sldMk cId="3861777096" sldId="257"/>
            <ac:spMk id="8" creationId="{D14BBE04-B98A-6AE8-87C8-B9C841B5CA96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37:57.189" v="825" actId="1076"/>
          <ac:spMkLst>
            <pc:docMk/>
            <pc:sldMk cId="3861777096" sldId="257"/>
            <ac:spMk id="9" creationId="{6135FE4C-1B93-9605-6D0B-7A38A557ACD0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38:07.330" v="826" actId="1076"/>
          <ac:spMkLst>
            <pc:docMk/>
            <pc:sldMk cId="3861777096" sldId="257"/>
            <ac:spMk id="10" creationId="{A7C1595D-C54F-088D-8912-06D343343A53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39:45.973" v="927" actId="20577"/>
          <ac:spMkLst>
            <pc:docMk/>
            <pc:sldMk cId="3861777096" sldId="257"/>
            <ac:spMk id="11" creationId="{C546684B-47B2-4561-8D6D-A57AA89FECAB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44:22.373" v="1186" actId="1076"/>
          <ac:spMkLst>
            <pc:docMk/>
            <pc:sldMk cId="3861777096" sldId="257"/>
            <ac:spMk id="12" creationId="{57FE271E-0E5E-8EE8-007C-7A4FCDCC5D6F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45:35.610" v="1303" actId="20577"/>
          <ac:spMkLst>
            <pc:docMk/>
            <pc:sldMk cId="3861777096" sldId="257"/>
            <ac:spMk id="13" creationId="{DBED2D65-4674-4924-670A-823C01496CE2}"/>
          </ac:spMkLst>
        </pc:spChg>
      </pc:sldChg>
      <pc:sldChg chg="addSp modSp new mod modClrScheme chgLayout">
        <pc:chgData name="Bethany Eames (2407215)" userId="S::2407215@student.uwtsd.ac.uk::a3ad20a2-2c13-4793-9e50-b6476603cd26" providerId="AD" clId="Web-{2D0FDED2-66B5-2C6F-C0C2-89223B19188D}" dt="2026-07-17T15:03:30.050" v="2104"/>
        <pc:sldMkLst>
          <pc:docMk/>
          <pc:sldMk cId="2369242678" sldId="258"/>
        </pc:sldMkLst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2" creationId="{5BDB51AA-D444-F835-FBD7-076DE3CBF561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3" creationId="{847B34C0-4D8C-5899-2F01-DA6BC1BB978B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4" creationId="{19F82FA3-4856-B512-CD55-0C96B66F1D20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5" creationId="{D9B133BB-5741-113D-F091-7595AAAE6B55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6" creationId="{8BFC2971-D8B0-5E3C-F29E-8ABF4A4C7064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7" creationId="{C5FA9FCF-83AA-2B22-2708-A28EE56AEB1A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2369242678" sldId="258"/>
            <ac:spMk id="8" creationId="{FB94AE52-C96B-D03B-5C2B-A17E53E4DE0C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4:51:56.044" v="1730" actId="20577"/>
          <ac:spMkLst>
            <pc:docMk/>
            <pc:sldMk cId="2369242678" sldId="258"/>
            <ac:spMk id="9" creationId="{2D747879-AA33-0585-A7E8-5FD8E43E202F}"/>
          </ac:spMkLst>
        </pc:spChg>
      </pc:sldChg>
      <pc:sldChg chg="modSp new mod modClrScheme chgLayout">
        <pc:chgData name="Bethany Eames (2407215)" userId="S::2407215@student.uwtsd.ac.uk::a3ad20a2-2c13-4793-9e50-b6476603cd26" providerId="AD" clId="Web-{2D0FDED2-66B5-2C6F-C0C2-89223B19188D}" dt="2026-07-17T15:03:30.050" v="2104"/>
        <pc:sldMkLst>
          <pc:docMk/>
          <pc:sldMk cId="781327960" sldId="259"/>
        </pc:sldMkLst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781327960" sldId="259"/>
            <ac:spMk id="2" creationId="{2A5A0961-C47D-3FD6-EED4-F5088B6BFFAD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781327960" sldId="259"/>
            <ac:spMk id="3" creationId="{1D355E8E-1CF1-A127-E6D4-D0ECF5613D2B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781327960" sldId="259"/>
            <ac:spMk id="4" creationId="{816C029B-8D38-CE53-D00E-8ACA99659A69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781327960" sldId="259"/>
            <ac:spMk id="5" creationId="{9A730212-5393-07A8-324A-5E534BADACBB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3:30.050" v="2104"/>
          <ac:spMkLst>
            <pc:docMk/>
            <pc:sldMk cId="781327960" sldId="259"/>
            <ac:spMk id="6" creationId="{20753117-1B82-2349-8FB1-021B0566E564}"/>
          </ac:spMkLst>
        </pc:spChg>
      </pc:sldChg>
      <pc:sldChg chg="addSp delSp modSp new mod setBg modClrScheme setClrOvrMap delDesignElem chgLayout">
        <pc:chgData name="Bethany Eames (2407215)" userId="S::2407215@student.uwtsd.ac.uk::a3ad20a2-2c13-4793-9e50-b6476603cd26" providerId="AD" clId="Web-{2D0FDED2-66B5-2C6F-C0C2-89223B19188D}" dt="2026-07-17T16:11:26.309" v="6854"/>
        <pc:sldMkLst>
          <pc:docMk/>
          <pc:sldMk cId="2367389411" sldId="260"/>
        </pc:sldMkLst>
        <pc:spChg chg="mod ord">
          <ac:chgData name="Bethany Eames (2407215)" userId="S::2407215@student.uwtsd.ac.uk::a3ad20a2-2c13-4793-9e50-b6476603cd26" providerId="AD" clId="Web-{2D0FDED2-66B5-2C6F-C0C2-89223B19188D}" dt="2026-07-17T16:11:26.309" v="6854"/>
          <ac:spMkLst>
            <pc:docMk/>
            <pc:sldMk cId="2367389411" sldId="260"/>
            <ac:spMk id="2" creationId="{748A999D-B2E7-9AA2-2824-3FF146677AAD}"/>
          </ac:spMkLst>
        </pc:spChg>
        <pc:spChg chg="del mod ord">
          <ac:chgData name="Bethany Eames (2407215)" userId="S::2407215@student.uwtsd.ac.uk::a3ad20a2-2c13-4793-9e50-b6476603cd26" providerId="AD" clId="Web-{2D0FDED2-66B5-2C6F-C0C2-89223B19188D}" dt="2026-07-17T16:11:26.309" v="6854"/>
          <ac:spMkLst>
            <pc:docMk/>
            <pc:sldMk cId="2367389411" sldId="260"/>
            <ac:spMk id="3" creationId="{C6B9225B-8949-5DE5-084E-334DDD850D7B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4:57:20.788" v="1973"/>
          <ac:spMkLst>
            <pc:docMk/>
            <pc:sldMk cId="2367389411" sldId="260"/>
            <ac:spMk id="8" creationId="{324E43EB-867C-4B35-9A5C-E435157C7297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46.648" v="1986"/>
          <ac:spMkLst>
            <pc:docMk/>
            <pc:sldMk cId="2367389411" sldId="260"/>
            <ac:spMk id="12" creationId="{9CEA1DEC-CC9E-4776-9E08-048A15BFA6CA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11:26.309" v="6854"/>
          <ac:spMkLst>
            <pc:docMk/>
            <pc:sldMk cId="2367389411" sldId="260"/>
            <ac:spMk id="13" creationId="{F9ED434F-8767-46CC-B26B-5AF62FF01E66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20.773" v="1972"/>
          <ac:spMkLst>
            <pc:docMk/>
            <pc:sldMk cId="2367389411" sldId="260"/>
            <ac:spMk id="14" creationId="{B8144315-1C5A-4185-A952-25D98D303D46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20.773" v="1972"/>
          <ac:spMkLst>
            <pc:docMk/>
            <pc:sldMk cId="2367389411" sldId="260"/>
            <ac:spMk id="16" creationId="{4E212B76-74CB-461F-90A3-EF4F2397A883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20.773" v="1972"/>
          <ac:spMkLst>
            <pc:docMk/>
            <pc:sldMk cId="2367389411" sldId="260"/>
            <ac:spMk id="18" creationId="{81E746D0-4B37-4869-B2EF-79D5F0FFFBC9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46.648" v="1986"/>
          <ac:spMkLst>
            <pc:docMk/>
            <pc:sldMk cId="2367389411" sldId="260"/>
            <ac:spMk id="20" creationId="{A7C0F5DA-B59F-4F13-8BB8-FFD8F2C572BC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4:57:46.648" v="1986"/>
          <ac:spMkLst>
            <pc:docMk/>
            <pc:sldMk cId="2367389411" sldId="260"/>
            <ac:spMk id="21" creationId="{9CE399CF-F4B8-4832-A8CB-B93F6B1EF44B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4:57:20.788" v="1973"/>
          <ac:spMkLst>
            <pc:docMk/>
            <pc:sldMk cId="2367389411" sldId="260"/>
            <ac:spMk id="22" creationId="{1F23E73A-FDC8-462C-83C1-3AA8961449CF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03:22.065" v="2103"/>
          <ac:spMkLst>
            <pc:docMk/>
            <pc:sldMk cId="2367389411" sldId="260"/>
            <ac:spMk id="27" creationId="{FB3EF4D6-026A-4D52-B916-967329EE3FFE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03:22.065" v="2103"/>
          <ac:spMkLst>
            <pc:docMk/>
            <pc:sldMk cId="2367389411" sldId="260"/>
            <ac:spMk id="29" creationId="{4DB4846F-6AA5-4DB3-9581-D95F22BD5662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03:22.065" v="2103"/>
          <ac:spMkLst>
            <pc:docMk/>
            <pc:sldMk cId="2367389411" sldId="260"/>
            <ac:spMk id="31" creationId="{D54EC22E-2292-4292-A80B-E81DF64BFB26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03:22.065" v="2103"/>
          <ac:spMkLst>
            <pc:docMk/>
            <pc:sldMk cId="2367389411" sldId="260"/>
            <ac:spMk id="33" creationId="{CC1C7165-8A3A-44EB-88D0-4EFA36A004E2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03:22.065" v="2103"/>
          <ac:spMkLst>
            <pc:docMk/>
            <pc:sldMk cId="2367389411" sldId="260"/>
            <ac:spMk id="35" creationId="{A1081473-BB93-49A4-B605-4E2053739770}"/>
          </ac:spMkLst>
        </pc:spChg>
        <pc:grpChg chg="add">
          <ac:chgData name="Bethany Eames (2407215)" userId="S::2407215@student.uwtsd.ac.uk::a3ad20a2-2c13-4793-9e50-b6476603cd26" providerId="AD" clId="Web-{2D0FDED2-66B5-2C6F-C0C2-89223B19188D}" dt="2026-07-17T16:11:26.309" v="6854"/>
          <ac:grpSpMkLst>
            <pc:docMk/>
            <pc:sldMk cId="2367389411" sldId="260"/>
            <ac:grpSpMk id="9" creationId="{2F448CB3-7B4F-45D7-B7C0-DF553DF61453}"/>
          </ac:grpSpMkLst>
        </pc:grpChg>
        <pc:grpChg chg="add del">
          <ac:chgData name="Bethany Eames (2407215)" userId="S::2407215@student.uwtsd.ac.uk::a3ad20a2-2c13-4793-9e50-b6476603cd26" providerId="AD" clId="Web-{2D0FDED2-66B5-2C6F-C0C2-89223B19188D}" dt="2026-07-17T14:57:20.773" v="1972"/>
          <ac:grpSpMkLst>
            <pc:docMk/>
            <pc:sldMk cId="2367389411" sldId="260"/>
            <ac:grpSpMk id="10" creationId="{4091D54B-59AB-4A5E-8E9E-0421BD66D4FB}"/>
          </ac:grpSpMkLst>
        </pc:grpChg>
        <pc:graphicFrameChg chg="add">
          <ac:chgData name="Bethany Eames (2407215)" userId="S::2407215@student.uwtsd.ac.uk::a3ad20a2-2c13-4793-9e50-b6476603cd26" providerId="AD" clId="Web-{2D0FDED2-66B5-2C6F-C0C2-89223B19188D}" dt="2026-07-17T16:11:26.309" v="6854"/>
          <ac:graphicFrameMkLst>
            <pc:docMk/>
            <pc:sldMk cId="2367389411" sldId="260"/>
            <ac:graphicFrameMk id="5" creationId="{AA9202A0-FE14-CFE3-DF90-60ABDC8F7E92}"/>
          </ac:graphicFrameMkLst>
        </pc:graphicFrameChg>
        <pc:picChg chg="add del">
          <ac:chgData name="Bethany Eames (2407215)" userId="S::2407215@student.uwtsd.ac.uk::a3ad20a2-2c13-4793-9e50-b6476603cd26" providerId="AD" clId="Web-{2D0FDED2-66B5-2C6F-C0C2-89223B19188D}" dt="2026-07-17T14:57:20.773" v="1972"/>
          <ac:picMkLst>
            <pc:docMk/>
            <pc:sldMk cId="2367389411" sldId="260"/>
            <ac:picMk id="7" creationId="{E4A295DD-C5E5-B26B-0FC8-B9EBF61FB757}"/>
          </ac:picMkLst>
        </pc:picChg>
      </pc:sldChg>
      <pc:sldChg chg="modSp new mod modClrScheme chgLayout">
        <pc:chgData name="Bethany Eames (2407215)" userId="S::2407215@student.uwtsd.ac.uk::a3ad20a2-2c13-4793-9e50-b6476603cd26" providerId="AD" clId="Web-{2D0FDED2-66B5-2C6F-C0C2-89223B19188D}" dt="2026-07-17T15:10:48.330" v="2760" actId="20577"/>
        <pc:sldMkLst>
          <pc:docMk/>
          <pc:sldMk cId="3950536118" sldId="261"/>
        </pc:sldMkLst>
        <pc:spChg chg="mod ord">
          <ac:chgData name="Bethany Eames (2407215)" userId="S::2407215@student.uwtsd.ac.uk::a3ad20a2-2c13-4793-9e50-b6476603cd26" providerId="AD" clId="Web-{2D0FDED2-66B5-2C6F-C0C2-89223B19188D}" dt="2026-07-17T15:03:56.176" v="2149" actId="20577"/>
          <ac:spMkLst>
            <pc:docMk/>
            <pc:sldMk cId="3950536118" sldId="261"/>
            <ac:spMk id="2" creationId="{82C8C46E-A140-FDCD-6FCC-D98AFF30AB0C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4:57.584" v="2172" actId="20577"/>
          <ac:spMkLst>
            <pc:docMk/>
            <pc:sldMk cId="3950536118" sldId="261"/>
            <ac:spMk id="3" creationId="{CF327F8D-743A-CD3A-B661-68772CA4518F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8:17.106" v="2472" actId="20577"/>
          <ac:spMkLst>
            <pc:docMk/>
            <pc:sldMk cId="3950536118" sldId="261"/>
            <ac:spMk id="4" creationId="{C8E5E79D-B827-E621-E8E6-40E924C7702C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08:32.091" v="2503" actId="20577"/>
          <ac:spMkLst>
            <pc:docMk/>
            <pc:sldMk cId="3950536118" sldId="261"/>
            <ac:spMk id="5" creationId="{0A6BFC55-027C-AD74-47D8-CE8BA6EE3133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5:10:48.330" v="2760" actId="20577"/>
          <ac:spMkLst>
            <pc:docMk/>
            <pc:sldMk cId="3950536118" sldId="261"/>
            <ac:spMk id="6" creationId="{F5598AF8-9A69-156C-C46A-68752F66FDEE}"/>
          </ac:spMkLst>
        </pc:spChg>
      </pc:sldChg>
      <pc:sldChg chg="modSp new">
        <pc:chgData name="Bethany Eames (2407215)" userId="S::2407215@student.uwtsd.ac.uk::a3ad20a2-2c13-4793-9e50-b6476603cd26" providerId="AD" clId="Web-{2D0FDED2-66B5-2C6F-C0C2-89223B19188D}" dt="2026-07-17T15:18:08.078" v="3396" actId="20577"/>
        <pc:sldMkLst>
          <pc:docMk/>
          <pc:sldMk cId="3388580502" sldId="262"/>
        </pc:sldMkLst>
        <pc:spChg chg="mod">
          <ac:chgData name="Bethany Eames (2407215)" userId="S::2407215@student.uwtsd.ac.uk::a3ad20a2-2c13-4793-9e50-b6476603cd26" providerId="AD" clId="Web-{2D0FDED2-66B5-2C6F-C0C2-89223B19188D}" dt="2026-07-17T15:11:13.330" v="2791" actId="20577"/>
          <ac:spMkLst>
            <pc:docMk/>
            <pc:sldMk cId="3388580502" sldId="262"/>
            <ac:spMk id="2" creationId="{6D464404-EF86-A7FD-CA5D-BC6762E7005D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5:12:27.880" v="2822" actId="20577"/>
          <ac:spMkLst>
            <pc:docMk/>
            <pc:sldMk cId="3388580502" sldId="262"/>
            <ac:spMk id="3" creationId="{AD3B18D1-18AE-0147-C996-69257DBDA276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5:16:04.105" v="3126" actId="20577"/>
          <ac:spMkLst>
            <pc:docMk/>
            <pc:sldMk cId="3388580502" sldId="262"/>
            <ac:spMk id="4" creationId="{B5E4D9D0-7826-EE87-AC99-490394E3F731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5:16:16.090" v="3145" actId="20577"/>
          <ac:spMkLst>
            <pc:docMk/>
            <pc:sldMk cId="3388580502" sldId="262"/>
            <ac:spMk id="5" creationId="{198C7B5C-94E9-BAC1-D226-B2634BC263A2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5:18:08.078" v="3396" actId="20577"/>
          <ac:spMkLst>
            <pc:docMk/>
            <pc:sldMk cId="3388580502" sldId="262"/>
            <ac:spMk id="6" creationId="{5167E69D-95D3-A4AF-8662-41E01FF3FD27}"/>
          </ac:spMkLst>
        </pc:spChg>
      </pc:sldChg>
      <pc:sldChg chg="addSp delSp modSp new mod setBg">
        <pc:chgData name="Bethany Eames (2407215)" userId="S::2407215@student.uwtsd.ac.uk::a3ad20a2-2c13-4793-9e50-b6476603cd26" providerId="AD" clId="Web-{2D0FDED2-66B5-2C6F-C0C2-89223B19188D}" dt="2026-07-17T16:10:50.230" v="6853"/>
        <pc:sldMkLst>
          <pc:docMk/>
          <pc:sldMk cId="4177613822" sldId="263"/>
        </pc:sldMkLst>
        <pc:spChg chg="mod">
          <ac:chgData name="Bethany Eames (2407215)" userId="S::2407215@student.uwtsd.ac.uk::a3ad20a2-2c13-4793-9e50-b6476603cd26" providerId="AD" clId="Web-{2D0FDED2-66B5-2C6F-C0C2-89223B19188D}" dt="2026-07-17T16:10:50.230" v="6853"/>
          <ac:spMkLst>
            <pc:docMk/>
            <pc:sldMk cId="4177613822" sldId="263"/>
            <ac:spMk id="2" creationId="{5131F874-16FA-724A-F4F5-62A6D9CDE671}"/>
          </ac:spMkLst>
        </pc:spChg>
        <pc:spChg chg="del mod">
          <ac:chgData name="Bethany Eames (2407215)" userId="S::2407215@student.uwtsd.ac.uk::a3ad20a2-2c13-4793-9e50-b6476603cd26" providerId="AD" clId="Web-{2D0FDED2-66B5-2C6F-C0C2-89223B19188D}" dt="2026-07-17T16:10:50.230" v="6853"/>
          <ac:spMkLst>
            <pc:docMk/>
            <pc:sldMk cId="4177613822" sldId="263"/>
            <ac:spMk id="3" creationId="{F886CF69-5EB9-85DA-ED7F-55D3E781D3B8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10:50.230" v="6853"/>
          <ac:spMkLst>
            <pc:docMk/>
            <pc:sldMk cId="4177613822" sldId="263"/>
            <ac:spMk id="18" creationId="{CC28BCC9-4093-4FD5-83EB-7EC297F51396}"/>
          </ac:spMkLst>
        </pc:spChg>
        <pc:grpChg chg="add">
          <ac:chgData name="Bethany Eames (2407215)" userId="S::2407215@student.uwtsd.ac.uk::a3ad20a2-2c13-4793-9e50-b6476603cd26" providerId="AD" clId="Web-{2D0FDED2-66B5-2C6F-C0C2-89223B19188D}" dt="2026-07-17T16:10:50.230" v="6853"/>
          <ac:grpSpMkLst>
            <pc:docMk/>
            <pc:sldMk cId="4177613822" sldId="263"/>
            <ac:grpSpMk id="9" creationId="{08BCF048-8940-4354-B9EC-5AD74E283CE3}"/>
          </ac:grpSpMkLst>
        </pc:grpChg>
        <pc:graphicFrameChg chg="add">
          <ac:chgData name="Bethany Eames (2407215)" userId="S::2407215@student.uwtsd.ac.uk::a3ad20a2-2c13-4793-9e50-b6476603cd26" providerId="AD" clId="Web-{2D0FDED2-66B5-2C6F-C0C2-89223B19188D}" dt="2026-07-17T16:10:50.230" v="6853"/>
          <ac:graphicFrameMkLst>
            <pc:docMk/>
            <pc:sldMk cId="4177613822" sldId="263"/>
            <ac:graphicFrameMk id="5" creationId="{D2769E0D-7A0F-01C5-8FBA-90B6E1E36612}"/>
          </ac:graphicFrameMkLst>
        </pc:graphicFrameChg>
      </pc:sldChg>
      <pc:sldChg chg="addSp delSp modSp new">
        <pc:chgData name="Bethany Eames (2407215)" userId="S::2407215@student.uwtsd.ac.uk::a3ad20a2-2c13-4793-9e50-b6476603cd26" providerId="AD" clId="Web-{2D0FDED2-66B5-2C6F-C0C2-89223B19188D}" dt="2026-07-17T15:49:39.482" v="5309" actId="20577"/>
        <pc:sldMkLst>
          <pc:docMk/>
          <pc:sldMk cId="2379658502" sldId="264"/>
        </pc:sldMkLst>
        <pc:spChg chg="add mod">
          <ac:chgData name="Bethany Eames (2407215)" userId="S::2407215@student.uwtsd.ac.uk::a3ad20a2-2c13-4793-9e50-b6476603cd26" providerId="AD" clId="Web-{2D0FDED2-66B5-2C6F-C0C2-89223B19188D}" dt="2026-07-17T15:22:22.774" v="3590" actId="20577"/>
          <ac:spMkLst>
            <pc:docMk/>
            <pc:sldMk cId="2379658502" sldId="264"/>
            <ac:spMk id="2" creationId="{7106388C-1DD4-180E-4B4C-73C951F404A2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37:47.803" v="4447" actId="1076"/>
          <ac:spMkLst>
            <pc:docMk/>
            <pc:sldMk cId="2379658502" sldId="264"/>
            <ac:spMk id="3" creationId="{73FDFDAF-A536-AAFF-3B2F-B2A4F7F81EF2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37:53.616" v="4448" actId="1076"/>
          <ac:spMkLst>
            <pc:docMk/>
            <pc:sldMk cId="2379658502" sldId="264"/>
            <ac:spMk id="4" creationId="{8F97E14E-F706-20CF-737A-342AD07D0125}"/>
          </ac:spMkLst>
        </pc:spChg>
        <pc:spChg chg="add del">
          <ac:chgData name="Bethany Eames (2407215)" userId="S::2407215@student.uwtsd.ac.uk::a3ad20a2-2c13-4793-9e50-b6476603cd26" providerId="AD" clId="Web-{2D0FDED2-66B5-2C6F-C0C2-89223B19188D}" dt="2026-07-17T15:29:07.443" v="4012"/>
          <ac:spMkLst>
            <pc:docMk/>
            <pc:sldMk cId="2379658502" sldId="264"/>
            <ac:spMk id="5" creationId="{B7B450DB-BE5B-10D7-628D-21DCBA700061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38:06.882" v="4450" actId="1076"/>
          <ac:spMkLst>
            <pc:docMk/>
            <pc:sldMk cId="2379658502" sldId="264"/>
            <ac:spMk id="6" creationId="{F5999C89-F0A6-7F9B-E138-70ADF173D48C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38:44.414" v="4481" actId="20577"/>
          <ac:spMkLst>
            <pc:docMk/>
            <pc:sldMk cId="2379658502" sldId="264"/>
            <ac:spMk id="7" creationId="{D5E19E0B-786B-912D-0E68-CF2F18D22825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39:36.431" v="4515" actId="1076"/>
          <ac:spMkLst>
            <pc:docMk/>
            <pc:sldMk cId="2379658502" sldId="264"/>
            <ac:spMk id="8" creationId="{AC10C18C-448D-F089-E3A4-E7CE99DFA3FA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43:34.205" v="4910" actId="14100"/>
          <ac:spMkLst>
            <pc:docMk/>
            <pc:sldMk cId="2379658502" sldId="264"/>
            <ac:spMk id="9" creationId="{E94D6CC3-58EE-15E5-B09A-CB3033078525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44:37.394" v="4945" actId="1076"/>
          <ac:spMkLst>
            <pc:docMk/>
            <pc:sldMk cId="2379658502" sldId="264"/>
            <ac:spMk id="10" creationId="{23CF3E24-5B1C-0327-9F7B-A9BD674FF9F3}"/>
          </ac:spMkLst>
        </pc:spChg>
        <pc:spChg chg="add mod">
          <ac:chgData name="Bethany Eames (2407215)" userId="S::2407215@student.uwtsd.ac.uk::a3ad20a2-2c13-4793-9e50-b6476603cd26" providerId="AD" clId="Web-{2D0FDED2-66B5-2C6F-C0C2-89223B19188D}" dt="2026-07-17T15:49:39.482" v="5309" actId="20577"/>
          <ac:spMkLst>
            <pc:docMk/>
            <pc:sldMk cId="2379658502" sldId="264"/>
            <ac:spMk id="11" creationId="{BBD027DE-3A0D-C761-E49C-8FC82F3AB0A8}"/>
          </ac:spMkLst>
        </pc:spChg>
      </pc:sldChg>
      <pc:sldChg chg="modSp new">
        <pc:chgData name="Bethany Eames (2407215)" userId="S::2407215@student.uwtsd.ac.uk::a3ad20a2-2c13-4793-9e50-b6476603cd26" providerId="AD" clId="Web-{2D0FDED2-66B5-2C6F-C0C2-89223B19188D}" dt="2026-07-17T16:04:54.078" v="6510" actId="20577"/>
        <pc:sldMkLst>
          <pc:docMk/>
          <pc:sldMk cId="2794373824" sldId="265"/>
        </pc:sldMkLst>
        <pc:spChg chg="mod">
          <ac:chgData name="Bethany Eames (2407215)" userId="S::2407215@student.uwtsd.ac.uk::a3ad20a2-2c13-4793-9e50-b6476603cd26" providerId="AD" clId="Web-{2D0FDED2-66B5-2C6F-C0C2-89223B19188D}" dt="2026-07-17T15:54:27.100" v="5329" actId="20577"/>
          <ac:spMkLst>
            <pc:docMk/>
            <pc:sldMk cId="2794373824" sldId="265"/>
            <ac:spMk id="2" creationId="{369152EF-276A-952B-3ACD-74A3B31B1A65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6:00:10.741" v="5953" actId="20577"/>
          <ac:spMkLst>
            <pc:docMk/>
            <pc:sldMk cId="2794373824" sldId="265"/>
            <ac:spMk id="3" creationId="{1274AFCE-6F09-8B94-40AA-A33AEDB75165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6:04:54.078" v="6510" actId="20577"/>
          <ac:spMkLst>
            <pc:docMk/>
            <pc:sldMk cId="2794373824" sldId="265"/>
            <ac:spMk id="4" creationId="{F31677CE-2C14-AA82-26E7-06BA4F77506C}"/>
          </ac:spMkLst>
        </pc:spChg>
      </pc:sldChg>
      <pc:sldChg chg="addSp delSp modSp new mod setBg">
        <pc:chgData name="Bethany Eames (2407215)" userId="S::2407215@student.uwtsd.ac.uk::a3ad20a2-2c13-4793-9e50-b6476603cd26" providerId="AD" clId="Web-{2D0FDED2-66B5-2C6F-C0C2-89223B19188D}" dt="2026-07-17T16:09:55.978" v="6852"/>
        <pc:sldMkLst>
          <pc:docMk/>
          <pc:sldMk cId="3204861588" sldId="266"/>
        </pc:sldMkLst>
        <pc:spChg chg="mod">
          <ac:chgData name="Bethany Eames (2407215)" userId="S::2407215@student.uwtsd.ac.uk::a3ad20a2-2c13-4793-9e50-b6476603cd26" providerId="AD" clId="Web-{2D0FDED2-66B5-2C6F-C0C2-89223B19188D}" dt="2026-07-17T16:09:55.978" v="6852"/>
          <ac:spMkLst>
            <pc:docMk/>
            <pc:sldMk cId="3204861588" sldId="266"/>
            <ac:spMk id="2" creationId="{4463D602-872B-4BD9-3472-5D9F0D154DEC}"/>
          </ac:spMkLst>
        </pc:spChg>
        <pc:spChg chg="del mod">
          <ac:chgData name="Bethany Eames (2407215)" userId="S::2407215@student.uwtsd.ac.uk::a3ad20a2-2c13-4793-9e50-b6476603cd26" providerId="AD" clId="Web-{2D0FDED2-66B5-2C6F-C0C2-89223B19188D}" dt="2026-07-17T16:09:55.978" v="6852"/>
          <ac:spMkLst>
            <pc:docMk/>
            <pc:sldMk cId="3204861588" sldId="266"/>
            <ac:spMk id="3" creationId="{27BA9EA3-ABA3-8D50-72D2-F08C5AC1FC25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55.978" v="6852"/>
          <ac:spMkLst>
            <pc:docMk/>
            <pc:sldMk cId="3204861588" sldId="266"/>
            <ac:spMk id="18" creationId="{CC28BCC9-4093-4FD5-83EB-7EC297F51396}"/>
          </ac:spMkLst>
        </pc:spChg>
        <pc:grpChg chg="add">
          <ac:chgData name="Bethany Eames (2407215)" userId="S::2407215@student.uwtsd.ac.uk::a3ad20a2-2c13-4793-9e50-b6476603cd26" providerId="AD" clId="Web-{2D0FDED2-66B5-2C6F-C0C2-89223B19188D}" dt="2026-07-17T16:09:55.978" v="6852"/>
          <ac:grpSpMkLst>
            <pc:docMk/>
            <pc:sldMk cId="3204861588" sldId="266"/>
            <ac:grpSpMk id="9" creationId="{08BCF048-8940-4354-B9EC-5AD74E283CE3}"/>
          </ac:grpSpMkLst>
        </pc:grpChg>
        <pc:graphicFrameChg chg="add">
          <ac:chgData name="Bethany Eames (2407215)" userId="S::2407215@student.uwtsd.ac.uk::a3ad20a2-2c13-4793-9e50-b6476603cd26" providerId="AD" clId="Web-{2D0FDED2-66B5-2C6F-C0C2-89223B19188D}" dt="2026-07-17T16:09:55.978" v="6852"/>
          <ac:graphicFrameMkLst>
            <pc:docMk/>
            <pc:sldMk cId="3204861588" sldId="266"/>
            <ac:graphicFrameMk id="5" creationId="{8208E465-8746-55CA-BFFD-F0F12ABE3CDD}"/>
          </ac:graphicFrameMkLst>
        </pc:graphicFrameChg>
      </pc:sldChg>
      <pc:sldChg chg="addSp modSp new mod setBg">
        <pc:chgData name="Bethany Eames (2407215)" userId="S::2407215@student.uwtsd.ac.uk::a3ad20a2-2c13-4793-9e50-b6476603cd26" providerId="AD" clId="Web-{2D0FDED2-66B5-2C6F-C0C2-89223B19188D}" dt="2026-07-17T16:09:45.525" v="6851"/>
        <pc:sldMkLst>
          <pc:docMk/>
          <pc:sldMk cId="2524585692" sldId="267"/>
        </pc:sldMkLst>
        <pc:spChg chg="mod">
          <ac:chgData name="Bethany Eames (2407215)" userId="S::2407215@student.uwtsd.ac.uk::a3ad20a2-2c13-4793-9e50-b6476603cd26" providerId="AD" clId="Web-{2D0FDED2-66B5-2C6F-C0C2-89223B19188D}" dt="2026-07-17T16:09:45.525" v="6851"/>
          <ac:spMkLst>
            <pc:docMk/>
            <pc:sldMk cId="2524585692" sldId="267"/>
            <ac:spMk id="2" creationId="{A3061766-9AC7-5288-9420-CC643E89F6D1}"/>
          </ac:spMkLst>
        </pc:spChg>
        <pc:spChg chg="mod">
          <ac:chgData name="Bethany Eames (2407215)" userId="S::2407215@student.uwtsd.ac.uk::a3ad20a2-2c13-4793-9e50-b6476603cd26" providerId="AD" clId="Web-{2D0FDED2-66B5-2C6F-C0C2-89223B19188D}" dt="2026-07-17T16:09:45.525" v="6851"/>
          <ac:spMkLst>
            <pc:docMk/>
            <pc:sldMk cId="2524585692" sldId="267"/>
            <ac:spMk id="3" creationId="{0D6F7AB8-E062-9BD6-E0A8-5290DD2AD79B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45.525" v="6851"/>
          <ac:spMkLst>
            <pc:docMk/>
            <pc:sldMk cId="2524585692" sldId="267"/>
            <ac:spMk id="8" creationId="{712E451E-151A-4910-BF41-6A040B65982B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45.525" v="6851"/>
          <ac:spMkLst>
            <pc:docMk/>
            <pc:sldMk cId="2524585692" sldId="267"/>
            <ac:spMk id="10" creationId="{C296EFE4-A70C-4388-9A15-3F657B6615FD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45.525" v="6851"/>
          <ac:spMkLst>
            <pc:docMk/>
            <pc:sldMk cId="2524585692" sldId="267"/>
            <ac:spMk id="12" creationId="{425EBAFC-9388-432A-BCFD-EEA2F410D8EC}"/>
          </ac:spMkLst>
        </pc:spChg>
      </pc:sldChg>
      <pc:sldChg chg="addSp modSp new mod setBg modClrScheme chgLayout">
        <pc:chgData name="Bethany Eames (2407215)" userId="S::2407215@student.uwtsd.ac.uk::a3ad20a2-2c13-4793-9e50-b6476603cd26" providerId="AD" clId="Web-{2D0FDED2-66B5-2C6F-C0C2-89223B19188D}" dt="2026-07-17T16:09:35.165" v="6850" actId="20577"/>
        <pc:sldMkLst>
          <pc:docMk/>
          <pc:sldMk cId="3927480776" sldId="268"/>
        </pc:sldMkLst>
        <pc:spChg chg="mod ord">
          <ac:chgData name="Bethany Eames (2407215)" userId="S::2407215@student.uwtsd.ac.uk::a3ad20a2-2c13-4793-9e50-b6476603cd26" providerId="AD" clId="Web-{2D0FDED2-66B5-2C6F-C0C2-89223B19188D}" dt="2026-07-17T16:09:14.836" v="6847"/>
          <ac:spMkLst>
            <pc:docMk/>
            <pc:sldMk cId="3927480776" sldId="268"/>
            <ac:spMk id="2" creationId="{B65E65C3-3FCB-3225-E0CB-7813A924A640}"/>
          </ac:spMkLst>
        </pc:spChg>
        <pc:spChg chg="mod ord">
          <ac:chgData name="Bethany Eames (2407215)" userId="S::2407215@student.uwtsd.ac.uk::a3ad20a2-2c13-4793-9e50-b6476603cd26" providerId="AD" clId="Web-{2D0FDED2-66B5-2C6F-C0C2-89223B19188D}" dt="2026-07-17T16:09:35.165" v="6850" actId="20577"/>
          <ac:spMkLst>
            <pc:docMk/>
            <pc:sldMk cId="3927480776" sldId="268"/>
            <ac:spMk id="3" creationId="{A729ECB8-0EB3-7320-8C45-55620CF95482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14.836" v="6847"/>
          <ac:spMkLst>
            <pc:docMk/>
            <pc:sldMk cId="3927480776" sldId="268"/>
            <ac:spMk id="8" creationId="{B219AE65-9B94-44EA-BEF3-EF4BFA169C81}"/>
          </ac:spMkLst>
        </pc:spChg>
        <pc:spChg chg="add">
          <ac:chgData name="Bethany Eames (2407215)" userId="S::2407215@student.uwtsd.ac.uk::a3ad20a2-2c13-4793-9e50-b6476603cd26" providerId="AD" clId="Web-{2D0FDED2-66B5-2C6F-C0C2-89223B19188D}" dt="2026-07-17T16:09:14.836" v="6847"/>
          <ac:spMkLst>
            <pc:docMk/>
            <pc:sldMk cId="3927480776" sldId="268"/>
            <ac:spMk id="10" creationId="{F0C81A57-9CD5-461B-8FFE-4A8CB6CFBE01}"/>
          </ac:spMkLst>
        </pc:spChg>
        <pc:grpChg chg="add">
          <ac:chgData name="Bethany Eames (2407215)" userId="S::2407215@student.uwtsd.ac.uk::a3ad20a2-2c13-4793-9e50-b6476603cd26" providerId="AD" clId="Web-{2D0FDED2-66B5-2C6F-C0C2-89223B19188D}" dt="2026-07-17T16:09:14.836" v="6847"/>
          <ac:grpSpMkLst>
            <pc:docMk/>
            <pc:sldMk cId="3927480776" sldId="268"/>
            <ac:grpSpMk id="12" creationId="{3086C462-37F4-494D-8292-CCB95221CC1A}"/>
          </ac:grpSpMkLst>
        </pc:grpChg>
        <pc:cxnChg chg="add">
          <ac:chgData name="Bethany Eames (2407215)" userId="S::2407215@student.uwtsd.ac.uk::a3ad20a2-2c13-4793-9e50-b6476603cd26" providerId="AD" clId="Web-{2D0FDED2-66B5-2C6F-C0C2-89223B19188D}" dt="2026-07-17T16:09:14.836" v="6847"/>
          <ac:cxnSpMkLst>
            <pc:docMk/>
            <pc:sldMk cId="3927480776" sldId="268"/>
            <ac:cxnSpMk id="16" creationId="{AD23B2CD-009B-425A-9616-1E1AD1D5AB46}"/>
          </ac:cxnSpMkLst>
        </pc:cxnChg>
      </pc:sldChg>
      <pc:sldMasterChg chg="del delSldLayout">
        <pc:chgData name="Bethany Eames (2407215)" userId="S::2407215@student.uwtsd.ac.uk::a3ad20a2-2c13-4793-9e50-b6476603cd26" providerId="AD" clId="Web-{2D0FDED2-66B5-2C6F-C0C2-89223B19188D}" dt="2026-07-17T14:17:18.821" v="0"/>
        <pc:sldMasterMkLst>
          <pc:docMk/>
          <pc:sldMasterMk cId="2460954070" sldId="2147483660"/>
        </pc:sldMasterMkLst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ethany Eames (2407215)" userId="S::2407215@student.uwtsd.ac.uk::a3ad20a2-2c13-4793-9e50-b6476603cd26" providerId="AD" clId="Web-{2D0FDED2-66B5-2C6F-C0C2-89223B19188D}" dt="2026-07-17T14:17:18.82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Bethany Eames (2407215)" userId="S::2407215@student.uwtsd.ac.uk::a3ad20a2-2c13-4793-9e50-b6476603cd26" providerId="AD" clId="Web-{2D0FDED2-66B5-2C6F-C0C2-89223B19188D}" dt="2026-07-17T15:03:22.065" v="2103"/>
        <pc:sldMasterMkLst>
          <pc:docMk/>
          <pc:sldMasterMk cId="115215661" sldId="2147483672"/>
        </pc:sldMasterMkLst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4031497775" sldId="2147483673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826976204" sldId="2147483674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37036934" sldId="2147483675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490575975" sldId="2147483676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94169506" sldId="2147483677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1200423535" sldId="2147483678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4019092037" sldId="2147483679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1734558112" sldId="2147483680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460232186" sldId="2147483681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892769988" sldId="2147483682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1438715601" sldId="2147483683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2681156683" sldId="2147483684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258094935" sldId="2147483685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3282447247" sldId="2147483686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566482249" sldId="2147483687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1746651021" sldId="2147483688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22.065" v="2103"/>
          <pc:sldLayoutMkLst>
            <pc:docMk/>
            <pc:sldMasterMk cId="115215661" sldId="2147483672"/>
            <pc:sldLayoutMk cId="2952117458" sldId="2147483689"/>
          </pc:sldLayoutMkLst>
        </pc:sldLayoutChg>
      </pc:sldMasterChg>
      <pc:sldMasterChg chg="add del addSldLayout delSldLayout modSldLayout">
        <pc:chgData name="Bethany Eames (2407215)" userId="S::2407215@student.uwtsd.ac.uk::a3ad20a2-2c13-4793-9e50-b6476603cd26" providerId="AD" clId="Web-{2D0FDED2-66B5-2C6F-C0C2-89223B19188D}" dt="2026-07-17T15:03:30.050" v="2104"/>
        <pc:sldMasterMkLst>
          <pc:docMk/>
          <pc:sldMasterMk cId="770562084" sldId="2147483690"/>
        </pc:sldMasterMkLst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1532998174" sldId="2147483691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3578426032" sldId="2147483692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2863037248" sldId="2147483693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3945987088" sldId="2147483694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3387033965" sldId="2147483695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2870126685" sldId="2147483696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3141875651" sldId="2147483697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2398565693" sldId="2147483698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285745124" sldId="2147483699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2529161521" sldId="2147483700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3478019416" sldId="2147483701"/>
          </pc:sldLayoutMkLst>
        </pc:sldLayoutChg>
        <pc:sldLayoutChg chg="add del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770562084" sldId="2147483690"/>
            <pc:sldLayoutMk cId="1338267854" sldId="2147483702"/>
          </pc:sldLayoutMkLst>
        </pc:sldLayoutChg>
      </pc:sldMasterChg>
      <pc:sldMasterChg chg="add addSldLayout modSldLayout">
        <pc:chgData name="Bethany Eames (2407215)" userId="S::2407215@student.uwtsd.ac.uk::a3ad20a2-2c13-4793-9e50-b6476603cd26" providerId="AD" clId="Web-{2D0FDED2-66B5-2C6F-C0C2-89223B19188D}" dt="2026-07-17T15:03:30.050" v="2104"/>
        <pc:sldMasterMkLst>
          <pc:docMk/>
          <pc:sldMasterMk cId="1257203165" sldId="2147483703"/>
        </pc:sldMasterMkLst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1542039290" sldId="2147483704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2848915448" sldId="2147483705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11633393" sldId="2147483706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2736632754" sldId="2147483707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2558844179" sldId="2147483708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2782121940" sldId="2147483709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4064329414" sldId="2147483710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3590664088" sldId="2147483711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984288089" sldId="2147483712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3678038075" sldId="2147483713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3102983068" sldId="2147483714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4132793990" sldId="2147483715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2791726809" sldId="2147483716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1211999734" sldId="2147483717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1654511036" sldId="2147483718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3061673957" sldId="2147483719"/>
          </pc:sldLayoutMkLst>
        </pc:sldLayoutChg>
        <pc:sldLayoutChg chg="add mod replId">
          <pc:chgData name="Bethany Eames (2407215)" userId="S::2407215@student.uwtsd.ac.uk::a3ad20a2-2c13-4793-9e50-b6476603cd26" providerId="AD" clId="Web-{2D0FDED2-66B5-2C6F-C0C2-89223B19188D}" dt="2026-07-17T15:03:30.050" v="2104"/>
          <pc:sldLayoutMkLst>
            <pc:docMk/>
            <pc:sldMasterMk cId="1257203165" sldId="2147483703"/>
            <pc:sldLayoutMk cId="3440785834" sldId="214748372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2CEEB7-1970-45F0-87C8-D8196B26EA67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9AA0FAD-4AA3-43F5-8ACB-B8C7CB7F7CD1}">
      <dgm:prSet/>
      <dgm:spPr/>
      <dgm:t>
        <a:bodyPr/>
        <a:lstStyle/>
        <a:p>
          <a:r>
            <a:rPr lang="en-US" b="0" i="0"/>
            <a:t>Social worker responsibilities:</a:t>
          </a:r>
          <a:endParaRPr lang="en-US"/>
        </a:p>
      </dgm:t>
    </dgm:pt>
    <dgm:pt modelId="{7688D9DC-4C2D-4D82-B31D-C30D5AC587BF}" type="parTrans" cxnId="{AB8A5DE0-904D-48F8-BE68-F1E9D3B21AAC}">
      <dgm:prSet/>
      <dgm:spPr/>
      <dgm:t>
        <a:bodyPr/>
        <a:lstStyle/>
        <a:p>
          <a:endParaRPr lang="en-US"/>
        </a:p>
      </dgm:t>
    </dgm:pt>
    <dgm:pt modelId="{3BD11F0C-039F-4E18-8F58-0D9BAD93591A}" type="sibTrans" cxnId="{AB8A5DE0-904D-48F8-BE68-F1E9D3B21AAC}">
      <dgm:prSet/>
      <dgm:spPr/>
      <dgm:t>
        <a:bodyPr/>
        <a:lstStyle/>
        <a:p>
          <a:endParaRPr lang="en-US"/>
        </a:p>
      </dgm:t>
    </dgm:pt>
    <dgm:pt modelId="{9E4C5653-3277-44B5-A4E7-F1D25A183E08}">
      <dgm:prSet/>
      <dgm:spPr/>
      <dgm:t>
        <a:bodyPr/>
        <a:lstStyle/>
        <a:p>
          <a:r>
            <a:rPr lang="en-US" b="0" i="0"/>
            <a:t>Risk assessments</a:t>
          </a:r>
          <a:endParaRPr lang="en-US"/>
        </a:p>
      </dgm:t>
    </dgm:pt>
    <dgm:pt modelId="{F811DC26-A5E6-41E9-A3F6-5B8A372BD95D}" type="parTrans" cxnId="{67B0FF74-5BD1-4C8C-BF70-60C4D627D425}">
      <dgm:prSet/>
      <dgm:spPr/>
      <dgm:t>
        <a:bodyPr/>
        <a:lstStyle/>
        <a:p>
          <a:endParaRPr lang="en-US"/>
        </a:p>
      </dgm:t>
    </dgm:pt>
    <dgm:pt modelId="{BD51243D-180A-4919-B4D8-D2A566A7B48E}" type="sibTrans" cxnId="{67B0FF74-5BD1-4C8C-BF70-60C4D627D425}">
      <dgm:prSet/>
      <dgm:spPr/>
      <dgm:t>
        <a:bodyPr/>
        <a:lstStyle/>
        <a:p>
          <a:endParaRPr lang="en-US"/>
        </a:p>
      </dgm:t>
    </dgm:pt>
    <dgm:pt modelId="{2BC0874A-C376-4264-949A-837A2F6ECD5A}">
      <dgm:prSet/>
      <dgm:spPr/>
      <dgm:t>
        <a:bodyPr/>
        <a:lstStyle/>
        <a:p>
          <a:r>
            <a:rPr lang="en-US" b="0" i="0"/>
            <a:t>Child protection</a:t>
          </a:r>
          <a:endParaRPr lang="en-US"/>
        </a:p>
      </dgm:t>
    </dgm:pt>
    <dgm:pt modelId="{BF6E8CC2-8228-4142-B2EF-3652C430A06F}" type="parTrans" cxnId="{D0DD2FDF-1CB6-412D-A5A8-30D4A3A643E8}">
      <dgm:prSet/>
      <dgm:spPr/>
      <dgm:t>
        <a:bodyPr/>
        <a:lstStyle/>
        <a:p>
          <a:endParaRPr lang="en-US"/>
        </a:p>
      </dgm:t>
    </dgm:pt>
    <dgm:pt modelId="{3C7CC7E0-6534-4B2E-9633-C47C21CE0BA4}" type="sibTrans" cxnId="{D0DD2FDF-1CB6-412D-A5A8-30D4A3A643E8}">
      <dgm:prSet/>
      <dgm:spPr/>
      <dgm:t>
        <a:bodyPr/>
        <a:lstStyle/>
        <a:p>
          <a:endParaRPr lang="en-US"/>
        </a:p>
      </dgm:t>
    </dgm:pt>
    <dgm:pt modelId="{C61E6016-D599-422F-8E25-B82CCC400F17}">
      <dgm:prSet/>
      <dgm:spPr/>
      <dgm:t>
        <a:bodyPr/>
        <a:lstStyle/>
        <a:p>
          <a:r>
            <a:rPr lang="en-US" b="0" i="0"/>
            <a:t>Multi-agency Coordination</a:t>
          </a:r>
          <a:endParaRPr lang="en-US"/>
        </a:p>
      </dgm:t>
    </dgm:pt>
    <dgm:pt modelId="{DABD257D-553A-44BA-BB91-84FBBE605F3B}" type="parTrans" cxnId="{6D2AFD4B-CFA4-4538-852B-92D6FB0C62CA}">
      <dgm:prSet/>
      <dgm:spPr/>
      <dgm:t>
        <a:bodyPr/>
        <a:lstStyle/>
        <a:p>
          <a:endParaRPr lang="en-US"/>
        </a:p>
      </dgm:t>
    </dgm:pt>
    <dgm:pt modelId="{AFC5C900-F91A-4E53-B594-6386EAB229E9}" type="sibTrans" cxnId="{6D2AFD4B-CFA4-4538-852B-92D6FB0C62CA}">
      <dgm:prSet/>
      <dgm:spPr/>
      <dgm:t>
        <a:bodyPr/>
        <a:lstStyle/>
        <a:p>
          <a:endParaRPr lang="en-US"/>
        </a:p>
      </dgm:t>
    </dgm:pt>
    <dgm:pt modelId="{B27C3308-8F11-4EF1-8DE7-F7343CE7F9D3}">
      <dgm:prSet/>
      <dgm:spPr/>
      <dgm:t>
        <a:bodyPr/>
        <a:lstStyle/>
        <a:p>
          <a:r>
            <a:rPr lang="en-US" b="0" i="0"/>
            <a:t>Advocacy </a:t>
          </a:r>
          <a:endParaRPr lang="en-US"/>
        </a:p>
      </dgm:t>
    </dgm:pt>
    <dgm:pt modelId="{B1D22109-992E-4D3A-9440-5A60CF974742}" type="parTrans" cxnId="{DAF8D5E3-05EA-4357-B235-81461F3C96AF}">
      <dgm:prSet/>
      <dgm:spPr/>
      <dgm:t>
        <a:bodyPr/>
        <a:lstStyle/>
        <a:p>
          <a:endParaRPr lang="en-US"/>
        </a:p>
      </dgm:t>
    </dgm:pt>
    <dgm:pt modelId="{621C4C8E-7362-461B-9BD8-3FC8F85FDB18}" type="sibTrans" cxnId="{DAF8D5E3-05EA-4357-B235-81461F3C96AF}">
      <dgm:prSet/>
      <dgm:spPr/>
      <dgm:t>
        <a:bodyPr/>
        <a:lstStyle/>
        <a:p>
          <a:endParaRPr lang="en-US"/>
        </a:p>
      </dgm:t>
    </dgm:pt>
    <dgm:pt modelId="{1AB4169F-7D02-40EF-A520-3FDC807C7808}">
      <dgm:prSet/>
      <dgm:spPr/>
      <dgm:t>
        <a:bodyPr/>
        <a:lstStyle/>
        <a:p>
          <a:r>
            <a:rPr lang="en-US" b="0" i="0"/>
            <a:t>Professional Challenge </a:t>
          </a:r>
          <a:endParaRPr lang="en-US"/>
        </a:p>
      </dgm:t>
    </dgm:pt>
    <dgm:pt modelId="{7F78F401-846C-4ACE-9B27-8624EE0F6278}" type="parTrans" cxnId="{E747F192-FAD5-460D-A916-1DE7155F1041}">
      <dgm:prSet/>
      <dgm:spPr/>
      <dgm:t>
        <a:bodyPr/>
        <a:lstStyle/>
        <a:p>
          <a:endParaRPr lang="en-US"/>
        </a:p>
      </dgm:t>
    </dgm:pt>
    <dgm:pt modelId="{630DA4D7-3D73-46E2-B5B5-925F49205081}" type="sibTrans" cxnId="{E747F192-FAD5-460D-A916-1DE7155F1041}">
      <dgm:prSet/>
      <dgm:spPr/>
      <dgm:t>
        <a:bodyPr/>
        <a:lstStyle/>
        <a:p>
          <a:endParaRPr lang="en-US"/>
        </a:p>
      </dgm:t>
    </dgm:pt>
    <dgm:pt modelId="{E68D3C5C-9937-478C-BF9A-CB2CF5763117}">
      <dgm:prSet/>
      <dgm:spPr/>
      <dgm:t>
        <a:bodyPr/>
        <a:lstStyle/>
        <a:p>
          <a:r>
            <a:rPr lang="en-US" b="0" i="0"/>
            <a:t>Safeguarding interventions</a:t>
          </a:r>
          <a:endParaRPr lang="en-US"/>
        </a:p>
      </dgm:t>
    </dgm:pt>
    <dgm:pt modelId="{6671FEB8-29DB-4653-9AAD-FAA2C6374EBE}" type="parTrans" cxnId="{7F9D7954-0581-4D4E-BFA9-2928274C906B}">
      <dgm:prSet/>
      <dgm:spPr/>
      <dgm:t>
        <a:bodyPr/>
        <a:lstStyle/>
        <a:p>
          <a:endParaRPr lang="en-US"/>
        </a:p>
      </dgm:t>
    </dgm:pt>
    <dgm:pt modelId="{3991C76A-DEC1-4F73-B725-14F66B26D419}" type="sibTrans" cxnId="{7F9D7954-0581-4D4E-BFA9-2928274C906B}">
      <dgm:prSet/>
      <dgm:spPr/>
      <dgm:t>
        <a:bodyPr/>
        <a:lstStyle/>
        <a:p>
          <a:endParaRPr lang="en-US"/>
        </a:p>
      </dgm:t>
    </dgm:pt>
    <dgm:pt modelId="{0A7A44FA-8F62-444A-82CE-B0F7AA4EB2B7}" type="pres">
      <dgm:prSet presAssocID="{712CEEB7-1970-45F0-87C8-D8196B26EA67}" presName="diagram" presStyleCnt="0">
        <dgm:presLayoutVars>
          <dgm:dir/>
          <dgm:resizeHandles val="exact"/>
        </dgm:presLayoutVars>
      </dgm:prSet>
      <dgm:spPr/>
    </dgm:pt>
    <dgm:pt modelId="{A2EA8C48-3D52-4765-B46B-35A5A1DF6E4E}" type="pres">
      <dgm:prSet presAssocID="{D9AA0FAD-4AA3-43F5-8ACB-B8C7CB7F7CD1}" presName="node" presStyleLbl="node1" presStyleIdx="0" presStyleCnt="1">
        <dgm:presLayoutVars>
          <dgm:bulletEnabled val="1"/>
        </dgm:presLayoutVars>
      </dgm:prSet>
      <dgm:spPr/>
    </dgm:pt>
  </dgm:ptLst>
  <dgm:cxnLst>
    <dgm:cxn modelId="{44DFAF22-07FB-4EC8-B046-B7C1C078D016}" type="presOf" srcId="{B27C3308-8F11-4EF1-8DE7-F7343CE7F9D3}" destId="{A2EA8C48-3D52-4765-B46B-35A5A1DF6E4E}" srcOrd="0" destOrd="4" presId="urn:microsoft.com/office/officeart/2005/8/layout/default"/>
    <dgm:cxn modelId="{A75D432F-2A32-4C0E-9EEA-C38E6E87136D}" type="presOf" srcId="{C61E6016-D599-422F-8E25-B82CCC400F17}" destId="{A2EA8C48-3D52-4765-B46B-35A5A1DF6E4E}" srcOrd="0" destOrd="3" presId="urn:microsoft.com/office/officeart/2005/8/layout/default"/>
    <dgm:cxn modelId="{BD4CCB68-268C-41A5-90C2-086FE6865E53}" type="presOf" srcId="{712CEEB7-1970-45F0-87C8-D8196B26EA67}" destId="{0A7A44FA-8F62-444A-82CE-B0F7AA4EB2B7}" srcOrd="0" destOrd="0" presId="urn:microsoft.com/office/officeart/2005/8/layout/default"/>
    <dgm:cxn modelId="{6D2AFD4B-CFA4-4538-852B-92D6FB0C62CA}" srcId="{D9AA0FAD-4AA3-43F5-8ACB-B8C7CB7F7CD1}" destId="{C61E6016-D599-422F-8E25-B82CCC400F17}" srcOrd="2" destOrd="0" parTransId="{DABD257D-553A-44BA-BB91-84FBBE605F3B}" sibTransId="{AFC5C900-F91A-4E53-B594-6386EAB229E9}"/>
    <dgm:cxn modelId="{C9A6E153-A6AA-4A12-8164-28CF91778480}" type="presOf" srcId="{E68D3C5C-9937-478C-BF9A-CB2CF5763117}" destId="{A2EA8C48-3D52-4765-B46B-35A5A1DF6E4E}" srcOrd="0" destOrd="6" presId="urn:microsoft.com/office/officeart/2005/8/layout/default"/>
    <dgm:cxn modelId="{7F9D7954-0581-4D4E-BFA9-2928274C906B}" srcId="{D9AA0FAD-4AA3-43F5-8ACB-B8C7CB7F7CD1}" destId="{E68D3C5C-9937-478C-BF9A-CB2CF5763117}" srcOrd="5" destOrd="0" parTransId="{6671FEB8-29DB-4653-9AAD-FAA2C6374EBE}" sibTransId="{3991C76A-DEC1-4F73-B725-14F66B26D419}"/>
    <dgm:cxn modelId="{2DC9A354-C41D-4DD3-9A5E-90C917012A0A}" type="presOf" srcId="{2BC0874A-C376-4264-949A-837A2F6ECD5A}" destId="{A2EA8C48-3D52-4765-B46B-35A5A1DF6E4E}" srcOrd="0" destOrd="2" presId="urn:microsoft.com/office/officeart/2005/8/layout/default"/>
    <dgm:cxn modelId="{67B0FF74-5BD1-4C8C-BF70-60C4D627D425}" srcId="{D9AA0FAD-4AA3-43F5-8ACB-B8C7CB7F7CD1}" destId="{9E4C5653-3277-44B5-A4E7-F1D25A183E08}" srcOrd="0" destOrd="0" parTransId="{F811DC26-A5E6-41E9-A3F6-5B8A372BD95D}" sibTransId="{BD51243D-180A-4919-B4D8-D2A566A7B48E}"/>
    <dgm:cxn modelId="{E747F192-FAD5-460D-A916-1DE7155F1041}" srcId="{D9AA0FAD-4AA3-43F5-8ACB-B8C7CB7F7CD1}" destId="{1AB4169F-7D02-40EF-A520-3FDC807C7808}" srcOrd="4" destOrd="0" parTransId="{7F78F401-846C-4ACE-9B27-8624EE0F6278}" sibTransId="{630DA4D7-3D73-46E2-B5B5-925F49205081}"/>
    <dgm:cxn modelId="{68827FAB-93D7-47A3-81B8-3C7ED387C9E6}" type="presOf" srcId="{9E4C5653-3277-44B5-A4E7-F1D25A183E08}" destId="{A2EA8C48-3D52-4765-B46B-35A5A1DF6E4E}" srcOrd="0" destOrd="1" presId="urn:microsoft.com/office/officeart/2005/8/layout/default"/>
    <dgm:cxn modelId="{0B1865B9-67A5-451B-9A98-FC03630CE236}" type="presOf" srcId="{1AB4169F-7D02-40EF-A520-3FDC807C7808}" destId="{A2EA8C48-3D52-4765-B46B-35A5A1DF6E4E}" srcOrd="0" destOrd="5" presId="urn:microsoft.com/office/officeart/2005/8/layout/default"/>
    <dgm:cxn modelId="{D0DD2FDF-1CB6-412D-A5A8-30D4A3A643E8}" srcId="{D9AA0FAD-4AA3-43F5-8ACB-B8C7CB7F7CD1}" destId="{2BC0874A-C376-4264-949A-837A2F6ECD5A}" srcOrd="1" destOrd="0" parTransId="{BF6E8CC2-8228-4142-B2EF-3652C430A06F}" sibTransId="{3C7CC7E0-6534-4B2E-9633-C47C21CE0BA4}"/>
    <dgm:cxn modelId="{AB8A5DE0-904D-48F8-BE68-F1E9D3B21AAC}" srcId="{712CEEB7-1970-45F0-87C8-D8196B26EA67}" destId="{D9AA0FAD-4AA3-43F5-8ACB-B8C7CB7F7CD1}" srcOrd="0" destOrd="0" parTransId="{7688D9DC-4C2D-4D82-B31D-C30D5AC587BF}" sibTransId="{3BD11F0C-039F-4E18-8F58-0D9BAD93591A}"/>
    <dgm:cxn modelId="{DAF8D5E3-05EA-4357-B235-81461F3C96AF}" srcId="{D9AA0FAD-4AA3-43F5-8ACB-B8C7CB7F7CD1}" destId="{B27C3308-8F11-4EF1-8DE7-F7343CE7F9D3}" srcOrd="3" destOrd="0" parTransId="{B1D22109-992E-4D3A-9440-5A60CF974742}" sibTransId="{621C4C8E-7362-461B-9BD8-3FC8F85FDB18}"/>
    <dgm:cxn modelId="{7F734EE7-3ECA-44C4-8E06-6D0E92EA76DA}" type="presOf" srcId="{D9AA0FAD-4AA3-43F5-8ACB-B8C7CB7F7CD1}" destId="{A2EA8C48-3D52-4765-B46B-35A5A1DF6E4E}" srcOrd="0" destOrd="0" presId="urn:microsoft.com/office/officeart/2005/8/layout/default"/>
    <dgm:cxn modelId="{4A581A0F-7ECD-4AF1-95FF-1F21969EB2F6}" type="presParOf" srcId="{0A7A44FA-8F62-444A-82CE-B0F7AA4EB2B7}" destId="{A2EA8C48-3D52-4765-B46B-35A5A1DF6E4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C494CE-A73D-46BF-8BB3-327CEE516A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A85759-82DD-4453-A172-2B081069AB5C}">
      <dgm:prSet/>
      <dgm:spPr/>
      <dgm:t>
        <a:bodyPr/>
        <a:lstStyle/>
        <a:p>
          <a:r>
            <a:rPr lang="en-US" b="0" i="0"/>
            <a:t>Relevant Legislation and Policy</a:t>
          </a:r>
          <a:endParaRPr lang="en-US"/>
        </a:p>
      </dgm:t>
    </dgm:pt>
    <dgm:pt modelId="{351F278A-D4C1-46D8-851F-2C7D7202E3BC}" type="parTrans" cxnId="{8548ABB3-D1C3-4AC0-AB21-3AEB70328653}">
      <dgm:prSet/>
      <dgm:spPr/>
      <dgm:t>
        <a:bodyPr/>
        <a:lstStyle/>
        <a:p>
          <a:endParaRPr lang="en-US"/>
        </a:p>
      </dgm:t>
    </dgm:pt>
    <dgm:pt modelId="{70763D32-4E8A-42B2-A2D1-1C4791E5C05B}" type="sibTrans" cxnId="{8548ABB3-D1C3-4AC0-AB21-3AEB70328653}">
      <dgm:prSet/>
      <dgm:spPr/>
      <dgm:t>
        <a:bodyPr/>
        <a:lstStyle/>
        <a:p>
          <a:endParaRPr lang="en-US"/>
        </a:p>
      </dgm:t>
    </dgm:pt>
    <dgm:pt modelId="{EFE113A0-28C6-4951-91DB-ED6FEFE83E04}">
      <dgm:prSet/>
      <dgm:spPr/>
      <dgm:t>
        <a:bodyPr/>
        <a:lstStyle/>
        <a:p>
          <a:r>
            <a:rPr lang="en-US" b="0" i="0"/>
            <a:t>The Children Act 1989</a:t>
          </a:r>
          <a:endParaRPr lang="en-US"/>
        </a:p>
      </dgm:t>
    </dgm:pt>
    <dgm:pt modelId="{104F3F82-295A-4DD7-AD18-3BCE7D2CF01B}" type="parTrans" cxnId="{87E2B4E3-4932-4DBE-ADB3-65A2DC8A5E10}">
      <dgm:prSet/>
      <dgm:spPr/>
      <dgm:t>
        <a:bodyPr/>
        <a:lstStyle/>
        <a:p>
          <a:endParaRPr lang="en-US"/>
        </a:p>
      </dgm:t>
    </dgm:pt>
    <dgm:pt modelId="{0AA03A4B-8CB1-4ED5-9991-253692C08B2F}" type="sibTrans" cxnId="{87E2B4E3-4932-4DBE-ADB3-65A2DC8A5E10}">
      <dgm:prSet/>
      <dgm:spPr/>
      <dgm:t>
        <a:bodyPr/>
        <a:lstStyle/>
        <a:p>
          <a:endParaRPr lang="en-US"/>
        </a:p>
      </dgm:t>
    </dgm:pt>
    <dgm:pt modelId="{7092A8E6-2308-4A5B-B2A8-E9FA6C7D3356}">
      <dgm:prSet/>
      <dgm:spPr/>
      <dgm:t>
        <a:bodyPr/>
        <a:lstStyle/>
        <a:p>
          <a:r>
            <a:rPr lang="en-US" b="0" i="0"/>
            <a:t>The children Act 2004</a:t>
          </a:r>
          <a:endParaRPr lang="en-US"/>
        </a:p>
      </dgm:t>
    </dgm:pt>
    <dgm:pt modelId="{A597323C-8891-4D8E-8D5D-4C59683786DD}" type="parTrans" cxnId="{6360FA07-14A8-4C00-A02F-361A320A5308}">
      <dgm:prSet/>
      <dgm:spPr/>
      <dgm:t>
        <a:bodyPr/>
        <a:lstStyle/>
        <a:p>
          <a:endParaRPr lang="en-US"/>
        </a:p>
      </dgm:t>
    </dgm:pt>
    <dgm:pt modelId="{2485497F-EFEA-4CCF-844E-FEF4FDCD6FBB}" type="sibTrans" cxnId="{6360FA07-14A8-4C00-A02F-361A320A5308}">
      <dgm:prSet/>
      <dgm:spPr/>
      <dgm:t>
        <a:bodyPr/>
        <a:lstStyle/>
        <a:p>
          <a:endParaRPr lang="en-US"/>
        </a:p>
      </dgm:t>
    </dgm:pt>
    <dgm:pt modelId="{15A45E40-F29E-4831-81A9-EDA6D6B513D9}">
      <dgm:prSet/>
      <dgm:spPr/>
      <dgm:t>
        <a:bodyPr/>
        <a:lstStyle/>
        <a:p>
          <a:r>
            <a:rPr lang="en-US" b="0" i="0"/>
            <a:t>Working Together (2023)</a:t>
          </a:r>
          <a:endParaRPr lang="en-US"/>
        </a:p>
      </dgm:t>
    </dgm:pt>
    <dgm:pt modelId="{1886B6E7-2893-4C8A-AC60-10347F0E6DF2}" type="parTrans" cxnId="{00B57623-839E-4DB6-B2C6-A45222740F39}">
      <dgm:prSet/>
      <dgm:spPr/>
      <dgm:t>
        <a:bodyPr/>
        <a:lstStyle/>
        <a:p>
          <a:endParaRPr lang="en-US"/>
        </a:p>
      </dgm:t>
    </dgm:pt>
    <dgm:pt modelId="{FC093B28-66F5-4A25-8E8A-2D3C7519EA71}" type="sibTrans" cxnId="{00B57623-839E-4DB6-B2C6-A45222740F39}">
      <dgm:prSet/>
      <dgm:spPr/>
      <dgm:t>
        <a:bodyPr/>
        <a:lstStyle/>
        <a:p>
          <a:endParaRPr lang="en-US"/>
        </a:p>
      </dgm:t>
    </dgm:pt>
    <dgm:pt modelId="{EFD9FCFD-D4D4-4510-9EF8-A7FF2A3CBCDF}">
      <dgm:prSet/>
      <dgm:spPr/>
      <dgm:t>
        <a:bodyPr/>
        <a:lstStyle/>
        <a:p>
          <a:r>
            <a:rPr lang="en-US" b="0" i="0"/>
            <a:t>The Human Rights Act 1998</a:t>
          </a:r>
          <a:endParaRPr lang="en-US"/>
        </a:p>
      </dgm:t>
    </dgm:pt>
    <dgm:pt modelId="{E8C26168-C81F-4AD1-87FE-3F9A84884550}" type="parTrans" cxnId="{A1FB05C3-61F4-46CB-99BE-462EFD3CD230}">
      <dgm:prSet/>
      <dgm:spPr/>
      <dgm:t>
        <a:bodyPr/>
        <a:lstStyle/>
        <a:p>
          <a:endParaRPr lang="en-US"/>
        </a:p>
      </dgm:t>
    </dgm:pt>
    <dgm:pt modelId="{36CF1AA3-AF10-428B-951E-E55B230AE58A}" type="sibTrans" cxnId="{A1FB05C3-61F4-46CB-99BE-462EFD3CD230}">
      <dgm:prSet/>
      <dgm:spPr/>
      <dgm:t>
        <a:bodyPr/>
        <a:lstStyle/>
        <a:p>
          <a:endParaRPr lang="en-US"/>
        </a:p>
      </dgm:t>
    </dgm:pt>
    <dgm:pt modelId="{57D94E70-2FF1-43AB-86FE-111E56F5EF19}">
      <dgm:prSet/>
      <dgm:spPr/>
      <dgm:t>
        <a:bodyPr/>
        <a:lstStyle/>
        <a:p>
          <a:r>
            <a:rPr lang="en-US" b="0" i="0"/>
            <a:t>UNRC </a:t>
          </a:r>
          <a:endParaRPr lang="en-US"/>
        </a:p>
      </dgm:t>
    </dgm:pt>
    <dgm:pt modelId="{485DEE75-4E5E-4406-895F-7A82359E4D10}" type="parTrans" cxnId="{94D96C39-3F12-41EA-A129-AA83DD92085C}">
      <dgm:prSet/>
      <dgm:spPr/>
      <dgm:t>
        <a:bodyPr/>
        <a:lstStyle/>
        <a:p>
          <a:endParaRPr lang="en-US"/>
        </a:p>
      </dgm:t>
    </dgm:pt>
    <dgm:pt modelId="{130F4FD3-2D08-418F-AD12-80ED60B97327}" type="sibTrans" cxnId="{94D96C39-3F12-41EA-A129-AA83DD92085C}">
      <dgm:prSet/>
      <dgm:spPr/>
      <dgm:t>
        <a:bodyPr/>
        <a:lstStyle/>
        <a:p>
          <a:endParaRPr lang="en-US"/>
        </a:p>
      </dgm:t>
    </dgm:pt>
    <dgm:pt modelId="{F8402220-DEEE-4494-9EEA-D7EF7D4E4ED6}" type="pres">
      <dgm:prSet presAssocID="{45C494CE-A73D-46BF-8BB3-327CEE516A89}" presName="linear" presStyleCnt="0">
        <dgm:presLayoutVars>
          <dgm:animLvl val="lvl"/>
          <dgm:resizeHandles val="exact"/>
        </dgm:presLayoutVars>
      </dgm:prSet>
      <dgm:spPr/>
    </dgm:pt>
    <dgm:pt modelId="{9136D0C4-6A71-4619-BFCA-E47E14252EB2}" type="pres">
      <dgm:prSet presAssocID="{77A85759-82DD-4453-A172-2B081069AB5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3C01E17-1B98-46AB-ACA4-2DD0872EEA52}" type="pres">
      <dgm:prSet presAssocID="{77A85759-82DD-4453-A172-2B081069AB5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360FA07-14A8-4C00-A02F-361A320A5308}" srcId="{77A85759-82DD-4453-A172-2B081069AB5C}" destId="{7092A8E6-2308-4A5B-B2A8-E9FA6C7D3356}" srcOrd="1" destOrd="0" parTransId="{A597323C-8891-4D8E-8D5D-4C59683786DD}" sibTransId="{2485497F-EFEA-4CCF-844E-FEF4FDCD6FBB}"/>
    <dgm:cxn modelId="{00B57623-839E-4DB6-B2C6-A45222740F39}" srcId="{77A85759-82DD-4453-A172-2B081069AB5C}" destId="{15A45E40-F29E-4831-81A9-EDA6D6B513D9}" srcOrd="2" destOrd="0" parTransId="{1886B6E7-2893-4C8A-AC60-10347F0E6DF2}" sibTransId="{FC093B28-66F5-4A25-8E8A-2D3C7519EA71}"/>
    <dgm:cxn modelId="{94D96C39-3F12-41EA-A129-AA83DD92085C}" srcId="{77A85759-82DD-4453-A172-2B081069AB5C}" destId="{57D94E70-2FF1-43AB-86FE-111E56F5EF19}" srcOrd="4" destOrd="0" parTransId="{485DEE75-4E5E-4406-895F-7A82359E4D10}" sibTransId="{130F4FD3-2D08-418F-AD12-80ED60B97327}"/>
    <dgm:cxn modelId="{558D5764-930A-4E72-94C5-CF1130D81381}" type="presOf" srcId="{EFD9FCFD-D4D4-4510-9EF8-A7FF2A3CBCDF}" destId="{73C01E17-1B98-46AB-ACA4-2DD0872EEA52}" srcOrd="0" destOrd="3" presId="urn:microsoft.com/office/officeart/2005/8/layout/vList2"/>
    <dgm:cxn modelId="{00634F59-BA33-4A2B-A12F-A05878976115}" type="presOf" srcId="{57D94E70-2FF1-43AB-86FE-111E56F5EF19}" destId="{73C01E17-1B98-46AB-ACA4-2DD0872EEA52}" srcOrd="0" destOrd="4" presId="urn:microsoft.com/office/officeart/2005/8/layout/vList2"/>
    <dgm:cxn modelId="{5DE3D494-AD49-4D08-86D9-B4B2ADBA9104}" type="presOf" srcId="{EFE113A0-28C6-4951-91DB-ED6FEFE83E04}" destId="{73C01E17-1B98-46AB-ACA4-2DD0872EEA52}" srcOrd="0" destOrd="0" presId="urn:microsoft.com/office/officeart/2005/8/layout/vList2"/>
    <dgm:cxn modelId="{C6903D9F-7CE7-4320-9D5C-485ACAE46993}" type="presOf" srcId="{7092A8E6-2308-4A5B-B2A8-E9FA6C7D3356}" destId="{73C01E17-1B98-46AB-ACA4-2DD0872EEA52}" srcOrd="0" destOrd="1" presId="urn:microsoft.com/office/officeart/2005/8/layout/vList2"/>
    <dgm:cxn modelId="{66927DA9-25EB-446C-BA12-1FDA38BEB4EB}" type="presOf" srcId="{45C494CE-A73D-46BF-8BB3-327CEE516A89}" destId="{F8402220-DEEE-4494-9EEA-D7EF7D4E4ED6}" srcOrd="0" destOrd="0" presId="urn:microsoft.com/office/officeart/2005/8/layout/vList2"/>
    <dgm:cxn modelId="{8548ABB3-D1C3-4AC0-AB21-3AEB70328653}" srcId="{45C494CE-A73D-46BF-8BB3-327CEE516A89}" destId="{77A85759-82DD-4453-A172-2B081069AB5C}" srcOrd="0" destOrd="0" parTransId="{351F278A-D4C1-46D8-851F-2C7D7202E3BC}" sibTransId="{70763D32-4E8A-42B2-A2D1-1C4791E5C05B}"/>
    <dgm:cxn modelId="{18DC3CBE-2C12-470E-A323-8E99008EC70E}" type="presOf" srcId="{77A85759-82DD-4453-A172-2B081069AB5C}" destId="{9136D0C4-6A71-4619-BFCA-E47E14252EB2}" srcOrd="0" destOrd="0" presId="urn:microsoft.com/office/officeart/2005/8/layout/vList2"/>
    <dgm:cxn modelId="{A1FB05C3-61F4-46CB-99BE-462EFD3CD230}" srcId="{77A85759-82DD-4453-A172-2B081069AB5C}" destId="{EFD9FCFD-D4D4-4510-9EF8-A7FF2A3CBCDF}" srcOrd="3" destOrd="0" parTransId="{E8C26168-C81F-4AD1-87FE-3F9A84884550}" sibTransId="{36CF1AA3-AF10-428B-951E-E55B230AE58A}"/>
    <dgm:cxn modelId="{FB8C50D7-BB89-4746-9751-0D35FF4EF6B7}" type="presOf" srcId="{15A45E40-F29E-4831-81A9-EDA6D6B513D9}" destId="{73C01E17-1B98-46AB-ACA4-2DD0872EEA52}" srcOrd="0" destOrd="2" presId="urn:microsoft.com/office/officeart/2005/8/layout/vList2"/>
    <dgm:cxn modelId="{87E2B4E3-4932-4DBE-ADB3-65A2DC8A5E10}" srcId="{77A85759-82DD-4453-A172-2B081069AB5C}" destId="{EFE113A0-28C6-4951-91DB-ED6FEFE83E04}" srcOrd="0" destOrd="0" parTransId="{104F3F82-295A-4DD7-AD18-3BCE7D2CF01B}" sibTransId="{0AA03A4B-8CB1-4ED5-9991-253692C08B2F}"/>
    <dgm:cxn modelId="{C08E5724-0B0C-4DF0-B910-EA5E5F8A9A77}" type="presParOf" srcId="{F8402220-DEEE-4494-9EEA-D7EF7D4E4ED6}" destId="{9136D0C4-6A71-4619-BFCA-E47E14252EB2}" srcOrd="0" destOrd="0" presId="urn:microsoft.com/office/officeart/2005/8/layout/vList2"/>
    <dgm:cxn modelId="{0704BA96-257A-42C3-80A2-9314EE556A08}" type="presParOf" srcId="{F8402220-DEEE-4494-9EEA-D7EF7D4E4ED6}" destId="{73C01E17-1B98-46AB-ACA4-2DD0872EEA5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25FC77-6736-4DF1-8772-68930AD8F7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B9E33F-E079-4211-8D60-5F336FCCC3EA}">
      <dgm:prSet/>
      <dgm:spPr/>
      <dgm:t>
        <a:bodyPr/>
        <a:lstStyle/>
        <a:p>
          <a:r>
            <a:rPr lang="en-US" b="0" i="0"/>
            <a:t>Improve professional curiosity</a:t>
          </a:r>
          <a:endParaRPr lang="en-US"/>
        </a:p>
      </dgm:t>
    </dgm:pt>
    <dgm:pt modelId="{691783B2-BA92-4668-AC04-87A4746FC941}" type="parTrans" cxnId="{46EF394D-B260-4F9F-ADBA-047B23CD3C97}">
      <dgm:prSet/>
      <dgm:spPr/>
      <dgm:t>
        <a:bodyPr/>
        <a:lstStyle/>
        <a:p>
          <a:endParaRPr lang="en-US"/>
        </a:p>
      </dgm:t>
    </dgm:pt>
    <dgm:pt modelId="{B5AAFC08-55A2-4118-A061-0B7F145BCE09}" type="sibTrans" cxnId="{46EF394D-B260-4F9F-ADBA-047B23CD3C97}">
      <dgm:prSet/>
      <dgm:spPr/>
      <dgm:t>
        <a:bodyPr/>
        <a:lstStyle/>
        <a:p>
          <a:endParaRPr lang="en-US"/>
        </a:p>
      </dgm:t>
    </dgm:pt>
    <dgm:pt modelId="{97D40245-C2E1-4BA0-88F2-1BA2C07E5D5B}">
      <dgm:prSet/>
      <dgm:spPr/>
      <dgm:t>
        <a:bodyPr/>
        <a:lstStyle/>
        <a:p>
          <a:r>
            <a:rPr lang="en-US" b="0" i="0"/>
            <a:t>Better information sharing </a:t>
          </a:r>
          <a:endParaRPr lang="en-US"/>
        </a:p>
      </dgm:t>
    </dgm:pt>
    <dgm:pt modelId="{BBFEF344-60AF-4D85-9483-0B8310244F2A}" type="parTrans" cxnId="{F3D8DCCF-B3DC-4D7E-B991-322F3C47627F}">
      <dgm:prSet/>
      <dgm:spPr/>
      <dgm:t>
        <a:bodyPr/>
        <a:lstStyle/>
        <a:p>
          <a:endParaRPr lang="en-US"/>
        </a:p>
      </dgm:t>
    </dgm:pt>
    <dgm:pt modelId="{37F4C370-E955-4E56-9E33-8A857298B4A2}" type="sibTrans" cxnId="{F3D8DCCF-B3DC-4D7E-B991-322F3C47627F}">
      <dgm:prSet/>
      <dgm:spPr/>
      <dgm:t>
        <a:bodyPr/>
        <a:lstStyle/>
        <a:p>
          <a:endParaRPr lang="en-US"/>
        </a:p>
      </dgm:t>
    </dgm:pt>
    <dgm:pt modelId="{ACAEB2A9-FFE1-49EE-AF0B-9B781B93BF3E}">
      <dgm:prSet/>
      <dgm:spPr/>
      <dgm:t>
        <a:bodyPr/>
        <a:lstStyle/>
        <a:p>
          <a:r>
            <a:rPr lang="en-US" b="0" i="0"/>
            <a:t>Enhanced safeguarding training </a:t>
          </a:r>
          <a:endParaRPr lang="en-US"/>
        </a:p>
      </dgm:t>
    </dgm:pt>
    <dgm:pt modelId="{10B783B4-9C6A-4640-BF62-47D5A867499C}" type="parTrans" cxnId="{F90A4640-21A9-4502-BE82-B0571DEEE258}">
      <dgm:prSet/>
      <dgm:spPr/>
      <dgm:t>
        <a:bodyPr/>
        <a:lstStyle/>
        <a:p>
          <a:endParaRPr lang="en-US"/>
        </a:p>
      </dgm:t>
    </dgm:pt>
    <dgm:pt modelId="{87D3E7C1-ABD0-4EA8-ADAA-F53AACBA5BCC}" type="sibTrans" cxnId="{F90A4640-21A9-4502-BE82-B0571DEEE258}">
      <dgm:prSet/>
      <dgm:spPr/>
      <dgm:t>
        <a:bodyPr/>
        <a:lstStyle/>
        <a:p>
          <a:endParaRPr lang="en-US"/>
        </a:p>
      </dgm:t>
    </dgm:pt>
    <dgm:pt modelId="{0799C896-6886-4D06-BCBA-EB5EBF8EE3F1}">
      <dgm:prSet/>
      <dgm:spPr/>
      <dgm:t>
        <a:bodyPr/>
        <a:lstStyle/>
        <a:p>
          <a:r>
            <a:rPr lang="en-US" b="0" i="0"/>
            <a:t>Stronger Supervision</a:t>
          </a:r>
          <a:endParaRPr lang="en-US"/>
        </a:p>
      </dgm:t>
    </dgm:pt>
    <dgm:pt modelId="{4D15BF9B-0A78-4718-A05C-AB5F8337AA98}" type="parTrans" cxnId="{08915652-0027-4EA6-80E1-FA229B39E7D6}">
      <dgm:prSet/>
      <dgm:spPr/>
      <dgm:t>
        <a:bodyPr/>
        <a:lstStyle/>
        <a:p>
          <a:endParaRPr lang="en-US"/>
        </a:p>
      </dgm:t>
    </dgm:pt>
    <dgm:pt modelId="{419203C2-0D9A-4239-9DA0-1CC2A8A9164A}" type="sibTrans" cxnId="{08915652-0027-4EA6-80E1-FA229B39E7D6}">
      <dgm:prSet/>
      <dgm:spPr/>
      <dgm:t>
        <a:bodyPr/>
        <a:lstStyle/>
        <a:p>
          <a:endParaRPr lang="en-US"/>
        </a:p>
      </dgm:t>
    </dgm:pt>
    <dgm:pt modelId="{43C8F0C8-52F8-40BA-86BD-8B2F12F6106D}">
      <dgm:prSet/>
      <dgm:spPr/>
      <dgm:t>
        <a:bodyPr/>
        <a:lstStyle/>
        <a:p>
          <a:r>
            <a:rPr lang="en-US" b="0" i="0"/>
            <a:t>Child Centered assessments </a:t>
          </a:r>
          <a:endParaRPr lang="en-US"/>
        </a:p>
      </dgm:t>
    </dgm:pt>
    <dgm:pt modelId="{9597CF48-C5E4-4A46-A591-174903592F84}" type="parTrans" cxnId="{3E75934C-AD39-41D9-9BB5-D1268752292B}">
      <dgm:prSet/>
      <dgm:spPr/>
      <dgm:t>
        <a:bodyPr/>
        <a:lstStyle/>
        <a:p>
          <a:endParaRPr lang="en-US"/>
        </a:p>
      </dgm:t>
    </dgm:pt>
    <dgm:pt modelId="{5F88D8CA-665F-443C-A569-EFDB1E5D8953}" type="sibTrans" cxnId="{3E75934C-AD39-41D9-9BB5-D1268752292B}">
      <dgm:prSet/>
      <dgm:spPr/>
      <dgm:t>
        <a:bodyPr/>
        <a:lstStyle/>
        <a:p>
          <a:endParaRPr lang="en-US"/>
        </a:p>
      </dgm:t>
    </dgm:pt>
    <dgm:pt modelId="{26D54AE3-C46D-4C21-93AF-975DC3216283}">
      <dgm:prSet/>
      <dgm:spPr/>
      <dgm:t>
        <a:bodyPr/>
        <a:lstStyle/>
        <a:p>
          <a:r>
            <a:rPr lang="en-US" b="0" i="0"/>
            <a:t>Earlier interventions</a:t>
          </a:r>
          <a:endParaRPr lang="en-US"/>
        </a:p>
      </dgm:t>
    </dgm:pt>
    <dgm:pt modelId="{47FDF7B3-EBEE-4276-8A40-46F7BC615889}" type="parTrans" cxnId="{23E7DDEC-20A9-45AA-9D62-62D49D086169}">
      <dgm:prSet/>
      <dgm:spPr/>
      <dgm:t>
        <a:bodyPr/>
        <a:lstStyle/>
        <a:p>
          <a:endParaRPr lang="en-US"/>
        </a:p>
      </dgm:t>
    </dgm:pt>
    <dgm:pt modelId="{CDCDBA3B-C2D5-437D-B1C8-AABDB0504082}" type="sibTrans" cxnId="{23E7DDEC-20A9-45AA-9D62-62D49D086169}">
      <dgm:prSet/>
      <dgm:spPr/>
      <dgm:t>
        <a:bodyPr/>
        <a:lstStyle/>
        <a:p>
          <a:endParaRPr lang="en-US"/>
        </a:p>
      </dgm:t>
    </dgm:pt>
    <dgm:pt modelId="{36A9DBE9-C158-463F-AF04-FEADCC8DD192}" type="pres">
      <dgm:prSet presAssocID="{B625FC77-6736-4DF1-8772-68930AD8F780}" presName="linear" presStyleCnt="0">
        <dgm:presLayoutVars>
          <dgm:animLvl val="lvl"/>
          <dgm:resizeHandles val="exact"/>
        </dgm:presLayoutVars>
      </dgm:prSet>
      <dgm:spPr/>
    </dgm:pt>
    <dgm:pt modelId="{8083E9EB-5C00-45A9-8386-CEE8CEDD238B}" type="pres">
      <dgm:prSet presAssocID="{F9B9E33F-E079-4211-8D60-5F336FCCC3E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015D9A-CD20-4937-B86A-483945F1B485}" type="pres">
      <dgm:prSet presAssocID="{B5AAFC08-55A2-4118-A061-0B7F145BCE09}" presName="spacer" presStyleCnt="0"/>
      <dgm:spPr/>
    </dgm:pt>
    <dgm:pt modelId="{E77798BB-6A1D-427C-A899-9486A495FD11}" type="pres">
      <dgm:prSet presAssocID="{97D40245-C2E1-4BA0-88F2-1BA2C07E5D5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882C0D0-9C29-4993-AF94-D97CA9037A4A}" type="pres">
      <dgm:prSet presAssocID="{37F4C370-E955-4E56-9E33-8A857298B4A2}" presName="spacer" presStyleCnt="0"/>
      <dgm:spPr/>
    </dgm:pt>
    <dgm:pt modelId="{6D7A1147-8EAB-4A0F-A6E6-1B88E1D9BAD6}" type="pres">
      <dgm:prSet presAssocID="{ACAEB2A9-FFE1-49EE-AF0B-9B781B93BF3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DC50CFE-D933-4036-AED3-CCB2D6B727A3}" type="pres">
      <dgm:prSet presAssocID="{87D3E7C1-ABD0-4EA8-ADAA-F53AACBA5BCC}" presName="spacer" presStyleCnt="0"/>
      <dgm:spPr/>
    </dgm:pt>
    <dgm:pt modelId="{378C085C-D3FF-48CF-8FF9-5EC7D407D5DD}" type="pres">
      <dgm:prSet presAssocID="{0799C896-6886-4D06-BCBA-EB5EBF8EE3F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53557D7-6D93-4702-8989-18A87DFBB432}" type="pres">
      <dgm:prSet presAssocID="{419203C2-0D9A-4239-9DA0-1CC2A8A9164A}" presName="spacer" presStyleCnt="0"/>
      <dgm:spPr/>
    </dgm:pt>
    <dgm:pt modelId="{D39B4E2E-98F9-499F-880E-78BA731999CB}" type="pres">
      <dgm:prSet presAssocID="{43C8F0C8-52F8-40BA-86BD-8B2F12F6106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EBC8D5-F583-4F51-B8C9-0C6774B5FEE1}" type="pres">
      <dgm:prSet presAssocID="{5F88D8CA-665F-443C-A569-EFDB1E5D8953}" presName="spacer" presStyleCnt="0"/>
      <dgm:spPr/>
    </dgm:pt>
    <dgm:pt modelId="{27486584-8AF7-4289-B9A1-5F9055D90C8D}" type="pres">
      <dgm:prSet presAssocID="{26D54AE3-C46D-4C21-93AF-975DC321628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1A78A23-8353-4C43-9F59-E39E89182912}" type="presOf" srcId="{26D54AE3-C46D-4C21-93AF-975DC3216283}" destId="{27486584-8AF7-4289-B9A1-5F9055D90C8D}" srcOrd="0" destOrd="0" presId="urn:microsoft.com/office/officeart/2005/8/layout/vList2"/>
    <dgm:cxn modelId="{F90A4640-21A9-4502-BE82-B0571DEEE258}" srcId="{B625FC77-6736-4DF1-8772-68930AD8F780}" destId="{ACAEB2A9-FFE1-49EE-AF0B-9B781B93BF3E}" srcOrd="2" destOrd="0" parTransId="{10B783B4-9C6A-4640-BF62-47D5A867499C}" sibTransId="{87D3E7C1-ABD0-4EA8-ADAA-F53AACBA5BCC}"/>
    <dgm:cxn modelId="{3E75934C-AD39-41D9-9BB5-D1268752292B}" srcId="{B625FC77-6736-4DF1-8772-68930AD8F780}" destId="{43C8F0C8-52F8-40BA-86BD-8B2F12F6106D}" srcOrd="4" destOrd="0" parTransId="{9597CF48-C5E4-4A46-A591-174903592F84}" sibTransId="{5F88D8CA-665F-443C-A569-EFDB1E5D8953}"/>
    <dgm:cxn modelId="{46EF394D-B260-4F9F-ADBA-047B23CD3C97}" srcId="{B625FC77-6736-4DF1-8772-68930AD8F780}" destId="{F9B9E33F-E079-4211-8D60-5F336FCCC3EA}" srcOrd="0" destOrd="0" parTransId="{691783B2-BA92-4668-AC04-87A4746FC941}" sibTransId="{B5AAFC08-55A2-4118-A061-0B7F145BCE09}"/>
    <dgm:cxn modelId="{7437FB71-69C0-4A42-9E30-B377995AC2E6}" type="presOf" srcId="{ACAEB2A9-FFE1-49EE-AF0B-9B781B93BF3E}" destId="{6D7A1147-8EAB-4A0F-A6E6-1B88E1D9BAD6}" srcOrd="0" destOrd="0" presId="urn:microsoft.com/office/officeart/2005/8/layout/vList2"/>
    <dgm:cxn modelId="{08915652-0027-4EA6-80E1-FA229B39E7D6}" srcId="{B625FC77-6736-4DF1-8772-68930AD8F780}" destId="{0799C896-6886-4D06-BCBA-EB5EBF8EE3F1}" srcOrd="3" destOrd="0" parTransId="{4D15BF9B-0A78-4718-A05C-AB5F8337AA98}" sibTransId="{419203C2-0D9A-4239-9DA0-1CC2A8A9164A}"/>
    <dgm:cxn modelId="{4EF62D8A-72BA-4766-9C41-2F4A705588B6}" type="presOf" srcId="{0799C896-6886-4D06-BCBA-EB5EBF8EE3F1}" destId="{378C085C-D3FF-48CF-8FF9-5EC7D407D5DD}" srcOrd="0" destOrd="0" presId="urn:microsoft.com/office/officeart/2005/8/layout/vList2"/>
    <dgm:cxn modelId="{5C3A00A4-03C3-40CA-86DE-DF8BF2792F87}" type="presOf" srcId="{97D40245-C2E1-4BA0-88F2-1BA2C07E5D5B}" destId="{E77798BB-6A1D-427C-A899-9486A495FD11}" srcOrd="0" destOrd="0" presId="urn:microsoft.com/office/officeart/2005/8/layout/vList2"/>
    <dgm:cxn modelId="{530418BB-8D79-41AE-88F1-91760EEE1BA3}" type="presOf" srcId="{B625FC77-6736-4DF1-8772-68930AD8F780}" destId="{36A9DBE9-C158-463F-AF04-FEADCC8DD192}" srcOrd="0" destOrd="0" presId="urn:microsoft.com/office/officeart/2005/8/layout/vList2"/>
    <dgm:cxn modelId="{F3D8DCCF-B3DC-4D7E-B991-322F3C47627F}" srcId="{B625FC77-6736-4DF1-8772-68930AD8F780}" destId="{97D40245-C2E1-4BA0-88F2-1BA2C07E5D5B}" srcOrd="1" destOrd="0" parTransId="{BBFEF344-60AF-4D85-9483-0B8310244F2A}" sibTransId="{37F4C370-E955-4E56-9E33-8A857298B4A2}"/>
    <dgm:cxn modelId="{31B840E7-160F-4005-9FBA-2F93DBD9E839}" type="presOf" srcId="{F9B9E33F-E079-4211-8D60-5F336FCCC3EA}" destId="{8083E9EB-5C00-45A9-8386-CEE8CEDD238B}" srcOrd="0" destOrd="0" presId="urn:microsoft.com/office/officeart/2005/8/layout/vList2"/>
    <dgm:cxn modelId="{23E7DDEC-20A9-45AA-9D62-62D49D086169}" srcId="{B625FC77-6736-4DF1-8772-68930AD8F780}" destId="{26D54AE3-C46D-4C21-93AF-975DC3216283}" srcOrd="5" destOrd="0" parTransId="{47FDF7B3-EBEE-4276-8A40-46F7BC615889}" sibTransId="{CDCDBA3B-C2D5-437D-B1C8-AABDB0504082}"/>
    <dgm:cxn modelId="{B1C0F7F0-B2B0-433E-A81F-B4FAB44037AB}" type="presOf" srcId="{43C8F0C8-52F8-40BA-86BD-8B2F12F6106D}" destId="{D39B4E2E-98F9-499F-880E-78BA731999CB}" srcOrd="0" destOrd="0" presId="urn:microsoft.com/office/officeart/2005/8/layout/vList2"/>
    <dgm:cxn modelId="{FF49B7CC-959C-4595-906A-04106BABA54E}" type="presParOf" srcId="{36A9DBE9-C158-463F-AF04-FEADCC8DD192}" destId="{8083E9EB-5C00-45A9-8386-CEE8CEDD238B}" srcOrd="0" destOrd="0" presId="urn:microsoft.com/office/officeart/2005/8/layout/vList2"/>
    <dgm:cxn modelId="{5D513CA7-5043-4636-91E2-B8B0A28EE804}" type="presParOf" srcId="{36A9DBE9-C158-463F-AF04-FEADCC8DD192}" destId="{9B015D9A-CD20-4937-B86A-483945F1B485}" srcOrd="1" destOrd="0" presId="urn:microsoft.com/office/officeart/2005/8/layout/vList2"/>
    <dgm:cxn modelId="{67A08FAF-EA0A-483E-87CA-1AF2FC137124}" type="presParOf" srcId="{36A9DBE9-C158-463F-AF04-FEADCC8DD192}" destId="{E77798BB-6A1D-427C-A899-9486A495FD11}" srcOrd="2" destOrd="0" presId="urn:microsoft.com/office/officeart/2005/8/layout/vList2"/>
    <dgm:cxn modelId="{A823A332-B707-4254-83FD-3AA36142FC94}" type="presParOf" srcId="{36A9DBE9-C158-463F-AF04-FEADCC8DD192}" destId="{5882C0D0-9C29-4993-AF94-D97CA9037A4A}" srcOrd="3" destOrd="0" presId="urn:microsoft.com/office/officeart/2005/8/layout/vList2"/>
    <dgm:cxn modelId="{F577F8F4-4C11-41E8-AA3D-BBCCC7FF2FAF}" type="presParOf" srcId="{36A9DBE9-C158-463F-AF04-FEADCC8DD192}" destId="{6D7A1147-8EAB-4A0F-A6E6-1B88E1D9BAD6}" srcOrd="4" destOrd="0" presId="urn:microsoft.com/office/officeart/2005/8/layout/vList2"/>
    <dgm:cxn modelId="{C1626E11-0AD3-4E77-A544-18564CB2D778}" type="presParOf" srcId="{36A9DBE9-C158-463F-AF04-FEADCC8DD192}" destId="{EDC50CFE-D933-4036-AED3-CCB2D6B727A3}" srcOrd="5" destOrd="0" presId="urn:microsoft.com/office/officeart/2005/8/layout/vList2"/>
    <dgm:cxn modelId="{2B555505-40B0-4475-B186-DF106FA51F5A}" type="presParOf" srcId="{36A9DBE9-C158-463F-AF04-FEADCC8DD192}" destId="{378C085C-D3FF-48CF-8FF9-5EC7D407D5DD}" srcOrd="6" destOrd="0" presId="urn:microsoft.com/office/officeart/2005/8/layout/vList2"/>
    <dgm:cxn modelId="{5137B217-306E-42FE-8132-9E6DCCE2ACBD}" type="presParOf" srcId="{36A9DBE9-C158-463F-AF04-FEADCC8DD192}" destId="{053557D7-6D93-4702-8989-18A87DFBB432}" srcOrd="7" destOrd="0" presId="urn:microsoft.com/office/officeart/2005/8/layout/vList2"/>
    <dgm:cxn modelId="{335ECCE4-904D-4A41-8A55-37E0ACD0CA92}" type="presParOf" srcId="{36A9DBE9-C158-463F-AF04-FEADCC8DD192}" destId="{D39B4E2E-98F9-499F-880E-78BA731999CB}" srcOrd="8" destOrd="0" presId="urn:microsoft.com/office/officeart/2005/8/layout/vList2"/>
    <dgm:cxn modelId="{33534E42-12F3-47D4-A7A6-15507EBEDDFA}" type="presParOf" srcId="{36A9DBE9-C158-463F-AF04-FEADCC8DD192}" destId="{D5EBC8D5-F583-4F51-B8C9-0C6774B5FEE1}" srcOrd="9" destOrd="0" presId="urn:microsoft.com/office/officeart/2005/8/layout/vList2"/>
    <dgm:cxn modelId="{50F98DE6-BB73-49D4-AD31-94DCD754653F}" type="presParOf" srcId="{36A9DBE9-C158-463F-AF04-FEADCC8DD192}" destId="{27486584-8AF7-4289-B9A1-5F9055D90C8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A8C48-3D52-4765-B46B-35A5A1DF6E4E}">
      <dsp:nvSpPr>
        <dsp:cNvPr id="0" name=""/>
        <dsp:cNvSpPr/>
      </dsp:nvSpPr>
      <dsp:spPr>
        <a:xfrm>
          <a:off x="1964555" y="2460"/>
          <a:ext cx="5696271" cy="341776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Social worker responsibilities:</a:t>
          </a:r>
          <a:endParaRPr lang="en-US" sz="31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Risk assessments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Child protection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Multi-agency Coordination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Advocacy 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Professional Challenge 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Safeguarding interventions</a:t>
          </a:r>
          <a:endParaRPr lang="en-US" sz="2400" kern="1200"/>
        </a:p>
      </dsp:txBody>
      <dsp:txXfrm>
        <a:off x="1964555" y="2460"/>
        <a:ext cx="5696271" cy="34177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36D0C4-6A71-4619-BFCA-E47E14252EB2}">
      <dsp:nvSpPr>
        <dsp:cNvPr id="0" name=""/>
        <dsp:cNvSpPr/>
      </dsp:nvSpPr>
      <dsp:spPr>
        <a:xfrm>
          <a:off x="0" y="5018"/>
          <a:ext cx="6391275" cy="1790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b="0" i="0" kern="1200"/>
            <a:t>Relevant Legislation and Policy</a:t>
          </a:r>
          <a:endParaRPr lang="en-US" sz="4500" kern="1200"/>
        </a:p>
      </dsp:txBody>
      <dsp:txXfrm>
        <a:off x="87385" y="92403"/>
        <a:ext cx="6216505" cy="1615330"/>
      </dsp:txXfrm>
    </dsp:sp>
    <dsp:sp modelId="{73C01E17-1B98-46AB-ACA4-2DD0872EEA52}">
      <dsp:nvSpPr>
        <dsp:cNvPr id="0" name=""/>
        <dsp:cNvSpPr/>
      </dsp:nvSpPr>
      <dsp:spPr>
        <a:xfrm>
          <a:off x="0" y="1795118"/>
          <a:ext cx="6391275" cy="3446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57150" rIns="320040" bIns="57150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500" b="0" i="0" kern="1200"/>
            <a:t>The Children Act 1989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500" b="0" i="0" kern="1200"/>
            <a:t>The children Act 2004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500" b="0" i="0" kern="1200"/>
            <a:t>Working Together (2023)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500" b="0" i="0" kern="1200"/>
            <a:t>The Human Rights Act 1998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500" b="0" i="0" kern="1200"/>
            <a:t>UNRC </a:t>
          </a:r>
          <a:endParaRPr lang="en-US" sz="3500" kern="1200"/>
        </a:p>
      </dsp:txBody>
      <dsp:txXfrm>
        <a:off x="0" y="1795118"/>
        <a:ext cx="6391275" cy="3446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3E9EB-5C00-45A9-8386-CEE8CEDD238B}">
      <dsp:nvSpPr>
        <dsp:cNvPr id="0" name=""/>
        <dsp:cNvSpPr/>
      </dsp:nvSpPr>
      <dsp:spPr>
        <a:xfrm>
          <a:off x="0" y="248693"/>
          <a:ext cx="6391275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Improve professional curiosity</a:t>
          </a:r>
          <a:endParaRPr lang="en-US" sz="3000" kern="1200"/>
        </a:p>
      </dsp:txBody>
      <dsp:txXfrm>
        <a:off x="35125" y="283818"/>
        <a:ext cx="6321025" cy="649299"/>
      </dsp:txXfrm>
    </dsp:sp>
    <dsp:sp modelId="{E77798BB-6A1D-427C-A899-9486A495FD11}">
      <dsp:nvSpPr>
        <dsp:cNvPr id="0" name=""/>
        <dsp:cNvSpPr/>
      </dsp:nvSpPr>
      <dsp:spPr>
        <a:xfrm>
          <a:off x="0" y="1054643"/>
          <a:ext cx="6391275" cy="719549"/>
        </a:xfrm>
        <a:prstGeom prst="roundRect">
          <a:avLst/>
        </a:prstGeom>
        <a:solidFill>
          <a:schemeClr val="accent2">
            <a:hueOff val="-3953144"/>
            <a:satOff val="18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Better information sharing </a:t>
          </a:r>
          <a:endParaRPr lang="en-US" sz="3000" kern="1200"/>
        </a:p>
      </dsp:txBody>
      <dsp:txXfrm>
        <a:off x="35125" y="1089768"/>
        <a:ext cx="6321025" cy="649299"/>
      </dsp:txXfrm>
    </dsp:sp>
    <dsp:sp modelId="{6D7A1147-8EAB-4A0F-A6E6-1B88E1D9BAD6}">
      <dsp:nvSpPr>
        <dsp:cNvPr id="0" name=""/>
        <dsp:cNvSpPr/>
      </dsp:nvSpPr>
      <dsp:spPr>
        <a:xfrm>
          <a:off x="0" y="1860593"/>
          <a:ext cx="6391275" cy="719549"/>
        </a:xfrm>
        <a:prstGeom prst="roundRect">
          <a:avLst/>
        </a:prstGeom>
        <a:solidFill>
          <a:schemeClr val="accent2">
            <a:hueOff val="-7906288"/>
            <a:satOff val="36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Enhanced safeguarding training </a:t>
          </a:r>
          <a:endParaRPr lang="en-US" sz="3000" kern="1200"/>
        </a:p>
      </dsp:txBody>
      <dsp:txXfrm>
        <a:off x="35125" y="1895718"/>
        <a:ext cx="6321025" cy="649299"/>
      </dsp:txXfrm>
    </dsp:sp>
    <dsp:sp modelId="{378C085C-D3FF-48CF-8FF9-5EC7D407D5DD}">
      <dsp:nvSpPr>
        <dsp:cNvPr id="0" name=""/>
        <dsp:cNvSpPr/>
      </dsp:nvSpPr>
      <dsp:spPr>
        <a:xfrm>
          <a:off x="0" y="2666543"/>
          <a:ext cx="6391275" cy="719549"/>
        </a:xfrm>
        <a:prstGeom prst="roundRect">
          <a:avLst/>
        </a:prstGeom>
        <a:solidFill>
          <a:schemeClr val="accent2">
            <a:hueOff val="-11859433"/>
            <a:satOff val="54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Stronger Supervision</a:t>
          </a:r>
          <a:endParaRPr lang="en-US" sz="3000" kern="1200"/>
        </a:p>
      </dsp:txBody>
      <dsp:txXfrm>
        <a:off x="35125" y="2701668"/>
        <a:ext cx="6321025" cy="649299"/>
      </dsp:txXfrm>
    </dsp:sp>
    <dsp:sp modelId="{D39B4E2E-98F9-499F-880E-78BA731999CB}">
      <dsp:nvSpPr>
        <dsp:cNvPr id="0" name=""/>
        <dsp:cNvSpPr/>
      </dsp:nvSpPr>
      <dsp:spPr>
        <a:xfrm>
          <a:off x="0" y="3472493"/>
          <a:ext cx="6391275" cy="719549"/>
        </a:xfrm>
        <a:prstGeom prst="roundRect">
          <a:avLst/>
        </a:prstGeom>
        <a:solidFill>
          <a:schemeClr val="accent2">
            <a:hueOff val="-15812576"/>
            <a:satOff val="72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Child Centered assessments </a:t>
          </a:r>
          <a:endParaRPr lang="en-US" sz="3000" kern="1200"/>
        </a:p>
      </dsp:txBody>
      <dsp:txXfrm>
        <a:off x="35125" y="3507618"/>
        <a:ext cx="6321025" cy="649299"/>
      </dsp:txXfrm>
    </dsp:sp>
    <dsp:sp modelId="{27486584-8AF7-4289-B9A1-5F9055D90C8D}">
      <dsp:nvSpPr>
        <dsp:cNvPr id="0" name=""/>
        <dsp:cNvSpPr/>
      </dsp:nvSpPr>
      <dsp:spPr>
        <a:xfrm>
          <a:off x="0" y="4278443"/>
          <a:ext cx="6391275" cy="71954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i="0" kern="1200"/>
            <a:t>Earlier interventions</a:t>
          </a:r>
          <a:endParaRPr lang="en-US" sz="3000" kern="1200"/>
        </a:p>
      </dsp:txBody>
      <dsp:txXfrm>
        <a:off x="35125" y="4313568"/>
        <a:ext cx="6321025" cy="649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9D4D27-48F2-41F7-9CAB-66813B6B6975}" type="datetimeFigureOut">
              <a:t>7/17/2026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42806E-996F-401C-81F0-8CF934640A4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190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 will be reading </a:t>
            </a:r>
            <a:r>
              <a:rPr lang="en-US">
                <a:ea typeface="Calibri"/>
                <a:cs typeface="Calibri"/>
              </a:rPr>
              <a:t>speaker notes for all sides to elaborate on the information written.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42806E-996F-401C-81F0-8CF934640A42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953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039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91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632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844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12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329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664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288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038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9830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93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726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99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511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673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785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203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1429420"/>
          </a:xfrm>
        </p:spPr>
        <p:txBody>
          <a:bodyPr/>
          <a:lstStyle/>
          <a:p>
            <a:r>
              <a:rPr lang="en-US" sz="4000" dirty="0"/>
              <a:t>Learning from child </a:t>
            </a:r>
            <a:r>
              <a:rPr lang="en-US" sz="4000" dirty="0" err="1"/>
              <a:t>safegaurding</a:t>
            </a:r>
            <a:r>
              <a:rPr lang="en-US" sz="4000" dirty="0"/>
              <a:t> practice review (Child F, 2023)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58180"/>
            <a:ext cx="8825658" cy="2080620"/>
          </a:xfrm>
        </p:spPr>
        <p:txBody>
          <a:bodyPr/>
          <a:lstStyle/>
          <a:p>
            <a:r>
              <a:rPr lang="en-US" dirty="0"/>
              <a:t>Student name: Bethany </a:t>
            </a:r>
            <a:r>
              <a:rPr lang="en-US" dirty="0" err="1"/>
              <a:t>eames</a:t>
            </a:r>
            <a:br>
              <a:rPr lang="en-US" dirty="0"/>
            </a:br>
            <a:r>
              <a:rPr lang="en-US" dirty="0"/>
              <a:t>student number: 2407215</a:t>
            </a:r>
            <a:br>
              <a:rPr lang="en-US" dirty="0"/>
            </a:br>
            <a:r>
              <a:rPr lang="en-US" dirty="0"/>
              <a:t>lecturer name: Gillian weaver</a:t>
            </a:r>
            <a:br>
              <a:rPr lang="en-US" dirty="0"/>
            </a:br>
            <a:r>
              <a:rPr lang="en-US" dirty="0"/>
              <a:t>module code: bmhp5021</a:t>
            </a:r>
            <a:br>
              <a:rPr lang="en-US" dirty="0"/>
            </a:br>
            <a:r>
              <a:rPr lang="en-US" dirty="0"/>
              <a:t>assignment title: component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CB0D6-04AA-D3FF-9992-3FCE795C10B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17475"/>
            <a:ext cx="8824913" cy="708025"/>
          </a:xfrm>
        </p:spPr>
        <p:txBody>
          <a:bodyPr/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</a:rPr>
              <a:t>Background of the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2B571-CC70-C7C3-3C04-DA96CFF92C7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825500"/>
            <a:ext cx="3141663" cy="4826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/>
              <a:t>Child F</a:t>
            </a:r>
            <a:br>
              <a:rPr lang="en-US" b="1" u="sng" dirty="0"/>
            </a:br>
            <a:endParaRPr lang="en-US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39B635-DD86-043A-7981-1004D104B26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825500"/>
            <a:ext cx="3146425" cy="576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u="sng"/>
              <a:t>Multi-agency</a:t>
            </a:r>
            <a:r>
              <a:rPr lang="en-US" sz="1800" b="1" u="sng" dirty="0"/>
              <a:t> involvement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522877-A1A8-A04D-B20D-9D41A7DB60DB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0" y="1306513"/>
            <a:ext cx="3141663" cy="3778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600">
                <a:solidFill>
                  <a:srgbClr val="EF53A5"/>
                </a:solidFill>
              </a:rPr>
              <a:t>Child F was an infant whose death led to a child safeguarding practice review (CSPR), To identify learning and improve future safeguarding practice.</a:t>
            </a:r>
            <a:endParaRPr lang="en-US" sz="1600">
              <a:solidFill>
                <a:srgbClr val="000000"/>
              </a:solidFill>
            </a:endParaRPr>
          </a:p>
          <a:p>
            <a:pPr>
              <a:buFont typeface="Arial"/>
              <a:buChar char="•"/>
            </a:pPr>
            <a:r>
              <a:rPr lang="en-US" sz="1600">
                <a:solidFill>
                  <a:srgbClr val="EF53A5"/>
                </a:solidFill>
              </a:rPr>
              <a:t>The review focused on how professionals responded to concerns before the child's death, rather than attributing blame. </a:t>
            </a:r>
            <a:endParaRPr lang="en-US" sz="1600">
              <a:solidFill>
                <a:srgbClr val="000000"/>
              </a:solidFill>
            </a:endParaRPr>
          </a:p>
          <a:p>
            <a:pPr>
              <a:buFont typeface="Arial"/>
              <a:buChar char="•"/>
            </a:pPr>
            <a:r>
              <a:rPr lang="en-US" sz="1600">
                <a:solidFill>
                  <a:srgbClr val="EF53A5"/>
                </a:solidFill>
              </a:rPr>
              <a:t>(Green, 2023)</a:t>
            </a:r>
            <a:endParaRPr lang="en-US" sz="1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35FE4C-1B93-9605-6D0B-7A38A557ACD0}"/>
              </a:ext>
            </a:extLst>
          </p:cNvPr>
          <p:cNvSpPr txBox="1"/>
          <p:nvPr/>
        </p:nvSpPr>
        <p:spPr>
          <a:xfrm>
            <a:off x="3093522" y="1310244"/>
            <a:ext cx="3003796" cy="378565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Several agencies were involved with the family, including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children's</a:t>
            </a: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social care, health professionals, mental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health services and the police.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Although agencies had contact with the family, communicati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on and information sharing were not always effective.</a:t>
            </a: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(Green, 2023; Hm Government, 2023)</a:t>
            </a: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C1595D-C54F-088D-8912-06D343343A53}"/>
              </a:ext>
            </a:extLst>
          </p:cNvPr>
          <p:cNvSpPr txBox="1"/>
          <p:nvPr/>
        </p:nvSpPr>
        <p:spPr>
          <a:xfrm>
            <a:off x="6771573" y="744186"/>
            <a:ext cx="19554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Family Vulnerabilities</a:t>
            </a:r>
            <a:r>
              <a:rPr lang="en-US" b="1" u="sng" dirty="0"/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46684B-47B2-4561-8D6D-A57AA89FECAB}"/>
              </a:ext>
            </a:extLst>
          </p:cNvPr>
          <p:cNvSpPr txBox="1"/>
          <p:nvPr/>
        </p:nvSpPr>
        <p:spPr>
          <a:xfrm>
            <a:off x="6346701" y="1395351"/>
            <a:ext cx="2797299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family experienced multiple and complex vulnerabilities including domestic abuse, parental mental health difficulties, substance misuse and previous involvement with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children's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These interconnected factors increased the </a:t>
            </a:r>
            <a:r>
              <a:rPr lang="en-US" sz="160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ri</a:t>
            </a: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sk of Child F and required coordinated multiagency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intervention.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(Green, 2023)</a:t>
            </a: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FE271E-0E5E-8EE8-007C-7A4FCDCC5D6F}"/>
              </a:ext>
            </a:extLst>
          </p:cNvPr>
          <p:cNvSpPr txBox="1"/>
          <p:nvPr/>
        </p:nvSpPr>
        <p:spPr>
          <a:xfrm>
            <a:off x="9652659" y="1128815"/>
            <a:ext cx="2119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Key Findings</a:t>
            </a:r>
            <a:endParaRPr lang="en-US" b="1" u="sng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ED2D65-4674-4924-670A-823C01496CE2}"/>
              </a:ext>
            </a:extLst>
          </p:cNvPr>
          <p:cNvSpPr txBox="1"/>
          <p:nvPr/>
        </p:nvSpPr>
        <p:spPr>
          <a:xfrm>
            <a:off x="9151917" y="1417781"/>
            <a:ext cx="2931884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Professionals identified individual concerns but did not fully </a:t>
            </a:r>
            <a:r>
              <a:rPr lang="en-US" sz="160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recognise</a:t>
            </a: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cumulative impact of multiple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risk factors.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Missed opportunities for professional curiosity, information sharing and timely interventio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n reduced the effectiveness of safeguarding practice.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The review concluded that stronger partnership working and child centered assessments may have improved outcomes.</a:t>
            </a: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(Green, 2023)</a:t>
            </a: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777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51AA-D444-F835-FBD7-076DE3CBF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/>
              <a:t>Children's and Families perception of Wellbeing</a:t>
            </a:r>
            <a:r>
              <a:rPr lang="en-US" dirty="0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7B34C0-4D8C-5899-2F01-DA6BC1BB9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2211" y="2458360"/>
            <a:ext cx="3134621" cy="721404"/>
          </a:xfrm>
        </p:spPr>
        <p:txBody>
          <a:bodyPr/>
          <a:lstStyle/>
          <a:p>
            <a:r>
              <a:rPr lang="en-US" dirty="0"/>
              <a:t>Children's </a:t>
            </a:r>
            <a:r>
              <a:rPr lang="en-US"/>
              <a:t>Wellbeing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82FA3-4856-B512-CD55-0C96B66F1D20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1800" dirty="0"/>
              <a:t>Safety and protection </a:t>
            </a:r>
            <a:r>
              <a:rPr lang="en-US" sz="1800"/>
              <a:t>from harm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/>
              <a:t>Physical and emotional health 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Stable, nurturing relationsh</a:t>
            </a:r>
            <a:r>
              <a:rPr lang="en-US" sz="1800"/>
              <a:t>ips</a:t>
            </a:r>
            <a:endParaRPr lang="en-US" sz="1800" dirty="0"/>
          </a:p>
          <a:p>
            <a:pPr marL="285750" indent="-285750">
              <a:buFont typeface="Arial" charset="2"/>
              <a:buChar char="•"/>
            </a:pPr>
            <a:r>
              <a:rPr lang="en-US" sz="1800"/>
              <a:t>Childs voice and lived experience </a:t>
            </a:r>
            <a:endParaRPr lang="en-US" sz="1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B133BB-5741-113D-F091-7595AAAE6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Families Wellbeing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BFC2971-D8B0-5E3C-F29E-8ABF4A4C7064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1800"/>
              <a:t>Access to support services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Parental mental health capaci</a:t>
            </a:r>
            <a:r>
              <a:rPr lang="en-US" sz="1800"/>
              <a:t>ty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Safe home en</a:t>
            </a:r>
            <a:r>
              <a:rPr lang="en-US" sz="1800"/>
              <a:t>vironment </a:t>
            </a:r>
            <a:endParaRPr lang="en-US" sz="18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5FA9FCF-83AA-2B22-2708-A28EE56AEB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Relevant legi</a:t>
            </a:r>
            <a:r>
              <a:rPr lang="en-US"/>
              <a:t>slation and guidance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B94AE52-C96B-D03B-5C2B-A17E53E4DE0C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1600" dirty="0"/>
              <a:t>The </a:t>
            </a:r>
            <a:r>
              <a:rPr lang="en-US" sz="1600"/>
              <a:t>Children's Act, 1989.</a:t>
            </a:r>
            <a:endParaRPr lang="en-US"/>
          </a:p>
          <a:p>
            <a:pPr marL="285750" indent="-285750">
              <a:buFont typeface="Arial" charset="2"/>
              <a:buChar char="•"/>
            </a:pPr>
            <a:r>
              <a:rPr lang="en-US" sz="1600"/>
              <a:t>UNCRC Article 3 and Article 12.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/>
              <a:t>Working together to safeguard children </a:t>
            </a:r>
          </a:p>
          <a:p>
            <a:pPr marL="285750" indent="-285750">
              <a:buFont typeface="Arial" charset="2"/>
              <a:buChar char="•"/>
            </a:pPr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747879-AA33-0585-A7E8-5FD8E43E202F}"/>
              </a:ext>
            </a:extLst>
          </p:cNvPr>
          <p:cNvSpPr txBox="1"/>
          <p:nvPr/>
        </p:nvSpPr>
        <p:spPr>
          <a:xfrm>
            <a:off x="552862" y="6276109"/>
            <a:ext cx="9935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Childrens</a:t>
            </a:r>
            <a:r>
              <a:rPr lang="en-US" dirty="0"/>
              <a:t> Act,1989; United Nations, 1989; Hm Government, 2023; Green, 2023)</a:t>
            </a:r>
          </a:p>
        </p:txBody>
      </p:sp>
    </p:spTree>
    <p:extLst>
      <p:ext uri="{BB962C8B-B14F-4D97-AF65-F5344CB8AC3E}">
        <p14:creationId xmlns:p14="http://schemas.microsoft.com/office/powerpoint/2010/main" val="2369242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A0961-C47D-3FD6-EED4-F5088B6B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Partnersh</a:t>
            </a:r>
            <a:r>
              <a:rPr lang="en-US">
                <a:solidFill>
                  <a:srgbClr val="EBEBEB"/>
                </a:solidFill>
                <a:latin typeface="Century Gothic"/>
              </a:rPr>
              <a:t>ip</a:t>
            </a:r>
            <a:r>
              <a:rPr lang="en-US"/>
              <a:t> working and communication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55E8E-1CF1-A127-E6D4-D0ECF5613D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Partners Included: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C029B-8D38-CE53-D00E-8ACA99659A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Social workers </a:t>
            </a:r>
          </a:p>
          <a:p>
            <a:r>
              <a:rPr lang="en-US" sz="2000"/>
              <a:t>Health Visitors </a:t>
            </a:r>
          </a:p>
          <a:p>
            <a:r>
              <a:rPr lang="en-US" sz="2000"/>
              <a:t>Midwives</a:t>
            </a:r>
          </a:p>
          <a:p>
            <a:r>
              <a:rPr lang="en-US" sz="2000"/>
              <a:t>Police</a:t>
            </a:r>
          </a:p>
          <a:p>
            <a:r>
              <a:rPr lang="en-US" sz="2000"/>
              <a:t>GP</a:t>
            </a:r>
          </a:p>
          <a:p>
            <a:r>
              <a:rPr lang="en-US" sz="2000"/>
              <a:t>Mental Health Services</a:t>
            </a:r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730212-5393-07A8-324A-5E534BADAC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Issues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753117-1B82-2349-8FB1-021B0566E56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Poor </a:t>
            </a:r>
            <a:r>
              <a:rPr lang="en-US" sz="2000"/>
              <a:t>communication</a:t>
            </a:r>
            <a:endParaRPr lang="en-US" sz="2000" dirty="0"/>
          </a:p>
          <a:p>
            <a:r>
              <a:rPr lang="en-US" sz="2000"/>
              <a:t>Inconsistent information sharing</a:t>
            </a:r>
          </a:p>
          <a:p>
            <a:r>
              <a:rPr lang="en-US" sz="2000"/>
              <a:t>Lack of professional challenge 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1327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8A999D-B2E7-9AA2-2824-3FF146677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Professional role of a Soci</a:t>
            </a:r>
            <a:r>
              <a:rPr lang="en-US">
                <a:solidFill>
                  <a:srgbClr val="FFFFFF"/>
                </a:solidFill>
                <a:latin typeface="Century Gothic"/>
              </a:rPr>
              <a:t>al</a:t>
            </a:r>
            <a:r>
              <a:rPr lang="en-US">
                <a:solidFill>
                  <a:srgbClr val="FFFFFF"/>
                </a:solidFill>
              </a:rPr>
              <a:t> Worker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A9202A0-FE14-CFE3-DF90-60ABDC8F7E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3788115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7389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8C46E-A140-FDCD-6FCC-D98AFF30A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</a:t>
            </a:r>
            <a:r>
              <a:rPr lang="en-US"/>
              <a:t>analysis of the case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27F8D-743A-CD3A-B661-68772CA45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2440" y="2030186"/>
            <a:ext cx="4825157" cy="576262"/>
          </a:xfrm>
        </p:spPr>
        <p:txBody>
          <a:bodyPr/>
          <a:lstStyle/>
          <a:p>
            <a:r>
              <a:rPr lang="en-US" b="1">
                <a:solidFill>
                  <a:schemeClr val="accent1">
                    <a:lumMod val="60000"/>
                    <a:lumOff val="40000"/>
                  </a:schemeClr>
                </a:solidFill>
              </a:rPr>
              <a:t>Cumulative Harm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5E79D-B827-E621-E8E6-40E924C77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012" y="2606448"/>
            <a:ext cx="5224300" cy="40664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build up of risk factors over time, which together increase the likelihood of significant harm.</a:t>
            </a:r>
          </a:p>
          <a:p>
            <a:r>
              <a:rPr lang="en-US" dirty="0"/>
              <a:t>In Child F's case, domestic abuse, mental health difficulties, substance misuse and previous </a:t>
            </a:r>
            <a:r>
              <a:rPr lang="en-US"/>
              <a:t>children's services involvement</a:t>
            </a:r>
            <a:r>
              <a:rPr lang="en-US" dirty="0"/>
              <a:t> were considered </a:t>
            </a:r>
            <a:r>
              <a:rPr lang="en-US"/>
              <a:t>separately rather than as interconnected risks</a:t>
            </a:r>
          </a:p>
          <a:p>
            <a:r>
              <a:rPr lang="en-US" dirty="0"/>
              <a:t>Social workers should use holistic assessments to </a:t>
            </a:r>
            <a:r>
              <a:rPr lang="en-US" dirty="0" err="1"/>
              <a:t>recognise</a:t>
            </a:r>
            <a:r>
              <a:rPr lang="en-US" dirty="0"/>
              <a:t> patterns of cumulative harm and intervene before risks escalate. </a:t>
            </a:r>
          </a:p>
          <a:p>
            <a:r>
              <a:rPr lang="en-US"/>
              <a:t>(Green, 2023; Brandon et al., 2023)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6BFC55-027C-AD74-47D8-CE8BA6EE31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2598" y="2030186"/>
            <a:ext cx="4825159" cy="576262"/>
          </a:xfrm>
        </p:spPr>
        <p:txBody>
          <a:bodyPr/>
          <a:lstStyle/>
          <a:p>
            <a:r>
              <a:rPr lang="en-US" b="1" dirty="0"/>
              <a:t>Disgu</a:t>
            </a:r>
            <a:r>
              <a:rPr lang="en-US" b="1"/>
              <a:t>ised Compliance</a:t>
            </a:r>
            <a:endParaRPr lang="en-US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598AF8-9A69-156C-C46A-68752F66FD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2598" y="2606448"/>
            <a:ext cx="4825159" cy="39503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When parents appear cooperative with professionals without making meaningful or lasting changes to improve the child's </a:t>
            </a:r>
            <a:r>
              <a:rPr lang="en-US"/>
              <a:t>safety.</a:t>
            </a:r>
          </a:p>
          <a:p>
            <a:r>
              <a:rPr lang="en-US" dirty="0"/>
              <a:t>This creates a false sense of </a:t>
            </a:r>
            <a:r>
              <a:rPr lang="en-US"/>
              <a:t>reassurance and delay's safeguarding intervention. </a:t>
            </a:r>
          </a:p>
          <a:p>
            <a:r>
              <a:rPr lang="en-US" dirty="0"/>
              <a:t>Social workers should evaluate evidence of sustained change rather than relying on parental enga</a:t>
            </a:r>
            <a:r>
              <a:rPr lang="en-US"/>
              <a:t>gement alone .</a:t>
            </a:r>
          </a:p>
          <a:p>
            <a:r>
              <a:rPr lang="en-US"/>
              <a:t>(Brandon et al., 2020).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536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64404-EF86-A7FD-CA5D-BC6762E7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case analysis </a:t>
            </a:r>
            <a:r>
              <a:rPr lang="en-US"/>
              <a:t>continued.. 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3B18D1-18AE-0147-C996-69257DBDA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5011" y="2189843"/>
            <a:ext cx="4825157" cy="576262"/>
          </a:xfrm>
        </p:spPr>
        <p:txBody>
          <a:bodyPr/>
          <a:lstStyle/>
          <a:p>
            <a:r>
              <a:rPr lang="en-US" b="1"/>
              <a:t>Professional Optimism </a:t>
            </a: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E4D9D0-7826-EE87-AC99-490394E3F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5011" y="2766105"/>
            <a:ext cx="4832415" cy="37979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cognitive bias where professionals become overly hopeful that a family's circumstances are improving </a:t>
            </a:r>
            <a:r>
              <a:rPr lang="en-US"/>
              <a:t>despite</a:t>
            </a:r>
            <a:r>
              <a:rPr lang="en-US" dirty="0"/>
              <a:t> </a:t>
            </a:r>
            <a:r>
              <a:rPr lang="en-US"/>
              <a:t>limited evidence. </a:t>
            </a:r>
            <a:endParaRPr lang="en-US" dirty="0"/>
          </a:p>
          <a:p>
            <a:r>
              <a:rPr lang="en-US" dirty="0"/>
              <a:t>This results in risks being unde</a:t>
            </a:r>
            <a:r>
              <a:rPr lang="en-US"/>
              <a:t>restimated or concerns being missed. </a:t>
            </a:r>
          </a:p>
          <a:p>
            <a:r>
              <a:rPr lang="en-US" dirty="0"/>
              <a:t>In Child F's case, professionals did not consistently challenge whether the family's situation had genuinely i</a:t>
            </a:r>
            <a:r>
              <a:rPr lang="en-US"/>
              <a:t>mproved </a:t>
            </a:r>
          </a:p>
          <a:p>
            <a:r>
              <a:rPr lang="en-US"/>
              <a:t>(Munro, 2011; Green 2023)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8C7B5C-94E9-BAC1-D226-B2634BC263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2598" y="2189843"/>
            <a:ext cx="4825159" cy="576262"/>
          </a:xfrm>
        </p:spPr>
        <p:txBody>
          <a:bodyPr/>
          <a:lstStyle/>
          <a:p>
            <a:r>
              <a:rPr lang="en-US" b="1"/>
              <a:t>Poor risk assessment </a:t>
            </a:r>
            <a:endParaRPr lang="en-US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67E69D-95D3-A4AF-8662-41E01FF3F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2598" y="2773363"/>
            <a:ext cx="4832416" cy="37907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Risks assessments should consider all available information and the interaction between different risk factors.</a:t>
            </a:r>
          </a:p>
          <a:p>
            <a:r>
              <a:rPr lang="en-US" dirty="0"/>
              <a:t>The review found that agencies did not consistently share information, leading to incomplete assessments and missed opportunities to identify </a:t>
            </a:r>
            <a:r>
              <a:rPr lang="en-US"/>
              <a:t>escalating risks. </a:t>
            </a:r>
            <a:endParaRPr lang="en-US" dirty="0"/>
          </a:p>
          <a:p>
            <a:r>
              <a:rPr lang="en-US"/>
              <a:t>(Green, 2023; Hm Government,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580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31F874-16FA-724A-F4F5-62A6D9CDE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Legislation and policy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769E0D-7A0F-01C5-8FBA-90B6E1E366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635838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7613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06388C-1DD4-180E-4B4C-73C951F404A2}"/>
              </a:ext>
            </a:extLst>
          </p:cNvPr>
          <p:cNvSpPr txBox="1"/>
          <p:nvPr/>
        </p:nvSpPr>
        <p:spPr>
          <a:xfrm>
            <a:off x="429491" y="415636"/>
            <a:ext cx="570807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1">
                    <a:lumMod val="76000"/>
                  </a:schemeClr>
                </a:solidFill>
              </a:rPr>
              <a:t>Impact of Professional Responses </a:t>
            </a:r>
            <a:endParaRPr lang="en-US" sz="2400" b="1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FDFDAF-A536-AAFF-3B2F-B2A4F7F81EF2}"/>
              </a:ext>
            </a:extLst>
          </p:cNvPr>
          <p:cNvSpPr txBox="1"/>
          <p:nvPr/>
        </p:nvSpPr>
        <p:spPr>
          <a:xfrm>
            <a:off x="252680" y="886690"/>
            <a:ext cx="25109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Positive Responses: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97E14E-F706-20CF-737A-342AD07D0125}"/>
              </a:ext>
            </a:extLst>
          </p:cNvPr>
          <p:cNvSpPr txBox="1"/>
          <p:nvPr/>
        </p:nvSpPr>
        <p:spPr>
          <a:xfrm>
            <a:off x="3299" y="1210623"/>
            <a:ext cx="340623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/>
              <a:t>Multiple agencies identified conce</a:t>
            </a:r>
            <a:r>
              <a:rPr lang="en-US" sz="1600">
                <a:solidFill>
                  <a:srgbClr val="000000"/>
                </a:solidFill>
                <a:latin typeface="Century Gothic"/>
              </a:rPr>
              <a:t>rns</a:t>
            </a:r>
            <a:r>
              <a:rPr lang="en-US" sz="1600"/>
              <a:t> and had ongoing involvement with the family.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Support services were offered, including health and social care </a:t>
            </a:r>
            <a:r>
              <a:rPr lang="en-US" sz="1600"/>
              <a:t>interventions.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Professionals </a:t>
            </a:r>
            <a:r>
              <a:rPr lang="en-US" sz="1600" dirty="0" err="1"/>
              <a:t>recognised</a:t>
            </a:r>
            <a:r>
              <a:rPr lang="en-US" sz="1600" dirty="0"/>
              <a:t> individual safeguarding issues and made referrals where appropriate.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The safegu</a:t>
            </a:r>
            <a:r>
              <a:rPr lang="en-US" sz="1600"/>
              <a:t>arding review has promoted learning and improvements to future multi-agency practice 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/>
              <a:t>(Green, 2023)</a:t>
            </a:r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999C89-F0A6-7F9B-E138-70ADF173D48C}"/>
              </a:ext>
            </a:extLst>
          </p:cNvPr>
          <p:cNvSpPr txBox="1"/>
          <p:nvPr/>
        </p:nvSpPr>
        <p:spPr>
          <a:xfrm>
            <a:off x="3420752" y="884052"/>
            <a:ext cx="27926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Negative Responses</a:t>
            </a:r>
            <a:endParaRPr lang="en-US" b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E19E0B-786B-912D-0E68-CF2F18D22825}"/>
              </a:ext>
            </a:extLst>
          </p:cNvPr>
          <p:cNvSpPr txBox="1"/>
          <p:nvPr/>
        </p:nvSpPr>
        <p:spPr>
          <a:xfrm>
            <a:off x="3288145" y="1070759"/>
            <a:ext cx="3259775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/>
              <a:t>Information sharing between agencies was </a:t>
            </a:r>
            <a:r>
              <a:rPr lang="en-US" sz="1600"/>
              <a:t>inconsistent, resulting in fragmented assessments.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/>
              <a:t>Opportunities to identify cumulative risk and intervene earlier were missed.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Professional curiosity and challenge were not consistentl</a:t>
            </a:r>
            <a:r>
              <a:rPr lang="en-US" sz="1600"/>
              <a:t>y demonstrated across agencies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Child F's lived experience and daily wellbeing were not always central to deci</a:t>
            </a:r>
            <a:r>
              <a:rPr lang="en-US" sz="1600"/>
              <a:t>sion making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Weak multi-agency communication reduced the effectiv</a:t>
            </a:r>
            <a:r>
              <a:rPr lang="en-US" sz="1600"/>
              <a:t>eness of safeguarding interventions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/>
              <a:t>(Green,2023; Hm Government, 2023)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10C18C-448D-F089-E3A4-E7CE99DFA3FA}"/>
              </a:ext>
            </a:extLst>
          </p:cNvPr>
          <p:cNvSpPr txBox="1"/>
          <p:nvPr/>
        </p:nvSpPr>
        <p:spPr>
          <a:xfrm>
            <a:off x="6097979" y="888009"/>
            <a:ext cx="34412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Impact on child and family </a:t>
            </a:r>
            <a:endParaRPr lang="en-US" b="1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D6CC3-58EE-15E5-B09A-CB3033078525}"/>
              </a:ext>
            </a:extLst>
          </p:cNvPr>
          <p:cNvSpPr txBox="1"/>
          <p:nvPr/>
        </p:nvSpPr>
        <p:spPr>
          <a:xfrm>
            <a:off x="6218712" y="1385454"/>
            <a:ext cx="3070430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/>
              <a:t>Child F remained exposed to ongoing risk despite professional involvement 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Delayed recognition of escalating concerns reduced opportunities for early intervention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The families complex needs were addressed separately rather than through coordinated holistic approach.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The </a:t>
            </a:r>
            <a:r>
              <a:rPr lang="en-US" sz="1600"/>
              <a:t>child's</a:t>
            </a:r>
            <a:r>
              <a:rPr lang="en-US" sz="1600" dirty="0"/>
              <a:t> safety and welfare were compromised due to ineffective partnership working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(Green, 2023)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CF3E24-5B1C-0327-9F7B-A9BD674FF9F3}"/>
              </a:ext>
            </a:extLst>
          </p:cNvPr>
          <p:cNvSpPr txBox="1"/>
          <p:nvPr/>
        </p:nvSpPr>
        <p:spPr>
          <a:xfrm>
            <a:off x="9317511" y="752105"/>
            <a:ext cx="28771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Impact on professio</a:t>
            </a:r>
            <a:r>
              <a:rPr lang="en-US" b="1" u="sng"/>
              <a:t>nals and services </a:t>
            </a:r>
            <a:endParaRPr lang="en-US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D027DE-3A0D-C761-E49C-8FC82F3AB0A8}"/>
              </a:ext>
            </a:extLst>
          </p:cNvPr>
          <p:cNvSpPr txBox="1"/>
          <p:nvPr/>
        </p:nvSpPr>
        <p:spPr>
          <a:xfrm>
            <a:off x="9149937" y="1378856"/>
            <a:ext cx="2906155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/>
              <a:t>Highlighted the importance of effective communication, information sharing and professiona</a:t>
            </a:r>
            <a:r>
              <a:rPr lang="en-US" sz="1600"/>
              <a:t>l challenge.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Reinforced the need for reflective supervision and professional </a:t>
            </a:r>
            <a:r>
              <a:rPr lang="en-US" sz="1600"/>
              <a:t>curiosity.</a:t>
            </a:r>
            <a:endParaRPr lang="en-US" sz="1600" dirty="0"/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Led to recommendations for strengthening multi-agency </a:t>
            </a:r>
            <a:r>
              <a:rPr lang="en-US" sz="1600"/>
              <a:t>safeguarding</a:t>
            </a:r>
            <a:r>
              <a:rPr lang="en-US" sz="1600" dirty="0"/>
              <a:t> practice and improving service coordination.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Increased awareness of the importance of child centered assessment </a:t>
            </a:r>
            <a:r>
              <a:rPr lang="en-US" sz="1600"/>
              <a:t>across all agencies.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(Green, 2023; HM Government, 2023).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79658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152EF-276A-952B-3ACD-74A3B31B1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Multidis</a:t>
            </a:r>
            <a:r>
              <a:rPr lang="en-US"/>
              <a:t>ciplinary Working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4AFCE-6F09-8B94-40AA-A33AEDB751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5068" y="2088243"/>
            <a:ext cx="5659729" cy="46282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 dirty="0"/>
              <a:t>Shared </a:t>
            </a:r>
            <a:r>
              <a:rPr lang="en-US" b="1" u="sng"/>
              <a:t>Responsibility:</a:t>
            </a:r>
          </a:p>
          <a:p>
            <a:r>
              <a:rPr lang="en-US" sz="1600" dirty="0"/>
              <a:t>All safeguarding agencies share responsibility for protecting children and promoting their welfa</a:t>
            </a:r>
            <a:r>
              <a:rPr lang="en-US" sz="1600"/>
              <a:t>re.</a:t>
            </a:r>
            <a:endParaRPr lang="en-US" sz="1600" dirty="0"/>
          </a:p>
          <a:p>
            <a:r>
              <a:rPr lang="en-US" sz="1600" dirty="0"/>
              <a:t>Professionals should work collaboratively and contribute to joint decisi</a:t>
            </a:r>
            <a:r>
              <a:rPr lang="en-US" sz="1600"/>
              <a:t>on-making rather than relying on one agency to manage concerns </a:t>
            </a:r>
          </a:p>
          <a:p>
            <a:pPr marL="0" indent="0">
              <a:buNone/>
            </a:pPr>
            <a:r>
              <a:rPr lang="en-US" b="1" u="sng"/>
              <a:t>Information sharing </a:t>
            </a:r>
          </a:p>
          <a:p>
            <a:r>
              <a:rPr lang="en-US" sz="1600" dirty="0"/>
              <a:t>Timely, accurate and lawful information sharing enables professionals to build a complete picture of a </a:t>
            </a:r>
            <a:r>
              <a:rPr lang="en-US" sz="1600"/>
              <a:t>child's circumstances.</a:t>
            </a:r>
          </a:p>
          <a:p>
            <a:r>
              <a:rPr lang="en-US" sz="1600"/>
              <a:t>Sharing concerns across agencies helps identify cumulative risk and supports informed safeguarding decisions </a:t>
            </a:r>
            <a:endParaRPr lang="en-US" sz="1600" dirty="0"/>
          </a:p>
          <a:p>
            <a:r>
              <a:rPr lang="en-US" sz="1600"/>
              <a:t>(The Children Act, 2004; HM Government, 2023; Green, 2023)</a:t>
            </a:r>
            <a:endParaRPr lang="en-US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677CE-2C14-AA82-26E7-06BA4F7750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2598" y="2088243"/>
            <a:ext cx="5630701" cy="46354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chemeClr val="tx1"/>
                </a:solidFill>
              </a:rPr>
              <a:t>Professional Challenge</a:t>
            </a:r>
            <a:r>
              <a:rPr lang="en-US" b="1" u="sng" dirty="0">
                <a:solidFill>
                  <a:schemeClr val="accent1">
                    <a:lumMod val="76000"/>
                  </a:schemeClr>
                </a:solidFill>
              </a:rPr>
              <a:t> </a:t>
            </a:r>
          </a:p>
          <a:p>
            <a:r>
              <a:rPr lang="en-US" sz="1600" dirty="0"/>
              <a:t>Practitioners should respectfully question decisions. Escalate concerns and challenge practice when they beli</a:t>
            </a:r>
            <a:r>
              <a:rPr lang="en-US" sz="1600"/>
              <a:t>eve a child remains at </a:t>
            </a:r>
            <a:r>
              <a:rPr lang="en-US" sz="1600" err="1"/>
              <a:t>ris</a:t>
            </a:r>
            <a:r>
              <a:rPr lang="en-US" sz="1600"/>
              <a:t>k.</a:t>
            </a:r>
          </a:p>
          <a:p>
            <a:r>
              <a:rPr lang="en-US" sz="1600" dirty="0"/>
              <a:t>Constructive challenge helps prevent assumptions and strengthens safeguarding </a:t>
            </a:r>
            <a:r>
              <a:rPr lang="en-US" sz="1600"/>
              <a:t>outcomes.</a:t>
            </a:r>
          </a:p>
          <a:p>
            <a:pPr marL="0" indent="0">
              <a:buNone/>
            </a:pPr>
            <a:r>
              <a:rPr lang="en-US" b="1" u="sng">
                <a:solidFill>
                  <a:schemeClr val="tx1"/>
                </a:solidFill>
              </a:rPr>
              <a:t>Reflective Supervision</a:t>
            </a:r>
          </a:p>
          <a:p>
            <a:r>
              <a:rPr lang="en-US" sz="1600" dirty="0">
                <a:solidFill>
                  <a:schemeClr val="tx1"/>
                </a:solidFill>
              </a:rPr>
              <a:t>Multiagency meetings, such as strategy discussions and child protection conferences, support coordinated planning and shared </a:t>
            </a:r>
            <a:r>
              <a:rPr lang="en-US" sz="1600">
                <a:solidFill>
                  <a:schemeClr val="tx1"/>
                </a:solidFill>
              </a:rPr>
              <a:t>accountability.</a:t>
            </a:r>
          </a:p>
          <a:p>
            <a:r>
              <a:rPr lang="en-US" sz="1600">
                <a:solidFill>
                  <a:schemeClr val="tx1"/>
                </a:solidFill>
              </a:rPr>
              <a:t>(HM Government, 2023; Munro, 2011)</a:t>
            </a:r>
            <a:endParaRPr lang="en-US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373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63D602-872B-4BD9-3472-5D9F0D154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sz="2300">
                <a:solidFill>
                  <a:srgbClr val="EBEBEB"/>
                </a:solidFill>
              </a:rPr>
              <a:t>Recommendations for improvements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08E465-8746-55CA-BFFD-F0F12ABE3C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07487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04861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61766-9AC7-5288-9420-CC643E89F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2"/>
            <a:ext cx="8761413" cy="898674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F7AB8-E062-9BD6-E0A8-5290DD2AD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Child centered safeguarding</a:t>
            </a:r>
          </a:p>
          <a:p>
            <a:r>
              <a:rPr lang="en-US">
                <a:solidFill>
                  <a:schemeClr val="tx1"/>
                </a:solidFill>
              </a:rPr>
              <a:t>Partnership working</a:t>
            </a:r>
          </a:p>
          <a:p>
            <a:r>
              <a:rPr lang="en-US">
                <a:solidFill>
                  <a:schemeClr val="tx1"/>
                </a:solidFill>
              </a:rPr>
              <a:t>Communication</a:t>
            </a:r>
          </a:p>
          <a:p>
            <a:r>
              <a:rPr lang="en-US">
                <a:solidFill>
                  <a:schemeClr val="tx1"/>
                </a:solidFill>
              </a:rPr>
              <a:t>Professional curiosity</a:t>
            </a:r>
          </a:p>
          <a:p>
            <a:r>
              <a:rPr lang="en-US">
                <a:solidFill>
                  <a:schemeClr val="tx1"/>
                </a:solidFill>
              </a:rPr>
              <a:t>Strong leadership</a:t>
            </a:r>
          </a:p>
        </p:txBody>
      </p:sp>
    </p:spTree>
    <p:extLst>
      <p:ext uri="{BB962C8B-B14F-4D97-AF65-F5344CB8AC3E}">
        <p14:creationId xmlns:p14="http://schemas.microsoft.com/office/powerpoint/2010/main" val="2524585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E65C3-3FCB-3225-E0CB-7813A924A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US" sz="3200">
                <a:solidFill>
                  <a:schemeClr val="tx1"/>
                </a:solidFill>
              </a:rPr>
              <a:t>References 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9ECB8-0EB3-7320-8C45-55620CF95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Brandon, M., Sidebotham, P., Belderson, P., Cleaver, H., Dickens, J., Garstang, J., Harris, J., Sorensen, P. and Wate, R. (2020)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Complexity and challenge: A triennial analysis of serious case reviews 2014–2017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Department for Education.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Children Act 1989. (1989)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c.41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The Stationery Office.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Children Act 2004. (2004)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c.31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The Stationery Office.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Green, C. (2023)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Child safeguarding practice review: Overview report: Child F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Blackburn with Darwen, Blackpool and Lancashire Children's Safeguarding Assurance Partnership.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HM Government (2023)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Working Together to Safeguard Children: A guide to multi-agency working to help, protect and promote the welfare of children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HM Government.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Human Rights Act 1998. (1998)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c.42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The Stationery Office.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Munro, E. (2011)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The Munro Review of Child Protection: Final Report – A Child-</a:t>
            </a:r>
            <a:r>
              <a:rPr lang="en-US" sz="1400" i="1" err="1">
                <a:solidFill>
                  <a:schemeClr val="tx1"/>
                </a:solidFill>
                <a:ea typeface="+mn-lt"/>
                <a:cs typeface="+mn-lt"/>
              </a:rPr>
              <a:t>Centred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 System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London: Department for Education.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United Nations (1989) </a:t>
            </a:r>
            <a:r>
              <a:rPr lang="en-US" sz="1400" i="1">
                <a:solidFill>
                  <a:schemeClr val="tx1"/>
                </a:solidFill>
                <a:ea typeface="+mn-lt"/>
                <a:cs typeface="+mn-lt"/>
              </a:rPr>
              <a:t>Convention on the Rights of the Child</a:t>
            </a: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. New York: United Nations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480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 Boardroom</vt:lpstr>
      <vt:lpstr>Learning from child safegaurding practice review (Child F, 2023)</vt:lpstr>
      <vt:lpstr>Background of the case</vt:lpstr>
      <vt:lpstr>Children's and Families perception of Wellbeing </vt:lpstr>
      <vt:lpstr>Partnership working and communication</vt:lpstr>
      <vt:lpstr>Professional role of a Social Worker </vt:lpstr>
      <vt:lpstr>Critical analysis of the case </vt:lpstr>
      <vt:lpstr>Critical case analysis continued.. </vt:lpstr>
      <vt:lpstr>Legislation and policy</vt:lpstr>
      <vt:lpstr>PowerPoint Presentation</vt:lpstr>
      <vt:lpstr>Multidisciplinary Working </vt:lpstr>
      <vt:lpstr>Recommendations for improvements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743</cp:revision>
  <dcterms:created xsi:type="dcterms:W3CDTF">2026-07-17T14:16:01Z</dcterms:created>
  <dcterms:modified xsi:type="dcterms:W3CDTF">2026-07-17T16:16:20Z</dcterms:modified>
</cp:coreProperties>
</file>