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0"/>
  </p:notesMasterIdLst>
  <p:sldIdLst>
    <p:sldId id="265" r:id="rId2"/>
    <p:sldId id="332" r:id="rId3"/>
    <p:sldId id="333" r:id="rId4"/>
    <p:sldId id="334" r:id="rId5"/>
    <p:sldId id="335" r:id="rId6"/>
    <p:sldId id="349" r:id="rId7"/>
    <p:sldId id="336" r:id="rId8"/>
    <p:sldId id="337" r:id="rId9"/>
    <p:sldId id="338" r:id="rId10"/>
    <p:sldId id="350" r:id="rId11"/>
    <p:sldId id="351" r:id="rId12"/>
    <p:sldId id="352" r:id="rId13"/>
    <p:sldId id="353" r:id="rId14"/>
    <p:sldId id="354" r:id="rId15"/>
    <p:sldId id="355" r:id="rId16"/>
    <p:sldId id="356" r:id="rId17"/>
    <p:sldId id="357" r:id="rId18"/>
    <p:sldId id="35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02B7D-D2D3-4F11-9773-40ECCB3E06A5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D4ABE-8835-4781-8D2A-87709A615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168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禹卫书法行书简体</a:t>
            </a:r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0CADA0B-BAD0-4801-B6AC-DA70516EF4C2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8472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D773D-8710-416F-9D63-F43FB6891E5D}" type="datetimeFigureOut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3090862" y="4435475"/>
            <a:ext cx="791191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400" b="1" dirty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你今天有什么安排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989013" y="4435475"/>
            <a:ext cx="2303462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9</a:t>
            </a: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课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8529320" y="504825"/>
            <a:ext cx="3067685" cy="12687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复习</a:t>
            </a:r>
          </a:p>
          <a:p>
            <a:pPr algn="ctr"/>
            <a:r>
              <a:rPr lang="en-US" altLang="zh-CN" sz="2800"/>
              <a:t>Review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5570" y="338455"/>
            <a:ext cx="11831320" cy="6261100"/>
          </a:xfrm>
        </p:spPr>
        <p:txBody>
          <a:bodyPr>
            <a:normAutofit fontScale="77500" lnSpcReduction="10000"/>
          </a:bodyPr>
          <a:lstStyle/>
          <a:p>
            <a:pPr marL="0" indent="0">
              <a:buNone/>
            </a:pPr>
            <a:r>
              <a:rPr lang="en-US" altLang="zh-CN">
                <a:sym typeface="+mn-ea"/>
              </a:rPr>
              <a:t>1. A</a:t>
            </a:r>
            <a:r>
              <a:rPr lang="zh-CN" altLang="en-US">
                <a:sym typeface="+mn-ea"/>
              </a:rPr>
              <a:t>：你去哪儿？</a:t>
            </a:r>
          </a:p>
          <a:p>
            <a:pPr marL="0" indent="0">
              <a:buNone/>
            </a:pPr>
            <a:r>
              <a:rPr lang="zh-CN" altLang="en-US">
                <a:sym typeface="+mn-ea"/>
              </a:rPr>
              <a:t>           nǐ qù nǎ</a:t>
            </a:r>
            <a:r>
              <a:rPr lang="en-US" altLang="zh-CN">
                <a:sym typeface="+mn-ea"/>
              </a:rPr>
              <a:t>r</a:t>
            </a:r>
            <a:endParaRPr lang="zh-CN" altLang="en-US">
              <a:sym typeface="+mn-ea"/>
            </a:endParaRPr>
          </a:p>
          <a:p>
            <a:pPr marL="0" indent="0">
              <a:buNone/>
            </a:pPr>
            <a:r>
              <a:rPr lang="en-US" altLang="zh-CN">
                <a:sym typeface="+mn-ea"/>
              </a:rPr>
              <a:t>    B</a:t>
            </a:r>
            <a:r>
              <a:rPr lang="zh-CN" altLang="en-US">
                <a:sym typeface="+mn-ea"/>
              </a:rPr>
              <a:t>：</a:t>
            </a:r>
            <a:r>
              <a:rPr lang="en-US" altLang="zh-CN">
                <a:sym typeface="+mn-ea"/>
              </a:rPr>
              <a:t>……</a:t>
            </a: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r>
              <a:rPr lang="en-US" altLang="zh-CN"/>
              <a:t>2. A</a:t>
            </a:r>
            <a:r>
              <a:rPr lang="zh-CN" altLang="en-US"/>
              <a:t>：今天   几号？                                                                  </a:t>
            </a:r>
          </a:p>
          <a:p>
            <a:pPr marL="0" indent="0">
              <a:buNone/>
            </a:pPr>
            <a:r>
              <a:rPr lang="zh-CN" altLang="en-US"/>
              <a:t>           jīn tiān jǐ hào</a:t>
            </a:r>
          </a:p>
          <a:p>
            <a:pPr marL="0" indent="0">
              <a:buNone/>
            </a:pPr>
            <a:r>
              <a:rPr lang="en-US" altLang="zh-CN"/>
              <a:t>    B</a:t>
            </a:r>
            <a:r>
              <a:rPr lang="zh-CN" altLang="en-US"/>
              <a:t>：</a:t>
            </a:r>
            <a:r>
              <a:rPr lang="en-US" altLang="zh-CN"/>
              <a:t>……</a:t>
            </a:r>
          </a:p>
          <a:p>
            <a:pPr marL="0" indent="0">
              <a:buNone/>
            </a:pPr>
            <a:r>
              <a:rPr lang="en-US" altLang="zh-CN"/>
              <a:t>    A</a:t>
            </a:r>
            <a:r>
              <a:rPr lang="zh-CN" altLang="en-US"/>
              <a:t>：昨天 </a:t>
            </a:r>
            <a:r>
              <a:rPr lang="en-US" altLang="zh-CN"/>
              <a:t>/      </a:t>
            </a:r>
            <a:r>
              <a:rPr lang="zh-CN" altLang="en-US"/>
              <a:t>明天      呢？</a:t>
            </a:r>
          </a:p>
          <a:p>
            <a:pPr marL="0" indent="0">
              <a:buNone/>
            </a:pPr>
            <a:r>
              <a:rPr lang="zh-CN" altLang="en-US"/>
              <a:t>         zuótiān   míngtiān ne</a:t>
            </a:r>
          </a:p>
          <a:p>
            <a:pPr marL="0" indent="0">
              <a:buNone/>
            </a:pPr>
            <a:r>
              <a:rPr lang="en-US" altLang="zh-CN"/>
              <a:t>    B</a:t>
            </a:r>
            <a:r>
              <a:rPr lang="zh-CN" altLang="en-US"/>
              <a:t>：</a:t>
            </a:r>
            <a:r>
              <a:rPr lang="en-US" altLang="zh-CN"/>
              <a:t>……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r>
              <a:rPr lang="en-US" altLang="zh-CN"/>
              <a:t>4. A</a:t>
            </a:r>
            <a:r>
              <a:rPr lang="zh-CN" altLang="en-US"/>
              <a:t>：你的生日是几月几号？</a:t>
            </a:r>
          </a:p>
          <a:p>
            <a:pPr marL="0" indent="0">
              <a:buNone/>
            </a:pPr>
            <a:r>
              <a:rPr lang="zh-CN" altLang="en-US"/>
              <a:t>           nǐ de shēng rì shì jǐ yuè jǐ hào </a:t>
            </a:r>
          </a:p>
          <a:p>
            <a:pPr marL="0" indent="0">
              <a:buNone/>
            </a:pPr>
            <a:r>
              <a:rPr lang="en-US" altLang="zh-CN"/>
              <a:t>    B</a:t>
            </a:r>
            <a:r>
              <a:rPr lang="zh-CN" altLang="en-US"/>
              <a:t>：</a:t>
            </a:r>
            <a:r>
              <a:rPr lang="en-US" altLang="zh-CN"/>
              <a:t>……</a:t>
            </a:r>
          </a:p>
        </p:txBody>
      </p:sp>
      <p:sp>
        <p:nvSpPr>
          <p:cNvPr id="6" name="Text Box 5"/>
          <p:cNvSpPr txBox="1"/>
          <p:nvPr/>
        </p:nvSpPr>
        <p:spPr>
          <a:xfrm>
            <a:off x="4577715" y="1773555"/>
            <a:ext cx="3951605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altLang="zh-CN" sz="2000">
                <a:sym typeface="+mn-ea"/>
              </a:rPr>
              <a:t>3. A</a:t>
            </a:r>
            <a:r>
              <a:rPr lang="zh-CN" altLang="en-US" sz="2000">
                <a:sym typeface="+mn-ea"/>
              </a:rPr>
              <a:t>：今天    星期  几？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>
                <a:sym typeface="+mn-ea"/>
              </a:rPr>
              <a:t>           jīntiān  xīng qī jǐ </a:t>
            </a:r>
          </a:p>
          <a:p>
            <a:pPr marL="0" indent="0">
              <a:buNone/>
            </a:pPr>
            <a:endParaRPr lang="zh-CN" altLang="en-US" sz="2000"/>
          </a:p>
          <a:p>
            <a:pPr marL="0" indent="0">
              <a:buNone/>
            </a:pPr>
            <a:r>
              <a:rPr lang="en-US" altLang="zh-CN" sz="2000">
                <a:sym typeface="+mn-ea"/>
              </a:rPr>
              <a:t>    B</a:t>
            </a:r>
            <a:r>
              <a:rPr lang="zh-CN" altLang="en-US" sz="2000">
                <a:sym typeface="+mn-ea"/>
              </a:rPr>
              <a:t>：</a:t>
            </a:r>
            <a:r>
              <a:rPr lang="en-US" altLang="zh-CN" sz="2000">
                <a:sym typeface="+mn-ea"/>
              </a:rPr>
              <a:t>……</a:t>
            </a:r>
          </a:p>
          <a:p>
            <a:pPr marL="0" indent="0">
              <a:buNone/>
            </a:pPr>
            <a:endParaRPr lang="zh-CN" altLang="en-US" sz="2000"/>
          </a:p>
          <a:p>
            <a:pPr marL="0" indent="0">
              <a:buNone/>
            </a:pPr>
            <a:r>
              <a:rPr lang="en-US" altLang="zh-CN" sz="2000">
                <a:sym typeface="+mn-ea"/>
              </a:rPr>
              <a:t>    A</a:t>
            </a:r>
            <a:r>
              <a:rPr lang="zh-CN" altLang="en-US" sz="2000">
                <a:sym typeface="+mn-ea"/>
              </a:rPr>
              <a:t>：昨天</a:t>
            </a:r>
            <a:r>
              <a:rPr lang="en-US" altLang="zh-CN" sz="2000">
                <a:sym typeface="+mn-ea"/>
              </a:rPr>
              <a:t>/     </a:t>
            </a:r>
            <a:r>
              <a:rPr lang="zh-CN" altLang="en-US" sz="2000">
                <a:sym typeface="+mn-ea"/>
              </a:rPr>
              <a:t>明天呢？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>
                <a:sym typeface="+mn-ea"/>
              </a:rPr>
              <a:t>         zuótiān   míngtiān ne</a:t>
            </a:r>
            <a:endParaRPr lang="zh-CN" altLang="en-US" sz="2000"/>
          </a:p>
          <a:p>
            <a:endParaRPr lang="en-US" sz="2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745" y="846455"/>
            <a:ext cx="10515600" cy="1325563"/>
          </a:xfrm>
        </p:spPr>
        <p:txBody>
          <a:bodyPr/>
          <a:lstStyle/>
          <a:p>
            <a:r>
              <a:rPr lang="zh-CN" altLang="en-US"/>
              <a:t>点 </a:t>
            </a:r>
            <a:r>
              <a:rPr lang="en-US" altLang="zh-CN"/>
              <a:t>o'clock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0510" y="-8255"/>
            <a:ext cx="9211310" cy="687451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429260"/>
            <a:ext cx="10515600" cy="1325563"/>
          </a:xfrm>
        </p:spPr>
        <p:txBody>
          <a:bodyPr/>
          <a:lstStyle/>
          <a:p>
            <a:r>
              <a:rPr lang="zh-CN" altLang="en-US"/>
              <a:t>半 </a:t>
            </a:r>
            <a:r>
              <a:rPr lang="en-US" altLang="zh-CN"/>
              <a:t>half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5555" y="200660"/>
            <a:ext cx="9491345" cy="65366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2115" y="64770"/>
            <a:ext cx="11367135" cy="672846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8380" y="240030"/>
            <a:ext cx="10910570" cy="61620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99490" y="92075"/>
            <a:ext cx="9357360" cy="3420745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27025" y="3512820"/>
            <a:ext cx="10210800" cy="3534410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899160" y="775970"/>
            <a:ext cx="2971800" cy="12045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7581265" y="374650"/>
            <a:ext cx="2313305" cy="10756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/>
          <p:cNvSpPr/>
          <p:nvPr/>
        </p:nvSpPr>
        <p:spPr>
          <a:xfrm>
            <a:off x="963295" y="5241290"/>
            <a:ext cx="3293110" cy="13335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>
            <a:off x="7661910" y="4663440"/>
            <a:ext cx="2682240" cy="9639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现在   xiàn zài        </a:t>
            </a:r>
            <a:r>
              <a:rPr lang="en-US" altLang="zh-CN"/>
              <a:t>now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9295" y="1838325"/>
            <a:ext cx="10772775" cy="480758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61035" y="1691005"/>
            <a:ext cx="9530715" cy="5148580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19800" y="144145"/>
            <a:ext cx="4417060" cy="119253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b="1744"/>
          <a:stretch>
            <a:fillRect/>
          </a:stretch>
        </p:blipFill>
        <p:spPr>
          <a:xfrm>
            <a:off x="1400175" y="156210"/>
            <a:ext cx="9953625" cy="4542790"/>
          </a:xfrm>
          <a:prstGeom prst="rect">
            <a:avLst/>
          </a:prstGeo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496695" y="4699000"/>
            <a:ext cx="9390380" cy="194183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28395" y="108585"/>
            <a:ext cx="9548495" cy="2732405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321435" y="3075305"/>
            <a:ext cx="9548495" cy="352996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23645" y="365125"/>
            <a:ext cx="9013190" cy="2672715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092200" y="3037840"/>
            <a:ext cx="9126855" cy="333311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3565" y="251460"/>
            <a:ext cx="11024870" cy="635508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11885" y="104775"/>
            <a:ext cx="10241915" cy="664845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08405" y="83820"/>
            <a:ext cx="9370695" cy="672274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73480" y="52070"/>
            <a:ext cx="7948930" cy="3735070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173480" y="3787140"/>
            <a:ext cx="7948930" cy="303784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452120"/>
            <a:ext cx="10310495" cy="572516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36855"/>
            <a:ext cx="10515600" cy="1325563"/>
          </a:xfrm>
        </p:spPr>
        <p:txBody>
          <a:bodyPr>
            <a:normAutofit/>
          </a:bodyPr>
          <a:lstStyle/>
          <a:p>
            <a:r>
              <a:rPr lang="zh-CN" altLang="en-US" sz="2800"/>
              <a:t>小调查 </a:t>
            </a:r>
            <a:r>
              <a:rPr lang="en-US" altLang="zh-CN" sz="2800"/>
              <a:t>make a little survey and ask three people about their daily arrangements.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55528259"/>
              </p:ext>
            </p:extLst>
          </p:nvPr>
        </p:nvGraphicFramePr>
        <p:xfrm>
          <a:off x="146050" y="1691005"/>
          <a:ext cx="11962130" cy="5568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6970"/>
                <a:gridCol w="2473325"/>
                <a:gridCol w="2717800"/>
                <a:gridCol w="2800985"/>
                <a:gridCol w="2813050"/>
              </a:tblGrid>
              <a:tr h="10928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zh-CN" altLang="en-US" sz="2800" dirty="0"/>
                        <a:t>名字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zh-CN" altLang="en-US" sz="2800" dirty="0" smtClean="0"/>
                        <a:t>焦老</a:t>
                      </a:r>
                      <a:r>
                        <a:rPr lang="zh-CN" altLang="en-US" sz="2800" dirty="0"/>
                        <a:t>师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  <a:tr h="88392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</a:rPr>
                        <a:t>上午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</a:rPr>
                        <a:t>shàngwǔ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 smtClean="0"/>
                        <a:t>7</a:t>
                      </a:r>
                      <a:r>
                        <a:rPr lang="zh-CN" altLang="en-US" dirty="0" smtClean="0"/>
                        <a:t>点</a:t>
                      </a:r>
                      <a:r>
                        <a:rPr lang="zh-CN" altLang="en-US" dirty="0"/>
                        <a:t>起床   qǐ chuáng </a:t>
                      </a:r>
                    </a:p>
                    <a:p>
                      <a:pPr>
                        <a:buNone/>
                      </a:pPr>
                      <a:r>
                        <a:rPr lang="en-US" altLang="zh-CN" dirty="0"/>
                        <a:t>10</a:t>
                      </a:r>
                      <a:r>
                        <a:rPr lang="zh-CN" altLang="en-US" dirty="0"/>
                        <a:t>点上课 </a:t>
                      </a:r>
                      <a:r>
                        <a:rPr lang="zh-CN" altLang="en-US" sz="1800" dirty="0">
                          <a:sym typeface="+mn-ea"/>
                        </a:rPr>
                        <a:t> shàng kè 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  <a:tr h="109283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</a:rPr>
                        <a:t>下午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sym typeface="+mn-ea"/>
                        </a:rPr>
                        <a:t>xiàwǔ</a:t>
                      </a:r>
                      <a:endParaRPr lang="zh-CN" alt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1</a:t>
                      </a:r>
                      <a:r>
                        <a:rPr lang="zh-CN" altLang="en-US" dirty="0"/>
                        <a:t>点下课 </a:t>
                      </a:r>
                      <a:r>
                        <a:rPr lang="zh-CN" altLang="en-US" sz="1800" dirty="0">
                          <a:sym typeface="+mn-ea"/>
                        </a:rPr>
                        <a:t> xià kè </a:t>
                      </a:r>
                      <a:endParaRPr lang="zh-CN" altLang="en-US" dirty="0"/>
                    </a:p>
                    <a:p>
                      <a:pPr>
                        <a:buNone/>
                      </a:pPr>
                      <a:r>
                        <a:rPr lang="zh-CN" altLang="en-US" dirty="0"/>
                        <a:t>吃饭 </a:t>
                      </a:r>
                      <a:r>
                        <a:rPr lang="zh-CN" altLang="en-US" sz="1800" dirty="0">
                          <a:sym typeface="+mn-ea"/>
                        </a:rPr>
                        <a:t>chī fàn</a:t>
                      </a:r>
                      <a:endParaRPr lang="zh-CN" altLang="en-US" dirty="0"/>
                    </a:p>
                    <a:p>
                      <a:pPr>
                        <a:buNone/>
                      </a:pPr>
                      <a:r>
                        <a:rPr lang="zh-CN" altLang="en-US" dirty="0"/>
                        <a:t>工作 </a:t>
                      </a:r>
                      <a:r>
                        <a:rPr lang="zh-CN" altLang="en-US" sz="1800" dirty="0">
                          <a:sym typeface="+mn-ea"/>
                        </a:rPr>
                        <a:t>gōng zuò 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  <a:tr h="109283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</a:rPr>
                        <a:t>晚上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sym typeface="+mn-ea"/>
                        </a:rPr>
                        <a:t>wǎn shàng </a:t>
                      </a:r>
                    </a:p>
                    <a:p>
                      <a:pPr algn="l">
                        <a:buNone/>
                      </a:pPr>
                      <a:endParaRPr lang="zh-CN" alt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CN"/>
                        <a:t>7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00</a:t>
                      </a:r>
                      <a:r>
                        <a:rPr lang="zh-CN" altLang="en-US"/>
                        <a:t>练琴 </a:t>
                      </a:r>
                      <a:r>
                        <a:rPr lang="zh-CN" altLang="en-US" sz="1800">
                          <a:sym typeface="+mn-ea"/>
                        </a:rPr>
                        <a:t>liàn qín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/>
                        <a:t>8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00~10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00</a:t>
                      </a:r>
                      <a:r>
                        <a:rPr lang="zh-CN" altLang="en-US"/>
                        <a:t>上网、看书 </a:t>
                      </a:r>
                      <a:r>
                        <a:rPr lang="zh-CN" altLang="en-US" sz="1800">
                          <a:sym typeface="+mn-ea"/>
                        </a:rPr>
                        <a:t>shàng wǎng 、kàn shū 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/>
                        <a:t>10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00</a:t>
                      </a:r>
                      <a:r>
                        <a:rPr lang="zh-CN" altLang="en-US"/>
                        <a:t>洗澡  </a:t>
                      </a:r>
                      <a:r>
                        <a:rPr lang="zh-CN" altLang="en-US" sz="1800">
                          <a:sym typeface="+mn-ea"/>
                        </a:rPr>
                        <a:t>xǐ zǎo 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/>
                        <a:t>11</a:t>
                      </a:r>
                      <a:r>
                        <a:rPr lang="zh-CN" altLang="en-US"/>
                        <a:t>：</a:t>
                      </a:r>
                      <a:r>
                        <a:rPr lang="en-US" altLang="zh-CN"/>
                        <a:t>30 </a:t>
                      </a:r>
                      <a:r>
                        <a:rPr lang="zh-CN" altLang="en-US"/>
                        <a:t>睡觉  </a:t>
                      </a:r>
                      <a:r>
                        <a:rPr lang="zh-CN" altLang="en-US" sz="1800">
                          <a:sym typeface="+mn-ea"/>
                        </a:rPr>
                        <a:t>shuì jiào </a:t>
                      </a:r>
                    </a:p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240</Words>
  <Application>Microsoft Office PowerPoint</Application>
  <PresentationFormat>Widescreen</PresentationFormat>
  <Paragraphs>49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等线</vt:lpstr>
      <vt:lpstr>等线 Light</vt:lpstr>
      <vt:lpstr>KaiTi</vt:lpstr>
      <vt:lpstr>SimSun</vt:lpstr>
      <vt:lpstr>Arial</vt:lpstr>
      <vt:lpstr>Calibri</vt:lpstr>
      <vt:lpstr>Calibri Light</vt:lpstr>
      <vt:lpstr>Office Theme</vt:lpstr>
      <vt:lpstr>PowerPoint Presentation</vt:lpstr>
      <vt:lpstr>PowerPoint Presentation</vt:lpstr>
      <vt:lpstr>点 o'clock</vt:lpstr>
      <vt:lpstr>半 half</vt:lpstr>
      <vt:lpstr>PowerPoint Presentation</vt:lpstr>
      <vt:lpstr>PowerPoint Presentation</vt:lpstr>
      <vt:lpstr>PowerPoint Presentation</vt:lpstr>
      <vt:lpstr>现在   xiàn zài        now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小调查 make a little survey and ask three people about their daily arrangements.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复习</dc:title>
  <dc:creator>995055838@qq.com</dc:creator>
  <cp:lastModifiedBy>Yiying Jiao</cp:lastModifiedBy>
  <cp:revision>243</cp:revision>
  <dcterms:created xsi:type="dcterms:W3CDTF">2018-02-23T14:24:00Z</dcterms:created>
  <dcterms:modified xsi:type="dcterms:W3CDTF">2019-10-03T10:41:46Z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1033-10.2.0.7456</vt:lpwstr>
  </property>
</Properties>
</file>