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D92D2-D908-D455-8A24-E0EFF9E920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03324B-95A6-09F3-B403-D3A8A2079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74F36-D907-6D18-009A-9A36C766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6A9540-2672-1A42-EE0D-54C6F571C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AEA8F-1D4D-639A-C11E-A574EB2FF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81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2ADA5-B81D-30F9-A25B-4F50CD6A1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F42F3-509C-6356-D182-B3562516A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9DAC1-5760-9FF3-E3A9-565FACD4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B52C0-72EB-F816-2C41-E978974B4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817F0-F4B1-029D-3525-AFBF04D00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4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A7F0F-1402-1519-5334-49D1D0000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DF56B-52C0-629C-2426-94A71791F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C852C-F8AC-505A-E20B-A151CD48A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92026-B63C-976A-4AB5-D9B84E5F6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1FE1F-886F-356E-EDC6-6C4DD54C1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694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E4FBC-CD01-A498-2464-4F68F5317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9AE75-E043-2E5B-15F3-E5F87F03E0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75C5FA-D591-3096-49FA-790A3B585B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2DF0DD-0B23-F665-1E94-A1DB4F830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5BB80F-2148-D824-895C-A0252CBB7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A021B5-B015-0D6A-570B-B2980FE3C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539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55F72-6454-CD0A-5522-D8255F1E9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7AB196-3DD8-977A-58AC-960F09332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5F5DE-48B2-A698-8D77-E3C4A6837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63FC79-A515-15F2-1822-EEFA257C2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C89F08-937A-70C5-C60E-CD0F82F25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9FEE8E-FFF2-9C7A-9F41-223628552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98F651-CFE6-CA13-1BC5-1088BBD7A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DE3DCD-8ADE-3B34-786F-8952825FE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712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AEEE-CC6A-8939-27A8-574B3E416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7CB83A-83CD-33DF-2AC3-7DD793761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573223-1787-0705-BF0A-7CBC6BCA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4CC6B3-B990-2374-C93B-6730921BF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58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27994D-7F49-BFA6-6657-F465D2B72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5AEDA3-0B62-8513-38C7-7D2039F6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E71919-096A-6B9B-0DD1-47047DCB4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60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22F52-8588-FB08-3A78-F84D653A0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F681D-6449-4FB1-D4B9-D543C94D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889DA-19BA-88FC-C25A-3DA7A2ACE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C0CD1F-326A-853D-3BA5-45836B5E5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A59B6B-709A-0D8D-27B3-742FC7855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73F421-F003-730D-B568-611009664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210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3BEDD-1882-AD57-2670-D4C33304A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42D89B-176E-F950-3D0F-4A5310A1B2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5A31EF-9182-4F3B-32F7-60A344E05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6D2EBF-7752-7E9F-F10B-411772D0D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1EED88-59D2-1471-E573-29697445D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AB8474-2A11-3A6D-2A15-6CEE2EC8F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093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9955D-8BC2-F871-AF25-3503A0FB8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152F50-7837-DC59-D179-BB4AB55D43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9EC00-471F-C658-DCDE-602242759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4DBD0-C63F-9B08-4252-31B700640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B8C9E-BB02-A57D-5452-804DD873C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4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257AA5-B336-D6BF-052D-E89CA1549F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DA06FA-ADC1-084C-6165-93A9D22032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A194E-6AC0-9676-8267-2F6CF8ACA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2AC57-C9C8-127C-731C-764EEC0F1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E0224-BFFB-38BB-901A-B1EF369A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33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A4522B-746A-0C8B-AD90-7CA2E4A8C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A535A-20CE-8873-F553-64DF9751D6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9B8B7-9E38-CBE5-5D34-1D8E13A3E1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D8FDE-2CDF-4D17-B049-C541E1ACAC38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A3CF8-1DB0-EDF1-975E-C03FEF5540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06BC15-4F0B-E5FD-CC5A-F263FA285F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EBA14-B952-48D9-8115-9A5E8ABB49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09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B5DB6-6C4C-3488-A214-0C35FD9E38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370" y="1122362"/>
            <a:ext cx="10852030" cy="4047735"/>
          </a:xfrm>
        </p:spPr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Why is the link between </a:t>
            </a:r>
            <a:r>
              <a:rPr lang="en-GB" b="0" i="0" dirty="0">
                <a:solidFill>
                  <a:srgbClr val="C00000"/>
                </a:solidFill>
                <a:effectLst/>
                <a:latin typeface="Söhne"/>
              </a:rPr>
              <a:t>Organisational Culture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</a:t>
            </a:r>
            <a:r>
              <a:rPr lang="en-GB" b="0" i="0" dirty="0">
                <a:solidFill>
                  <a:srgbClr val="C00000"/>
                </a:solidFill>
                <a:effectLst/>
                <a:latin typeface="Söhne"/>
              </a:rPr>
              <a:t>and Strategy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 crucial for the </a:t>
            </a:r>
            <a:r>
              <a:rPr lang="en-GB" b="0" i="0" dirty="0">
                <a:solidFill>
                  <a:srgbClr val="C00000"/>
                </a:solidFill>
                <a:effectLst/>
                <a:latin typeface="Söhne"/>
              </a:rPr>
              <a:t>Success and Sustainability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of an </a:t>
            </a:r>
            <a:r>
              <a:rPr lang="en-GB" b="0" i="0" dirty="0">
                <a:solidFill>
                  <a:srgbClr val="C00000"/>
                </a:solidFill>
                <a:effectLst/>
                <a:latin typeface="Söhne"/>
              </a:rPr>
              <a:t>Organisation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</a:t>
            </a:r>
            <a:br>
              <a:rPr lang="en-GB" b="0" i="0" dirty="0">
                <a:solidFill>
                  <a:srgbClr val="0F0F0F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(Clue: It is all about the </a:t>
            </a:r>
            <a:r>
              <a:rPr lang="en-GB" b="0" i="0" dirty="0">
                <a:solidFill>
                  <a:srgbClr val="0070C0"/>
                </a:solidFill>
                <a:effectLst/>
                <a:latin typeface="Söhne"/>
              </a:rPr>
              <a:t>People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77E79D-AA8E-E4B8-E6F7-D745782270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647428"/>
            <a:ext cx="9144000" cy="680049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554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B0FE-F01A-0AA6-F710-9226CD96B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Alignment and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1868E-352A-E6A4-C1AA-84A38010D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Organizational culture and strategy must be aligned for effective execution.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A well-defined strategy outlines the organization's goals and how to achieve them, while the organizational culture provides the </a:t>
            </a:r>
            <a:r>
              <a:rPr lang="en-GB" b="0" i="0" dirty="0" err="1">
                <a:solidFill>
                  <a:srgbClr val="0F0F0F"/>
                </a:solidFill>
                <a:effectLst/>
                <a:latin typeface="Söhne"/>
              </a:rPr>
              <a:t>behavioral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norms and values that guide how individuals and teams work together.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When there is harmony between culture and strategy, it ensures that employees understand and embody the values necessary to execute the strategy successfully.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225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AB6C6-0501-1906-6397-351953D89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Support for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C8A80-A0E0-87F9-A49C-CCE27EDF5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The organizational culture plays a supporting role in strategy implementation.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If the culture encourages innovation, collaboration, and adaptability, employees are more likely to embrace and implement strategic initiatives. </a:t>
            </a:r>
          </a:p>
          <a:p>
            <a:r>
              <a:rPr lang="en-GB" dirty="0">
                <a:solidFill>
                  <a:srgbClr val="0F0F0F"/>
                </a:solidFill>
                <a:latin typeface="Söhne"/>
              </a:rPr>
              <a:t>A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misalignment between culture and strategy can lead to resistance, confusion, and difficulties in achieving strategic objectives.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157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810D-E89D-D79C-6FBD-25718E10E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Adaptability and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70900-9F45-52ED-1901-AAB14356C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A strong organizational culture that values learning and adaptation can facilitate the implementation of strategic changes.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In a rapidly changing business environment, a flexible culture enables the organization to adjust its strategies effectively.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This adaptability is essential for long-term success and competitiveness.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883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E59CC-BC13-B369-C447-463FFDCB5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and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295DF-4E61-23DE-DF0C-0FB1ADF7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Culture influences how information is communicated and how teams collaborate.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An open and transparent culture enhances communication channels, ensuring that everyone is informed about the organization's strategic direction.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Effective collaboration, encouraged by a positive culture, is essential for executing complex strategies that require coordinated efforts across different departments and teams.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044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E60A-E253-DC86-4081-F3B52C43A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Engagement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8EA97-0A83-D3FD-5F0D-6F773B75C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Organizational culture significantly impacts employee engagement and performance.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A culture that aligns with the strategic goals fosters a sense of purpose and commitment among employees.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When employees believe in and identify with the values embedded in the culture, they are more likely to contribute positively to the execution of the organization's strategy.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14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2C867-D5B6-2C58-2232-C95648736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E70B2-E0BF-A24F-6836-4F8FABE4E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In summary, the link between organizational culture and strategy lies in their alignment and mutual support.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A well-integrated culture enhances the likelihood of successful strategy execution by providing the </a:t>
            </a:r>
            <a:r>
              <a:rPr lang="en-GB" b="0" i="0" dirty="0" err="1">
                <a:solidFill>
                  <a:srgbClr val="0F0F0F"/>
                </a:solidFill>
                <a:effectLst/>
                <a:latin typeface="Söhne"/>
              </a:rPr>
              <a:t>behavioral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 foundation necessary for employees to understand, embrace, and contribute to the organization's strategic objectives.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2370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376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Söhne</vt:lpstr>
      <vt:lpstr>Arial</vt:lpstr>
      <vt:lpstr>Calibri</vt:lpstr>
      <vt:lpstr>Calibri Light</vt:lpstr>
      <vt:lpstr>Office Theme</vt:lpstr>
      <vt:lpstr>Why is the link between Organisational Culture and Strategy  crucial for the Success and Sustainability of an Organisation  (Clue: It is all about the People)</vt:lpstr>
      <vt:lpstr>Alignment and Execution</vt:lpstr>
      <vt:lpstr>Cultural Support for Strategy</vt:lpstr>
      <vt:lpstr>Adaptability and Change</vt:lpstr>
      <vt:lpstr>Communication and Collaboration</vt:lpstr>
      <vt:lpstr>Employee Engagement and Performance</vt:lpstr>
      <vt:lpstr>In 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the link between Organisational Culture and Strategy  crucial for the Success and Sustainability of an Organisation  (Clue: It is all about the People)</dc:title>
  <dc:creator>Glenn Behenna</dc:creator>
  <cp:lastModifiedBy>Glenn Behenna</cp:lastModifiedBy>
  <cp:revision>1</cp:revision>
  <dcterms:created xsi:type="dcterms:W3CDTF">2023-11-30T11:03:10Z</dcterms:created>
  <dcterms:modified xsi:type="dcterms:W3CDTF">2023-11-30T11:16:04Z</dcterms:modified>
</cp:coreProperties>
</file>