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Presentation Guidance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84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285103"/>
            <a:ext cx="9601200" cy="5350475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Produce </a:t>
            </a:r>
            <a:r>
              <a:rPr lang="en-GB" dirty="0"/>
              <a:t>and deliver a presentation/VIVA </a:t>
            </a:r>
            <a:r>
              <a:rPr lang="en-GB" dirty="0" smtClean="0"/>
              <a:t>(no more than 25 minutes – ten minutes should be sufficient) demonstrating </a:t>
            </a:r>
            <a:r>
              <a:rPr lang="en-GB" dirty="0"/>
              <a:t>your research related to determining a suitable placement organisation. 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minimum of three organisations should be evaluated, with reference to the rationale for considering each organisation. Where applicable, why a definitive placement provider and location has been chosen.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When researching potential placement organisations, consideration should be made to the learning benefits of undertaking your placement with them. 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will be expected to answer questions from the module lecturer and colleagues.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327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013254"/>
            <a:ext cx="9601200" cy="4854146"/>
          </a:xfrm>
        </p:spPr>
        <p:txBody>
          <a:bodyPr/>
          <a:lstStyle/>
          <a:p>
            <a:r>
              <a:rPr lang="en-GB" dirty="0"/>
              <a:t>The aim of the presentation is to highlight your possible choices for placement.  </a:t>
            </a:r>
            <a:endParaRPr lang="en-GB" dirty="0" smtClean="0"/>
          </a:p>
          <a:p>
            <a:r>
              <a:rPr lang="en-GB" dirty="0" smtClean="0"/>
              <a:t>Introduce the placement organisations, the learning opportunities, why you considered them.  </a:t>
            </a:r>
          </a:p>
          <a:p>
            <a:r>
              <a:rPr lang="en-GB" dirty="0" smtClean="0"/>
              <a:t>Include three </a:t>
            </a:r>
            <a:r>
              <a:rPr lang="en-GB" dirty="0"/>
              <a:t>that you would absolutely consider applying for.  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presentation requires you to justify your reasons for choosing the organisation, and where applicable, why you decided not too apply</a:t>
            </a:r>
            <a:r>
              <a:rPr lang="en-GB" dirty="0" smtClean="0"/>
              <a:t>.</a:t>
            </a:r>
          </a:p>
          <a:p>
            <a:r>
              <a:rPr lang="en-GB" dirty="0" smtClean="0"/>
              <a:t>Even students that have decided upon/confirmed a placement must refer to 3 options!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8444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</TotalTime>
  <Words>113</Words>
  <Application>Microsoft Office PowerPoint</Application>
  <PresentationFormat>Widescreen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Franklin Gothic Book</vt:lpstr>
      <vt:lpstr>Crop</vt:lpstr>
      <vt:lpstr>Presentation Guidance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Guidance</dc:title>
  <dc:creator>Marie Pitson</dc:creator>
  <cp:lastModifiedBy>Marie Pitson</cp:lastModifiedBy>
  <cp:revision>1</cp:revision>
  <dcterms:created xsi:type="dcterms:W3CDTF">2019-11-12T07:54:21Z</dcterms:created>
  <dcterms:modified xsi:type="dcterms:W3CDTF">2019-11-12T08:00:50Z</dcterms:modified>
</cp:coreProperties>
</file>