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6" r:id="rId1"/>
  </p:sldMasterIdLst>
  <p:notesMasterIdLst>
    <p:notesMasterId r:id="rId14"/>
  </p:notesMasterIdLst>
  <p:sldIdLst>
    <p:sldId id="256" r:id="rId2"/>
    <p:sldId id="268" r:id="rId3"/>
    <p:sldId id="269" r:id="rId4"/>
    <p:sldId id="270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D6BC2A-BBFE-974C-8EB4-0644BC5C27D2}" v="2007" dt="2026-03-13T13:02:55.8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09"/>
    <p:restoredTop sz="94622"/>
  </p:normalViewPr>
  <p:slideViewPr>
    <p:cSldViewPr snapToGrid="0">
      <p:cViewPr varScale="1">
        <p:scale>
          <a:sx n="84" d="100"/>
          <a:sy n="84" d="100"/>
        </p:scale>
        <p:origin x="208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May Escoto Frial (2430209)" userId="26ef54a5-69c1-424c-818c-189160cb0e5b" providerId="ADAL" clId="{DF188880-82D0-5D6E-8A4F-B18CA8CB3A52}"/>
    <pc:docChg chg="undo custSel addSld delSld modSld sldOrd modMainMaster">
      <pc:chgData name="Helen May Escoto Frial (2430209)" userId="26ef54a5-69c1-424c-818c-189160cb0e5b" providerId="ADAL" clId="{DF188880-82D0-5D6E-8A4F-B18CA8CB3A52}" dt="2026-03-13T13:04:01.779" v="11206" actId="207"/>
      <pc:docMkLst>
        <pc:docMk/>
      </pc:docMkLst>
      <pc:sldChg chg="addSp delSp modSp mod setBg delDesignElem">
        <pc:chgData name="Helen May Escoto Frial (2430209)" userId="26ef54a5-69c1-424c-818c-189160cb0e5b" providerId="ADAL" clId="{DF188880-82D0-5D6E-8A4F-B18CA8CB3A52}" dt="2026-03-13T12:36:08.848" v="10702" actId="1076"/>
        <pc:sldMkLst>
          <pc:docMk/>
          <pc:sldMk cId="2563662142" sldId="256"/>
        </pc:sldMkLst>
        <pc:spChg chg="mod">
          <ac:chgData name="Helen May Escoto Frial (2430209)" userId="26ef54a5-69c1-424c-818c-189160cb0e5b" providerId="ADAL" clId="{DF188880-82D0-5D6E-8A4F-B18CA8CB3A52}" dt="2026-03-13T11:09:21.940" v="8948" actId="1076"/>
          <ac:spMkLst>
            <pc:docMk/>
            <pc:sldMk cId="2563662142" sldId="256"/>
            <ac:spMk id="2" creationId="{BF3C660D-940A-3106-C358-84F7E3C69CB5}"/>
          </ac:spMkLst>
        </pc:spChg>
        <pc:spChg chg="mod">
          <ac:chgData name="Helen May Escoto Frial (2430209)" userId="26ef54a5-69c1-424c-818c-189160cb0e5b" providerId="ADAL" clId="{DF188880-82D0-5D6E-8A4F-B18CA8CB3A52}" dt="2026-03-13T12:35:28.507" v="10696" actId="1076"/>
          <ac:spMkLst>
            <pc:docMk/>
            <pc:sldMk cId="2563662142" sldId="256"/>
            <ac:spMk id="6" creationId="{1F2E8EAA-1D82-C994-FA0E-04C9511F00F9}"/>
          </ac:spMkLst>
        </pc:spChg>
        <pc:spChg chg="add mod">
          <ac:chgData name="Helen May Escoto Frial (2430209)" userId="26ef54a5-69c1-424c-818c-189160cb0e5b" providerId="ADAL" clId="{DF188880-82D0-5D6E-8A4F-B18CA8CB3A52}" dt="2026-03-13T12:33:22.646" v="10368" actId="1076"/>
          <ac:spMkLst>
            <pc:docMk/>
            <pc:sldMk cId="2563662142" sldId="256"/>
            <ac:spMk id="7" creationId="{8278AF1A-1B08-0481-CE25-09F1975AC48C}"/>
          </ac:spMkLst>
        </pc:spChg>
        <pc:picChg chg="mod">
          <ac:chgData name="Helen May Escoto Frial (2430209)" userId="26ef54a5-69c1-424c-818c-189160cb0e5b" providerId="ADAL" clId="{DF188880-82D0-5D6E-8A4F-B18CA8CB3A52}" dt="2026-03-13T12:36:08.848" v="10702" actId="1076"/>
          <ac:picMkLst>
            <pc:docMk/>
            <pc:sldMk cId="2563662142" sldId="256"/>
            <ac:picMk id="4" creationId="{BE3DBEB6-DE1B-C337-C232-184AEE0C14DE}"/>
          </ac:picMkLst>
        </pc:picChg>
        <pc:picChg chg="add mod">
          <ac:chgData name="Helen May Escoto Frial (2430209)" userId="26ef54a5-69c1-424c-818c-189160cb0e5b" providerId="ADAL" clId="{DF188880-82D0-5D6E-8A4F-B18CA8CB3A52}" dt="2026-03-13T12:36:03.809" v="10701" actId="166"/>
          <ac:picMkLst>
            <pc:docMk/>
            <pc:sldMk cId="2563662142" sldId="256"/>
            <ac:picMk id="3074" creationId="{1BF7FFCF-20E1-DA3F-D477-7F418D5BCEC8}"/>
          </ac:picMkLst>
        </pc:picChg>
      </pc:sldChg>
      <pc:sldChg chg="addSp delSp modSp mod setBg delDesignElem">
        <pc:chgData name="Helen May Escoto Frial (2430209)" userId="26ef54a5-69c1-424c-818c-189160cb0e5b" providerId="ADAL" clId="{DF188880-82D0-5D6E-8A4F-B18CA8CB3A52}" dt="2026-03-13T12:53:47.272" v="10844" actId="207"/>
        <pc:sldMkLst>
          <pc:docMk/>
          <pc:sldMk cId="3868197992" sldId="260"/>
        </pc:sldMkLst>
        <pc:spChg chg="mod">
          <ac:chgData name="Helen May Escoto Frial (2430209)" userId="26ef54a5-69c1-424c-818c-189160cb0e5b" providerId="ADAL" clId="{DF188880-82D0-5D6E-8A4F-B18CA8CB3A52}" dt="2026-03-13T12:53:47.272" v="10844" actId="207"/>
          <ac:spMkLst>
            <pc:docMk/>
            <pc:sldMk cId="3868197992" sldId="260"/>
            <ac:spMk id="2" creationId="{514E843B-1936-9A98-9463-F095883457B9}"/>
          </ac:spMkLst>
        </pc:spChg>
        <pc:spChg chg="mod">
          <ac:chgData name="Helen May Escoto Frial (2430209)" userId="26ef54a5-69c1-424c-818c-189160cb0e5b" providerId="ADAL" clId="{DF188880-82D0-5D6E-8A4F-B18CA8CB3A52}" dt="2026-03-10T19:55:20.395" v="7590" actId="113"/>
          <ac:spMkLst>
            <pc:docMk/>
            <pc:sldMk cId="3868197992" sldId="260"/>
            <ac:spMk id="3" creationId="{EF7101F9-8477-86A0-615D-9980F0D427A2}"/>
          </ac:spMkLst>
        </pc:spChg>
        <pc:spChg chg="add del mod">
          <ac:chgData name="Helen May Escoto Frial (2430209)" userId="26ef54a5-69c1-424c-818c-189160cb0e5b" providerId="ADAL" clId="{DF188880-82D0-5D6E-8A4F-B18CA8CB3A52}" dt="2026-03-13T12:45:21.712" v="10723"/>
          <ac:spMkLst>
            <pc:docMk/>
            <pc:sldMk cId="3868197992" sldId="260"/>
            <ac:spMk id="12" creationId="{63300998-BD43-A3E4-B8EA-9F4F47B3A000}"/>
          </ac:spMkLst>
        </pc:spChg>
        <pc:spChg chg="add del mod">
          <ac:chgData name="Helen May Escoto Frial (2430209)" userId="26ef54a5-69c1-424c-818c-189160cb0e5b" providerId="ADAL" clId="{DF188880-82D0-5D6E-8A4F-B18CA8CB3A52}" dt="2026-03-13T12:46:47.814" v="10737"/>
          <ac:spMkLst>
            <pc:docMk/>
            <pc:sldMk cId="3868197992" sldId="260"/>
            <ac:spMk id="13" creationId="{55339B5F-7F33-5CFF-BD0B-F061D30D52F5}"/>
          </ac:spMkLst>
        </pc:spChg>
        <pc:picChg chg="mod ord">
          <ac:chgData name="Helen May Escoto Frial (2430209)" userId="26ef54a5-69c1-424c-818c-189160cb0e5b" providerId="ADAL" clId="{DF188880-82D0-5D6E-8A4F-B18CA8CB3A52}" dt="2026-03-10T11:46:54.049" v="263" actId="26606"/>
          <ac:picMkLst>
            <pc:docMk/>
            <pc:sldMk cId="3868197992" sldId="260"/>
            <ac:picMk id="7" creationId="{D82A17B7-33E4-2F2D-8647-5938FDE2B8C6}"/>
          </ac:picMkLst>
        </pc:picChg>
        <pc:picChg chg="add mod">
          <ac:chgData name="Helen May Escoto Frial (2430209)" userId="26ef54a5-69c1-424c-818c-189160cb0e5b" providerId="ADAL" clId="{DF188880-82D0-5D6E-8A4F-B18CA8CB3A52}" dt="2026-03-10T19:53:15.880" v="7581"/>
          <ac:picMkLst>
            <pc:docMk/>
            <pc:sldMk cId="3868197992" sldId="260"/>
            <ac:picMk id="11" creationId="{3B93BA04-65D1-6FFB-B532-B2435539E7C4}"/>
          </ac:picMkLst>
        </pc:picChg>
        <pc:picChg chg="add mod ord">
          <ac:chgData name="Helen May Escoto Frial (2430209)" userId="26ef54a5-69c1-424c-818c-189160cb0e5b" providerId="ADAL" clId="{DF188880-82D0-5D6E-8A4F-B18CA8CB3A52}" dt="2026-03-10T11:46:54.049" v="263" actId="26606"/>
          <ac:picMkLst>
            <pc:docMk/>
            <pc:sldMk cId="3868197992" sldId="260"/>
            <ac:picMk id="15" creationId="{31FFADAB-B3E3-ADDA-5610-1FFB2D1CA0C3}"/>
          </ac:picMkLst>
        </pc:picChg>
        <pc:picChg chg="add mod">
          <ac:chgData name="Helen May Escoto Frial (2430209)" userId="26ef54a5-69c1-424c-818c-189160cb0e5b" providerId="ADAL" clId="{DF188880-82D0-5D6E-8A4F-B18CA8CB3A52}" dt="2026-03-10T19:52:13.295" v="7497" actId="1076"/>
          <ac:picMkLst>
            <pc:docMk/>
            <pc:sldMk cId="3868197992" sldId="260"/>
            <ac:picMk id="28" creationId="{FDF5E28F-643F-D365-2B0F-4F13C61FB5EE}"/>
          </ac:picMkLst>
        </pc:picChg>
      </pc:sldChg>
      <pc:sldChg chg="addSp delSp modSp mod setBg delDesignElem">
        <pc:chgData name="Helen May Escoto Frial (2430209)" userId="26ef54a5-69c1-424c-818c-189160cb0e5b" providerId="ADAL" clId="{DF188880-82D0-5D6E-8A4F-B18CA8CB3A52}" dt="2026-03-13T12:53:39.516" v="10843" actId="207"/>
        <pc:sldMkLst>
          <pc:docMk/>
          <pc:sldMk cId="932633995" sldId="261"/>
        </pc:sldMkLst>
        <pc:spChg chg="mod">
          <ac:chgData name="Helen May Escoto Frial (2430209)" userId="26ef54a5-69c1-424c-818c-189160cb0e5b" providerId="ADAL" clId="{DF188880-82D0-5D6E-8A4F-B18CA8CB3A52}" dt="2026-03-13T12:53:39.516" v="10843" actId="207"/>
          <ac:spMkLst>
            <pc:docMk/>
            <pc:sldMk cId="932633995" sldId="261"/>
            <ac:spMk id="2" creationId="{39C317AC-B84E-2EAA-DB8D-5D5CC1C02A63}"/>
          </ac:spMkLst>
        </pc:spChg>
        <pc:spChg chg="mod">
          <ac:chgData name="Helen May Escoto Frial (2430209)" userId="26ef54a5-69c1-424c-818c-189160cb0e5b" providerId="ADAL" clId="{DF188880-82D0-5D6E-8A4F-B18CA8CB3A52}" dt="2026-03-10T19:26:01.473" v="7370" actId="255"/>
          <ac:spMkLst>
            <pc:docMk/>
            <pc:sldMk cId="932633995" sldId="261"/>
            <ac:spMk id="3" creationId="{C79BC7A2-0954-BEB1-C8F2-77B6B48DE44E}"/>
          </ac:spMkLst>
        </pc:spChg>
        <pc:picChg chg="add mod ord">
          <ac:chgData name="Helen May Escoto Frial (2430209)" userId="26ef54a5-69c1-424c-818c-189160cb0e5b" providerId="ADAL" clId="{DF188880-82D0-5D6E-8A4F-B18CA8CB3A52}" dt="2026-03-10T19:55:39.979" v="7591" actId="1076"/>
          <ac:picMkLst>
            <pc:docMk/>
            <pc:sldMk cId="932633995" sldId="261"/>
            <ac:picMk id="5" creationId="{08D0B84A-0CF3-F5CB-E765-00C4D69D85EC}"/>
          </ac:picMkLst>
        </pc:picChg>
        <pc:picChg chg="add mod">
          <ac:chgData name="Helen May Escoto Frial (2430209)" userId="26ef54a5-69c1-424c-818c-189160cb0e5b" providerId="ADAL" clId="{DF188880-82D0-5D6E-8A4F-B18CA8CB3A52}" dt="2026-03-10T19:55:48.629" v="7592" actId="1076"/>
          <ac:picMkLst>
            <pc:docMk/>
            <pc:sldMk cId="932633995" sldId="261"/>
            <ac:picMk id="6" creationId="{296C0962-5826-ADFE-ECA4-AF38CF51CD07}"/>
          </ac:picMkLst>
        </pc:picChg>
      </pc:sldChg>
      <pc:sldChg chg="addSp delSp modSp mod setBg delDesignElem">
        <pc:chgData name="Helen May Escoto Frial (2430209)" userId="26ef54a5-69c1-424c-818c-189160cb0e5b" providerId="ADAL" clId="{DF188880-82D0-5D6E-8A4F-B18CA8CB3A52}" dt="2026-03-13T12:53:30.844" v="10842" actId="207"/>
        <pc:sldMkLst>
          <pc:docMk/>
          <pc:sldMk cId="3759104112" sldId="262"/>
        </pc:sldMkLst>
        <pc:spChg chg="mod ord">
          <ac:chgData name="Helen May Escoto Frial (2430209)" userId="26ef54a5-69c1-424c-818c-189160cb0e5b" providerId="ADAL" clId="{DF188880-82D0-5D6E-8A4F-B18CA8CB3A52}" dt="2026-03-13T12:53:30.844" v="10842" actId="207"/>
          <ac:spMkLst>
            <pc:docMk/>
            <pc:sldMk cId="3759104112" sldId="262"/>
            <ac:spMk id="2" creationId="{E1E426A3-18E2-5BA3-825B-ADBEDFC9B3C6}"/>
          </ac:spMkLst>
        </pc:spChg>
        <pc:spChg chg="mod ord">
          <ac:chgData name="Helen May Escoto Frial (2430209)" userId="26ef54a5-69c1-424c-818c-189160cb0e5b" providerId="ADAL" clId="{DF188880-82D0-5D6E-8A4F-B18CA8CB3A52}" dt="2026-03-10T19:56:05.945" v="7593" actId="2085"/>
          <ac:spMkLst>
            <pc:docMk/>
            <pc:sldMk cId="3759104112" sldId="262"/>
            <ac:spMk id="3" creationId="{B6A33DB4-D1EB-1409-3C71-1A6B0B569075}"/>
          </ac:spMkLst>
        </pc:spChg>
        <pc:spChg chg="add del mod">
          <ac:chgData name="Helen May Escoto Frial (2430209)" userId="26ef54a5-69c1-424c-818c-189160cb0e5b" providerId="ADAL" clId="{DF188880-82D0-5D6E-8A4F-B18CA8CB3A52}" dt="2026-03-13T12:48:24.530" v="10751"/>
          <ac:spMkLst>
            <pc:docMk/>
            <pc:sldMk cId="3759104112" sldId="262"/>
            <ac:spMk id="4" creationId="{548F6EFC-8388-8907-C287-4896103DC06B}"/>
          </ac:spMkLst>
        </pc:spChg>
        <pc:spChg chg="add">
          <ac:chgData name="Helen May Escoto Frial (2430209)" userId="26ef54a5-69c1-424c-818c-189160cb0e5b" providerId="ADAL" clId="{DF188880-82D0-5D6E-8A4F-B18CA8CB3A52}" dt="2026-03-10T12:26:07.840" v="1858" actId="26606"/>
          <ac:spMkLst>
            <pc:docMk/>
            <pc:sldMk cId="3759104112" sldId="262"/>
            <ac:spMk id="22" creationId="{04812C46-200A-4DEB-A05E-3ED6C68C2387}"/>
          </ac:spMkLst>
        </pc:spChg>
        <pc:spChg chg="add">
          <ac:chgData name="Helen May Escoto Frial (2430209)" userId="26ef54a5-69c1-424c-818c-189160cb0e5b" providerId="ADAL" clId="{DF188880-82D0-5D6E-8A4F-B18CA8CB3A52}" dt="2026-03-10T12:26:07.840" v="1858" actId="26606"/>
          <ac:spMkLst>
            <pc:docMk/>
            <pc:sldMk cId="3759104112" sldId="262"/>
            <ac:spMk id="23" creationId="{D1EA859B-E555-4109-94F3-6700E046E008}"/>
          </ac:spMkLst>
        </pc:spChg>
        <pc:picChg chg="add mod">
          <ac:chgData name="Helen May Escoto Frial (2430209)" userId="26ef54a5-69c1-424c-818c-189160cb0e5b" providerId="ADAL" clId="{DF188880-82D0-5D6E-8A4F-B18CA8CB3A52}" dt="2026-03-13T12:53:15.358" v="10841" actId="14861"/>
          <ac:picMkLst>
            <pc:docMk/>
            <pc:sldMk cId="3759104112" sldId="262"/>
            <ac:picMk id="20" creationId="{1798E7B2-C1BA-9934-FF2A-903849F912B8}"/>
          </ac:picMkLst>
        </pc:picChg>
      </pc:sldChg>
      <pc:sldChg chg="addSp delSp modSp mod ord setBg delDesignElem">
        <pc:chgData name="Helen May Escoto Frial (2430209)" userId="26ef54a5-69c1-424c-818c-189160cb0e5b" providerId="ADAL" clId="{DF188880-82D0-5D6E-8A4F-B18CA8CB3A52}" dt="2026-03-13T12:54:09.151" v="10846" actId="207"/>
        <pc:sldMkLst>
          <pc:docMk/>
          <pc:sldMk cId="3288690581" sldId="263"/>
        </pc:sldMkLst>
        <pc:spChg chg="mod">
          <ac:chgData name="Helen May Escoto Frial (2430209)" userId="26ef54a5-69c1-424c-818c-189160cb0e5b" providerId="ADAL" clId="{DF188880-82D0-5D6E-8A4F-B18CA8CB3A52}" dt="2026-03-13T12:54:09.151" v="10846" actId="207"/>
          <ac:spMkLst>
            <pc:docMk/>
            <pc:sldMk cId="3288690581" sldId="263"/>
            <ac:spMk id="2" creationId="{D85B4898-B113-FC06-40AF-CDC2ABC3A235}"/>
          </ac:spMkLst>
        </pc:spChg>
        <pc:spChg chg="mod ord">
          <ac:chgData name="Helen May Escoto Frial (2430209)" userId="26ef54a5-69c1-424c-818c-189160cb0e5b" providerId="ADAL" clId="{DF188880-82D0-5D6E-8A4F-B18CA8CB3A52}" dt="2026-03-10T19:13:13.537" v="7328" actId="5793"/>
          <ac:spMkLst>
            <pc:docMk/>
            <pc:sldMk cId="3288690581" sldId="263"/>
            <ac:spMk id="3" creationId="{70451A31-0B99-3C79-0AF3-557490AB7B1A}"/>
          </ac:spMkLst>
        </pc:spChg>
        <pc:spChg chg="add del mod">
          <ac:chgData name="Helen May Escoto Frial (2430209)" userId="26ef54a5-69c1-424c-818c-189160cb0e5b" providerId="ADAL" clId="{DF188880-82D0-5D6E-8A4F-B18CA8CB3A52}" dt="2026-03-13T12:49:14.678" v="10759"/>
          <ac:spMkLst>
            <pc:docMk/>
            <pc:sldMk cId="3288690581" sldId="263"/>
            <ac:spMk id="4" creationId="{C46E758D-322C-B425-30BC-CE5505B5140C}"/>
          </ac:spMkLst>
        </pc:spChg>
        <pc:spChg chg="add">
          <ac:chgData name="Helen May Escoto Frial (2430209)" userId="26ef54a5-69c1-424c-818c-189160cb0e5b" providerId="ADAL" clId="{DF188880-82D0-5D6E-8A4F-B18CA8CB3A52}" dt="2026-03-10T17:59:41.247" v="7116" actId="26606"/>
          <ac:spMkLst>
            <pc:docMk/>
            <pc:sldMk cId="3288690581" sldId="263"/>
            <ac:spMk id="23" creationId="{D009D6D5-DAC2-4A8B-A17A-E206B9012D09}"/>
          </ac:spMkLst>
        </pc:spChg>
        <pc:picChg chg="add mod ord">
          <ac:chgData name="Helen May Escoto Frial (2430209)" userId="26ef54a5-69c1-424c-818c-189160cb0e5b" providerId="ADAL" clId="{DF188880-82D0-5D6E-8A4F-B18CA8CB3A52}" dt="2026-03-10T19:56:45.869" v="7874" actId="14861"/>
          <ac:picMkLst>
            <pc:docMk/>
            <pc:sldMk cId="3288690581" sldId="263"/>
            <ac:picMk id="5" creationId="{1D491331-0C5D-52F1-C7C8-895FA3D699D2}"/>
          </ac:picMkLst>
        </pc:picChg>
      </pc:sldChg>
      <pc:sldChg chg="addSp delSp modSp mod setBg delDesignElem">
        <pc:chgData name="Helen May Escoto Frial (2430209)" userId="26ef54a5-69c1-424c-818c-189160cb0e5b" providerId="ADAL" clId="{DF188880-82D0-5D6E-8A4F-B18CA8CB3A52}" dt="2026-03-13T12:54:14.678" v="10847" actId="207"/>
        <pc:sldMkLst>
          <pc:docMk/>
          <pc:sldMk cId="563048009" sldId="264"/>
        </pc:sldMkLst>
        <pc:spChg chg="mod">
          <ac:chgData name="Helen May Escoto Frial (2430209)" userId="26ef54a5-69c1-424c-818c-189160cb0e5b" providerId="ADAL" clId="{DF188880-82D0-5D6E-8A4F-B18CA8CB3A52}" dt="2026-03-13T12:54:14.678" v="10847" actId="207"/>
          <ac:spMkLst>
            <pc:docMk/>
            <pc:sldMk cId="563048009" sldId="264"/>
            <ac:spMk id="2" creationId="{E35883E3-56AF-5013-7CDF-57E674BC89B4}"/>
          </ac:spMkLst>
        </pc:spChg>
        <pc:spChg chg="mod">
          <ac:chgData name="Helen May Escoto Frial (2430209)" userId="26ef54a5-69c1-424c-818c-189160cb0e5b" providerId="ADAL" clId="{DF188880-82D0-5D6E-8A4F-B18CA8CB3A52}" dt="2026-03-10T17:58:42.912" v="7115" actId="26606"/>
          <ac:spMkLst>
            <pc:docMk/>
            <pc:sldMk cId="563048009" sldId="264"/>
            <ac:spMk id="3" creationId="{D4085E5C-30F9-56C5-98A4-886B2C6244A3}"/>
          </ac:spMkLst>
        </pc:spChg>
        <pc:spChg chg="add">
          <ac:chgData name="Helen May Escoto Frial (2430209)" userId="26ef54a5-69c1-424c-818c-189160cb0e5b" providerId="ADAL" clId="{DF188880-82D0-5D6E-8A4F-B18CA8CB3A52}" dt="2026-03-10T17:58:42.912" v="7115" actId="26606"/>
          <ac:spMkLst>
            <pc:docMk/>
            <pc:sldMk cId="563048009" sldId="264"/>
            <ac:spMk id="18" creationId="{F13C74B1-5B17-4795-BED0-7140497B445A}"/>
          </ac:spMkLst>
        </pc:spChg>
        <pc:spChg chg="add">
          <ac:chgData name="Helen May Escoto Frial (2430209)" userId="26ef54a5-69c1-424c-818c-189160cb0e5b" providerId="ADAL" clId="{DF188880-82D0-5D6E-8A4F-B18CA8CB3A52}" dt="2026-03-10T17:58:42.912" v="7115" actId="26606"/>
          <ac:spMkLst>
            <pc:docMk/>
            <pc:sldMk cId="563048009" sldId="264"/>
            <ac:spMk id="23" creationId="{D4974D33-8DC5-464E-8C6D-BE58F0669C17}"/>
          </ac:spMkLst>
        </pc:spChg>
        <pc:picChg chg="add mod ord">
          <ac:chgData name="Helen May Escoto Frial (2430209)" userId="26ef54a5-69c1-424c-818c-189160cb0e5b" providerId="ADAL" clId="{DF188880-82D0-5D6E-8A4F-B18CA8CB3A52}" dt="2026-03-13T12:50:14.379" v="10769" actId="1076"/>
          <ac:picMkLst>
            <pc:docMk/>
            <pc:sldMk cId="563048009" sldId="264"/>
            <ac:picMk id="5" creationId="{254268C7-3093-3A88-057A-758721ECF7E4}"/>
          </ac:picMkLst>
        </pc:picChg>
      </pc:sldChg>
      <pc:sldChg chg="addSp delSp modSp mod setBg delDesignElem">
        <pc:chgData name="Helen May Escoto Frial (2430209)" userId="26ef54a5-69c1-424c-818c-189160cb0e5b" providerId="ADAL" clId="{DF188880-82D0-5D6E-8A4F-B18CA8CB3A52}" dt="2026-03-13T12:54:22.328" v="10848" actId="207"/>
        <pc:sldMkLst>
          <pc:docMk/>
          <pc:sldMk cId="1937932972" sldId="265"/>
        </pc:sldMkLst>
        <pc:spChg chg="mod ord">
          <ac:chgData name="Helen May Escoto Frial (2430209)" userId="26ef54a5-69c1-424c-818c-189160cb0e5b" providerId="ADAL" clId="{DF188880-82D0-5D6E-8A4F-B18CA8CB3A52}" dt="2026-03-13T12:54:22.328" v="10848" actId="207"/>
          <ac:spMkLst>
            <pc:docMk/>
            <pc:sldMk cId="1937932972" sldId="265"/>
            <ac:spMk id="2" creationId="{F618238A-4DEE-B796-29D8-502749B0E558}"/>
          </ac:spMkLst>
        </pc:spChg>
        <pc:spChg chg="add">
          <ac:chgData name="Helen May Escoto Frial (2430209)" userId="26ef54a5-69c1-424c-818c-189160cb0e5b" providerId="ADAL" clId="{DF188880-82D0-5D6E-8A4F-B18CA8CB3A52}" dt="2026-03-10T18:04:48.046" v="7130" actId="26606"/>
          <ac:spMkLst>
            <pc:docMk/>
            <pc:sldMk cId="1937932972" sldId="265"/>
            <ac:spMk id="43" creationId="{0E3596DD-156A-473E-9BB3-C6A29F7574E9}"/>
          </ac:spMkLst>
        </pc:spChg>
        <pc:spChg chg="add">
          <ac:chgData name="Helen May Escoto Frial (2430209)" userId="26ef54a5-69c1-424c-818c-189160cb0e5b" providerId="ADAL" clId="{DF188880-82D0-5D6E-8A4F-B18CA8CB3A52}" dt="2026-03-10T18:04:48.046" v="7130" actId="26606"/>
          <ac:spMkLst>
            <pc:docMk/>
            <pc:sldMk cId="1937932972" sldId="265"/>
            <ac:spMk id="44" creationId="{2C46C4D6-C474-4E92-B52E-944C1118F7B6}"/>
          </ac:spMkLst>
        </pc:spChg>
        <pc:graphicFrameChg chg="add mod ord modGraphic">
          <ac:chgData name="Helen May Escoto Frial (2430209)" userId="26ef54a5-69c1-424c-818c-189160cb0e5b" providerId="ADAL" clId="{DF188880-82D0-5D6E-8A4F-B18CA8CB3A52}" dt="2026-03-10T18:47:15.992" v="7184" actId="20577"/>
          <ac:graphicFrameMkLst>
            <pc:docMk/>
            <pc:sldMk cId="1937932972" sldId="265"/>
            <ac:graphicFrameMk id="5" creationId="{BA283C8E-7DFE-E785-B78C-A85D7B4B59D1}"/>
          </ac:graphicFrameMkLst>
        </pc:graphicFrameChg>
        <pc:picChg chg="add mod">
          <ac:chgData name="Helen May Escoto Frial (2430209)" userId="26ef54a5-69c1-424c-818c-189160cb0e5b" providerId="ADAL" clId="{DF188880-82D0-5D6E-8A4F-B18CA8CB3A52}" dt="2026-03-10T18:04:48.046" v="7130" actId="26606"/>
          <ac:picMkLst>
            <pc:docMk/>
            <pc:sldMk cId="1937932972" sldId="265"/>
            <ac:picMk id="16" creationId="{10AA1C71-AD0A-1A2D-CCD0-16F5D05C983F}"/>
          </ac:picMkLst>
        </pc:picChg>
      </pc:sldChg>
      <pc:sldChg chg="addSp delSp modSp mod setBg setClrOvrMap delDesignElem">
        <pc:chgData name="Helen May Escoto Frial (2430209)" userId="26ef54a5-69c1-424c-818c-189160cb0e5b" providerId="ADAL" clId="{DF188880-82D0-5D6E-8A4F-B18CA8CB3A52}" dt="2026-03-13T13:04:01.779" v="11206" actId="207"/>
        <pc:sldMkLst>
          <pc:docMk/>
          <pc:sldMk cId="1159678995" sldId="266"/>
        </pc:sldMkLst>
        <pc:spChg chg="mod ord">
          <ac:chgData name="Helen May Escoto Frial (2430209)" userId="26ef54a5-69c1-424c-818c-189160cb0e5b" providerId="ADAL" clId="{DF188880-82D0-5D6E-8A4F-B18CA8CB3A52}" dt="2026-03-13T12:54:33.179" v="10849" actId="207"/>
          <ac:spMkLst>
            <pc:docMk/>
            <pc:sldMk cId="1159678995" sldId="266"/>
            <ac:spMk id="2" creationId="{453EF9F3-4A6C-ED45-E97B-77D244A79122}"/>
          </ac:spMkLst>
        </pc:spChg>
        <pc:spChg chg="add">
          <ac:chgData name="Helen May Escoto Frial (2430209)" userId="26ef54a5-69c1-424c-818c-189160cb0e5b" providerId="ADAL" clId="{DF188880-82D0-5D6E-8A4F-B18CA8CB3A52}" dt="2026-03-10T16:34:41.384" v="6321" actId="26606"/>
          <ac:spMkLst>
            <pc:docMk/>
            <pc:sldMk cId="1159678995" sldId="266"/>
            <ac:spMk id="40" creationId="{2172A0AC-3DCE-4672-BCAF-28FEF91F6020}"/>
          </ac:spMkLst>
        </pc:spChg>
        <pc:spChg chg="add">
          <ac:chgData name="Helen May Escoto Frial (2430209)" userId="26ef54a5-69c1-424c-818c-189160cb0e5b" providerId="ADAL" clId="{DF188880-82D0-5D6E-8A4F-B18CA8CB3A52}" dt="2026-03-10T16:34:41.384" v="6321" actId="26606"/>
          <ac:spMkLst>
            <pc:docMk/>
            <pc:sldMk cId="1159678995" sldId="266"/>
            <ac:spMk id="42" creationId="{AE6F1C77-EDC9-4C5F-8C1C-62DD46BDA3C3}"/>
          </ac:spMkLst>
        </pc:spChg>
        <pc:graphicFrameChg chg="add mod ord modGraphic">
          <ac:chgData name="Helen May Escoto Frial (2430209)" userId="26ef54a5-69c1-424c-818c-189160cb0e5b" providerId="ADAL" clId="{DF188880-82D0-5D6E-8A4F-B18CA8CB3A52}" dt="2026-03-10T19:28:23.158" v="7384" actId="114"/>
          <ac:graphicFrameMkLst>
            <pc:docMk/>
            <pc:sldMk cId="1159678995" sldId="266"/>
            <ac:graphicFrameMk id="5" creationId="{0DCC2C57-C89B-D085-08F5-12A7E2240D05}"/>
          </ac:graphicFrameMkLst>
        </pc:graphicFrameChg>
        <pc:picChg chg="add mod">
          <ac:chgData name="Helen May Escoto Frial (2430209)" userId="26ef54a5-69c1-424c-818c-189160cb0e5b" providerId="ADAL" clId="{DF188880-82D0-5D6E-8A4F-B18CA8CB3A52}" dt="2026-03-13T13:03:19.553" v="11091" actId="29295"/>
          <ac:picMkLst>
            <pc:docMk/>
            <pc:sldMk cId="1159678995" sldId="266"/>
            <ac:picMk id="29" creationId="{53D2116E-9100-A57F-3EEC-168F070EC59F}"/>
          </ac:picMkLst>
        </pc:picChg>
        <pc:picChg chg="add mod ord">
          <ac:chgData name="Helen May Escoto Frial (2430209)" userId="26ef54a5-69c1-424c-818c-189160cb0e5b" providerId="ADAL" clId="{DF188880-82D0-5D6E-8A4F-B18CA8CB3A52}" dt="2026-03-13T13:04:01.779" v="11206" actId="207"/>
          <ac:picMkLst>
            <pc:docMk/>
            <pc:sldMk cId="1159678995" sldId="266"/>
            <ac:picMk id="31" creationId="{FC40E932-3A94-FD09-5EDB-E17021A88C53}"/>
          </ac:picMkLst>
        </pc:picChg>
      </pc:sldChg>
      <pc:sldChg chg="addSp delSp modSp mod setBg delDesignElem">
        <pc:chgData name="Helen May Escoto Frial (2430209)" userId="26ef54a5-69c1-424c-818c-189160cb0e5b" providerId="ADAL" clId="{DF188880-82D0-5D6E-8A4F-B18CA8CB3A52}" dt="2026-03-13T13:02:44.426" v="10852" actId="20577"/>
        <pc:sldMkLst>
          <pc:docMk/>
          <pc:sldMk cId="2587047093" sldId="267"/>
        </pc:sldMkLst>
        <pc:spChg chg="mod">
          <ac:chgData name="Helen May Escoto Frial (2430209)" userId="26ef54a5-69c1-424c-818c-189160cb0e5b" providerId="ADAL" clId="{DF188880-82D0-5D6E-8A4F-B18CA8CB3A52}" dt="2026-03-13T12:54:40.574" v="10850" actId="207"/>
          <ac:spMkLst>
            <pc:docMk/>
            <pc:sldMk cId="2587047093" sldId="267"/>
            <ac:spMk id="2" creationId="{F2CECF01-40C6-CF1C-539C-1B9B4F802494}"/>
          </ac:spMkLst>
        </pc:spChg>
        <pc:spChg chg="add mod">
          <ac:chgData name="Helen May Escoto Frial (2430209)" userId="26ef54a5-69c1-424c-818c-189160cb0e5b" providerId="ADAL" clId="{DF188880-82D0-5D6E-8A4F-B18CA8CB3A52}" dt="2026-03-13T13:02:44.426" v="10852" actId="20577"/>
          <ac:spMkLst>
            <pc:docMk/>
            <pc:sldMk cId="2587047093" sldId="267"/>
            <ac:spMk id="6" creationId="{757B773B-6748-206D-5A21-AB8D6E4B4BB7}"/>
          </ac:spMkLst>
        </pc:spChg>
        <pc:spChg chg="add mod">
          <ac:chgData name="Helen May Escoto Frial (2430209)" userId="26ef54a5-69c1-424c-818c-189160cb0e5b" providerId="ADAL" clId="{DF188880-82D0-5D6E-8A4F-B18CA8CB3A52}" dt="2026-03-10T19:12:52.417" v="7324" actId="1076"/>
          <ac:spMkLst>
            <pc:docMk/>
            <pc:sldMk cId="2587047093" sldId="267"/>
            <ac:spMk id="7" creationId="{7D9EA2BC-69EA-0C8C-3381-FB1732A911E8}"/>
          </ac:spMkLst>
        </pc:spChg>
        <pc:spChg chg="add mod">
          <ac:chgData name="Helen May Escoto Frial (2430209)" userId="26ef54a5-69c1-424c-818c-189160cb0e5b" providerId="ADAL" clId="{DF188880-82D0-5D6E-8A4F-B18CA8CB3A52}" dt="2026-03-10T19:12:48.385" v="7323" actId="1076"/>
          <ac:spMkLst>
            <pc:docMk/>
            <pc:sldMk cId="2587047093" sldId="267"/>
            <ac:spMk id="8" creationId="{837B3428-B3E0-4F58-6957-2433AA57308B}"/>
          </ac:spMkLst>
        </pc:spChg>
        <pc:spChg chg="add mod">
          <ac:chgData name="Helen May Escoto Frial (2430209)" userId="26ef54a5-69c1-424c-818c-189160cb0e5b" providerId="ADAL" clId="{DF188880-82D0-5D6E-8A4F-B18CA8CB3A52}" dt="2026-03-10T19:12:56.250" v="7325" actId="1076"/>
          <ac:spMkLst>
            <pc:docMk/>
            <pc:sldMk cId="2587047093" sldId="267"/>
            <ac:spMk id="9" creationId="{E69D7085-059D-0A4C-2CC3-672C7A4887A2}"/>
          </ac:spMkLst>
        </pc:spChg>
        <pc:spChg chg="add">
          <ac:chgData name="Helen May Escoto Frial (2430209)" userId="26ef54a5-69c1-424c-818c-189160cb0e5b" providerId="ADAL" clId="{DF188880-82D0-5D6E-8A4F-B18CA8CB3A52}" dt="2026-03-10T13:23:30.587" v="5228" actId="26606"/>
          <ac:spMkLst>
            <pc:docMk/>
            <pc:sldMk cId="2587047093" sldId="267"/>
            <ac:spMk id="39" creationId="{79BB35BC-D5C2-4C8B-A22A-A71E6191913B}"/>
          </ac:spMkLst>
        </pc:spChg>
        <pc:picChg chg="add mod">
          <ac:chgData name="Helen May Escoto Frial (2430209)" userId="26ef54a5-69c1-424c-818c-189160cb0e5b" providerId="ADAL" clId="{DF188880-82D0-5D6E-8A4F-B18CA8CB3A52}" dt="2026-03-10T16:38:30.482" v="6732"/>
          <ac:picMkLst>
            <pc:docMk/>
            <pc:sldMk cId="2587047093" sldId="267"/>
            <ac:picMk id="26" creationId="{5BCB31EB-CCB5-6B00-39C3-E0CBAFA9C870}"/>
          </ac:picMkLst>
        </pc:picChg>
      </pc:sldChg>
      <pc:sldChg chg="addSp delSp modSp new mod setBg delDesignElem">
        <pc:chgData name="Helen May Escoto Frial (2430209)" userId="26ef54a5-69c1-424c-818c-189160cb0e5b" providerId="ADAL" clId="{DF188880-82D0-5D6E-8A4F-B18CA8CB3A52}" dt="2026-03-13T12:51:28.542" v="10780" actId="14838"/>
        <pc:sldMkLst>
          <pc:docMk/>
          <pc:sldMk cId="2045919040" sldId="268"/>
        </pc:sldMkLst>
        <pc:spChg chg="mod">
          <ac:chgData name="Helen May Escoto Frial (2430209)" userId="26ef54a5-69c1-424c-818c-189160cb0e5b" providerId="ADAL" clId="{DF188880-82D0-5D6E-8A4F-B18CA8CB3A52}" dt="2026-03-13T12:51:28.542" v="10780" actId="14838"/>
          <ac:spMkLst>
            <pc:docMk/>
            <pc:sldMk cId="2045919040" sldId="268"/>
            <ac:spMk id="2" creationId="{FEA6B89B-93CD-FE6A-4D22-6BF409A08883}"/>
          </ac:spMkLst>
        </pc:spChg>
        <pc:spChg chg="mod">
          <ac:chgData name="Helen May Escoto Frial (2430209)" userId="26ef54a5-69c1-424c-818c-189160cb0e5b" providerId="ADAL" clId="{DF188880-82D0-5D6E-8A4F-B18CA8CB3A52}" dt="2026-03-10T19:21:56.444" v="7354" actId="5793"/>
          <ac:spMkLst>
            <pc:docMk/>
            <pc:sldMk cId="2045919040" sldId="268"/>
            <ac:spMk id="3" creationId="{C3106483-F4EE-E7A9-BD17-EA7934D64537}"/>
          </ac:spMkLst>
        </pc:spChg>
        <pc:picChg chg="add mod">
          <ac:chgData name="Helen May Escoto Frial (2430209)" userId="26ef54a5-69c1-424c-818c-189160cb0e5b" providerId="ADAL" clId="{DF188880-82D0-5D6E-8A4F-B18CA8CB3A52}" dt="2026-03-10T16:47:22.448" v="7097"/>
          <ac:picMkLst>
            <pc:docMk/>
            <pc:sldMk cId="2045919040" sldId="268"/>
            <ac:picMk id="17" creationId="{888A52E0-E317-7505-4406-D8DB5B6DA121}"/>
          </ac:picMkLst>
        </pc:picChg>
        <pc:picChg chg="add mod ord">
          <ac:chgData name="Helen May Escoto Frial (2430209)" userId="26ef54a5-69c1-424c-818c-189160cb0e5b" providerId="ADAL" clId="{DF188880-82D0-5D6E-8A4F-B18CA8CB3A52}" dt="2026-03-10T18:06:22.874" v="7158" actId="14861"/>
          <ac:picMkLst>
            <pc:docMk/>
            <pc:sldMk cId="2045919040" sldId="268"/>
            <ac:picMk id="19" creationId="{AD51692A-7777-13F9-4EB0-6823B2B19A33}"/>
          </ac:picMkLst>
        </pc:picChg>
      </pc:sldChg>
      <pc:sldChg chg="addSp delSp modSp new mod setBg delDesignElem">
        <pc:chgData name="Helen May Escoto Frial (2430209)" userId="26ef54a5-69c1-424c-818c-189160cb0e5b" providerId="ADAL" clId="{DF188880-82D0-5D6E-8A4F-B18CA8CB3A52}" dt="2026-03-13T12:37:56.884" v="10714"/>
        <pc:sldMkLst>
          <pc:docMk/>
          <pc:sldMk cId="1706405504" sldId="269"/>
        </pc:sldMkLst>
        <pc:spChg chg="mod ord">
          <ac:chgData name="Helen May Escoto Frial (2430209)" userId="26ef54a5-69c1-424c-818c-189160cb0e5b" providerId="ADAL" clId="{DF188880-82D0-5D6E-8A4F-B18CA8CB3A52}" dt="2026-03-13T12:37:47.458" v="10710" actId="207"/>
          <ac:spMkLst>
            <pc:docMk/>
            <pc:sldMk cId="1706405504" sldId="269"/>
            <ac:spMk id="2" creationId="{5333112A-85C2-B511-222B-81D3CD1FE946}"/>
          </ac:spMkLst>
        </pc:spChg>
        <pc:spChg chg="add del mod">
          <ac:chgData name="Helen May Escoto Frial (2430209)" userId="26ef54a5-69c1-424c-818c-189160cb0e5b" providerId="ADAL" clId="{DF188880-82D0-5D6E-8A4F-B18CA8CB3A52}" dt="2026-03-13T12:37:56.884" v="10712"/>
          <ac:spMkLst>
            <pc:docMk/>
            <pc:sldMk cId="1706405504" sldId="269"/>
            <ac:spMk id="3" creationId="{2A5F6010-6993-D1CD-9F45-9936747F8909}"/>
          </ac:spMkLst>
        </pc:spChg>
        <pc:spChg chg="add del mod">
          <ac:chgData name="Helen May Escoto Frial (2430209)" userId="26ef54a5-69c1-424c-818c-189160cb0e5b" providerId="ADAL" clId="{DF188880-82D0-5D6E-8A4F-B18CA8CB3A52}" dt="2026-03-13T12:37:56.884" v="10714"/>
          <ac:spMkLst>
            <pc:docMk/>
            <pc:sldMk cId="1706405504" sldId="269"/>
            <ac:spMk id="4" creationId="{DEA73E66-7C72-2454-850D-94329C6317DF}"/>
          </ac:spMkLst>
        </pc:spChg>
        <pc:spChg chg="add mod">
          <ac:chgData name="Helen May Escoto Frial (2430209)" userId="26ef54a5-69c1-424c-818c-189160cb0e5b" providerId="ADAL" clId="{DF188880-82D0-5D6E-8A4F-B18CA8CB3A52}" dt="2026-03-10T18:35:57.941" v="7167"/>
          <ac:spMkLst>
            <pc:docMk/>
            <pc:sldMk cId="1706405504" sldId="269"/>
            <ac:spMk id="10" creationId="{357FD58A-D952-39DA-A0B2-84155250295D}"/>
          </ac:spMkLst>
        </pc:spChg>
        <pc:spChg chg="add">
          <ac:chgData name="Helen May Escoto Frial (2430209)" userId="26ef54a5-69c1-424c-818c-189160cb0e5b" providerId="ADAL" clId="{DF188880-82D0-5D6E-8A4F-B18CA8CB3A52}" dt="2026-03-10T12:24:21.170" v="1852" actId="26606"/>
          <ac:spMkLst>
            <pc:docMk/>
            <pc:sldMk cId="1706405504" sldId="269"/>
            <ac:spMk id="31" creationId="{2172A0AC-3DCE-4672-BCAF-28FEF91F6020}"/>
          </ac:spMkLst>
        </pc:spChg>
        <pc:spChg chg="add">
          <ac:chgData name="Helen May Escoto Frial (2430209)" userId="26ef54a5-69c1-424c-818c-189160cb0e5b" providerId="ADAL" clId="{DF188880-82D0-5D6E-8A4F-B18CA8CB3A52}" dt="2026-03-10T12:24:21.170" v="1852" actId="26606"/>
          <ac:spMkLst>
            <pc:docMk/>
            <pc:sldMk cId="1706405504" sldId="269"/>
            <ac:spMk id="32" creationId="{AE6F1C77-EDC9-4C5F-8C1C-62DD46BDA3C3}"/>
          </ac:spMkLst>
        </pc:spChg>
        <pc:picChg chg="add mod ord">
          <ac:chgData name="Helen May Escoto Frial (2430209)" userId="26ef54a5-69c1-424c-818c-189160cb0e5b" providerId="ADAL" clId="{DF188880-82D0-5D6E-8A4F-B18CA8CB3A52}" dt="2026-03-13T09:40:01.318" v="8388" actId="1036"/>
          <ac:picMkLst>
            <pc:docMk/>
            <pc:sldMk cId="1706405504" sldId="269"/>
            <ac:picMk id="8" creationId="{5C7648FF-938E-3F21-A098-CD7F00FB1700}"/>
          </ac:picMkLst>
        </pc:picChg>
        <pc:picChg chg="add mod ord">
          <ac:chgData name="Helen May Escoto Frial (2430209)" userId="26ef54a5-69c1-424c-818c-189160cb0e5b" providerId="ADAL" clId="{DF188880-82D0-5D6E-8A4F-B18CA8CB3A52}" dt="2026-03-10T16:44:55.490" v="7008" actId="29295"/>
          <ac:picMkLst>
            <pc:docMk/>
            <pc:sldMk cId="1706405504" sldId="269"/>
            <ac:picMk id="28" creationId="{AAC65E77-D134-0139-7CE8-989BB580AA58}"/>
          </ac:picMkLst>
        </pc:picChg>
      </pc:sldChg>
      <pc:sldChg chg="addSp delSp modSp new add del mod setBg setClrOvrMap delDesignElem">
        <pc:chgData name="Helen May Escoto Frial (2430209)" userId="26ef54a5-69c1-424c-818c-189160cb0e5b" providerId="ADAL" clId="{DF188880-82D0-5D6E-8A4F-B18CA8CB3A52}" dt="2026-03-13T12:53:56.472" v="10845" actId="207"/>
        <pc:sldMkLst>
          <pc:docMk/>
          <pc:sldMk cId="1800143492" sldId="270"/>
        </pc:sldMkLst>
        <pc:spChg chg="mod ord">
          <ac:chgData name="Helen May Escoto Frial (2430209)" userId="26ef54a5-69c1-424c-818c-189160cb0e5b" providerId="ADAL" clId="{DF188880-82D0-5D6E-8A4F-B18CA8CB3A52}" dt="2026-03-13T12:53:56.472" v="10845" actId="207"/>
          <ac:spMkLst>
            <pc:docMk/>
            <pc:sldMk cId="1800143492" sldId="270"/>
            <ac:spMk id="2" creationId="{34B21004-B562-7B5D-03A9-57197513B68B}"/>
          </ac:spMkLst>
        </pc:spChg>
        <pc:spChg chg="mod ord">
          <ac:chgData name="Helen May Escoto Frial (2430209)" userId="26ef54a5-69c1-424c-818c-189160cb0e5b" providerId="ADAL" clId="{DF188880-82D0-5D6E-8A4F-B18CA8CB3A52}" dt="2026-03-10T19:44:27.362" v="7474" actId="1076"/>
          <ac:spMkLst>
            <pc:docMk/>
            <pc:sldMk cId="1800143492" sldId="270"/>
            <ac:spMk id="3" creationId="{17DFC85F-6C40-6FCE-4132-068CB5EB4A99}"/>
          </ac:spMkLst>
        </pc:spChg>
        <pc:spChg chg="add">
          <ac:chgData name="Helen May Escoto Frial (2430209)" userId="26ef54a5-69c1-424c-818c-189160cb0e5b" providerId="ADAL" clId="{DF188880-82D0-5D6E-8A4F-B18CA8CB3A52}" dt="2026-03-10T13:17:47.637" v="4886" actId="26606"/>
          <ac:spMkLst>
            <pc:docMk/>
            <pc:sldMk cId="1800143492" sldId="270"/>
            <ac:spMk id="65" creationId="{FA511026-8542-4AC0-9F06-134A70850B60}"/>
          </ac:spMkLst>
        </pc:spChg>
        <pc:picChg chg="add mod">
          <ac:chgData name="Helen May Escoto Frial (2430209)" userId="26ef54a5-69c1-424c-818c-189160cb0e5b" providerId="ADAL" clId="{DF188880-82D0-5D6E-8A4F-B18CA8CB3A52}" dt="2026-03-10T19:47:38.100" v="7484" actId="167"/>
          <ac:picMkLst>
            <pc:docMk/>
            <pc:sldMk cId="1800143492" sldId="270"/>
            <ac:picMk id="5" creationId="{5314E4E1-23EE-2316-39B9-2B3CFA63C9A2}"/>
          </ac:picMkLst>
        </pc:picChg>
        <pc:picChg chg="add mod ord">
          <ac:chgData name="Helen May Escoto Frial (2430209)" userId="26ef54a5-69c1-424c-818c-189160cb0e5b" providerId="ADAL" clId="{DF188880-82D0-5D6E-8A4F-B18CA8CB3A52}" dt="2026-03-10T19:45:02.950" v="7479" actId="1076"/>
          <ac:picMkLst>
            <pc:docMk/>
            <pc:sldMk cId="1800143492" sldId="270"/>
            <ac:picMk id="7" creationId="{35646865-4B12-6572-31A9-5953956791BB}"/>
          </ac:picMkLst>
        </pc:picChg>
        <pc:picChg chg="add mod ord">
          <ac:chgData name="Helen May Escoto Frial (2430209)" userId="26ef54a5-69c1-424c-818c-189160cb0e5b" providerId="ADAL" clId="{DF188880-82D0-5D6E-8A4F-B18CA8CB3A52}" dt="2026-03-10T19:45:06.426" v="7480" actId="1076"/>
          <ac:picMkLst>
            <pc:docMk/>
            <pc:sldMk cId="1800143492" sldId="270"/>
            <ac:picMk id="9" creationId="{29A999E2-B2AF-B016-9F54-0AED9116A6E6}"/>
          </ac:picMkLst>
        </pc:picChg>
        <pc:picChg chg="add mod">
          <ac:chgData name="Helen May Escoto Frial (2430209)" userId="26ef54a5-69c1-424c-818c-189160cb0e5b" providerId="ADAL" clId="{DF188880-82D0-5D6E-8A4F-B18CA8CB3A52}" dt="2026-03-10T11:51:43.472" v="273" actId="14100"/>
          <ac:picMkLst>
            <pc:docMk/>
            <pc:sldMk cId="1800143492" sldId="270"/>
            <ac:picMk id="25" creationId="{FFEF80C9-87AD-43B5-5DFA-32BE58A3EA6E}"/>
          </ac:picMkLst>
        </pc:picChg>
        <pc:picChg chg="add mod">
          <ac:chgData name="Helen May Escoto Frial (2430209)" userId="26ef54a5-69c1-424c-818c-189160cb0e5b" providerId="ADAL" clId="{DF188880-82D0-5D6E-8A4F-B18CA8CB3A52}" dt="2026-03-10T13:25:14.444" v="5239" actId="1076"/>
          <ac:picMkLst>
            <pc:docMk/>
            <pc:sldMk cId="1800143492" sldId="270"/>
            <ac:picMk id="45" creationId="{847C5DAC-CF59-D29C-2C73-F4EA2FBD9F9E}"/>
          </ac:picMkLst>
        </pc:picChg>
      </pc:sldChg>
      <pc:sldMasterChg chg="setBg modSldLayout">
        <pc:chgData name="Helen May Escoto Frial (2430209)" userId="26ef54a5-69c1-424c-818c-189160cb0e5b" providerId="ADAL" clId="{DF188880-82D0-5D6E-8A4F-B18CA8CB3A52}" dt="2026-03-10T13:28:08.154" v="5258"/>
        <pc:sldMasterMkLst>
          <pc:docMk/>
          <pc:sldMasterMk cId="2458609088" sldId="2147483926"/>
        </pc:sldMasterMkLst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454934350" sldId="2147483927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1309672788" sldId="2147483928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3045383505" sldId="2147483929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3020232854" sldId="2147483930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1812109548" sldId="2147483931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124680776" sldId="2147483932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1004550978" sldId="2147483933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2384081446" sldId="2147483934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1062965000" sldId="2147483935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1575267229" sldId="2147483936"/>
          </pc:sldLayoutMkLst>
        </pc:sldLayoutChg>
        <pc:sldLayoutChg chg="setBg">
          <pc:chgData name="Helen May Escoto Frial (2430209)" userId="26ef54a5-69c1-424c-818c-189160cb0e5b" providerId="ADAL" clId="{DF188880-82D0-5D6E-8A4F-B18CA8CB3A52}" dt="2026-03-10T13:28:08.154" v="5258"/>
          <pc:sldLayoutMkLst>
            <pc:docMk/>
            <pc:sldMasterMk cId="2458609088" sldId="2147483926"/>
            <pc:sldLayoutMk cId="279271630" sldId="214748393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6B5F6F-38B8-449E-B6D8-F42D43B04B3E}" type="doc">
      <dgm:prSet loTypeId="urn:microsoft.com/office/officeart/2005/8/layout/vProcess5" loCatId="process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76A1A24-F221-AA4B-A75C-A61F74767490}">
      <dgm:prSet/>
      <dgm:spPr/>
      <dgm:t>
        <a:bodyPr/>
        <a:lstStyle/>
        <a:p>
          <a:r>
            <a:rPr lang="en-GB" dirty="0"/>
            <a:t>Stages may be </a:t>
          </a:r>
          <a:r>
            <a:rPr lang="en-GB" b="1" dirty="0"/>
            <a:t>too general</a:t>
          </a:r>
          <a:r>
            <a:rPr lang="en-GB" dirty="0"/>
            <a:t> for all individuals.</a:t>
          </a:r>
          <a:r>
            <a:rPr lang="en-GB" b="0" i="1" u="none" dirty="0"/>
            <a:t> (Erikson, 1963)</a:t>
          </a:r>
          <a:endParaRPr lang="en-US" dirty="0"/>
        </a:p>
      </dgm:t>
    </dgm:pt>
    <dgm:pt modelId="{6FBE68D0-F9CE-D344-A129-0B2981C2D921}" type="parTrans" cxnId="{CAC28111-338A-2348-BEE5-6662CC6757CA}">
      <dgm:prSet/>
      <dgm:spPr/>
      <dgm:t>
        <a:bodyPr/>
        <a:lstStyle/>
        <a:p>
          <a:endParaRPr lang="en-GB"/>
        </a:p>
      </dgm:t>
    </dgm:pt>
    <dgm:pt modelId="{12BF9700-6957-4E45-8A3E-72A529BF4921}" type="sibTrans" cxnId="{CAC28111-338A-2348-BEE5-6662CC6757CA}">
      <dgm:prSet/>
      <dgm:spPr/>
      <dgm:t>
        <a:bodyPr/>
        <a:lstStyle/>
        <a:p>
          <a:endParaRPr lang="en-GB"/>
        </a:p>
      </dgm:t>
    </dgm:pt>
    <dgm:pt modelId="{5FF311AE-21B5-7445-861F-18A28586A7E1}">
      <dgm:prSet/>
      <dgm:spPr/>
      <dgm:t>
        <a:bodyPr/>
        <a:lstStyle/>
        <a:p>
          <a:r>
            <a:rPr lang="en-GB" dirty="0"/>
            <a:t>Development does not always follow clear stages.</a:t>
          </a:r>
          <a:r>
            <a:rPr lang="en-GB" b="0" i="1" u="none" dirty="0"/>
            <a:t> (McLeod, 2018)</a:t>
          </a:r>
          <a:endParaRPr lang="en-US" dirty="0"/>
        </a:p>
      </dgm:t>
    </dgm:pt>
    <dgm:pt modelId="{6D7CE0D8-AA02-5245-B065-5C7861AE3C11}" type="parTrans" cxnId="{AD67BDDD-5D05-EC4B-9ADD-7C27CCBA0780}">
      <dgm:prSet/>
      <dgm:spPr/>
      <dgm:t>
        <a:bodyPr/>
        <a:lstStyle/>
        <a:p>
          <a:endParaRPr lang="en-GB"/>
        </a:p>
      </dgm:t>
    </dgm:pt>
    <dgm:pt modelId="{AC3042F6-2CDA-1A4D-8A5E-C2FFB3BCD620}" type="sibTrans" cxnId="{AD67BDDD-5D05-EC4B-9ADD-7C27CCBA0780}">
      <dgm:prSet/>
      <dgm:spPr/>
      <dgm:t>
        <a:bodyPr/>
        <a:lstStyle/>
        <a:p>
          <a:endParaRPr lang="en-GB"/>
        </a:p>
      </dgm:t>
    </dgm:pt>
    <dgm:pt modelId="{A9CF96E8-F96F-A447-9A17-2E9D9525B07D}">
      <dgm:prSet/>
      <dgm:spPr/>
      <dgm:t>
        <a:bodyPr/>
        <a:lstStyle/>
        <a:p>
          <a:r>
            <a:rPr lang="en-GB" dirty="0"/>
            <a:t>Cultural differences are not always considered.</a:t>
          </a:r>
          <a:r>
            <a:rPr lang="en-GB" b="0" i="0" u="none" dirty="0"/>
            <a:t> (McLeod, 2018)</a:t>
          </a:r>
          <a:endParaRPr lang="en-US" dirty="0"/>
        </a:p>
      </dgm:t>
    </dgm:pt>
    <dgm:pt modelId="{2D5B4815-59A1-7043-BD81-31AAEC523B73}" type="parTrans" cxnId="{56AB6048-3FE8-E545-9B49-3553A560D9DF}">
      <dgm:prSet/>
      <dgm:spPr/>
      <dgm:t>
        <a:bodyPr/>
        <a:lstStyle/>
        <a:p>
          <a:endParaRPr lang="en-GB"/>
        </a:p>
      </dgm:t>
    </dgm:pt>
    <dgm:pt modelId="{AD343BA4-1820-5E47-AA45-65A8287B4039}" type="sibTrans" cxnId="{56AB6048-3FE8-E545-9B49-3553A560D9DF}">
      <dgm:prSet/>
      <dgm:spPr/>
      <dgm:t>
        <a:bodyPr/>
        <a:lstStyle/>
        <a:p>
          <a:endParaRPr lang="en-GB"/>
        </a:p>
      </dgm:t>
    </dgm:pt>
    <dgm:pt modelId="{89892624-9809-DB46-9689-DD7A2B2AE24B}">
      <dgm:prSet/>
      <dgm:spPr/>
      <dgm:t>
        <a:bodyPr/>
        <a:lstStyle/>
        <a:p>
          <a:r>
            <a:rPr lang="en-GB" dirty="0"/>
            <a:t>Some ideas are difficult to test scientifically </a:t>
          </a:r>
          <a:r>
            <a:rPr lang="en-GB" b="0" i="1" u="none" dirty="0"/>
            <a:t>(McLeod, 2018)</a:t>
          </a:r>
          <a:endParaRPr lang="en-US" dirty="0"/>
        </a:p>
      </dgm:t>
    </dgm:pt>
    <dgm:pt modelId="{81474D8D-AF0D-CF42-B36F-4756BEC438FD}" type="parTrans" cxnId="{765A689C-7835-7A4F-BC74-FF1D155CDB84}">
      <dgm:prSet/>
      <dgm:spPr/>
      <dgm:t>
        <a:bodyPr/>
        <a:lstStyle/>
        <a:p>
          <a:endParaRPr lang="en-GB"/>
        </a:p>
      </dgm:t>
    </dgm:pt>
    <dgm:pt modelId="{EA7A435F-C0F9-4540-9C48-61AAF035DC78}" type="sibTrans" cxnId="{765A689C-7835-7A4F-BC74-FF1D155CDB84}">
      <dgm:prSet/>
      <dgm:spPr/>
      <dgm:t>
        <a:bodyPr/>
        <a:lstStyle/>
        <a:p>
          <a:endParaRPr lang="en-GB"/>
        </a:p>
      </dgm:t>
    </dgm:pt>
    <dgm:pt modelId="{9BB08F2D-DE1D-7F4A-BD08-14770CAC996F}" type="pres">
      <dgm:prSet presAssocID="{CD6B5F6F-38B8-449E-B6D8-F42D43B04B3E}" presName="outerComposite" presStyleCnt="0">
        <dgm:presLayoutVars>
          <dgm:chMax val="5"/>
          <dgm:dir/>
          <dgm:resizeHandles val="exact"/>
        </dgm:presLayoutVars>
      </dgm:prSet>
      <dgm:spPr/>
    </dgm:pt>
    <dgm:pt modelId="{31CED63E-B715-0348-971E-133E8FC18573}" type="pres">
      <dgm:prSet presAssocID="{CD6B5F6F-38B8-449E-B6D8-F42D43B04B3E}" presName="dummyMaxCanvas" presStyleCnt="0">
        <dgm:presLayoutVars/>
      </dgm:prSet>
      <dgm:spPr/>
    </dgm:pt>
    <dgm:pt modelId="{C035AB4B-199F-1E49-AE76-D16695FE90B9}" type="pres">
      <dgm:prSet presAssocID="{CD6B5F6F-38B8-449E-B6D8-F42D43B04B3E}" presName="FourNodes_1" presStyleLbl="node1" presStyleIdx="0" presStyleCnt="4">
        <dgm:presLayoutVars>
          <dgm:bulletEnabled val="1"/>
        </dgm:presLayoutVars>
      </dgm:prSet>
      <dgm:spPr/>
    </dgm:pt>
    <dgm:pt modelId="{15BF5E8E-7BA0-124C-8476-ABB2E104D7D2}" type="pres">
      <dgm:prSet presAssocID="{CD6B5F6F-38B8-449E-B6D8-F42D43B04B3E}" presName="FourNodes_2" presStyleLbl="node1" presStyleIdx="1" presStyleCnt="4">
        <dgm:presLayoutVars>
          <dgm:bulletEnabled val="1"/>
        </dgm:presLayoutVars>
      </dgm:prSet>
      <dgm:spPr/>
    </dgm:pt>
    <dgm:pt modelId="{05BFB284-F68F-5A48-9478-4F688E16B448}" type="pres">
      <dgm:prSet presAssocID="{CD6B5F6F-38B8-449E-B6D8-F42D43B04B3E}" presName="FourNodes_3" presStyleLbl="node1" presStyleIdx="2" presStyleCnt="4">
        <dgm:presLayoutVars>
          <dgm:bulletEnabled val="1"/>
        </dgm:presLayoutVars>
      </dgm:prSet>
      <dgm:spPr/>
    </dgm:pt>
    <dgm:pt modelId="{46A8482E-70E2-5645-9A37-963D0A4C51A9}" type="pres">
      <dgm:prSet presAssocID="{CD6B5F6F-38B8-449E-B6D8-F42D43B04B3E}" presName="FourNodes_4" presStyleLbl="node1" presStyleIdx="3" presStyleCnt="4">
        <dgm:presLayoutVars>
          <dgm:bulletEnabled val="1"/>
        </dgm:presLayoutVars>
      </dgm:prSet>
      <dgm:spPr/>
    </dgm:pt>
    <dgm:pt modelId="{8EB4AB1F-AF80-834B-84B4-B3E505416E57}" type="pres">
      <dgm:prSet presAssocID="{CD6B5F6F-38B8-449E-B6D8-F42D43B04B3E}" presName="FourConn_1-2" presStyleLbl="fgAccFollowNode1" presStyleIdx="0" presStyleCnt="3">
        <dgm:presLayoutVars>
          <dgm:bulletEnabled val="1"/>
        </dgm:presLayoutVars>
      </dgm:prSet>
      <dgm:spPr/>
    </dgm:pt>
    <dgm:pt modelId="{CA99CCAF-982E-8C45-9363-F7CA13F98531}" type="pres">
      <dgm:prSet presAssocID="{CD6B5F6F-38B8-449E-B6D8-F42D43B04B3E}" presName="FourConn_2-3" presStyleLbl="fgAccFollowNode1" presStyleIdx="1" presStyleCnt="3">
        <dgm:presLayoutVars>
          <dgm:bulletEnabled val="1"/>
        </dgm:presLayoutVars>
      </dgm:prSet>
      <dgm:spPr/>
    </dgm:pt>
    <dgm:pt modelId="{8817796D-64DE-A34F-A1C3-D8AB14FFE0A0}" type="pres">
      <dgm:prSet presAssocID="{CD6B5F6F-38B8-449E-B6D8-F42D43B04B3E}" presName="FourConn_3-4" presStyleLbl="fgAccFollowNode1" presStyleIdx="2" presStyleCnt="3">
        <dgm:presLayoutVars>
          <dgm:bulletEnabled val="1"/>
        </dgm:presLayoutVars>
      </dgm:prSet>
      <dgm:spPr/>
    </dgm:pt>
    <dgm:pt modelId="{54D8F1FF-BF14-4247-9A2B-FA1225BCEBA2}" type="pres">
      <dgm:prSet presAssocID="{CD6B5F6F-38B8-449E-B6D8-F42D43B04B3E}" presName="FourNodes_1_text" presStyleLbl="node1" presStyleIdx="3" presStyleCnt="4">
        <dgm:presLayoutVars>
          <dgm:bulletEnabled val="1"/>
        </dgm:presLayoutVars>
      </dgm:prSet>
      <dgm:spPr/>
    </dgm:pt>
    <dgm:pt modelId="{64DFB5D4-6E7C-3B44-A15F-0D4AD91B2CB9}" type="pres">
      <dgm:prSet presAssocID="{CD6B5F6F-38B8-449E-B6D8-F42D43B04B3E}" presName="FourNodes_2_text" presStyleLbl="node1" presStyleIdx="3" presStyleCnt="4">
        <dgm:presLayoutVars>
          <dgm:bulletEnabled val="1"/>
        </dgm:presLayoutVars>
      </dgm:prSet>
      <dgm:spPr/>
    </dgm:pt>
    <dgm:pt modelId="{67F6F677-39BB-FC4A-A129-B7F56F9AF573}" type="pres">
      <dgm:prSet presAssocID="{CD6B5F6F-38B8-449E-B6D8-F42D43B04B3E}" presName="FourNodes_3_text" presStyleLbl="node1" presStyleIdx="3" presStyleCnt="4">
        <dgm:presLayoutVars>
          <dgm:bulletEnabled val="1"/>
        </dgm:presLayoutVars>
      </dgm:prSet>
      <dgm:spPr/>
    </dgm:pt>
    <dgm:pt modelId="{39BCF390-FEAF-2340-8E35-42E220DD9A70}" type="pres">
      <dgm:prSet presAssocID="{CD6B5F6F-38B8-449E-B6D8-F42D43B04B3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AC28111-338A-2348-BEE5-6662CC6757CA}" srcId="{CD6B5F6F-38B8-449E-B6D8-F42D43B04B3E}" destId="{C76A1A24-F221-AA4B-A75C-A61F74767490}" srcOrd="0" destOrd="0" parTransId="{6FBE68D0-F9CE-D344-A129-0B2981C2D921}" sibTransId="{12BF9700-6957-4E45-8A3E-72A529BF4921}"/>
    <dgm:cxn modelId="{BA5E912C-08AF-7842-9468-6FE1474FD9AE}" type="presOf" srcId="{C76A1A24-F221-AA4B-A75C-A61F74767490}" destId="{C035AB4B-199F-1E49-AE76-D16695FE90B9}" srcOrd="0" destOrd="0" presId="urn:microsoft.com/office/officeart/2005/8/layout/vProcess5"/>
    <dgm:cxn modelId="{56AB6048-3FE8-E545-9B49-3553A560D9DF}" srcId="{CD6B5F6F-38B8-449E-B6D8-F42D43B04B3E}" destId="{A9CF96E8-F96F-A447-9A17-2E9D9525B07D}" srcOrd="2" destOrd="0" parTransId="{2D5B4815-59A1-7043-BD81-31AAEC523B73}" sibTransId="{AD343BA4-1820-5E47-AA45-65A8287B4039}"/>
    <dgm:cxn modelId="{BCF3C25D-BBBF-CF42-96F7-556DDA0CE805}" type="presOf" srcId="{C76A1A24-F221-AA4B-A75C-A61F74767490}" destId="{54D8F1FF-BF14-4247-9A2B-FA1225BCEBA2}" srcOrd="1" destOrd="0" presId="urn:microsoft.com/office/officeart/2005/8/layout/vProcess5"/>
    <dgm:cxn modelId="{D7837967-0B7A-2341-983C-D44D9CA922B9}" type="presOf" srcId="{A9CF96E8-F96F-A447-9A17-2E9D9525B07D}" destId="{05BFB284-F68F-5A48-9478-4F688E16B448}" srcOrd="0" destOrd="0" presId="urn:microsoft.com/office/officeart/2005/8/layout/vProcess5"/>
    <dgm:cxn modelId="{7DC17E98-525E-7B47-8FA7-ACA90C7C037C}" type="presOf" srcId="{12BF9700-6957-4E45-8A3E-72A529BF4921}" destId="{8EB4AB1F-AF80-834B-84B4-B3E505416E57}" srcOrd="0" destOrd="0" presId="urn:microsoft.com/office/officeart/2005/8/layout/vProcess5"/>
    <dgm:cxn modelId="{319C5E9B-9F5F-B140-9C56-E683386793BE}" type="presOf" srcId="{AD343BA4-1820-5E47-AA45-65A8287B4039}" destId="{8817796D-64DE-A34F-A1C3-D8AB14FFE0A0}" srcOrd="0" destOrd="0" presId="urn:microsoft.com/office/officeart/2005/8/layout/vProcess5"/>
    <dgm:cxn modelId="{765A689C-7835-7A4F-BC74-FF1D155CDB84}" srcId="{CD6B5F6F-38B8-449E-B6D8-F42D43B04B3E}" destId="{89892624-9809-DB46-9689-DD7A2B2AE24B}" srcOrd="3" destOrd="0" parTransId="{81474D8D-AF0D-CF42-B36F-4756BEC438FD}" sibTransId="{EA7A435F-C0F9-4540-9C48-61AAF035DC78}"/>
    <dgm:cxn modelId="{BB05D8A9-A0FF-6B45-BD91-A37FEA8F671D}" type="presOf" srcId="{5FF311AE-21B5-7445-861F-18A28586A7E1}" destId="{64DFB5D4-6E7C-3B44-A15F-0D4AD91B2CB9}" srcOrd="1" destOrd="0" presId="urn:microsoft.com/office/officeart/2005/8/layout/vProcess5"/>
    <dgm:cxn modelId="{81ECA8AB-C0FA-2B47-A765-D4FF77D96CC4}" type="presOf" srcId="{89892624-9809-DB46-9689-DD7A2B2AE24B}" destId="{46A8482E-70E2-5645-9A37-963D0A4C51A9}" srcOrd="0" destOrd="0" presId="urn:microsoft.com/office/officeart/2005/8/layout/vProcess5"/>
    <dgm:cxn modelId="{D3CF18DB-0679-C142-8889-0F1D5C011001}" type="presOf" srcId="{A9CF96E8-F96F-A447-9A17-2E9D9525B07D}" destId="{67F6F677-39BB-FC4A-A129-B7F56F9AF573}" srcOrd="1" destOrd="0" presId="urn:microsoft.com/office/officeart/2005/8/layout/vProcess5"/>
    <dgm:cxn modelId="{AD67BDDD-5D05-EC4B-9ADD-7C27CCBA0780}" srcId="{CD6B5F6F-38B8-449E-B6D8-F42D43B04B3E}" destId="{5FF311AE-21B5-7445-861F-18A28586A7E1}" srcOrd="1" destOrd="0" parTransId="{6D7CE0D8-AA02-5245-B065-5C7861AE3C11}" sibTransId="{AC3042F6-2CDA-1A4D-8A5E-C2FFB3BCD620}"/>
    <dgm:cxn modelId="{0D9F00ED-0C98-274E-A406-252792F30B06}" type="presOf" srcId="{5FF311AE-21B5-7445-861F-18A28586A7E1}" destId="{15BF5E8E-7BA0-124C-8476-ABB2E104D7D2}" srcOrd="0" destOrd="0" presId="urn:microsoft.com/office/officeart/2005/8/layout/vProcess5"/>
    <dgm:cxn modelId="{C7B39DED-28BB-AD44-983D-28BBC26E24A0}" type="presOf" srcId="{89892624-9809-DB46-9689-DD7A2B2AE24B}" destId="{39BCF390-FEAF-2340-8E35-42E220DD9A70}" srcOrd="1" destOrd="0" presId="urn:microsoft.com/office/officeart/2005/8/layout/vProcess5"/>
    <dgm:cxn modelId="{601483F2-506A-DD4A-B757-6A469B696AEF}" type="presOf" srcId="{CD6B5F6F-38B8-449E-B6D8-F42D43B04B3E}" destId="{9BB08F2D-DE1D-7F4A-BD08-14770CAC996F}" srcOrd="0" destOrd="0" presId="urn:microsoft.com/office/officeart/2005/8/layout/vProcess5"/>
    <dgm:cxn modelId="{EA6E9FFA-FCC3-6441-8BD5-9E6A851DD91A}" type="presOf" srcId="{AC3042F6-2CDA-1A4D-8A5E-C2FFB3BCD620}" destId="{CA99CCAF-982E-8C45-9363-F7CA13F98531}" srcOrd="0" destOrd="0" presId="urn:microsoft.com/office/officeart/2005/8/layout/vProcess5"/>
    <dgm:cxn modelId="{20B51928-6AC4-1642-821E-F0EEF4533903}" type="presParOf" srcId="{9BB08F2D-DE1D-7F4A-BD08-14770CAC996F}" destId="{31CED63E-B715-0348-971E-133E8FC18573}" srcOrd="0" destOrd="0" presId="urn:microsoft.com/office/officeart/2005/8/layout/vProcess5"/>
    <dgm:cxn modelId="{9A3EB7B8-0F82-CC4F-816A-0EBBB5376C62}" type="presParOf" srcId="{9BB08F2D-DE1D-7F4A-BD08-14770CAC996F}" destId="{C035AB4B-199F-1E49-AE76-D16695FE90B9}" srcOrd="1" destOrd="0" presId="urn:microsoft.com/office/officeart/2005/8/layout/vProcess5"/>
    <dgm:cxn modelId="{39F63504-1799-CB4D-A90E-78B50A82D4D2}" type="presParOf" srcId="{9BB08F2D-DE1D-7F4A-BD08-14770CAC996F}" destId="{15BF5E8E-7BA0-124C-8476-ABB2E104D7D2}" srcOrd="2" destOrd="0" presId="urn:microsoft.com/office/officeart/2005/8/layout/vProcess5"/>
    <dgm:cxn modelId="{73EC7C8E-483D-024F-B38A-10B26B6A4447}" type="presParOf" srcId="{9BB08F2D-DE1D-7F4A-BD08-14770CAC996F}" destId="{05BFB284-F68F-5A48-9478-4F688E16B448}" srcOrd="3" destOrd="0" presId="urn:microsoft.com/office/officeart/2005/8/layout/vProcess5"/>
    <dgm:cxn modelId="{CF9C59F9-287B-244C-B0E1-0C66A16AAFBE}" type="presParOf" srcId="{9BB08F2D-DE1D-7F4A-BD08-14770CAC996F}" destId="{46A8482E-70E2-5645-9A37-963D0A4C51A9}" srcOrd="4" destOrd="0" presId="urn:microsoft.com/office/officeart/2005/8/layout/vProcess5"/>
    <dgm:cxn modelId="{9E567665-CAD7-9A42-97E4-1E2EDDC01879}" type="presParOf" srcId="{9BB08F2D-DE1D-7F4A-BD08-14770CAC996F}" destId="{8EB4AB1F-AF80-834B-84B4-B3E505416E57}" srcOrd="5" destOrd="0" presId="urn:microsoft.com/office/officeart/2005/8/layout/vProcess5"/>
    <dgm:cxn modelId="{8D77EE9B-2DA9-5544-921D-DCACB8AC20F1}" type="presParOf" srcId="{9BB08F2D-DE1D-7F4A-BD08-14770CAC996F}" destId="{CA99CCAF-982E-8C45-9363-F7CA13F98531}" srcOrd="6" destOrd="0" presId="urn:microsoft.com/office/officeart/2005/8/layout/vProcess5"/>
    <dgm:cxn modelId="{DAA09B35-1629-754F-BE72-C0B6DD5E731F}" type="presParOf" srcId="{9BB08F2D-DE1D-7F4A-BD08-14770CAC996F}" destId="{8817796D-64DE-A34F-A1C3-D8AB14FFE0A0}" srcOrd="7" destOrd="0" presId="urn:microsoft.com/office/officeart/2005/8/layout/vProcess5"/>
    <dgm:cxn modelId="{6E9950FF-BA82-3D4E-BCBA-D4AD767E8494}" type="presParOf" srcId="{9BB08F2D-DE1D-7F4A-BD08-14770CAC996F}" destId="{54D8F1FF-BF14-4247-9A2B-FA1225BCEBA2}" srcOrd="8" destOrd="0" presId="urn:microsoft.com/office/officeart/2005/8/layout/vProcess5"/>
    <dgm:cxn modelId="{7C8A2F43-8E12-0C4E-8073-F4C69F78429B}" type="presParOf" srcId="{9BB08F2D-DE1D-7F4A-BD08-14770CAC996F}" destId="{64DFB5D4-6E7C-3B44-A15F-0D4AD91B2CB9}" srcOrd="9" destOrd="0" presId="urn:microsoft.com/office/officeart/2005/8/layout/vProcess5"/>
    <dgm:cxn modelId="{80BF0AD3-AF49-E84E-800F-DD6A5DADDC22}" type="presParOf" srcId="{9BB08F2D-DE1D-7F4A-BD08-14770CAC996F}" destId="{67F6F677-39BB-FC4A-A129-B7F56F9AF573}" srcOrd="10" destOrd="0" presId="urn:microsoft.com/office/officeart/2005/8/layout/vProcess5"/>
    <dgm:cxn modelId="{B245912F-D9AB-224F-9D20-CF76D104BF0E}" type="presParOf" srcId="{9BB08F2D-DE1D-7F4A-BD08-14770CAC996F}" destId="{39BCF390-FEAF-2340-8E35-42E220DD9A7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8D8191-75BE-4108-9FE7-24394A888F4B}" type="doc">
      <dgm:prSet loTypeId="urn:microsoft.com/office/officeart/2005/8/layout/vList2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C2ADA78E-06FB-45EF-8607-2329FC1EAA83}">
      <dgm:prSet custT="1"/>
      <dgm:spPr>
        <a:noFill/>
      </dgm:spPr>
      <dgm:t>
        <a:bodyPr/>
        <a:lstStyle/>
        <a:p>
          <a:r>
            <a:rPr lang="en-GB" sz="2800" b="1" i="1" dirty="0">
              <a:solidFill>
                <a:schemeClr val="accent2"/>
              </a:solidFill>
            </a:rPr>
            <a:t>Key points:</a:t>
          </a:r>
          <a:endParaRPr lang="en-US" sz="2800" b="1" i="1" dirty="0">
            <a:solidFill>
              <a:schemeClr val="accent2"/>
            </a:solidFill>
          </a:endParaRPr>
        </a:p>
      </dgm:t>
    </dgm:pt>
    <dgm:pt modelId="{DCE159AE-8D36-4C2C-9C22-846ADC3A6E02}" type="parTrans" cxnId="{E350C4E2-CB79-4E06-8264-B0C38096B540}">
      <dgm:prSet/>
      <dgm:spPr/>
      <dgm:t>
        <a:bodyPr/>
        <a:lstStyle/>
        <a:p>
          <a:endParaRPr lang="en-US"/>
        </a:p>
      </dgm:t>
    </dgm:pt>
    <dgm:pt modelId="{BD5F0761-36AC-43EF-825D-6C97B5D25D49}" type="sibTrans" cxnId="{E350C4E2-CB79-4E06-8264-B0C38096B540}">
      <dgm:prSet/>
      <dgm:spPr/>
      <dgm:t>
        <a:bodyPr/>
        <a:lstStyle/>
        <a:p>
          <a:endParaRPr lang="en-US"/>
        </a:p>
      </dgm:t>
    </dgm:pt>
    <dgm:pt modelId="{E8063966-8D31-461D-A5AD-2F558C3DEF47}">
      <dgm:prSet custT="1"/>
      <dgm:spPr>
        <a:noFill/>
      </dgm:spPr>
      <dgm:t>
        <a:bodyPr/>
        <a:lstStyle/>
        <a:p>
          <a:r>
            <a:rPr lang="en-GB" sz="2400" dirty="0"/>
            <a:t>Jenny is in the </a:t>
          </a:r>
          <a:r>
            <a:rPr lang="en-GB" sz="2400" b="1" dirty="0"/>
            <a:t>identity vs role confusion stage</a:t>
          </a:r>
          <a:r>
            <a:rPr lang="en-GB" sz="2000" dirty="0"/>
            <a:t>.</a:t>
          </a:r>
          <a:endParaRPr lang="en-US" sz="2000" dirty="0"/>
        </a:p>
      </dgm:t>
    </dgm:pt>
    <dgm:pt modelId="{1A9A6F23-D8E1-4A84-99D7-7EE7BC55621D}" type="parTrans" cxnId="{7DDAF6A1-79F4-42DD-AE38-78725A0D7EBD}">
      <dgm:prSet/>
      <dgm:spPr/>
      <dgm:t>
        <a:bodyPr/>
        <a:lstStyle/>
        <a:p>
          <a:endParaRPr lang="en-US"/>
        </a:p>
      </dgm:t>
    </dgm:pt>
    <dgm:pt modelId="{57F68377-A6E0-4C1A-942B-78F3E9480233}" type="sibTrans" cxnId="{7DDAF6A1-79F4-42DD-AE38-78725A0D7EBD}">
      <dgm:prSet/>
      <dgm:spPr/>
      <dgm:t>
        <a:bodyPr/>
        <a:lstStyle/>
        <a:p>
          <a:endParaRPr lang="en-US"/>
        </a:p>
      </dgm:t>
    </dgm:pt>
    <dgm:pt modelId="{7B640F78-BEB3-4D65-A7A7-01DD1602DCB1}">
      <dgm:prSet custT="1"/>
      <dgm:spPr>
        <a:noFill/>
      </dgm:spPr>
      <dgm:t>
        <a:bodyPr/>
        <a:lstStyle/>
        <a:p>
          <a:r>
            <a:rPr lang="en-GB" sz="2400" dirty="0"/>
            <a:t>Long-term caring responsibilities may affect her development</a:t>
          </a:r>
          <a:r>
            <a:rPr lang="en-GB" sz="2000" dirty="0"/>
            <a:t>.</a:t>
          </a:r>
          <a:endParaRPr lang="en-US" sz="2000" dirty="0"/>
        </a:p>
      </dgm:t>
    </dgm:pt>
    <dgm:pt modelId="{EC612AA9-408A-46A2-B789-2087FF17BD31}" type="parTrans" cxnId="{C249E73E-1144-460F-B3D9-945C3EFF336B}">
      <dgm:prSet/>
      <dgm:spPr/>
      <dgm:t>
        <a:bodyPr/>
        <a:lstStyle/>
        <a:p>
          <a:endParaRPr lang="en-US"/>
        </a:p>
      </dgm:t>
    </dgm:pt>
    <dgm:pt modelId="{FDED2D0D-39B1-4ABC-85FF-580350A9A537}" type="sibTrans" cxnId="{C249E73E-1144-460F-B3D9-945C3EFF336B}">
      <dgm:prSet/>
      <dgm:spPr/>
      <dgm:t>
        <a:bodyPr/>
        <a:lstStyle/>
        <a:p>
          <a:endParaRPr lang="en-US"/>
        </a:p>
      </dgm:t>
    </dgm:pt>
    <dgm:pt modelId="{E7502F50-3EAF-47FF-B1F2-8FDC14170BD1}">
      <dgm:prSet custT="1"/>
      <dgm:spPr>
        <a:noFill/>
      </dgm:spPr>
      <dgm:t>
        <a:bodyPr/>
        <a:lstStyle/>
        <a:p>
          <a:r>
            <a:rPr lang="en-GB" sz="2400" dirty="0"/>
            <a:t>Support such as young carers services and school support can help.</a:t>
          </a:r>
          <a:endParaRPr lang="en-US" sz="2400" dirty="0"/>
        </a:p>
      </dgm:t>
    </dgm:pt>
    <dgm:pt modelId="{893A15CD-1A36-42FD-A941-3B0B8436FBFA}" type="parTrans" cxnId="{B9EA9BB6-CF9F-4C94-8E68-7123ECFF1DC2}">
      <dgm:prSet/>
      <dgm:spPr/>
      <dgm:t>
        <a:bodyPr/>
        <a:lstStyle/>
        <a:p>
          <a:endParaRPr lang="en-US"/>
        </a:p>
      </dgm:t>
    </dgm:pt>
    <dgm:pt modelId="{D9EE638C-6EAD-4924-BA61-83A1CF20A1A6}" type="sibTrans" cxnId="{B9EA9BB6-CF9F-4C94-8E68-7123ECFF1DC2}">
      <dgm:prSet/>
      <dgm:spPr/>
      <dgm:t>
        <a:bodyPr/>
        <a:lstStyle/>
        <a:p>
          <a:endParaRPr lang="en-US"/>
        </a:p>
      </dgm:t>
    </dgm:pt>
    <dgm:pt modelId="{A632D96C-8098-4612-9967-F410EF8E9C0F}">
      <dgm:prSet custT="1"/>
      <dgm:spPr>
        <a:noFill/>
      </dgm:spPr>
      <dgm:t>
        <a:bodyPr/>
        <a:lstStyle/>
        <a:p>
          <a:r>
            <a:rPr lang="en-GB" sz="2800" b="1" i="1" dirty="0">
              <a:solidFill>
                <a:schemeClr val="accent2"/>
              </a:solidFill>
            </a:rPr>
            <a:t>Main message:</a:t>
          </a:r>
          <a:br>
            <a:rPr lang="en-GB" sz="2800" b="1" i="1" dirty="0">
              <a:solidFill>
                <a:schemeClr val="accent2"/>
              </a:solidFill>
            </a:rPr>
          </a:br>
          <a:r>
            <a:rPr lang="en-GB" sz="2400" dirty="0"/>
            <a:t>Young carers need support so they can </a:t>
          </a:r>
          <a:r>
            <a:rPr lang="en-GB" sz="2400" b="1" dirty="0"/>
            <a:t>develop their identity, education, and wellbeing.</a:t>
          </a:r>
          <a:endParaRPr lang="en-US" sz="2400" dirty="0"/>
        </a:p>
      </dgm:t>
    </dgm:pt>
    <dgm:pt modelId="{55BA79F6-466C-4722-AFF0-D8694AB64C39}" type="parTrans" cxnId="{62D5F542-9382-4A5E-BB66-14B0D711A10C}">
      <dgm:prSet/>
      <dgm:spPr/>
      <dgm:t>
        <a:bodyPr/>
        <a:lstStyle/>
        <a:p>
          <a:endParaRPr lang="en-US"/>
        </a:p>
      </dgm:t>
    </dgm:pt>
    <dgm:pt modelId="{234D1B7B-98A9-4084-ACC7-86382F7424BA}" type="sibTrans" cxnId="{62D5F542-9382-4A5E-BB66-14B0D711A10C}">
      <dgm:prSet/>
      <dgm:spPr/>
      <dgm:t>
        <a:bodyPr/>
        <a:lstStyle/>
        <a:p>
          <a:endParaRPr lang="en-US"/>
        </a:p>
      </dgm:t>
    </dgm:pt>
    <dgm:pt modelId="{8A6BEF77-9EF5-44C8-8CBB-1D665A7EA307}">
      <dgm:prSet custT="1"/>
      <dgm:spPr>
        <a:noFill/>
      </dgm:spPr>
      <dgm:t>
        <a:bodyPr/>
        <a:lstStyle/>
        <a:p>
          <a:r>
            <a:rPr lang="en-GB" sz="2400" dirty="0"/>
            <a:t>This presentation explored Jenny’s situation using </a:t>
          </a:r>
          <a:r>
            <a:rPr lang="en-GB" sz="2400" b="1" dirty="0"/>
            <a:t>Erikson’s Psychosocial Development Theory</a:t>
          </a:r>
          <a:r>
            <a:rPr lang="en-GB" sz="2400" dirty="0"/>
            <a:t>.</a:t>
          </a:r>
          <a:endParaRPr lang="en-US" sz="2400" dirty="0"/>
        </a:p>
      </dgm:t>
    </dgm:pt>
    <dgm:pt modelId="{3BBBA209-3700-4F04-9C50-4F30489DF983}" type="sibTrans" cxnId="{89BFD223-D5B9-42E2-831A-E83D0A04F1C6}">
      <dgm:prSet/>
      <dgm:spPr/>
      <dgm:t>
        <a:bodyPr/>
        <a:lstStyle/>
        <a:p>
          <a:endParaRPr lang="en-US"/>
        </a:p>
      </dgm:t>
    </dgm:pt>
    <dgm:pt modelId="{3415267F-32D6-4AA7-A2B9-B33BE8D74E77}" type="parTrans" cxnId="{89BFD223-D5B9-42E2-831A-E83D0A04F1C6}">
      <dgm:prSet/>
      <dgm:spPr/>
      <dgm:t>
        <a:bodyPr/>
        <a:lstStyle/>
        <a:p>
          <a:endParaRPr lang="en-US"/>
        </a:p>
      </dgm:t>
    </dgm:pt>
    <dgm:pt modelId="{F1265506-0888-6E40-95B4-243EA1D9A3B9}" type="pres">
      <dgm:prSet presAssocID="{BB8D8191-75BE-4108-9FE7-24394A888F4B}" presName="linear" presStyleCnt="0">
        <dgm:presLayoutVars>
          <dgm:animLvl val="lvl"/>
          <dgm:resizeHandles val="exact"/>
        </dgm:presLayoutVars>
      </dgm:prSet>
      <dgm:spPr/>
    </dgm:pt>
    <dgm:pt modelId="{CA23C1CA-9128-E14B-AFFC-F8B37D8CD0B8}" type="pres">
      <dgm:prSet presAssocID="{8A6BEF77-9EF5-44C8-8CBB-1D665A7EA307}" presName="parentText" presStyleLbl="node1" presStyleIdx="0" presStyleCnt="6" custLinFactY="-65500000" custLinFactNeighborX="338" custLinFactNeighborY="-65566416">
        <dgm:presLayoutVars>
          <dgm:chMax val="0"/>
          <dgm:bulletEnabled val="1"/>
        </dgm:presLayoutVars>
      </dgm:prSet>
      <dgm:spPr/>
    </dgm:pt>
    <dgm:pt modelId="{76C67CA7-9C04-7741-92FF-3FE11295CE24}" type="pres">
      <dgm:prSet presAssocID="{3BBBA209-3700-4F04-9C50-4F30489DF983}" presName="spacer" presStyleCnt="0"/>
      <dgm:spPr/>
    </dgm:pt>
    <dgm:pt modelId="{EDF6E952-505D-B641-A763-4199A2AB1566}" type="pres">
      <dgm:prSet presAssocID="{C2ADA78E-06FB-45EF-8607-2329FC1EAA83}" presName="parentText" presStyleLbl="node1" presStyleIdx="1" presStyleCnt="6" custLinFactY="-42700000" custLinFactNeighborX="2030" custLinFactNeighborY="-42766791">
        <dgm:presLayoutVars>
          <dgm:chMax val="0"/>
          <dgm:bulletEnabled val="1"/>
        </dgm:presLayoutVars>
      </dgm:prSet>
      <dgm:spPr/>
    </dgm:pt>
    <dgm:pt modelId="{38E6461C-BB08-A94F-B2AB-B21073AC96F6}" type="pres">
      <dgm:prSet presAssocID="{BD5F0761-36AC-43EF-825D-6C97B5D25D49}" presName="spacer" presStyleCnt="0"/>
      <dgm:spPr/>
    </dgm:pt>
    <dgm:pt modelId="{D62700F2-C95D-654A-9ECA-581B693D2DEB}" type="pres">
      <dgm:prSet presAssocID="{E8063966-8D31-461D-A5AD-2F558C3DEF47}" presName="parentText" presStyleLbl="node1" presStyleIdx="2" presStyleCnt="6" custScaleY="2000000" custLinFactY="-27700000" custLinFactNeighborX="1692" custLinFactNeighborY="-27726379">
        <dgm:presLayoutVars>
          <dgm:chMax val="0"/>
          <dgm:bulletEnabled val="1"/>
        </dgm:presLayoutVars>
      </dgm:prSet>
      <dgm:spPr/>
    </dgm:pt>
    <dgm:pt modelId="{9A7D34F2-3FB9-A541-A2AA-26C3E2754838}" type="pres">
      <dgm:prSet presAssocID="{57F68377-A6E0-4C1A-942B-78F3E9480233}" presName="spacer" presStyleCnt="0"/>
      <dgm:spPr/>
    </dgm:pt>
    <dgm:pt modelId="{AF6831FD-023E-B340-BEB2-E53680D2D694}" type="pres">
      <dgm:prSet presAssocID="{7B640F78-BEB3-4D65-A7A7-01DD1602DCB1}" presName="parentText" presStyleLbl="node1" presStyleIdx="3" presStyleCnt="6" custScaleY="2000000" custLinFactY="-9600000" custLinFactNeighborX="508" custLinFactNeighborY="-9606560">
        <dgm:presLayoutVars>
          <dgm:chMax val="0"/>
          <dgm:bulletEnabled val="1"/>
        </dgm:presLayoutVars>
      </dgm:prSet>
      <dgm:spPr/>
    </dgm:pt>
    <dgm:pt modelId="{72260EAD-E60D-0A4A-935B-5D3B75324979}" type="pres">
      <dgm:prSet presAssocID="{FDED2D0D-39B1-4ABC-85FF-580350A9A537}" presName="spacer" presStyleCnt="0"/>
      <dgm:spPr/>
    </dgm:pt>
    <dgm:pt modelId="{86A178B3-1DB3-F147-934A-BDAEFBA7BCB7}" type="pres">
      <dgm:prSet presAssocID="{E7502F50-3EAF-47FF-B1F2-8FDC14170BD1}" presName="parentText" presStyleLbl="node1" presStyleIdx="4" presStyleCnt="6" custAng="0" custScaleY="2000000" custLinFactY="11700000" custLinFactNeighborX="-19868" custLinFactNeighborY="11730402">
        <dgm:presLayoutVars>
          <dgm:chMax val="0"/>
          <dgm:bulletEnabled val="1"/>
        </dgm:presLayoutVars>
      </dgm:prSet>
      <dgm:spPr/>
    </dgm:pt>
    <dgm:pt modelId="{0E3F8640-577F-7245-98A3-FFA106471529}" type="pres">
      <dgm:prSet presAssocID="{D9EE638C-6EAD-4924-BA61-83A1CF20A1A6}" presName="spacer" presStyleCnt="0"/>
      <dgm:spPr/>
    </dgm:pt>
    <dgm:pt modelId="{AB296B4A-3D74-294B-8510-EDE4CFD7B5EA}" type="pres">
      <dgm:prSet presAssocID="{A632D96C-8098-4612-9967-F410EF8E9C0F}" presName="parentText" presStyleLbl="node1" presStyleIdx="5" presStyleCnt="6" custAng="0" custScaleY="2000000" custLinFactY="41200000" custLinFactNeighborX="1015" custLinFactNeighborY="41256473">
        <dgm:presLayoutVars>
          <dgm:chMax val="0"/>
          <dgm:bulletEnabled val="1"/>
        </dgm:presLayoutVars>
      </dgm:prSet>
      <dgm:spPr/>
    </dgm:pt>
  </dgm:ptLst>
  <dgm:cxnLst>
    <dgm:cxn modelId="{89BFD223-D5B9-42E2-831A-E83D0A04F1C6}" srcId="{BB8D8191-75BE-4108-9FE7-24394A888F4B}" destId="{8A6BEF77-9EF5-44C8-8CBB-1D665A7EA307}" srcOrd="0" destOrd="0" parTransId="{3415267F-32D6-4AA7-A2B9-B33BE8D74E77}" sibTransId="{3BBBA209-3700-4F04-9C50-4F30489DF983}"/>
    <dgm:cxn modelId="{DA6C5A39-0CE0-F945-8105-3D5B0B9F5180}" type="presOf" srcId="{E7502F50-3EAF-47FF-B1F2-8FDC14170BD1}" destId="{86A178B3-1DB3-F147-934A-BDAEFBA7BCB7}" srcOrd="0" destOrd="0" presId="urn:microsoft.com/office/officeart/2005/8/layout/vList2"/>
    <dgm:cxn modelId="{C249E73E-1144-460F-B3D9-945C3EFF336B}" srcId="{BB8D8191-75BE-4108-9FE7-24394A888F4B}" destId="{7B640F78-BEB3-4D65-A7A7-01DD1602DCB1}" srcOrd="3" destOrd="0" parTransId="{EC612AA9-408A-46A2-B789-2087FF17BD31}" sibTransId="{FDED2D0D-39B1-4ABC-85FF-580350A9A537}"/>
    <dgm:cxn modelId="{62D5F542-9382-4A5E-BB66-14B0D711A10C}" srcId="{BB8D8191-75BE-4108-9FE7-24394A888F4B}" destId="{A632D96C-8098-4612-9967-F410EF8E9C0F}" srcOrd="5" destOrd="0" parTransId="{55BA79F6-466C-4722-AFF0-D8694AB64C39}" sibTransId="{234D1B7B-98A9-4084-ACC7-86382F7424BA}"/>
    <dgm:cxn modelId="{64407C78-20FB-7142-9CFA-9143143BD262}" type="presOf" srcId="{BB8D8191-75BE-4108-9FE7-24394A888F4B}" destId="{F1265506-0888-6E40-95B4-243EA1D9A3B9}" srcOrd="0" destOrd="0" presId="urn:microsoft.com/office/officeart/2005/8/layout/vList2"/>
    <dgm:cxn modelId="{0D2F2281-9346-0640-8817-2E03777DF4B9}" type="presOf" srcId="{8A6BEF77-9EF5-44C8-8CBB-1D665A7EA307}" destId="{CA23C1CA-9128-E14B-AFFC-F8B37D8CD0B8}" srcOrd="0" destOrd="0" presId="urn:microsoft.com/office/officeart/2005/8/layout/vList2"/>
    <dgm:cxn modelId="{C7F9B092-45DF-F741-ACEA-23D75E78E118}" type="presOf" srcId="{7B640F78-BEB3-4D65-A7A7-01DD1602DCB1}" destId="{AF6831FD-023E-B340-BEB2-E53680D2D694}" srcOrd="0" destOrd="0" presId="urn:microsoft.com/office/officeart/2005/8/layout/vList2"/>
    <dgm:cxn modelId="{7DDAF6A1-79F4-42DD-AE38-78725A0D7EBD}" srcId="{BB8D8191-75BE-4108-9FE7-24394A888F4B}" destId="{E8063966-8D31-461D-A5AD-2F558C3DEF47}" srcOrd="2" destOrd="0" parTransId="{1A9A6F23-D8E1-4A84-99D7-7EE7BC55621D}" sibTransId="{57F68377-A6E0-4C1A-942B-78F3E9480233}"/>
    <dgm:cxn modelId="{AED760A8-07CB-9C4B-8DCA-5EDE91FB33AA}" type="presOf" srcId="{A632D96C-8098-4612-9967-F410EF8E9C0F}" destId="{AB296B4A-3D74-294B-8510-EDE4CFD7B5EA}" srcOrd="0" destOrd="0" presId="urn:microsoft.com/office/officeart/2005/8/layout/vList2"/>
    <dgm:cxn modelId="{B9EA9BB6-CF9F-4C94-8E68-7123ECFF1DC2}" srcId="{BB8D8191-75BE-4108-9FE7-24394A888F4B}" destId="{E7502F50-3EAF-47FF-B1F2-8FDC14170BD1}" srcOrd="4" destOrd="0" parTransId="{893A15CD-1A36-42FD-A941-3B0B8436FBFA}" sibTransId="{D9EE638C-6EAD-4924-BA61-83A1CF20A1A6}"/>
    <dgm:cxn modelId="{96FEFEBB-DCF8-C24A-8F08-B82C0A7323B2}" type="presOf" srcId="{C2ADA78E-06FB-45EF-8607-2329FC1EAA83}" destId="{EDF6E952-505D-B641-A763-4199A2AB1566}" srcOrd="0" destOrd="0" presId="urn:microsoft.com/office/officeart/2005/8/layout/vList2"/>
    <dgm:cxn modelId="{E350C4E2-CB79-4E06-8264-B0C38096B540}" srcId="{BB8D8191-75BE-4108-9FE7-24394A888F4B}" destId="{C2ADA78E-06FB-45EF-8607-2329FC1EAA83}" srcOrd="1" destOrd="0" parTransId="{DCE159AE-8D36-4C2C-9C22-846ADC3A6E02}" sibTransId="{BD5F0761-36AC-43EF-825D-6C97B5D25D49}"/>
    <dgm:cxn modelId="{EC1CF2F8-60EA-1248-BD37-204D95C78247}" type="presOf" srcId="{E8063966-8D31-461D-A5AD-2F558C3DEF47}" destId="{D62700F2-C95D-654A-9ECA-581B693D2DEB}" srcOrd="0" destOrd="0" presId="urn:microsoft.com/office/officeart/2005/8/layout/vList2"/>
    <dgm:cxn modelId="{A4B63001-E619-2141-AC00-2E0ED7B4A8E4}" type="presParOf" srcId="{F1265506-0888-6E40-95B4-243EA1D9A3B9}" destId="{CA23C1CA-9128-E14B-AFFC-F8B37D8CD0B8}" srcOrd="0" destOrd="0" presId="urn:microsoft.com/office/officeart/2005/8/layout/vList2"/>
    <dgm:cxn modelId="{5787939E-D88E-F64B-BEAA-36DC34838ACB}" type="presParOf" srcId="{F1265506-0888-6E40-95B4-243EA1D9A3B9}" destId="{76C67CA7-9C04-7741-92FF-3FE11295CE24}" srcOrd="1" destOrd="0" presId="urn:microsoft.com/office/officeart/2005/8/layout/vList2"/>
    <dgm:cxn modelId="{567E0FA2-CD18-E44D-849F-0D8D4B97D98B}" type="presParOf" srcId="{F1265506-0888-6E40-95B4-243EA1D9A3B9}" destId="{EDF6E952-505D-B641-A763-4199A2AB1566}" srcOrd="2" destOrd="0" presId="urn:microsoft.com/office/officeart/2005/8/layout/vList2"/>
    <dgm:cxn modelId="{80D9F33B-CA92-7D45-8696-7F98BD4E742B}" type="presParOf" srcId="{F1265506-0888-6E40-95B4-243EA1D9A3B9}" destId="{38E6461C-BB08-A94F-B2AB-B21073AC96F6}" srcOrd="3" destOrd="0" presId="urn:microsoft.com/office/officeart/2005/8/layout/vList2"/>
    <dgm:cxn modelId="{7AF77AB6-9B1C-B240-A9FB-2636A66661EE}" type="presParOf" srcId="{F1265506-0888-6E40-95B4-243EA1D9A3B9}" destId="{D62700F2-C95D-654A-9ECA-581B693D2DEB}" srcOrd="4" destOrd="0" presId="urn:microsoft.com/office/officeart/2005/8/layout/vList2"/>
    <dgm:cxn modelId="{A250591D-D05D-B747-A754-996551CC9614}" type="presParOf" srcId="{F1265506-0888-6E40-95B4-243EA1D9A3B9}" destId="{9A7D34F2-3FB9-A541-A2AA-26C3E2754838}" srcOrd="5" destOrd="0" presId="urn:microsoft.com/office/officeart/2005/8/layout/vList2"/>
    <dgm:cxn modelId="{9D21A2CE-0E25-FF48-AD5F-97BEA93559A9}" type="presParOf" srcId="{F1265506-0888-6E40-95B4-243EA1D9A3B9}" destId="{AF6831FD-023E-B340-BEB2-E53680D2D694}" srcOrd="6" destOrd="0" presId="urn:microsoft.com/office/officeart/2005/8/layout/vList2"/>
    <dgm:cxn modelId="{0FD2C51C-80AE-1141-B678-13506D091D28}" type="presParOf" srcId="{F1265506-0888-6E40-95B4-243EA1D9A3B9}" destId="{72260EAD-E60D-0A4A-935B-5D3B75324979}" srcOrd="7" destOrd="0" presId="urn:microsoft.com/office/officeart/2005/8/layout/vList2"/>
    <dgm:cxn modelId="{586D19D8-F21A-A043-9EFD-DDE6759200A6}" type="presParOf" srcId="{F1265506-0888-6E40-95B4-243EA1D9A3B9}" destId="{86A178B3-1DB3-F147-934A-BDAEFBA7BCB7}" srcOrd="8" destOrd="0" presId="urn:microsoft.com/office/officeart/2005/8/layout/vList2"/>
    <dgm:cxn modelId="{732A4CE0-56C1-574E-AE31-AAF7B59716E6}" type="presParOf" srcId="{F1265506-0888-6E40-95B4-243EA1D9A3B9}" destId="{0E3F8640-577F-7245-98A3-FFA106471529}" srcOrd="9" destOrd="0" presId="urn:microsoft.com/office/officeart/2005/8/layout/vList2"/>
    <dgm:cxn modelId="{C370484B-B3B0-E440-9C90-AF33830C9EEB}" type="presParOf" srcId="{F1265506-0888-6E40-95B4-243EA1D9A3B9}" destId="{AB296B4A-3D74-294B-8510-EDE4CFD7B5E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35AB4B-199F-1E49-AE76-D16695FE90B9}">
      <dsp:nvSpPr>
        <dsp:cNvPr id="0" name=""/>
        <dsp:cNvSpPr/>
      </dsp:nvSpPr>
      <dsp:spPr>
        <a:xfrm>
          <a:off x="0" y="0"/>
          <a:ext cx="4770227" cy="8774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Stages may be </a:t>
          </a:r>
          <a:r>
            <a:rPr lang="en-GB" sz="1900" b="1" kern="1200" dirty="0"/>
            <a:t>too general</a:t>
          </a:r>
          <a:r>
            <a:rPr lang="en-GB" sz="1900" kern="1200" dirty="0"/>
            <a:t> for all individuals.</a:t>
          </a:r>
          <a:r>
            <a:rPr lang="en-GB" sz="1900" b="0" i="1" u="none" kern="1200" dirty="0"/>
            <a:t> (Erikson, 1963)</a:t>
          </a:r>
          <a:endParaRPr lang="en-US" sz="1900" kern="1200" dirty="0"/>
        </a:p>
      </dsp:txBody>
      <dsp:txXfrm>
        <a:off x="25700" y="25700"/>
        <a:ext cx="3749238" cy="826055"/>
      </dsp:txXfrm>
    </dsp:sp>
    <dsp:sp modelId="{15BF5E8E-7BA0-124C-8476-ABB2E104D7D2}">
      <dsp:nvSpPr>
        <dsp:cNvPr id="0" name=""/>
        <dsp:cNvSpPr/>
      </dsp:nvSpPr>
      <dsp:spPr>
        <a:xfrm>
          <a:off x="399506" y="1036992"/>
          <a:ext cx="4770227" cy="8774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Development does not always follow clear stages.</a:t>
          </a:r>
          <a:r>
            <a:rPr lang="en-GB" sz="1900" b="0" i="1" u="none" kern="1200" dirty="0"/>
            <a:t> (McLeod, 2018)</a:t>
          </a:r>
          <a:endParaRPr lang="en-US" sz="1900" kern="1200" dirty="0"/>
        </a:p>
      </dsp:txBody>
      <dsp:txXfrm>
        <a:off x="425206" y="1062692"/>
        <a:ext cx="3748974" cy="826055"/>
      </dsp:txXfrm>
    </dsp:sp>
    <dsp:sp modelId="{05BFB284-F68F-5A48-9478-4F688E16B448}">
      <dsp:nvSpPr>
        <dsp:cNvPr id="0" name=""/>
        <dsp:cNvSpPr/>
      </dsp:nvSpPr>
      <dsp:spPr>
        <a:xfrm>
          <a:off x="793050" y="2073985"/>
          <a:ext cx="4770227" cy="8774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Cultural differences are not always considered.</a:t>
          </a:r>
          <a:r>
            <a:rPr lang="en-GB" sz="1900" b="0" i="0" u="none" kern="1200" dirty="0"/>
            <a:t> (McLeod, 2018)</a:t>
          </a:r>
          <a:endParaRPr lang="en-US" sz="1900" kern="1200" dirty="0"/>
        </a:p>
      </dsp:txBody>
      <dsp:txXfrm>
        <a:off x="818750" y="2099685"/>
        <a:ext cx="3754937" cy="826055"/>
      </dsp:txXfrm>
    </dsp:sp>
    <dsp:sp modelId="{46A8482E-70E2-5645-9A37-963D0A4C51A9}">
      <dsp:nvSpPr>
        <dsp:cNvPr id="0" name=""/>
        <dsp:cNvSpPr/>
      </dsp:nvSpPr>
      <dsp:spPr>
        <a:xfrm>
          <a:off x="1192556" y="3110978"/>
          <a:ext cx="4770227" cy="87745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Some ideas are difficult to test scientifically </a:t>
          </a:r>
          <a:r>
            <a:rPr lang="en-GB" sz="1900" b="0" i="1" u="none" kern="1200" dirty="0"/>
            <a:t>(McLeod, 2018)</a:t>
          </a:r>
          <a:endParaRPr lang="en-US" sz="1900" kern="1200" dirty="0"/>
        </a:p>
      </dsp:txBody>
      <dsp:txXfrm>
        <a:off x="1218256" y="3136678"/>
        <a:ext cx="3748974" cy="826055"/>
      </dsp:txXfrm>
    </dsp:sp>
    <dsp:sp modelId="{8EB4AB1F-AF80-834B-84B4-B3E505416E57}">
      <dsp:nvSpPr>
        <dsp:cNvPr id="0" name=""/>
        <dsp:cNvSpPr/>
      </dsp:nvSpPr>
      <dsp:spPr>
        <a:xfrm>
          <a:off x="4199881" y="672051"/>
          <a:ext cx="570346" cy="57034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4328209" y="672051"/>
        <a:ext cx="313690" cy="429185"/>
      </dsp:txXfrm>
    </dsp:sp>
    <dsp:sp modelId="{CA99CCAF-982E-8C45-9363-F7CA13F98531}">
      <dsp:nvSpPr>
        <dsp:cNvPr id="0" name=""/>
        <dsp:cNvSpPr/>
      </dsp:nvSpPr>
      <dsp:spPr>
        <a:xfrm>
          <a:off x="4599387" y="1709043"/>
          <a:ext cx="570346" cy="57034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4727715" y="1709043"/>
        <a:ext cx="313690" cy="429185"/>
      </dsp:txXfrm>
    </dsp:sp>
    <dsp:sp modelId="{8817796D-64DE-A34F-A1C3-D8AB14FFE0A0}">
      <dsp:nvSpPr>
        <dsp:cNvPr id="0" name=""/>
        <dsp:cNvSpPr/>
      </dsp:nvSpPr>
      <dsp:spPr>
        <a:xfrm>
          <a:off x="4992931" y="2746036"/>
          <a:ext cx="570346" cy="57034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5121259" y="2746036"/>
        <a:ext cx="313690" cy="4291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23C1CA-9128-E14B-AFFC-F8B37D8CD0B8}">
      <dsp:nvSpPr>
        <dsp:cNvPr id="0" name=""/>
        <dsp:cNvSpPr/>
      </dsp:nvSpPr>
      <dsp:spPr>
        <a:xfrm>
          <a:off x="0" y="760489"/>
          <a:ext cx="6755130" cy="1"/>
        </a:xfrm>
        <a:prstGeom prst="round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This presentation explored Jenny’s situation using </a:t>
          </a:r>
          <a:r>
            <a:rPr lang="en-GB" sz="2400" b="1" kern="1200" dirty="0"/>
            <a:t>Erikson’s Psychosocial Development Theory</a:t>
          </a:r>
          <a:r>
            <a:rPr lang="en-GB" sz="2400" kern="1200" dirty="0"/>
            <a:t>.</a:t>
          </a:r>
          <a:endParaRPr lang="en-US" sz="2400" kern="1200" dirty="0"/>
        </a:p>
      </dsp:txBody>
      <dsp:txXfrm>
        <a:off x="0" y="760489"/>
        <a:ext cx="6755130" cy="1"/>
      </dsp:txXfrm>
    </dsp:sp>
    <dsp:sp modelId="{EDF6E952-505D-B641-A763-4199A2AB1566}">
      <dsp:nvSpPr>
        <dsp:cNvPr id="0" name=""/>
        <dsp:cNvSpPr/>
      </dsp:nvSpPr>
      <dsp:spPr>
        <a:xfrm>
          <a:off x="0" y="1489620"/>
          <a:ext cx="6755130" cy="1"/>
        </a:xfrm>
        <a:prstGeom prst="round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kern="1200" dirty="0">
              <a:solidFill>
                <a:schemeClr val="accent2"/>
              </a:solidFill>
            </a:rPr>
            <a:t>Key points:</a:t>
          </a:r>
          <a:endParaRPr lang="en-US" sz="2800" b="1" i="1" kern="1200" dirty="0">
            <a:solidFill>
              <a:schemeClr val="accent2"/>
            </a:solidFill>
          </a:endParaRPr>
        </a:p>
      </dsp:txBody>
      <dsp:txXfrm>
        <a:off x="0" y="1489620"/>
        <a:ext cx="6755130" cy="1"/>
      </dsp:txXfrm>
    </dsp:sp>
    <dsp:sp modelId="{D62700F2-C95D-654A-9ECA-581B693D2DEB}">
      <dsp:nvSpPr>
        <dsp:cNvPr id="0" name=""/>
        <dsp:cNvSpPr/>
      </dsp:nvSpPr>
      <dsp:spPr>
        <a:xfrm>
          <a:off x="0" y="1971695"/>
          <a:ext cx="6755130" cy="39"/>
        </a:xfrm>
        <a:prstGeom prst="round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Jenny is in the </a:t>
          </a:r>
          <a:r>
            <a:rPr lang="en-GB" sz="2400" b="1" kern="1200" dirty="0"/>
            <a:t>identity vs role confusion stage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2" y="1971697"/>
        <a:ext cx="6755126" cy="35"/>
      </dsp:txXfrm>
    </dsp:sp>
    <dsp:sp modelId="{AF6831FD-023E-B340-BEB2-E53680D2D694}">
      <dsp:nvSpPr>
        <dsp:cNvPr id="0" name=""/>
        <dsp:cNvSpPr/>
      </dsp:nvSpPr>
      <dsp:spPr>
        <a:xfrm>
          <a:off x="0" y="2551858"/>
          <a:ext cx="6755130" cy="39"/>
        </a:xfrm>
        <a:prstGeom prst="round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 caring responsibilities may affect her development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2" y="2551860"/>
        <a:ext cx="6755126" cy="35"/>
      </dsp:txXfrm>
    </dsp:sp>
    <dsp:sp modelId="{86A178B3-1DB3-F147-934A-BDAEFBA7BCB7}">
      <dsp:nvSpPr>
        <dsp:cNvPr id="0" name=""/>
        <dsp:cNvSpPr/>
      </dsp:nvSpPr>
      <dsp:spPr>
        <a:xfrm>
          <a:off x="0" y="3234455"/>
          <a:ext cx="6755130" cy="39"/>
        </a:xfrm>
        <a:prstGeom prst="round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Support such as young carers services and school support can help.</a:t>
          </a:r>
          <a:endParaRPr lang="en-US" sz="2400" kern="1200" dirty="0"/>
        </a:p>
      </dsp:txBody>
      <dsp:txXfrm>
        <a:off x="2" y="3234457"/>
        <a:ext cx="6755126" cy="35"/>
      </dsp:txXfrm>
    </dsp:sp>
    <dsp:sp modelId="{AB296B4A-3D74-294B-8510-EDE4CFD7B5EA}">
      <dsp:nvSpPr>
        <dsp:cNvPr id="0" name=""/>
        <dsp:cNvSpPr/>
      </dsp:nvSpPr>
      <dsp:spPr>
        <a:xfrm>
          <a:off x="0" y="4177796"/>
          <a:ext cx="6755130" cy="39"/>
        </a:xfrm>
        <a:prstGeom prst="round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kern="1200" dirty="0">
              <a:solidFill>
                <a:schemeClr val="accent2"/>
              </a:solidFill>
            </a:rPr>
            <a:t>Main message:</a:t>
          </a:r>
          <a:br>
            <a:rPr lang="en-GB" sz="2800" b="1" i="1" kern="1200" dirty="0">
              <a:solidFill>
                <a:schemeClr val="accent2"/>
              </a:solidFill>
            </a:rPr>
          </a:br>
          <a:r>
            <a:rPr lang="en-GB" sz="2400" kern="1200" dirty="0"/>
            <a:t>Young carers need support so they can </a:t>
          </a:r>
          <a:r>
            <a:rPr lang="en-GB" sz="2400" b="1" kern="1200" dirty="0"/>
            <a:t>develop their identity, education, and wellbeing.</a:t>
          </a:r>
          <a:endParaRPr lang="en-US" sz="2400" kern="1200" dirty="0"/>
        </a:p>
      </dsp:txBody>
      <dsp:txXfrm>
        <a:off x="2" y="4177798"/>
        <a:ext cx="6755126" cy="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5FA243-EC7C-4B43-960F-AF6C8303FD71}" type="datetimeFigureOut">
              <a:rPr lang="en-US" smtClean="0"/>
              <a:t>3/10/26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ECB136-B608-2F4F-855C-ACC2D61925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369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3035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367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226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6252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1218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929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470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2078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2356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ECB136-B608-2F4F-855C-ACC2D619258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7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934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672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383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232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109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80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550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081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965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67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71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4000"/>
                <a:satMod val="80000"/>
                <a:lumMod val="106000"/>
                <a:alpha val="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609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7" r:id="rId1"/>
    <p:sldLayoutId id="2147483928" r:id="rId2"/>
    <p:sldLayoutId id="2147483929" r:id="rId3"/>
    <p:sldLayoutId id="2147483930" r:id="rId4"/>
    <p:sldLayoutId id="2147483931" r:id="rId5"/>
    <p:sldLayoutId id="2147483932" r:id="rId6"/>
    <p:sldLayoutId id="2147483933" r:id="rId7"/>
    <p:sldLayoutId id="2147483934" r:id="rId8"/>
    <p:sldLayoutId id="2147483935" r:id="rId9"/>
    <p:sldLayoutId id="2147483936" r:id="rId10"/>
    <p:sldLayoutId id="21474839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microsoft.com/office/2007/relationships/hdphoto" Target="../media/hdphoto2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5.png"/><Relationship Id="rId4" Type="http://schemas.microsoft.com/office/2007/relationships/hdphoto" Target="../media/hdphoto3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g"/><Relationship Id="rId4" Type="http://schemas.openxmlformats.org/officeDocument/2006/relationships/image" Target="../media/image15.svg"/><Relationship Id="rId9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6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7.svg"/><Relationship Id="rId9" Type="http://schemas.microsoft.com/office/2007/relationships/diagramDrawing" Target="../diagrams/drawing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microsoft.com/office/2007/relationships/hdphoto" Target="../media/hdphoto7.wdp"/><Relationship Id="rId7" Type="http://schemas.openxmlformats.org/officeDocument/2006/relationships/diagramLayout" Target="../diagrams/layout2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microsoft.com/office/2007/relationships/hdphoto" Target="../media/hdphoto8.wdp"/><Relationship Id="rId10" Type="http://schemas.microsoft.com/office/2007/relationships/diagramDrawing" Target="../diagrams/drawing2.xml"/><Relationship Id="rId4" Type="http://schemas.openxmlformats.org/officeDocument/2006/relationships/image" Target="../media/image29.png"/><Relationship Id="rId9" Type="http://schemas.openxmlformats.org/officeDocument/2006/relationships/diagramColors" Target="../diagrams/colors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3DBEB6-DE1B-C337-C232-184AEE0C14D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900"/>
                    </a14:imgEffect>
                    <a14:imgEffect>
                      <a14:saturation sat="33000"/>
                    </a14:imgEffect>
                  </a14:imgLayer>
                </a14:imgProps>
              </a:ext>
            </a:extLst>
          </a:blip>
          <a:srcRect t="10000"/>
          <a:stretch>
            <a:fillRect/>
          </a:stretch>
        </p:blipFill>
        <p:spPr>
          <a:xfrm>
            <a:off x="-125016" y="0"/>
            <a:ext cx="12442031" cy="7272892"/>
          </a:xfrm>
          <a:prstGeom prst="rect">
            <a:avLst/>
          </a:prstGeom>
          <a:effectLst>
            <a:outerShdw blurRad="1160017" dist="50800" dir="15000000" algn="ctr" rotWithShape="0">
              <a:srgbClr val="000000">
                <a:alpha val="40296"/>
              </a:srgbClr>
            </a:outerShdw>
            <a:reflection stA="21000" endPos="65000" dist="508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3C660D-940A-3106-C358-84F7E3C69C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17020" y="5143958"/>
            <a:ext cx="4514851" cy="1515873"/>
          </a:xfrm>
          <a:ln>
            <a:noFill/>
          </a:ln>
        </p:spPr>
        <p:txBody>
          <a:bodyPr anchor="ctr">
            <a:normAutofit fontScale="90000"/>
          </a:bodyPr>
          <a:lstStyle/>
          <a:p>
            <a:br>
              <a:rPr lang="en-GB" sz="2000" dirty="0">
                <a:solidFill>
                  <a:schemeClr val="bg2"/>
                </a:solidFill>
              </a:rPr>
            </a:br>
            <a:r>
              <a:rPr lang="en-GB" sz="2200" b="1" dirty="0">
                <a:solidFill>
                  <a:schemeClr val="bg2"/>
                </a:solidFill>
              </a:rPr>
              <a:t>Your name Helen May Escoto Frial</a:t>
            </a:r>
            <a:br>
              <a:rPr lang="en-GB" sz="2200" b="1" dirty="0">
                <a:solidFill>
                  <a:schemeClr val="bg2"/>
                </a:solidFill>
              </a:rPr>
            </a:br>
            <a:r>
              <a:rPr lang="en-GB" sz="2200" b="1" dirty="0">
                <a:solidFill>
                  <a:schemeClr val="bg2"/>
                </a:solidFill>
              </a:rPr>
              <a:t>Student Number: 2430209</a:t>
            </a:r>
            <a:br>
              <a:rPr lang="en-GB" sz="2200" b="1" dirty="0">
                <a:solidFill>
                  <a:schemeClr val="bg2"/>
                </a:solidFill>
              </a:rPr>
            </a:br>
            <a:r>
              <a:rPr lang="en-GB" sz="2200" b="1" dirty="0">
                <a:solidFill>
                  <a:schemeClr val="bg2"/>
                </a:solidFill>
              </a:rPr>
              <a:t>Course / date Psychology in Health And Social Care </a:t>
            </a:r>
            <a:br>
              <a:rPr lang="en-GB" sz="2200" b="1" dirty="0">
                <a:solidFill>
                  <a:schemeClr val="bg2"/>
                </a:solidFill>
              </a:rPr>
            </a:br>
            <a:r>
              <a:rPr lang="en-GB" sz="22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Module lead: Farah Wiita </a:t>
            </a:r>
            <a:br>
              <a:rPr lang="en-GB" sz="2200" b="1" dirty="0"/>
            </a:br>
            <a:r>
              <a:rPr lang="en-GB" sz="2200" b="1" dirty="0">
                <a:solidFill>
                  <a:schemeClr val="bg2"/>
                </a:solidFill>
              </a:rPr>
              <a:t> </a:t>
            </a:r>
            <a:br>
              <a:rPr lang="en-GB" sz="2200" b="1" dirty="0">
                <a:solidFill>
                  <a:schemeClr val="bg2"/>
                </a:solidFill>
              </a:rPr>
            </a:br>
            <a:br>
              <a:rPr lang="en-GB" sz="2700" b="1" dirty="0">
                <a:solidFill>
                  <a:schemeClr val="bg1"/>
                </a:solidFill>
              </a:rPr>
            </a:br>
            <a:endParaRPr lang="en-US" sz="2700" b="1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2E8EAA-1D82-C994-FA0E-04C9511F00F9}"/>
              </a:ext>
            </a:extLst>
          </p:cNvPr>
          <p:cNvSpPr txBox="1"/>
          <p:nvPr/>
        </p:nvSpPr>
        <p:spPr>
          <a:xfrm>
            <a:off x="3125330" y="2556536"/>
            <a:ext cx="618631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6000" b="1" u="sng" kern="100" dirty="0">
                <a:solidFill>
                  <a:schemeClr val="bg2"/>
                </a:solidFill>
                <a:effectLst/>
                <a:latin typeface="Aldhabi" pitchFamily="2" charset="-78"/>
                <a:ea typeface="Aptos" panose="020B0004020202020204" pitchFamily="34" charset="0"/>
                <a:cs typeface="Aldhabi" pitchFamily="2" charset="-78"/>
              </a:rPr>
              <a:t>LCHS4010: Psychology in Health and Social Care</a:t>
            </a:r>
            <a:endParaRPr lang="en-GB" sz="6000" kern="100" dirty="0">
              <a:solidFill>
                <a:schemeClr val="bg2"/>
              </a:solidFill>
              <a:effectLst/>
              <a:latin typeface="Aldhabi" pitchFamily="2" charset="-78"/>
              <a:ea typeface="Aptos" panose="020B0004020202020204" pitchFamily="34" charset="0"/>
              <a:cs typeface="Aldhabi" pitchFamily="2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78AF1A-1B08-0481-CE25-09F1975AC48C}"/>
              </a:ext>
            </a:extLst>
          </p:cNvPr>
          <p:cNvSpPr txBox="1"/>
          <p:nvPr/>
        </p:nvSpPr>
        <p:spPr>
          <a:xfrm>
            <a:off x="0" y="5451271"/>
            <a:ext cx="8950077" cy="16212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Assignment Title: Assessment 1:</a:t>
            </a:r>
            <a:br>
              <a:rPr lang="en-GB" sz="2400" b="1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Individual</a:t>
            </a:r>
            <a:br>
              <a:rPr lang="en-GB" sz="2400" b="1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Presentation</a:t>
            </a:r>
            <a:br>
              <a:rPr lang="en-GB" sz="2400" b="1" dirty="0">
                <a:solidFill>
                  <a:schemeClr val="bg1"/>
                </a:solidFill>
              </a:rPr>
            </a:br>
            <a:endParaRPr lang="en-US" sz="2400" dirty="0"/>
          </a:p>
        </p:txBody>
      </p:sp>
      <p:pic>
        <p:nvPicPr>
          <p:cNvPr id="3074" name="Picture 2" descr="UWTSD London logo (002) – IHSCM">
            <a:extLst>
              <a:ext uri="{FF2B5EF4-FFF2-40B4-BE49-F238E27FC236}">
                <a16:creationId xmlns:a16="http://schemas.microsoft.com/office/drawing/2014/main" id="{1BF7FFCF-20E1-DA3F-D477-7F418D5BCE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alphaModFix amt="74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30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91" y="0"/>
            <a:ext cx="5238870" cy="2425033"/>
          </a:xfrm>
          <a:prstGeom prst="rect">
            <a:avLst/>
          </a:prstGeom>
          <a:gradFill>
            <a:gsLst>
              <a:gs pos="51000">
                <a:schemeClr val="bg2">
                  <a:tint val="94000"/>
                  <a:satMod val="80000"/>
                  <a:lumMod val="106000"/>
                  <a:alpha val="66000"/>
                </a:schemeClr>
              </a:gs>
              <a:gs pos="75000">
                <a:schemeClr val="bg2">
                  <a:shade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glow rad="127000">
              <a:schemeClr val="bg2">
                <a:lumMod val="60000"/>
                <a:lumOff val="40000"/>
              </a:schemeClr>
            </a:glow>
            <a:outerShdw blurRad="50800" dist="50800" dir="5400000" algn="ctr" rotWithShape="0">
              <a:srgbClr val="000000"/>
            </a:outerShdw>
            <a:reflection stA="96470" endPos="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636621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Businesswoman on wheelchair">
            <a:extLst>
              <a:ext uri="{FF2B5EF4-FFF2-40B4-BE49-F238E27FC236}">
                <a16:creationId xmlns:a16="http://schemas.microsoft.com/office/drawing/2014/main" id="{888A52E0-E317-7505-4406-D8DB5B6DA12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25000"/>
                    </a14:imgEffect>
                    <a14:imgEffect>
                      <a14:colorTemperature colorTemp="2481"/>
                    </a14:imgEffect>
                    <a14:imgEffect>
                      <a14:saturation sat="23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rcRect l="24709" r="15957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  <a:solidFill>
            <a:schemeClr val="accent1"/>
          </a:solidFill>
          <a:effectLst>
            <a:glow>
              <a:schemeClr val="accent1">
                <a:alpha val="56752"/>
              </a:schemeClr>
            </a:glow>
          </a:effectLst>
        </p:spPr>
      </p:pic>
      <p:pic>
        <p:nvPicPr>
          <p:cNvPr id="19" name="Picture 18" descr="Woman sitting in the hole in a wall">
            <a:extLst>
              <a:ext uri="{FF2B5EF4-FFF2-40B4-BE49-F238E27FC236}">
                <a16:creationId xmlns:a16="http://schemas.microsoft.com/office/drawing/2014/main" id="{AD51692A-7777-13F9-4EB0-6823B2B19A33}"/>
              </a:ext>
            </a:extLst>
          </p:cNvPr>
          <p:cNvPicPr>
            <a:picLocks/>
          </p:cNvPicPr>
          <p:nvPr/>
        </p:nvPicPr>
        <p:blipFill>
          <a:blip r:embed="rId5">
            <a:alphaModFix amt="38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0919"/>
                    </a14:imgEffect>
                    <a14:imgEffect>
                      <a14:saturation sat="110000"/>
                    </a14:imgEffect>
                    <a14:imgEffect>
                      <a14:brightnessContrast bright="27000" contrast="91000"/>
                    </a14:imgEffect>
                  </a14:imgLayer>
                </a14:imgProps>
              </a:ext>
            </a:extLst>
          </a:blip>
          <a:srcRect l="14056" r="26833"/>
          <a:stretch>
            <a:fillRect/>
          </a:stretch>
        </p:blipFill>
        <p:spPr>
          <a:xfrm>
            <a:off x="6546166" y="-379818"/>
            <a:ext cx="6096000" cy="6857990"/>
          </a:xfrm>
          <a:prstGeom prst="rect">
            <a:avLst/>
          </a:prstGeom>
          <a:gradFill>
            <a:gsLst>
              <a:gs pos="0">
                <a:schemeClr val="bg2">
                  <a:tint val="94000"/>
                  <a:satMod val="80000"/>
                  <a:alpha val="0"/>
                  <a:lumMod val="700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50000" t="50000" r="50000" b="50000"/>
            </a:path>
          </a:gradFill>
          <a:effectLst>
            <a:glow rad="965940">
              <a:schemeClr val="tx1">
                <a:alpha val="27000"/>
              </a:schemeClr>
            </a:glow>
            <a:outerShdw blurRad="545192" dist="1872476" dir="8640000" sx="127000" sy="127000" algn="ctr" rotWithShape="0">
              <a:schemeClr val="tx2"/>
            </a:outerShdw>
            <a:reflection blurRad="858274" stA="71000" endPos="6000" dir="5400000" sy="-100000" algn="bl" rotWithShape="0"/>
            <a:softEdge rad="1173717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A6B89B-93CD-FE6A-4D22-6BF409A08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49" y="325646"/>
            <a:ext cx="9165019" cy="1135316"/>
          </a:xfrm>
        </p:spPr>
        <p:txBody>
          <a:bodyPr anchor="b">
            <a:normAutofit/>
          </a:bodyPr>
          <a:lstStyle/>
          <a:p>
            <a:pPr algn="ctr"/>
            <a:r>
              <a:rPr lang="en-GB" sz="66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Introduction</a:t>
            </a:r>
            <a:endParaRPr lang="en-US" sz="6600" b="1" i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06483-F4EE-E7A9-BD17-EA7934D64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1786598"/>
            <a:ext cx="9801854" cy="4338110"/>
          </a:xfrm>
          <a:noFill/>
        </p:spPr>
        <p:txBody>
          <a:bodyPr anchor="t">
            <a:normAutofit fontScale="92500" lnSpcReduction="10000"/>
          </a:bodyPr>
          <a:lstStyle/>
          <a:p>
            <a:pPr lvl="0" algn="ctr"/>
            <a:r>
              <a:rPr lang="en-GB" b="1" i="1" dirty="0">
                <a:solidFill>
                  <a:srgbClr val="FFFFFF"/>
                </a:solidFill>
              </a:rPr>
              <a:t>Jenny is a 16-year-old young carer who has supported her mother for 5 years after her father’s death.</a:t>
            </a:r>
          </a:p>
          <a:p>
            <a:pPr lvl="0" algn="ctr"/>
            <a:r>
              <a:rPr lang="en-GB" b="1" i="1" dirty="0">
                <a:solidFill>
                  <a:srgbClr val="FFFFFF"/>
                </a:solidFill>
              </a:rPr>
              <a:t>Her mother needs help with daily tasks and memory problems.</a:t>
            </a:r>
          </a:p>
          <a:p>
            <a:pPr lvl="0" algn="ctr"/>
            <a:r>
              <a:rPr lang="en-GB" b="1" i="1" dirty="0">
                <a:solidFill>
                  <a:srgbClr val="FFFFFF"/>
                </a:solidFill>
              </a:rPr>
              <a:t>This situation may affect Jenny’s psychological and social development.</a:t>
            </a:r>
          </a:p>
          <a:p>
            <a:pPr marL="0" indent="0" algn="ctr">
              <a:buNone/>
            </a:pPr>
            <a:r>
              <a:rPr lang="en-GB" sz="3000" b="1" i="1" dirty="0">
                <a:solidFill>
                  <a:schemeClr val="accent2"/>
                </a:solidFill>
              </a:rPr>
              <a:t>Theory used: </a:t>
            </a:r>
            <a:r>
              <a:rPr lang="en-GB" b="1" i="1" dirty="0">
                <a:solidFill>
                  <a:srgbClr val="FFFFFF"/>
                </a:solidFill>
              </a:rPr>
              <a:t>Erikson’s Psychosocial Development Theory.</a:t>
            </a:r>
          </a:p>
          <a:p>
            <a:pPr marL="0" indent="0" algn="ctr">
              <a:buNone/>
            </a:pPr>
            <a:r>
              <a:rPr lang="en-GB" b="1" i="1" dirty="0">
                <a:solidFill>
                  <a:schemeClr val="accent2"/>
                </a:solidFill>
              </a:rPr>
              <a:t>Aim of presentation</a:t>
            </a:r>
          </a:p>
          <a:p>
            <a:pPr lvl="0" algn="ctr"/>
            <a:r>
              <a:rPr lang="en-GB" b="1" i="1" dirty="0">
                <a:solidFill>
                  <a:srgbClr val="FFFFFF"/>
                </a:solidFill>
              </a:rPr>
              <a:t>Explain the theory</a:t>
            </a:r>
          </a:p>
          <a:p>
            <a:pPr lvl="0" algn="ctr"/>
            <a:r>
              <a:rPr lang="en-GB" b="1" i="1" dirty="0">
                <a:solidFill>
                  <a:srgbClr val="FFFFFF"/>
                </a:solidFill>
              </a:rPr>
              <a:t>Apply it to Jenny’s situation</a:t>
            </a:r>
          </a:p>
          <a:p>
            <a:pPr lvl="0" algn="ctr"/>
            <a:r>
              <a:rPr lang="en-GB" b="1" i="1" dirty="0">
                <a:solidFill>
                  <a:srgbClr val="FFFFFF"/>
                </a:solidFill>
              </a:rPr>
              <a:t>Suggest strategies to support her wellbeing.</a:t>
            </a:r>
          </a:p>
          <a:p>
            <a:pPr algn="ctr"/>
            <a:endParaRPr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5919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Close-up of a wooden maze">
            <a:extLst>
              <a:ext uri="{FF2B5EF4-FFF2-40B4-BE49-F238E27FC236}">
                <a16:creationId xmlns:a16="http://schemas.microsoft.com/office/drawing/2014/main" id="{5C7648FF-938E-3F21-A098-CD7F00FB170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7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9954"/>
                    </a14:imgEffect>
                    <a14:imgEffect>
                      <a14:saturation sat="50000"/>
                    </a14:imgEffect>
                  </a14:imgLayer>
                </a14:imgProps>
              </a:ext>
            </a:extLst>
          </a:blip>
          <a:srcRect l="16192" r="8646" b="2"/>
          <a:stretch>
            <a:fillRect/>
          </a:stretch>
        </p:blipFill>
        <p:spPr>
          <a:xfrm>
            <a:off x="0" y="-45356"/>
            <a:ext cx="8450297" cy="6857990"/>
          </a:xfrm>
          <a:prstGeom prst="rect">
            <a:avLst/>
          </a:prstGeom>
          <a:gradFill>
            <a:gsLst>
              <a:gs pos="0">
                <a:schemeClr val="bg2">
                  <a:tint val="94000"/>
                  <a:satMod val="80000"/>
                  <a:lumMod val="106000"/>
                  <a:alpha val="80510"/>
                </a:schemeClr>
              </a:gs>
              <a:gs pos="100000">
                <a:schemeClr val="bg2">
                  <a:shade val="80000"/>
                </a:schemeClr>
              </a:gs>
            </a:gsLst>
            <a:path path="circle">
              <a:fillToRect l="50000" t="50000" r="50000" b="50000"/>
            </a:path>
          </a:gradFill>
          <a:effectLst>
            <a:glow rad="593414">
              <a:schemeClr val="accent1">
                <a:alpha val="40000"/>
              </a:schemeClr>
            </a:glow>
            <a:outerShdw blurRad="50800" dist="50800" dir="5400000" algn="ctr" rotWithShape="0">
              <a:schemeClr val="tx2">
                <a:alpha val="52000"/>
              </a:schemeClr>
            </a:outerShdw>
            <a:reflection stA="0" endPos="65000" dist="508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33112A-85C2-B511-222B-81D3CD1FE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998" y="347036"/>
            <a:ext cx="5784011" cy="851337"/>
          </a:xfrm>
          <a:pattFill prst="pct5">
            <a:fgClr>
              <a:schemeClr val="accent1"/>
            </a:fgClr>
            <a:bgClr>
              <a:schemeClr val="bg1"/>
            </a:bgClr>
          </a:pattFill>
        </p:spPr>
        <p:txBody>
          <a:bodyPr>
            <a:normAutofit fontScale="90000"/>
          </a:bodyPr>
          <a:lstStyle/>
          <a:p>
            <a:r>
              <a:rPr lang="en-GB" sz="3700" b="1" i="1" dirty="0">
                <a:solidFill>
                  <a:srgbClr val="7030A0"/>
                </a:solidFill>
              </a:rPr>
              <a:t>– </a:t>
            </a:r>
            <a:r>
              <a:rPr lang="en-GB" sz="4900" i="1" dirty="0">
                <a:ln w="0"/>
                <a:solidFill>
                  <a:schemeClr val="accent2">
                    <a:lumMod val="75000"/>
                  </a:schemeClr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Overview of the Theory</a:t>
            </a:r>
            <a:br>
              <a:rPr lang="en-GB" sz="3700" i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</a:br>
            <a:endParaRPr lang="en-US" sz="3700" b="1" i="1" dirty="0">
              <a:solidFill>
                <a:srgbClr val="7030A0"/>
              </a:solidFill>
            </a:endParaRPr>
          </a:p>
        </p:txBody>
      </p:sp>
      <p:pic>
        <p:nvPicPr>
          <p:cNvPr id="28" name="Picture 27" descr="Red toy person in front of two lines of white figures">
            <a:extLst>
              <a:ext uri="{FF2B5EF4-FFF2-40B4-BE49-F238E27FC236}">
                <a16:creationId xmlns:a16="http://schemas.microsoft.com/office/drawing/2014/main" id="{AAC65E77-D134-0139-7CE8-989BB580AA58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rcRect l="23331" r="19501"/>
          <a:stretch>
            <a:fillRect/>
          </a:stretch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effectLst>
            <a:outerShdw blurRad="50800" dist="50800" dir="5400000" sx="108000" sy="108000" algn="ctr" rotWithShape="0">
              <a:schemeClr val="accent1">
                <a:alpha val="27000"/>
              </a:schemeClr>
            </a:outerShdw>
            <a:reflection stA="60938" endPos="65000" dist="50800" dir="5400000" sy="-100000" algn="bl" rotWithShape="0"/>
          </a:effectLst>
        </p:spPr>
      </p:pic>
      <p:sp>
        <p:nvSpPr>
          <p:cNvPr id="10" name="Rectangle 1">
            <a:extLst>
              <a:ext uri="{FF2B5EF4-FFF2-40B4-BE49-F238E27FC236}">
                <a16:creationId xmlns:a16="http://schemas.microsoft.com/office/drawing/2014/main" id="{357FD58A-D952-39DA-A0B2-84155250295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6775" y="1336025"/>
            <a:ext cx="10367890" cy="4216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theory was proposed by Erik Erikson.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 explains how people develop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emotionally and socially across eight stages of life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Each stage includes a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conflict or challenge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that a person must resolve.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Successful resolution helps develop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confidence, identity, and healthy relationships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 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early years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three stages are important: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Trust vs Mistrust (0–1 years)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Babies learn whether they can trust caregivers to meet their needs.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Autonomy vs Shame and Doubt (1–3 years)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Children begin doing things independently and build confidence.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Initiative vs Guilt (3–6 years)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Children explore, ask questions, and start activities.</a:t>
            </a:r>
          </a:p>
          <a:p>
            <a:pPr marL="0" lvl="0" indent="0">
              <a:lnSpc>
                <a:spcPct val="100000"/>
              </a:lnSpc>
              <a:buNone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These stages help develop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self-confidence, independence, and emotional security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which are important for later development.</a:t>
            </a:r>
            <a:r>
              <a:rPr lang="en-GB" dirty="0"/>
              <a:t> (Erikson, 1963)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64055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Woman with baby with solid fill">
            <a:extLst>
              <a:ext uri="{FF2B5EF4-FFF2-40B4-BE49-F238E27FC236}">
                <a16:creationId xmlns:a16="http://schemas.microsoft.com/office/drawing/2014/main" id="{5314E4E1-23EE-2316-39B9-2B3CFA63C9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32263" y="365263"/>
            <a:ext cx="3520937" cy="3520937"/>
          </a:xfrm>
          <a:prstGeom prst="rect">
            <a:avLst/>
          </a:prstGeom>
        </p:spPr>
      </p:pic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FA511026-8542-4AC0-9F06-134A70850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6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Red dot with arrows pointing to it">
            <a:extLst>
              <a:ext uri="{FF2B5EF4-FFF2-40B4-BE49-F238E27FC236}">
                <a16:creationId xmlns:a16="http://schemas.microsoft.com/office/drawing/2014/main" id="{29A999E2-B2AF-B016-9F54-0AED9116A6E6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20000"/>
          </a:blip>
          <a:srcRect t="8185" b="7546"/>
          <a:stretch>
            <a:fillRect/>
          </a:stretch>
        </p:blipFill>
        <p:spPr>
          <a:xfrm>
            <a:off x="0" y="16056"/>
            <a:ext cx="12191980" cy="6857990"/>
          </a:xfrm>
          <a:prstGeom prst="rect">
            <a:avLst/>
          </a:prstGeom>
          <a:gradFill flip="none" rotWithShape="1">
            <a:gsLst>
              <a:gs pos="4000">
                <a:schemeClr val="bg2">
                  <a:tint val="94000"/>
                  <a:satMod val="80000"/>
                  <a:lumMod val="106000"/>
                  <a:alpha val="0"/>
                </a:schemeClr>
              </a:gs>
              <a:gs pos="39000">
                <a:schemeClr val="bg2">
                  <a:shade val="80000"/>
                  <a:lumMod val="59000"/>
                  <a:lumOff val="41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B21004-B562-7B5D-03A9-57197513B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470" y="101227"/>
            <a:ext cx="6125782" cy="1384673"/>
          </a:xfrm>
        </p:spPr>
        <p:txBody>
          <a:bodyPr anchor="b">
            <a:normAutofit fontScale="90000"/>
          </a:bodyPr>
          <a:lstStyle/>
          <a:p>
            <a:r>
              <a:rPr lang="en-GB" sz="4800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bg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Early Development in the Theory</a:t>
            </a:r>
            <a:endParaRPr lang="en-US" sz="4800" b="1" i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bg1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FC85F-6C40-6FCE-4132-068CB5EB4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684" y="1768248"/>
            <a:ext cx="7484012" cy="45579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Earlier stages influence later development.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accent2"/>
                </a:solidFill>
              </a:rPr>
              <a:t>Examples:</a:t>
            </a:r>
          </a:p>
          <a:p>
            <a:pPr lvl="0"/>
            <a:r>
              <a:rPr lang="en-GB" b="1" dirty="0"/>
              <a:t>Trust vs Mistrust (infancy) – feeling safe and secure</a:t>
            </a:r>
          </a:p>
          <a:p>
            <a:pPr lvl="0"/>
            <a:r>
              <a:rPr lang="en-GB" b="1" dirty="0"/>
              <a:t>Autonomy vs Shame (early childhood) – independence</a:t>
            </a:r>
          </a:p>
          <a:p>
            <a:pPr lvl="0"/>
            <a:r>
              <a:rPr lang="en-GB" b="1" dirty="0"/>
              <a:t>Industry vs Inferiority (school age) – competence and achievement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</a:rPr>
              <a:t>If these stages are disrupted, it can affect confidence and identity later in life.</a:t>
            </a:r>
          </a:p>
          <a:p>
            <a:endParaRPr lang="en-US" sz="1700" dirty="0"/>
          </a:p>
        </p:txBody>
      </p:sp>
      <p:pic>
        <p:nvPicPr>
          <p:cNvPr id="7" name="Picture 6" descr="Glowing dandylions">
            <a:extLst>
              <a:ext uri="{FF2B5EF4-FFF2-40B4-BE49-F238E27FC236}">
                <a16:creationId xmlns:a16="http://schemas.microsoft.com/office/drawing/2014/main" id="{35646865-4B12-6572-31A9-5953956791B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963" r="27669"/>
          <a:stretch>
            <a:fillRect/>
          </a:stretch>
        </p:blipFill>
        <p:spPr>
          <a:xfrm>
            <a:off x="8391177" y="3681459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45" name="Picture 44" descr="Young lady breathing outside">
            <a:extLst>
              <a:ext uri="{FF2B5EF4-FFF2-40B4-BE49-F238E27FC236}">
                <a16:creationId xmlns:a16="http://schemas.microsoft.com/office/drawing/2014/main" id="{847C5DAC-CF59-D29C-2C73-F4EA2FBD9F9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000" r="7595" b="2"/>
          <a:stretch>
            <a:fillRect/>
          </a:stretch>
        </p:blipFill>
        <p:spPr>
          <a:xfrm>
            <a:off x="7104547" y="3020678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25" name="Picture 24" descr="People with child and moving box">
            <a:extLst>
              <a:ext uri="{FF2B5EF4-FFF2-40B4-BE49-F238E27FC236}">
                <a16:creationId xmlns:a16="http://schemas.microsoft.com/office/drawing/2014/main" id="{FFEF80C9-87AD-43B5-5DFA-32BE58A3EA6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3557" r="-2" b="-2"/>
          <a:stretch>
            <a:fillRect/>
          </a:stretch>
        </p:blipFill>
        <p:spPr>
          <a:xfrm>
            <a:off x="7621024" y="-3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00143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tx2">
              <a:lumMod val="40000"/>
              <a:lumOff val="60000"/>
            </a:schemeClr>
          </a:fgClr>
          <a:bgClr>
            <a:schemeClr val="bg1">
              <a:lumMod val="95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 descr="Shuffle outline">
            <a:extLst>
              <a:ext uri="{FF2B5EF4-FFF2-40B4-BE49-F238E27FC236}">
                <a16:creationId xmlns:a16="http://schemas.microsoft.com/office/drawing/2014/main" id="{3B93BA04-65D1-6FFB-B532-B2435539E7C4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94334" y="3100309"/>
            <a:ext cx="3907462" cy="3907462"/>
          </a:xfrm>
          <a:prstGeom prst="rect">
            <a:avLst/>
          </a:prstGeom>
        </p:spPr>
      </p:pic>
      <p:pic>
        <p:nvPicPr>
          <p:cNvPr id="28" name="Picture 27" descr="A yellow puzzle piece completing a black puzzle">
            <a:extLst>
              <a:ext uri="{FF2B5EF4-FFF2-40B4-BE49-F238E27FC236}">
                <a16:creationId xmlns:a16="http://schemas.microsoft.com/office/drawing/2014/main" id="{FDF5E28F-643F-D365-2B0F-4F13C61FB5E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tretch>
            <a:fillRect/>
          </a:stretch>
        </p:blipFill>
        <p:spPr>
          <a:xfrm>
            <a:off x="1680352" y="1482880"/>
            <a:ext cx="10063751" cy="5796510"/>
          </a:xfrm>
          <a:prstGeom prst="rect">
            <a:avLst/>
          </a:prstGeom>
          <a:noFill/>
          <a:effectLst>
            <a:reflection blurRad="686229" stA="30000" endPos="65000" dist="731005" dir="5400000" sy="-100000" algn="bl" rotWithShape="0"/>
            <a:softEdge rad="12700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4E843B-1936-9A98-9463-F09588345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663" y="473673"/>
            <a:ext cx="6366565" cy="1454712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000" b="1" i="1" dirty="0">
                <a:ln w="22225">
                  <a:solidFill>
                    <a:schemeClr val="accent2"/>
                  </a:solidFill>
                  <a:prstDash val="solid"/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Link Between Theory and Jenny’s Situation</a:t>
            </a:r>
            <a:br>
              <a:rPr lang="en-GB" sz="3600" b="1" i="1" dirty="0">
                <a:ln w="22225">
                  <a:solidFill>
                    <a:schemeClr val="accent2"/>
                  </a:solidFill>
                  <a:prstDash val="solid"/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</a:br>
            <a:endParaRPr lang="en-US" sz="3600" b="1" i="1" dirty="0">
              <a:ln w="22225">
                <a:solidFill>
                  <a:schemeClr val="accent2"/>
                </a:solidFill>
                <a:prstDash val="solid"/>
              </a:ln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101F9-8477-86A0-615D-9980F0D42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716258"/>
            <a:ext cx="7034574" cy="4668069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–</a:t>
            </a:r>
            <a:r>
              <a:rPr lang="en-GB" sz="2400" dirty="0"/>
              <a:t>Jenny is currently in the Identity vs Role Confusion stage. (Erikson, 1963).</a:t>
            </a:r>
          </a:p>
          <a:p>
            <a:r>
              <a:rPr lang="en-GB" sz="2400" dirty="0"/>
              <a:t>However, caring responsibilities may affect her development:</a:t>
            </a:r>
          </a:p>
          <a:p>
            <a:pPr marL="0" indent="0">
              <a:buNone/>
            </a:pPr>
            <a:r>
              <a:rPr lang="en-GB" sz="2400" b="1" i="1" dirty="0">
                <a:solidFill>
                  <a:schemeClr val="accent2"/>
                </a:solidFill>
              </a:rPr>
              <a:t>Possible impacts:</a:t>
            </a:r>
          </a:p>
          <a:p>
            <a:pPr lvl="0"/>
            <a:r>
              <a:rPr lang="en-GB" sz="2400" dirty="0"/>
              <a:t>Less time for school, friendships, and hobbies</a:t>
            </a:r>
          </a:p>
          <a:p>
            <a:pPr lvl="0"/>
            <a:r>
              <a:rPr lang="en-GB" sz="2400" dirty="0"/>
              <a:t>Increased stress and responsibility</a:t>
            </a:r>
          </a:p>
          <a:p>
            <a:pPr lvl="0"/>
            <a:r>
              <a:rPr lang="en-GB" sz="2400" dirty="0"/>
              <a:t>Feeling different from peers </a:t>
            </a:r>
            <a:r>
              <a:rPr lang="en-GB" sz="2400" i="1" dirty="0"/>
              <a:t>(Becker and Becker, 2008)</a:t>
            </a:r>
            <a:endParaRPr lang="en-GB" sz="2400" dirty="0"/>
          </a:p>
          <a:p>
            <a:pPr lvl="0"/>
            <a:r>
              <a:rPr lang="en-GB" sz="2400" dirty="0"/>
              <a:t>Risk of identity confusion </a:t>
            </a:r>
            <a:r>
              <a:rPr lang="en-GB" sz="2400" i="1" dirty="0"/>
              <a:t>(Erikson, 1963)</a:t>
            </a:r>
            <a:endParaRPr lang="en-GB" sz="2400" dirty="0"/>
          </a:p>
          <a:p>
            <a:r>
              <a:rPr lang="en-GB" sz="2400" dirty="0"/>
              <a:t>Jenny may focus on being a carer rather than developing her own identity.</a:t>
            </a:r>
          </a:p>
          <a:p>
            <a:endParaRPr lang="en-US" sz="1700" dirty="0">
              <a:solidFill>
                <a:srgbClr val="595959"/>
              </a:solidFill>
            </a:endParaRPr>
          </a:p>
        </p:txBody>
      </p:sp>
      <p:pic>
        <p:nvPicPr>
          <p:cNvPr id="7" name="Graphic 6" descr="Confused Face with No Fill">
            <a:extLst>
              <a:ext uri="{FF2B5EF4-FFF2-40B4-BE49-F238E27FC236}">
                <a16:creationId xmlns:a16="http://schemas.microsoft.com/office/drawing/2014/main" id="{D82A17B7-33E4-2F2D-8647-5938FDE2B8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816681" y="685798"/>
            <a:ext cx="2662769" cy="2662769"/>
          </a:xfrm>
          <a:prstGeom prst="rect">
            <a:avLst/>
          </a:prstGeom>
        </p:spPr>
      </p:pic>
      <p:pic>
        <p:nvPicPr>
          <p:cNvPr id="15" name="Graphic 14" descr="Confused person with solid fill">
            <a:extLst>
              <a:ext uri="{FF2B5EF4-FFF2-40B4-BE49-F238E27FC236}">
                <a16:creationId xmlns:a16="http://schemas.microsoft.com/office/drawing/2014/main" id="{31FFADAB-B3E3-ADDA-5610-1FFB2D1CA0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816682" y="3509432"/>
            <a:ext cx="2662768" cy="2662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197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7000">
              <a:schemeClr val="tx2">
                <a:lumMod val="23000"/>
                <a:lumOff val="77000"/>
                <a:alpha val="63564"/>
              </a:schemeClr>
            </a:gs>
            <a:gs pos="84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ooks stacked on a wooden table">
            <a:extLst>
              <a:ext uri="{FF2B5EF4-FFF2-40B4-BE49-F238E27FC236}">
                <a16:creationId xmlns:a16="http://schemas.microsoft.com/office/drawing/2014/main" id="{08D0B84A-0CF3-F5CB-E765-00C4D69D85E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rcRect l="17752" r="-1" b="-1"/>
          <a:stretch>
            <a:fillRect/>
          </a:stretch>
        </p:blipFill>
        <p:spPr>
          <a:xfrm>
            <a:off x="0" y="-63052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C317AC-B84E-2EAA-DB8D-5D5CC1C02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Possible Effects on Jenny</a:t>
            </a:r>
            <a:endParaRPr lang="en-US" b="1" dirty="0">
              <a:ln w="22225">
                <a:solidFill>
                  <a:schemeClr val="accent2"/>
                </a:solidFill>
                <a:prstDash val="solid"/>
              </a:ln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BC7A2-0954-BEB1-C8F2-77B6B48DE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992761"/>
            <a:ext cx="9248336" cy="4014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accent2"/>
                </a:solidFill>
              </a:rPr>
              <a:t>Long-term caring responsibilities may lead to:</a:t>
            </a:r>
          </a:p>
          <a:p>
            <a:pPr lvl="0"/>
            <a:r>
              <a:rPr lang="en-GB" sz="2000" dirty="0"/>
              <a:t>Emotional stress and fatigue </a:t>
            </a:r>
            <a:r>
              <a:rPr lang="en-GB" sz="2000" i="1" dirty="0"/>
              <a:t>(</a:t>
            </a:r>
            <a:r>
              <a:rPr lang="en-GB" sz="1600" i="1" dirty="0"/>
              <a:t>Becker and Becker, 2008)</a:t>
            </a:r>
            <a:endParaRPr lang="en-GB" sz="1600" dirty="0"/>
          </a:p>
          <a:p>
            <a:pPr lvl="0"/>
            <a:r>
              <a:rPr lang="en-GB" sz="2000" dirty="0"/>
              <a:t>Reduced social life</a:t>
            </a:r>
          </a:p>
          <a:p>
            <a:pPr lvl="0"/>
            <a:r>
              <a:rPr lang="en-GB" sz="2000" dirty="0"/>
              <a:t>Pressure balancing school and caring duties</a:t>
            </a:r>
          </a:p>
          <a:p>
            <a:pPr lvl="0"/>
            <a:r>
              <a:rPr lang="en-GB" sz="2000" dirty="0"/>
              <a:t>Feelings of isolation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2"/>
                </a:solidFill>
              </a:rPr>
              <a:t>However, there can also be positive outcomes:</a:t>
            </a:r>
          </a:p>
          <a:p>
            <a:pPr lvl="0"/>
            <a:r>
              <a:rPr lang="en-GB" sz="2000" dirty="0"/>
              <a:t>Responsibility </a:t>
            </a:r>
            <a:r>
              <a:rPr lang="en-GB" sz="1600" i="1" dirty="0"/>
              <a:t>(Aldridge, 2018)</a:t>
            </a:r>
            <a:endParaRPr lang="en-GB" sz="1600" dirty="0"/>
          </a:p>
          <a:p>
            <a:pPr lvl="0"/>
            <a:r>
              <a:rPr lang="en-GB" sz="2000" dirty="0"/>
              <a:t>Empathy</a:t>
            </a:r>
          </a:p>
          <a:p>
            <a:pPr lvl="0"/>
            <a:r>
              <a:rPr lang="en-GB" sz="2000" dirty="0"/>
              <a:t>Maturity</a:t>
            </a:r>
          </a:p>
          <a:p>
            <a:r>
              <a:rPr lang="en-GB" sz="2000" dirty="0"/>
              <a:t>Support is still important to protect her wellbeing.</a:t>
            </a:r>
            <a:r>
              <a:rPr lang="en-GB" i="1" dirty="0"/>
              <a:t> </a:t>
            </a:r>
            <a:r>
              <a:rPr lang="en-GB" sz="1600" i="1" dirty="0"/>
              <a:t>(Aldridge, 2018)</a:t>
            </a:r>
            <a:r>
              <a:rPr lang="en-GB" sz="1600" dirty="0"/>
              <a:t>.</a:t>
            </a:r>
          </a:p>
          <a:p>
            <a:endParaRPr lang="en-GB" sz="1600" dirty="0"/>
          </a:p>
          <a:p>
            <a:endParaRPr lang="en-US" sz="1600" dirty="0">
              <a:solidFill>
                <a:srgbClr val="FFFFFF"/>
              </a:solidFill>
            </a:endParaRPr>
          </a:p>
        </p:txBody>
      </p:sp>
      <p:pic>
        <p:nvPicPr>
          <p:cNvPr id="6" name="Picture 5" descr="Group of adults sitting in circle">
            <a:extLst>
              <a:ext uri="{FF2B5EF4-FFF2-40B4-BE49-F238E27FC236}">
                <a16:creationId xmlns:a16="http://schemas.microsoft.com/office/drawing/2014/main" id="{296C0962-5826-ADFE-ECA4-AF38CF51CD0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rcRect l="21366" r="20596" b="-1"/>
          <a:stretch>
            <a:fillRect/>
          </a:stretch>
        </p:blipFill>
        <p:spPr>
          <a:xfrm>
            <a:off x="6208176" y="-63052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32633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chemeClr val="bg2">
                <a:tint val="94000"/>
                <a:satMod val="80000"/>
                <a:lumMod val="106000"/>
                <a:alpha val="0"/>
              </a:schemeClr>
            </a:gs>
            <a:gs pos="89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People holding hands">
            <a:extLst>
              <a:ext uri="{FF2B5EF4-FFF2-40B4-BE49-F238E27FC236}">
                <a16:creationId xmlns:a16="http://schemas.microsoft.com/office/drawing/2014/main" id="{1798E7B2-C1BA-9934-FF2A-903849F912B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 l="2942" r="2940" b="-1"/>
          <a:stretch>
            <a:fillRect/>
          </a:stretch>
        </p:blipFill>
        <p:spPr>
          <a:xfrm>
            <a:off x="3810000" y="10"/>
            <a:ext cx="8608936" cy="6857990"/>
          </a:xfrm>
          <a:prstGeom prst="rect">
            <a:avLst/>
          </a:prstGeom>
          <a:solidFill>
            <a:schemeClr val="bg1"/>
          </a:solidFill>
          <a:effectLst>
            <a:glow rad="127000">
              <a:schemeClr val="tx2">
                <a:lumMod val="20000"/>
                <a:lumOff val="80000"/>
              </a:schemeClr>
            </a:glow>
            <a:outerShdw blurRad="50800" dist="50800" dir="5400000" algn="ctr" rotWithShape="0">
              <a:srgbClr val="000000">
                <a:alpha val="93731"/>
              </a:srgbClr>
            </a:outerShdw>
            <a:reflection endPos="0" dist="50800" dir="5400000" sy="-100000" algn="bl" rotWithShape="0"/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426A3-18E2-5BA3-825B-ADBEDFC9B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 </a:t>
            </a:r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Strategies / Interventions</a:t>
            </a:r>
            <a:endParaRPr lang="en-US" sz="4000" dirty="0"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33DB4-D1EB-1409-3C71-1A6B0B569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97612"/>
            <a:ext cx="5998698" cy="4495263"/>
          </a:xfrm>
          <a:ln>
            <a:noFill/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b="1" i="1" dirty="0">
                <a:solidFill>
                  <a:schemeClr val="accent2"/>
                </a:solidFill>
              </a:rPr>
              <a:t>Possible support strategies:</a:t>
            </a:r>
          </a:p>
          <a:p>
            <a:pPr marL="0" indent="0">
              <a:buNone/>
            </a:pPr>
            <a:r>
              <a:rPr lang="en-GB" sz="2000" b="1" i="1" dirty="0">
                <a:solidFill>
                  <a:schemeClr val="accent2"/>
                </a:solidFill>
              </a:rPr>
              <a:t>Young carers support services</a:t>
            </a:r>
          </a:p>
          <a:p>
            <a:pPr lvl="0"/>
            <a:r>
              <a:rPr lang="en-GB" sz="2000" b="1" dirty="0"/>
              <a:t>Provide emotional support and advice.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accent2"/>
                </a:solidFill>
              </a:rPr>
              <a:t>School support</a:t>
            </a:r>
          </a:p>
          <a:p>
            <a:pPr lvl="0"/>
            <a:r>
              <a:rPr lang="en-GB" sz="2000" b="1" dirty="0"/>
              <a:t>Flexible deadlines</a:t>
            </a:r>
          </a:p>
          <a:p>
            <a:pPr lvl="0"/>
            <a:r>
              <a:rPr lang="en-GB" sz="2000" b="1" i="1" dirty="0"/>
              <a:t>Pastoral care or counselling. </a:t>
            </a:r>
            <a:r>
              <a:rPr lang="en-GB" sz="1600" i="1" dirty="0"/>
              <a:t>(Department for Education, 2015)</a:t>
            </a:r>
            <a:endParaRPr lang="en-GB" sz="1600" b="1" i="1" dirty="0"/>
          </a:p>
          <a:p>
            <a:pPr marL="0" indent="0">
              <a:buNone/>
            </a:pPr>
            <a:r>
              <a:rPr lang="en-GB" sz="2000" b="1" dirty="0">
                <a:solidFill>
                  <a:schemeClr val="accent2"/>
                </a:solidFill>
              </a:rPr>
              <a:t>Social care involvement</a:t>
            </a:r>
          </a:p>
          <a:p>
            <a:pPr lvl="0"/>
            <a:r>
              <a:rPr lang="en-GB" sz="2000" b="1" dirty="0"/>
              <a:t>Support workers for Jenny’s mother. </a:t>
            </a:r>
            <a:r>
              <a:rPr lang="en-GB" sz="1700" i="1" dirty="0"/>
              <a:t>(HM Government, 2014)</a:t>
            </a:r>
            <a:endParaRPr lang="en-GB" sz="1700" b="1" dirty="0"/>
          </a:p>
          <a:p>
            <a:pPr marL="0" indent="0">
              <a:buNone/>
            </a:pPr>
            <a:r>
              <a:rPr lang="en-GB" sz="2000" b="1" i="1" dirty="0">
                <a:solidFill>
                  <a:schemeClr val="accent2"/>
                </a:solidFill>
              </a:rPr>
              <a:t>Respite care</a:t>
            </a:r>
          </a:p>
          <a:p>
            <a:pPr lvl="0"/>
            <a:r>
              <a:rPr lang="en-GB" sz="2000" b="1" dirty="0"/>
              <a:t>Gives Jenny time for education, friends, and personal development.</a:t>
            </a:r>
          </a:p>
          <a:p>
            <a:r>
              <a:rPr lang="en-GB" sz="2000" b="1" dirty="0"/>
              <a:t>These supports help Jenny develop a healthy identity and wellbeing</a:t>
            </a:r>
          </a:p>
          <a:p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759104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chemeClr val="bg2">
                <a:tint val="94000"/>
                <a:satMod val="80000"/>
                <a:lumMod val="106000"/>
                <a:alpha val="0"/>
              </a:schemeClr>
            </a:gs>
            <a:gs pos="78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B4898-B113-FC06-40AF-CDC2ABC3A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 fontScale="90000"/>
          </a:bodyPr>
          <a:lstStyle/>
          <a:p>
            <a:r>
              <a:rPr lang="en-GB" sz="4800" b="1" dirty="0">
                <a:ln w="22225">
                  <a:solidFill>
                    <a:schemeClr val="accent2"/>
                  </a:solidFill>
                  <a:prstDash val="solid"/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Biological and Environmental Factors</a:t>
            </a:r>
            <a:endParaRPr lang="en-US" sz="4800" b="1" dirty="0">
              <a:ln w="22225">
                <a:solidFill>
                  <a:schemeClr val="accent2"/>
                </a:solidFill>
                <a:prstDash val="solid"/>
              </a:ln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51A31-0B99-3C79-0AF3-557490AB7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5962785" cy="394089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200" b="1" dirty="0">
                <a:solidFill>
                  <a:schemeClr val="accent2"/>
                </a:solidFill>
              </a:rPr>
              <a:t>Biological factors</a:t>
            </a:r>
            <a:endParaRPr lang="en-GB" sz="2200" dirty="0">
              <a:solidFill>
                <a:schemeClr val="accent2"/>
              </a:solidFill>
            </a:endParaRPr>
          </a:p>
          <a:p>
            <a:pPr lvl="0"/>
            <a:r>
              <a:rPr lang="en-GB" sz="2100" dirty="0"/>
              <a:t>Adolescence involves hormonal and emotional changes.</a:t>
            </a:r>
          </a:p>
          <a:p>
            <a:pPr lvl="0"/>
            <a:r>
              <a:rPr lang="en-GB" sz="2100" dirty="0"/>
              <a:t>Stress may affect sleep, mood, and mental health. </a:t>
            </a:r>
            <a:r>
              <a:rPr lang="en-GB" sz="2100" i="1" dirty="0"/>
              <a:t>(Steinberg, 2014)</a:t>
            </a:r>
            <a:endParaRPr lang="en-GB" sz="2100" dirty="0"/>
          </a:p>
          <a:p>
            <a:pPr marL="0" indent="0">
              <a:buNone/>
            </a:pPr>
            <a:r>
              <a:rPr lang="en-GB" sz="2200" b="1" dirty="0">
                <a:solidFill>
                  <a:schemeClr val="accent2"/>
                </a:solidFill>
              </a:rPr>
              <a:t>Environmental factors</a:t>
            </a:r>
            <a:endParaRPr lang="en-GB" sz="2200" dirty="0">
              <a:solidFill>
                <a:schemeClr val="accent2"/>
              </a:solidFill>
            </a:endParaRPr>
          </a:p>
          <a:p>
            <a:pPr lvl="0"/>
            <a:r>
              <a:rPr lang="en-GB" sz="2000" dirty="0"/>
              <a:t>Family situation</a:t>
            </a:r>
          </a:p>
          <a:p>
            <a:pPr lvl="0"/>
            <a:r>
              <a:rPr lang="en-GB" sz="2100" dirty="0"/>
              <a:t>Loss of her father</a:t>
            </a:r>
          </a:p>
          <a:p>
            <a:pPr lvl="0"/>
            <a:r>
              <a:rPr lang="en-GB" sz="2100" dirty="0"/>
              <a:t>Caring responsibilities</a:t>
            </a:r>
          </a:p>
          <a:p>
            <a:pPr lvl="0"/>
            <a:r>
              <a:rPr lang="en-GB" sz="2100" dirty="0"/>
              <a:t>Social support systems</a:t>
            </a:r>
          </a:p>
          <a:p>
            <a:r>
              <a:rPr lang="en-GB" sz="2100" dirty="0"/>
              <a:t>Both factors influence Jenny’s psychological development </a:t>
            </a:r>
          </a:p>
          <a:p>
            <a:pPr marL="0" indent="0">
              <a:buNone/>
            </a:pPr>
            <a:r>
              <a:rPr lang="en-GB" sz="2100" i="1" dirty="0"/>
              <a:t>(Steinberg, 2014; Bronfenbrenner, 1979)</a:t>
            </a:r>
            <a:r>
              <a:rPr lang="en-GB" sz="2100" dirty="0"/>
              <a:t>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  <a:p>
            <a:endParaRPr lang="en-US" sz="2000" dirty="0"/>
          </a:p>
        </p:txBody>
      </p:sp>
      <p:pic>
        <p:nvPicPr>
          <p:cNvPr id="5" name="Picture 4" descr="A group of hands forming a heart&#10;&#10;AI-generated content may be incorrect.">
            <a:extLst>
              <a:ext uri="{FF2B5EF4-FFF2-40B4-BE49-F238E27FC236}">
                <a16:creationId xmlns:a16="http://schemas.microsoft.com/office/drawing/2014/main" id="{1D491331-0C5D-52F1-C7C8-895FA3D699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188" r="27905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effectLst>
            <a:outerShdw blurRad="1112339" dist="50800" dir="6360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2886905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chemeClr val="bg2">
                <a:tint val="94000"/>
                <a:satMod val="80000"/>
                <a:lumMod val="106000"/>
                <a:alpha val="0"/>
              </a:schemeClr>
            </a:gs>
            <a:gs pos="71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883E3-56AF-5013-7CDF-57E674BC8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Strengths of Erikson’s Theory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85E5C-30F9-56C5-98A4-886B2C624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lvl="0"/>
            <a:r>
              <a:rPr lang="en-GB" sz="2200" dirty="0"/>
              <a:t>Explains development across the </a:t>
            </a:r>
            <a:r>
              <a:rPr lang="en-GB" sz="2200" b="1" dirty="0"/>
              <a:t>whole lifespan</a:t>
            </a:r>
            <a:r>
              <a:rPr lang="en-GB" sz="2200" dirty="0"/>
              <a:t>.</a:t>
            </a:r>
          </a:p>
          <a:p>
            <a:pPr lvl="0"/>
            <a:r>
              <a:rPr lang="en-GB" sz="2200" dirty="0"/>
              <a:t>Highlights the importance of </a:t>
            </a:r>
            <a:r>
              <a:rPr lang="en-GB" sz="2200" b="1" dirty="0"/>
              <a:t>social relationships</a:t>
            </a:r>
            <a:r>
              <a:rPr lang="en-GB" sz="2200" dirty="0"/>
              <a:t>.</a:t>
            </a:r>
          </a:p>
          <a:p>
            <a:pPr lvl="0"/>
            <a:r>
              <a:rPr lang="en-GB" sz="2200" dirty="0"/>
              <a:t>Helps understand adolescent identity development.</a:t>
            </a:r>
          </a:p>
          <a:p>
            <a:pPr lvl="0"/>
            <a:r>
              <a:rPr lang="en-GB" sz="2200" dirty="0"/>
              <a:t>Useful in health and social care practice.</a:t>
            </a:r>
          </a:p>
          <a:p>
            <a:endParaRPr lang="en-US" sz="2200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254268C7-3093-3A88-057A-758721ECF7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27000"/>
                    </a14:imgEffect>
                  </a14:imgLayer>
                </a14:imgProps>
              </a:ext>
            </a:extLst>
          </a:blip>
          <a:srcRect l="14267" r="14267" b="-1"/>
          <a:stretch>
            <a:fillRect/>
          </a:stretch>
        </p:blipFill>
        <p:spPr>
          <a:xfrm>
            <a:off x="5313225" y="325369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63048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3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8238A-4DEE-B796-29D8-502749B0E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197" y="411428"/>
            <a:ext cx="3888526" cy="1800526"/>
          </a:xfrm>
        </p:spPr>
        <p:txBody>
          <a:bodyPr>
            <a:normAutofit/>
          </a:bodyPr>
          <a:lstStyle/>
          <a:p>
            <a:r>
              <a:rPr lang="en-GB" sz="4800" b="1" dirty="0">
                <a:ln w="22225">
                  <a:solidFill>
                    <a:schemeClr val="accent2"/>
                  </a:solidFill>
                  <a:prstDash val="solid"/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Weaknesses of the Theory</a:t>
            </a:r>
            <a:endParaRPr lang="en-US" sz="4800" b="1" dirty="0">
              <a:ln w="22225">
                <a:solidFill>
                  <a:schemeClr val="accent2"/>
                </a:solidFill>
                <a:prstDash val="solid"/>
              </a:ln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6" name="Graphic 15" descr="Meeting outline">
            <a:extLst>
              <a:ext uri="{FF2B5EF4-FFF2-40B4-BE49-F238E27FC236}">
                <a16:creationId xmlns:a16="http://schemas.microsoft.com/office/drawing/2014/main" id="{10AA1C71-AD0A-1A2D-CCD0-16F5D05C98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00986" y="1069398"/>
            <a:ext cx="4747547" cy="4747547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283C8E-7DFE-E785-B78C-A85D7B4B59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0853826"/>
              </p:ext>
            </p:extLst>
          </p:nvPr>
        </p:nvGraphicFramePr>
        <p:xfrm>
          <a:off x="838201" y="2623381"/>
          <a:ext cx="5962784" cy="3988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937932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62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 descr="3D wooden cubes with one orange cube suspended in mid-air">
            <a:extLst>
              <a:ext uri="{FF2B5EF4-FFF2-40B4-BE49-F238E27FC236}">
                <a16:creationId xmlns:a16="http://schemas.microsoft.com/office/drawing/2014/main" id="{FC40E932-3A94-FD09-5EDB-E17021A88C5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58000"/>
                    </a14:imgEffect>
                  </a14:imgLayer>
                </a14:imgProps>
              </a:ext>
            </a:extLst>
          </a:blip>
          <a:srcRect l="17752" r="-1" b="-1"/>
          <a:stretch>
            <a:fillRect/>
          </a:stretch>
        </p:blipFill>
        <p:spPr>
          <a:xfrm>
            <a:off x="1" y="0"/>
            <a:ext cx="8024648" cy="6802243"/>
          </a:xfrm>
          <a:prstGeom prst="rect">
            <a:avLst/>
          </a:prstGeom>
          <a:gradFill>
            <a:gsLst>
              <a:gs pos="39000">
                <a:schemeClr val="accent3">
                  <a:hueOff val="0"/>
                  <a:satOff val="0"/>
                  <a:lumOff val="0"/>
                  <a:alphaOff val="0"/>
                  <a:satMod val="103000"/>
                  <a:lumMod val="102000"/>
                  <a:tint val="94000"/>
                </a:schemeClr>
              </a:gs>
              <a:gs pos="93000">
                <a:schemeClr val="accent3">
                  <a:hueOff val="0"/>
                  <a:satOff val="0"/>
                  <a:lumOff val="0"/>
                  <a:alphaOff val="0"/>
                  <a:satMod val="110000"/>
                  <a:lumMod val="100000"/>
                  <a:shade val="100000"/>
                </a:schemeClr>
              </a:gs>
              <a:gs pos="100000">
                <a:schemeClr val="accent3">
                  <a:hueOff val="0"/>
                  <a:satOff val="0"/>
                  <a:lumOff val="0"/>
                  <a:alphaOff val="0"/>
                  <a:lumMod val="99000"/>
                  <a:satMod val="120000"/>
                  <a:shade val="78000"/>
                </a:schemeClr>
              </a:gs>
            </a:gsLst>
            <a:lin ang="5400000" scaled="0"/>
          </a:gradFill>
        </p:spPr>
      </p:pic>
      <p:pic>
        <p:nvPicPr>
          <p:cNvPr id="29" name="Picture 28" descr="Pyramid shape balancing on ball">
            <a:extLst>
              <a:ext uri="{FF2B5EF4-FFF2-40B4-BE49-F238E27FC236}">
                <a16:creationId xmlns:a16="http://schemas.microsoft.com/office/drawing/2014/main" id="{53D2116E-9100-A57F-3EEC-168F070EC59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  <a14:imgEffect>
                      <a14:saturation sat="0"/>
                    </a14:imgEffect>
                    <a14:imgEffect>
                      <a14:brightnessContrast bright="-50000"/>
                    </a14:imgEffect>
                  </a14:imgLayer>
                </a14:imgProps>
              </a:ext>
            </a:extLst>
          </a:blip>
          <a:srcRect l="20608" r="21139" b="2"/>
          <a:stretch>
            <a:fillRect/>
          </a:stretch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1"/>
          </a:solidFill>
          <a:effectLst>
            <a:reflection stA="75000" endPos="0" dist="508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3EF9F3-4A6C-ED45-E97B-77D244A79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91055"/>
            <a:ext cx="5251316" cy="16276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– </a:t>
            </a:r>
            <a:r>
              <a:rPr lang="en-GB" sz="4800" b="1" dirty="0">
                <a:ln w="22225">
                  <a:solidFill>
                    <a:schemeClr val="accent2"/>
                  </a:solidFill>
                  <a:prstDash val="solid"/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Conclusion</a:t>
            </a:r>
            <a:endParaRPr lang="en-US" dirty="0"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CC2C57-C89B-D085-08F5-12A7E2240D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8316539"/>
              </p:ext>
            </p:extLst>
          </p:nvPr>
        </p:nvGraphicFramePr>
        <p:xfrm>
          <a:off x="3646170" y="674370"/>
          <a:ext cx="6755130" cy="5712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159678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0000">
              <a:schemeClr val="bg2">
                <a:tint val="94000"/>
                <a:satMod val="80000"/>
                <a:lumMod val="106000"/>
                <a:alpha val="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ECF01-40C6-CF1C-539C-1B9B4F802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7868" y="118364"/>
            <a:ext cx="4840010" cy="1807305"/>
          </a:xfrm>
        </p:spPr>
        <p:txBody>
          <a:bodyPr>
            <a:normAutofit/>
          </a:bodyPr>
          <a:lstStyle/>
          <a:p>
            <a:r>
              <a:rPr lang="en-GB" sz="4100" b="1" dirty="0">
                <a:ln w="22225">
                  <a:solidFill>
                    <a:schemeClr val="accent2"/>
                  </a:solidFill>
                  <a:prstDash val="solid"/>
                </a:ln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References (Harvard)</a:t>
            </a:r>
            <a:br>
              <a:rPr lang="en-GB" sz="4100" dirty="0"/>
            </a:br>
            <a:endParaRPr lang="en-US" sz="4100" dirty="0"/>
          </a:p>
        </p:txBody>
      </p:sp>
      <p:pic>
        <p:nvPicPr>
          <p:cNvPr id="26" name="Picture 25" descr="A yellow toy lego and one red colour">
            <a:extLst>
              <a:ext uri="{FF2B5EF4-FFF2-40B4-BE49-F238E27FC236}">
                <a16:creationId xmlns:a16="http://schemas.microsoft.com/office/drawing/2014/main" id="{5BCB31EB-CCB5-6B00-39C3-E0CBAFA9C87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40000"/>
                    </a14:imgEffect>
                  </a14:imgLayer>
                </a14:imgProps>
              </a:ext>
            </a:extLst>
          </a:blip>
          <a:srcRect l="1805" r="38661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57B773B-6748-206D-5A21-AB8D6E4B4B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 rot="10800000" flipV="1">
            <a:off x="6066226" y="1511407"/>
            <a:ext cx="5073402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Erikson, E.H. (1963)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Childhood and Society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New York: W.W. Norton.</a:t>
            </a:r>
            <a:endParaRPr lang="en-US" altLang="en-US" sz="1800" dirty="0">
              <a:solidFill>
                <a:srgbClr val="000000"/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7D9EA2BC-69EA-0C8C-3381-FB1732A911E8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5940276" y="3450402"/>
            <a:ext cx="5987034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Aldridge, J. (2018)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Where are we now? Twenty-five years of research, policy and practice on young carers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Critical Social Policy.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Becker, S. and Becker, F. (2008)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Young Adult Carers in the UK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London: Carers UK.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837B3428-B3E0-4F58-6957-2433AA57308B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5940276" y="2250072"/>
            <a:ext cx="598703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Department for Education (2015)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Children and Families Act 2014: Guidance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London: DfE.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HM Government (2014)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Children and Families Act 2014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London: HMSO.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E69D7085-059D-0A4C-2CC3-672C7A4887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8669" y="4961800"/>
            <a:ext cx="5832834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Steinberg, L. (2014)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Adolescence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10th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New York: McGraw-Hill.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Bronfenbrenner, U. (1979)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Ecology of Human Development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Cambridge, MA: Harvard University Press.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047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6828</TotalTime>
  <Words>917</Words>
  <Application>Microsoft Macintosh PowerPoint</Application>
  <PresentationFormat>Widescreen</PresentationFormat>
  <Paragraphs>106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Aldhabi</vt:lpstr>
      <vt:lpstr>Aptos</vt:lpstr>
      <vt:lpstr>Arial</vt:lpstr>
      <vt:lpstr>Calibri</vt:lpstr>
      <vt:lpstr>Calibri Light</vt:lpstr>
      <vt:lpstr>Office 2013 - 2022 Theme</vt:lpstr>
      <vt:lpstr> Your name Helen May Escoto Frial Student Number: 2430209 Course / date Psychology in Health And Social Care  Module lead: Farah Wiita     </vt:lpstr>
      <vt:lpstr>Introduction</vt:lpstr>
      <vt:lpstr>– Overview of the Theory </vt:lpstr>
      <vt:lpstr>Early Development in the Theory</vt:lpstr>
      <vt:lpstr>Link Between Theory and Jenny’s Situation </vt:lpstr>
      <vt:lpstr>Possible Effects on Jenny</vt:lpstr>
      <vt:lpstr> Strategies / Interventions</vt:lpstr>
      <vt:lpstr>Biological and Environmental Factors</vt:lpstr>
      <vt:lpstr>Strengths of Erikson’s Theory</vt:lpstr>
      <vt:lpstr>Weaknesses of the Theory</vt:lpstr>
      <vt:lpstr>– Conclusion</vt:lpstr>
      <vt:lpstr>References (Harvard)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May Escoto Frial (2430209)</dc:creator>
  <cp:lastModifiedBy>Helen May Escoto Frial (2430209)</cp:lastModifiedBy>
  <cp:revision>1</cp:revision>
  <dcterms:created xsi:type="dcterms:W3CDTF">2026-03-08T19:13:07Z</dcterms:created>
  <dcterms:modified xsi:type="dcterms:W3CDTF">2026-03-13T13:04:04Z</dcterms:modified>
</cp:coreProperties>
</file>