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89" r:id="rId4"/>
  </p:sldMasterIdLst>
  <p:notesMasterIdLst>
    <p:notesMasterId r:id="rId15"/>
  </p:notesMasterIdLst>
  <p:handoutMasterIdLst>
    <p:handoutMasterId r:id="rId16"/>
  </p:handoutMasterIdLst>
  <p:sldIdLst>
    <p:sldId id="264" r:id="rId5"/>
    <p:sldId id="256" r:id="rId6"/>
    <p:sldId id="257" r:id="rId7"/>
    <p:sldId id="258" r:id="rId8"/>
    <p:sldId id="259" r:id="rId9"/>
    <p:sldId id="261" r:id="rId10"/>
    <p:sldId id="266" r:id="rId11"/>
    <p:sldId id="265" r:id="rId12"/>
    <p:sldId id="260" r:id="rId13"/>
    <p:sldId id="263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015612-09D7-4C9E-8070-7C879AB31003}" v="1436" dt="2021-11-15T12:39:00.9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651" autoAdjust="0"/>
    <p:restoredTop sz="94660"/>
  </p:normalViewPr>
  <p:slideViewPr>
    <p:cSldViewPr snapToGrid="0">
      <p:cViewPr>
        <p:scale>
          <a:sx n="79" d="100"/>
          <a:sy n="79" d="100"/>
        </p:scale>
        <p:origin x="88" y="1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1670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a Canning" userId="df78d830ef40bf19" providerId="LiveId" clId="{8E015612-09D7-4C9E-8070-7C879AB31003}"/>
    <pc:docChg chg="undo custSel addSld delSld modSld sldOrd">
      <pc:chgData name="Paula Canning" userId="df78d830ef40bf19" providerId="LiveId" clId="{8E015612-09D7-4C9E-8070-7C879AB31003}" dt="2021-11-15T12:48:48.793" v="6791" actId="47"/>
      <pc:docMkLst>
        <pc:docMk/>
      </pc:docMkLst>
      <pc:sldChg chg="addSp delSp modSp mod setBg addAnim delDesignElem">
        <pc:chgData name="Paula Canning" userId="df78d830ef40bf19" providerId="LiveId" clId="{8E015612-09D7-4C9E-8070-7C879AB31003}" dt="2021-11-13T13:50:42.337" v="5830"/>
        <pc:sldMkLst>
          <pc:docMk/>
          <pc:sldMk cId="1819359268" sldId="256"/>
        </pc:sldMkLst>
        <pc:spChg chg="mod">
          <ac:chgData name="Paula Canning" userId="df78d830ef40bf19" providerId="LiveId" clId="{8E015612-09D7-4C9E-8070-7C879AB31003}" dt="2021-11-13T13:45:04.307" v="5800" actId="26606"/>
          <ac:spMkLst>
            <pc:docMk/>
            <pc:sldMk cId="1819359268" sldId="256"/>
            <ac:spMk id="2" creationId="{8268D3E5-C7A3-47DF-A374-46BF83A69904}"/>
          </ac:spMkLst>
        </pc:spChg>
        <pc:spChg chg="add del mod">
          <ac:chgData name="Paula Canning" userId="df78d830ef40bf19" providerId="LiveId" clId="{8E015612-09D7-4C9E-8070-7C879AB31003}" dt="2021-11-08T10:07:49.898" v="6"/>
          <ac:spMkLst>
            <pc:docMk/>
            <pc:sldMk cId="1819359268" sldId="256"/>
            <ac:spMk id="4" creationId="{46D73442-09FA-4782-B5E7-0CE627B54394}"/>
          </ac:spMkLst>
        </pc:spChg>
        <pc:spChg chg="add del">
          <ac:chgData name="Paula Canning" userId="df78d830ef40bf19" providerId="LiveId" clId="{8E015612-09D7-4C9E-8070-7C879AB31003}" dt="2021-11-13T13:50:42.337" v="5830"/>
          <ac:spMkLst>
            <pc:docMk/>
            <pc:sldMk cId="1819359268" sldId="256"/>
            <ac:spMk id="5" creationId="{2F84762E-7FCC-4EAF-B9E7-CE7214491E0D}"/>
          </ac:spMkLst>
        </pc:spChg>
        <pc:spChg chg="add del">
          <ac:chgData name="Paula Canning" userId="df78d830ef40bf19" providerId="LiveId" clId="{8E015612-09D7-4C9E-8070-7C879AB31003}" dt="2021-11-09T15:26:13.362" v="1892"/>
          <ac:spMkLst>
            <pc:docMk/>
            <pc:sldMk cId="1819359268" sldId="256"/>
            <ac:spMk id="7" creationId="{F8454B2E-D2DB-42C2-A224-BCEC47B86468}"/>
          </ac:spMkLst>
        </pc:spChg>
        <pc:spChg chg="add del">
          <ac:chgData name="Paula Canning" userId="df78d830ef40bf19" providerId="LiveId" clId="{8E015612-09D7-4C9E-8070-7C879AB31003}" dt="2021-11-09T15:26:13.362" v="1892"/>
          <ac:spMkLst>
            <pc:docMk/>
            <pc:sldMk cId="1819359268" sldId="256"/>
            <ac:spMk id="9" creationId="{08B61146-1CF0-40E1-B66E-C22BD9207E37}"/>
          </ac:spMkLst>
        </pc:spChg>
        <pc:spChg chg="add del">
          <ac:chgData name="Paula Canning" userId="df78d830ef40bf19" providerId="LiveId" clId="{8E015612-09D7-4C9E-8070-7C879AB31003}" dt="2021-11-13T13:50:42.337" v="5830"/>
          <ac:spMkLst>
            <pc:docMk/>
            <pc:sldMk cId="1819359268" sldId="256"/>
            <ac:spMk id="10" creationId="{A1038667-0C3F-4764-A24D-DA9D9B474851}"/>
          </ac:spMkLst>
        </pc:spChg>
        <pc:spChg chg="add del">
          <ac:chgData name="Paula Canning" userId="df78d830ef40bf19" providerId="LiveId" clId="{8E015612-09D7-4C9E-8070-7C879AB31003}" dt="2021-11-13T13:50:42.337" v="5830"/>
          <ac:spMkLst>
            <pc:docMk/>
            <pc:sldMk cId="1819359268" sldId="256"/>
            <ac:spMk id="17" creationId="{571EEFCA-9235-4BC2-85C3-A4EC6EE57AC4}"/>
          </ac:spMkLst>
        </pc:spChg>
        <pc:picChg chg="add">
          <ac:chgData name="Paula Canning" userId="df78d830ef40bf19" providerId="LiveId" clId="{8E015612-09D7-4C9E-8070-7C879AB31003}" dt="2021-11-13T13:45:04.307" v="5800" actId="26606"/>
          <ac:picMkLst>
            <pc:docMk/>
            <pc:sldMk cId="1819359268" sldId="256"/>
            <ac:picMk id="6" creationId="{8251FB11-658D-4378-B048-F4330154E0ED}"/>
          </ac:picMkLst>
        </pc:picChg>
        <pc:picChg chg="add del">
          <ac:chgData name="Paula Canning" userId="df78d830ef40bf19" providerId="LiveId" clId="{8E015612-09D7-4C9E-8070-7C879AB31003}" dt="2021-11-13T13:50:42.337" v="5830"/>
          <ac:picMkLst>
            <pc:docMk/>
            <pc:sldMk cId="1819359268" sldId="256"/>
            <ac:picMk id="8" creationId="{927A1389-2A5D-4886-AD82-F213767E673F}"/>
          </ac:picMkLst>
        </pc:picChg>
        <pc:picChg chg="add del">
          <ac:chgData name="Paula Canning" userId="df78d830ef40bf19" providerId="LiveId" clId="{8E015612-09D7-4C9E-8070-7C879AB31003}" dt="2021-11-09T15:26:13.362" v="1892"/>
          <ac:picMkLst>
            <pc:docMk/>
            <pc:sldMk cId="1819359268" sldId="256"/>
            <ac:picMk id="13" creationId="{32F83421-27F5-45DC-A0C2-B4B3592FD854}"/>
          </ac:picMkLst>
        </pc:picChg>
        <pc:picChg chg="add del">
          <ac:chgData name="Paula Canning" userId="df78d830ef40bf19" providerId="LiveId" clId="{8E015612-09D7-4C9E-8070-7C879AB31003}" dt="2021-11-13T13:50:42.337" v="5830"/>
          <ac:picMkLst>
            <pc:docMk/>
            <pc:sldMk cId="1819359268" sldId="256"/>
            <ac:picMk id="15" creationId="{6AC2195B-895A-4535-8ECD-9F5B669C5CA5}"/>
          </ac:picMkLst>
        </pc:picChg>
        <pc:cxnChg chg="add del">
          <ac:chgData name="Paula Canning" userId="df78d830ef40bf19" providerId="LiveId" clId="{8E015612-09D7-4C9E-8070-7C879AB31003}" dt="2021-11-09T15:26:13.362" v="1892"/>
          <ac:cxnSpMkLst>
            <pc:docMk/>
            <pc:sldMk cId="1819359268" sldId="256"/>
            <ac:cxnSpMk id="11" creationId="{7AE5065C-30A9-480A-9E93-74CC1490293D}"/>
          </ac:cxnSpMkLst>
        </pc:cxnChg>
      </pc:sldChg>
      <pc:sldChg chg="addSp delSp modSp mod">
        <pc:chgData name="Paula Canning" userId="df78d830ef40bf19" providerId="LiveId" clId="{8E015612-09D7-4C9E-8070-7C879AB31003}" dt="2021-11-15T12:24:45.088" v="6740"/>
        <pc:sldMkLst>
          <pc:docMk/>
          <pc:sldMk cId="3253689747" sldId="257"/>
        </pc:sldMkLst>
        <pc:spChg chg="mod">
          <ac:chgData name="Paula Canning" userId="df78d830ef40bf19" providerId="LiveId" clId="{8E015612-09D7-4C9E-8070-7C879AB31003}" dt="2021-11-15T12:24:45.088" v="6740"/>
          <ac:spMkLst>
            <pc:docMk/>
            <pc:sldMk cId="3253689747" sldId="257"/>
            <ac:spMk id="2" creationId="{34DB6CE4-2B13-4715-B5B2-615A55922CA1}"/>
          </ac:spMkLst>
        </pc:spChg>
        <pc:spChg chg="add del mod">
          <ac:chgData name="Paula Canning" userId="df78d830ef40bf19" providerId="LiveId" clId="{8E015612-09D7-4C9E-8070-7C879AB31003}" dt="2021-11-08T10:40:59.113" v="1077" actId="26606"/>
          <ac:spMkLst>
            <pc:docMk/>
            <pc:sldMk cId="3253689747" sldId="257"/>
            <ac:spMk id="5" creationId="{12E323C2-D5E6-47FC-B70D-99A8FDF2F21A}"/>
          </ac:spMkLst>
        </pc:spChg>
        <pc:graphicFrameChg chg="del mod">
          <ac:chgData name="Paula Canning" userId="df78d830ef40bf19" providerId="LiveId" clId="{8E015612-09D7-4C9E-8070-7C879AB31003}" dt="2021-11-08T10:11:50.767" v="112" actId="478"/>
          <ac:graphicFrameMkLst>
            <pc:docMk/>
            <pc:sldMk cId="3253689747" sldId="257"/>
            <ac:graphicFrameMk id="4" creationId="{8D4F1745-A55E-4835-88EB-BC637121B608}"/>
          </ac:graphicFrameMkLst>
        </pc:graphicFrameChg>
        <pc:graphicFrameChg chg="add mod">
          <ac:chgData name="Paula Canning" userId="df78d830ef40bf19" providerId="LiveId" clId="{8E015612-09D7-4C9E-8070-7C879AB31003}" dt="2021-11-09T15:58:36.913" v="3494"/>
          <ac:graphicFrameMkLst>
            <pc:docMk/>
            <pc:sldMk cId="3253689747" sldId="257"/>
            <ac:graphicFrameMk id="7" creationId="{35E55962-9169-4026-90E3-3D78C706BFE3}"/>
          </ac:graphicFrameMkLst>
        </pc:graphicFrameChg>
      </pc:sldChg>
      <pc:sldChg chg="addSp delSp modSp mod setBg delDesignElem">
        <pc:chgData name="Paula Canning" userId="df78d830ef40bf19" providerId="LiveId" clId="{8E015612-09D7-4C9E-8070-7C879AB31003}" dt="2021-11-15T12:19:53.635" v="6715"/>
        <pc:sldMkLst>
          <pc:docMk/>
          <pc:sldMk cId="2172179498" sldId="258"/>
        </pc:sldMkLst>
        <pc:spChg chg="del mod">
          <ac:chgData name="Paula Canning" userId="df78d830ef40bf19" providerId="LiveId" clId="{8E015612-09D7-4C9E-8070-7C879AB31003}" dt="2021-11-08T10:18:02.038" v="413" actId="478"/>
          <ac:spMkLst>
            <pc:docMk/>
            <pc:sldMk cId="2172179498" sldId="258"/>
            <ac:spMk id="2" creationId="{34DB6CE4-2B13-4715-B5B2-615A55922CA1}"/>
          </ac:spMkLst>
        </pc:spChg>
        <pc:spChg chg="del">
          <ac:chgData name="Paula Canning" userId="df78d830ef40bf19" providerId="LiveId" clId="{8E015612-09D7-4C9E-8070-7C879AB31003}" dt="2021-11-08T10:18:10.239" v="414" actId="478"/>
          <ac:spMkLst>
            <pc:docMk/>
            <pc:sldMk cId="2172179498" sldId="258"/>
            <ac:spMk id="3" creationId="{143F5361-68C0-4BF5-80C8-F1E7BF92B2DB}"/>
          </ac:spMkLst>
        </pc:spChg>
        <pc:spChg chg="add mod">
          <ac:chgData name="Paula Canning" userId="df78d830ef40bf19" providerId="LiveId" clId="{8E015612-09D7-4C9E-8070-7C879AB31003}" dt="2021-11-13T14:09:00.368" v="6428" actId="26606"/>
          <ac:spMkLst>
            <pc:docMk/>
            <pc:sldMk cId="2172179498" sldId="258"/>
            <ac:spMk id="5" creationId="{2FD2D256-AA4F-460D-9D62-4692F294B623}"/>
          </ac:spMkLst>
        </pc:spChg>
        <pc:spChg chg="add del mod">
          <ac:chgData name="Paula Canning" userId="df78d830ef40bf19" providerId="LiveId" clId="{8E015612-09D7-4C9E-8070-7C879AB31003}" dt="2021-11-08T10:40:44.430" v="1076" actId="26606"/>
          <ac:spMkLst>
            <pc:docMk/>
            <pc:sldMk cId="2172179498" sldId="258"/>
            <ac:spMk id="7" creationId="{BE35938F-F2FD-47CE-83CD-B63BE78583AD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2172179498" sldId="258"/>
            <ac:spMk id="11" creationId="{96CBA651-59F0-4056-852B-7BA312B84B4B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2172179498" sldId="258"/>
            <ac:spMk id="12" creationId="{86549CAF-504A-44ED-AD20-0880DCFE744A}"/>
          </ac:spMkLst>
        </pc:spChg>
        <pc:spChg chg="add del">
          <ac:chgData name="Paula Canning" userId="df78d830ef40bf19" providerId="LiveId" clId="{8E015612-09D7-4C9E-8070-7C879AB31003}" dt="2021-11-08T10:41:50.190" v="1080" actId="26606"/>
          <ac:spMkLst>
            <pc:docMk/>
            <pc:sldMk cId="2172179498" sldId="258"/>
            <ac:spMk id="13" creationId="{A538C7E5-0116-453C-9CD0-757E1C972DB5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2172179498" sldId="258"/>
            <ac:spMk id="14" creationId="{CD6EC5AD-977D-4411-AC6F-5677D6D5CD0B}"/>
          </ac:spMkLst>
        </pc:spChg>
        <pc:spChg chg="add del">
          <ac:chgData name="Paula Canning" userId="df78d830ef40bf19" providerId="LiveId" clId="{8E015612-09D7-4C9E-8070-7C879AB31003}" dt="2021-11-08T10:41:50.190" v="1080" actId="26606"/>
          <ac:spMkLst>
            <pc:docMk/>
            <pc:sldMk cId="2172179498" sldId="258"/>
            <ac:spMk id="17" creationId="{EB09849A-7D0C-4F36-A0D6-6BD64C50EBB6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2172179498" sldId="258"/>
            <ac:spMk id="18" creationId="{1F5CD2AA-865E-46EF-BE02-B7F59735C5F1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2172179498" sldId="258"/>
            <ac:spMk id="19" creationId="{B318056C-6EA6-4474-B02E-6C914AE04DBC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2172179498" sldId="258"/>
            <ac:spMk id="20" creationId="{9836E79C-DAF3-497B-8829-B578C6330EB9}"/>
          </ac:spMkLst>
        </pc:spChg>
        <pc:spChg chg="add del">
          <ac:chgData name="Paula Canning" userId="df78d830ef40bf19" providerId="LiveId" clId="{8E015612-09D7-4C9E-8070-7C879AB31003}" dt="2021-11-09T15:26:13.362" v="1892"/>
          <ac:spMkLst>
            <pc:docMk/>
            <pc:sldMk cId="2172179498" sldId="258"/>
            <ac:spMk id="22" creationId="{646EBE52-42F6-46B3-9289-74891C532F18}"/>
          </ac:spMkLst>
        </pc:spChg>
        <pc:spChg chg="add del">
          <ac:chgData name="Paula Canning" userId="df78d830ef40bf19" providerId="LiveId" clId="{8E015612-09D7-4C9E-8070-7C879AB31003}" dt="2021-11-09T15:26:13.362" v="1892"/>
          <ac:spMkLst>
            <pc:docMk/>
            <pc:sldMk cId="2172179498" sldId="258"/>
            <ac:spMk id="24" creationId="{328E9A01-AC7A-410E-ABD5-70D425E96172}"/>
          </ac:spMkLst>
        </pc:spChg>
        <pc:spChg chg="add del">
          <ac:chgData name="Paula Canning" userId="df78d830ef40bf19" providerId="LiveId" clId="{8E015612-09D7-4C9E-8070-7C879AB31003}" dt="2021-11-09T15:26:13.362" v="1892"/>
          <ac:spMkLst>
            <pc:docMk/>
            <pc:sldMk cId="2172179498" sldId="258"/>
            <ac:spMk id="28" creationId="{1070C750-5F0F-43BC-96D0-4209701BFE0D}"/>
          </ac:spMkLst>
        </pc:spChg>
        <pc:graphicFrameChg chg="add mod modGraphic">
          <ac:chgData name="Paula Canning" userId="df78d830ef40bf19" providerId="LiveId" clId="{8E015612-09D7-4C9E-8070-7C879AB31003}" dt="2021-11-13T14:09:00.368" v="6428" actId="26606"/>
          <ac:graphicFrameMkLst>
            <pc:docMk/>
            <pc:sldMk cId="2172179498" sldId="258"/>
            <ac:graphicFrameMk id="9" creationId="{3B0CE633-8D35-4CE8-B7AA-A9239D14BBDA}"/>
          </ac:graphicFrameMkLst>
        </pc:graphicFrameChg>
        <pc:picChg chg="add del">
          <ac:chgData name="Paula Canning" userId="df78d830ef40bf19" providerId="LiveId" clId="{8E015612-09D7-4C9E-8070-7C879AB31003}" dt="2021-11-15T12:19:53.635" v="6715"/>
          <ac:picMkLst>
            <pc:docMk/>
            <pc:sldMk cId="2172179498" sldId="258"/>
            <ac:picMk id="16" creationId="{83DC4F7D-6CBC-4B88-80C9-3E5BBFA8D75E}"/>
          </ac:picMkLst>
        </pc:picChg>
        <pc:cxnChg chg="add del">
          <ac:chgData name="Paula Canning" userId="df78d830ef40bf19" providerId="LiveId" clId="{8E015612-09D7-4C9E-8070-7C879AB31003}" dt="2021-11-08T10:41:50.190" v="1080" actId="26606"/>
          <ac:cxnSpMkLst>
            <pc:docMk/>
            <pc:sldMk cId="2172179498" sldId="258"/>
            <ac:cxnSpMk id="15" creationId="{B755E3F5-39D9-4ABF-BFA5-232E87111779}"/>
          </ac:cxnSpMkLst>
        </pc:cxnChg>
        <pc:cxnChg chg="add del">
          <ac:chgData name="Paula Canning" userId="df78d830ef40bf19" providerId="LiveId" clId="{8E015612-09D7-4C9E-8070-7C879AB31003}" dt="2021-11-09T15:26:13.362" v="1892"/>
          <ac:cxnSpMkLst>
            <pc:docMk/>
            <pc:sldMk cId="2172179498" sldId="258"/>
            <ac:cxnSpMk id="26" creationId="{E0761CD7-B67C-4D16-A1CC-976C9AE4A8D4}"/>
          </ac:cxnSpMkLst>
        </pc:cxnChg>
      </pc:sldChg>
      <pc:sldChg chg="addSp delSp modSp mod setBg delDesignElem">
        <pc:chgData name="Paula Canning" userId="df78d830ef40bf19" providerId="LiveId" clId="{8E015612-09D7-4C9E-8070-7C879AB31003}" dt="2021-11-15T12:19:53.635" v="6715"/>
        <pc:sldMkLst>
          <pc:docMk/>
          <pc:sldMk cId="1193417028" sldId="259"/>
        </pc:sldMkLst>
        <pc:spChg chg="del mod">
          <ac:chgData name="Paula Canning" userId="df78d830ef40bf19" providerId="LiveId" clId="{8E015612-09D7-4C9E-8070-7C879AB31003}" dt="2021-11-08T10:27:39.831" v="696" actId="478"/>
          <ac:spMkLst>
            <pc:docMk/>
            <pc:sldMk cId="1193417028" sldId="259"/>
            <ac:spMk id="2" creationId="{34DB6CE4-2B13-4715-B5B2-615A55922CA1}"/>
          </ac:spMkLst>
        </pc:spChg>
        <pc:spChg chg="add del mod">
          <ac:chgData name="Paula Canning" userId="df78d830ef40bf19" providerId="LiveId" clId="{8E015612-09D7-4C9E-8070-7C879AB31003}" dt="2021-11-08T10:27:53.200" v="698" actId="478"/>
          <ac:spMkLst>
            <pc:docMk/>
            <pc:sldMk cId="1193417028" sldId="259"/>
            <ac:spMk id="5" creationId="{28A3E805-93B0-4734-B8D4-28CFBC387C1F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1193417028" sldId="259"/>
            <ac:spMk id="6" creationId="{CD6EC5AD-977D-4411-AC6F-5677D6D5CD0B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1193417028" sldId="259"/>
            <ac:spMk id="8" creationId="{1F5CD2AA-865E-46EF-BE02-B7F59735C5F1}"/>
          </ac:spMkLst>
        </pc:spChg>
        <pc:spChg chg="add del">
          <ac:chgData name="Paula Canning" userId="df78d830ef40bf19" providerId="LiveId" clId="{8E015612-09D7-4C9E-8070-7C879AB31003}" dt="2021-11-09T15:26:13.362" v="1892"/>
          <ac:spMkLst>
            <pc:docMk/>
            <pc:sldMk cId="1193417028" sldId="259"/>
            <ac:spMk id="9" creationId="{646EBE52-42F6-46B3-9289-74891C532F18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1193417028" sldId="259"/>
            <ac:spMk id="10" creationId="{9836E79C-DAF3-497B-8829-B578C6330EB9}"/>
          </ac:spMkLst>
        </pc:spChg>
        <pc:spChg chg="add del">
          <ac:chgData name="Paula Canning" userId="df78d830ef40bf19" providerId="LiveId" clId="{8E015612-09D7-4C9E-8070-7C879AB31003}" dt="2021-11-09T15:26:13.362" v="1892"/>
          <ac:spMkLst>
            <pc:docMk/>
            <pc:sldMk cId="1193417028" sldId="259"/>
            <ac:spMk id="11" creationId="{328E9A01-AC7A-410E-ABD5-70D425E96172}"/>
          </ac:spMkLst>
        </pc:spChg>
        <pc:spChg chg="add del">
          <ac:chgData name="Paula Canning" userId="df78d830ef40bf19" providerId="LiveId" clId="{8E015612-09D7-4C9E-8070-7C879AB31003}" dt="2021-11-09T15:26:13.362" v="1892"/>
          <ac:spMkLst>
            <pc:docMk/>
            <pc:sldMk cId="1193417028" sldId="259"/>
            <ac:spMk id="15" creationId="{1070C750-5F0F-43BC-96D0-4209701BFE0D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1193417028" sldId="259"/>
            <ac:spMk id="17" creationId="{96CBA651-59F0-4056-852B-7BA312B84B4B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1193417028" sldId="259"/>
            <ac:spMk id="19" creationId="{86549CAF-504A-44ED-AD20-0880DCFE744A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1193417028" sldId="259"/>
            <ac:spMk id="21" creationId="{B318056C-6EA6-4474-B02E-6C914AE04DBC}"/>
          </ac:spMkLst>
        </pc:spChg>
        <pc:graphicFrameChg chg="mod modGraphic">
          <ac:chgData name="Paula Canning" userId="df78d830ef40bf19" providerId="LiveId" clId="{8E015612-09D7-4C9E-8070-7C879AB31003}" dt="2021-11-13T14:09:21.979" v="6429" actId="26606"/>
          <ac:graphicFrameMkLst>
            <pc:docMk/>
            <pc:sldMk cId="1193417028" sldId="259"/>
            <ac:graphicFrameMk id="4" creationId="{242FA989-6B7C-488C-85ED-CB8D01BA3254}"/>
          </ac:graphicFrameMkLst>
        </pc:graphicFrameChg>
        <pc:picChg chg="add del">
          <ac:chgData name="Paula Canning" userId="df78d830ef40bf19" providerId="LiveId" clId="{8E015612-09D7-4C9E-8070-7C879AB31003}" dt="2021-11-15T12:19:53.635" v="6715"/>
          <ac:picMkLst>
            <pc:docMk/>
            <pc:sldMk cId="1193417028" sldId="259"/>
            <ac:picMk id="7" creationId="{83DC4F7D-6CBC-4B88-80C9-3E5BBFA8D75E}"/>
          </ac:picMkLst>
        </pc:picChg>
        <pc:cxnChg chg="add del">
          <ac:chgData name="Paula Canning" userId="df78d830ef40bf19" providerId="LiveId" clId="{8E015612-09D7-4C9E-8070-7C879AB31003}" dt="2021-11-09T15:26:13.362" v="1892"/>
          <ac:cxnSpMkLst>
            <pc:docMk/>
            <pc:sldMk cId="1193417028" sldId="259"/>
            <ac:cxnSpMk id="13" creationId="{E0761CD7-B67C-4D16-A1CC-976C9AE4A8D4}"/>
          </ac:cxnSpMkLst>
        </pc:cxnChg>
      </pc:sldChg>
      <pc:sldChg chg="addSp delSp modSp mod">
        <pc:chgData name="Paula Canning" userId="df78d830ef40bf19" providerId="LiveId" clId="{8E015612-09D7-4C9E-8070-7C879AB31003}" dt="2021-11-15T12:24:45.088" v="6740"/>
        <pc:sldMkLst>
          <pc:docMk/>
          <pc:sldMk cId="1398410914" sldId="260"/>
        </pc:sldMkLst>
        <pc:spChg chg="del mod">
          <ac:chgData name="Paula Canning" userId="df78d830ef40bf19" providerId="LiveId" clId="{8E015612-09D7-4C9E-8070-7C879AB31003}" dt="2021-11-08T10:31:42.121" v="809" actId="478"/>
          <ac:spMkLst>
            <pc:docMk/>
            <pc:sldMk cId="1398410914" sldId="260"/>
            <ac:spMk id="2" creationId="{34DB6CE4-2B13-4715-B5B2-615A55922CA1}"/>
          </ac:spMkLst>
        </pc:spChg>
        <pc:spChg chg="del mod">
          <ac:chgData name="Paula Canning" userId="df78d830ef40bf19" providerId="LiveId" clId="{8E015612-09D7-4C9E-8070-7C879AB31003}" dt="2021-11-08T10:32:44.071" v="828" actId="478"/>
          <ac:spMkLst>
            <pc:docMk/>
            <pc:sldMk cId="1398410914" sldId="260"/>
            <ac:spMk id="3" creationId="{143F5361-68C0-4BF5-80C8-F1E7BF92B2DB}"/>
          </ac:spMkLst>
        </pc:spChg>
        <pc:spChg chg="mod">
          <ac:chgData name="Paula Canning" userId="df78d830ef40bf19" providerId="LiveId" clId="{8E015612-09D7-4C9E-8070-7C879AB31003}" dt="2021-11-08T10:49:57.009" v="1145" actId="14100"/>
          <ac:spMkLst>
            <pc:docMk/>
            <pc:sldMk cId="1398410914" sldId="260"/>
            <ac:spMk id="4" creationId="{7B7B7B7B-7D76-4749-8BC0-1A579CBD0BA6}"/>
          </ac:spMkLst>
        </pc:spChg>
        <pc:spChg chg="add del mod">
          <ac:chgData name="Paula Canning" userId="df78d830ef40bf19" providerId="LiveId" clId="{8E015612-09D7-4C9E-8070-7C879AB31003}" dt="2021-11-08T10:33:20.506" v="830" actId="478"/>
          <ac:spMkLst>
            <pc:docMk/>
            <pc:sldMk cId="1398410914" sldId="260"/>
            <ac:spMk id="6" creationId="{A02B5D5B-D28F-4620-A816-BFB8B85C17B8}"/>
          </ac:spMkLst>
        </pc:spChg>
        <pc:spChg chg="add mod">
          <ac:chgData name="Paula Canning" userId="df78d830ef40bf19" providerId="LiveId" clId="{8E015612-09D7-4C9E-8070-7C879AB31003}" dt="2021-11-15T12:24:45.088" v="6740"/>
          <ac:spMkLst>
            <pc:docMk/>
            <pc:sldMk cId="1398410914" sldId="260"/>
            <ac:spMk id="8" creationId="{55ACF10D-A6FB-4475-BB21-77FC695F86AD}"/>
          </ac:spMkLst>
        </pc:spChg>
        <pc:spChg chg="add mod">
          <ac:chgData name="Paula Canning" userId="df78d830ef40bf19" providerId="LiveId" clId="{8E015612-09D7-4C9E-8070-7C879AB31003}" dt="2021-11-15T12:24:45.088" v="6740"/>
          <ac:spMkLst>
            <pc:docMk/>
            <pc:sldMk cId="1398410914" sldId="260"/>
            <ac:spMk id="10" creationId="{05C67CB9-3AD6-492C-928B-7A30B6B0672D}"/>
          </ac:spMkLst>
        </pc:spChg>
        <pc:picChg chg="add del mod">
          <ac:chgData name="Paula Canning" userId="df78d830ef40bf19" providerId="LiveId" clId="{8E015612-09D7-4C9E-8070-7C879AB31003}" dt="2021-11-08T10:46:21.583" v="1107" actId="478"/>
          <ac:picMkLst>
            <pc:docMk/>
            <pc:sldMk cId="1398410914" sldId="260"/>
            <ac:picMk id="1026" creationId="{4A536239-456B-4701-AB4F-705179253AAB}"/>
          </ac:picMkLst>
        </pc:picChg>
        <pc:picChg chg="add del mod">
          <ac:chgData name="Paula Canning" userId="df78d830ef40bf19" providerId="LiveId" clId="{8E015612-09D7-4C9E-8070-7C879AB31003}" dt="2021-11-08T10:48:52.942" v="1131" actId="478"/>
          <ac:picMkLst>
            <pc:docMk/>
            <pc:sldMk cId="1398410914" sldId="260"/>
            <ac:picMk id="1028" creationId="{B179BDEB-D659-482E-9634-F5B6AC89AAA9}"/>
          </ac:picMkLst>
        </pc:picChg>
        <pc:picChg chg="add mod">
          <ac:chgData name="Paula Canning" userId="df78d830ef40bf19" providerId="LiveId" clId="{8E015612-09D7-4C9E-8070-7C879AB31003}" dt="2021-11-13T14:14:17.040" v="6444" actId="14100"/>
          <ac:picMkLst>
            <pc:docMk/>
            <pc:sldMk cId="1398410914" sldId="260"/>
            <ac:picMk id="1030" creationId="{86C4E5CF-CC16-4FAA-8089-7EF1AE4E8C9E}"/>
          </ac:picMkLst>
        </pc:picChg>
      </pc:sldChg>
      <pc:sldChg chg="addSp delSp modSp mod ord setBg">
        <pc:chgData name="Paula Canning" userId="df78d830ef40bf19" providerId="LiveId" clId="{8E015612-09D7-4C9E-8070-7C879AB31003}" dt="2021-11-15T12:24:45.088" v="6740"/>
        <pc:sldMkLst>
          <pc:docMk/>
          <pc:sldMk cId="1348318116" sldId="261"/>
        </pc:sldMkLst>
        <pc:spChg chg="mod">
          <ac:chgData name="Paula Canning" userId="df78d830ef40bf19" providerId="LiveId" clId="{8E015612-09D7-4C9E-8070-7C879AB31003}" dt="2021-11-15T12:24:45.088" v="6740"/>
          <ac:spMkLst>
            <pc:docMk/>
            <pc:sldMk cId="1348318116" sldId="261"/>
            <ac:spMk id="2" creationId="{34DB6CE4-2B13-4715-B5B2-615A55922CA1}"/>
          </ac:spMkLst>
        </pc:spChg>
        <pc:spChg chg="del mod">
          <ac:chgData name="Paula Canning" userId="df78d830ef40bf19" providerId="LiveId" clId="{8E015612-09D7-4C9E-8070-7C879AB31003}" dt="2021-11-08T10:38:21.859" v="977" actId="478"/>
          <ac:spMkLst>
            <pc:docMk/>
            <pc:sldMk cId="1348318116" sldId="261"/>
            <ac:spMk id="3" creationId="{143F5361-68C0-4BF5-80C8-F1E7BF92B2DB}"/>
          </ac:spMkLst>
        </pc:spChg>
        <pc:spChg chg="add del mod">
          <ac:chgData name="Paula Canning" userId="df78d830ef40bf19" providerId="LiveId" clId="{8E015612-09D7-4C9E-8070-7C879AB31003}" dt="2021-11-08T10:40:12.922" v="1074" actId="26606"/>
          <ac:spMkLst>
            <pc:docMk/>
            <pc:sldMk cId="1348318116" sldId="261"/>
            <ac:spMk id="5" creationId="{A4D6687A-011A-4F70-8B48-9AB85B52BC86}"/>
          </ac:spMkLst>
        </pc:spChg>
        <pc:spChg chg="add del">
          <ac:chgData name="Paula Canning" userId="df78d830ef40bf19" providerId="LiveId" clId="{8E015612-09D7-4C9E-8070-7C879AB31003}" dt="2021-11-08T10:48:09.690" v="1125" actId="26606"/>
          <ac:spMkLst>
            <pc:docMk/>
            <pc:sldMk cId="1348318116" sldId="261"/>
            <ac:spMk id="12" creationId="{646EBE52-42F6-46B3-9289-74891C532F18}"/>
          </ac:spMkLst>
        </pc:spChg>
        <pc:spChg chg="add del">
          <ac:chgData name="Paula Canning" userId="df78d830ef40bf19" providerId="LiveId" clId="{8E015612-09D7-4C9E-8070-7C879AB31003}" dt="2021-11-08T10:48:09.690" v="1125" actId="26606"/>
          <ac:spMkLst>
            <pc:docMk/>
            <pc:sldMk cId="1348318116" sldId="261"/>
            <ac:spMk id="14" creationId="{328E9A01-AC7A-410E-ABD5-70D425E96172}"/>
          </ac:spMkLst>
        </pc:spChg>
        <pc:spChg chg="add del">
          <ac:chgData name="Paula Canning" userId="df78d830ef40bf19" providerId="LiveId" clId="{8E015612-09D7-4C9E-8070-7C879AB31003}" dt="2021-11-08T10:48:09.690" v="1125" actId="26606"/>
          <ac:spMkLst>
            <pc:docMk/>
            <pc:sldMk cId="1348318116" sldId="261"/>
            <ac:spMk id="18" creationId="{1070C750-5F0F-43BC-96D0-4209701BFE0D}"/>
          </ac:spMkLst>
        </pc:spChg>
        <pc:spChg chg="add del">
          <ac:chgData name="Paula Canning" userId="df78d830ef40bf19" providerId="LiveId" clId="{8E015612-09D7-4C9E-8070-7C879AB31003}" dt="2021-11-08T10:48:12.400" v="1127" actId="26606"/>
          <ac:spMkLst>
            <pc:docMk/>
            <pc:sldMk cId="1348318116" sldId="261"/>
            <ac:spMk id="20" creationId="{646EBE52-42F6-46B3-9289-74891C532F18}"/>
          </ac:spMkLst>
        </pc:spChg>
        <pc:spChg chg="add del">
          <ac:chgData name="Paula Canning" userId="df78d830ef40bf19" providerId="LiveId" clId="{8E015612-09D7-4C9E-8070-7C879AB31003}" dt="2021-11-08T10:48:12.400" v="1127" actId="26606"/>
          <ac:spMkLst>
            <pc:docMk/>
            <pc:sldMk cId="1348318116" sldId="261"/>
            <ac:spMk id="21" creationId="{328E9A01-AC7A-410E-ABD5-70D425E96172}"/>
          </ac:spMkLst>
        </pc:spChg>
        <pc:spChg chg="add del">
          <ac:chgData name="Paula Canning" userId="df78d830ef40bf19" providerId="LiveId" clId="{8E015612-09D7-4C9E-8070-7C879AB31003}" dt="2021-11-08T10:48:12.400" v="1127" actId="26606"/>
          <ac:spMkLst>
            <pc:docMk/>
            <pc:sldMk cId="1348318116" sldId="261"/>
            <ac:spMk id="23" creationId="{1070C750-5F0F-43BC-96D0-4209701BFE0D}"/>
          </ac:spMkLst>
        </pc:spChg>
        <pc:spChg chg="add del">
          <ac:chgData name="Paula Canning" userId="df78d830ef40bf19" providerId="LiveId" clId="{8E015612-09D7-4C9E-8070-7C879AB31003}" dt="2021-11-08T10:48:29.271" v="1129" actId="26606"/>
          <ac:spMkLst>
            <pc:docMk/>
            <pc:sldMk cId="1348318116" sldId="261"/>
            <ac:spMk id="25" creationId="{646EBE52-42F6-46B3-9289-74891C532F18}"/>
          </ac:spMkLst>
        </pc:spChg>
        <pc:spChg chg="add del">
          <ac:chgData name="Paula Canning" userId="df78d830ef40bf19" providerId="LiveId" clId="{8E015612-09D7-4C9E-8070-7C879AB31003}" dt="2021-11-08T10:48:29.271" v="1129" actId="26606"/>
          <ac:spMkLst>
            <pc:docMk/>
            <pc:sldMk cId="1348318116" sldId="261"/>
            <ac:spMk id="26" creationId="{328E9A01-AC7A-410E-ABD5-70D425E96172}"/>
          </ac:spMkLst>
        </pc:spChg>
        <pc:spChg chg="add del">
          <ac:chgData name="Paula Canning" userId="df78d830ef40bf19" providerId="LiveId" clId="{8E015612-09D7-4C9E-8070-7C879AB31003}" dt="2021-11-08T10:48:29.271" v="1129" actId="26606"/>
          <ac:spMkLst>
            <pc:docMk/>
            <pc:sldMk cId="1348318116" sldId="261"/>
            <ac:spMk id="28" creationId="{1070C750-5F0F-43BC-96D0-4209701BFE0D}"/>
          </ac:spMkLst>
        </pc:spChg>
        <pc:spChg chg="add del">
          <ac:chgData name="Paula Canning" userId="df78d830ef40bf19" providerId="LiveId" clId="{8E015612-09D7-4C9E-8070-7C879AB31003}" dt="2021-11-08T10:59:38.739" v="1229" actId="26606"/>
          <ac:spMkLst>
            <pc:docMk/>
            <pc:sldMk cId="1348318116" sldId="261"/>
            <ac:spMk id="30" creationId="{A538C7E5-0116-453C-9CD0-757E1C972DB5}"/>
          </ac:spMkLst>
        </pc:spChg>
        <pc:spChg chg="add del">
          <ac:chgData name="Paula Canning" userId="df78d830ef40bf19" providerId="LiveId" clId="{8E015612-09D7-4C9E-8070-7C879AB31003}" dt="2021-11-08T10:59:38.739" v="1229" actId="26606"/>
          <ac:spMkLst>
            <pc:docMk/>
            <pc:sldMk cId="1348318116" sldId="261"/>
            <ac:spMk id="32" creationId="{EB09849A-7D0C-4F36-A0D6-6BD64C50EBB6}"/>
          </ac:spMkLst>
        </pc:spChg>
        <pc:graphicFrameChg chg="add mod modGraphic">
          <ac:chgData name="Paula Canning" userId="df78d830ef40bf19" providerId="LiveId" clId="{8E015612-09D7-4C9E-8070-7C879AB31003}" dt="2021-11-13T14:09:36.352" v="6430" actId="26606"/>
          <ac:graphicFrameMkLst>
            <pc:docMk/>
            <pc:sldMk cId="1348318116" sldId="261"/>
            <ac:graphicFrameMk id="7" creationId="{F37EB3CE-4721-4B13-A280-0D64EDE00F78}"/>
          </ac:graphicFrameMkLst>
        </pc:graphicFrameChg>
        <pc:cxnChg chg="add del">
          <ac:chgData name="Paula Canning" userId="df78d830ef40bf19" providerId="LiveId" clId="{8E015612-09D7-4C9E-8070-7C879AB31003}" dt="2021-11-08T10:48:09.690" v="1125" actId="26606"/>
          <ac:cxnSpMkLst>
            <pc:docMk/>
            <pc:sldMk cId="1348318116" sldId="261"/>
            <ac:cxnSpMk id="16" creationId="{E0761CD7-B67C-4D16-A1CC-976C9AE4A8D4}"/>
          </ac:cxnSpMkLst>
        </pc:cxnChg>
        <pc:cxnChg chg="add del">
          <ac:chgData name="Paula Canning" userId="df78d830ef40bf19" providerId="LiveId" clId="{8E015612-09D7-4C9E-8070-7C879AB31003}" dt="2021-11-08T10:48:12.400" v="1127" actId="26606"/>
          <ac:cxnSpMkLst>
            <pc:docMk/>
            <pc:sldMk cId="1348318116" sldId="261"/>
            <ac:cxnSpMk id="22" creationId="{E0761CD7-B67C-4D16-A1CC-976C9AE4A8D4}"/>
          </ac:cxnSpMkLst>
        </pc:cxnChg>
        <pc:cxnChg chg="add del">
          <ac:chgData name="Paula Canning" userId="df78d830ef40bf19" providerId="LiveId" clId="{8E015612-09D7-4C9E-8070-7C879AB31003}" dt="2021-11-08T10:48:29.271" v="1129" actId="26606"/>
          <ac:cxnSpMkLst>
            <pc:docMk/>
            <pc:sldMk cId="1348318116" sldId="261"/>
            <ac:cxnSpMk id="27" creationId="{E0761CD7-B67C-4D16-A1CC-976C9AE4A8D4}"/>
          </ac:cxnSpMkLst>
        </pc:cxnChg>
        <pc:cxnChg chg="add del">
          <ac:chgData name="Paula Canning" userId="df78d830ef40bf19" providerId="LiveId" clId="{8E015612-09D7-4C9E-8070-7C879AB31003}" dt="2021-11-08T10:59:38.739" v="1229" actId="26606"/>
          <ac:cxnSpMkLst>
            <pc:docMk/>
            <pc:sldMk cId="1348318116" sldId="261"/>
            <ac:cxnSpMk id="31" creationId="{B755E3F5-39D9-4ABF-BFA5-232E87111779}"/>
          </ac:cxnSpMkLst>
        </pc:cxnChg>
      </pc:sldChg>
      <pc:sldChg chg="modSp del">
        <pc:chgData name="Paula Canning" userId="df78d830ef40bf19" providerId="LiveId" clId="{8E015612-09D7-4C9E-8070-7C879AB31003}" dt="2021-11-08T10:59:00.773" v="1226" actId="47"/>
        <pc:sldMkLst>
          <pc:docMk/>
          <pc:sldMk cId="2919556985" sldId="262"/>
        </pc:sldMkLst>
        <pc:spChg chg="mod">
          <ac:chgData name="Paula Canning" userId="df78d830ef40bf19" providerId="LiveId" clId="{8E015612-09D7-4C9E-8070-7C879AB31003}" dt="2021-11-08T10:34:23.987" v="840"/>
          <ac:spMkLst>
            <pc:docMk/>
            <pc:sldMk cId="2919556985" sldId="262"/>
            <ac:spMk id="2" creationId="{34DB6CE4-2B13-4715-B5B2-615A55922CA1}"/>
          </ac:spMkLst>
        </pc:spChg>
        <pc:spChg chg="mod">
          <ac:chgData name="Paula Canning" userId="df78d830ef40bf19" providerId="LiveId" clId="{8E015612-09D7-4C9E-8070-7C879AB31003}" dt="2021-11-08T10:34:23.987" v="840"/>
          <ac:spMkLst>
            <pc:docMk/>
            <pc:sldMk cId="2919556985" sldId="262"/>
            <ac:spMk id="3" creationId="{143F5361-68C0-4BF5-80C8-F1E7BF92B2DB}"/>
          </ac:spMkLst>
        </pc:spChg>
      </pc:sldChg>
      <pc:sldChg chg="addSp delSp modSp mod setBg setClrOvrMap delDesignElem">
        <pc:chgData name="Paula Canning" userId="df78d830ef40bf19" providerId="LiveId" clId="{8E015612-09D7-4C9E-8070-7C879AB31003}" dt="2021-11-15T12:27:26.051" v="6761" actId="14100"/>
        <pc:sldMkLst>
          <pc:docMk/>
          <pc:sldMk cId="1902613301" sldId="263"/>
        </pc:sldMkLst>
        <pc:spChg chg="del mod">
          <ac:chgData name="Paula Canning" userId="df78d830ef40bf19" providerId="LiveId" clId="{8E015612-09D7-4C9E-8070-7C879AB31003}" dt="2021-11-08T10:52:23.945" v="1147" actId="478"/>
          <ac:spMkLst>
            <pc:docMk/>
            <pc:sldMk cId="1902613301" sldId="263"/>
            <ac:spMk id="2" creationId="{34DB6CE4-2B13-4715-B5B2-615A55922CA1}"/>
          </ac:spMkLst>
        </pc:spChg>
        <pc:spChg chg="del mod">
          <ac:chgData name="Paula Canning" userId="df78d830ef40bf19" providerId="LiveId" clId="{8E015612-09D7-4C9E-8070-7C879AB31003}" dt="2021-11-08T10:52:40.202" v="1156" actId="478"/>
          <ac:spMkLst>
            <pc:docMk/>
            <pc:sldMk cId="1902613301" sldId="263"/>
            <ac:spMk id="3" creationId="{143F5361-68C0-4BF5-80C8-F1E7BF92B2DB}"/>
          </ac:spMkLst>
        </pc:spChg>
        <pc:spChg chg="add mod">
          <ac:chgData name="Paula Canning" userId="df78d830ef40bf19" providerId="LiveId" clId="{8E015612-09D7-4C9E-8070-7C879AB31003}" dt="2021-11-15T12:24:51.084" v="6741" actId="26606"/>
          <ac:spMkLst>
            <pc:docMk/>
            <pc:sldMk cId="1902613301" sldId="263"/>
            <ac:spMk id="5" creationId="{B34E9BA1-0D87-44F8-9E00-EC53933CBF22}"/>
          </ac:spMkLst>
        </pc:spChg>
        <pc:spChg chg="add del mod">
          <ac:chgData name="Paula Canning" userId="df78d830ef40bf19" providerId="LiveId" clId="{8E015612-09D7-4C9E-8070-7C879AB31003}" dt="2021-11-08T10:56:19.428" v="1157"/>
          <ac:spMkLst>
            <pc:docMk/>
            <pc:sldMk cId="1902613301" sldId="263"/>
            <ac:spMk id="7" creationId="{60B07E77-BD37-4B01-AC16-8E56981ED23D}"/>
          </ac:spMkLst>
        </pc:spChg>
        <pc:spChg chg="add del">
          <ac:chgData name="Paula Canning" userId="df78d830ef40bf19" providerId="LiveId" clId="{8E015612-09D7-4C9E-8070-7C879AB31003}" dt="2021-11-08T10:56:52.119" v="1164" actId="26606"/>
          <ac:spMkLst>
            <pc:docMk/>
            <pc:sldMk cId="1902613301" sldId="263"/>
            <ac:spMk id="71" creationId="{6B25638D-3D06-41D1-8060-4D2707C60AE8}"/>
          </ac:spMkLst>
        </pc:spChg>
        <pc:spChg chg="add del">
          <ac:chgData name="Paula Canning" userId="df78d830ef40bf19" providerId="LiveId" clId="{8E015612-09D7-4C9E-8070-7C879AB31003}" dt="2021-11-08T10:56:52.119" v="1164" actId="26606"/>
          <ac:spMkLst>
            <pc:docMk/>
            <pc:sldMk cId="1902613301" sldId="263"/>
            <ac:spMk id="81" creationId="{773D9643-4BC8-486D-8267-3577C8F0842D}"/>
          </ac:spMkLst>
        </pc:spChg>
        <pc:spChg chg="add del">
          <ac:chgData name="Paula Canning" userId="df78d830ef40bf19" providerId="LiveId" clId="{8E015612-09D7-4C9E-8070-7C879AB31003}" dt="2021-11-13T13:37:05.985" v="5727" actId="26606"/>
          <ac:spMkLst>
            <pc:docMk/>
            <pc:sldMk cId="1902613301" sldId="263"/>
            <ac:spMk id="87" creationId="{9DD3589A-DB65-424B-ACF1-5C8155F1C3A8}"/>
          </ac:spMkLst>
        </pc:spChg>
        <pc:spChg chg="add del">
          <ac:chgData name="Paula Canning" userId="df78d830ef40bf19" providerId="LiveId" clId="{8E015612-09D7-4C9E-8070-7C879AB31003}" dt="2021-11-13T13:37:05.985" v="5727" actId="26606"/>
          <ac:spMkLst>
            <pc:docMk/>
            <pc:sldMk cId="1902613301" sldId="263"/>
            <ac:spMk id="89" creationId="{9F784D76-D302-4160-A2D4-C2F4AB76D478}"/>
          </ac:spMkLst>
        </pc:spChg>
        <pc:spChg chg="add del">
          <ac:chgData name="Paula Canning" userId="df78d830ef40bf19" providerId="LiveId" clId="{8E015612-09D7-4C9E-8070-7C879AB31003}" dt="2021-11-13T13:37:05.985" v="5727" actId="26606"/>
          <ac:spMkLst>
            <pc:docMk/>
            <pc:sldMk cId="1902613301" sldId="263"/>
            <ac:spMk id="93" creationId="{2B57E7D2-A94B-4A8D-B58F-D3E30C2353DE}"/>
          </ac:spMkLst>
        </pc:spChg>
        <pc:spChg chg="add del">
          <ac:chgData name="Paula Canning" userId="df78d830ef40bf19" providerId="LiveId" clId="{8E015612-09D7-4C9E-8070-7C879AB31003}" dt="2021-11-15T12:19:47.817" v="6709" actId="26606"/>
          <ac:spMkLst>
            <pc:docMk/>
            <pc:sldMk cId="1902613301" sldId="263"/>
            <ac:spMk id="139" creationId="{F1AACF4D-AF22-463C-97CE-C34F0783C086}"/>
          </ac:spMkLst>
        </pc:spChg>
        <pc:spChg chg="add del">
          <ac:chgData name="Paula Canning" userId="df78d830ef40bf19" providerId="LiveId" clId="{8E015612-09D7-4C9E-8070-7C879AB31003}" dt="2021-11-08T10:57:23.322" v="1169" actId="26606"/>
          <ac:spMkLst>
            <pc:docMk/>
            <pc:sldMk cId="1902613301" sldId="263"/>
            <ac:spMk id="145" creationId="{C72108A5-CE2C-4966-B863-66581E6E4801}"/>
          </ac:spMkLst>
        </pc:spChg>
        <pc:spChg chg="add del">
          <ac:chgData name="Paula Canning" userId="df78d830ef40bf19" providerId="LiveId" clId="{8E015612-09D7-4C9E-8070-7C879AB31003}" dt="2021-11-08T10:56:38.593" v="1162" actId="26606"/>
          <ac:spMkLst>
            <pc:docMk/>
            <pc:sldMk cId="1902613301" sldId="263"/>
            <ac:spMk id="2054" creationId="{854E2969-FC4B-44A0-B86A-5690B09AB9EB}"/>
          </ac:spMkLst>
        </pc:spChg>
        <pc:spChg chg="add del">
          <ac:chgData name="Paula Canning" userId="df78d830ef40bf19" providerId="LiveId" clId="{8E015612-09D7-4C9E-8070-7C879AB31003}" dt="2021-11-08T10:57:23.375" v="1170" actId="26606"/>
          <ac:spMkLst>
            <pc:docMk/>
            <pc:sldMk cId="1902613301" sldId="263"/>
            <ac:spMk id="2059" creationId="{854E2969-FC4B-44A0-B86A-5690B09AB9EB}"/>
          </ac:spMkLst>
        </pc:spChg>
        <pc:spChg chg="add mod ord">
          <ac:chgData name="Paula Canning" userId="df78d830ef40bf19" providerId="LiveId" clId="{8E015612-09D7-4C9E-8070-7C879AB31003}" dt="2021-11-15T12:24:51.084" v="6741" actId="26606"/>
          <ac:spMkLst>
            <pc:docMk/>
            <pc:sldMk cId="1902613301" sldId="263"/>
            <ac:spMk id="2062" creationId="{854E2969-FC4B-44A0-B86A-5690B09AB9EB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1902613301" sldId="263"/>
            <ac:spMk id="3076" creationId="{1DB53884-7D49-4D06-ADC1-1F12BE4DC31B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1902613301" sldId="263"/>
            <ac:spMk id="3077" creationId="{329BD449-87FC-473A-A2A2-BEE0C9A35CF9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1902613301" sldId="263"/>
            <ac:spMk id="3078" creationId="{F1FFDFE1-ACF2-4AFB-AB5B-547DC1994596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1902613301" sldId="263"/>
            <ac:spMk id="3079" creationId="{79BB2C37-0554-4926-9BC6-636E0CA1AFAA}"/>
          </ac:spMkLst>
        </pc:spChg>
        <pc:spChg chg="add del">
          <ac:chgData name="Paula Canning" userId="df78d830ef40bf19" providerId="LiveId" clId="{8E015612-09D7-4C9E-8070-7C879AB31003}" dt="2021-11-15T12:24:30.687" v="6737" actId="26606"/>
          <ac:spMkLst>
            <pc:docMk/>
            <pc:sldMk cId="1902613301" sldId="263"/>
            <ac:spMk id="3081" creationId="{3927CBB4-8AA7-41AB-A503-1CEED6625D7F}"/>
          </ac:spMkLst>
        </pc:spChg>
        <pc:spChg chg="add del">
          <ac:chgData name="Paula Canning" userId="df78d830ef40bf19" providerId="LiveId" clId="{8E015612-09D7-4C9E-8070-7C879AB31003}" dt="2021-11-15T12:20:28.248" v="6717" actId="26606"/>
          <ac:spMkLst>
            <pc:docMk/>
            <pc:sldMk cId="1902613301" sldId="263"/>
            <ac:spMk id="3082" creationId="{F1AACF4D-AF22-463C-97CE-C34F0783C086}"/>
          </ac:spMkLst>
        </pc:spChg>
        <pc:spChg chg="add del">
          <ac:chgData name="Paula Canning" userId="df78d830ef40bf19" providerId="LiveId" clId="{8E015612-09D7-4C9E-8070-7C879AB31003}" dt="2021-11-15T12:24:30.687" v="6737" actId="26606"/>
          <ac:spMkLst>
            <pc:docMk/>
            <pc:sldMk cId="1902613301" sldId="263"/>
            <ac:spMk id="3084" creationId="{4F012F63-353E-40AF-923C-CE39F145D84E}"/>
          </ac:spMkLst>
        </pc:spChg>
        <pc:spChg chg="add del">
          <ac:chgData name="Paula Canning" userId="df78d830ef40bf19" providerId="LiveId" clId="{8E015612-09D7-4C9E-8070-7C879AB31003}" dt="2021-11-15T12:23:18.684" v="6735"/>
          <ac:spMkLst>
            <pc:docMk/>
            <pc:sldMk cId="1902613301" sldId="263"/>
            <ac:spMk id="3085" creationId="{E54517AE-487C-4EA9-971B-0CC193B00428}"/>
          </ac:spMkLst>
        </pc:spChg>
        <pc:spChg chg="add del">
          <ac:chgData name="Paula Canning" userId="df78d830ef40bf19" providerId="LiveId" clId="{8E015612-09D7-4C9E-8070-7C879AB31003}" dt="2021-11-15T12:23:18.684" v="6735"/>
          <ac:spMkLst>
            <pc:docMk/>
            <pc:sldMk cId="1902613301" sldId="263"/>
            <ac:spMk id="3087" creationId="{734FCDD7-0991-4A44-9DEA-9E801BDC68DA}"/>
          </ac:spMkLst>
        </pc:spChg>
        <pc:spChg chg="add del">
          <ac:chgData name="Paula Canning" userId="df78d830ef40bf19" providerId="LiveId" clId="{8E015612-09D7-4C9E-8070-7C879AB31003}" dt="2021-11-15T12:23:18.684" v="6735"/>
          <ac:spMkLst>
            <pc:docMk/>
            <pc:sldMk cId="1902613301" sldId="263"/>
            <ac:spMk id="3088" creationId="{566137C5-CC33-411A-86CA-71F4AC350F58}"/>
          </ac:spMkLst>
        </pc:spChg>
        <pc:spChg chg="add del">
          <ac:chgData name="Paula Canning" userId="df78d830ef40bf19" providerId="LiveId" clId="{8E015612-09D7-4C9E-8070-7C879AB31003}" dt="2021-11-15T12:23:18.684" v="6735"/>
          <ac:spMkLst>
            <pc:docMk/>
            <pc:sldMk cId="1902613301" sldId="263"/>
            <ac:spMk id="3090" creationId="{90AFE437-7BA8-4824-AC1D-AB01EAF7CE87}"/>
          </ac:spMkLst>
        </pc:spChg>
        <pc:spChg chg="add del">
          <ac:chgData name="Paula Canning" userId="df78d830ef40bf19" providerId="LiveId" clId="{8E015612-09D7-4C9E-8070-7C879AB31003}" dt="2021-11-15T12:23:18.684" v="6735"/>
          <ac:spMkLst>
            <pc:docMk/>
            <pc:sldMk cId="1902613301" sldId="263"/>
            <ac:spMk id="3091" creationId="{CCB56162-164A-462A-A889-F8A5630F208F}"/>
          </ac:spMkLst>
        </pc:spChg>
        <pc:spChg chg="add del">
          <ac:chgData name="Paula Canning" userId="df78d830ef40bf19" providerId="LiveId" clId="{8E015612-09D7-4C9E-8070-7C879AB31003}" dt="2021-11-15T12:23:18.684" v="6735"/>
          <ac:spMkLst>
            <pc:docMk/>
            <pc:sldMk cId="1902613301" sldId="263"/>
            <ac:spMk id="3092" creationId="{EE0954D9-982C-4862-B03C-B6DE7754FB38}"/>
          </ac:spMkLst>
        </pc:spChg>
        <pc:spChg chg="add del">
          <ac:chgData name="Paula Canning" userId="df78d830ef40bf19" providerId="LiveId" clId="{8E015612-09D7-4C9E-8070-7C879AB31003}" dt="2021-11-15T12:23:18.684" v="6735"/>
          <ac:spMkLst>
            <pc:docMk/>
            <pc:sldMk cId="1902613301" sldId="263"/>
            <ac:spMk id="3093" creationId="{5977B758-3028-404D-82D1-5EAE2D909374}"/>
          </ac:spMkLst>
        </pc:spChg>
        <pc:spChg chg="add del">
          <ac:chgData name="Paula Canning" userId="df78d830ef40bf19" providerId="LiveId" clId="{8E015612-09D7-4C9E-8070-7C879AB31003}" dt="2021-11-15T12:24:30.687" v="6737" actId="26606"/>
          <ac:spMkLst>
            <pc:docMk/>
            <pc:sldMk cId="1902613301" sldId="263"/>
            <ac:spMk id="3094" creationId="{2DEAC9D8-1A81-4D07-996D-F0454A1AD240}"/>
          </ac:spMkLst>
        </pc:spChg>
        <pc:spChg chg="add del">
          <ac:chgData name="Paula Canning" userId="df78d830ef40bf19" providerId="LiveId" clId="{8E015612-09D7-4C9E-8070-7C879AB31003}" dt="2021-11-15T12:24:30.687" v="6737" actId="26606"/>
          <ac:spMkLst>
            <pc:docMk/>
            <pc:sldMk cId="1902613301" sldId="263"/>
            <ac:spMk id="3095" creationId="{ED3A1586-E807-4164-884F-4AEA70AAD0BB}"/>
          </ac:spMkLst>
        </pc:spChg>
        <pc:spChg chg="add del">
          <ac:chgData name="Paula Canning" userId="df78d830ef40bf19" providerId="LiveId" clId="{8E015612-09D7-4C9E-8070-7C879AB31003}" dt="2021-11-15T12:24:45.088" v="6740"/>
          <ac:spMkLst>
            <pc:docMk/>
            <pc:sldMk cId="1902613301" sldId="263"/>
            <ac:spMk id="3099" creationId="{8CF564A5-DFD7-430A-B4D5-CA0DB482CEFE}"/>
          </ac:spMkLst>
        </pc:spChg>
        <pc:spChg chg="add del">
          <ac:chgData name="Paula Canning" userId="df78d830ef40bf19" providerId="LiveId" clId="{8E015612-09D7-4C9E-8070-7C879AB31003}" dt="2021-11-15T12:24:45.088" v="6740"/>
          <ac:spMkLst>
            <pc:docMk/>
            <pc:sldMk cId="1902613301" sldId="263"/>
            <ac:spMk id="3101" creationId="{2DB4415C-6AA7-4D8A-B76B-F97256A8D65B}"/>
          </ac:spMkLst>
        </pc:spChg>
        <pc:grpChg chg="add del">
          <ac:chgData name="Paula Canning" userId="df78d830ef40bf19" providerId="LiveId" clId="{8E015612-09D7-4C9E-8070-7C879AB31003}" dt="2021-11-08T10:56:38.593" v="1162" actId="26606"/>
          <ac:grpSpMkLst>
            <pc:docMk/>
            <pc:sldMk cId="1902613301" sldId="263"/>
            <ac:grpSpMk id="73" creationId="{39C93A98-F69D-4681-8037-1A0B90250E56}"/>
          </ac:grpSpMkLst>
        </pc:grpChg>
        <pc:grpChg chg="add del">
          <ac:chgData name="Paula Canning" userId="df78d830ef40bf19" providerId="LiveId" clId="{8E015612-09D7-4C9E-8070-7C879AB31003}" dt="2021-11-08T10:56:52.119" v="1164" actId="26606"/>
          <ac:grpSpMkLst>
            <pc:docMk/>
            <pc:sldMk cId="1902613301" sldId="263"/>
            <ac:grpSpMk id="77" creationId="{2A7F3A7D-1232-4BDE-ACB6-F7CDEF0668CF}"/>
          </ac:grpSpMkLst>
        </pc:grpChg>
        <pc:grpChg chg="add del">
          <ac:chgData name="Paula Canning" userId="df78d830ef40bf19" providerId="LiveId" clId="{8E015612-09D7-4C9E-8070-7C879AB31003}" dt="2021-11-15T12:19:47.817" v="6709" actId="26606"/>
          <ac:grpSpMkLst>
            <pc:docMk/>
            <pc:sldMk cId="1902613301" sldId="263"/>
            <ac:grpSpMk id="135" creationId="{7D0669C1-CDCE-41C7-A9AB-65D9119F8388}"/>
          </ac:grpSpMkLst>
        </pc:grpChg>
        <pc:grpChg chg="add del">
          <ac:chgData name="Paula Canning" userId="df78d830ef40bf19" providerId="LiveId" clId="{8E015612-09D7-4C9E-8070-7C879AB31003}" dt="2021-11-08T10:57:23.322" v="1169" actId="26606"/>
          <ac:grpSpMkLst>
            <pc:docMk/>
            <pc:sldMk cId="1902613301" sldId="263"/>
            <ac:grpSpMk id="151" creationId="{A030695F-0E8E-4F69-B37A-CE035769417B}"/>
          </ac:grpSpMkLst>
        </pc:grpChg>
        <pc:grpChg chg="add del">
          <ac:chgData name="Paula Canning" userId="df78d830ef40bf19" providerId="LiveId" clId="{8E015612-09D7-4C9E-8070-7C879AB31003}" dt="2021-11-08T10:58:38.655" v="1224" actId="26606"/>
          <ac:grpSpMkLst>
            <pc:docMk/>
            <pc:sldMk cId="1902613301" sldId="263"/>
            <ac:grpSpMk id="192" creationId="{F6ECD7E6-4E68-4AA6-864A-6828B6EC19D3}"/>
          </ac:grpSpMkLst>
        </pc:grpChg>
        <pc:grpChg chg="add del">
          <ac:chgData name="Paula Canning" userId="df78d830ef40bf19" providerId="LiveId" clId="{8E015612-09D7-4C9E-8070-7C879AB31003}" dt="2021-11-08T10:57:23.375" v="1170" actId="26606"/>
          <ac:grpSpMkLst>
            <pc:docMk/>
            <pc:sldMk cId="1902613301" sldId="263"/>
            <ac:grpSpMk id="2060" creationId="{39C93A98-F69D-4681-8037-1A0B90250E56}"/>
          </ac:grpSpMkLst>
        </pc:grpChg>
        <pc:grpChg chg="add del">
          <ac:chgData name="Paula Canning" userId="df78d830ef40bf19" providerId="LiveId" clId="{8E015612-09D7-4C9E-8070-7C879AB31003}" dt="2021-11-08T10:58:38.665" v="1225" actId="26606"/>
          <ac:grpSpMkLst>
            <pc:docMk/>
            <pc:sldMk cId="1902613301" sldId="263"/>
            <ac:grpSpMk id="2063" creationId="{39C93A98-F69D-4681-8037-1A0B90250E56}"/>
          </ac:grpSpMkLst>
        </pc:grpChg>
        <pc:grpChg chg="add del">
          <ac:chgData name="Paula Canning" userId="df78d830ef40bf19" providerId="LiveId" clId="{8E015612-09D7-4C9E-8070-7C879AB31003}" dt="2021-11-09T15:26:13.362" v="1892"/>
          <ac:grpSpMkLst>
            <pc:docMk/>
            <pc:sldMk cId="1902613301" sldId="263"/>
            <ac:grpSpMk id="2066" creationId="{1BEA2E2A-5839-4945-B7B0-368FFFACA5B9}"/>
          </ac:grpSpMkLst>
        </pc:grpChg>
        <pc:grpChg chg="add del">
          <ac:chgData name="Paula Canning" userId="df78d830ef40bf19" providerId="LiveId" clId="{8E015612-09D7-4C9E-8070-7C879AB31003}" dt="2021-11-15T12:20:28.248" v="6717" actId="26606"/>
          <ac:grpSpMkLst>
            <pc:docMk/>
            <pc:sldMk cId="1902613301" sldId="263"/>
            <ac:grpSpMk id="3080" creationId="{7D0669C1-CDCE-41C7-A9AB-65D9119F8388}"/>
          </ac:grpSpMkLst>
        </pc:grpChg>
        <pc:grpChg chg="add del">
          <ac:chgData name="Paula Canning" userId="df78d830ef40bf19" providerId="LiveId" clId="{8E015612-09D7-4C9E-8070-7C879AB31003}" dt="2021-11-15T12:24:45.088" v="6740"/>
          <ac:grpSpMkLst>
            <pc:docMk/>
            <pc:sldMk cId="1902613301" sldId="263"/>
            <ac:grpSpMk id="3097" creationId="{D4076163-0838-4BBE-9A78-8AA98A27BD04}"/>
          </ac:grpSpMkLst>
        </pc:grpChg>
        <pc:picChg chg="add mod ord">
          <ac:chgData name="Paula Canning" userId="df78d830ef40bf19" providerId="LiveId" clId="{8E015612-09D7-4C9E-8070-7C879AB31003}" dt="2021-11-15T12:27:26.051" v="6761" actId="14100"/>
          <ac:picMkLst>
            <pc:docMk/>
            <pc:sldMk cId="1902613301" sldId="263"/>
            <ac:picMk id="2" creationId="{19B749C5-A9DE-4B18-8609-0C90EFFCB065}"/>
          </ac:picMkLst>
        </pc:picChg>
        <pc:picChg chg="add del mod ord">
          <ac:chgData name="Paula Canning" userId="df78d830ef40bf19" providerId="LiveId" clId="{8E015612-09D7-4C9E-8070-7C879AB31003}" dt="2021-11-15T12:26:47.021" v="6754" actId="478"/>
          <ac:picMkLst>
            <pc:docMk/>
            <pc:sldMk cId="1902613301" sldId="263"/>
            <ac:picMk id="3" creationId="{C81C32FE-5A6A-4762-8A73-0B445F536FA9}"/>
          </ac:picMkLst>
        </pc:picChg>
        <pc:picChg chg="add del">
          <ac:chgData name="Paula Canning" userId="df78d830ef40bf19" providerId="LiveId" clId="{8E015612-09D7-4C9E-8070-7C879AB31003}" dt="2021-11-13T13:37:05.985" v="5727" actId="26606"/>
          <ac:picMkLst>
            <pc:docMk/>
            <pc:sldMk cId="1902613301" sldId="263"/>
            <ac:picMk id="83" creationId="{D8DF5C3E-BDAB-40E6-A40B-8C05D8CD3F52}"/>
          </ac:picMkLst>
        </pc:picChg>
        <pc:picChg chg="add del">
          <ac:chgData name="Paula Canning" userId="df78d830ef40bf19" providerId="LiveId" clId="{8E015612-09D7-4C9E-8070-7C879AB31003}" dt="2021-11-13T13:37:05.985" v="5727" actId="26606"/>
          <ac:picMkLst>
            <pc:docMk/>
            <pc:sldMk cId="1902613301" sldId="263"/>
            <ac:picMk id="85" creationId="{9D90C31A-86E3-472B-B929-496667598EFF}"/>
          </ac:picMkLst>
        </pc:picChg>
        <pc:picChg chg="add del">
          <ac:chgData name="Paula Canning" userId="df78d830ef40bf19" providerId="LiveId" clId="{8E015612-09D7-4C9E-8070-7C879AB31003}" dt="2021-11-13T13:37:05.985" v="5727" actId="26606"/>
          <ac:picMkLst>
            <pc:docMk/>
            <pc:sldMk cId="1902613301" sldId="263"/>
            <ac:picMk id="91" creationId="{608D9710-1A5F-4D24-B654-F2081DE6014C}"/>
          </ac:picMkLst>
        </pc:picChg>
        <pc:picChg chg="add del">
          <ac:chgData name="Paula Canning" userId="df78d830ef40bf19" providerId="LiveId" clId="{8E015612-09D7-4C9E-8070-7C879AB31003}" dt="2021-11-15T12:19:53.635" v="6715"/>
          <ac:picMkLst>
            <pc:docMk/>
            <pc:sldMk cId="1902613301" sldId="263"/>
            <ac:picMk id="137" creationId="{3182E5E9-DE42-4120-922C-1321AC9A5CDD}"/>
          </ac:picMkLst>
        </pc:picChg>
        <pc:picChg chg="add del">
          <ac:chgData name="Paula Canning" userId="df78d830ef40bf19" providerId="LiveId" clId="{8E015612-09D7-4C9E-8070-7C879AB31003}" dt="2021-11-15T12:19:47.817" v="6709" actId="26606"/>
          <ac:picMkLst>
            <pc:docMk/>
            <pc:sldMk cId="1902613301" sldId="263"/>
            <ac:picMk id="141" creationId="{6524329A-37E7-4025-B6E9-A97D40536894}"/>
          </ac:picMkLst>
        </pc:picChg>
        <pc:picChg chg="add del">
          <ac:chgData name="Paula Canning" userId="df78d830ef40bf19" providerId="LiveId" clId="{8E015612-09D7-4C9E-8070-7C879AB31003}" dt="2021-11-15T12:19:53.635" v="6715"/>
          <ac:picMkLst>
            <pc:docMk/>
            <pc:sldMk cId="1902613301" sldId="263"/>
            <ac:picMk id="143" creationId="{8B2AD4DD-502F-4AF2-AFAF-580E7CC4BDCE}"/>
          </ac:picMkLst>
        </pc:picChg>
        <pc:picChg chg="add del">
          <ac:chgData name="Paula Canning" userId="df78d830ef40bf19" providerId="LiveId" clId="{8E015612-09D7-4C9E-8070-7C879AB31003}" dt="2021-11-08T10:57:23.322" v="1169" actId="26606"/>
          <ac:picMkLst>
            <pc:docMk/>
            <pc:sldMk cId="1902613301" sldId="263"/>
            <ac:picMk id="147" creationId="{34DF22E0-9870-4CBF-AA3A-D710A9D8D999}"/>
          </ac:picMkLst>
        </pc:picChg>
        <pc:picChg chg="add mod ord">
          <ac:chgData name="Paula Canning" userId="df78d830ef40bf19" providerId="LiveId" clId="{8E015612-09D7-4C9E-8070-7C879AB31003}" dt="2021-11-15T12:27:13.234" v="6759" actId="1076"/>
          <ac:picMkLst>
            <pc:docMk/>
            <pc:sldMk cId="1902613301" sldId="263"/>
            <ac:picMk id="2050" creationId="{8ED6A3F0-6010-4F3D-BD7B-9931369332E6}"/>
          </ac:picMkLst>
        </pc:picChg>
        <pc:picChg chg="add del">
          <ac:chgData name="Paula Canning" userId="df78d830ef40bf19" providerId="LiveId" clId="{8E015612-09D7-4C9E-8070-7C879AB31003}" dt="2021-11-08T10:56:52.119" v="1164" actId="26606"/>
          <ac:picMkLst>
            <pc:docMk/>
            <pc:sldMk cId="1902613301" sldId="263"/>
            <ac:picMk id="2056" creationId="{8161BB1E-0062-4056-AB94-121EF614D5FB}"/>
          </ac:picMkLst>
        </pc:picChg>
        <pc:picChg chg="add del mod ord">
          <ac:chgData name="Paula Canning" userId="df78d830ef40bf19" providerId="LiveId" clId="{8E015612-09D7-4C9E-8070-7C879AB31003}" dt="2021-11-15T12:27:09.205" v="6758" actId="478"/>
          <ac:picMkLst>
            <pc:docMk/>
            <pc:sldMk cId="1902613301" sldId="263"/>
            <ac:picMk id="3074" creationId="{845BBB60-6979-47AA-AAD7-ABAF17BB73F0}"/>
          </ac:picMkLst>
        </pc:picChg>
        <pc:picChg chg="add del">
          <ac:chgData name="Paula Canning" userId="df78d830ef40bf19" providerId="LiveId" clId="{8E015612-09D7-4C9E-8070-7C879AB31003}" dt="2021-11-15T12:20:28.248" v="6717" actId="26606"/>
          <ac:picMkLst>
            <pc:docMk/>
            <pc:sldMk cId="1902613301" sldId="263"/>
            <ac:picMk id="3083" creationId="{6524329A-37E7-4025-B6E9-A97D40536894}"/>
          </ac:picMkLst>
        </pc:picChg>
        <pc:picChg chg="add del">
          <ac:chgData name="Paula Canning" userId="df78d830ef40bf19" providerId="LiveId" clId="{8E015612-09D7-4C9E-8070-7C879AB31003}" dt="2021-11-15T12:23:18.684" v="6735"/>
          <ac:picMkLst>
            <pc:docMk/>
            <pc:sldMk cId="1902613301" sldId="263"/>
            <ac:picMk id="3086" creationId="{BD93C34A-7F29-4123-9409-6603859D6097}"/>
          </ac:picMkLst>
        </pc:picChg>
        <pc:picChg chg="add del">
          <ac:chgData name="Paula Canning" userId="df78d830ef40bf19" providerId="LiveId" clId="{8E015612-09D7-4C9E-8070-7C879AB31003}" dt="2021-11-15T12:23:18.684" v="6735"/>
          <ac:picMkLst>
            <pc:docMk/>
            <pc:sldMk cId="1902613301" sldId="263"/>
            <ac:picMk id="3089" creationId="{6E4A315C-05D0-4BD5-8C9C-F1E2E2DBB74A}"/>
          </ac:picMkLst>
        </pc:picChg>
        <pc:picChg chg="add del">
          <ac:chgData name="Paula Canning" userId="df78d830ef40bf19" providerId="LiveId" clId="{8E015612-09D7-4C9E-8070-7C879AB31003}" dt="2021-11-15T12:24:45.088" v="6740"/>
          <ac:picMkLst>
            <pc:docMk/>
            <pc:sldMk cId="1902613301" sldId="263"/>
            <ac:picMk id="3100" creationId="{83E54AF3-C488-49B7-9715-D679311BDACA}"/>
          </ac:picMkLst>
        </pc:picChg>
        <pc:cxnChg chg="add del">
          <ac:chgData name="Paula Canning" userId="df78d830ef40bf19" providerId="LiveId" clId="{8E015612-09D7-4C9E-8070-7C879AB31003}" dt="2021-11-08T10:57:23.322" v="1169" actId="26606"/>
          <ac:cxnSpMkLst>
            <pc:docMk/>
            <pc:sldMk cId="1902613301" sldId="263"/>
            <ac:cxnSpMk id="149" creationId="{4348DA73-B56C-4BAB-9988-C048297EF40C}"/>
          </ac:cxnSpMkLst>
        </pc:cxnChg>
        <pc:cxnChg chg="add del">
          <ac:chgData name="Paula Canning" userId="df78d830ef40bf19" providerId="LiveId" clId="{8E015612-09D7-4C9E-8070-7C879AB31003}" dt="2021-11-08T10:56:52.119" v="1164" actId="26606"/>
          <ac:cxnSpMkLst>
            <pc:docMk/>
            <pc:sldMk cId="1902613301" sldId="263"/>
            <ac:cxnSpMk id="2057" creationId="{8FBC01E2-D629-4319-B5CB-BFA461B8CF30}"/>
          </ac:cxnSpMkLst>
        </pc:cxnChg>
      </pc:sldChg>
      <pc:sldChg chg="addSp delSp modSp new mod ord setBg addAnim delDesignElem">
        <pc:chgData name="Paula Canning" userId="df78d830ef40bf19" providerId="LiveId" clId="{8E015612-09D7-4C9E-8070-7C879AB31003}" dt="2021-11-15T12:19:53.635" v="6715"/>
        <pc:sldMkLst>
          <pc:docMk/>
          <pc:sldMk cId="1871196949" sldId="264"/>
        </pc:sldMkLst>
        <pc:spChg chg="mod">
          <ac:chgData name="Paula Canning" userId="df78d830ef40bf19" providerId="LiveId" clId="{8E015612-09D7-4C9E-8070-7C879AB31003}" dt="2021-11-13T14:08:39.180" v="6427" actId="26606"/>
          <ac:spMkLst>
            <pc:docMk/>
            <pc:sldMk cId="1871196949" sldId="264"/>
            <ac:spMk id="2" creationId="{EBF4DBA1-7CA2-4558-A684-8F272991D963}"/>
          </ac:spMkLst>
        </pc:spChg>
        <pc:spChg chg="del mod">
          <ac:chgData name="Paula Canning" userId="df78d830ef40bf19" providerId="LiveId" clId="{8E015612-09D7-4C9E-8070-7C879AB31003}" dt="2021-11-09T15:46:21.010" v="3165" actId="478"/>
          <ac:spMkLst>
            <pc:docMk/>
            <pc:sldMk cId="1871196949" sldId="264"/>
            <ac:spMk id="3" creationId="{2564C043-D3D6-4E3B-8266-FC81B0FDA191}"/>
          </ac:spMkLst>
        </pc:spChg>
        <pc:spChg chg="add del">
          <ac:chgData name="Paula Canning" userId="df78d830ef40bf19" providerId="LiveId" clId="{8E015612-09D7-4C9E-8070-7C879AB31003}" dt="2021-11-09T15:46:28.297" v="3166" actId="26606"/>
          <ac:spMkLst>
            <pc:docMk/>
            <pc:sldMk cId="1871196949" sldId="264"/>
            <ac:spMk id="8" creationId="{54F891EB-ED45-44C3-95D6-FFB2EC07FA10}"/>
          </ac:spMkLst>
        </pc:spChg>
        <pc:spChg chg="add del">
          <ac:chgData name="Paula Canning" userId="df78d830ef40bf19" providerId="LiveId" clId="{8E015612-09D7-4C9E-8070-7C879AB31003}" dt="2021-11-09T15:46:28.297" v="3166" actId="26606"/>
          <ac:spMkLst>
            <pc:docMk/>
            <pc:sldMk cId="1871196949" sldId="264"/>
            <ac:spMk id="10" creationId="{2EA385B8-7C85-4CE0-AE3A-00EB627B3443}"/>
          </ac:spMkLst>
        </pc:spChg>
        <pc:spChg chg="add del">
          <ac:chgData name="Paula Canning" userId="df78d830ef40bf19" providerId="LiveId" clId="{8E015612-09D7-4C9E-8070-7C879AB31003}" dt="2021-11-13T14:08:39.180" v="6427" actId="26606"/>
          <ac:spMkLst>
            <pc:docMk/>
            <pc:sldMk cId="1871196949" sldId="264"/>
            <ac:spMk id="13" creationId="{7EF5ECB8-D49C-48FB-A93E-88EB2FFDFD42}"/>
          </ac:spMkLst>
        </pc:spChg>
        <pc:spChg chg="add del">
          <ac:chgData name="Paula Canning" userId="df78d830ef40bf19" providerId="LiveId" clId="{8E015612-09D7-4C9E-8070-7C879AB31003}" dt="2021-11-13T14:08:39.180" v="6427" actId="26606"/>
          <ac:spMkLst>
            <pc:docMk/>
            <pc:sldMk cId="1871196949" sldId="264"/>
            <ac:spMk id="15" creationId="{411B77A2-BD5C-432D-B52E-C12612C74C17}"/>
          </ac:spMkLst>
        </pc:spChg>
        <pc:spChg chg="add del">
          <ac:chgData name="Paula Canning" userId="df78d830ef40bf19" providerId="LiveId" clId="{8E015612-09D7-4C9E-8070-7C879AB31003}" dt="2021-11-13T14:08:39.180" v="6427" actId="26606"/>
          <ac:spMkLst>
            <pc:docMk/>
            <pc:sldMk cId="1871196949" sldId="264"/>
            <ac:spMk id="17" creationId="{B5C18694-F55B-41C0-ABF3-C1D971F99ADB}"/>
          </ac:spMkLst>
        </pc:spChg>
        <pc:spChg chg="add del">
          <ac:chgData name="Paula Canning" userId="df78d830ef40bf19" providerId="LiveId" clId="{8E015612-09D7-4C9E-8070-7C879AB31003}" dt="2021-11-09T15:53:57.199" v="3467"/>
          <ac:spMkLst>
            <pc:docMk/>
            <pc:sldMk cId="1871196949" sldId="264"/>
            <ac:spMk id="19" creationId="{6333FB34-E54B-4710-9DAE-6EE03861271A}"/>
          </ac:spMkLst>
        </pc:spChg>
        <pc:spChg chg="add del">
          <ac:chgData name="Paula Canning" userId="df78d830ef40bf19" providerId="LiveId" clId="{8E015612-09D7-4C9E-8070-7C879AB31003}" dt="2021-11-09T15:53:57.199" v="3467"/>
          <ac:spMkLst>
            <pc:docMk/>
            <pc:sldMk cId="1871196949" sldId="264"/>
            <ac:spMk id="25" creationId="{F8454B2E-D2DB-42C2-A224-BCEC47B86468}"/>
          </ac:spMkLst>
        </pc:spChg>
        <pc:spChg chg="add del">
          <ac:chgData name="Paula Canning" userId="df78d830ef40bf19" providerId="LiveId" clId="{8E015612-09D7-4C9E-8070-7C879AB31003}" dt="2021-11-09T15:53:57.199" v="3467"/>
          <ac:spMkLst>
            <pc:docMk/>
            <pc:sldMk cId="1871196949" sldId="264"/>
            <ac:spMk id="27" creationId="{08B61146-1CF0-40E1-B66E-C22BD9207E37}"/>
          </ac:spMkLst>
        </pc:spChg>
        <pc:spChg chg="add del">
          <ac:chgData name="Paula Canning" userId="df78d830ef40bf19" providerId="LiveId" clId="{8E015612-09D7-4C9E-8070-7C879AB31003}" dt="2021-11-13T14:08:39.127" v="6426" actId="26606"/>
          <ac:spMkLst>
            <pc:docMk/>
            <pc:sldMk cId="1871196949" sldId="264"/>
            <ac:spMk id="28" creationId="{7EF5ECB8-D49C-48FB-A93E-88EB2FFDFD42}"/>
          </ac:spMkLst>
        </pc:spChg>
        <pc:spChg chg="add del">
          <ac:chgData name="Paula Canning" userId="df78d830ef40bf19" providerId="LiveId" clId="{8E015612-09D7-4C9E-8070-7C879AB31003}" dt="2021-11-13T14:08:39.127" v="6426" actId="26606"/>
          <ac:spMkLst>
            <pc:docMk/>
            <pc:sldMk cId="1871196949" sldId="264"/>
            <ac:spMk id="30" creationId="{411B77A2-BD5C-432D-B52E-C12612C74C17}"/>
          </ac:spMkLst>
        </pc:spChg>
        <pc:spChg chg="add del">
          <ac:chgData name="Paula Canning" userId="df78d830ef40bf19" providerId="LiveId" clId="{8E015612-09D7-4C9E-8070-7C879AB31003}" dt="2021-11-13T14:08:39.127" v="6426" actId="26606"/>
          <ac:spMkLst>
            <pc:docMk/>
            <pc:sldMk cId="1871196949" sldId="264"/>
            <ac:spMk id="32" creationId="{1DB71C54-63C1-4B83-8324-BBCEC579C98D}"/>
          </ac:spMkLst>
        </pc:spChg>
        <pc:spChg chg="add del">
          <ac:chgData name="Paula Canning" userId="df78d830ef40bf19" providerId="LiveId" clId="{8E015612-09D7-4C9E-8070-7C879AB31003}" dt="2021-11-13T14:08:39.127" v="6426" actId="26606"/>
          <ac:spMkLst>
            <pc:docMk/>
            <pc:sldMk cId="1871196949" sldId="264"/>
            <ac:spMk id="34" creationId="{5D15D940-E187-4030-B313-FDC84AE67B1D}"/>
          </ac:spMkLst>
        </pc:spChg>
        <pc:spChg chg="add del">
          <ac:chgData name="Paula Canning" userId="df78d830ef40bf19" providerId="LiveId" clId="{8E015612-09D7-4C9E-8070-7C879AB31003}" dt="2021-11-13T14:08:39.127" v="6426" actId="26606"/>
          <ac:spMkLst>
            <pc:docMk/>
            <pc:sldMk cId="1871196949" sldId="264"/>
            <ac:spMk id="36" creationId="{76E38F34-66D8-4203-B16C-14AC202484F6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1871196949" sldId="264"/>
            <ac:spMk id="38" creationId="{D91122A9-E50F-49AF-86CE-ACC382FBD860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1871196949" sldId="264"/>
            <ac:spMk id="42" creationId="{7EF5ECB8-D49C-48FB-A93E-88EB2FFDFD42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1871196949" sldId="264"/>
            <ac:spMk id="43" creationId="{411B77A2-BD5C-432D-B52E-C12612C74C17}"/>
          </ac:spMkLst>
        </pc:spChg>
        <pc:spChg chg="add del">
          <ac:chgData name="Paula Canning" userId="df78d830ef40bf19" providerId="LiveId" clId="{8E015612-09D7-4C9E-8070-7C879AB31003}" dt="2021-11-15T12:19:53.635" v="6715"/>
          <ac:spMkLst>
            <pc:docMk/>
            <pc:sldMk cId="1871196949" sldId="264"/>
            <ac:spMk id="44" creationId="{7D3CF8DE-6849-40CA-A1EC-753970FDCB33}"/>
          </ac:spMkLst>
        </pc:spChg>
        <pc:picChg chg="add del">
          <ac:chgData name="Paula Canning" userId="df78d830ef40bf19" providerId="LiveId" clId="{8E015612-09D7-4C9E-8070-7C879AB31003}" dt="2021-11-13T14:08:39.180" v="6427" actId="26606"/>
          <ac:picMkLst>
            <pc:docMk/>
            <pc:sldMk cId="1871196949" sldId="264"/>
            <ac:picMk id="4" creationId="{E3E46CA8-7278-4BA3-AACE-235B5B3B53E0}"/>
          </ac:picMkLst>
        </pc:picChg>
        <pc:picChg chg="add del">
          <ac:chgData name="Paula Canning" userId="df78d830ef40bf19" providerId="LiveId" clId="{8E015612-09D7-4C9E-8070-7C879AB31003}" dt="2021-11-13T14:08:39.180" v="6427" actId="26606"/>
          <ac:picMkLst>
            <pc:docMk/>
            <pc:sldMk cId="1871196949" sldId="264"/>
            <ac:picMk id="7" creationId="{AC3E6C53-102E-4ACA-BCBB-3CC973B99486}"/>
          </ac:picMkLst>
        </pc:picChg>
        <pc:picChg chg="add del">
          <ac:chgData name="Paula Canning" userId="df78d830ef40bf19" providerId="LiveId" clId="{8E015612-09D7-4C9E-8070-7C879AB31003}" dt="2021-11-13T14:08:39.180" v="6427" actId="26606"/>
          <ac:picMkLst>
            <pc:docMk/>
            <pc:sldMk cId="1871196949" sldId="264"/>
            <ac:picMk id="9" creationId="{17B2B42C-0777-4D6E-9432-535281803A88}"/>
          </ac:picMkLst>
        </pc:picChg>
        <pc:picChg chg="add del">
          <ac:chgData name="Paula Canning" userId="df78d830ef40bf19" providerId="LiveId" clId="{8E015612-09D7-4C9E-8070-7C879AB31003}" dt="2021-11-13T14:08:39.180" v="6427" actId="26606"/>
          <ac:picMkLst>
            <pc:docMk/>
            <pc:sldMk cId="1871196949" sldId="264"/>
            <ac:picMk id="11" creationId="{EFEAAB60-93E2-4DC6-99AC-939637BCE864}"/>
          </ac:picMkLst>
        </pc:picChg>
        <pc:picChg chg="add del">
          <ac:chgData name="Paula Canning" userId="df78d830ef40bf19" providerId="LiveId" clId="{8E015612-09D7-4C9E-8070-7C879AB31003}" dt="2021-11-09T15:46:28.297" v="3166" actId="26606"/>
          <ac:picMkLst>
            <pc:docMk/>
            <pc:sldMk cId="1871196949" sldId="264"/>
            <ac:picMk id="14" creationId="{7557D95A-0A72-41F9-844C-544C199B4504}"/>
          </ac:picMkLst>
        </pc:picChg>
        <pc:picChg chg="add del">
          <ac:chgData name="Paula Canning" userId="df78d830ef40bf19" providerId="LiveId" clId="{8E015612-09D7-4C9E-8070-7C879AB31003}" dt="2021-11-09T15:53:57.199" v="3467"/>
          <ac:picMkLst>
            <pc:docMk/>
            <pc:sldMk cId="1871196949" sldId="264"/>
            <ac:picMk id="21" creationId="{29041944-13B4-40E3-A9D5-25B333EBD298}"/>
          </ac:picMkLst>
        </pc:picChg>
        <pc:picChg chg="add del">
          <ac:chgData name="Paula Canning" userId="df78d830ef40bf19" providerId="LiveId" clId="{8E015612-09D7-4C9E-8070-7C879AB31003}" dt="2021-11-13T14:08:39.127" v="6426" actId="26606"/>
          <ac:picMkLst>
            <pc:docMk/>
            <pc:sldMk cId="1871196949" sldId="264"/>
            <ac:picMk id="22" creationId="{AC3E6C53-102E-4ACA-BCBB-3CC973B99486}"/>
          </ac:picMkLst>
        </pc:picChg>
        <pc:picChg chg="add del">
          <ac:chgData name="Paula Canning" userId="df78d830ef40bf19" providerId="LiveId" clId="{8E015612-09D7-4C9E-8070-7C879AB31003}" dt="2021-11-13T14:08:39.127" v="6426" actId="26606"/>
          <ac:picMkLst>
            <pc:docMk/>
            <pc:sldMk cId="1871196949" sldId="264"/>
            <ac:picMk id="24" creationId="{17B2B42C-0777-4D6E-9432-535281803A88}"/>
          </ac:picMkLst>
        </pc:picChg>
        <pc:picChg chg="add del">
          <ac:chgData name="Paula Canning" userId="df78d830ef40bf19" providerId="LiveId" clId="{8E015612-09D7-4C9E-8070-7C879AB31003}" dt="2021-11-13T14:08:39.127" v="6426" actId="26606"/>
          <ac:picMkLst>
            <pc:docMk/>
            <pc:sldMk cId="1871196949" sldId="264"/>
            <ac:picMk id="26" creationId="{EFEAAB60-93E2-4DC6-99AC-939637BCE864}"/>
          </ac:picMkLst>
        </pc:picChg>
        <pc:picChg chg="add del">
          <ac:chgData name="Paula Canning" userId="df78d830ef40bf19" providerId="LiveId" clId="{8E015612-09D7-4C9E-8070-7C879AB31003}" dt="2021-11-09T15:53:57.199" v="3467"/>
          <ac:picMkLst>
            <pc:docMk/>
            <pc:sldMk cId="1871196949" sldId="264"/>
            <ac:picMk id="31" creationId="{32F83421-27F5-45DC-A0C2-B4B3592FD854}"/>
          </ac:picMkLst>
        </pc:picChg>
        <pc:picChg chg="add del">
          <ac:chgData name="Paula Canning" userId="df78d830ef40bf19" providerId="LiveId" clId="{8E015612-09D7-4C9E-8070-7C879AB31003}" dt="2021-11-15T12:19:53.635" v="6715"/>
          <ac:picMkLst>
            <pc:docMk/>
            <pc:sldMk cId="1871196949" sldId="264"/>
            <ac:picMk id="39" creationId="{AC3E6C53-102E-4ACA-BCBB-3CC973B99486}"/>
          </ac:picMkLst>
        </pc:picChg>
        <pc:picChg chg="add del">
          <ac:chgData name="Paula Canning" userId="df78d830ef40bf19" providerId="LiveId" clId="{8E015612-09D7-4C9E-8070-7C879AB31003}" dt="2021-11-15T12:19:53.635" v="6715"/>
          <ac:picMkLst>
            <pc:docMk/>
            <pc:sldMk cId="1871196949" sldId="264"/>
            <ac:picMk id="40" creationId="{17B2B42C-0777-4D6E-9432-535281803A88}"/>
          </ac:picMkLst>
        </pc:picChg>
        <pc:picChg chg="add del">
          <ac:chgData name="Paula Canning" userId="df78d830ef40bf19" providerId="LiveId" clId="{8E015612-09D7-4C9E-8070-7C879AB31003}" dt="2021-11-15T12:19:53.635" v="6715"/>
          <ac:picMkLst>
            <pc:docMk/>
            <pc:sldMk cId="1871196949" sldId="264"/>
            <ac:picMk id="41" creationId="{EFEAAB60-93E2-4DC6-99AC-939637BCE864}"/>
          </ac:picMkLst>
        </pc:picChg>
        <pc:picChg chg="add del">
          <ac:chgData name="Paula Canning" userId="df78d830ef40bf19" providerId="LiveId" clId="{8E015612-09D7-4C9E-8070-7C879AB31003}" dt="2021-11-15T12:19:53.635" v="6715"/>
          <ac:picMkLst>
            <pc:docMk/>
            <pc:sldMk cId="1871196949" sldId="264"/>
            <ac:picMk id="45" creationId="{C5D066A5-7DF3-4044-8366-82472E57C91A}"/>
          </ac:picMkLst>
        </pc:picChg>
        <pc:picChg chg="add del">
          <ac:chgData name="Paula Canning" userId="df78d830ef40bf19" providerId="LiveId" clId="{8E015612-09D7-4C9E-8070-7C879AB31003}" dt="2021-11-15T12:19:53.635" v="6715"/>
          <ac:picMkLst>
            <pc:docMk/>
            <pc:sldMk cId="1871196949" sldId="264"/>
            <ac:picMk id="46" creationId="{D44AE4AF-64DE-466A-97C7-E9971A302662}"/>
          </ac:picMkLst>
        </pc:picChg>
        <pc:cxnChg chg="add del">
          <ac:chgData name="Paula Canning" userId="df78d830ef40bf19" providerId="LiveId" clId="{8E015612-09D7-4C9E-8070-7C879AB31003}" dt="2021-11-09T15:46:28.297" v="3166" actId="26606"/>
          <ac:cxnSpMkLst>
            <pc:docMk/>
            <pc:sldMk cId="1871196949" sldId="264"/>
            <ac:cxnSpMk id="12" creationId="{19AF263B-E208-40DF-A182-5193478DCFA4}"/>
          </ac:cxnSpMkLst>
        </pc:cxnChg>
        <pc:cxnChg chg="add del">
          <ac:chgData name="Paula Canning" userId="df78d830ef40bf19" providerId="LiveId" clId="{8E015612-09D7-4C9E-8070-7C879AB31003}" dt="2021-11-09T15:53:57.199" v="3467"/>
          <ac:cxnSpMkLst>
            <pc:docMk/>
            <pc:sldMk cId="1871196949" sldId="264"/>
            <ac:cxnSpMk id="23" creationId="{5B85E289-5ADE-4F02-B917-9C9D9B044809}"/>
          </ac:cxnSpMkLst>
        </pc:cxnChg>
        <pc:cxnChg chg="add del">
          <ac:chgData name="Paula Canning" userId="df78d830ef40bf19" providerId="LiveId" clId="{8E015612-09D7-4C9E-8070-7C879AB31003}" dt="2021-11-09T15:53:57.199" v="3467"/>
          <ac:cxnSpMkLst>
            <pc:docMk/>
            <pc:sldMk cId="1871196949" sldId="264"/>
            <ac:cxnSpMk id="29" creationId="{7AE5065C-30A9-480A-9E93-74CC1490293D}"/>
          </ac:cxnSpMkLst>
        </pc:cxnChg>
      </pc:sldChg>
      <pc:sldChg chg="addSp delSp modSp new mod ord setBg setClrOvrMap delDesignElem">
        <pc:chgData name="Paula Canning" userId="df78d830ef40bf19" providerId="LiveId" clId="{8E015612-09D7-4C9E-8070-7C879AB31003}" dt="2021-11-15T11:57:33.157" v="6591"/>
        <pc:sldMkLst>
          <pc:docMk/>
          <pc:sldMk cId="1711227703" sldId="265"/>
        </pc:sldMkLst>
        <pc:spChg chg="mod">
          <ac:chgData name="Paula Canning" userId="df78d830ef40bf19" providerId="LiveId" clId="{8E015612-09D7-4C9E-8070-7C879AB31003}" dt="2021-11-13T13:36:34.943" v="5725" actId="26606"/>
          <ac:spMkLst>
            <pc:docMk/>
            <pc:sldMk cId="1711227703" sldId="265"/>
            <ac:spMk id="2" creationId="{FDC59879-37B5-46D0-BCF8-597AC9A13EB3}"/>
          </ac:spMkLst>
        </pc:spChg>
        <pc:spChg chg="add del mod">
          <ac:chgData name="Paula Canning" userId="df78d830ef40bf19" providerId="LiveId" clId="{8E015612-09D7-4C9E-8070-7C879AB31003}" dt="2021-11-13T13:21:37.375" v="5689" actId="26606"/>
          <ac:spMkLst>
            <pc:docMk/>
            <pc:sldMk cId="1711227703" sldId="265"/>
            <ac:spMk id="3" creationId="{25B5011A-AE76-40F4-B396-981865613D05}"/>
          </ac:spMkLst>
        </pc:spChg>
        <pc:spChg chg="add del">
          <ac:chgData name="Paula Canning" userId="df78d830ef40bf19" providerId="LiveId" clId="{8E015612-09D7-4C9E-8070-7C879AB31003}" dt="2021-11-13T13:21:12.562" v="5686" actId="26606"/>
          <ac:spMkLst>
            <pc:docMk/>
            <pc:sldMk cId="1711227703" sldId="265"/>
            <ac:spMk id="8" creationId="{A106B9FE-7E5A-4047-B5D3-C3C24BD3E80E}"/>
          </ac:spMkLst>
        </pc:spChg>
        <pc:spChg chg="add del">
          <ac:chgData name="Paula Canning" userId="df78d830ef40bf19" providerId="LiveId" clId="{8E015612-09D7-4C9E-8070-7C879AB31003}" dt="2021-11-13T13:21:37.337" v="5688" actId="26606"/>
          <ac:spMkLst>
            <pc:docMk/>
            <pc:sldMk cId="1711227703" sldId="265"/>
            <ac:spMk id="9" creationId="{CDBCB3D0-62EC-4D8A-A9E7-991AF662DC1B}"/>
          </ac:spMkLst>
        </pc:spChg>
        <pc:spChg chg="add del">
          <ac:chgData name="Paula Canning" userId="df78d830ef40bf19" providerId="LiveId" clId="{8E015612-09D7-4C9E-8070-7C879AB31003}" dt="2021-11-13T13:21:12.562" v="5686" actId="26606"/>
          <ac:spMkLst>
            <pc:docMk/>
            <pc:sldMk cId="1711227703" sldId="265"/>
            <ac:spMk id="10" creationId="{B60EBA20-0A64-45D5-B937-FE93DCA01C7E}"/>
          </ac:spMkLst>
        </pc:spChg>
        <pc:spChg chg="add del">
          <ac:chgData name="Paula Canning" userId="df78d830ef40bf19" providerId="LiveId" clId="{8E015612-09D7-4C9E-8070-7C879AB31003}" dt="2021-11-13T13:21:37.337" v="5688" actId="26606"/>
          <ac:spMkLst>
            <pc:docMk/>
            <pc:sldMk cId="1711227703" sldId="265"/>
            <ac:spMk id="13" creationId="{A890917F-0A64-4C0A-91F8-E4F6BE6AB857}"/>
          </ac:spMkLst>
        </pc:spChg>
        <pc:spChg chg="add del">
          <ac:chgData name="Paula Canning" userId="df78d830ef40bf19" providerId="LiveId" clId="{8E015612-09D7-4C9E-8070-7C879AB31003}" dt="2021-11-13T13:21:12.562" v="5686" actId="26606"/>
          <ac:spMkLst>
            <pc:docMk/>
            <pc:sldMk cId="1711227703" sldId="265"/>
            <ac:spMk id="16" creationId="{52A2FDCB-3B06-44F3-A0AA-2C056C3E512F}"/>
          </ac:spMkLst>
        </pc:spChg>
        <pc:spChg chg="add del">
          <ac:chgData name="Paula Canning" userId="df78d830ef40bf19" providerId="LiveId" clId="{8E015612-09D7-4C9E-8070-7C879AB31003}" dt="2021-11-13T13:21:37.337" v="5688" actId="26606"/>
          <ac:spMkLst>
            <pc:docMk/>
            <pc:sldMk cId="1711227703" sldId="265"/>
            <ac:spMk id="17" creationId="{9044F20B-3F79-4BBD-A9B8-33672B6A4A84}"/>
          </ac:spMkLst>
        </pc:spChg>
        <pc:spChg chg="add del">
          <ac:chgData name="Paula Canning" userId="df78d830ef40bf19" providerId="LiveId" clId="{8E015612-09D7-4C9E-8070-7C879AB31003}" dt="2021-11-13T13:27:18.947" v="5693" actId="26606"/>
          <ac:spMkLst>
            <pc:docMk/>
            <pc:sldMk cId="1711227703" sldId="265"/>
            <ac:spMk id="19" creationId="{B2A773CA-28F4-49C2-BFA3-49A5867C7AFB}"/>
          </ac:spMkLst>
        </pc:spChg>
        <pc:spChg chg="add del">
          <ac:chgData name="Paula Canning" userId="df78d830ef40bf19" providerId="LiveId" clId="{8E015612-09D7-4C9E-8070-7C879AB31003}" dt="2021-11-13T13:27:18.947" v="5693" actId="26606"/>
          <ac:spMkLst>
            <pc:docMk/>
            <pc:sldMk cId="1711227703" sldId="265"/>
            <ac:spMk id="21" creationId="{3009A16D-868B-4145-BBC6-555098537EC2}"/>
          </ac:spMkLst>
        </pc:spChg>
        <pc:spChg chg="add del">
          <ac:chgData name="Paula Canning" userId="df78d830ef40bf19" providerId="LiveId" clId="{8E015612-09D7-4C9E-8070-7C879AB31003}" dt="2021-11-13T13:27:18.947" v="5693" actId="26606"/>
          <ac:spMkLst>
            <pc:docMk/>
            <pc:sldMk cId="1711227703" sldId="265"/>
            <ac:spMk id="23" creationId="{2DCAE5CF-5D29-4779-83E1-BDB64E4F30E5}"/>
          </ac:spMkLst>
        </pc:spChg>
        <pc:spChg chg="add del">
          <ac:chgData name="Paula Canning" userId="df78d830ef40bf19" providerId="LiveId" clId="{8E015612-09D7-4C9E-8070-7C879AB31003}" dt="2021-11-13T13:27:18.903" v="5692" actId="26606"/>
          <ac:spMkLst>
            <pc:docMk/>
            <pc:sldMk cId="1711227703" sldId="265"/>
            <ac:spMk id="33" creationId="{D0D98427-7B26-46E2-93FE-CB8CD38542AE}"/>
          </ac:spMkLst>
        </pc:spChg>
        <pc:spChg chg="add del">
          <ac:chgData name="Paula Canning" userId="df78d830ef40bf19" providerId="LiveId" clId="{8E015612-09D7-4C9E-8070-7C879AB31003}" dt="2021-11-13T13:27:18.903" v="5692" actId="26606"/>
          <ac:spMkLst>
            <pc:docMk/>
            <pc:sldMk cId="1711227703" sldId="265"/>
            <ac:spMk id="35" creationId="{B15A4233-F980-4EF6-B2C0-D7C63E752ADF}"/>
          </ac:spMkLst>
        </pc:spChg>
        <pc:spChg chg="add del">
          <ac:chgData name="Paula Canning" userId="df78d830ef40bf19" providerId="LiveId" clId="{8E015612-09D7-4C9E-8070-7C879AB31003}" dt="2021-11-13T13:27:18.903" v="5692" actId="26606"/>
          <ac:spMkLst>
            <pc:docMk/>
            <pc:sldMk cId="1711227703" sldId="265"/>
            <ac:spMk id="39" creationId="{421B5709-714B-4EA8-8C75-C105D9B4D5DD}"/>
          </ac:spMkLst>
        </pc:spChg>
        <pc:spChg chg="add del">
          <ac:chgData name="Paula Canning" userId="df78d830ef40bf19" providerId="LiveId" clId="{8E015612-09D7-4C9E-8070-7C879AB31003}" dt="2021-11-13T13:31:06.802" v="5718" actId="26606"/>
          <ac:spMkLst>
            <pc:docMk/>
            <pc:sldMk cId="1711227703" sldId="265"/>
            <ac:spMk id="43" creationId="{C493E730-2044-49B5-A022-B8D6F359343E}"/>
          </ac:spMkLst>
        </pc:spChg>
        <pc:spChg chg="add del">
          <ac:chgData name="Paula Canning" userId="df78d830ef40bf19" providerId="LiveId" clId="{8E015612-09D7-4C9E-8070-7C879AB31003}" dt="2021-11-13T13:44:46.295" v="5799"/>
          <ac:spMkLst>
            <pc:docMk/>
            <pc:sldMk cId="1711227703" sldId="265"/>
            <ac:spMk id="71" creationId="{C610D2AE-07EF-436A-9755-AA8DF4B933A4}"/>
          </ac:spMkLst>
        </pc:spChg>
        <pc:spChg chg="add del">
          <ac:chgData name="Paula Canning" userId="df78d830ef40bf19" providerId="LiveId" clId="{8E015612-09D7-4C9E-8070-7C879AB31003}" dt="2021-11-13T13:44:46.295" v="5799"/>
          <ac:spMkLst>
            <pc:docMk/>
            <pc:sldMk cId="1711227703" sldId="265"/>
            <ac:spMk id="75" creationId="{CF2D8AD5-434A-4C0E-9F5B-C1AFD645F364}"/>
          </ac:spMkLst>
        </pc:spChg>
        <pc:grpChg chg="add del">
          <ac:chgData name="Paula Canning" userId="df78d830ef40bf19" providerId="LiveId" clId="{8E015612-09D7-4C9E-8070-7C879AB31003}" dt="2021-11-13T13:31:06.802" v="5718" actId="26606"/>
          <ac:grpSpMkLst>
            <pc:docMk/>
            <pc:sldMk cId="1711227703" sldId="265"/>
            <ac:grpSpMk id="41" creationId="{5B988D63-FA8B-436C-902E-E5005BC0492F}"/>
          </ac:grpSpMkLst>
        </pc:grpChg>
        <pc:graphicFrameChg chg="add del">
          <ac:chgData name="Paula Canning" userId="df78d830ef40bf19" providerId="LiveId" clId="{8E015612-09D7-4C9E-8070-7C879AB31003}" dt="2021-11-13T13:21:37.337" v="5688" actId="26606"/>
          <ac:graphicFrameMkLst>
            <pc:docMk/>
            <pc:sldMk cId="1711227703" sldId="265"/>
            <ac:graphicFrameMk id="5" creationId="{C0B1D639-B6FA-4FA2-B38B-97C186BDD8B4}"/>
          </ac:graphicFrameMkLst>
        </pc:graphicFrameChg>
        <pc:graphicFrameChg chg="add mod ord modGraphic">
          <ac:chgData name="Paula Canning" userId="df78d830ef40bf19" providerId="LiveId" clId="{8E015612-09D7-4C9E-8070-7C879AB31003}" dt="2021-11-13T14:11:01.079" v="6439"/>
          <ac:graphicFrameMkLst>
            <pc:docMk/>
            <pc:sldMk cId="1711227703" sldId="265"/>
            <ac:graphicFrameMk id="24" creationId="{F3BA329E-0CE7-411B-BF71-8138FB57EB75}"/>
          </ac:graphicFrameMkLst>
        </pc:graphicFrameChg>
        <pc:picChg chg="add del">
          <ac:chgData name="Paula Canning" userId="df78d830ef40bf19" providerId="LiveId" clId="{8E015612-09D7-4C9E-8070-7C879AB31003}" dt="2021-11-13T13:21:37.337" v="5688" actId="26606"/>
          <ac:picMkLst>
            <pc:docMk/>
            <pc:sldMk cId="1711227703" sldId="265"/>
            <ac:picMk id="11" creationId="{62C758D7-9BCC-44AD-98FB-A68CA52677FA}"/>
          </ac:picMkLst>
        </pc:picChg>
        <pc:picChg chg="add del">
          <ac:chgData name="Paula Canning" userId="df78d830ef40bf19" providerId="LiveId" clId="{8E015612-09D7-4C9E-8070-7C879AB31003}" dt="2021-11-13T13:21:12.562" v="5686" actId="26606"/>
          <ac:picMkLst>
            <pc:docMk/>
            <pc:sldMk cId="1711227703" sldId="265"/>
            <ac:picMk id="12" creationId="{3EAD5E5B-543A-4690-8C75-BACF7FFB40ED}"/>
          </ac:picMkLst>
        </pc:picChg>
        <pc:picChg chg="add del">
          <ac:chgData name="Paula Canning" userId="df78d830ef40bf19" providerId="LiveId" clId="{8E015612-09D7-4C9E-8070-7C879AB31003}" dt="2021-11-13T13:21:12.562" v="5686" actId="26606"/>
          <ac:picMkLst>
            <pc:docMk/>
            <pc:sldMk cId="1711227703" sldId="265"/>
            <ac:picMk id="14" creationId="{98739700-980C-4F96-84CD-97157DFE86AE}"/>
          </ac:picMkLst>
        </pc:picChg>
        <pc:picChg chg="add del">
          <ac:chgData name="Paula Canning" userId="df78d830ef40bf19" providerId="LiveId" clId="{8E015612-09D7-4C9E-8070-7C879AB31003}" dt="2021-11-13T13:21:37.337" v="5688" actId="26606"/>
          <ac:picMkLst>
            <pc:docMk/>
            <pc:sldMk cId="1711227703" sldId="265"/>
            <ac:picMk id="15" creationId="{938C8E05-3629-4B19-A965-0C926F9DE4F3}"/>
          </ac:picMkLst>
        </pc:picChg>
        <pc:picChg chg="add del">
          <ac:chgData name="Paula Canning" userId="df78d830ef40bf19" providerId="LiveId" clId="{8E015612-09D7-4C9E-8070-7C879AB31003}" dt="2021-11-13T13:27:18.947" v="5693" actId="26606"/>
          <ac:picMkLst>
            <pc:docMk/>
            <pc:sldMk cId="1711227703" sldId="265"/>
            <ac:picMk id="20" creationId="{5D7C72BA-4476-4E4B-BC37-9A75FD0C5951}"/>
          </ac:picMkLst>
        </pc:picChg>
        <pc:picChg chg="add del">
          <ac:chgData name="Paula Canning" userId="df78d830ef40bf19" providerId="LiveId" clId="{8E015612-09D7-4C9E-8070-7C879AB31003}" dt="2021-11-13T13:27:18.947" v="5693" actId="26606"/>
          <ac:picMkLst>
            <pc:docMk/>
            <pc:sldMk cId="1711227703" sldId="265"/>
            <ac:picMk id="22" creationId="{3992EB33-38E1-4175-8EE2-9BB8CC159C7B}"/>
          </ac:picMkLst>
        </pc:picChg>
        <pc:picChg chg="add del">
          <ac:chgData name="Paula Canning" userId="df78d830ef40bf19" providerId="LiveId" clId="{8E015612-09D7-4C9E-8070-7C879AB31003}" dt="2021-11-13T13:27:18.903" v="5692" actId="26606"/>
          <ac:picMkLst>
            <pc:docMk/>
            <pc:sldMk cId="1711227703" sldId="265"/>
            <ac:picMk id="29" creationId="{B3F9E774-F054-4892-8E69-C76B2C8545F2}"/>
          </ac:picMkLst>
        </pc:picChg>
        <pc:picChg chg="add del">
          <ac:chgData name="Paula Canning" userId="df78d830ef40bf19" providerId="LiveId" clId="{8E015612-09D7-4C9E-8070-7C879AB31003}" dt="2021-11-13T13:27:18.903" v="5692" actId="26606"/>
          <ac:picMkLst>
            <pc:docMk/>
            <pc:sldMk cId="1711227703" sldId="265"/>
            <ac:picMk id="31" creationId="{BEF6A099-2A38-4C66-88FF-FDBCB564E5F8}"/>
          </ac:picMkLst>
        </pc:picChg>
        <pc:picChg chg="add del">
          <ac:chgData name="Paula Canning" userId="df78d830ef40bf19" providerId="LiveId" clId="{8E015612-09D7-4C9E-8070-7C879AB31003}" dt="2021-11-13T13:27:18.903" v="5692" actId="26606"/>
          <ac:picMkLst>
            <pc:docMk/>
            <pc:sldMk cId="1711227703" sldId="265"/>
            <ac:picMk id="37" creationId="{3B7E3E62-AACE-4D18-93B3-B4C452E287C4}"/>
          </ac:picMkLst>
        </pc:picChg>
        <pc:picChg chg="add del">
          <ac:chgData name="Paula Canning" userId="df78d830ef40bf19" providerId="LiveId" clId="{8E015612-09D7-4C9E-8070-7C879AB31003}" dt="2021-11-13T13:31:06.802" v="5718" actId="26606"/>
          <ac:picMkLst>
            <pc:docMk/>
            <pc:sldMk cId="1711227703" sldId="265"/>
            <ac:picMk id="44" creationId="{78976801-4346-4636-BA62-265C81DFE7C4}"/>
          </ac:picMkLst>
        </pc:picChg>
        <pc:picChg chg="add del">
          <ac:chgData name="Paula Canning" userId="df78d830ef40bf19" providerId="LiveId" clId="{8E015612-09D7-4C9E-8070-7C879AB31003}" dt="2021-11-13T13:44:46.295" v="5799"/>
          <ac:picMkLst>
            <pc:docMk/>
            <pc:sldMk cId="1711227703" sldId="265"/>
            <ac:picMk id="73" creationId="{6CACDD17-9043-46DF-882D-420365B79C18}"/>
          </ac:picMkLst>
        </pc:picChg>
        <pc:picChg chg="add del">
          <ac:chgData name="Paula Canning" userId="df78d830ef40bf19" providerId="LiveId" clId="{8E015612-09D7-4C9E-8070-7C879AB31003}" dt="2021-11-13T13:44:46.295" v="5799"/>
          <ac:picMkLst>
            <pc:docMk/>
            <pc:sldMk cId="1711227703" sldId="265"/>
            <ac:picMk id="77" creationId="{E92B246D-47CC-40F8-8DE7-B65D409E945E}"/>
          </ac:picMkLst>
        </pc:picChg>
        <pc:picChg chg="add mod">
          <ac:chgData name="Paula Canning" userId="df78d830ef40bf19" providerId="LiveId" clId="{8E015612-09D7-4C9E-8070-7C879AB31003}" dt="2021-11-13T14:10:28.310" v="6437" actId="1076"/>
          <ac:picMkLst>
            <pc:docMk/>
            <pc:sldMk cId="1711227703" sldId="265"/>
            <ac:picMk id="1026" creationId="{3F76A05F-9EF8-42F9-B472-02AF838AFCD2}"/>
          </ac:picMkLst>
        </pc:picChg>
      </pc:sldChg>
      <pc:sldChg chg="addSp delSp modSp new mod ord setBg setClrOvrMap delDesignElem">
        <pc:chgData name="Paula Canning" userId="df78d830ef40bf19" providerId="LiveId" clId="{8E015612-09D7-4C9E-8070-7C879AB31003}" dt="2021-11-13T14:26:19.707" v="6581"/>
        <pc:sldMkLst>
          <pc:docMk/>
          <pc:sldMk cId="1130712790" sldId="266"/>
        </pc:sldMkLst>
        <pc:spChg chg="add del mod">
          <ac:chgData name="Paula Canning" userId="df78d830ef40bf19" providerId="LiveId" clId="{8E015612-09D7-4C9E-8070-7C879AB31003}" dt="2021-11-09T14:54:13.920" v="1604" actId="478"/>
          <ac:spMkLst>
            <pc:docMk/>
            <pc:sldMk cId="1130712790" sldId="266"/>
            <ac:spMk id="2" creationId="{BCA97E65-CC49-430B-B672-D66532ECC404}"/>
          </ac:spMkLst>
        </pc:spChg>
        <pc:spChg chg="add del mod">
          <ac:chgData name="Paula Canning" userId="df78d830ef40bf19" providerId="LiveId" clId="{8E015612-09D7-4C9E-8070-7C879AB31003}" dt="2021-11-09T15:26:22.525" v="1893" actId="478"/>
          <ac:spMkLst>
            <pc:docMk/>
            <pc:sldMk cId="1130712790" sldId="266"/>
            <ac:spMk id="3" creationId="{4727455C-22F6-46F2-93CC-406B5E4FC39E}"/>
          </ac:spMkLst>
        </pc:spChg>
        <pc:spChg chg="add del mod">
          <ac:chgData name="Paula Canning" userId="df78d830ef40bf19" providerId="LiveId" clId="{8E015612-09D7-4C9E-8070-7C879AB31003}" dt="2021-11-09T15:28:50.326" v="1963" actId="478"/>
          <ac:spMkLst>
            <pc:docMk/>
            <pc:sldMk cId="1130712790" sldId="266"/>
            <ac:spMk id="4" creationId="{FEADA575-04C2-45CD-99F4-A1C783E06F98}"/>
          </ac:spMkLst>
        </pc:spChg>
        <pc:spChg chg="add del mod">
          <ac:chgData name="Paula Canning" userId="df78d830ef40bf19" providerId="LiveId" clId="{8E015612-09D7-4C9E-8070-7C879AB31003}" dt="2021-11-09T15:40:56.804" v="2998" actId="26606"/>
          <ac:spMkLst>
            <pc:docMk/>
            <pc:sldMk cId="1130712790" sldId="266"/>
            <ac:spMk id="5" creationId="{CA81692C-A36C-493B-8B87-C62FEE5BED49}"/>
          </ac:spMkLst>
        </pc:spChg>
        <pc:spChg chg="add del mod">
          <ac:chgData name="Paula Canning" userId="df78d830ef40bf19" providerId="LiveId" clId="{8E015612-09D7-4C9E-8070-7C879AB31003}" dt="2021-11-09T16:08:30.393" v="3550"/>
          <ac:spMkLst>
            <pc:docMk/>
            <pc:sldMk cId="1130712790" sldId="266"/>
            <ac:spMk id="6" creationId="{6BCB5FD3-AA2D-40FC-B497-B2A2677BCD08}"/>
          </ac:spMkLst>
        </pc:spChg>
        <pc:spChg chg="add del mod">
          <ac:chgData name="Paula Canning" userId="df78d830ef40bf19" providerId="LiveId" clId="{8E015612-09D7-4C9E-8070-7C879AB31003}" dt="2021-11-09T16:08:53.274" v="3573" actId="478"/>
          <ac:spMkLst>
            <pc:docMk/>
            <pc:sldMk cId="1130712790" sldId="266"/>
            <ac:spMk id="7" creationId="{357ADC7F-9E22-4765-A6BE-67EE072C50C7}"/>
          </ac:spMkLst>
        </pc:spChg>
        <pc:spChg chg="add del mod">
          <ac:chgData name="Paula Canning" userId="df78d830ef40bf19" providerId="LiveId" clId="{8E015612-09D7-4C9E-8070-7C879AB31003}" dt="2021-11-09T16:09:46.009" v="3599" actId="478"/>
          <ac:spMkLst>
            <pc:docMk/>
            <pc:sldMk cId="1130712790" sldId="266"/>
            <ac:spMk id="8" creationId="{D4838E20-7D12-4529-88FD-16C6DBD9A21E}"/>
          </ac:spMkLst>
        </pc:spChg>
        <pc:spChg chg="add del mod">
          <ac:chgData name="Paula Canning" userId="df78d830ef40bf19" providerId="LiveId" clId="{8E015612-09D7-4C9E-8070-7C879AB31003}" dt="2021-11-09T16:09:43.734" v="3598" actId="478"/>
          <ac:spMkLst>
            <pc:docMk/>
            <pc:sldMk cId="1130712790" sldId="266"/>
            <ac:spMk id="9" creationId="{EDD1EDB4-7434-4ABA-8699-389C64328718}"/>
          </ac:spMkLst>
        </pc:spChg>
        <pc:spChg chg="add del">
          <ac:chgData name="Paula Canning" userId="df78d830ef40bf19" providerId="LiveId" clId="{8E015612-09D7-4C9E-8070-7C879AB31003}" dt="2021-11-09T15:39:50.265" v="2990" actId="26606"/>
          <ac:spMkLst>
            <pc:docMk/>
            <pc:sldMk cId="1130712790" sldId="266"/>
            <ac:spMk id="10" creationId="{6333FB34-E54B-4710-9DAE-6EE03861271A}"/>
          </ac:spMkLst>
        </pc:spChg>
        <pc:spChg chg="add del mod">
          <ac:chgData name="Paula Canning" userId="df78d830ef40bf19" providerId="LiveId" clId="{8E015612-09D7-4C9E-8070-7C879AB31003}" dt="2021-11-09T16:20:44.008" v="4597" actId="26606"/>
          <ac:spMkLst>
            <pc:docMk/>
            <pc:sldMk cId="1130712790" sldId="266"/>
            <ac:spMk id="11" creationId="{A36F34A6-D107-446B-933B-A6FEEEA5DD2B}"/>
          </ac:spMkLst>
        </pc:spChg>
        <pc:spChg chg="add del">
          <ac:chgData name="Paula Canning" userId="df78d830ef40bf19" providerId="LiveId" clId="{8E015612-09D7-4C9E-8070-7C879AB31003}" dt="2021-11-09T15:39:50.265" v="2990" actId="26606"/>
          <ac:spMkLst>
            <pc:docMk/>
            <pc:sldMk cId="1130712790" sldId="266"/>
            <ac:spMk id="16" creationId="{F63C748C-967B-4A7B-A90F-3EDD0F485AC6}"/>
          </ac:spMkLst>
        </pc:spChg>
        <pc:spChg chg="add del">
          <ac:chgData name="Paula Canning" userId="df78d830ef40bf19" providerId="LiveId" clId="{8E015612-09D7-4C9E-8070-7C879AB31003}" dt="2021-11-09T15:39:50.265" v="2990" actId="26606"/>
          <ac:spMkLst>
            <pc:docMk/>
            <pc:sldMk cId="1130712790" sldId="266"/>
            <ac:spMk id="18" creationId="{C0143637-4934-44E4-B909-BAF1E7B27972}"/>
          </ac:spMkLst>
        </pc:spChg>
        <pc:spChg chg="add del">
          <ac:chgData name="Paula Canning" userId="df78d830ef40bf19" providerId="LiveId" clId="{8E015612-09D7-4C9E-8070-7C879AB31003}" dt="2021-11-09T15:39:55.275" v="2992" actId="26606"/>
          <ac:spMkLst>
            <pc:docMk/>
            <pc:sldMk cId="1130712790" sldId="266"/>
            <ac:spMk id="20" creationId="{6333FB34-E54B-4710-9DAE-6EE03861271A}"/>
          </ac:spMkLst>
        </pc:spChg>
        <pc:spChg chg="add del">
          <ac:chgData name="Paula Canning" userId="df78d830ef40bf19" providerId="LiveId" clId="{8E015612-09D7-4C9E-8070-7C879AB31003}" dt="2021-11-09T15:39:55.275" v="2992" actId="26606"/>
          <ac:spMkLst>
            <pc:docMk/>
            <pc:sldMk cId="1130712790" sldId="266"/>
            <ac:spMk id="23" creationId="{29C51009-A09A-4689-8E6C-F8FC99E6A840}"/>
          </ac:spMkLst>
        </pc:spChg>
        <pc:spChg chg="add del">
          <ac:chgData name="Paula Canning" userId="df78d830ef40bf19" providerId="LiveId" clId="{8E015612-09D7-4C9E-8070-7C879AB31003}" dt="2021-11-13T13:20:24.345" v="5684"/>
          <ac:spMkLst>
            <pc:docMk/>
            <pc:sldMk cId="1130712790" sldId="266"/>
            <ac:spMk id="25" creationId="{4F2E428D-A109-43BE-8AC2-C83EF031EF73}"/>
          </ac:spMkLst>
        </pc:spChg>
        <pc:spChg chg="add del">
          <ac:chgData name="Paula Canning" userId="df78d830ef40bf19" providerId="LiveId" clId="{8E015612-09D7-4C9E-8070-7C879AB31003}" dt="2021-11-09T15:39:57.292" v="2994" actId="26606"/>
          <ac:spMkLst>
            <pc:docMk/>
            <pc:sldMk cId="1130712790" sldId="266"/>
            <ac:spMk id="26" creationId="{6333FB34-E54B-4710-9DAE-6EE03861271A}"/>
          </ac:spMkLst>
        </pc:spChg>
        <pc:spChg chg="add del">
          <ac:chgData name="Paula Canning" userId="df78d830ef40bf19" providerId="LiveId" clId="{8E015612-09D7-4C9E-8070-7C879AB31003}" dt="2021-11-09T15:39:57.292" v="2994" actId="26606"/>
          <ac:spMkLst>
            <pc:docMk/>
            <pc:sldMk cId="1130712790" sldId="266"/>
            <ac:spMk id="29" creationId="{0216D9FD-860F-4F5C-8D9B-CE7002071D21}"/>
          </ac:spMkLst>
        </pc:spChg>
        <pc:spChg chg="add del">
          <ac:chgData name="Paula Canning" userId="df78d830ef40bf19" providerId="LiveId" clId="{8E015612-09D7-4C9E-8070-7C879AB31003}" dt="2021-11-09T15:39:57.292" v="2994" actId="26606"/>
          <ac:spMkLst>
            <pc:docMk/>
            <pc:sldMk cId="1130712790" sldId="266"/>
            <ac:spMk id="30" creationId="{8D074069-7026-466C-B495-20FB9578CFBB}"/>
          </ac:spMkLst>
        </pc:spChg>
        <pc:spChg chg="add del">
          <ac:chgData name="Paula Canning" userId="df78d830ef40bf19" providerId="LiveId" clId="{8E015612-09D7-4C9E-8070-7C879AB31003}" dt="2021-11-09T15:39:57.292" v="2994" actId="26606"/>
          <ac:spMkLst>
            <pc:docMk/>
            <pc:sldMk cId="1130712790" sldId="266"/>
            <ac:spMk id="31" creationId="{C1685D80-4D5A-471F-9215-651424F47500}"/>
          </ac:spMkLst>
        </pc:spChg>
        <pc:spChg chg="add del">
          <ac:chgData name="Paula Canning" userId="df78d830ef40bf19" providerId="LiveId" clId="{8E015612-09D7-4C9E-8070-7C879AB31003}" dt="2021-11-13T13:20:24.345" v="5684"/>
          <ac:spMkLst>
            <pc:docMk/>
            <pc:sldMk cId="1130712790" sldId="266"/>
            <ac:spMk id="32" creationId="{AD50BBC6-5944-49AE-A819-558AB05AB178}"/>
          </ac:spMkLst>
        </pc:spChg>
        <pc:spChg chg="add del">
          <ac:chgData name="Paula Canning" userId="df78d830ef40bf19" providerId="LiveId" clId="{8E015612-09D7-4C9E-8070-7C879AB31003}" dt="2021-11-09T15:40:00.452" v="2996" actId="26606"/>
          <ac:spMkLst>
            <pc:docMk/>
            <pc:sldMk cId="1130712790" sldId="266"/>
            <ac:spMk id="33" creationId="{6333FB34-E54B-4710-9DAE-6EE03861271A}"/>
          </ac:spMkLst>
        </pc:spChg>
        <pc:spChg chg="add del">
          <ac:chgData name="Paula Canning" userId="df78d830ef40bf19" providerId="LiveId" clId="{8E015612-09D7-4C9E-8070-7C879AB31003}" dt="2021-11-09T15:40:00.452" v="2996" actId="26606"/>
          <ac:spMkLst>
            <pc:docMk/>
            <pc:sldMk cId="1130712790" sldId="266"/>
            <ac:spMk id="36" creationId="{54F891EB-ED45-44C3-95D6-FFB2EC07FA10}"/>
          </ac:spMkLst>
        </pc:spChg>
        <pc:spChg chg="add del">
          <ac:chgData name="Paula Canning" userId="df78d830ef40bf19" providerId="LiveId" clId="{8E015612-09D7-4C9E-8070-7C879AB31003}" dt="2021-11-09T15:40:00.452" v="2996" actId="26606"/>
          <ac:spMkLst>
            <pc:docMk/>
            <pc:sldMk cId="1130712790" sldId="266"/>
            <ac:spMk id="37" creationId="{2EA385B8-7C85-4CE0-AE3A-00EB627B3443}"/>
          </ac:spMkLst>
        </pc:spChg>
        <pc:spChg chg="add del">
          <ac:chgData name="Paula Canning" userId="df78d830ef40bf19" providerId="LiveId" clId="{8E015612-09D7-4C9E-8070-7C879AB31003}" dt="2021-11-13T13:20:24.345" v="5684"/>
          <ac:spMkLst>
            <pc:docMk/>
            <pc:sldMk cId="1130712790" sldId="266"/>
            <ac:spMk id="40" creationId="{B2A773CA-28F4-49C2-BFA3-49A5867C7AFB}"/>
          </ac:spMkLst>
        </pc:spChg>
        <pc:spChg chg="add del">
          <ac:chgData name="Paula Canning" userId="df78d830ef40bf19" providerId="LiveId" clId="{8E015612-09D7-4C9E-8070-7C879AB31003}" dt="2021-11-09T15:40:56.804" v="2998" actId="26606"/>
          <ac:spMkLst>
            <pc:docMk/>
            <pc:sldMk cId="1130712790" sldId="266"/>
            <ac:spMk id="41" creationId="{6333FB34-E54B-4710-9DAE-6EE03861271A}"/>
          </ac:spMkLst>
        </pc:spChg>
        <pc:spChg chg="add del">
          <ac:chgData name="Paula Canning" userId="df78d830ef40bf19" providerId="LiveId" clId="{8E015612-09D7-4C9E-8070-7C879AB31003}" dt="2021-11-09T15:40:56.804" v="2998" actId="26606"/>
          <ac:spMkLst>
            <pc:docMk/>
            <pc:sldMk cId="1130712790" sldId="266"/>
            <ac:spMk id="44" creationId="{F63C748C-967B-4A7B-A90F-3EDD0F485AC6}"/>
          </ac:spMkLst>
        </pc:spChg>
        <pc:spChg chg="add del">
          <ac:chgData name="Paula Canning" userId="df78d830ef40bf19" providerId="LiveId" clId="{8E015612-09D7-4C9E-8070-7C879AB31003}" dt="2021-11-09T15:40:56.804" v="2998" actId="26606"/>
          <ac:spMkLst>
            <pc:docMk/>
            <pc:sldMk cId="1130712790" sldId="266"/>
            <ac:spMk id="45" creationId="{C0143637-4934-44E4-B909-BAF1E7B27972}"/>
          </ac:spMkLst>
        </pc:spChg>
        <pc:spChg chg="add del">
          <ac:chgData name="Paula Canning" userId="df78d830ef40bf19" providerId="LiveId" clId="{8E015612-09D7-4C9E-8070-7C879AB31003}" dt="2021-11-13T13:20:24.345" v="5684"/>
          <ac:spMkLst>
            <pc:docMk/>
            <pc:sldMk cId="1130712790" sldId="266"/>
            <ac:spMk id="48" creationId="{3009A16D-868B-4145-BBC6-555098537EC2}"/>
          </ac:spMkLst>
        </pc:spChg>
        <pc:spChg chg="add del">
          <ac:chgData name="Paula Canning" userId="df78d830ef40bf19" providerId="LiveId" clId="{8E015612-09D7-4C9E-8070-7C879AB31003}" dt="2021-11-13T13:20:24.345" v="5684"/>
          <ac:spMkLst>
            <pc:docMk/>
            <pc:sldMk cId="1130712790" sldId="266"/>
            <ac:spMk id="50" creationId="{2DCAE5CF-5D29-4779-83E1-BDB64E4F30E5}"/>
          </ac:spMkLst>
        </pc:spChg>
        <pc:spChg chg="add del">
          <ac:chgData name="Paula Canning" userId="df78d830ef40bf19" providerId="LiveId" clId="{8E015612-09D7-4C9E-8070-7C879AB31003}" dt="2021-11-09T15:50:37.096" v="3174" actId="26606"/>
          <ac:spMkLst>
            <pc:docMk/>
            <pc:sldMk cId="1130712790" sldId="266"/>
            <ac:spMk id="51" creationId="{683EAA59-24DC-4627-AB66-12602B7625BE}"/>
          </ac:spMkLst>
        </pc:spChg>
        <pc:spChg chg="add del mod">
          <ac:chgData name="Paula Canning" userId="df78d830ef40bf19" providerId="LiveId" clId="{8E015612-09D7-4C9E-8070-7C879AB31003}" dt="2021-11-10T16:47:20.035" v="4633" actId="478"/>
          <ac:spMkLst>
            <pc:docMk/>
            <pc:sldMk cId="1130712790" sldId="266"/>
            <ac:spMk id="52" creationId="{0D4769DC-2452-431B-9864-22AF0987B642}"/>
          </ac:spMkLst>
        </pc:spChg>
        <pc:spChg chg="add del">
          <ac:chgData name="Paula Canning" userId="df78d830ef40bf19" providerId="LiveId" clId="{8E015612-09D7-4C9E-8070-7C879AB31003}" dt="2021-11-09T15:50:37.096" v="3174" actId="26606"/>
          <ac:spMkLst>
            <pc:docMk/>
            <pc:sldMk cId="1130712790" sldId="266"/>
            <ac:spMk id="57" creationId="{3428F0B5-B9FD-4601-A0A8-6BF5ABF3488D}"/>
          </ac:spMkLst>
        </pc:spChg>
        <pc:spChg chg="add del">
          <ac:chgData name="Paula Canning" userId="df78d830ef40bf19" providerId="LiveId" clId="{8E015612-09D7-4C9E-8070-7C879AB31003}" dt="2021-11-09T15:50:37.096" v="3174" actId="26606"/>
          <ac:spMkLst>
            <pc:docMk/>
            <pc:sldMk cId="1130712790" sldId="266"/>
            <ac:spMk id="59" creationId="{CC26E585-FCC4-443D-9489-0E9471606F7C}"/>
          </ac:spMkLst>
        </pc:spChg>
        <pc:spChg chg="add del">
          <ac:chgData name="Paula Canning" userId="df78d830ef40bf19" providerId="LiveId" clId="{8E015612-09D7-4C9E-8070-7C879AB31003}" dt="2021-11-09T15:50:37.096" v="3174" actId="26606"/>
          <ac:spMkLst>
            <pc:docMk/>
            <pc:sldMk cId="1130712790" sldId="266"/>
            <ac:spMk id="63" creationId="{80D9730C-8D66-457D-B5EC-49C01D6BA25B}"/>
          </ac:spMkLst>
        </pc:spChg>
        <pc:spChg chg="add del">
          <ac:chgData name="Paula Canning" userId="df78d830ef40bf19" providerId="LiveId" clId="{8E015612-09D7-4C9E-8070-7C879AB31003}" dt="2021-11-09T15:48:19.044" v="3169" actId="26606"/>
          <ac:spMkLst>
            <pc:docMk/>
            <pc:sldMk cId="1130712790" sldId="266"/>
            <ac:spMk id="72" creationId="{683EAA59-24DC-4627-AB66-12602B7625BE}"/>
          </ac:spMkLst>
        </pc:spChg>
        <pc:spChg chg="add del">
          <ac:chgData name="Paula Canning" userId="df78d830ef40bf19" providerId="LiveId" clId="{8E015612-09D7-4C9E-8070-7C879AB31003}" dt="2021-11-13T13:49:45.136" v="5818" actId="26606"/>
          <ac:spMkLst>
            <pc:docMk/>
            <pc:sldMk cId="1130712790" sldId="266"/>
            <ac:spMk id="77" creationId="{6478287C-E119-4E9C-95B0-518478BD9D07}"/>
          </ac:spMkLst>
        </pc:spChg>
        <pc:spChg chg="add del">
          <ac:chgData name="Paula Canning" userId="df78d830ef40bf19" providerId="LiveId" clId="{8E015612-09D7-4C9E-8070-7C879AB31003}" dt="2021-11-09T15:48:19.044" v="3169" actId="26606"/>
          <ac:spMkLst>
            <pc:docMk/>
            <pc:sldMk cId="1130712790" sldId="266"/>
            <ac:spMk id="78" creationId="{A538C7E5-0116-453C-9CD0-757E1C972DB5}"/>
          </ac:spMkLst>
        </pc:spChg>
        <pc:spChg chg="add del">
          <ac:chgData name="Paula Canning" userId="df78d830ef40bf19" providerId="LiveId" clId="{8E015612-09D7-4C9E-8070-7C879AB31003}" dt="2021-11-13T13:49:45.136" v="5818" actId="26606"/>
          <ac:spMkLst>
            <pc:docMk/>
            <pc:sldMk cId="1130712790" sldId="266"/>
            <ac:spMk id="79" creationId="{EA4A294F-6D36-425B-8632-27FD6A284D09}"/>
          </ac:spMkLst>
        </pc:spChg>
        <pc:spChg chg="add del">
          <ac:chgData name="Paula Canning" userId="df78d830ef40bf19" providerId="LiveId" clId="{8E015612-09D7-4C9E-8070-7C879AB31003}" dt="2021-11-09T15:48:19.044" v="3169" actId="26606"/>
          <ac:spMkLst>
            <pc:docMk/>
            <pc:sldMk cId="1130712790" sldId="266"/>
            <ac:spMk id="82" creationId="{EB09849A-7D0C-4F36-A0D6-6BD64C50EBB6}"/>
          </ac:spMkLst>
        </pc:spChg>
        <pc:spChg chg="add del">
          <ac:chgData name="Paula Canning" userId="df78d830ef40bf19" providerId="LiveId" clId="{8E015612-09D7-4C9E-8070-7C879AB31003}" dt="2021-11-09T15:48:25.275" v="3171" actId="26606"/>
          <ac:spMkLst>
            <pc:docMk/>
            <pc:sldMk cId="1130712790" sldId="266"/>
            <ac:spMk id="84" creationId="{80D9730C-8D66-457D-B5EC-49C01D6BA25B}"/>
          </ac:spMkLst>
        </pc:spChg>
        <pc:spChg chg="add del">
          <ac:chgData name="Paula Canning" userId="df78d830ef40bf19" providerId="LiveId" clId="{8E015612-09D7-4C9E-8070-7C879AB31003}" dt="2021-11-09T15:48:25.275" v="3171" actId="26606"/>
          <ac:spMkLst>
            <pc:docMk/>
            <pc:sldMk cId="1130712790" sldId="266"/>
            <ac:spMk id="85" creationId="{683EAA59-24DC-4627-AB66-12602B7625BE}"/>
          </ac:spMkLst>
        </pc:spChg>
        <pc:spChg chg="add del">
          <ac:chgData name="Paula Canning" userId="df78d830ef40bf19" providerId="LiveId" clId="{8E015612-09D7-4C9E-8070-7C879AB31003}" dt="2021-11-09T15:48:25.275" v="3171" actId="26606"/>
          <ac:spMkLst>
            <pc:docMk/>
            <pc:sldMk cId="1130712790" sldId="266"/>
            <ac:spMk id="90" creationId="{3428F0B5-B9FD-4601-A0A8-6BF5ABF3488D}"/>
          </ac:spMkLst>
        </pc:spChg>
        <pc:spChg chg="add del">
          <ac:chgData name="Paula Canning" userId="df78d830ef40bf19" providerId="LiveId" clId="{8E015612-09D7-4C9E-8070-7C879AB31003}" dt="2021-11-09T15:48:25.275" v="3171" actId="26606"/>
          <ac:spMkLst>
            <pc:docMk/>
            <pc:sldMk cId="1130712790" sldId="266"/>
            <ac:spMk id="91" creationId="{CC26E585-FCC4-443D-9489-0E9471606F7C}"/>
          </ac:spMkLst>
        </pc:spChg>
        <pc:spChg chg="add del">
          <ac:chgData name="Paula Canning" userId="df78d830ef40bf19" providerId="LiveId" clId="{8E015612-09D7-4C9E-8070-7C879AB31003}" dt="2021-11-09T15:50:37.007" v="3173" actId="26606"/>
          <ac:spMkLst>
            <pc:docMk/>
            <pc:sldMk cId="1130712790" sldId="266"/>
            <ac:spMk id="94" creationId="{683EAA59-24DC-4627-AB66-12602B7625BE}"/>
          </ac:spMkLst>
        </pc:spChg>
        <pc:spChg chg="add del">
          <ac:chgData name="Paula Canning" userId="df78d830ef40bf19" providerId="LiveId" clId="{8E015612-09D7-4C9E-8070-7C879AB31003}" dt="2021-11-09T15:50:37.007" v="3173" actId="26606"/>
          <ac:spMkLst>
            <pc:docMk/>
            <pc:sldMk cId="1130712790" sldId="266"/>
            <ac:spMk id="97" creationId="{A538C7E5-0116-453C-9CD0-757E1C972DB5}"/>
          </ac:spMkLst>
        </pc:spChg>
        <pc:spChg chg="add del">
          <ac:chgData name="Paula Canning" userId="df78d830ef40bf19" providerId="LiveId" clId="{8E015612-09D7-4C9E-8070-7C879AB31003}" dt="2021-11-09T15:50:37.007" v="3173" actId="26606"/>
          <ac:spMkLst>
            <pc:docMk/>
            <pc:sldMk cId="1130712790" sldId="266"/>
            <ac:spMk id="99" creationId="{EB09849A-7D0C-4F36-A0D6-6BD64C50EBB6}"/>
          </ac:spMkLst>
        </pc:spChg>
        <pc:spChg chg="add del">
          <ac:chgData name="Paula Canning" userId="df78d830ef40bf19" providerId="LiveId" clId="{8E015612-09D7-4C9E-8070-7C879AB31003}" dt="2021-11-09T15:53:57.199" v="3467"/>
          <ac:spMkLst>
            <pc:docMk/>
            <pc:sldMk cId="1130712790" sldId="266"/>
            <ac:spMk id="101" creationId="{683EAA59-24DC-4627-AB66-12602B7625BE}"/>
          </ac:spMkLst>
        </pc:spChg>
        <pc:spChg chg="add del">
          <ac:chgData name="Paula Canning" userId="df78d830ef40bf19" providerId="LiveId" clId="{8E015612-09D7-4C9E-8070-7C879AB31003}" dt="2021-11-13T14:04:42.751" v="6401"/>
          <ac:spMkLst>
            <pc:docMk/>
            <pc:sldMk cId="1130712790" sldId="266"/>
            <ac:spMk id="138" creationId="{D1163119-B1FB-4A18-B4B2-F003B767B707}"/>
          </ac:spMkLst>
        </pc:spChg>
        <pc:spChg chg="add del">
          <ac:chgData name="Paula Canning" userId="df78d830ef40bf19" providerId="LiveId" clId="{8E015612-09D7-4C9E-8070-7C879AB31003}" dt="2021-11-13T13:50:42.337" v="5830"/>
          <ac:spMkLst>
            <pc:docMk/>
            <pc:sldMk cId="1130712790" sldId="266"/>
            <ac:spMk id="2055" creationId="{6478287C-E119-4E9C-95B0-518478BD9D07}"/>
          </ac:spMkLst>
        </pc:spChg>
        <pc:spChg chg="add del">
          <ac:chgData name="Paula Canning" userId="df78d830ef40bf19" providerId="LiveId" clId="{8E015612-09D7-4C9E-8070-7C879AB31003}" dt="2021-11-13T13:50:42.337" v="5830"/>
          <ac:spMkLst>
            <pc:docMk/>
            <pc:sldMk cId="1130712790" sldId="266"/>
            <ac:spMk id="2056" creationId="{EA4A294F-6D36-425B-8632-27FD6A284D09}"/>
          </ac:spMkLst>
        </pc:spChg>
        <pc:spChg chg="add del">
          <ac:chgData name="Paula Canning" userId="df78d830ef40bf19" providerId="LiveId" clId="{8E015612-09D7-4C9E-8070-7C879AB31003}" dt="2021-11-13T13:50:42.337" v="5830"/>
          <ac:spMkLst>
            <pc:docMk/>
            <pc:sldMk cId="1130712790" sldId="266"/>
            <ac:spMk id="2057" creationId="{9DD3589A-DB65-424B-ACF1-5C8155F1C3A8}"/>
          </ac:spMkLst>
        </pc:spChg>
        <pc:spChg chg="add del">
          <ac:chgData name="Paula Canning" userId="df78d830ef40bf19" providerId="LiveId" clId="{8E015612-09D7-4C9E-8070-7C879AB31003}" dt="2021-11-13T13:50:42.337" v="5830"/>
          <ac:spMkLst>
            <pc:docMk/>
            <pc:sldMk cId="1130712790" sldId="266"/>
            <ac:spMk id="2058" creationId="{9F784D76-D302-4160-A2D4-C2F4AB76D478}"/>
          </ac:spMkLst>
        </pc:spChg>
        <pc:spChg chg="add del">
          <ac:chgData name="Paula Canning" userId="df78d830ef40bf19" providerId="LiveId" clId="{8E015612-09D7-4C9E-8070-7C879AB31003}" dt="2021-11-13T13:50:42.337" v="5830"/>
          <ac:spMkLst>
            <pc:docMk/>
            <pc:sldMk cId="1130712790" sldId="266"/>
            <ac:spMk id="2060" creationId="{2B57E7D2-A94B-4A8D-B58F-D3E30C2353DE}"/>
          </ac:spMkLst>
        </pc:spChg>
        <pc:spChg chg="add del">
          <ac:chgData name="Paula Canning" userId="df78d830ef40bf19" providerId="LiveId" clId="{8E015612-09D7-4C9E-8070-7C879AB31003}" dt="2021-11-13T13:51:10.224" v="5834"/>
          <ac:spMkLst>
            <pc:docMk/>
            <pc:sldMk cId="1130712790" sldId="266"/>
            <ac:spMk id="2064" creationId="{6478287C-E119-4E9C-95B0-518478BD9D07}"/>
          </ac:spMkLst>
        </pc:spChg>
        <pc:spChg chg="add del">
          <ac:chgData name="Paula Canning" userId="df78d830ef40bf19" providerId="LiveId" clId="{8E015612-09D7-4C9E-8070-7C879AB31003}" dt="2021-11-13T13:51:10.224" v="5834"/>
          <ac:spMkLst>
            <pc:docMk/>
            <pc:sldMk cId="1130712790" sldId="266"/>
            <ac:spMk id="2065" creationId="{EA4A294F-6D36-425B-8632-27FD6A284D09}"/>
          </ac:spMkLst>
        </pc:spChg>
        <pc:spChg chg="add del">
          <ac:chgData name="Paula Canning" userId="df78d830ef40bf19" providerId="LiveId" clId="{8E015612-09D7-4C9E-8070-7C879AB31003}" dt="2021-11-13T13:51:10.224" v="5834"/>
          <ac:spMkLst>
            <pc:docMk/>
            <pc:sldMk cId="1130712790" sldId="266"/>
            <ac:spMk id="2066" creationId="{C610D2AE-07EF-436A-9755-AA8DF4B933A4}"/>
          </ac:spMkLst>
        </pc:spChg>
        <pc:spChg chg="add del">
          <ac:chgData name="Paula Canning" userId="df78d830ef40bf19" providerId="LiveId" clId="{8E015612-09D7-4C9E-8070-7C879AB31003}" dt="2021-11-13T13:51:10.224" v="5834"/>
          <ac:spMkLst>
            <pc:docMk/>
            <pc:sldMk cId="1130712790" sldId="266"/>
            <ac:spMk id="2068" creationId="{CF2D8AD5-434A-4C0E-9F5B-C1AFD645F364}"/>
          </ac:spMkLst>
        </pc:spChg>
        <pc:spChg chg="add del">
          <ac:chgData name="Paula Canning" userId="df78d830ef40bf19" providerId="LiveId" clId="{8E015612-09D7-4C9E-8070-7C879AB31003}" dt="2021-11-13T14:00:56.772" v="6375" actId="26606"/>
          <ac:spMkLst>
            <pc:docMk/>
            <pc:sldMk cId="1130712790" sldId="266"/>
            <ac:spMk id="2073" creationId="{6478287C-E119-4E9C-95B0-518478BD9D07}"/>
          </ac:spMkLst>
        </pc:spChg>
        <pc:spChg chg="add del">
          <ac:chgData name="Paula Canning" userId="df78d830ef40bf19" providerId="LiveId" clId="{8E015612-09D7-4C9E-8070-7C879AB31003}" dt="2021-11-13T14:00:56.772" v="6375" actId="26606"/>
          <ac:spMkLst>
            <pc:docMk/>
            <pc:sldMk cId="1130712790" sldId="266"/>
            <ac:spMk id="2074" creationId="{EA4A294F-6D36-425B-8632-27FD6A284D09}"/>
          </ac:spMkLst>
        </pc:spChg>
        <pc:spChg chg="add del">
          <ac:chgData name="Paula Canning" userId="df78d830ef40bf19" providerId="LiveId" clId="{8E015612-09D7-4C9E-8070-7C879AB31003}" dt="2021-11-13T14:00:56.772" v="6375" actId="26606"/>
          <ac:spMkLst>
            <pc:docMk/>
            <pc:sldMk cId="1130712790" sldId="266"/>
            <ac:spMk id="2075" creationId="{C610D2AE-07EF-436A-9755-AA8DF4B933A4}"/>
          </ac:spMkLst>
        </pc:spChg>
        <pc:spChg chg="add del">
          <ac:chgData name="Paula Canning" userId="df78d830ef40bf19" providerId="LiveId" clId="{8E015612-09D7-4C9E-8070-7C879AB31003}" dt="2021-11-13T14:00:56.772" v="6375" actId="26606"/>
          <ac:spMkLst>
            <pc:docMk/>
            <pc:sldMk cId="1130712790" sldId="266"/>
            <ac:spMk id="2077" creationId="{CF2D8AD5-434A-4C0E-9F5B-C1AFD645F364}"/>
          </ac:spMkLst>
        </pc:spChg>
        <pc:spChg chg="add del">
          <ac:chgData name="Paula Canning" userId="df78d830ef40bf19" providerId="LiveId" clId="{8E015612-09D7-4C9E-8070-7C879AB31003}" dt="2021-11-13T14:01:17.870" v="6377" actId="26606"/>
          <ac:spMkLst>
            <pc:docMk/>
            <pc:sldMk cId="1130712790" sldId="266"/>
            <ac:spMk id="2081" creationId="{D73C08AB-00A3-431D-B3FB-7404FBD9F439}"/>
          </ac:spMkLst>
        </pc:spChg>
        <pc:spChg chg="add del">
          <ac:chgData name="Paula Canning" userId="df78d830ef40bf19" providerId="LiveId" clId="{8E015612-09D7-4C9E-8070-7C879AB31003}" dt="2021-11-13T14:01:21.180" v="6379" actId="26606"/>
          <ac:spMkLst>
            <pc:docMk/>
            <pc:sldMk cId="1130712790" sldId="266"/>
            <ac:spMk id="2084" creationId="{D1163119-B1FB-4A18-B4B2-F003B767B707}"/>
          </ac:spMkLst>
        </pc:spChg>
        <pc:spChg chg="add del">
          <ac:chgData name="Paula Canning" userId="df78d830ef40bf19" providerId="LiveId" clId="{8E015612-09D7-4C9E-8070-7C879AB31003}" dt="2021-11-13T14:02:15.323" v="6381" actId="26606"/>
          <ac:spMkLst>
            <pc:docMk/>
            <pc:sldMk cId="1130712790" sldId="266"/>
            <ac:spMk id="2087" creationId="{D1163119-B1FB-4A18-B4B2-F003B767B707}"/>
          </ac:spMkLst>
        </pc:spChg>
        <pc:spChg chg="add del">
          <ac:chgData name="Paula Canning" userId="df78d830ef40bf19" providerId="LiveId" clId="{8E015612-09D7-4C9E-8070-7C879AB31003}" dt="2021-11-13T14:07:54.762" v="6422"/>
          <ac:spMkLst>
            <pc:docMk/>
            <pc:sldMk cId="1130712790" sldId="266"/>
            <ac:spMk id="2088" creationId="{C6DB8A24-0DF2-4AB3-9191-C02AB6937C1F}"/>
          </ac:spMkLst>
        </pc:spChg>
        <pc:spChg chg="add del">
          <ac:chgData name="Paula Canning" userId="df78d830ef40bf19" providerId="LiveId" clId="{8E015612-09D7-4C9E-8070-7C879AB31003}" dt="2021-11-13T14:02:47.161" v="6383" actId="26606"/>
          <ac:spMkLst>
            <pc:docMk/>
            <pc:sldMk cId="1130712790" sldId="266"/>
            <ac:spMk id="2092" creationId="{6478287C-E119-4E9C-95B0-518478BD9D07}"/>
          </ac:spMkLst>
        </pc:spChg>
        <pc:spChg chg="add del">
          <ac:chgData name="Paula Canning" userId="df78d830ef40bf19" providerId="LiveId" clId="{8E015612-09D7-4C9E-8070-7C879AB31003}" dt="2021-11-13T14:02:47.161" v="6383" actId="26606"/>
          <ac:spMkLst>
            <pc:docMk/>
            <pc:sldMk cId="1130712790" sldId="266"/>
            <ac:spMk id="2093" creationId="{EA4A294F-6D36-425B-8632-27FD6A284D09}"/>
          </ac:spMkLst>
        </pc:spChg>
        <pc:spChg chg="add del">
          <ac:chgData name="Paula Canning" userId="df78d830ef40bf19" providerId="LiveId" clId="{8E015612-09D7-4C9E-8070-7C879AB31003}" dt="2021-11-13T14:07:54.762" v="6422"/>
          <ac:spMkLst>
            <pc:docMk/>
            <pc:sldMk cId="1130712790" sldId="266"/>
            <ac:spMk id="2094" creationId="{6924F406-F250-4FCF-A28E-52F364A5AA1D}"/>
          </ac:spMkLst>
        </pc:spChg>
        <pc:spChg chg="add del">
          <ac:chgData name="Paula Canning" userId="df78d830ef40bf19" providerId="LiveId" clId="{8E015612-09D7-4C9E-8070-7C879AB31003}" dt="2021-11-13T14:03:12.323" v="6385" actId="26606"/>
          <ac:spMkLst>
            <pc:docMk/>
            <pc:sldMk cId="1130712790" sldId="266"/>
            <ac:spMk id="2098" creationId="{6478287C-E119-4E9C-95B0-518478BD9D07}"/>
          </ac:spMkLst>
        </pc:spChg>
        <pc:spChg chg="add del">
          <ac:chgData name="Paula Canning" userId="df78d830ef40bf19" providerId="LiveId" clId="{8E015612-09D7-4C9E-8070-7C879AB31003}" dt="2021-11-13T14:03:12.323" v="6385" actId="26606"/>
          <ac:spMkLst>
            <pc:docMk/>
            <pc:sldMk cId="1130712790" sldId="266"/>
            <ac:spMk id="2099" creationId="{EA4A294F-6D36-425B-8632-27FD6A284D09}"/>
          </ac:spMkLst>
        </pc:spChg>
        <pc:spChg chg="add del">
          <ac:chgData name="Paula Canning" userId="df78d830ef40bf19" providerId="LiveId" clId="{8E015612-09D7-4C9E-8070-7C879AB31003}" dt="2021-11-13T14:03:12.323" v="6385" actId="26606"/>
          <ac:spMkLst>
            <pc:docMk/>
            <pc:sldMk cId="1130712790" sldId="266"/>
            <ac:spMk id="2102" creationId="{9DD3589A-DB65-424B-ACF1-5C8155F1C3A8}"/>
          </ac:spMkLst>
        </pc:spChg>
        <pc:spChg chg="add del">
          <ac:chgData name="Paula Canning" userId="df78d830ef40bf19" providerId="LiveId" clId="{8E015612-09D7-4C9E-8070-7C879AB31003}" dt="2021-11-13T14:03:12.323" v="6385" actId="26606"/>
          <ac:spMkLst>
            <pc:docMk/>
            <pc:sldMk cId="1130712790" sldId="266"/>
            <ac:spMk id="2103" creationId="{9F784D76-D302-4160-A2D4-C2F4AB76D478}"/>
          </ac:spMkLst>
        </pc:spChg>
        <pc:spChg chg="add del">
          <ac:chgData name="Paula Canning" userId="df78d830ef40bf19" providerId="LiveId" clId="{8E015612-09D7-4C9E-8070-7C879AB31003}" dt="2021-11-13T14:03:12.323" v="6385" actId="26606"/>
          <ac:spMkLst>
            <pc:docMk/>
            <pc:sldMk cId="1130712790" sldId="266"/>
            <ac:spMk id="2105" creationId="{2B57E7D2-A94B-4A8D-B58F-D3E30C2353DE}"/>
          </ac:spMkLst>
        </pc:spChg>
        <pc:spChg chg="add del">
          <ac:chgData name="Paula Canning" userId="df78d830ef40bf19" providerId="LiveId" clId="{8E015612-09D7-4C9E-8070-7C879AB31003}" dt="2021-11-13T14:04:06.576" v="6392" actId="26606"/>
          <ac:spMkLst>
            <pc:docMk/>
            <pc:sldMk cId="1130712790" sldId="266"/>
            <ac:spMk id="2110" creationId="{6478287C-E119-4E9C-95B0-518478BD9D07}"/>
          </ac:spMkLst>
        </pc:spChg>
        <pc:spChg chg="add del">
          <ac:chgData name="Paula Canning" userId="df78d830ef40bf19" providerId="LiveId" clId="{8E015612-09D7-4C9E-8070-7C879AB31003}" dt="2021-11-13T14:04:06.576" v="6392" actId="26606"/>
          <ac:spMkLst>
            <pc:docMk/>
            <pc:sldMk cId="1130712790" sldId="266"/>
            <ac:spMk id="2111" creationId="{EA4A294F-6D36-425B-8632-27FD6A284D09}"/>
          </ac:spMkLst>
        </pc:spChg>
        <pc:spChg chg="add del">
          <ac:chgData name="Paula Canning" userId="df78d830ef40bf19" providerId="LiveId" clId="{8E015612-09D7-4C9E-8070-7C879AB31003}" dt="2021-11-13T14:04:06.576" v="6392" actId="26606"/>
          <ac:spMkLst>
            <pc:docMk/>
            <pc:sldMk cId="1130712790" sldId="266"/>
            <ac:spMk id="2112" creationId="{C610D2AE-07EF-436A-9755-AA8DF4B933A4}"/>
          </ac:spMkLst>
        </pc:spChg>
        <pc:spChg chg="add del">
          <ac:chgData name="Paula Canning" userId="df78d830ef40bf19" providerId="LiveId" clId="{8E015612-09D7-4C9E-8070-7C879AB31003}" dt="2021-11-13T14:04:06.576" v="6392" actId="26606"/>
          <ac:spMkLst>
            <pc:docMk/>
            <pc:sldMk cId="1130712790" sldId="266"/>
            <ac:spMk id="2114" creationId="{CF2D8AD5-434A-4C0E-9F5B-C1AFD645F364}"/>
          </ac:spMkLst>
        </pc:spChg>
        <pc:spChg chg="add del">
          <ac:chgData name="Paula Canning" userId="df78d830ef40bf19" providerId="LiveId" clId="{8E015612-09D7-4C9E-8070-7C879AB31003}" dt="2021-11-13T14:07:54.762" v="6422"/>
          <ac:spMkLst>
            <pc:docMk/>
            <pc:sldMk cId="1130712790" sldId="266"/>
            <ac:spMk id="2118" creationId="{78A4CDE5-C7BC-41E1-8A4A-79E024CC09F3}"/>
          </ac:spMkLst>
        </pc:spChg>
        <pc:grpChg chg="add del">
          <ac:chgData name="Paula Canning" userId="df78d830ef40bf19" providerId="LiveId" clId="{8E015612-09D7-4C9E-8070-7C879AB31003}" dt="2021-11-13T14:07:54.762" v="6422"/>
          <ac:grpSpMkLst>
            <pc:docMk/>
            <pc:sldMk cId="1130712790" sldId="266"/>
            <ac:grpSpMk id="2106" creationId="{905A9BAA-B344-45D2-838C-73856C4B15D4}"/>
          </ac:grpSpMkLst>
        </pc:grpChg>
        <pc:graphicFrameChg chg="add mod ord modGraphic">
          <ac:chgData name="Paula Canning" userId="df78d830ef40bf19" providerId="LiveId" clId="{8E015612-09D7-4C9E-8070-7C879AB31003}" dt="2021-11-13T14:19:39.631" v="6576" actId="20577"/>
          <ac:graphicFrameMkLst>
            <pc:docMk/>
            <pc:sldMk cId="1130712790" sldId="266"/>
            <ac:graphicFrameMk id="13" creationId="{AF22E9A9-F1BA-4165-9550-DB01AD99835C}"/>
          </ac:graphicFrameMkLst>
        </pc:graphicFrameChg>
        <pc:graphicFrameChg chg="add del mod modGraphic">
          <ac:chgData name="Paula Canning" userId="df78d830ef40bf19" providerId="LiveId" clId="{8E015612-09D7-4C9E-8070-7C879AB31003}" dt="2021-11-09T16:08:01.300" v="3498" actId="478"/>
          <ac:graphicFrameMkLst>
            <pc:docMk/>
            <pc:sldMk cId="1130712790" sldId="266"/>
            <ac:graphicFrameMk id="47" creationId="{2FE832B8-EF22-40F4-85B0-49AE61244CC1}"/>
          </ac:graphicFrameMkLst>
        </pc:graphicFrameChg>
        <pc:picChg chg="add del">
          <ac:chgData name="Paula Canning" userId="df78d830ef40bf19" providerId="LiveId" clId="{8E015612-09D7-4C9E-8070-7C879AB31003}" dt="2021-11-09T15:39:50.265" v="2990" actId="26606"/>
          <ac:picMkLst>
            <pc:docMk/>
            <pc:sldMk cId="1130712790" sldId="266"/>
            <ac:picMk id="12" creationId="{29041944-13B4-40E3-A9D5-25B333EBD298}"/>
          </ac:picMkLst>
        </pc:picChg>
        <pc:picChg chg="add del">
          <ac:chgData name="Paula Canning" userId="df78d830ef40bf19" providerId="LiveId" clId="{8E015612-09D7-4C9E-8070-7C879AB31003}" dt="2021-11-13T13:20:24.345" v="5684"/>
          <ac:picMkLst>
            <pc:docMk/>
            <pc:sldMk cId="1130712790" sldId="266"/>
            <ac:picMk id="15" creationId="{EF2EC4B6-5524-4806-8575-59DB6B8F81C0}"/>
          </ac:picMkLst>
        </pc:picChg>
        <pc:picChg chg="add del">
          <ac:chgData name="Paula Canning" userId="df78d830ef40bf19" providerId="LiveId" clId="{8E015612-09D7-4C9E-8070-7C879AB31003}" dt="2021-11-13T13:20:24.345" v="5684"/>
          <ac:picMkLst>
            <pc:docMk/>
            <pc:sldMk cId="1130712790" sldId="266"/>
            <ac:picMk id="17" creationId="{8100D021-ED8E-4951-8376-73996A82CD4A}"/>
          </ac:picMkLst>
        </pc:picChg>
        <pc:picChg chg="add del">
          <ac:chgData name="Paula Canning" userId="df78d830ef40bf19" providerId="LiveId" clId="{8E015612-09D7-4C9E-8070-7C879AB31003}" dt="2021-11-13T13:20:24.345" v="5684"/>
          <ac:picMkLst>
            <pc:docMk/>
            <pc:sldMk cId="1130712790" sldId="266"/>
            <ac:picMk id="19" creationId="{46FE219C-22F7-4734-B3C1-28E70390CE17}"/>
          </ac:picMkLst>
        </pc:picChg>
        <pc:picChg chg="add del">
          <ac:chgData name="Paula Canning" userId="df78d830ef40bf19" providerId="LiveId" clId="{8E015612-09D7-4C9E-8070-7C879AB31003}" dt="2021-11-09T15:39:55.275" v="2992" actId="26606"/>
          <ac:picMkLst>
            <pc:docMk/>
            <pc:sldMk cId="1130712790" sldId="266"/>
            <ac:picMk id="21" creationId="{29041944-13B4-40E3-A9D5-25B333EBD298}"/>
          </ac:picMkLst>
        </pc:picChg>
        <pc:picChg chg="add del">
          <ac:chgData name="Paula Canning" userId="df78d830ef40bf19" providerId="LiveId" clId="{8E015612-09D7-4C9E-8070-7C879AB31003}" dt="2021-11-09T15:39:57.292" v="2994" actId="26606"/>
          <ac:picMkLst>
            <pc:docMk/>
            <pc:sldMk cId="1130712790" sldId="266"/>
            <ac:picMk id="27" creationId="{29041944-13B4-40E3-A9D5-25B333EBD298}"/>
          </ac:picMkLst>
        </pc:picChg>
        <pc:picChg chg="add del">
          <ac:chgData name="Paula Canning" userId="df78d830ef40bf19" providerId="LiveId" clId="{8E015612-09D7-4C9E-8070-7C879AB31003}" dt="2021-11-09T15:40:00.452" v="2996" actId="26606"/>
          <ac:picMkLst>
            <pc:docMk/>
            <pc:sldMk cId="1130712790" sldId="266"/>
            <ac:picMk id="34" creationId="{29041944-13B4-40E3-A9D5-25B333EBD298}"/>
          </ac:picMkLst>
        </pc:picChg>
        <pc:picChg chg="add del">
          <ac:chgData name="Paula Canning" userId="df78d830ef40bf19" providerId="LiveId" clId="{8E015612-09D7-4C9E-8070-7C879AB31003}" dt="2021-11-09T15:40:00.452" v="2996" actId="26606"/>
          <ac:picMkLst>
            <pc:docMk/>
            <pc:sldMk cId="1130712790" sldId="266"/>
            <ac:picMk id="39" creationId="{45154B4A-49CC-43D7-8BFF-ADCF177F4603}"/>
          </ac:picMkLst>
        </pc:picChg>
        <pc:picChg chg="add del">
          <ac:chgData name="Paula Canning" userId="df78d830ef40bf19" providerId="LiveId" clId="{8E015612-09D7-4C9E-8070-7C879AB31003}" dt="2021-11-09T15:40:56.804" v="2998" actId="26606"/>
          <ac:picMkLst>
            <pc:docMk/>
            <pc:sldMk cId="1130712790" sldId="266"/>
            <ac:picMk id="42" creationId="{29041944-13B4-40E3-A9D5-25B333EBD298}"/>
          </ac:picMkLst>
        </pc:picChg>
        <pc:picChg chg="add del">
          <ac:chgData name="Paula Canning" userId="df78d830ef40bf19" providerId="LiveId" clId="{8E015612-09D7-4C9E-8070-7C879AB31003}" dt="2021-11-13T13:20:24.345" v="5684"/>
          <ac:picMkLst>
            <pc:docMk/>
            <pc:sldMk cId="1130712790" sldId="266"/>
            <ac:picMk id="46" creationId="{5D7C72BA-4476-4E4B-BC37-9A75FD0C5951}"/>
          </ac:picMkLst>
        </pc:picChg>
        <pc:picChg chg="add del">
          <ac:chgData name="Paula Canning" userId="df78d830ef40bf19" providerId="LiveId" clId="{8E015612-09D7-4C9E-8070-7C879AB31003}" dt="2021-11-13T13:20:24.345" v="5684"/>
          <ac:picMkLst>
            <pc:docMk/>
            <pc:sldMk cId="1130712790" sldId="266"/>
            <ac:picMk id="49" creationId="{3992EB33-38E1-4175-8EE2-9BB8CC159C7B}"/>
          </ac:picMkLst>
        </pc:picChg>
        <pc:picChg chg="add del">
          <ac:chgData name="Paula Canning" userId="df78d830ef40bf19" providerId="LiveId" clId="{8E015612-09D7-4C9E-8070-7C879AB31003}" dt="2021-11-09T15:50:37.096" v="3174" actId="26606"/>
          <ac:picMkLst>
            <pc:docMk/>
            <pc:sldMk cId="1130712790" sldId="266"/>
            <ac:picMk id="53" creationId="{337D7E9F-40E2-421F-8428-EF1ED3BD5354}"/>
          </ac:picMkLst>
        </pc:picChg>
        <pc:picChg chg="add del">
          <ac:chgData name="Paula Canning" userId="df78d830ef40bf19" providerId="LiveId" clId="{8E015612-09D7-4C9E-8070-7C879AB31003}" dt="2021-11-09T15:50:37.096" v="3174" actId="26606"/>
          <ac:picMkLst>
            <pc:docMk/>
            <pc:sldMk cId="1130712790" sldId="266"/>
            <ac:picMk id="67" creationId="{84E72657-3267-436B-9AFF-3A1A0420568A}"/>
          </ac:picMkLst>
        </pc:picChg>
        <pc:picChg chg="add del">
          <ac:chgData name="Paula Canning" userId="df78d830ef40bf19" providerId="LiveId" clId="{8E015612-09D7-4C9E-8070-7C879AB31003}" dt="2021-11-13T13:49:45.136" v="5818" actId="26606"/>
          <ac:picMkLst>
            <pc:docMk/>
            <pc:sldMk cId="1130712790" sldId="266"/>
            <ac:picMk id="71" creationId="{5321D838-2C7E-4177-9DD3-DAC78324A2B2}"/>
          </ac:picMkLst>
        </pc:picChg>
        <pc:picChg chg="add del">
          <ac:chgData name="Paula Canning" userId="df78d830ef40bf19" providerId="LiveId" clId="{8E015612-09D7-4C9E-8070-7C879AB31003}" dt="2021-11-13T13:49:45.136" v="5818" actId="26606"/>
          <ac:picMkLst>
            <pc:docMk/>
            <pc:sldMk cId="1130712790" sldId="266"/>
            <ac:picMk id="73" creationId="{224C28B3-E902-49D1-98A0-582D277A0E00}"/>
          </ac:picMkLst>
        </pc:picChg>
        <pc:picChg chg="add del">
          <ac:chgData name="Paula Canning" userId="df78d830ef40bf19" providerId="LiveId" clId="{8E015612-09D7-4C9E-8070-7C879AB31003}" dt="2021-11-09T15:48:19.044" v="3169" actId="26606"/>
          <ac:picMkLst>
            <pc:docMk/>
            <pc:sldMk cId="1130712790" sldId="266"/>
            <ac:picMk id="74" creationId="{337D7E9F-40E2-421F-8428-EF1ED3BD5354}"/>
          </ac:picMkLst>
        </pc:picChg>
        <pc:picChg chg="add del">
          <ac:chgData name="Paula Canning" userId="df78d830ef40bf19" providerId="LiveId" clId="{8E015612-09D7-4C9E-8070-7C879AB31003}" dt="2021-11-13T13:49:45.136" v="5818" actId="26606"/>
          <ac:picMkLst>
            <pc:docMk/>
            <pc:sldMk cId="1130712790" sldId="266"/>
            <ac:picMk id="75" creationId="{F3A6C14C-E755-4A02-821B-6EA2D4C9F20D}"/>
          </ac:picMkLst>
        </pc:picChg>
        <pc:picChg chg="add del">
          <ac:chgData name="Paula Canning" userId="df78d830ef40bf19" providerId="LiveId" clId="{8E015612-09D7-4C9E-8070-7C879AB31003}" dt="2021-11-13T13:50:42.337" v="5830"/>
          <ac:picMkLst>
            <pc:docMk/>
            <pc:sldMk cId="1130712790" sldId="266"/>
            <ac:picMk id="81" creationId="{D8DF5C3E-BDAB-40E6-A40B-8C05D8CD3F52}"/>
          </ac:picMkLst>
        </pc:picChg>
        <pc:picChg chg="add del">
          <ac:chgData name="Paula Canning" userId="df78d830ef40bf19" providerId="LiveId" clId="{8E015612-09D7-4C9E-8070-7C879AB31003}" dt="2021-11-13T13:50:42.337" v="5830"/>
          <ac:picMkLst>
            <pc:docMk/>
            <pc:sldMk cId="1130712790" sldId="266"/>
            <ac:picMk id="83" creationId="{9D90C31A-86E3-472B-B929-496667598EFF}"/>
          </ac:picMkLst>
        </pc:picChg>
        <pc:picChg chg="add del">
          <ac:chgData name="Paula Canning" userId="df78d830ef40bf19" providerId="LiveId" clId="{8E015612-09D7-4C9E-8070-7C879AB31003}" dt="2021-11-09T15:48:25.275" v="3171" actId="26606"/>
          <ac:picMkLst>
            <pc:docMk/>
            <pc:sldMk cId="1130712790" sldId="266"/>
            <ac:picMk id="87" creationId="{337D7E9F-40E2-421F-8428-EF1ED3BD5354}"/>
          </ac:picMkLst>
        </pc:picChg>
        <pc:picChg chg="add del">
          <ac:chgData name="Paula Canning" userId="df78d830ef40bf19" providerId="LiveId" clId="{8E015612-09D7-4C9E-8070-7C879AB31003}" dt="2021-11-09T15:48:25.275" v="3171" actId="26606"/>
          <ac:picMkLst>
            <pc:docMk/>
            <pc:sldMk cId="1130712790" sldId="266"/>
            <ac:picMk id="88" creationId="{84E72657-3267-436B-9AFF-3A1A0420568A}"/>
          </ac:picMkLst>
        </pc:picChg>
        <pc:picChg chg="add del">
          <ac:chgData name="Paula Canning" userId="df78d830ef40bf19" providerId="LiveId" clId="{8E015612-09D7-4C9E-8070-7C879AB31003}" dt="2021-11-09T15:50:37.007" v="3173" actId="26606"/>
          <ac:picMkLst>
            <pc:docMk/>
            <pc:sldMk cId="1130712790" sldId="266"/>
            <ac:picMk id="95" creationId="{337D7E9F-40E2-421F-8428-EF1ED3BD5354}"/>
          </ac:picMkLst>
        </pc:picChg>
        <pc:picChg chg="add del">
          <ac:chgData name="Paula Canning" userId="df78d830ef40bf19" providerId="LiveId" clId="{8E015612-09D7-4C9E-8070-7C879AB31003}" dt="2021-11-09T15:53:57.199" v="3467"/>
          <ac:picMkLst>
            <pc:docMk/>
            <pc:sldMk cId="1130712790" sldId="266"/>
            <ac:picMk id="102" creationId="{337D7E9F-40E2-421F-8428-EF1ED3BD5354}"/>
          </ac:picMkLst>
        </pc:picChg>
        <pc:picChg chg="add del">
          <ac:chgData name="Paula Canning" userId="df78d830ef40bf19" providerId="LiveId" clId="{8E015612-09D7-4C9E-8070-7C879AB31003}" dt="2021-11-13T14:04:42.751" v="6401"/>
          <ac:picMkLst>
            <pc:docMk/>
            <pc:sldMk cId="1130712790" sldId="266"/>
            <ac:picMk id="136" creationId="{31040587-522F-416E-B269-2AD312B1CE39}"/>
          </ac:picMkLst>
        </pc:picChg>
        <pc:picChg chg="add mod">
          <ac:chgData name="Paula Canning" userId="df78d830ef40bf19" providerId="LiveId" clId="{8E015612-09D7-4C9E-8070-7C879AB31003}" dt="2021-11-13T14:19:59.114" v="6577" actId="1076"/>
          <ac:picMkLst>
            <pc:docMk/>
            <pc:sldMk cId="1130712790" sldId="266"/>
            <ac:picMk id="2050" creationId="{FFB23E75-9BD7-4637-BD70-AF556CA04D82}"/>
          </ac:picMkLst>
        </pc:picChg>
        <pc:picChg chg="add del">
          <ac:chgData name="Paula Canning" userId="df78d830ef40bf19" providerId="LiveId" clId="{8E015612-09D7-4C9E-8070-7C879AB31003}" dt="2021-11-13T13:50:42.337" v="5830"/>
          <ac:picMkLst>
            <pc:docMk/>
            <pc:sldMk cId="1130712790" sldId="266"/>
            <ac:picMk id="2052" creationId="{5321D838-2C7E-4177-9DD3-DAC78324A2B2}"/>
          </ac:picMkLst>
        </pc:picChg>
        <pc:picChg chg="add del">
          <ac:chgData name="Paula Canning" userId="df78d830ef40bf19" providerId="LiveId" clId="{8E015612-09D7-4C9E-8070-7C879AB31003}" dt="2021-11-13T13:50:42.337" v="5830"/>
          <ac:picMkLst>
            <pc:docMk/>
            <pc:sldMk cId="1130712790" sldId="266"/>
            <ac:picMk id="2053" creationId="{224C28B3-E902-49D1-98A0-582D277A0E00}"/>
          </ac:picMkLst>
        </pc:picChg>
        <pc:picChg chg="add del">
          <ac:chgData name="Paula Canning" userId="df78d830ef40bf19" providerId="LiveId" clId="{8E015612-09D7-4C9E-8070-7C879AB31003}" dt="2021-11-13T13:50:42.337" v="5830"/>
          <ac:picMkLst>
            <pc:docMk/>
            <pc:sldMk cId="1130712790" sldId="266"/>
            <ac:picMk id="2054" creationId="{F3A6C14C-E755-4A02-821B-6EA2D4C9F20D}"/>
          </ac:picMkLst>
        </pc:picChg>
        <pc:picChg chg="add del">
          <ac:chgData name="Paula Canning" userId="df78d830ef40bf19" providerId="LiveId" clId="{8E015612-09D7-4C9E-8070-7C879AB31003}" dt="2021-11-13T13:50:42.337" v="5830"/>
          <ac:picMkLst>
            <pc:docMk/>
            <pc:sldMk cId="1130712790" sldId="266"/>
            <ac:picMk id="2059" creationId="{608D9710-1A5F-4D24-B654-F2081DE6014C}"/>
          </ac:picMkLst>
        </pc:picChg>
        <pc:picChg chg="add del">
          <ac:chgData name="Paula Canning" userId="df78d830ef40bf19" providerId="LiveId" clId="{8E015612-09D7-4C9E-8070-7C879AB31003}" dt="2021-11-13T13:51:10.224" v="5834"/>
          <ac:picMkLst>
            <pc:docMk/>
            <pc:sldMk cId="1130712790" sldId="266"/>
            <ac:picMk id="2061" creationId="{5321D838-2C7E-4177-9DD3-DAC78324A2B2}"/>
          </ac:picMkLst>
        </pc:picChg>
        <pc:picChg chg="add del">
          <ac:chgData name="Paula Canning" userId="df78d830ef40bf19" providerId="LiveId" clId="{8E015612-09D7-4C9E-8070-7C879AB31003}" dt="2021-11-13T13:51:10.224" v="5834"/>
          <ac:picMkLst>
            <pc:docMk/>
            <pc:sldMk cId="1130712790" sldId="266"/>
            <ac:picMk id="2062" creationId="{224C28B3-E902-49D1-98A0-582D277A0E00}"/>
          </ac:picMkLst>
        </pc:picChg>
        <pc:picChg chg="add del">
          <ac:chgData name="Paula Canning" userId="df78d830ef40bf19" providerId="LiveId" clId="{8E015612-09D7-4C9E-8070-7C879AB31003}" dt="2021-11-13T13:51:10.224" v="5834"/>
          <ac:picMkLst>
            <pc:docMk/>
            <pc:sldMk cId="1130712790" sldId="266"/>
            <ac:picMk id="2063" creationId="{F3A6C14C-E755-4A02-821B-6EA2D4C9F20D}"/>
          </ac:picMkLst>
        </pc:picChg>
        <pc:picChg chg="add del">
          <ac:chgData name="Paula Canning" userId="df78d830ef40bf19" providerId="LiveId" clId="{8E015612-09D7-4C9E-8070-7C879AB31003}" dt="2021-11-13T13:51:10.224" v="5834"/>
          <ac:picMkLst>
            <pc:docMk/>
            <pc:sldMk cId="1130712790" sldId="266"/>
            <ac:picMk id="2067" creationId="{6CACDD17-9043-46DF-882D-420365B79C18}"/>
          </ac:picMkLst>
        </pc:picChg>
        <pc:picChg chg="add del">
          <ac:chgData name="Paula Canning" userId="df78d830ef40bf19" providerId="LiveId" clId="{8E015612-09D7-4C9E-8070-7C879AB31003}" dt="2021-11-13T13:51:10.224" v="5834"/>
          <ac:picMkLst>
            <pc:docMk/>
            <pc:sldMk cId="1130712790" sldId="266"/>
            <ac:picMk id="2069" creationId="{E92B246D-47CC-40F8-8DE7-B65D409E945E}"/>
          </ac:picMkLst>
        </pc:picChg>
        <pc:picChg chg="add del">
          <ac:chgData name="Paula Canning" userId="df78d830ef40bf19" providerId="LiveId" clId="{8E015612-09D7-4C9E-8070-7C879AB31003}" dt="2021-11-13T14:00:56.772" v="6375" actId="26606"/>
          <ac:picMkLst>
            <pc:docMk/>
            <pc:sldMk cId="1130712790" sldId="266"/>
            <ac:picMk id="2070" creationId="{5321D838-2C7E-4177-9DD3-DAC78324A2B2}"/>
          </ac:picMkLst>
        </pc:picChg>
        <pc:picChg chg="add del">
          <ac:chgData name="Paula Canning" userId="df78d830ef40bf19" providerId="LiveId" clId="{8E015612-09D7-4C9E-8070-7C879AB31003}" dt="2021-11-13T14:00:56.772" v="6375" actId="26606"/>
          <ac:picMkLst>
            <pc:docMk/>
            <pc:sldMk cId="1130712790" sldId="266"/>
            <ac:picMk id="2071" creationId="{224C28B3-E902-49D1-98A0-582D277A0E00}"/>
          </ac:picMkLst>
        </pc:picChg>
        <pc:picChg chg="add del">
          <ac:chgData name="Paula Canning" userId="df78d830ef40bf19" providerId="LiveId" clId="{8E015612-09D7-4C9E-8070-7C879AB31003}" dt="2021-11-13T14:00:56.772" v="6375" actId="26606"/>
          <ac:picMkLst>
            <pc:docMk/>
            <pc:sldMk cId="1130712790" sldId="266"/>
            <ac:picMk id="2072" creationId="{F3A6C14C-E755-4A02-821B-6EA2D4C9F20D}"/>
          </ac:picMkLst>
        </pc:picChg>
        <pc:picChg chg="add del">
          <ac:chgData name="Paula Canning" userId="df78d830ef40bf19" providerId="LiveId" clId="{8E015612-09D7-4C9E-8070-7C879AB31003}" dt="2021-11-13T14:00:56.772" v="6375" actId="26606"/>
          <ac:picMkLst>
            <pc:docMk/>
            <pc:sldMk cId="1130712790" sldId="266"/>
            <ac:picMk id="2076" creationId="{6CACDD17-9043-46DF-882D-420365B79C18}"/>
          </ac:picMkLst>
        </pc:picChg>
        <pc:picChg chg="add del">
          <ac:chgData name="Paula Canning" userId="df78d830ef40bf19" providerId="LiveId" clId="{8E015612-09D7-4C9E-8070-7C879AB31003}" dt="2021-11-13T14:00:56.772" v="6375" actId="26606"/>
          <ac:picMkLst>
            <pc:docMk/>
            <pc:sldMk cId="1130712790" sldId="266"/>
            <ac:picMk id="2078" creationId="{E92B246D-47CC-40F8-8DE7-B65D409E945E}"/>
          </ac:picMkLst>
        </pc:picChg>
        <pc:picChg chg="add del">
          <ac:chgData name="Paula Canning" userId="df78d830ef40bf19" providerId="LiveId" clId="{8E015612-09D7-4C9E-8070-7C879AB31003}" dt="2021-11-13T14:07:54.762" v="6422"/>
          <ac:picMkLst>
            <pc:docMk/>
            <pc:sldMk cId="1130712790" sldId="266"/>
            <ac:picMk id="2079" creationId="{01CFC1BB-C5B3-4479-9752-C53221627F91}"/>
          </ac:picMkLst>
        </pc:picChg>
        <pc:picChg chg="add del">
          <ac:chgData name="Paula Canning" userId="df78d830ef40bf19" providerId="LiveId" clId="{8E015612-09D7-4C9E-8070-7C879AB31003}" dt="2021-11-13T14:01:17.870" v="6377" actId="26606"/>
          <ac:picMkLst>
            <pc:docMk/>
            <pc:sldMk cId="1130712790" sldId="266"/>
            <ac:picMk id="2080" creationId="{77D5503D-6960-4ECB-BB5B-84ECD04ECB54}"/>
          </ac:picMkLst>
        </pc:picChg>
        <pc:picChg chg="add del">
          <ac:chgData name="Paula Canning" userId="df78d830ef40bf19" providerId="LiveId" clId="{8E015612-09D7-4C9E-8070-7C879AB31003}" dt="2021-11-13T14:07:54.762" v="6422"/>
          <ac:picMkLst>
            <pc:docMk/>
            <pc:sldMk cId="1130712790" sldId="266"/>
            <ac:picMk id="2082" creationId="{C56FCE19-3103-4473-A92E-E38D00FCD006}"/>
          </ac:picMkLst>
        </pc:picChg>
        <pc:picChg chg="add del">
          <ac:chgData name="Paula Canning" userId="df78d830ef40bf19" providerId="LiveId" clId="{8E015612-09D7-4C9E-8070-7C879AB31003}" dt="2021-11-13T14:01:21.180" v="6379" actId="26606"/>
          <ac:picMkLst>
            <pc:docMk/>
            <pc:sldMk cId="1130712790" sldId="266"/>
            <ac:picMk id="2083" creationId="{31040587-522F-416E-B269-2AD312B1CE39}"/>
          </ac:picMkLst>
        </pc:picChg>
        <pc:picChg chg="add del">
          <ac:chgData name="Paula Canning" userId="df78d830ef40bf19" providerId="LiveId" clId="{8E015612-09D7-4C9E-8070-7C879AB31003}" dt="2021-11-13T14:07:54.762" v="6422"/>
          <ac:picMkLst>
            <pc:docMk/>
            <pc:sldMk cId="1130712790" sldId="266"/>
            <ac:picMk id="2085" creationId="{E909C556-FC01-4870-ABC0-8D5C17BD0F3D}"/>
          </ac:picMkLst>
        </pc:picChg>
        <pc:picChg chg="add del">
          <ac:chgData name="Paula Canning" userId="df78d830ef40bf19" providerId="LiveId" clId="{8E015612-09D7-4C9E-8070-7C879AB31003}" dt="2021-11-13T14:02:15.323" v="6381" actId="26606"/>
          <ac:picMkLst>
            <pc:docMk/>
            <pc:sldMk cId="1130712790" sldId="266"/>
            <ac:picMk id="2086" creationId="{31040587-522F-416E-B269-2AD312B1CE39}"/>
          </ac:picMkLst>
        </pc:picChg>
        <pc:picChg chg="add del">
          <ac:chgData name="Paula Canning" userId="df78d830ef40bf19" providerId="LiveId" clId="{8E015612-09D7-4C9E-8070-7C879AB31003}" dt="2021-11-13T14:02:47.161" v="6383" actId="26606"/>
          <ac:picMkLst>
            <pc:docMk/>
            <pc:sldMk cId="1130712790" sldId="266"/>
            <ac:picMk id="2089" creationId="{5321D838-2C7E-4177-9DD3-DAC78324A2B2}"/>
          </ac:picMkLst>
        </pc:picChg>
        <pc:picChg chg="add del">
          <ac:chgData name="Paula Canning" userId="df78d830ef40bf19" providerId="LiveId" clId="{8E015612-09D7-4C9E-8070-7C879AB31003}" dt="2021-11-13T14:02:47.161" v="6383" actId="26606"/>
          <ac:picMkLst>
            <pc:docMk/>
            <pc:sldMk cId="1130712790" sldId="266"/>
            <ac:picMk id="2090" creationId="{224C28B3-E902-49D1-98A0-582D277A0E00}"/>
          </ac:picMkLst>
        </pc:picChg>
        <pc:picChg chg="add del">
          <ac:chgData name="Paula Canning" userId="df78d830ef40bf19" providerId="LiveId" clId="{8E015612-09D7-4C9E-8070-7C879AB31003}" dt="2021-11-13T14:02:47.161" v="6383" actId="26606"/>
          <ac:picMkLst>
            <pc:docMk/>
            <pc:sldMk cId="1130712790" sldId="266"/>
            <ac:picMk id="2091" creationId="{F3A6C14C-E755-4A02-821B-6EA2D4C9F20D}"/>
          </ac:picMkLst>
        </pc:picChg>
        <pc:picChg chg="add del">
          <ac:chgData name="Paula Canning" userId="df78d830ef40bf19" providerId="LiveId" clId="{8E015612-09D7-4C9E-8070-7C879AB31003}" dt="2021-11-13T14:03:12.323" v="6385" actId="26606"/>
          <ac:picMkLst>
            <pc:docMk/>
            <pc:sldMk cId="1130712790" sldId="266"/>
            <ac:picMk id="2095" creationId="{5321D838-2C7E-4177-9DD3-DAC78324A2B2}"/>
          </ac:picMkLst>
        </pc:picChg>
        <pc:picChg chg="add del">
          <ac:chgData name="Paula Canning" userId="df78d830ef40bf19" providerId="LiveId" clId="{8E015612-09D7-4C9E-8070-7C879AB31003}" dt="2021-11-13T14:03:12.323" v="6385" actId="26606"/>
          <ac:picMkLst>
            <pc:docMk/>
            <pc:sldMk cId="1130712790" sldId="266"/>
            <ac:picMk id="2096" creationId="{224C28B3-E902-49D1-98A0-582D277A0E00}"/>
          </ac:picMkLst>
        </pc:picChg>
        <pc:picChg chg="add del">
          <ac:chgData name="Paula Canning" userId="df78d830ef40bf19" providerId="LiveId" clId="{8E015612-09D7-4C9E-8070-7C879AB31003}" dt="2021-11-13T14:03:12.323" v="6385" actId="26606"/>
          <ac:picMkLst>
            <pc:docMk/>
            <pc:sldMk cId="1130712790" sldId="266"/>
            <ac:picMk id="2097" creationId="{F3A6C14C-E755-4A02-821B-6EA2D4C9F20D}"/>
          </ac:picMkLst>
        </pc:picChg>
        <pc:picChg chg="add del">
          <ac:chgData name="Paula Canning" userId="df78d830ef40bf19" providerId="LiveId" clId="{8E015612-09D7-4C9E-8070-7C879AB31003}" dt="2021-11-13T14:03:12.323" v="6385" actId="26606"/>
          <ac:picMkLst>
            <pc:docMk/>
            <pc:sldMk cId="1130712790" sldId="266"/>
            <ac:picMk id="2100" creationId="{D8DF5C3E-BDAB-40E6-A40B-8C05D8CD3F52}"/>
          </ac:picMkLst>
        </pc:picChg>
        <pc:picChg chg="add del">
          <ac:chgData name="Paula Canning" userId="df78d830ef40bf19" providerId="LiveId" clId="{8E015612-09D7-4C9E-8070-7C879AB31003}" dt="2021-11-13T14:03:12.323" v="6385" actId="26606"/>
          <ac:picMkLst>
            <pc:docMk/>
            <pc:sldMk cId="1130712790" sldId="266"/>
            <ac:picMk id="2101" creationId="{9D90C31A-86E3-472B-B929-496667598EFF}"/>
          </ac:picMkLst>
        </pc:picChg>
        <pc:picChg chg="add del">
          <ac:chgData name="Paula Canning" userId="df78d830ef40bf19" providerId="LiveId" clId="{8E015612-09D7-4C9E-8070-7C879AB31003}" dt="2021-11-13T14:03:12.323" v="6385" actId="26606"/>
          <ac:picMkLst>
            <pc:docMk/>
            <pc:sldMk cId="1130712790" sldId="266"/>
            <ac:picMk id="2104" creationId="{608D9710-1A5F-4D24-B654-F2081DE6014C}"/>
          </ac:picMkLst>
        </pc:picChg>
        <pc:picChg chg="add del">
          <ac:chgData name="Paula Canning" userId="df78d830ef40bf19" providerId="LiveId" clId="{8E015612-09D7-4C9E-8070-7C879AB31003}" dt="2021-11-13T14:04:06.576" v="6392" actId="26606"/>
          <ac:picMkLst>
            <pc:docMk/>
            <pc:sldMk cId="1130712790" sldId="266"/>
            <ac:picMk id="2107" creationId="{5321D838-2C7E-4177-9DD3-DAC78324A2B2}"/>
          </ac:picMkLst>
        </pc:picChg>
        <pc:picChg chg="add del">
          <ac:chgData name="Paula Canning" userId="df78d830ef40bf19" providerId="LiveId" clId="{8E015612-09D7-4C9E-8070-7C879AB31003}" dt="2021-11-13T14:04:06.576" v="6392" actId="26606"/>
          <ac:picMkLst>
            <pc:docMk/>
            <pc:sldMk cId="1130712790" sldId="266"/>
            <ac:picMk id="2108" creationId="{224C28B3-E902-49D1-98A0-582D277A0E00}"/>
          </ac:picMkLst>
        </pc:picChg>
        <pc:picChg chg="add del">
          <ac:chgData name="Paula Canning" userId="df78d830ef40bf19" providerId="LiveId" clId="{8E015612-09D7-4C9E-8070-7C879AB31003}" dt="2021-11-13T14:04:06.576" v="6392" actId="26606"/>
          <ac:picMkLst>
            <pc:docMk/>
            <pc:sldMk cId="1130712790" sldId="266"/>
            <ac:picMk id="2109" creationId="{F3A6C14C-E755-4A02-821B-6EA2D4C9F20D}"/>
          </ac:picMkLst>
        </pc:picChg>
        <pc:picChg chg="add del">
          <ac:chgData name="Paula Canning" userId="df78d830ef40bf19" providerId="LiveId" clId="{8E015612-09D7-4C9E-8070-7C879AB31003}" dt="2021-11-13T14:04:06.576" v="6392" actId="26606"/>
          <ac:picMkLst>
            <pc:docMk/>
            <pc:sldMk cId="1130712790" sldId="266"/>
            <ac:picMk id="2113" creationId="{6CACDD17-9043-46DF-882D-420365B79C18}"/>
          </ac:picMkLst>
        </pc:picChg>
        <pc:picChg chg="add del">
          <ac:chgData name="Paula Canning" userId="df78d830ef40bf19" providerId="LiveId" clId="{8E015612-09D7-4C9E-8070-7C879AB31003}" dt="2021-11-13T14:04:06.576" v="6392" actId="26606"/>
          <ac:picMkLst>
            <pc:docMk/>
            <pc:sldMk cId="1130712790" sldId="266"/>
            <ac:picMk id="2115" creationId="{E92B246D-47CC-40F8-8DE7-B65D409E945E}"/>
          </ac:picMkLst>
        </pc:picChg>
        <pc:picChg chg="add del">
          <ac:chgData name="Paula Canning" userId="df78d830ef40bf19" providerId="LiveId" clId="{8E015612-09D7-4C9E-8070-7C879AB31003}" dt="2021-11-13T14:07:54.762" v="6422"/>
          <ac:picMkLst>
            <pc:docMk/>
            <pc:sldMk cId="1130712790" sldId="266"/>
            <ac:picMk id="2119" creationId="{025C7952-5703-489E-8DBD-F2EFAC8EEB05}"/>
          </ac:picMkLst>
        </pc:picChg>
        <pc:cxnChg chg="add del">
          <ac:chgData name="Paula Canning" userId="df78d830ef40bf19" providerId="LiveId" clId="{8E015612-09D7-4C9E-8070-7C879AB31003}" dt="2021-11-09T15:39:50.265" v="2990" actId="26606"/>
          <ac:cxnSpMkLst>
            <pc:docMk/>
            <pc:sldMk cId="1130712790" sldId="266"/>
            <ac:cxnSpMk id="14" creationId="{5B85E289-5ADE-4F02-B917-9C9D9B044809}"/>
          </ac:cxnSpMkLst>
        </pc:cxnChg>
        <pc:cxnChg chg="add del">
          <ac:chgData name="Paula Canning" userId="df78d830ef40bf19" providerId="LiveId" clId="{8E015612-09D7-4C9E-8070-7C879AB31003}" dt="2021-11-09T15:39:55.275" v="2992" actId="26606"/>
          <ac:cxnSpMkLst>
            <pc:docMk/>
            <pc:sldMk cId="1130712790" sldId="266"/>
            <ac:cxnSpMk id="22" creationId="{5B85E289-5ADE-4F02-B917-9C9D9B044809}"/>
          </ac:cxnSpMkLst>
        </pc:cxnChg>
        <pc:cxnChg chg="add del">
          <ac:chgData name="Paula Canning" userId="df78d830ef40bf19" providerId="LiveId" clId="{8E015612-09D7-4C9E-8070-7C879AB31003}" dt="2021-11-09T15:39:55.275" v="2992" actId="26606"/>
          <ac:cxnSpMkLst>
            <pc:docMk/>
            <pc:sldMk cId="1130712790" sldId="266"/>
            <ac:cxnSpMk id="24" creationId="{9EC65442-F244-409C-BF44-C5D6472E810A}"/>
          </ac:cxnSpMkLst>
        </pc:cxnChg>
        <pc:cxnChg chg="add del">
          <ac:chgData name="Paula Canning" userId="df78d830ef40bf19" providerId="LiveId" clId="{8E015612-09D7-4C9E-8070-7C879AB31003}" dt="2021-11-09T15:39:57.292" v="2994" actId="26606"/>
          <ac:cxnSpMkLst>
            <pc:docMk/>
            <pc:sldMk cId="1130712790" sldId="266"/>
            <ac:cxnSpMk id="28" creationId="{5B85E289-5ADE-4F02-B917-9C9D9B044809}"/>
          </ac:cxnSpMkLst>
        </pc:cxnChg>
        <pc:cxnChg chg="add del">
          <ac:chgData name="Paula Canning" userId="df78d830ef40bf19" providerId="LiveId" clId="{8E015612-09D7-4C9E-8070-7C879AB31003}" dt="2021-11-09T15:40:00.452" v="2996" actId="26606"/>
          <ac:cxnSpMkLst>
            <pc:docMk/>
            <pc:sldMk cId="1130712790" sldId="266"/>
            <ac:cxnSpMk id="35" creationId="{5B85E289-5ADE-4F02-B917-9C9D9B044809}"/>
          </ac:cxnSpMkLst>
        </pc:cxnChg>
        <pc:cxnChg chg="add del">
          <ac:chgData name="Paula Canning" userId="df78d830ef40bf19" providerId="LiveId" clId="{8E015612-09D7-4C9E-8070-7C879AB31003}" dt="2021-11-09T15:40:00.452" v="2996" actId="26606"/>
          <ac:cxnSpMkLst>
            <pc:docMk/>
            <pc:sldMk cId="1130712790" sldId="266"/>
            <ac:cxnSpMk id="38" creationId="{19AF263B-E208-40DF-A182-5193478DCFA4}"/>
          </ac:cxnSpMkLst>
        </pc:cxnChg>
        <pc:cxnChg chg="add del">
          <ac:chgData name="Paula Canning" userId="df78d830ef40bf19" providerId="LiveId" clId="{8E015612-09D7-4C9E-8070-7C879AB31003}" dt="2021-11-09T15:40:56.804" v="2998" actId="26606"/>
          <ac:cxnSpMkLst>
            <pc:docMk/>
            <pc:sldMk cId="1130712790" sldId="266"/>
            <ac:cxnSpMk id="43" creationId="{5B85E289-5ADE-4F02-B917-9C9D9B044809}"/>
          </ac:cxnSpMkLst>
        </pc:cxnChg>
        <pc:cxnChg chg="add del">
          <ac:chgData name="Paula Canning" userId="df78d830ef40bf19" providerId="LiveId" clId="{8E015612-09D7-4C9E-8070-7C879AB31003}" dt="2021-11-09T15:50:37.096" v="3174" actId="26606"/>
          <ac:cxnSpMkLst>
            <pc:docMk/>
            <pc:sldMk cId="1130712790" sldId="266"/>
            <ac:cxnSpMk id="55" creationId="{42928F44-8AA2-4E03-A7D3-F2A035E9757D}"/>
          </ac:cxnSpMkLst>
        </pc:cxnChg>
        <pc:cxnChg chg="add del">
          <ac:chgData name="Paula Canning" userId="df78d830ef40bf19" providerId="LiveId" clId="{8E015612-09D7-4C9E-8070-7C879AB31003}" dt="2021-11-09T15:50:37.096" v="3174" actId="26606"/>
          <ac:cxnSpMkLst>
            <pc:docMk/>
            <pc:sldMk cId="1130712790" sldId="266"/>
            <ac:cxnSpMk id="61" creationId="{64838ADD-CEC0-4F6C-8A38-20120D0D51A0}"/>
          </ac:cxnSpMkLst>
        </pc:cxnChg>
        <pc:cxnChg chg="add del">
          <ac:chgData name="Paula Canning" userId="df78d830ef40bf19" providerId="LiveId" clId="{8E015612-09D7-4C9E-8070-7C879AB31003}" dt="2021-11-09T15:50:37.096" v="3174" actId="26606"/>
          <ac:cxnSpMkLst>
            <pc:docMk/>
            <pc:sldMk cId="1130712790" sldId="266"/>
            <ac:cxnSpMk id="65" creationId="{3ACC0A5F-0F61-43B1-8039-E0FC8449527C}"/>
          </ac:cxnSpMkLst>
        </pc:cxnChg>
        <pc:cxnChg chg="add del">
          <ac:chgData name="Paula Canning" userId="df78d830ef40bf19" providerId="LiveId" clId="{8E015612-09D7-4C9E-8070-7C879AB31003}" dt="2021-11-09T15:48:19.044" v="3169" actId="26606"/>
          <ac:cxnSpMkLst>
            <pc:docMk/>
            <pc:sldMk cId="1130712790" sldId="266"/>
            <ac:cxnSpMk id="76" creationId="{42928F44-8AA2-4E03-A7D3-F2A035E9757D}"/>
          </ac:cxnSpMkLst>
        </pc:cxnChg>
        <pc:cxnChg chg="add del">
          <ac:chgData name="Paula Canning" userId="df78d830ef40bf19" providerId="LiveId" clId="{8E015612-09D7-4C9E-8070-7C879AB31003}" dt="2021-11-09T15:48:19.044" v="3169" actId="26606"/>
          <ac:cxnSpMkLst>
            <pc:docMk/>
            <pc:sldMk cId="1130712790" sldId="266"/>
            <ac:cxnSpMk id="80" creationId="{B755E3F5-39D9-4ABF-BFA5-232E87111779}"/>
          </ac:cxnSpMkLst>
        </pc:cxnChg>
        <pc:cxnChg chg="add del">
          <ac:chgData name="Paula Canning" userId="df78d830ef40bf19" providerId="LiveId" clId="{8E015612-09D7-4C9E-8070-7C879AB31003}" dt="2021-11-09T15:48:25.275" v="3171" actId="26606"/>
          <ac:cxnSpMkLst>
            <pc:docMk/>
            <pc:sldMk cId="1130712790" sldId="266"/>
            <ac:cxnSpMk id="86" creationId="{3ACC0A5F-0F61-43B1-8039-E0FC8449527C}"/>
          </ac:cxnSpMkLst>
        </pc:cxnChg>
        <pc:cxnChg chg="add del">
          <ac:chgData name="Paula Canning" userId="df78d830ef40bf19" providerId="LiveId" clId="{8E015612-09D7-4C9E-8070-7C879AB31003}" dt="2021-11-09T15:48:25.275" v="3171" actId="26606"/>
          <ac:cxnSpMkLst>
            <pc:docMk/>
            <pc:sldMk cId="1130712790" sldId="266"/>
            <ac:cxnSpMk id="89" creationId="{42928F44-8AA2-4E03-A7D3-F2A035E9757D}"/>
          </ac:cxnSpMkLst>
        </pc:cxnChg>
        <pc:cxnChg chg="add del">
          <ac:chgData name="Paula Canning" userId="df78d830ef40bf19" providerId="LiveId" clId="{8E015612-09D7-4C9E-8070-7C879AB31003}" dt="2021-11-09T15:48:25.275" v="3171" actId="26606"/>
          <ac:cxnSpMkLst>
            <pc:docMk/>
            <pc:sldMk cId="1130712790" sldId="266"/>
            <ac:cxnSpMk id="92" creationId="{64838ADD-CEC0-4F6C-8A38-20120D0D51A0}"/>
          </ac:cxnSpMkLst>
        </pc:cxnChg>
        <pc:cxnChg chg="add del">
          <ac:chgData name="Paula Canning" userId="df78d830ef40bf19" providerId="LiveId" clId="{8E015612-09D7-4C9E-8070-7C879AB31003}" dt="2021-11-09T15:50:37.007" v="3173" actId="26606"/>
          <ac:cxnSpMkLst>
            <pc:docMk/>
            <pc:sldMk cId="1130712790" sldId="266"/>
            <ac:cxnSpMk id="96" creationId="{42928F44-8AA2-4E03-A7D3-F2A035E9757D}"/>
          </ac:cxnSpMkLst>
        </pc:cxnChg>
        <pc:cxnChg chg="add del">
          <ac:chgData name="Paula Canning" userId="df78d830ef40bf19" providerId="LiveId" clId="{8E015612-09D7-4C9E-8070-7C879AB31003}" dt="2021-11-09T15:50:37.007" v="3173" actId="26606"/>
          <ac:cxnSpMkLst>
            <pc:docMk/>
            <pc:sldMk cId="1130712790" sldId="266"/>
            <ac:cxnSpMk id="98" creationId="{B755E3F5-39D9-4ABF-BFA5-232E87111779}"/>
          </ac:cxnSpMkLst>
        </pc:cxnChg>
        <pc:cxnChg chg="add del">
          <ac:chgData name="Paula Canning" userId="df78d830ef40bf19" providerId="LiveId" clId="{8E015612-09D7-4C9E-8070-7C879AB31003}" dt="2021-11-09T15:53:57.199" v="3467"/>
          <ac:cxnSpMkLst>
            <pc:docMk/>
            <pc:sldMk cId="1130712790" sldId="266"/>
            <ac:cxnSpMk id="103" creationId="{42928F44-8AA2-4E03-A7D3-F2A035E9757D}"/>
          </ac:cxnSpMkLst>
        </pc:cxnChg>
      </pc:sldChg>
      <pc:sldChg chg="delSp new del mod">
        <pc:chgData name="Paula Canning" userId="df78d830ef40bf19" providerId="LiveId" clId="{8E015612-09D7-4C9E-8070-7C879AB31003}" dt="2021-11-09T14:34:06.915" v="1234" actId="2696"/>
        <pc:sldMkLst>
          <pc:docMk/>
          <pc:sldMk cId="3428161905" sldId="266"/>
        </pc:sldMkLst>
        <pc:spChg chg="del">
          <ac:chgData name="Paula Canning" userId="df78d830ef40bf19" providerId="LiveId" clId="{8E015612-09D7-4C9E-8070-7C879AB31003}" dt="2021-11-09T14:11:25.935" v="1233" actId="478"/>
          <ac:spMkLst>
            <pc:docMk/>
            <pc:sldMk cId="3428161905" sldId="266"/>
            <ac:spMk id="2" creationId="{D34F34EA-FBC5-4344-B30F-004F512287AB}"/>
          </ac:spMkLst>
        </pc:spChg>
      </pc:sldChg>
      <pc:sldChg chg="addSp delSp modSp new del mod">
        <pc:chgData name="Paula Canning" userId="df78d830ef40bf19" providerId="LiveId" clId="{8E015612-09D7-4C9E-8070-7C879AB31003}" dt="2021-11-15T12:48:48.793" v="6791" actId="47"/>
        <pc:sldMkLst>
          <pc:docMk/>
          <pc:sldMk cId="785799408" sldId="267"/>
        </pc:sldMkLst>
        <pc:spChg chg="add del mod">
          <ac:chgData name="Paula Canning" userId="df78d830ef40bf19" providerId="LiveId" clId="{8E015612-09D7-4C9E-8070-7C879AB31003}" dt="2021-11-15T12:38:26.673" v="6766"/>
          <ac:spMkLst>
            <pc:docMk/>
            <pc:sldMk cId="785799408" sldId="267"/>
            <ac:spMk id="2" creationId="{077543DE-ADEC-4FD4-A3E1-446F3B338E15}"/>
          </ac:spMkLst>
        </pc:spChg>
        <pc:spChg chg="add mod">
          <ac:chgData name="Paula Canning" userId="df78d830ef40bf19" providerId="LiveId" clId="{8E015612-09D7-4C9E-8070-7C879AB31003}" dt="2021-11-15T12:39:29.253" v="6790" actId="20577"/>
          <ac:spMkLst>
            <pc:docMk/>
            <pc:sldMk cId="785799408" sldId="267"/>
            <ac:spMk id="3" creationId="{F5890F41-24EA-4813-99A5-7355D1C87AE6}"/>
          </ac:spMkLst>
        </pc:spChg>
      </pc:sldChg>
      <pc:sldChg chg="new del">
        <pc:chgData name="Paula Canning" userId="df78d830ef40bf19" providerId="LiveId" clId="{8E015612-09D7-4C9E-8070-7C879AB31003}" dt="2021-11-13T13:42:03.493" v="5730" actId="47"/>
        <pc:sldMkLst>
          <pc:docMk/>
          <pc:sldMk cId="2461422001" sldId="267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D6567E-7235-4C48-9D31-D11788F246C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80C2AB2-5589-4E50-8165-D64BACD7C45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How do you understand a problem.</a:t>
          </a:r>
        </a:p>
      </dgm:t>
    </dgm:pt>
    <dgm:pt modelId="{36968EE1-4C0A-4609-9658-4067B3E46FFE}" type="parTrans" cxnId="{42646F58-B83D-4CBE-AEF6-854D2497A871}">
      <dgm:prSet/>
      <dgm:spPr/>
      <dgm:t>
        <a:bodyPr/>
        <a:lstStyle/>
        <a:p>
          <a:endParaRPr lang="en-US"/>
        </a:p>
      </dgm:t>
    </dgm:pt>
    <dgm:pt modelId="{68E8F844-3B94-4ADB-8C02-FC59CAB33A5D}" type="sibTrans" cxnId="{42646F58-B83D-4CBE-AEF6-854D2497A871}">
      <dgm:prSet/>
      <dgm:spPr/>
      <dgm:t>
        <a:bodyPr/>
        <a:lstStyle/>
        <a:p>
          <a:endParaRPr lang="en-US"/>
        </a:p>
      </dgm:t>
    </dgm:pt>
    <dgm:pt modelId="{E5AA7426-665D-4255-9023-CF44795D66D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Definition of a problem &amp; understanding what the problem is.</a:t>
          </a:r>
        </a:p>
      </dgm:t>
    </dgm:pt>
    <dgm:pt modelId="{D921121B-EADC-4876-B11D-A0CAE2E8BFDF}" type="parTrans" cxnId="{2F73C57B-5C47-4A23-B2EA-A9D837DDAC21}">
      <dgm:prSet/>
      <dgm:spPr/>
      <dgm:t>
        <a:bodyPr/>
        <a:lstStyle/>
        <a:p>
          <a:endParaRPr lang="en-US"/>
        </a:p>
      </dgm:t>
    </dgm:pt>
    <dgm:pt modelId="{02B5BEE6-7CE7-423E-B552-661FEECDA857}" type="sibTrans" cxnId="{2F73C57B-5C47-4A23-B2EA-A9D837DDAC21}">
      <dgm:prSet/>
      <dgm:spPr/>
      <dgm:t>
        <a:bodyPr/>
        <a:lstStyle/>
        <a:p>
          <a:endParaRPr lang="en-US"/>
        </a:p>
      </dgm:t>
    </dgm:pt>
    <dgm:pt modelId="{BC04FFAB-9269-4D12-B760-128A2D0AE7E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Describe what the problem is.</a:t>
          </a:r>
        </a:p>
      </dgm:t>
    </dgm:pt>
    <dgm:pt modelId="{2FB7AD66-7E71-4308-AAED-02F9D93BBD19}" type="parTrans" cxnId="{2308505E-2A5B-4981-BB9D-84750D97B85D}">
      <dgm:prSet/>
      <dgm:spPr/>
      <dgm:t>
        <a:bodyPr/>
        <a:lstStyle/>
        <a:p>
          <a:endParaRPr lang="en-US"/>
        </a:p>
      </dgm:t>
    </dgm:pt>
    <dgm:pt modelId="{6DF3D152-0CFB-484D-ADB2-62B7D84C9400}" type="sibTrans" cxnId="{2308505E-2A5B-4981-BB9D-84750D97B85D}">
      <dgm:prSet/>
      <dgm:spPr/>
      <dgm:t>
        <a:bodyPr/>
        <a:lstStyle/>
        <a:p>
          <a:endParaRPr lang="en-US"/>
        </a:p>
      </dgm:t>
    </dgm:pt>
    <dgm:pt modelId="{1F071990-63B2-495A-9F5F-CABDBAEE7D6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Talk the problem through</a:t>
          </a:r>
        </a:p>
      </dgm:t>
    </dgm:pt>
    <dgm:pt modelId="{49235ED8-0182-43B9-BF6F-422E1E3CD38A}" type="parTrans" cxnId="{A80E5962-B14E-49F1-AA0A-8020638F7FE3}">
      <dgm:prSet/>
      <dgm:spPr/>
      <dgm:t>
        <a:bodyPr/>
        <a:lstStyle/>
        <a:p>
          <a:endParaRPr lang="en-US"/>
        </a:p>
      </dgm:t>
    </dgm:pt>
    <dgm:pt modelId="{D0E36C40-D4AF-4C51-995B-210F19C1D40E}" type="sibTrans" cxnId="{A80E5962-B14E-49F1-AA0A-8020638F7FE3}">
      <dgm:prSet/>
      <dgm:spPr/>
      <dgm:t>
        <a:bodyPr/>
        <a:lstStyle/>
        <a:p>
          <a:endParaRPr lang="en-US"/>
        </a:p>
      </dgm:t>
    </dgm:pt>
    <dgm:pt modelId="{951C2BA1-9ABF-444B-8841-E196D0C4E01E}" type="pres">
      <dgm:prSet presAssocID="{54D6567E-7235-4C48-9D31-D11788F246C6}" presName="root" presStyleCnt="0">
        <dgm:presLayoutVars>
          <dgm:dir/>
          <dgm:resizeHandles val="exact"/>
        </dgm:presLayoutVars>
      </dgm:prSet>
      <dgm:spPr/>
    </dgm:pt>
    <dgm:pt modelId="{51D0AFE6-9B69-4C36-B18E-A26EAA668BC7}" type="pres">
      <dgm:prSet presAssocID="{F80C2AB2-5589-4E50-8165-D64BACD7C45A}" presName="compNode" presStyleCnt="0"/>
      <dgm:spPr/>
    </dgm:pt>
    <dgm:pt modelId="{1AB65069-4373-41AB-95C6-14B0FBD98265}" type="pres">
      <dgm:prSet presAssocID="{F80C2AB2-5589-4E50-8165-D64BACD7C45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DBAAF82-FA85-451F-9551-D2547CA32D48}" type="pres">
      <dgm:prSet presAssocID="{F80C2AB2-5589-4E50-8165-D64BACD7C45A}" presName="spaceRect" presStyleCnt="0"/>
      <dgm:spPr/>
    </dgm:pt>
    <dgm:pt modelId="{F7D0CCAD-1B19-4331-8A81-749E709823D3}" type="pres">
      <dgm:prSet presAssocID="{F80C2AB2-5589-4E50-8165-D64BACD7C45A}" presName="textRect" presStyleLbl="revTx" presStyleIdx="0" presStyleCnt="4">
        <dgm:presLayoutVars>
          <dgm:chMax val="1"/>
          <dgm:chPref val="1"/>
        </dgm:presLayoutVars>
      </dgm:prSet>
      <dgm:spPr/>
    </dgm:pt>
    <dgm:pt modelId="{286B6F14-C861-4A80-B58A-F3262277D3B9}" type="pres">
      <dgm:prSet presAssocID="{68E8F844-3B94-4ADB-8C02-FC59CAB33A5D}" presName="sibTrans" presStyleCnt="0"/>
      <dgm:spPr/>
    </dgm:pt>
    <dgm:pt modelId="{39962C0D-8214-4CAD-9F03-B33826313888}" type="pres">
      <dgm:prSet presAssocID="{E5AA7426-665D-4255-9023-CF44795D66DE}" presName="compNode" presStyleCnt="0"/>
      <dgm:spPr/>
    </dgm:pt>
    <dgm:pt modelId="{9F85E4DE-8220-4FD1-8861-692F6452667C}" type="pres">
      <dgm:prSet presAssocID="{E5AA7426-665D-4255-9023-CF44795D66D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6511B306-7049-4892-9F4F-1B391E3777D6}" type="pres">
      <dgm:prSet presAssocID="{E5AA7426-665D-4255-9023-CF44795D66DE}" presName="spaceRect" presStyleCnt="0"/>
      <dgm:spPr/>
    </dgm:pt>
    <dgm:pt modelId="{920A864E-9203-4011-BE5F-E645F5876D44}" type="pres">
      <dgm:prSet presAssocID="{E5AA7426-665D-4255-9023-CF44795D66DE}" presName="textRect" presStyleLbl="revTx" presStyleIdx="1" presStyleCnt="4">
        <dgm:presLayoutVars>
          <dgm:chMax val="1"/>
          <dgm:chPref val="1"/>
        </dgm:presLayoutVars>
      </dgm:prSet>
      <dgm:spPr/>
    </dgm:pt>
    <dgm:pt modelId="{6CAC8775-86C3-45F9-9E62-D17C346DD617}" type="pres">
      <dgm:prSet presAssocID="{02B5BEE6-7CE7-423E-B552-661FEECDA857}" presName="sibTrans" presStyleCnt="0"/>
      <dgm:spPr/>
    </dgm:pt>
    <dgm:pt modelId="{8C5C9A8A-65E2-42E2-BF8E-A2B1C462F755}" type="pres">
      <dgm:prSet presAssocID="{BC04FFAB-9269-4D12-B760-128A2D0AE7E3}" presName="compNode" presStyleCnt="0"/>
      <dgm:spPr/>
    </dgm:pt>
    <dgm:pt modelId="{B194A2CD-65AA-475A-95CA-684A55714913}" type="pres">
      <dgm:prSet presAssocID="{BC04FFAB-9269-4D12-B760-128A2D0AE7E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0808AF4B-1EB2-411F-BECA-DC09B17D0007}" type="pres">
      <dgm:prSet presAssocID="{BC04FFAB-9269-4D12-B760-128A2D0AE7E3}" presName="spaceRect" presStyleCnt="0"/>
      <dgm:spPr/>
    </dgm:pt>
    <dgm:pt modelId="{43063933-0E93-44D0-8A5A-51372E04C7CA}" type="pres">
      <dgm:prSet presAssocID="{BC04FFAB-9269-4D12-B760-128A2D0AE7E3}" presName="textRect" presStyleLbl="revTx" presStyleIdx="2" presStyleCnt="4">
        <dgm:presLayoutVars>
          <dgm:chMax val="1"/>
          <dgm:chPref val="1"/>
        </dgm:presLayoutVars>
      </dgm:prSet>
      <dgm:spPr/>
    </dgm:pt>
    <dgm:pt modelId="{40E5FF78-9E24-42D6-BD0E-6CD81F307ED1}" type="pres">
      <dgm:prSet presAssocID="{6DF3D152-0CFB-484D-ADB2-62B7D84C9400}" presName="sibTrans" presStyleCnt="0"/>
      <dgm:spPr/>
    </dgm:pt>
    <dgm:pt modelId="{FF8C03F1-7872-4814-A79D-18A44EA09265}" type="pres">
      <dgm:prSet presAssocID="{1F071990-63B2-495A-9F5F-CABDBAEE7D6A}" presName="compNode" presStyleCnt="0"/>
      <dgm:spPr/>
    </dgm:pt>
    <dgm:pt modelId="{9124F233-EA82-4D99-89A9-B457500C4D5B}" type="pres">
      <dgm:prSet presAssocID="{1F071990-63B2-495A-9F5F-CABDBAEE7D6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6A289AA-371B-42B9-A177-C3A56FC64B23}" type="pres">
      <dgm:prSet presAssocID="{1F071990-63B2-495A-9F5F-CABDBAEE7D6A}" presName="spaceRect" presStyleCnt="0"/>
      <dgm:spPr/>
    </dgm:pt>
    <dgm:pt modelId="{243A5202-EA4E-45EC-A8ED-4C5E9BCD97DA}" type="pres">
      <dgm:prSet presAssocID="{1F071990-63B2-495A-9F5F-CABDBAEE7D6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308505E-2A5B-4981-BB9D-84750D97B85D}" srcId="{54D6567E-7235-4C48-9D31-D11788F246C6}" destId="{BC04FFAB-9269-4D12-B760-128A2D0AE7E3}" srcOrd="2" destOrd="0" parTransId="{2FB7AD66-7E71-4308-AAED-02F9D93BBD19}" sibTransId="{6DF3D152-0CFB-484D-ADB2-62B7D84C9400}"/>
    <dgm:cxn modelId="{A80E5962-B14E-49F1-AA0A-8020638F7FE3}" srcId="{54D6567E-7235-4C48-9D31-D11788F246C6}" destId="{1F071990-63B2-495A-9F5F-CABDBAEE7D6A}" srcOrd="3" destOrd="0" parTransId="{49235ED8-0182-43B9-BF6F-422E1E3CD38A}" sibTransId="{D0E36C40-D4AF-4C51-995B-210F19C1D40E}"/>
    <dgm:cxn modelId="{7447AC52-768B-4B82-87FE-5C9527056FAE}" type="presOf" srcId="{BC04FFAB-9269-4D12-B760-128A2D0AE7E3}" destId="{43063933-0E93-44D0-8A5A-51372E04C7CA}" srcOrd="0" destOrd="0" presId="urn:microsoft.com/office/officeart/2018/2/layout/IconLabelList"/>
    <dgm:cxn modelId="{42646F58-B83D-4CBE-AEF6-854D2497A871}" srcId="{54D6567E-7235-4C48-9D31-D11788F246C6}" destId="{F80C2AB2-5589-4E50-8165-D64BACD7C45A}" srcOrd="0" destOrd="0" parTransId="{36968EE1-4C0A-4609-9658-4067B3E46FFE}" sibTransId="{68E8F844-3B94-4ADB-8C02-FC59CAB33A5D}"/>
    <dgm:cxn modelId="{2F73C57B-5C47-4A23-B2EA-A9D837DDAC21}" srcId="{54D6567E-7235-4C48-9D31-D11788F246C6}" destId="{E5AA7426-665D-4255-9023-CF44795D66DE}" srcOrd="1" destOrd="0" parTransId="{D921121B-EADC-4876-B11D-A0CAE2E8BFDF}" sibTransId="{02B5BEE6-7CE7-423E-B552-661FEECDA857}"/>
    <dgm:cxn modelId="{36A4B189-F723-4F5B-983E-8268D6AC6422}" type="presOf" srcId="{F80C2AB2-5589-4E50-8165-D64BACD7C45A}" destId="{F7D0CCAD-1B19-4331-8A81-749E709823D3}" srcOrd="0" destOrd="0" presId="urn:microsoft.com/office/officeart/2018/2/layout/IconLabelList"/>
    <dgm:cxn modelId="{058D619F-5AB9-49B0-ACD4-DA77720E9DD3}" type="presOf" srcId="{54D6567E-7235-4C48-9D31-D11788F246C6}" destId="{951C2BA1-9ABF-444B-8841-E196D0C4E01E}" srcOrd="0" destOrd="0" presId="urn:microsoft.com/office/officeart/2018/2/layout/IconLabelList"/>
    <dgm:cxn modelId="{E9965EC6-60BE-4883-9E25-C4CBBBE4DECB}" type="presOf" srcId="{E5AA7426-665D-4255-9023-CF44795D66DE}" destId="{920A864E-9203-4011-BE5F-E645F5876D44}" srcOrd="0" destOrd="0" presId="urn:microsoft.com/office/officeart/2018/2/layout/IconLabelList"/>
    <dgm:cxn modelId="{22675BEA-6239-4B58-AFAD-B7AB9611D1D9}" type="presOf" srcId="{1F071990-63B2-495A-9F5F-CABDBAEE7D6A}" destId="{243A5202-EA4E-45EC-A8ED-4C5E9BCD97DA}" srcOrd="0" destOrd="0" presId="urn:microsoft.com/office/officeart/2018/2/layout/IconLabelList"/>
    <dgm:cxn modelId="{603CA5CF-E10D-4DA2-9D50-250FC5200AF8}" type="presParOf" srcId="{951C2BA1-9ABF-444B-8841-E196D0C4E01E}" destId="{51D0AFE6-9B69-4C36-B18E-A26EAA668BC7}" srcOrd="0" destOrd="0" presId="urn:microsoft.com/office/officeart/2018/2/layout/IconLabelList"/>
    <dgm:cxn modelId="{6D7E0A00-976D-4837-9334-65735D6DDA0B}" type="presParOf" srcId="{51D0AFE6-9B69-4C36-B18E-A26EAA668BC7}" destId="{1AB65069-4373-41AB-95C6-14B0FBD98265}" srcOrd="0" destOrd="0" presId="urn:microsoft.com/office/officeart/2018/2/layout/IconLabelList"/>
    <dgm:cxn modelId="{5695857A-5522-4266-A1B9-1B1AC0512CDA}" type="presParOf" srcId="{51D0AFE6-9B69-4C36-B18E-A26EAA668BC7}" destId="{3DBAAF82-FA85-451F-9551-D2547CA32D48}" srcOrd="1" destOrd="0" presId="urn:microsoft.com/office/officeart/2018/2/layout/IconLabelList"/>
    <dgm:cxn modelId="{2BE468CB-34B0-4B61-80BE-3D04B99D4E0A}" type="presParOf" srcId="{51D0AFE6-9B69-4C36-B18E-A26EAA668BC7}" destId="{F7D0CCAD-1B19-4331-8A81-749E709823D3}" srcOrd="2" destOrd="0" presId="urn:microsoft.com/office/officeart/2018/2/layout/IconLabelList"/>
    <dgm:cxn modelId="{F218D1E7-D034-4568-BD58-69B4F70DBCF8}" type="presParOf" srcId="{951C2BA1-9ABF-444B-8841-E196D0C4E01E}" destId="{286B6F14-C861-4A80-B58A-F3262277D3B9}" srcOrd="1" destOrd="0" presId="urn:microsoft.com/office/officeart/2018/2/layout/IconLabelList"/>
    <dgm:cxn modelId="{4F86546D-7DF9-4193-8DD6-644455FE8610}" type="presParOf" srcId="{951C2BA1-9ABF-444B-8841-E196D0C4E01E}" destId="{39962C0D-8214-4CAD-9F03-B33826313888}" srcOrd="2" destOrd="0" presId="urn:microsoft.com/office/officeart/2018/2/layout/IconLabelList"/>
    <dgm:cxn modelId="{14CA5362-7DBF-470C-A40B-71ECA1A33EAA}" type="presParOf" srcId="{39962C0D-8214-4CAD-9F03-B33826313888}" destId="{9F85E4DE-8220-4FD1-8861-692F6452667C}" srcOrd="0" destOrd="0" presId="urn:microsoft.com/office/officeart/2018/2/layout/IconLabelList"/>
    <dgm:cxn modelId="{A3CCF834-C6A7-4320-9B15-6151E7799A4F}" type="presParOf" srcId="{39962C0D-8214-4CAD-9F03-B33826313888}" destId="{6511B306-7049-4892-9F4F-1B391E3777D6}" srcOrd="1" destOrd="0" presId="urn:microsoft.com/office/officeart/2018/2/layout/IconLabelList"/>
    <dgm:cxn modelId="{C700D60D-226C-45E8-B3FA-E26678FEACD8}" type="presParOf" srcId="{39962C0D-8214-4CAD-9F03-B33826313888}" destId="{920A864E-9203-4011-BE5F-E645F5876D44}" srcOrd="2" destOrd="0" presId="urn:microsoft.com/office/officeart/2018/2/layout/IconLabelList"/>
    <dgm:cxn modelId="{B48BC0AE-6DD5-4A9B-B105-854F33AA9096}" type="presParOf" srcId="{951C2BA1-9ABF-444B-8841-E196D0C4E01E}" destId="{6CAC8775-86C3-45F9-9E62-D17C346DD617}" srcOrd="3" destOrd="0" presId="urn:microsoft.com/office/officeart/2018/2/layout/IconLabelList"/>
    <dgm:cxn modelId="{95A268AD-9D4A-4259-8004-DC6D6E9B1595}" type="presParOf" srcId="{951C2BA1-9ABF-444B-8841-E196D0C4E01E}" destId="{8C5C9A8A-65E2-42E2-BF8E-A2B1C462F755}" srcOrd="4" destOrd="0" presId="urn:microsoft.com/office/officeart/2018/2/layout/IconLabelList"/>
    <dgm:cxn modelId="{D416A261-4EB2-4ADD-8897-3BCC40B0B323}" type="presParOf" srcId="{8C5C9A8A-65E2-42E2-BF8E-A2B1C462F755}" destId="{B194A2CD-65AA-475A-95CA-684A55714913}" srcOrd="0" destOrd="0" presId="urn:microsoft.com/office/officeart/2018/2/layout/IconLabelList"/>
    <dgm:cxn modelId="{5F7E625F-46F2-45EC-9CB4-1603513E988E}" type="presParOf" srcId="{8C5C9A8A-65E2-42E2-BF8E-A2B1C462F755}" destId="{0808AF4B-1EB2-411F-BECA-DC09B17D0007}" srcOrd="1" destOrd="0" presId="urn:microsoft.com/office/officeart/2018/2/layout/IconLabelList"/>
    <dgm:cxn modelId="{7C4FBC3C-212C-4FA2-9067-8CB96261C12B}" type="presParOf" srcId="{8C5C9A8A-65E2-42E2-BF8E-A2B1C462F755}" destId="{43063933-0E93-44D0-8A5A-51372E04C7CA}" srcOrd="2" destOrd="0" presId="urn:microsoft.com/office/officeart/2018/2/layout/IconLabelList"/>
    <dgm:cxn modelId="{5828EDA0-7B51-4267-A838-93106F117EEE}" type="presParOf" srcId="{951C2BA1-9ABF-444B-8841-E196D0C4E01E}" destId="{40E5FF78-9E24-42D6-BD0E-6CD81F307ED1}" srcOrd="5" destOrd="0" presId="urn:microsoft.com/office/officeart/2018/2/layout/IconLabelList"/>
    <dgm:cxn modelId="{AC75EBF2-E826-446A-8815-A6D182EF8ECE}" type="presParOf" srcId="{951C2BA1-9ABF-444B-8841-E196D0C4E01E}" destId="{FF8C03F1-7872-4814-A79D-18A44EA09265}" srcOrd="6" destOrd="0" presId="urn:microsoft.com/office/officeart/2018/2/layout/IconLabelList"/>
    <dgm:cxn modelId="{7A92A3F3-B01E-4EF8-81C8-30E7B3712BC8}" type="presParOf" srcId="{FF8C03F1-7872-4814-A79D-18A44EA09265}" destId="{9124F233-EA82-4D99-89A9-B457500C4D5B}" srcOrd="0" destOrd="0" presId="urn:microsoft.com/office/officeart/2018/2/layout/IconLabelList"/>
    <dgm:cxn modelId="{9314A2C7-A610-4266-BD2E-3F995673B72D}" type="presParOf" srcId="{FF8C03F1-7872-4814-A79D-18A44EA09265}" destId="{86A289AA-371B-42B9-A177-C3A56FC64B23}" srcOrd="1" destOrd="0" presId="urn:microsoft.com/office/officeart/2018/2/layout/IconLabelList"/>
    <dgm:cxn modelId="{EBD12957-267A-4C9B-B186-06762110744F}" type="presParOf" srcId="{FF8C03F1-7872-4814-A79D-18A44EA09265}" destId="{243A5202-EA4E-45EC-A8ED-4C5E9BCD97D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B2336B-C119-48ED-8090-61777E101E1C}" type="doc">
      <dgm:prSet loTypeId="urn:microsoft.com/office/officeart/2005/8/layout/process5" loCatId="process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A3574C4D-C54F-45EA-954F-6187FBD8CB52}">
      <dgm:prSet/>
      <dgm:spPr/>
      <dgm:t>
        <a:bodyPr/>
        <a:lstStyle/>
        <a:p>
          <a:r>
            <a:rPr lang="en-US"/>
            <a:t>Problem solving – Process taking action</a:t>
          </a:r>
        </a:p>
      </dgm:t>
    </dgm:pt>
    <dgm:pt modelId="{E126DA1B-5BF0-43E4-96FD-0203E9DAED9B}" type="parTrans" cxnId="{8B9C898A-374E-47C9-AE5D-5869492FB374}">
      <dgm:prSet/>
      <dgm:spPr/>
      <dgm:t>
        <a:bodyPr/>
        <a:lstStyle/>
        <a:p>
          <a:endParaRPr lang="en-US"/>
        </a:p>
      </dgm:t>
    </dgm:pt>
    <dgm:pt modelId="{B04684E8-0450-45B9-9CBE-5665E20E27BF}" type="sibTrans" cxnId="{8B9C898A-374E-47C9-AE5D-5869492FB374}">
      <dgm:prSet/>
      <dgm:spPr/>
      <dgm:t>
        <a:bodyPr/>
        <a:lstStyle/>
        <a:p>
          <a:endParaRPr lang="en-US"/>
        </a:p>
      </dgm:t>
    </dgm:pt>
    <dgm:pt modelId="{508C070C-5B84-4D44-9349-CC2FFBCF21F8}">
      <dgm:prSet/>
      <dgm:spPr/>
      <dgm:t>
        <a:bodyPr/>
        <a:lstStyle/>
        <a:p>
          <a:r>
            <a:rPr lang="en-US"/>
            <a:t>Decision making – Cause of Action – to solve the problem</a:t>
          </a:r>
        </a:p>
      </dgm:t>
    </dgm:pt>
    <dgm:pt modelId="{B6D3D55D-E8A7-4386-8DDA-1636CBD9F685}" type="parTrans" cxnId="{8FE66058-4AB2-4547-A3C6-85C749329AA8}">
      <dgm:prSet/>
      <dgm:spPr/>
      <dgm:t>
        <a:bodyPr/>
        <a:lstStyle/>
        <a:p>
          <a:endParaRPr lang="en-US"/>
        </a:p>
      </dgm:t>
    </dgm:pt>
    <dgm:pt modelId="{E68EB119-AA43-4983-99FB-7EFDDAD62DEC}" type="sibTrans" cxnId="{8FE66058-4AB2-4547-A3C6-85C749329AA8}">
      <dgm:prSet/>
      <dgm:spPr/>
      <dgm:t>
        <a:bodyPr/>
        <a:lstStyle/>
        <a:p>
          <a:endParaRPr lang="en-US"/>
        </a:p>
      </dgm:t>
    </dgm:pt>
    <dgm:pt modelId="{464B701D-098D-4787-B552-01E4F36BECB6}">
      <dgm:prSet/>
      <dgm:spPr/>
      <dgm:t>
        <a:bodyPr/>
        <a:lstStyle/>
        <a:p>
          <a:r>
            <a:rPr lang="en-US"/>
            <a:t>Decision Must be made when you face a problem</a:t>
          </a:r>
        </a:p>
      </dgm:t>
    </dgm:pt>
    <dgm:pt modelId="{B685571E-E979-4F52-8E7D-542BA25A8138}" type="parTrans" cxnId="{81BB0C31-3E2C-4F1F-B189-D6254E42F79F}">
      <dgm:prSet/>
      <dgm:spPr/>
      <dgm:t>
        <a:bodyPr/>
        <a:lstStyle/>
        <a:p>
          <a:endParaRPr lang="en-US"/>
        </a:p>
      </dgm:t>
    </dgm:pt>
    <dgm:pt modelId="{01380A0D-0918-4956-99BF-CA9A04846342}" type="sibTrans" cxnId="{81BB0C31-3E2C-4F1F-B189-D6254E42F79F}">
      <dgm:prSet/>
      <dgm:spPr/>
      <dgm:t>
        <a:bodyPr/>
        <a:lstStyle/>
        <a:p>
          <a:endParaRPr lang="en-US"/>
        </a:p>
      </dgm:t>
    </dgm:pt>
    <dgm:pt modelId="{D5690EEA-2D1C-4A1E-A874-2233BA806399}">
      <dgm:prSet/>
      <dgm:spPr/>
      <dgm:t>
        <a:bodyPr/>
        <a:lstStyle/>
        <a:p>
          <a:r>
            <a:rPr lang="en-US"/>
            <a:t>INPUT…PROBLEM SOLVING</a:t>
          </a:r>
        </a:p>
      </dgm:t>
    </dgm:pt>
    <dgm:pt modelId="{671E92E0-1FF2-4A10-8F7A-9A334BCCAE08}" type="parTrans" cxnId="{45A73880-5B5E-4E1D-B767-258C0F62A0C2}">
      <dgm:prSet/>
      <dgm:spPr/>
      <dgm:t>
        <a:bodyPr/>
        <a:lstStyle/>
        <a:p>
          <a:endParaRPr lang="en-US"/>
        </a:p>
      </dgm:t>
    </dgm:pt>
    <dgm:pt modelId="{190DDF68-F9A1-412A-8AD4-DCF53871DC4C}" type="sibTrans" cxnId="{45A73880-5B5E-4E1D-B767-258C0F62A0C2}">
      <dgm:prSet/>
      <dgm:spPr/>
      <dgm:t>
        <a:bodyPr/>
        <a:lstStyle/>
        <a:p>
          <a:endParaRPr lang="en-US"/>
        </a:p>
      </dgm:t>
    </dgm:pt>
    <dgm:pt modelId="{9DA51975-4E87-4A3A-95AA-80A2522A0CFB}">
      <dgm:prSet/>
      <dgm:spPr/>
      <dgm:t>
        <a:bodyPr/>
        <a:lstStyle/>
        <a:p>
          <a:r>
            <a:rPr lang="en-US"/>
            <a:t>OUTPUT....DECISION MAKING</a:t>
          </a:r>
        </a:p>
      </dgm:t>
    </dgm:pt>
    <dgm:pt modelId="{E0D47237-5CEB-4DCD-B4F0-5B0E29893944}" type="parTrans" cxnId="{B9014724-A778-44C6-9BA6-4284AEACD3BD}">
      <dgm:prSet/>
      <dgm:spPr/>
      <dgm:t>
        <a:bodyPr/>
        <a:lstStyle/>
        <a:p>
          <a:endParaRPr lang="en-US"/>
        </a:p>
      </dgm:t>
    </dgm:pt>
    <dgm:pt modelId="{E0AA6239-F824-460C-9454-65498F27CE2E}" type="sibTrans" cxnId="{B9014724-A778-44C6-9BA6-4284AEACD3BD}">
      <dgm:prSet/>
      <dgm:spPr/>
      <dgm:t>
        <a:bodyPr/>
        <a:lstStyle/>
        <a:p>
          <a:endParaRPr lang="en-US"/>
        </a:p>
      </dgm:t>
    </dgm:pt>
    <dgm:pt modelId="{7BA673A9-82F6-4648-8F69-B4007A9CDF47}" type="pres">
      <dgm:prSet presAssocID="{C0B2336B-C119-48ED-8090-61777E101E1C}" presName="diagram" presStyleCnt="0">
        <dgm:presLayoutVars>
          <dgm:dir/>
          <dgm:resizeHandles val="exact"/>
        </dgm:presLayoutVars>
      </dgm:prSet>
      <dgm:spPr/>
    </dgm:pt>
    <dgm:pt modelId="{8558FF22-6F20-45BD-A896-ACB55373A5CD}" type="pres">
      <dgm:prSet presAssocID="{A3574C4D-C54F-45EA-954F-6187FBD8CB52}" presName="node" presStyleLbl="node1" presStyleIdx="0" presStyleCnt="5">
        <dgm:presLayoutVars>
          <dgm:bulletEnabled val="1"/>
        </dgm:presLayoutVars>
      </dgm:prSet>
      <dgm:spPr/>
    </dgm:pt>
    <dgm:pt modelId="{4F5F5ED1-EB49-4F97-A3BC-4BAB0C573673}" type="pres">
      <dgm:prSet presAssocID="{B04684E8-0450-45B9-9CBE-5665E20E27BF}" presName="sibTrans" presStyleLbl="sibTrans2D1" presStyleIdx="0" presStyleCnt="4"/>
      <dgm:spPr/>
    </dgm:pt>
    <dgm:pt modelId="{69AEA8F2-170A-48A0-A1D5-C938C987C6DA}" type="pres">
      <dgm:prSet presAssocID="{B04684E8-0450-45B9-9CBE-5665E20E27BF}" presName="connectorText" presStyleLbl="sibTrans2D1" presStyleIdx="0" presStyleCnt="4"/>
      <dgm:spPr/>
    </dgm:pt>
    <dgm:pt modelId="{71D3C5A2-2AA3-4905-B5BD-789671F80CF9}" type="pres">
      <dgm:prSet presAssocID="{508C070C-5B84-4D44-9349-CC2FFBCF21F8}" presName="node" presStyleLbl="node1" presStyleIdx="1" presStyleCnt="5">
        <dgm:presLayoutVars>
          <dgm:bulletEnabled val="1"/>
        </dgm:presLayoutVars>
      </dgm:prSet>
      <dgm:spPr/>
    </dgm:pt>
    <dgm:pt modelId="{0A91D931-CF36-455C-A8B8-1F4019A5C95B}" type="pres">
      <dgm:prSet presAssocID="{E68EB119-AA43-4983-99FB-7EFDDAD62DEC}" presName="sibTrans" presStyleLbl="sibTrans2D1" presStyleIdx="1" presStyleCnt="4"/>
      <dgm:spPr/>
    </dgm:pt>
    <dgm:pt modelId="{2B462B7D-9BD2-415C-8114-2961AAF49555}" type="pres">
      <dgm:prSet presAssocID="{E68EB119-AA43-4983-99FB-7EFDDAD62DEC}" presName="connectorText" presStyleLbl="sibTrans2D1" presStyleIdx="1" presStyleCnt="4"/>
      <dgm:spPr/>
    </dgm:pt>
    <dgm:pt modelId="{E38221B0-29F5-44EB-8E64-6875889F3B50}" type="pres">
      <dgm:prSet presAssocID="{464B701D-098D-4787-B552-01E4F36BECB6}" presName="node" presStyleLbl="node1" presStyleIdx="2" presStyleCnt="5">
        <dgm:presLayoutVars>
          <dgm:bulletEnabled val="1"/>
        </dgm:presLayoutVars>
      </dgm:prSet>
      <dgm:spPr/>
    </dgm:pt>
    <dgm:pt modelId="{81E6A226-C363-45FC-A23E-0201DE8F2BEF}" type="pres">
      <dgm:prSet presAssocID="{01380A0D-0918-4956-99BF-CA9A04846342}" presName="sibTrans" presStyleLbl="sibTrans2D1" presStyleIdx="2" presStyleCnt="4"/>
      <dgm:spPr/>
    </dgm:pt>
    <dgm:pt modelId="{C427DF11-7C8D-4D0A-8969-58F8694DA271}" type="pres">
      <dgm:prSet presAssocID="{01380A0D-0918-4956-99BF-CA9A04846342}" presName="connectorText" presStyleLbl="sibTrans2D1" presStyleIdx="2" presStyleCnt="4"/>
      <dgm:spPr/>
    </dgm:pt>
    <dgm:pt modelId="{0B08E21B-55E9-4B11-B444-A40F56958C36}" type="pres">
      <dgm:prSet presAssocID="{D5690EEA-2D1C-4A1E-A874-2233BA806399}" presName="node" presStyleLbl="node1" presStyleIdx="3" presStyleCnt="5">
        <dgm:presLayoutVars>
          <dgm:bulletEnabled val="1"/>
        </dgm:presLayoutVars>
      </dgm:prSet>
      <dgm:spPr/>
    </dgm:pt>
    <dgm:pt modelId="{F81BA194-92EB-4351-BDDE-A5743BF2A991}" type="pres">
      <dgm:prSet presAssocID="{190DDF68-F9A1-412A-8AD4-DCF53871DC4C}" presName="sibTrans" presStyleLbl="sibTrans2D1" presStyleIdx="3" presStyleCnt="4"/>
      <dgm:spPr/>
    </dgm:pt>
    <dgm:pt modelId="{306EA8AE-6ADB-4817-81D3-F6297237F811}" type="pres">
      <dgm:prSet presAssocID="{190DDF68-F9A1-412A-8AD4-DCF53871DC4C}" presName="connectorText" presStyleLbl="sibTrans2D1" presStyleIdx="3" presStyleCnt="4"/>
      <dgm:spPr/>
    </dgm:pt>
    <dgm:pt modelId="{99CDDC01-D808-4F22-8872-2C7E4498E893}" type="pres">
      <dgm:prSet presAssocID="{9DA51975-4E87-4A3A-95AA-80A2522A0CFB}" presName="node" presStyleLbl="node1" presStyleIdx="4" presStyleCnt="5">
        <dgm:presLayoutVars>
          <dgm:bulletEnabled val="1"/>
        </dgm:presLayoutVars>
      </dgm:prSet>
      <dgm:spPr/>
    </dgm:pt>
  </dgm:ptLst>
  <dgm:cxnLst>
    <dgm:cxn modelId="{4BA65F06-9C07-45FE-B4E5-9AE169D85341}" type="presOf" srcId="{190DDF68-F9A1-412A-8AD4-DCF53871DC4C}" destId="{306EA8AE-6ADB-4817-81D3-F6297237F811}" srcOrd="1" destOrd="0" presId="urn:microsoft.com/office/officeart/2005/8/layout/process5"/>
    <dgm:cxn modelId="{15D0AB0A-505D-47DC-805C-BC2473CDBBEA}" type="presOf" srcId="{9DA51975-4E87-4A3A-95AA-80A2522A0CFB}" destId="{99CDDC01-D808-4F22-8872-2C7E4498E893}" srcOrd="0" destOrd="0" presId="urn:microsoft.com/office/officeart/2005/8/layout/process5"/>
    <dgm:cxn modelId="{8A65730F-9429-4628-8CC8-5A5D63A8AA6F}" type="presOf" srcId="{508C070C-5B84-4D44-9349-CC2FFBCF21F8}" destId="{71D3C5A2-2AA3-4905-B5BD-789671F80CF9}" srcOrd="0" destOrd="0" presId="urn:microsoft.com/office/officeart/2005/8/layout/process5"/>
    <dgm:cxn modelId="{2E744212-2F17-4DB3-8069-A73FEB426B66}" type="presOf" srcId="{B04684E8-0450-45B9-9CBE-5665E20E27BF}" destId="{4F5F5ED1-EB49-4F97-A3BC-4BAB0C573673}" srcOrd="0" destOrd="0" presId="urn:microsoft.com/office/officeart/2005/8/layout/process5"/>
    <dgm:cxn modelId="{B9014724-A778-44C6-9BA6-4284AEACD3BD}" srcId="{C0B2336B-C119-48ED-8090-61777E101E1C}" destId="{9DA51975-4E87-4A3A-95AA-80A2522A0CFB}" srcOrd="4" destOrd="0" parTransId="{E0D47237-5CEB-4DCD-B4F0-5B0E29893944}" sibTransId="{E0AA6239-F824-460C-9454-65498F27CE2E}"/>
    <dgm:cxn modelId="{81BB0C31-3E2C-4F1F-B189-D6254E42F79F}" srcId="{C0B2336B-C119-48ED-8090-61777E101E1C}" destId="{464B701D-098D-4787-B552-01E4F36BECB6}" srcOrd="2" destOrd="0" parTransId="{B685571E-E979-4F52-8E7D-542BA25A8138}" sibTransId="{01380A0D-0918-4956-99BF-CA9A04846342}"/>
    <dgm:cxn modelId="{43BFEF39-7A59-4DA1-B574-5018631422F0}" type="presOf" srcId="{01380A0D-0918-4956-99BF-CA9A04846342}" destId="{81E6A226-C363-45FC-A23E-0201DE8F2BEF}" srcOrd="0" destOrd="0" presId="urn:microsoft.com/office/officeart/2005/8/layout/process5"/>
    <dgm:cxn modelId="{6E9A7445-EFE0-45EC-B11E-9C657096942E}" type="presOf" srcId="{190DDF68-F9A1-412A-8AD4-DCF53871DC4C}" destId="{F81BA194-92EB-4351-BDDE-A5743BF2A991}" srcOrd="0" destOrd="0" presId="urn:microsoft.com/office/officeart/2005/8/layout/process5"/>
    <dgm:cxn modelId="{8FE66058-4AB2-4547-A3C6-85C749329AA8}" srcId="{C0B2336B-C119-48ED-8090-61777E101E1C}" destId="{508C070C-5B84-4D44-9349-CC2FFBCF21F8}" srcOrd="1" destOrd="0" parTransId="{B6D3D55D-E8A7-4386-8DDA-1636CBD9F685}" sibTransId="{E68EB119-AA43-4983-99FB-7EFDDAD62DEC}"/>
    <dgm:cxn modelId="{5C7CAE7B-68FB-464D-9E1A-F85A1C7DBA68}" type="presOf" srcId="{D5690EEA-2D1C-4A1E-A874-2233BA806399}" destId="{0B08E21B-55E9-4B11-B444-A40F56958C36}" srcOrd="0" destOrd="0" presId="urn:microsoft.com/office/officeart/2005/8/layout/process5"/>
    <dgm:cxn modelId="{45A73880-5B5E-4E1D-B767-258C0F62A0C2}" srcId="{C0B2336B-C119-48ED-8090-61777E101E1C}" destId="{D5690EEA-2D1C-4A1E-A874-2233BA806399}" srcOrd="3" destOrd="0" parTransId="{671E92E0-1FF2-4A10-8F7A-9A334BCCAE08}" sibTransId="{190DDF68-F9A1-412A-8AD4-DCF53871DC4C}"/>
    <dgm:cxn modelId="{2C508388-9E8C-4CFD-BC5A-B960D0A8CE0D}" type="presOf" srcId="{B04684E8-0450-45B9-9CBE-5665E20E27BF}" destId="{69AEA8F2-170A-48A0-A1D5-C938C987C6DA}" srcOrd="1" destOrd="0" presId="urn:microsoft.com/office/officeart/2005/8/layout/process5"/>
    <dgm:cxn modelId="{8B9C898A-374E-47C9-AE5D-5869492FB374}" srcId="{C0B2336B-C119-48ED-8090-61777E101E1C}" destId="{A3574C4D-C54F-45EA-954F-6187FBD8CB52}" srcOrd="0" destOrd="0" parTransId="{E126DA1B-5BF0-43E4-96FD-0203E9DAED9B}" sibTransId="{B04684E8-0450-45B9-9CBE-5665E20E27BF}"/>
    <dgm:cxn modelId="{F3FD5DA9-AB9A-47AD-9846-70704776EEF0}" type="presOf" srcId="{E68EB119-AA43-4983-99FB-7EFDDAD62DEC}" destId="{2B462B7D-9BD2-415C-8114-2961AAF49555}" srcOrd="1" destOrd="0" presId="urn:microsoft.com/office/officeart/2005/8/layout/process5"/>
    <dgm:cxn modelId="{E8D3CCB4-D3C0-4507-B508-EDBE4228EA79}" type="presOf" srcId="{E68EB119-AA43-4983-99FB-7EFDDAD62DEC}" destId="{0A91D931-CF36-455C-A8B8-1F4019A5C95B}" srcOrd="0" destOrd="0" presId="urn:microsoft.com/office/officeart/2005/8/layout/process5"/>
    <dgm:cxn modelId="{9ED1E7CA-3042-47C5-94A9-A6CF58887AEA}" type="presOf" srcId="{464B701D-098D-4787-B552-01E4F36BECB6}" destId="{E38221B0-29F5-44EB-8E64-6875889F3B50}" srcOrd="0" destOrd="0" presId="urn:microsoft.com/office/officeart/2005/8/layout/process5"/>
    <dgm:cxn modelId="{BAA79DE1-9221-4517-9734-6B0D6ED38E47}" type="presOf" srcId="{C0B2336B-C119-48ED-8090-61777E101E1C}" destId="{7BA673A9-82F6-4648-8F69-B4007A9CDF47}" srcOrd="0" destOrd="0" presId="urn:microsoft.com/office/officeart/2005/8/layout/process5"/>
    <dgm:cxn modelId="{CC5518F9-E105-45BC-8455-30618B65EF58}" type="presOf" srcId="{A3574C4D-C54F-45EA-954F-6187FBD8CB52}" destId="{8558FF22-6F20-45BD-A896-ACB55373A5CD}" srcOrd="0" destOrd="0" presId="urn:microsoft.com/office/officeart/2005/8/layout/process5"/>
    <dgm:cxn modelId="{8C6207FD-3F51-4DD4-BBD4-D1BA0DFD996C}" type="presOf" srcId="{01380A0D-0918-4956-99BF-CA9A04846342}" destId="{C427DF11-7C8D-4D0A-8969-58F8694DA271}" srcOrd="1" destOrd="0" presId="urn:microsoft.com/office/officeart/2005/8/layout/process5"/>
    <dgm:cxn modelId="{8EE869D9-3E24-4711-B373-CDA01BF4B314}" type="presParOf" srcId="{7BA673A9-82F6-4648-8F69-B4007A9CDF47}" destId="{8558FF22-6F20-45BD-A896-ACB55373A5CD}" srcOrd="0" destOrd="0" presId="urn:microsoft.com/office/officeart/2005/8/layout/process5"/>
    <dgm:cxn modelId="{256239AD-02D5-4D5A-8C87-39024642628D}" type="presParOf" srcId="{7BA673A9-82F6-4648-8F69-B4007A9CDF47}" destId="{4F5F5ED1-EB49-4F97-A3BC-4BAB0C573673}" srcOrd="1" destOrd="0" presId="urn:microsoft.com/office/officeart/2005/8/layout/process5"/>
    <dgm:cxn modelId="{FF06AC98-8333-45DC-905B-4E1813D7251F}" type="presParOf" srcId="{4F5F5ED1-EB49-4F97-A3BC-4BAB0C573673}" destId="{69AEA8F2-170A-48A0-A1D5-C938C987C6DA}" srcOrd="0" destOrd="0" presId="urn:microsoft.com/office/officeart/2005/8/layout/process5"/>
    <dgm:cxn modelId="{24D25F6E-1D6F-416D-9425-C8D0C487B22E}" type="presParOf" srcId="{7BA673A9-82F6-4648-8F69-B4007A9CDF47}" destId="{71D3C5A2-2AA3-4905-B5BD-789671F80CF9}" srcOrd="2" destOrd="0" presId="urn:microsoft.com/office/officeart/2005/8/layout/process5"/>
    <dgm:cxn modelId="{20FD4EDB-BAE8-45D3-A192-279A708C8CA6}" type="presParOf" srcId="{7BA673A9-82F6-4648-8F69-B4007A9CDF47}" destId="{0A91D931-CF36-455C-A8B8-1F4019A5C95B}" srcOrd="3" destOrd="0" presId="urn:microsoft.com/office/officeart/2005/8/layout/process5"/>
    <dgm:cxn modelId="{AE6C2DB9-0259-43B2-AF0D-013AA8B24036}" type="presParOf" srcId="{0A91D931-CF36-455C-A8B8-1F4019A5C95B}" destId="{2B462B7D-9BD2-415C-8114-2961AAF49555}" srcOrd="0" destOrd="0" presId="urn:microsoft.com/office/officeart/2005/8/layout/process5"/>
    <dgm:cxn modelId="{E1E491E4-0D30-4F1C-9D0E-6B38BD6D238C}" type="presParOf" srcId="{7BA673A9-82F6-4648-8F69-B4007A9CDF47}" destId="{E38221B0-29F5-44EB-8E64-6875889F3B50}" srcOrd="4" destOrd="0" presId="urn:microsoft.com/office/officeart/2005/8/layout/process5"/>
    <dgm:cxn modelId="{10C8BA42-8CED-4F55-BE17-453594CC85F1}" type="presParOf" srcId="{7BA673A9-82F6-4648-8F69-B4007A9CDF47}" destId="{81E6A226-C363-45FC-A23E-0201DE8F2BEF}" srcOrd="5" destOrd="0" presId="urn:microsoft.com/office/officeart/2005/8/layout/process5"/>
    <dgm:cxn modelId="{B3FC9778-636D-4C7F-A83D-427974873469}" type="presParOf" srcId="{81E6A226-C363-45FC-A23E-0201DE8F2BEF}" destId="{C427DF11-7C8D-4D0A-8969-58F8694DA271}" srcOrd="0" destOrd="0" presId="urn:microsoft.com/office/officeart/2005/8/layout/process5"/>
    <dgm:cxn modelId="{CC9BD6E5-2912-4172-9E2C-E9514397C5CB}" type="presParOf" srcId="{7BA673A9-82F6-4648-8F69-B4007A9CDF47}" destId="{0B08E21B-55E9-4B11-B444-A40F56958C36}" srcOrd="6" destOrd="0" presId="urn:microsoft.com/office/officeart/2005/8/layout/process5"/>
    <dgm:cxn modelId="{8AADA615-045F-4FFF-AF07-2A949CF1BA31}" type="presParOf" srcId="{7BA673A9-82F6-4648-8F69-B4007A9CDF47}" destId="{F81BA194-92EB-4351-BDDE-A5743BF2A991}" srcOrd="7" destOrd="0" presId="urn:microsoft.com/office/officeart/2005/8/layout/process5"/>
    <dgm:cxn modelId="{BD66FDC7-C705-4023-B23D-65360DBBD935}" type="presParOf" srcId="{F81BA194-92EB-4351-BDDE-A5743BF2A991}" destId="{306EA8AE-6ADB-4817-81D3-F6297237F811}" srcOrd="0" destOrd="0" presId="urn:microsoft.com/office/officeart/2005/8/layout/process5"/>
    <dgm:cxn modelId="{4A1C6EF1-D995-4FE8-8DCF-BBCEAAF5D73C}" type="presParOf" srcId="{7BA673A9-82F6-4648-8F69-B4007A9CDF47}" destId="{99CDDC01-D808-4F22-8872-2C7E4498E893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9FC193-7A05-4631-B681-B56EAB543D3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857B86A-DEC1-407C-A1BB-5BF9ACCBCA6A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b="1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Diagnosing The Problem</a:t>
          </a:r>
        </a:p>
      </dgm:t>
    </dgm:pt>
    <dgm:pt modelId="{8CA7BF9B-8199-4683-AD57-CB0086659013}" type="parTrans" cxnId="{B12F0503-977A-4B5D-8CB7-420B041FF863}">
      <dgm:prSet/>
      <dgm:spPr/>
      <dgm:t>
        <a:bodyPr/>
        <a:lstStyle/>
        <a:p>
          <a:endParaRPr lang="en-US"/>
        </a:p>
      </dgm:t>
    </dgm:pt>
    <dgm:pt modelId="{F087F24E-A7D7-4DCE-B2A7-9B941289621A}" type="sibTrans" cxnId="{B12F0503-977A-4B5D-8CB7-420B041FF863}">
      <dgm:prSet/>
      <dgm:spPr/>
      <dgm:t>
        <a:bodyPr/>
        <a:lstStyle/>
        <a:p>
          <a:endParaRPr lang="en-US"/>
        </a:p>
      </dgm:t>
    </dgm:pt>
    <dgm:pt modelId="{ABA77F75-8642-4931-8D7E-BE6C6DB9940D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b="1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Identify The Problem</a:t>
          </a:r>
        </a:p>
      </dgm:t>
    </dgm:pt>
    <dgm:pt modelId="{FCF9AE1B-B22B-4F91-BFD8-DDBBF762F128}" type="parTrans" cxnId="{D959B3EA-A66A-4B40-901C-93ECD4985A93}">
      <dgm:prSet/>
      <dgm:spPr/>
      <dgm:t>
        <a:bodyPr/>
        <a:lstStyle/>
        <a:p>
          <a:endParaRPr lang="en-US"/>
        </a:p>
      </dgm:t>
    </dgm:pt>
    <dgm:pt modelId="{1A095211-ADB0-42CA-9F24-F1BC942872F3}" type="sibTrans" cxnId="{D959B3EA-A66A-4B40-901C-93ECD4985A93}">
      <dgm:prSet/>
      <dgm:spPr/>
      <dgm:t>
        <a:bodyPr/>
        <a:lstStyle/>
        <a:p>
          <a:endParaRPr lang="en-US"/>
        </a:p>
      </dgm:t>
    </dgm:pt>
    <dgm:pt modelId="{DA5DFAD8-E443-4F53-9341-A0903BBBD378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b="1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Resolve The Problem</a:t>
          </a:r>
        </a:p>
      </dgm:t>
    </dgm:pt>
    <dgm:pt modelId="{F6012B3B-01B0-4E7C-A363-0177B95D3DD8}" type="parTrans" cxnId="{0073D4C3-F488-4F79-B637-186FAECF6BAD}">
      <dgm:prSet/>
      <dgm:spPr/>
      <dgm:t>
        <a:bodyPr/>
        <a:lstStyle/>
        <a:p>
          <a:endParaRPr lang="en-US"/>
        </a:p>
      </dgm:t>
    </dgm:pt>
    <dgm:pt modelId="{76D9F54E-47B3-4FE0-B465-AD673964072E}" type="sibTrans" cxnId="{0073D4C3-F488-4F79-B637-186FAECF6BAD}">
      <dgm:prSet/>
      <dgm:spPr/>
      <dgm:t>
        <a:bodyPr/>
        <a:lstStyle/>
        <a:p>
          <a:endParaRPr lang="en-US"/>
        </a:p>
      </dgm:t>
    </dgm:pt>
    <dgm:pt modelId="{15D3EECB-BF73-495B-A695-AEC0138775B8}" type="pres">
      <dgm:prSet presAssocID="{CF9FC193-7A05-4631-B681-B56EAB543D38}" presName="root" presStyleCnt="0">
        <dgm:presLayoutVars>
          <dgm:dir/>
          <dgm:resizeHandles val="exact"/>
        </dgm:presLayoutVars>
      </dgm:prSet>
      <dgm:spPr/>
    </dgm:pt>
    <dgm:pt modelId="{01DA1755-C0AA-45E3-9818-B3E4D7FE19CA}" type="pres">
      <dgm:prSet presAssocID="{6857B86A-DEC1-407C-A1BB-5BF9ACCBCA6A}" presName="compNode" presStyleCnt="0"/>
      <dgm:spPr/>
    </dgm:pt>
    <dgm:pt modelId="{5A758FDF-A8D2-4D97-919C-C8F14F0B69A3}" type="pres">
      <dgm:prSet presAssocID="{6857B86A-DEC1-407C-A1BB-5BF9ACCBCA6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40B01D0-C903-496F-9408-07CFBFE583FB}" type="pres">
      <dgm:prSet presAssocID="{6857B86A-DEC1-407C-A1BB-5BF9ACCBCA6A}" presName="spaceRect" presStyleCnt="0"/>
      <dgm:spPr/>
    </dgm:pt>
    <dgm:pt modelId="{60B716DE-2988-453C-9C00-CDBA75D3B603}" type="pres">
      <dgm:prSet presAssocID="{6857B86A-DEC1-407C-A1BB-5BF9ACCBCA6A}" presName="textRect" presStyleLbl="revTx" presStyleIdx="0" presStyleCnt="3">
        <dgm:presLayoutVars>
          <dgm:chMax val="1"/>
          <dgm:chPref val="1"/>
        </dgm:presLayoutVars>
      </dgm:prSet>
      <dgm:spPr/>
    </dgm:pt>
    <dgm:pt modelId="{09C12B3B-BE59-4A1E-AC1C-30F75C8FEFBE}" type="pres">
      <dgm:prSet presAssocID="{F087F24E-A7D7-4DCE-B2A7-9B941289621A}" presName="sibTrans" presStyleCnt="0"/>
      <dgm:spPr/>
    </dgm:pt>
    <dgm:pt modelId="{68E821CA-3585-4AC0-B9BF-97AAA74B215B}" type="pres">
      <dgm:prSet presAssocID="{ABA77F75-8642-4931-8D7E-BE6C6DB9940D}" presName="compNode" presStyleCnt="0"/>
      <dgm:spPr/>
    </dgm:pt>
    <dgm:pt modelId="{C3D4264D-E8F8-4813-99EA-1BDA1D347C69}" type="pres">
      <dgm:prSet presAssocID="{ABA77F75-8642-4931-8D7E-BE6C6DB9940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634828E-6E82-4ED2-93CB-15695F43002C}" type="pres">
      <dgm:prSet presAssocID="{ABA77F75-8642-4931-8D7E-BE6C6DB9940D}" presName="spaceRect" presStyleCnt="0"/>
      <dgm:spPr/>
    </dgm:pt>
    <dgm:pt modelId="{D7A48235-8BA5-4B42-AFE6-1BF999A2B2A5}" type="pres">
      <dgm:prSet presAssocID="{ABA77F75-8642-4931-8D7E-BE6C6DB9940D}" presName="textRect" presStyleLbl="revTx" presStyleIdx="1" presStyleCnt="3">
        <dgm:presLayoutVars>
          <dgm:chMax val="1"/>
          <dgm:chPref val="1"/>
        </dgm:presLayoutVars>
      </dgm:prSet>
      <dgm:spPr/>
    </dgm:pt>
    <dgm:pt modelId="{BE65FB9D-3E97-4A14-A648-FE8080EF2F45}" type="pres">
      <dgm:prSet presAssocID="{1A095211-ADB0-42CA-9F24-F1BC942872F3}" presName="sibTrans" presStyleCnt="0"/>
      <dgm:spPr/>
    </dgm:pt>
    <dgm:pt modelId="{52EECBD5-CF10-4610-83E3-BFCEDA9CBD22}" type="pres">
      <dgm:prSet presAssocID="{DA5DFAD8-E443-4F53-9341-A0903BBBD378}" presName="compNode" presStyleCnt="0"/>
      <dgm:spPr/>
    </dgm:pt>
    <dgm:pt modelId="{42BCEE06-6531-4A7D-8608-3C0FDA0FDB70}" type="pres">
      <dgm:prSet presAssocID="{DA5DFAD8-E443-4F53-9341-A0903BBBD37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F90A04AA-293B-4975-8853-DC7FD195AE31}" type="pres">
      <dgm:prSet presAssocID="{DA5DFAD8-E443-4F53-9341-A0903BBBD378}" presName="spaceRect" presStyleCnt="0"/>
      <dgm:spPr/>
    </dgm:pt>
    <dgm:pt modelId="{217C28DE-86FE-4C84-A5CF-3DF7449D20E2}" type="pres">
      <dgm:prSet presAssocID="{DA5DFAD8-E443-4F53-9341-A0903BBBD37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12F0503-977A-4B5D-8CB7-420B041FF863}" srcId="{CF9FC193-7A05-4631-B681-B56EAB543D38}" destId="{6857B86A-DEC1-407C-A1BB-5BF9ACCBCA6A}" srcOrd="0" destOrd="0" parTransId="{8CA7BF9B-8199-4683-AD57-CB0086659013}" sibTransId="{F087F24E-A7D7-4DCE-B2A7-9B941289621A}"/>
    <dgm:cxn modelId="{14712B62-AAAA-4D7C-9DCE-727FBC071815}" type="presOf" srcId="{6857B86A-DEC1-407C-A1BB-5BF9ACCBCA6A}" destId="{60B716DE-2988-453C-9C00-CDBA75D3B603}" srcOrd="0" destOrd="0" presId="urn:microsoft.com/office/officeart/2018/2/layout/IconLabelList"/>
    <dgm:cxn modelId="{B5F8AE44-2A0B-4BEA-8AD6-BEDE0B4E974C}" type="presOf" srcId="{ABA77F75-8642-4931-8D7E-BE6C6DB9940D}" destId="{D7A48235-8BA5-4B42-AFE6-1BF999A2B2A5}" srcOrd="0" destOrd="0" presId="urn:microsoft.com/office/officeart/2018/2/layout/IconLabelList"/>
    <dgm:cxn modelId="{A8F29D9D-166F-43FE-94EC-0D4040B3E516}" type="presOf" srcId="{DA5DFAD8-E443-4F53-9341-A0903BBBD378}" destId="{217C28DE-86FE-4C84-A5CF-3DF7449D20E2}" srcOrd="0" destOrd="0" presId="urn:microsoft.com/office/officeart/2018/2/layout/IconLabelList"/>
    <dgm:cxn modelId="{0073D4C3-F488-4F79-B637-186FAECF6BAD}" srcId="{CF9FC193-7A05-4631-B681-B56EAB543D38}" destId="{DA5DFAD8-E443-4F53-9341-A0903BBBD378}" srcOrd="2" destOrd="0" parTransId="{F6012B3B-01B0-4E7C-A363-0177B95D3DD8}" sibTransId="{76D9F54E-47B3-4FE0-B465-AD673964072E}"/>
    <dgm:cxn modelId="{A0518AD5-5A83-4026-901D-2C22D8C1215D}" type="presOf" srcId="{CF9FC193-7A05-4631-B681-B56EAB543D38}" destId="{15D3EECB-BF73-495B-A695-AEC0138775B8}" srcOrd="0" destOrd="0" presId="urn:microsoft.com/office/officeart/2018/2/layout/IconLabelList"/>
    <dgm:cxn modelId="{D959B3EA-A66A-4B40-901C-93ECD4985A93}" srcId="{CF9FC193-7A05-4631-B681-B56EAB543D38}" destId="{ABA77F75-8642-4931-8D7E-BE6C6DB9940D}" srcOrd="1" destOrd="0" parTransId="{FCF9AE1B-B22B-4F91-BFD8-DDBBF762F128}" sibTransId="{1A095211-ADB0-42CA-9F24-F1BC942872F3}"/>
    <dgm:cxn modelId="{59DBD4B5-B0FD-4915-A898-CB61405CF72B}" type="presParOf" srcId="{15D3EECB-BF73-495B-A695-AEC0138775B8}" destId="{01DA1755-C0AA-45E3-9818-B3E4D7FE19CA}" srcOrd="0" destOrd="0" presId="urn:microsoft.com/office/officeart/2018/2/layout/IconLabelList"/>
    <dgm:cxn modelId="{D6A7CBBF-2287-424A-8527-578E402C1CA2}" type="presParOf" srcId="{01DA1755-C0AA-45E3-9818-B3E4D7FE19CA}" destId="{5A758FDF-A8D2-4D97-919C-C8F14F0B69A3}" srcOrd="0" destOrd="0" presId="urn:microsoft.com/office/officeart/2018/2/layout/IconLabelList"/>
    <dgm:cxn modelId="{6ED6F030-C215-4CB7-B4C9-A7DAE434A92A}" type="presParOf" srcId="{01DA1755-C0AA-45E3-9818-B3E4D7FE19CA}" destId="{440B01D0-C903-496F-9408-07CFBFE583FB}" srcOrd="1" destOrd="0" presId="urn:microsoft.com/office/officeart/2018/2/layout/IconLabelList"/>
    <dgm:cxn modelId="{B589BBD4-EAD7-4A18-91E5-1E42387C4DAE}" type="presParOf" srcId="{01DA1755-C0AA-45E3-9818-B3E4D7FE19CA}" destId="{60B716DE-2988-453C-9C00-CDBA75D3B603}" srcOrd="2" destOrd="0" presId="urn:microsoft.com/office/officeart/2018/2/layout/IconLabelList"/>
    <dgm:cxn modelId="{389BB8A8-98C3-46A7-8E30-8DABFF6AC251}" type="presParOf" srcId="{15D3EECB-BF73-495B-A695-AEC0138775B8}" destId="{09C12B3B-BE59-4A1E-AC1C-30F75C8FEFBE}" srcOrd="1" destOrd="0" presId="urn:microsoft.com/office/officeart/2018/2/layout/IconLabelList"/>
    <dgm:cxn modelId="{F49403A9-E9D3-42BE-AB01-5321791D2895}" type="presParOf" srcId="{15D3EECB-BF73-495B-A695-AEC0138775B8}" destId="{68E821CA-3585-4AC0-B9BF-97AAA74B215B}" srcOrd="2" destOrd="0" presId="urn:microsoft.com/office/officeart/2018/2/layout/IconLabelList"/>
    <dgm:cxn modelId="{AFF069F9-437F-4744-BA90-D954E64C1193}" type="presParOf" srcId="{68E821CA-3585-4AC0-B9BF-97AAA74B215B}" destId="{C3D4264D-E8F8-4813-99EA-1BDA1D347C69}" srcOrd="0" destOrd="0" presId="urn:microsoft.com/office/officeart/2018/2/layout/IconLabelList"/>
    <dgm:cxn modelId="{F2B5A911-0DEE-4A68-86C3-A6551B7EFCBF}" type="presParOf" srcId="{68E821CA-3585-4AC0-B9BF-97AAA74B215B}" destId="{F634828E-6E82-4ED2-93CB-15695F43002C}" srcOrd="1" destOrd="0" presId="urn:microsoft.com/office/officeart/2018/2/layout/IconLabelList"/>
    <dgm:cxn modelId="{09639D89-CFE4-480E-8362-EBB8B4694809}" type="presParOf" srcId="{68E821CA-3585-4AC0-B9BF-97AAA74B215B}" destId="{D7A48235-8BA5-4B42-AFE6-1BF999A2B2A5}" srcOrd="2" destOrd="0" presId="urn:microsoft.com/office/officeart/2018/2/layout/IconLabelList"/>
    <dgm:cxn modelId="{B93B24D6-52FC-4EC3-A391-07EE3D6AF0DD}" type="presParOf" srcId="{15D3EECB-BF73-495B-A695-AEC0138775B8}" destId="{BE65FB9D-3E97-4A14-A648-FE8080EF2F45}" srcOrd="3" destOrd="0" presId="urn:microsoft.com/office/officeart/2018/2/layout/IconLabelList"/>
    <dgm:cxn modelId="{8B3579B7-09D9-47CA-9E7F-84ECBCFC17CC}" type="presParOf" srcId="{15D3EECB-BF73-495B-A695-AEC0138775B8}" destId="{52EECBD5-CF10-4610-83E3-BFCEDA9CBD22}" srcOrd="4" destOrd="0" presId="urn:microsoft.com/office/officeart/2018/2/layout/IconLabelList"/>
    <dgm:cxn modelId="{6B7541BE-16E2-4450-8F23-983CEA863350}" type="presParOf" srcId="{52EECBD5-CF10-4610-83E3-BFCEDA9CBD22}" destId="{42BCEE06-6531-4A7D-8608-3C0FDA0FDB70}" srcOrd="0" destOrd="0" presId="urn:microsoft.com/office/officeart/2018/2/layout/IconLabelList"/>
    <dgm:cxn modelId="{2E1C7AE9-6196-42FF-9444-A31FC37D5270}" type="presParOf" srcId="{52EECBD5-CF10-4610-83E3-BFCEDA9CBD22}" destId="{F90A04AA-293B-4975-8853-DC7FD195AE31}" srcOrd="1" destOrd="0" presId="urn:microsoft.com/office/officeart/2018/2/layout/IconLabelList"/>
    <dgm:cxn modelId="{84FB7D8C-5728-4B97-B83D-E18FDC8FF0DC}" type="presParOf" srcId="{52EECBD5-CF10-4610-83E3-BFCEDA9CBD22}" destId="{217C28DE-86FE-4C84-A5CF-3DF7449D20E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08B49A7-5585-4164-9A34-3B29483CB72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3F040CA-CDFC-4EA4-89F0-A182F9AA2072}">
      <dgm:prSet/>
      <dgm:spPr/>
      <dgm:t>
        <a:bodyPr/>
        <a:lstStyle/>
        <a:p>
          <a:r>
            <a:rPr lang="en-US"/>
            <a:t>Alternative Solutions</a:t>
          </a:r>
        </a:p>
      </dgm:t>
    </dgm:pt>
    <dgm:pt modelId="{F20921B4-0422-459B-89D6-1EC912B9384A}" type="parTrans" cxnId="{DA086340-3836-4B7E-89F4-9CF2E86258E5}">
      <dgm:prSet/>
      <dgm:spPr/>
      <dgm:t>
        <a:bodyPr/>
        <a:lstStyle/>
        <a:p>
          <a:endParaRPr lang="en-US"/>
        </a:p>
      </dgm:t>
    </dgm:pt>
    <dgm:pt modelId="{752FBB4E-4B85-4A25-B9F4-B771607D87EE}" type="sibTrans" cxnId="{DA086340-3836-4B7E-89F4-9CF2E86258E5}">
      <dgm:prSet/>
      <dgm:spPr/>
      <dgm:t>
        <a:bodyPr/>
        <a:lstStyle/>
        <a:p>
          <a:endParaRPr lang="en-US"/>
        </a:p>
      </dgm:t>
    </dgm:pt>
    <dgm:pt modelId="{16C73076-65A5-4892-B27C-6D5D52810A0C}">
      <dgm:prSet/>
      <dgm:spPr/>
      <dgm:t>
        <a:bodyPr/>
        <a:lstStyle/>
        <a:p>
          <a:r>
            <a:rPr lang="en-US"/>
            <a:t>Choosing The Most Appropriate Solution</a:t>
          </a:r>
        </a:p>
      </dgm:t>
    </dgm:pt>
    <dgm:pt modelId="{32E6D20E-0387-4511-82A4-2FCAE34C8020}" type="parTrans" cxnId="{FA869273-23B4-44F9-8ECF-DD6DDCDF13DF}">
      <dgm:prSet/>
      <dgm:spPr/>
      <dgm:t>
        <a:bodyPr/>
        <a:lstStyle/>
        <a:p>
          <a:endParaRPr lang="en-US"/>
        </a:p>
      </dgm:t>
    </dgm:pt>
    <dgm:pt modelId="{4E6C787A-3340-4A10-8AE4-F419DB707F7D}" type="sibTrans" cxnId="{FA869273-23B4-44F9-8ECF-DD6DDCDF13DF}">
      <dgm:prSet/>
      <dgm:spPr/>
      <dgm:t>
        <a:bodyPr/>
        <a:lstStyle/>
        <a:p>
          <a:endParaRPr lang="en-US"/>
        </a:p>
      </dgm:t>
    </dgm:pt>
    <dgm:pt modelId="{604A807E-F92C-402A-BAFA-FB5A5039D1EC}" type="pres">
      <dgm:prSet presAssocID="{C08B49A7-5585-4164-9A34-3B29483CB72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2FCE850-49D7-430C-BF90-253A814DFFBB}" type="pres">
      <dgm:prSet presAssocID="{93F040CA-CDFC-4EA4-89F0-A182F9AA2072}" presName="hierRoot1" presStyleCnt="0"/>
      <dgm:spPr/>
    </dgm:pt>
    <dgm:pt modelId="{F5B71132-1E91-4CAD-BB02-1D26AF1CE57E}" type="pres">
      <dgm:prSet presAssocID="{93F040CA-CDFC-4EA4-89F0-A182F9AA2072}" presName="composite" presStyleCnt="0"/>
      <dgm:spPr/>
    </dgm:pt>
    <dgm:pt modelId="{E5380E5F-2E78-4046-BE23-D7DBC5FFFAB0}" type="pres">
      <dgm:prSet presAssocID="{93F040CA-CDFC-4EA4-89F0-A182F9AA2072}" presName="background" presStyleLbl="node0" presStyleIdx="0" presStyleCnt="2"/>
      <dgm:spPr/>
    </dgm:pt>
    <dgm:pt modelId="{AC294B51-1FE3-4D84-9CB6-930A5AE30768}" type="pres">
      <dgm:prSet presAssocID="{93F040CA-CDFC-4EA4-89F0-A182F9AA2072}" presName="text" presStyleLbl="fgAcc0" presStyleIdx="0" presStyleCnt="2">
        <dgm:presLayoutVars>
          <dgm:chPref val="3"/>
        </dgm:presLayoutVars>
      </dgm:prSet>
      <dgm:spPr/>
    </dgm:pt>
    <dgm:pt modelId="{6D4A19BE-60C0-4296-BE01-E67C1D148660}" type="pres">
      <dgm:prSet presAssocID="{93F040CA-CDFC-4EA4-89F0-A182F9AA2072}" presName="hierChild2" presStyleCnt="0"/>
      <dgm:spPr/>
    </dgm:pt>
    <dgm:pt modelId="{48889244-C5A6-4377-8A4E-C996A0E18E04}" type="pres">
      <dgm:prSet presAssocID="{16C73076-65A5-4892-B27C-6D5D52810A0C}" presName="hierRoot1" presStyleCnt="0"/>
      <dgm:spPr/>
    </dgm:pt>
    <dgm:pt modelId="{E1F1494B-970D-4E05-86E2-6D0214484EF5}" type="pres">
      <dgm:prSet presAssocID="{16C73076-65A5-4892-B27C-6D5D52810A0C}" presName="composite" presStyleCnt="0"/>
      <dgm:spPr/>
    </dgm:pt>
    <dgm:pt modelId="{8DC26914-5AF8-4F25-A49E-1486BF0C2E81}" type="pres">
      <dgm:prSet presAssocID="{16C73076-65A5-4892-B27C-6D5D52810A0C}" presName="background" presStyleLbl="node0" presStyleIdx="1" presStyleCnt="2"/>
      <dgm:spPr/>
    </dgm:pt>
    <dgm:pt modelId="{31506556-0D8D-41D5-9BB6-780B2F1AE1FD}" type="pres">
      <dgm:prSet presAssocID="{16C73076-65A5-4892-B27C-6D5D52810A0C}" presName="text" presStyleLbl="fgAcc0" presStyleIdx="1" presStyleCnt="2">
        <dgm:presLayoutVars>
          <dgm:chPref val="3"/>
        </dgm:presLayoutVars>
      </dgm:prSet>
      <dgm:spPr/>
    </dgm:pt>
    <dgm:pt modelId="{73E6293D-9342-41B1-A151-C8B7CE33EBB4}" type="pres">
      <dgm:prSet presAssocID="{16C73076-65A5-4892-B27C-6D5D52810A0C}" presName="hierChild2" presStyleCnt="0"/>
      <dgm:spPr/>
    </dgm:pt>
  </dgm:ptLst>
  <dgm:cxnLst>
    <dgm:cxn modelId="{DA086340-3836-4B7E-89F4-9CF2E86258E5}" srcId="{C08B49A7-5585-4164-9A34-3B29483CB722}" destId="{93F040CA-CDFC-4EA4-89F0-A182F9AA2072}" srcOrd="0" destOrd="0" parTransId="{F20921B4-0422-459B-89D6-1EC912B9384A}" sibTransId="{752FBB4E-4B85-4A25-B9F4-B771607D87EE}"/>
    <dgm:cxn modelId="{BEFD9F4D-1543-4EFB-820A-DA5AA788CF7F}" type="presOf" srcId="{93F040CA-CDFC-4EA4-89F0-A182F9AA2072}" destId="{AC294B51-1FE3-4D84-9CB6-930A5AE30768}" srcOrd="0" destOrd="0" presId="urn:microsoft.com/office/officeart/2005/8/layout/hierarchy1"/>
    <dgm:cxn modelId="{FA869273-23B4-44F9-8ECF-DD6DDCDF13DF}" srcId="{C08B49A7-5585-4164-9A34-3B29483CB722}" destId="{16C73076-65A5-4892-B27C-6D5D52810A0C}" srcOrd="1" destOrd="0" parTransId="{32E6D20E-0387-4511-82A4-2FCAE34C8020}" sibTransId="{4E6C787A-3340-4A10-8AE4-F419DB707F7D}"/>
    <dgm:cxn modelId="{6426FEC9-52B7-4918-8B10-BF1907160DC6}" type="presOf" srcId="{C08B49A7-5585-4164-9A34-3B29483CB722}" destId="{604A807E-F92C-402A-BAFA-FB5A5039D1EC}" srcOrd="0" destOrd="0" presId="urn:microsoft.com/office/officeart/2005/8/layout/hierarchy1"/>
    <dgm:cxn modelId="{D4A3FCE1-9B4D-4F12-892A-AC3F31CF6AC1}" type="presOf" srcId="{16C73076-65A5-4892-B27C-6D5D52810A0C}" destId="{31506556-0D8D-41D5-9BB6-780B2F1AE1FD}" srcOrd="0" destOrd="0" presId="urn:microsoft.com/office/officeart/2005/8/layout/hierarchy1"/>
    <dgm:cxn modelId="{5C129534-097F-4917-A949-0769F2A2BD9E}" type="presParOf" srcId="{604A807E-F92C-402A-BAFA-FB5A5039D1EC}" destId="{72FCE850-49D7-430C-BF90-253A814DFFBB}" srcOrd="0" destOrd="0" presId="urn:microsoft.com/office/officeart/2005/8/layout/hierarchy1"/>
    <dgm:cxn modelId="{63AFA19D-A9E8-49E3-9BCA-23148BE0BD0F}" type="presParOf" srcId="{72FCE850-49D7-430C-BF90-253A814DFFBB}" destId="{F5B71132-1E91-4CAD-BB02-1D26AF1CE57E}" srcOrd="0" destOrd="0" presId="urn:microsoft.com/office/officeart/2005/8/layout/hierarchy1"/>
    <dgm:cxn modelId="{CEC80F23-89A6-4BE7-9B09-6E443A291FB6}" type="presParOf" srcId="{F5B71132-1E91-4CAD-BB02-1D26AF1CE57E}" destId="{E5380E5F-2E78-4046-BE23-D7DBC5FFFAB0}" srcOrd="0" destOrd="0" presId="urn:microsoft.com/office/officeart/2005/8/layout/hierarchy1"/>
    <dgm:cxn modelId="{0963448F-2EB6-49F3-B7F5-52123BC5F090}" type="presParOf" srcId="{F5B71132-1E91-4CAD-BB02-1D26AF1CE57E}" destId="{AC294B51-1FE3-4D84-9CB6-930A5AE30768}" srcOrd="1" destOrd="0" presId="urn:microsoft.com/office/officeart/2005/8/layout/hierarchy1"/>
    <dgm:cxn modelId="{12123FC3-B319-4006-98B1-B789A1EB6408}" type="presParOf" srcId="{72FCE850-49D7-430C-BF90-253A814DFFBB}" destId="{6D4A19BE-60C0-4296-BE01-E67C1D148660}" srcOrd="1" destOrd="0" presId="urn:microsoft.com/office/officeart/2005/8/layout/hierarchy1"/>
    <dgm:cxn modelId="{1AD3A19B-4517-453E-A11F-FD52E9AE5FC1}" type="presParOf" srcId="{604A807E-F92C-402A-BAFA-FB5A5039D1EC}" destId="{48889244-C5A6-4377-8A4E-C996A0E18E04}" srcOrd="1" destOrd="0" presId="urn:microsoft.com/office/officeart/2005/8/layout/hierarchy1"/>
    <dgm:cxn modelId="{B985370D-C3D0-4BE5-A20E-7AFBCD0ADD19}" type="presParOf" srcId="{48889244-C5A6-4377-8A4E-C996A0E18E04}" destId="{E1F1494B-970D-4E05-86E2-6D0214484EF5}" srcOrd="0" destOrd="0" presId="urn:microsoft.com/office/officeart/2005/8/layout/hierarchy1"/>
    <dgm:cxn modelId="{CDD5C345-1CE3-42D8-9B02-DE08D8FDCD1B}" type="presParOf" srcId="{E1F1494B-970D-4E05-86E2-6D0214484EF5}" destId="{8DC26914-5AF8-4F25-A49E-1486BF0C2E81}" srcOrd="0" destOrd="0" presId="urn:microsoft.com/office/officeart/2005/8/layout/hierarchy1"/>
    <dgm:cxn modelId="{3C8B33BC-1777-486D-A202-020C4DBC1867}" type="presParOf" srcId="{E1F1494B-970D-4E05-86E2-6D0214484EF5}" destId="{31506556-0D8D-41D5-9BB6-780B2F1AE1FD}" srcOrd="1" destOrd="0" presId="urn:microsoft.com/office/officeart/2005/8/layout/hierarchy1"/>
    <dgm:cxn modelId="{46AE5ADA-DD1B-4B9F-825C-DA78197CFABF}" type="presParOf" srcId="{48889244-C5A6-4377-8A4E-C996A0E18E04}" destId="{73E6293D-9342-41B1-A151-C8B7CE33EBB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08A72FA-1E99-4C38-B76A-850BF7751C7C}" type="doc">
      <dgm:prSet loTypeId="urn:microsoft.com/office/officeart/2005/8/layout/default" loCatId="list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B1F56510-CFCC-4C67-985C-C73C21878E5E}">
      <dgm:prSet/>
      <dgm:spPr/>
      <dgm:t>
        <a:bodyPr/>
        <a:lstStyle/>
        <a:p>
          <a:r>
            <a:rPr lang="en-US" dirty="0"/>
            <a:t>This is costing the NHS 14.7 Billion pounds a year in the U.K, The majority of this money is taken up by patient’s admissions resulting to work related stress, Also family stress and financial stress.</a:t>
          </a:r>
        </a:p>
        <a:p>
          <a:endParaRPr lang="en-US" dirty="0"/>
        </a:p>
        <a:p>
          <a:r>
            <a:rPr lang="en-US" dirty="0"/>
            <a:t>The statistics &amp; the facts are stating that the number of stress within the U.K seems to be going up as compared to a survey that was done in 2019. Stating that Women’s statistics are  usually higher than men due to family chores such as looking after children keeping a family home. The most common illness in the UK was chest pain and Women usually suffer from nausea vomiting .</a:t>
          </a:r>
        </a:p>
        <a:p>
          <a:endParaRPr lang="en-US" dirty="0"/>
        </a:p>
        <a:p>
          <a:r>
            <a:rPr lang="en-US" dirty="0"/>
            <a:t>Also states that people with a more stressful profession such as a managerial role people who usually work within customer care have a higher number of stress.</a:t>
          </a:r>
        </a:p>
        <a:p>
          <a:endParaRPr lang="en-US" dirty="0"/>
        </a:p>
      </dgm:t>
    </dgm:pt>
    <dgm:pt modelId="{E6EEFE36-1B9B-4329-8001-4A041D497D2B}" type="parTrans" cxnId="{BF2F3468-5D35-49C4-97D1-627CF4389118}">
      <dgm:prSet/>
      <dgm:spPr/>
      <dgm:t>
        <a:bodyPr/>
        <a:lstStyle/>
        <a:p>
          <a:endParaRPr lang="en-US"/>
        </a:p>
      </dgm:t>
    </dgm:pt>
    <dgm:pt modelId="{348D27AA-6903-4971-8D17-6A4E950EEB85}" type="sibTrans" cxnId="{BF2F3468-5D35-49C4-97D1-627CF4389118}">
      <dgm:prSet/>
      <dgm:spPr/>
      <dgm:t>
        <a:bodyPr/>
        <a:lstStyle/>
        <a:p>
          <a:endParaRPr lang="en-US"/>
        </a:p>
      </dgm:t>
    </dgm:pt>
    <dgm:pt modelId="{CAA17009-34F6-436F-AAEB-6E7024C16CCB}" type="pres">
      <dgm:prSet presAssocID="{E08A72FA-1E99-4C38-B76A-850BF7751C7C}" presName="diagram" presStyleCnt="0">
        <dgm:presLayoutVars>
          <dgm:dir/>
          <dgm:resizeHandles val="exact"/>
        </dgm:presLayoutVars>
      </dgm:prSet>
      <dgm:spPr/>
    </dgm:pt>
    <dgm:pt modelId="{B2441FA6-ED2E-4A4B-A89B-5E135A6D8B7F}" type="pres">
      <dgm:prSet presAssocID="{B1F56510-CFCC-4C67-985C-C73C21878E5E}" presName="node" presStyleLbl="node1" presStyleIdx="0" presStyleCnt="1" custScaleY="167489" custLinFactNeighborX="1065" custLinFactNeighborY="-50454">
        <dgm:presLayoutVars>
          <dgm:bulletEnabled val="1"/>
        </dgm:presLayoutVars>
      </dgm:prSet>
      <dgm:spPr/>
    </dgm:pt>
  </dgm:ptLst>
  <dgm:cxnLst>
    <dgm:cxn modelId="{FB2F3820-5633-4E43-9BB7-715DD1C6EF35}" type="presOf" srcId="{E08A72FA-1E99-4C38-B76A-850BF7751C7C}" destId="{CAA17009-34F6-436F-AAEB-6E7024C16CCB}" srcOrd="0" destOrd="0" presId="urn:microsoft.com/office/officeart/2005/8/layout/default"/>
    <dgm:cxn modelId="{BF2F3468-5D35-49C4-97D1-627CF4389118}" srcId="{E08A72FA-1E99-4C38-B76A-850BF7751C7C}" destId="{B1F56510-CFCC-4C67-985C-C73C21878E5E}" srcOrd="0" destOrd="0" parTransId="{E6EEFE36-1B9B-4329-8001-4A041D497D2B}" sibTransId="{348D27AA-6903-4971-8D17-6A4E950EEB85}"/>
    <dgm:cxn modelId="{082AF25A-F8FC-44E6-9290-0A3D997D9D51}" type="presOf" srcId="{B1F56510-CFCC-4C67-985C-C73C21878E5E}" destId="{B2441FA6-ED2E-4A4B-A89B-5E135A6D8B7F}" srcOrd="0" destOrd="0" presId="urn:microsoft.com/office/officeart/2005/8/layout/default"/>
    <dgm:cxn modelId="{1668857E-98B1-4FFB-A0FC-34DDFE90B16A}" type="presParOf" srcId="{CAA17009-34F6-436F-AAEB-6E7024C16CCB}" destId="{B2441FA6-ED2E-4A4B-A89B-5E135A6D8B7F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942673C-CAAE-4FF5-94AD-49D354BEAAD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3CAF17-5D3E-4E3E-8DF3-08657EA4B2C1}">
      <dgm:prSet/>
      <dgm:spPr/>
      <dgm:t>
        <a:bodyPr/>
        <a:lstStyle/>
        <a:p>
          <a:r>
            <a:rPr lang="en-US"/>
            <a:t>STRENGTH  ……. Theses are usually internal these would cover society, culture &amp; politic side.  What resources do we have ? What product is working well &amp; also what is our competitive advantage.</a:t>
          </a:r>
        </a:p>
      </dgm:t>
    </dgm:pt>
    <dgm:pt modelId="{554A3D8E-2E81-4B8C-907C-AAAB3CCFFE3F}" type="parTrans" cxnId="{7CEEE68C-8D9A-4CE0-9E86-4D271FD64CEB}">
      <dgm:prSet/>
      <dgm:spPr/>
      <dgm:t>
        <a:bodyPr/>
        <a:lstStyle/>
        <a:p>
          <a:endParaRPr lang="en-US"/>
        </a:p>
      </dgm:t>
    </dgm:pt>
    <dgm:pt modelId="{F3ADE3AC-02B3-4BC6-9C24-269E9004C76B}" type="sibTrans" cxnId="{7CEEE68C-8D9A-4CE0-9E86-4D271FD64CEB}">
      <dgm:prSet/>
      <dgm:spPr/>
      <dgm:t>
        <a:bodyPr/>
        <a:lstStyle/>
        <a:p>
          <a:endParaRPr lang="en-US"/>
        </a:p>
      </dgm:t>
    </dgm:pt>
    <dgm:pt modelId="{AD0E7711-E3B3-44B1-BD74-144C4D1CAF41}">
      <dgm:prSet/>
      <dgm:spPr/>
      <dgm:t>
        <a:bodyPr/>
        <a:lstStyle/>
        <a:p>
          <a:r>
            <a:rPr lang="en-US"/>
            <a:t>WEAKNESS…..These would be all the negatives within the business. Where can we improve, What products are underperforming,&amp; where  are these lacking within the resources.</a:t>
          </a:r>
        </a:p>
      </dgm:t>
    </dgm:pt>
    <dgm:pt modelId="{4F0FCE28-E571-4B96-B061-FA533C3DFEDB}" type="parTrans" cxnId="{888F6B9C-C9A2-446F-81A0-645B7E3AB77D}">
      <dgm:prSet/>
      <dgm:spPr/>
      <dgm:t>
        <a:bodyPr/>
        <a:lstStyle/>
        <a:p>
          <a:endParaRPr lang="en-US"/>
        </a:p>
      </dgm:t>
    </dgm:pt>
    <dgm:pt modelId="{CABFBCB3-893B-43E0-A03D-628DDE3E918B}" type="sibTrans" cxnId="{888F6B9C-C9A2-446F-81A0-645B7E3AB77D}">
      <dgm:prSet/>
      <dgm:spPr/>
      <dgm:t>
        <a:bodyPr/>
        <a:lstStyle/>
        <a:p>
          <a:endParaRPr lang="en-US"/>
        </a:p>
      </dgm:t>
    </dgm:pt>
    <dgm:pt modelId="{010205C9-1B16-4427-A285-153E5459F56C}">
      <dgm:prSet/>
      <dgm:spPr/>
      <dgm:t>
        <a:bodyPr/>
        <a:lstStyle/>
        <a:p>
          <a:r>
            <a:rPr lang="en-US"/>
            <a:t>OPPORTUNITIES….These are the positives What sort of technology can we use to improve Is it possible we can expand operations, &amp; what market are we able to explore.</a:t>
          </a:r>
        </a:p>
      </dgm:t>
    </dgm:pt>
    <dgm:pt modelId="{F9407AD5-1093-4FC6-B3AE-DE1E206ABA81}" type="parTrans" cxnId="{5977F02B-A2A1-4717-9EF4-A693EE9FE340}">
      <dgm:prSet/>
      <dgm:spPr/>
      <dgm:t>
        <a:bodyPr/>
        <a:lstStyle/>
        <a:p>
          <a:endParaRPr lang="en-US"/>
        </a:p>
      </dgm:t>
    </dgm:pt>
    <dgm:pt modelId="{695C4F0D-5CBD-44DB-A044-80B278450F66}" type="sibTrans" cxnId="{5977F02B-A2A1-4717-9EF4-A693EE9FE340}">
      <dgm:prSet/>
      <dgm:spPr/>
      <dgm:t>
        <a:bodyPr/>
        <a:lstStyle/>
        <a:p>
          <a:endParaRPr lang="en-US"/>
        </a:p>
      </dgm:t>
    </dgm:pt>
    <dgm:pt modelId="{4A1E7193-F12E-45DB-ACE6-0E5BB8CE660B}">
      <dgm:prSet/>
      <dgm:spPr/>
      <dgm:t>
        <a:bodyPr/>
        <a:lstStyle/>
        <a:p>
          <a:r>
            <a:rPr lang="en-US" dirty="0"/>
            <a:t>THREATS….What do other companies do better. Are they paying a  lower cost on there supplier’s  than ours, Are they on a tight labor supply and so on.</a:t>
          </a:r>
        </a:p>
      </dgm:t>
    </dgm:pt>
    <dgm:pt modelId="{3A583651-E938-4C92-A798-4DBC2F972F8F}" type="parTrans" cxnId="{0F05D318-50D9-4B10-B02A-2EE82AD036CC}">
      <dgm:prSet/>
      <dgm:spPr/>
      <dgm:t>
        <a:bodyPr/>
        <a:lstStyle/>
        <a:p>
          <a:endParaRPr lang="en-US"/>
        </a:p>
      </dgm:t>
    </dgm:pt>
    <dgm:pt modelId="{D45C9CCB-4EB9-4208-A140-D8C709F6350E}" type="sibTrans" cxnId="{0F05D318-50D9-4B10-B02A-2EE82AD036CC}">
      <dgm:prSet/>
      <dgm:spPr/>
      <dgm:t>
        <a:bodyPr/>
        <a:lstStyle/>
        <a:p>
          <a:endParaRPr lang="en-US"/>
        </a:p>
      </dgm:t>
    </dgm:pt>
    <dgm:pt modelId="{3EE48605-89D8-4A47-BA53-DBE4385774D8}" type="pres">
      <dgm:prSet presAssocID="{0942673C-CAAE-4FF5-94AD-49D354BEAAD7}" presName="diagram" presStyleCnt="0">
        <dgm:presLayoutVars>
          <dgm:dir/>
          <dgm:resizeHandles val="exact"/>
        </dgm:presLayoutVars>
      </dgm:prSet>
      <dgm:spPr/>
    </dgm:pt>
    <dgm:pt modelId="{FC163FD1-E54E-4EBF-930F-CD29151FA7EE}" type="pres">
      <dgm:prSet presAssocID="{EC3CAF17-5D3E-4E3E-8DF3-08657EA4B2C1}" presName="node" presStyleLbl="node1" presStyleIdx="0" presStyleCnt="4" custLinFactNeighborX="-26" custLinFactNeighborY="-43991">
        <dgm:presLayoutVars>
          <dgm:bulletEnabled val="1"/>
        </dgm:presLayoutVars>
      </dgm:prSet>
      <dgm:spPr/>
    </dgm:pt>
    <dgm:pt modelId="{842F61F7-6EE0-4ABD-BA68-EBCED28F314E}" type="pres">
      <dgm:prSet presAssocID="{F3ADE3AC-02B3-4BC6-9C24-269E9004C76B}" presName="sibTrans" presStyleCnt="0"/>
      <dgm:spPr/>
    </dgm:pt>
    <dgm:pt modelId="{ABA0FB71-93ED-47C9-8823-50EA04922C0A}" type="pres">
      <dgm:prSet presAssocID="{AD0E7711-E3B3-44B1-BD74-144C4D1CAF41}" presName="node" presStyleLbl="node1" presStyleIdx="1" presStyleCnt="4" custLinFactNeighborX="26" custLinFactNeighborY="-43991">
        <dgm:presLayoutVars>
          <dgm:bulletEnabled val="1"/>
        </dgm:presLayoutVars>
      </dgm:prSet>
      <dgm:spPr/>
    </dgm:pt>
    <dgm:pt modelId="{8EC2718F-11B3-4AB7-8D38-108007EABC79}" type="pres">
      <dgm:prSet presAssocID="{CABFBCB3-893B-43E0-A03D-628DDE3E918B}" presName="sibTrans" presStyleCnt="0"/>
      <dgm:spPr/>
    </dgm:pt>
    <dgm:pt modelId="{01E3B8CD-4C6F-41DA-ACD6-C9E4F38BAAC1}" type="pres">
      <dgm:prSet presAssocID="{010205C9-1B16-4427-A285-153E5459F56C}" presName="node" presStyleLbl="node1" presStyleIdx="2" presStyleCnt="4">
        <dgm:presLayoutVars>
          <dgm:bulletEnabled val="1"/>
        </dgm:presLayoutVars>
      </dgm:prSet>
      <dgm:spPr/>
    </dgm:pt>
    <dgm:pt modelId="{CE3BF2C0-2EF8-40CD-9DB2-945F36D777E5}" type="pres">
      <dgm:prSet presAssocID="{695C4F0D-5CBD-44DB-A044-80B278450F66}" presName="sibTrans" presStyleCnt="0"/>
      <dgm:spPr/>
    </dgm:pt>
    <dgm:pt modelId="{DBC7FC55-9401-43DF-8DA5-FA7543A8D4B6}" type="pres">
      <dgm:prSet presAssocID="{4A1E7193-F12E-45DB-ACE6-0E5BB8CE660B}" presName="node" presStyleLbl="node1" presStyleIdx="3" presStyleCnt="4">
        <dgm:presLayoutVars>
          <dgm:bulletEnabled val="1"/>
        </dgm:presLayoutVars>
      </dgm:prSet>
      <dgm:spPr/>
    </dgm:pt>
  </dgm:ptLst>
  <dgm:cxnLst>
    <dgm:cxn modelId="{E16BA70C-3AF8-481F-9ED7-046B599D3C0F}" type="presOf" srcId="{0942673C-CAAE-4FF5-94AD-49D354BEAAD7}" destId="{3EE48605-89D8-4A47-BA53-DBE4385774D8}" srcOrd="0" destOrd="0" presId="urn:microsoft.com/office/officeart/2005/8/layout/default"/>
    <dgm:cxn modelId="{0F05D318-50D9-4B10-B02A-2EE82AD036CC}" srcId="{0942673C-CAAE-4FF5-94AD-49D354BEAAD7}" destId="{4A1E7193-F12E-45DB-ACE6-0E5BB8CE660B}" srcOrd="3" destOrd="0" parTransId="{3A583651-E938-4C92-A798-4DBC2F972F8F}" sibTransId="{D45C9CCB-4EB9-4208-A140-D8C709F6350E}"/>
    <dgm:cxn modelId="{5977F02B-A2A1-4717-9EF4-A693EE9FE340}" srcId="{0942673C-CAAE-4FF5-94AD-49D354BEAAD7}" destId="{010205C9-1B16-4427-A285-153E5459F56C}" srcOrd="2" destOrd="0" parTransId="{F9407AD5-1093-4FC6-B3AE-DE1E206ABA81}" sibTransId="{695C4F0D-5CBD-44DB-A044-80B278450F66}"/>
    <dgm:cxn modelId="{8E0B3E45-7E14-49A0-97B4-5A952EA71A1D}" type="presOf" srcId="{EC3CAF17-5D3E-4E3E-8DF3-08657EA4B2C1}" destId="{FC163FD1-E54E-4EBF-930F-CD29151FA7EE}" srcOrd="0" destOrd="0" presId="urn:microsoft.com/office/officeart/2005/8/layout/default"/>
    <dgm:cxn modelId="{17969571-BAE3-40B2-AF50-E853BC10CF02}" type="presOf" srcId="{AD0E7711-E3B3-44B1-BD74-144C4D1CAF41}" destId="{ABA0FB71-93ED-47C9-8823-50EA04922C0A}" srcOrd="0" destOrd="0" presId="urn:microsoft.com/office/officeart/2005/8/layout/default"/>
    <dgm:cxn modelId="{7CEEE68C-8D9A-4CE0-9E86-4D271FD64CEB}" srcId="{0942673C-CAAE-4FF5-94AD-49D354BEAAD7}" destId="{EC3CAF17-5D3E-4E3E-8DF3-08657EA4B2C1}" srcOrd="0" destOrd="0" parTransId="{554A3D8E-2E81-4B8C-907C-AAAB3CCFFE3F}" sibTransId="{F3ADE3AC-02B3-4BC6-9C24-269E9004C76B}"/>
    <dgm:cxn modelId="{888F6B9C-C9A2-446F-81A0-645B7E3AB77D}" srcId="{0942673C-CAAE-4FF5-94AD-49D354BEAAD7}" destId="{AD0E7711-E3B3-44B1-BD74-144C4D1CAF41}" srcOrd="1" destOrd="0" parTransId="{4F0FCE28-E571-4B96-B061-FA533C3DFEDB}" sibTransId="{CABFBCB3-893B-43E0-A03D-628DDE3E918B}"/>
    <dgm:cxn modelId="{CAE288AE-BA31-4FF8-9A95-73039C126EF3}" type="presOf" srcId="{010205C9-1B16-4427-A285-153E5459F56C}" destId="{01E3B8CD-4C6F-41DA-ACD6-C9E4F38BAAC1}" srcOrd="0" destOrd="0" presId="urn:microsoft.com/office/officeart/2005/8/layout/default"/>
    <dgm:cxn modelId="{E2762AC5-362E-4AFC-846E-FF928A95C82B}" type="presOf" srcId="{4A1E7193-F12E-45DB-ACE6-0E5BB8CE660B}" destId="{DBC7FC55-9401-43DF-8DA5-FA7543A8D4B6}" srcOrd="0" destOrd="0" presId="urn:microsoft.com/office/officeart/2005/8/layout/default"/>
    <dgm:cxn modelId="{A7F9332D-2E19-432E-9CAC-6774E1AA50E1}" type="presParOf" srcId="{3EE48605-89D8-4A47-BA53-DBE4385774D8}" destId="{FC163FD1-E54E-4EBF-930F-CD29151FA7EE}" srcOrd="0" destOrd="0" presId="urn:microsoft.com/office/officeart/2005/8/layout/default"/>
    <dgm:cxn modelId="{4174A208-55B3-47A4-A2EE-1ACA51222176}" type="presParOf" srcId="{3EE48605-89D8-4A47-BA53-DBE4385774D8}" destId="{842F61F7-6EE0-4ABD-BA68-EBCED28F314E}" srcOrd="1" destOrd="0" presId="urn:microsoft.com/office/officeart/2005/8/layout/default"/>
    <dgm:cxn modelId="{54CB05C6-5DBD-4A33-8EC9-5EC8ACF58ED9}" type="presParOf" srcId="{3EE48605-89D8-4A47-BA53-DBE4385774D8}" destId="{ABA0FB71-93ED-47C9-8823-50EA04922C0A}" srcOrd="2" destOrd="0" presId="urn:microsoft.com/office/officeart/2005/8/layout/default"/>
    <dgm:cxn modelId="{20E0F608-5EB0-4FF4-A7EC-273D73EA8685}" type="presParOf" srcId="{3EE48605-89D8-4A47-BA53-DBE4385774D8}" destId="{8EC2718F-11B3-4AB7-8D38-108007EABC79}" srcOrd="3" destOrd="0" presId="urn:microsoft.com/office/officeart/2005/8/layout/default"/>
    <dgm:cxn modelId="{51F49A6D-2012-4D96-BB1C-D267BDBD9C3F}" type="presParOf" srcId="{3EE48605-89D8-4A47-BA53-DBE4385774D8}" destId="{01E3B8CD-4C6F-41DA-ACD6-C9E4F38BAAC1}" srcOrd="4" destOrd="0" presId="urn:microsoft.com/office/officeart/2005/8/layout/default"/>
    <dgm:cxn modelId="{C0F0794E-A2FC-4DBA-9F1A-12368888D33C}" type="presParOf" srcId="{3EE48605-89D8-4A47-BA53-DBE4385774D8}" destId="{CE3BF2C0-2EF8-40CD-9DB2-945F36D777E5}" srcOrd="5" destOrd="0" presId="urn:microsoft.com/office/officeart/2005/8/layout/default"/>
    <dgm:cxn modelId="{91B06DDD-10C6-4AA2-B247-3220DE8666ED}" type="presParOf" srcId="{3EE48605-89D8-4A47-BA53-DBE4385774D8}" destId="{DBC7FC55-9401-43DF-8DA5-FA7543A8D4B6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B65069-4373-41AB-95C6-14B0FBD98265}">
      <dsp:nvSpPr>
        <dsp:cNvPr id="0" name=""/>
        <dsp:cNvSpPr/>
      </dsp:nvSpPr>
      <dsp:spPr>
        <a:xfrm>
          <a:off x="744133" y="834727"/>
          <a:ext cx="919882" cy="9198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D0CCAD-1B19-4331-8A81-749E709823D3}">
      <dsp:nvSpPr>
        <dsp:cNvPr id="0" name=""/>
        <dsp:cNvSpPr/>
      </dsp:nvSpPr>
      <dsp:spPr>
        <a:xfrm>
          <a:off x="181982" y="2044135"/>
          <a:ext cx="204418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How do you understand a problem.</a:t>
          </a:r>
        </a:p>
      </dsp:txBody>
      <dsp:txXfrm>
        <a:off x="181982" y="2044135"/>
        <a:ext cx="2044184" cy="720000"/>
      </dsp:txXfrm>
    </dsp:sp>
    <dsp:sp modelId="{9F85E4DE-8220-4FD1-8861-692F6452667C}">
      <dsp:nvSpPr>
        <dsp:cNvPr id="0" name=""/>
        <dsp:cNvSpPr/>
      </dsp:nvSpPr>
      <dsp:spPr>
        <a:xfrm>
          <a:off x="3146050" y="834727"/>
          <a:ext cx="919882" cy="9198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0A864E-9203-4011-BE5F-E645F5876D44}">
      <dsp:nvSpPr>
        <dsp:cNvPr id="0" name=""/>
        <dsp:cNvSpPr/>
      </dsp:nvSpPr>
      <dsp:spPr>
        <a:xfrm>
          <a:off x="2583899" y="2044135"/>
          <a:ext cx="204418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Definition of a problem &amp; understanding what the problem is.</a:t>
          </a:r>
        </a:p>
      </dsp:txBody>
      <dsp:txXfrm>
        <a:off x="2583899" y="2044135"/>
        <a:ext cx="2044184" cy="720000"/>
      </dsp:txXfrm>
    </dsp:sp>
    <dsp:sp modelId="{B194A2CD-65AA-475A-95CA-684A55714913}">
      <dsp:nvSpPr>
        <dsp:cNvPr id="0" name=""/>
        <dsp:cNvSpPr/>
      </dsp:nvSpPr>
      <dsp:spPr>
        <a:xfrm>
          <a:off x="5547966" y="834727"/>
          <a:ext cx="919882" cy="9198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063933-0E93-44D0-8A5A-51372E04C7CA}">
      <dsp:nvSpPr>
        <dsp:cNvPr id="0" name=""/>
        <dsp:cNvSpPr/>
      </dsp:nvSpPr>
      <dsp:spPr>
        <a:xfrm>
          <a:off x="4985816" y="2044135"/>
          <a:ext cx="204418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Describe what the problem is.</a:t>
          </a:r>
        </a:p>
      </dsp:txBody>
      <dsp:txXfrm>
        <a:off x="4985816" y="2044135"/>
        <a:ext cx="2044184" cy="720000"/>
      </dsp:txXfrm>
    </dsp:sp>
    <dsp:sp modelId="{9124F233-EA82-4D99-89A9-B457500C4D5B}">
      <dsp:nvSpPr>
        <dsp:cNvPr id="0" name=""/>
        <dsp:cNvSpPr/>
      </dsp:nvSpPr>
      <dsp:spPr>
        <a:xfrm>
          <a:off x="7949883" y="834727"/>
          <a:ext cx="919882" cy="9198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3A5202-EA4E-45EC-A8ED-4C5E9BCD97DA}">
      <dsp:nvSpPr>
        <dsp:cNvPr id="0" name=""/>
        <dsp:cNvSpPr/>
      </dsp:nvSpPr>
      <dsp:spPr>
        <a:xfrm>
          <a:off x="7387732" y="2044135"/>
          <a:ext cx="204418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Talk the problem through</a:t>
          </a:r>
        </a:p>
      </dsp:txBody>
      <dsp:txXfrm>
        <a:off x="7387732" y="2044135"/>
        <a:ext cx="2044184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58FF22-6F20-45BD-A896-ACB55373A5CD}">
      <dsp:nvSpPr>
        <dsp:cNvPr id="0" name=""/>
        <dsp:cNvSpPr/>
      </dsp:nvSpPr>
      <dsp:spPr>
        <a:xfrm>
          <a:off x="1186027" y="612"/>
          <a:ext cx="2252491" cy="13514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Problem solving – Process taking action</a:t>
          </a:r>
        </a:p>
      </dsp:txBody>
      <dsp:txXfrm>
        <a:off x="1225611" y="40196"/>
        <a:ext cx="2173323" cy="1272327"/>
      </dsp:txXfrm>
    </dsp:sp>
    <dsp:sp modelId="{4F5F5ED1-EB49-4F97-A3BC-4BAB0C573673}">
      <dsp:nvSpPr>
        <dsp:cNvPr id="0" name=""/>
        <dsp:cNvSpPr/>
      </dsp:nvSpPr>
      <dsp:spPr>
        <a:xfrm>
          <a:off x="3636739" y="397051"/>
          <a:ext cx="477528" cy="55861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tint val="6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tint val="6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tint val="6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3636739" y="508775"/>
        <a:ext cx="334270" cy="335170"/>
      </dsp:txXfrm>
    </dsp:sp>
    <dsp:sp modelId="{71D3C5A2-2AA3-4905-B5BD-789671F80CF9}">
      <dsp:nvSpPr>
        <dsp:cNvPr id="0" name=""/>
        <dsp:cNvSpPr/>
      </dsp:nvSpPr>
      <dsp:spPr>
        <a:xfrm>
          <a:off x="4339516" y="612"/>
          <a:ext cx="2252491" cy="13514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Decision making – Cause of Action – to solve the problem</a:t>
          </a:r>
        </a:p>
      </dsp:txBody>
      <dsp:txXfrm>
        <a:off x="4379100" y="40196"/>
        <a:ext cx="2173323" cy="1272327"/>
      </dsp:txXfrm>
    </dsp:sp>
    <dsp:sp modelId="{0A91D931-CF36-455C-A8B8-1F4019A5C95B}">
      <dsp:nvSpPr>
        <dsp:cNvPr id="0" name=""/>
        <dsp:cNvSpPr/>
      </dsp:nvSpPr>
      <dsp:spPr>
        <a:xfrm>
          <a:off x="6790227" y="397051"/>
          <a:ext cx="477528" cy="55861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tint val="6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tint val="6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tint val="6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790227" y="508775"/>
        <a:ext cx="334270" cy="335170"/>
      </dsp:txXfrm>
    </dsp:sp>
    <dsp:sp modelId="{E38221B0-29F5-44EB-8E64-6875889F3B50}">
      <dsp:nvSpPr>
        <dsp:cNvPr id="0" name=""/>
        <dsp:cNvSpPr/>
      </dsp:nvSpPr>
      <dsp:spPr>
        <a:xfrm>
          <a:off x="7493005" y="612"/>
          <a:ext cx="2252491" cy="13514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Decision Must be made when you face a problem</a:t>
          </a:r>
        </a:p>
      </dsp:txBody>
      <dsp:txXfrm>
        <a:off x="7532589" y="40196"/>
        <a:ext cx="2173323" cy="1272327"/>
      </dsp:txXfrm>
    </dsp:sp>
    <dsp:sp modelId="{81E6A226-C363-45FC-A23E-0201DE8F2BEF}">
      <dsp:nvSpPr>
        <dsp:cNvPr id="0" name=""/>
        <dsp:cNvSpPr/>
      </dsp:nvSpPr>
      <dsp:spPr>
        <a:xfrm rot="5400000">
          <a:off x="8380487" y="1509782"/>
          <a:ext cx="477528" cy="55861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tint val="6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tint val="6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tint val="6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8451666" y="1550327"/>
        <a:ext cx="335170" cy="334270"/>
      </dsp:txXfrm>
    </dsp:sp>
    <dsp:sp modelId="{0B08E21B-55E9-4B11-B444-A40F56958C36}">
      <dsp:nvSpPr>
        <dsp:cNvPr id="0" name=""/>
        <dsp:cNvSpPr/>
      </dsp:nvSpPr>
      <dsp:spPr>
        <a:xfrm>
          <a:off x="7493005" y="2253104"/>
          <a:ext cx="2252491" cy="13514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INPUT…PROBLEM SOLVING</a:t>
          </a:r>
        </a:p>
      </dsp:txBody>
      <dsp:txXfrm>
        <a:off x="7532589" y="2292688"/>
        <a:ext cx="2173323" cy="1272327"/>
      </dsp:txXfrm>
    </dsp:sp>
    <dsp:sp modelId="{F81BA194-92EB-4351-BDDE-A5743BF2A991}">
      <dsp:nvSpPr>
        <dsp:cNvPr id="0" name=""/>
        <dsp:cNvSpPr/>
      </dsp:nvSpPr>
      <dsp:spPr>
        <a:xfrm rot="10800000">
          <a:off x="6817257" y="2649543"/>
          <a:ext cx="477528" cy="55861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5">
                <a:tint val="6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tint val="6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tint val="6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6960515" y="2761267"/>
        <a:ext cx="334270" cy="335170"/>
      </dsp:txXfrm>
    </dsp:sp>
    <dsp:sp modelId="{99CDDC01-D808-4F22-8872-2C7E4498E893}">
      <dsp:nvSpPr>
        <dsp:cNvPr id="0" name=""/>
        <dsp:cNvSpPr/>
      </dsp:nvSpPr>
      <dsp:spPr>
        <a:xfrm>
          <a:off x="4339516" y="2253104"/>
          <a:ext cx="2252491" cy="135149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OUTPUT....DECISION MAKING</a:t>
          </a:r>
        </a:p>
      </dsp:txBody>
      <dsp:txXfrm>
        <a:off x="4379100" y="2292688"/>
        <a:ext cx="2173323" cy="12723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758FDF-A8D2-4D97-919C-C8F14F0B69A3}">
      <dsp:nvSpPr>
        <dsp:cNvPr id="0" name=""/>
        <dsp:cNvSpPr/>
      </dsp:nvSpPr>
      <dsp:spPr>
        <a:xfrm>
          <a:off x="948241" y="524873"/>
          <a:ext cx="1452060" cy="14520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B716DE-2988-453C-9C00-CDBA75D3B603}">
      <dsp:nvSpPr>
        <dsp:cNvPr id="0" name=""/>
        <dsp:cNvSpPr/>
      </dsp:nvSpPr>
      <dsp:spPr>
        <a:xfrm>
          <a:off x="60871" y="2360339"/>
          <a:ext cx="32268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Diagnosing The Problem</a:t>
          </a:r>
        </a:p>
      </dsp:txBody>
      <dsp:txXfrm>
        <a:off x="60871" y="2360339"/>
        <a:ext cx="3226800" cy="720000"/>
      </dsp:txXfrm>
    </dsp:sp>
    <dsp:sp modelId="{C3D4264D-E8F8-4813-99EA-1BDA1D347C69}">
      <dsp:nvSpPr>
        <dsp:cNvPr id="0" name=""/>
        <dsp:cNvSpPr/>
      </dsp:nvSpPr>
      <dsp:spPr>
        <a:xfrm>
          <a:off x="4739732" y="524873"/>
          <a:ext cx="1452060" cy="14520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A48235-8BA5-4B42-AFE6-1BF999A2B2A5}">
      <dsp:nvSpPr>
        <dsp:cNvPr id="0" name=""/>
        <dsp:cNvSpPr/>
      </dsp:nvSpPr>
      <dsp:spPr>
        <a:xfrm>
          <a:off x="3852362" y="2360339"/>
          <a:ext cx="32268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Identify The Problem</a:t>
          </a:r>
        </a:p>
      </dsp:txBody>
      <dsp:txXfrm>
        <a:off x="3852362" y="2360339"/>
        <a:ext cx="3226800" cy="720000"/>
      </dsp:txXfrm>
    </dsp:sp>
    <dsp:sp modelId="{42BCEE06-6531-4A7D-8608-3C0FDA0FDB70}">
      <dsp:nvSpPr>
        <dsp:cNvPr id="0" name=""/>
        <dsp:cNvSpPr/>
      </dsp:nvSpPr>
      <dsp:spPr>
        <a:xfrm>
          <a:off x="8531223" y="524873"/>
          <a:ext cx="1452060" cy="14520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7C28DE-86FE-4C84-A5CF-3DF7449D20E2}">
      <dsp:nvSpPr>
        <dsp:cNvPr id="0" name=""/>
        <dsp:cNvSpPr/>
      </dsp:nvSpPr>
      <dsp:spPr>
        <a:xfrm>
          <a:off x="7643853" y="2360339"/>
          <a:ext cx="32268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Resolve The Problem</a:t>
          </a:r>
        </a:p>
      </dsp:txBody>
      <dsp:txXfrm>
        <a:off x="7643853" y="2360339"/>
        <a:ext cx="32268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380E5F-2E78-4046-BE23-D7DBC5FFFAB0}">
      <dsp:nvSpPr>
        <dsp:cNvPr id="0" name=""/>
        <dsp:cNvSpPr/>
      </dsp:nvSpPr>
      <dsp:spPr>
        <a:xfrm>
          <a:off x="1322" y="81131"/>
          <a:ext cx="4640570" cy="29467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294B51-1FE3-4D84-9CB6-930A5AE30768}">
      <dsp:nvSpPr>
        <dsp:cNvPr id="0" name=""/>
        <dsp:cNvSpPr/>
      </dsp:nvSpPr>
      <dsp:spPr>
        <a:xfrm>
          <a:off x="516940" y="570969"/>
          <a:ext cx="4640570" cy="29467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Alternative Solutions</a:t>
          </a:r>
        </a:p>
      </dsp:txBody>
      <dsp:txXfrm>
        <a:off x="603248" y="657277"/>
        <a:ext cx="4467954" cy="2774145"/>
      </dsp:txXfrm>
    </dsp:sp>
    <dsp:sp modelId="{8DC26914-5AF8-4F25-A49E-1486BF0C2E81}">
      <dsp:nvSpPr>
        <dsp:cNvPr id="0" name=""/>
        <dsp:cNvSpPr/>
      </dsp:nvSpPr>
      <dsp:spPr>
        <a:xfrm>
          <a:off x="5673129" y="81131"/>
          <a:ext cx="4640570" cy="29467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506556-0D8D-41D5-9BB6-780B2F1AE1FD}">
      <dsp:nvSpPr>
        <dsp:cNvPr id="0" name=""/>
        <dsp:cNvSpPr/>
      </dsp:nvSpPr>
      <dsp:spPr>
        <a:xfrm>
          <a:off x="6188748" y="570969"/>
          <a:ext cx="4640570" cy="29467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Choosing The Most Appropriate Solution</a:t>
          </a:r>
        </a:p>
      </dsp:txBody>
      <dsp:txXfrm>
        <a:off x="6275056" y="657277"/>
        <a:ext cx="4467954" cy="277414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441FA6-ED2E-4A4B-A89B-5E135A6D8B7F}">
      <dsp:nvSpPr>
        <dsp:cNvPr id="0" name=""/>
        <dsp:cNvSpPr/>
      </dsp:nvSpPr>
      <dsp:spPr>
        <a:xfrm>
          <a:off x="0" y="0"/>
          <a:ext cx="3697469" cy="3715712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This is costing the NHS 14.7 Billion pounds a year in the U.K, The majority of this money is taken up by patient’s admissions resulting to work related stress, Also family stress and financial stress.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The statistics &amp; the facts are stating that the number of stress within the U.K seems to be going up as compared to a survey that was done in 2019. Stating that Women’s statistics are  usually higher than men due to family chores such as looking after children keeping a family home. The most common illness in the UK was chest pain and Women usually suffer from nausea vomiting .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Also states that people with a more stressful profession such as a managerial role people who usually work within customer care have a higher number of stress.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 dirty="0"/>
        </a:p>
      </dsp:txBody>
      <dsp:txXfrm>
        <a:off x="0" y="0"/>
        <a:ext cx="3697469" cy="371571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163FD1-E54E-4EBF-930F-CD29151FA7EE}">
      <dsp:nvSpPr>
        <dsp:cNvPr id="0" name=""/>
        <dsp:cNvSpPr/>
      </dsp:nvSpPr>
      <dsp:spPr>
        <a:xfrm>
          <a:off x="0" y="5"/>
          <a:ext cx="1969101" cy="11814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STRENGTH  ……. Theses are usually internal these would cover society, culture &amp; politic side.  What resources do we have ? What product is working well &amp; also what is our competitive advantage.</a:t>
          </a:r>
        </a:p>
      </dsp:txBody>
      <dsp:txXfrm>
        <a:off x="0" y="5"/>
        <a:ext cx="1969101" cy="1181460"/>
      </dsp:txXfrm>
    </dsp:sp>
    <dsp:sp modelId="{ABA0FB71-93ED-47C9-8823-50EA04922C0A}">
      <dsp:nvSpPr>
        <dsp:cNvPr id="0" name=""/>
        <dsp:cNvSpPr/>
      </dsp:nvSpPr>
      <dsp:spPr>
        <a:xfrm>
          <a:off x="2167021" y="5"/>
          <a:ext cx="1969101" cy="11814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WEAKNESS…..These would be all the negatives within the business. Where can we improve, What products are underperforming,&amp; where  are these lacking within the resources.</a:t>
          </a:r>
        </a:p>
      </dsp:txBody>
      <dsp:txXfrm>
        <a:off x="2167021" y="5"/>
        <a:ext cx="1969101" cy="1181460"/>
      </dsp:txXfrm>
    </dsp:sp>
    <dsp:sp modelId="{01E3B8CD-4C6F-41DA-ACD6-C9E4F38BAAC1}">
      <dsp:nvSpPr>
        <dsp:cNvPr id="0" name=""/>
        <dsp:cNvSpPr/>
      </dsp:nvSpPr>
      <dsp:spPr>
        <a:xfrm>
          <a:off x="504" y="1898113"/>
          <a:ext cx="1969101" cy="11814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OPPORTUNITIES….These are the positives What sort of technology can we use to improve Is it possible we can expand operations, &amp; what market are we able to explore.</a:t>
          </a:r>
        </a:p>
      </dsp:txBody>
      <dsp:txXfrm>
        <a:off x="504" y="1898113"/>
        <a:ext cx="1969101" cy="1181460"/>
      </dsp:txXfrm>
    </dsp:sp>
    <dsp:sp modelId="{DBC7FC55-9401-43DF-8DA5-FA7543A8D4B6}">
      <dsp:nvSpPr>
        <dsp:cNvPr id="0" name=""/>
        <dsp:cNvSpPr/>
      </dsp:nvSpPr>
      <dsp:spPr>
        <a:xfrm>
          <a:off x="2166516" y="1898113"/>
          <a:ext cx="1969101" cy="118146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THREATS….What do other companies do better. Are they paying a  lower cost on there supplier’s  than ours, Are they on a tight labor supply and so on.</a:t>
          </a:r>
        </a:p>
      </dsp:txBody>
      <dsp:txXfrm>
        <a:off x="2166516" y="1898113"/>
        <a:ext cx="1969101" cy="1181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9B3372-74CF-4E21-A4D4-286B22AA5A6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3762BE-D43C-49F5-99A5-BF49C695927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85766F-5EC0-4797-B4D1-777FCB005B11}" type="datetimeFigureOut">
              <a:rPr lang="en-US" smtClean="0"/>
              <a:t>11/13/2021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89E452-9BCA-4AF5-9A9C-233BF410EAA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BF9F63-CE4F-44E2-A07D-7E654DE9F57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0AC76B-F5B1-4D6E-BACD-2A80744AC9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1452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B4B5EC-152C-4627-80C0-63B10D5574EF}" type="datetimeFigureOut">
              <a:rPr lang="en-US" smtClean="0"/>
              <a:t>11/13/2021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EEE60E-651F-40CC-AD73-C00F10CE42B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41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813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87383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79051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3646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3489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9129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019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912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295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1613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4654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58639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3192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73032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11/13/2021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75062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9914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11/13/2021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786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1602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  <p:sldLayoutId id="2147483901" r:id="rId12"/>
    <p:sldLayoutId id="2147483902" r:id="rId13"/>
    <p:sldLayoutId id="2147483903" r:id="rId14"/>
    <p:sldLayoutId id="2147483904" r:id="rId15"/>
    <p:sldLayoutId id="2147483905" r:id="rId16"/>
    <p:sldLayoutId id="2147483906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21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4DBA1-7CA2-4558-A684-8F272991D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643466"/>
            <a:ext cx="7449552" cy="4868259"/>
          </a:xfrm>
          <a:effectLst>
            <a:innerShdw blurRad="88900" dist="50800" dir="13500000">
              <a:prstClr val="black">
                <a:alpha val="30000"/>
              </a:prstClr>
            </a:inn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500" dirty="0"/>
              <a:t>Charles </a:t>
            </a:r>
            <a:r>
              <a:rPr lang="en-US" sz="5500" dirty="0" err="1"/>
              <a:t>Nimoh</a:t>
            </a:r>
            <a:br>
              <a:rPr lang="en-US" sz="5500" dirty="0"/>
            </a:br>
            <a:r>
              <a:rPr lang="en-US" sz="5500" dirty="0"/>
              <a:t>Paula Louise Canning</a:t>
            </a:r>
            <a:br>
              <a:rPr lang="en-US" sz="5500" dirty="0"/>
            </a:br>
            <a:r>
              <a:rPr lang="en-US" sz="5500" dirty="0"/>
              <a:t>2026605</a:t>
            </a:r>
            <a:br>
              <a:rPr lang="en-US" sz="5500" dirty="0"/>
            </a:br>
            <a:r>
              <a:rPr lang="en-US" sz="5500" dirty="0"/>
              <a:t>9/11/2021</a:t>
            </a:r>
            <a:br>
              <a:rPr lang="en-US" sz="5500" dirty="0"/>
            </a:br>
            <a:r>
              <a:rPr lang="en-US" sz="5500" dirty="0"/>
              <a:t>BMSW-4004 </a:t>
            </a:r>
            <a:r>
              <a:rPr lang="en-US" sz="5500" dirty="0" err="1"/>
              <a:t>Birm</a:t>
            </a:r>
            <a:br>
              <a:rPr lang="en-US" sz="5500" dirty="0"/>
            </a:br>
            <a:endParaRPr lang="en-US" sz="5500" dirty="0"/>
          </a:p>
        </p:txBody>
      </p:sp>
    </p:spTree>
    <p:extLst>
      <p:ext uri="{BB962C8B-B14F-4D97-AF65-F5344CB8AC3E}">
        <p14:creationId xmlns:p14="http://schemas.microsoft.com/office/powerpoint/2010/main" val="1871196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8D3E5-C7A3-47DF-A374-46BF83A699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2063262"/>
            <a:ext cx="3739278" cy="2661138"/>
          </a:xfrm>
        </p:spPr>
        <p:txBody>
          <a:bodyPr anchor="ctr">
            <a:normAutofit/>
          </a:bodyPr>
          <a:lstStyle/>
          <a:p>
            <a:r>
              <a:rPr lang="en-US" sz="4600">
                <a:latin typeface="Rockwell" panose="02060603020205020403" pitchFamily="18" charset="0"/>
              </a:rPr>
              <a:t> Problem Solving &amp; Decision Making</a:t>
            </a:r>
          </a:p>
        </p:txBody>
      </p:sp>
      <p:pic>
        <p:nvPicPr>
          <p:cNvPr id="6" name="Graphic 5" descr="Person with Idea">
            <a:extLst>
              <a:ext uri="{FF2B5EF4-FFF2-40B4-BE49-F238E27FC236}">
                <a16:creationId xmlns:a16="http://schemas.microsoft.com/office/drawing/2014/main" id="{8251FB11-658D-4378-B048-F4330154E0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26167" y="640080"/>
            <a:ext cx="5577840" cy="5577840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19359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B6CE4-2B13-4715-B5B2-615A55922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dirty="0">
                <a:latin typeface="Rockwell" panose="02060603020205020403" pitchFamily="18" charset="0"/>
              </a:rPr>
              <a:t>The Problem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35E55962-9169-4026-90E3-3D78C706BF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1038" y="2336800"/>
          <a:ext cx="9613900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3689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FD2D256-AA4F-460D-9D62-4692F294B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4714194"/>
            <a:ext cx="8129353" cy="1311176"/>
          </a:xfrm>
        </p:spPr>
        <p:txBody>
          <a:bodyPr anchor="b">
            <a:normAutofit/>
          </a:bodyPr>
          <a:lstStyle/>
          <a:p>
            <a:pPr algn="r"/>
            <a:r>
              <a:rPr lang="en-US" sz="4800"/>
              <a:t>Solving The Problem</a:t>
            </a:r>
            <a:endParaRPr lang="en-GB" sz="4800"/>
          </a:p>
        </p:txBody>
      </p:sp>
      <p:graphicFrame>
        <p:nvGraphicFramePr>
          <p:cNvPr id="9" name="Content Placeholder 6">
            <a:extLst>
              <a:ext uri="{FF2B5EF4-FFF2-40B4-BE49-F238E27FC236}">
                <a16:creationId xmlns:a16="http://schemas.microsoft.com/office/drawing/2014/main" id="{3B0CE633-8D35-4CE8-B7AA-A9239D14BB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659314"/>
              </p:ext>
            </p:extLst>
          </p:nvPr>
        </p:nvGraphicFramePr>
        <p:xfrm>
          <a:off x="620713" y="644525"/>
          <a:ext cx="10931525" cy="3605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21794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42FA989-6B7C-488C-85ED-CB8D01BA3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0345525"/>
              </p:ext>
            </p:extLst>
          </p:nvPr>
        </p:nvGraphicFramePr>
        <p:xfrm>
          <a:off x="620713" y="644525"/>
          <a:ext cx="10931525" cy="3605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3417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B6CE4-2B13-4715-B5B2-615A55922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latin typeface="Rockwell" panose="02060603020205020403" pitchFamily="18" charset="0"/>
              </a:rPr>
              <a:t>WORK RELATED STRESS</a:t>
            </a:r>
            <a:br>
              <a:rPr lang="en-US">
                <a:latin typeface="Rockwell" panose="02060603020205020403" pitchFamily="18" charset="0"/>
              </a:rPr>
            </a:br>
            <a:endParaRPr lang="en-US">
              <a:latin typeface="Rockwell" panose="02060603020205020403" pitchFamily="18" charset="0"/>
            </a:endParaRP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F37EB3CE-4721-4B13-A280-0D64EDE00F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3458579"/>
              </p:ext>
            </p:extLst>
          </p:nvPr>
        </p:nvGraphicFramePr>
        <p:xfrm>
          <a:off x="681037" y="2336800"/>
          <a:ext cx="10830641" cy="359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8318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he 2020 UK workplace stress survey | Perkbox">
            <a:extLst>
              <a:ext uri="{FF2B5EF4-FFF2-40B4-BE49-F238E27FC236}">
                <a16:creationId xmlns:a16="http://schemas.microsoft.com/office/drawing/2014/main" id="{FFB23E75-9BD7-4637-BD70-AF556CA04D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1490"/>
          <a:stretch/>
        </p:blipFill>
        <p:spPr bwMode="auto">
          <a:xfrm>
            <a:off x="5470294" y="717308"/>
            <a:ext cx="5018565" cy="5218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3" name="TextBox 10">
            <a:extLst>
              <a:ext uri="{FF2B5EF4-FFF2-40B4-BE49-F238E27FC236}">
                <a16:creationId xmlns:a16="http://schemas.microsoft.com/office/drawing/2014/main" id="{AF22E9A9-F1BA-4165-9550-DB01AD9983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09365682"/>
              </p:ext>
            </p:extLst>
          </p:nvPr>
        </p:nvGraphicFramePr>
        <p:xfrm>
          <a:off x="680322" y="1019596"/>
          <a:ext cx="3697469" cy="49165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30712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59879-37B5-46D0-BCF8-597AC9A13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>
            <a:normAutofit/>
          </a:bodyPr>
          <a:lstStyle/>
          <a:p>
            <a:r>
              <a:rPr lang="en-US" sz="2400"/>
              <a:t>S.W.O.T</a:t>
            </a:r>
            <a:endParaRPr lang="en-GB" sz="2400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F3BA329E-0CE7-411B-BF71-8138FB57EB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0037565"/>
              </p:ext>
            </p:extLst>
          </p:nvPr>
        </p:nvGraphicFramePr>
        <p:xfrm>
          <a:off x="680321" y="2336873"/>
          <a:ext cx="4136123" cy="3599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Swot analysis">
            <a:extLst>
              <a:ext uri="{FF2B5EF4-FFF2-40B4-BE49-F238E27FC236}">
                <a16:creationId xmlns:a16="http://schemas.microsoft.com/office/drawing/2014/main" id="{3F76A05F-9EF8-42F9-B472-02AF838AF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64973" y="2336873"/>
            <a:ext cx="6303134" cy="3275653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227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05C67CB9-3AD6-492C-928B-7A30B6B06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P.E.S.T.E.L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5ACF10D-A6FB-4475-BB21-77FC695F86A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POLITICAL</a:t>
            </a:r>
          </a:p>
          <a:p>
            <a:r>
              <a:rPr lang="en-US" dirty="0"/>
              <a:t>ECCONOMIC</a:t>
            </a:r>
          </a:p>
          <a:p>
            <a:r>
              <a:rPr lang="en-US" dirty="0"/>
              <a:t>SOCIAL</a:t>
            </a:r>
          </a:p>
          <a:p>
            <a:r>
              <a:rPr lang="en-US" dirty="0"/>
              <a:t>TECHNOLOGY</a:t>
            </a:r>
          </a:p>
          <a:p>
            <a:r>
              <a:rPr lang="en-US" dirty="0"/>
              <a:t>ENVIROMENT</a:t>
            </a:r>
          </a:p>
          <a:p>
            <a:r>
              <a:rPr lang="en-US" dirty="0"/>
              <a:t>LEGAL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7B7B7B-7D76-4749-8BC0-1A579CBD0B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 rot="21306571">
            <a:off x="8877253" y="3319893"/>
            <a:ext cx="2492143" cy="1581172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&lt;Insert a picture or drawing of your prototype here&gt;</a:t>
            </a:r>
          </a:p>
        </p:txBody>
      </p:sp>
      <p:pic>
        <p:nvPicPr>
          <p:cNvPr id="1030" name="Picture 6" descr="StrategicCoffee: How to do a PESTEL analysis">
            <a:extLst>
              <a:ext uri="{FF2B5EF4-FFF2-40B4-BE49-F238E27FC236}">
                <a16:creationId xmlns:a16="http://schemas.microsoft.com/office/drawing/2014/main" id="{86C4E5CF-CC16-4FAA-8089-7EF1AE4E8C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6658" y="2072448"/>
            <a:ext cx="5186619" cy="3919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84109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34E9BA1-0D87-44F8-9E00-EC53933CBF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</p:spPr>
        <p:txBody>
          <a:bodyPr>
            <a:normAutofit/>
          </a:bodyPr>
          <a:lstStyle/>
          <a:p>
            <a:r>
              <a:rPr lang="en-US"/>
              <a:t>FISHBONE</a:t>
            </a:r>
            <a:endParaRPr lang="en-GB"/>
          </a:p>
        </p:txBody>
      </p:sp>
      <p:sp>
        <p:nvSpPr>
          <p:cNvPr id="2062" name="Content Placeholder 2053">
            <a:extLst>
              <a:ext uri="{FF2B5EF4-FFF2-40B4-BE49-F238E27FC236}">
                <a16:creationId xmlns:a16="http://schemas.microsoft.com/office/drawing/2014/main" id="{854E2969-FC4B-44A0-B86A-5690B09AB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4849971" cy="3599316"/>
          </a:xfrm>
        </p:spPr>
        <p:txBody>
          <a:bodyPr>
            <a:normAutofit/>
          </a:bodyPr>
          <a:lstStyle/>
          <a:p>
            <a:r>
              <a:rPr lang="en-US" sz="1400"/>
              <a:t>Environment</a:t>
            </a:r>
          </a:p>
          <a:p>
            <a:endParaRPr lang="en-US" sz="1400"/>
          </a:p>
          <a:p>
            <a:r>
              <a:rPr lang="en-US" sz="1400"/>
              <a:t>Machine</a:t>
            </a:r>
          </a:p>
          <a:p>
            <a:endParaRPr lang="en-US" sz="1400"/>
          </a:p>
          <a:p>
            <a:r>
              <a:rPr lang="en-US" sz="1400"/>
              <a:t>Man</a:t>
            </a:r>
          </a:p>
          <a:p>
            <a:endParaRPr lang="en-US" sz="1400"/>
          </a:p>
          <a:p>
            <a:r>
              <a:rPr lang="en-US" sz="1400"/>
              <a:t>Measurement</a:t>
            </a:r>
          </a:p>
          <a:p>
            <a:endParaRPr lang="en-US" sz="1400"/>
          </a:p>
          <a:p>
            <a:r>
              <a:rPr lang="en-US" sz="1400"/>
              <a:t>Material</a:t>
            </a:r>
          </a:p>
          <a:p>
            <a:endParaRPr lang="en-US" sz="1400"/>
          </a:p>
          <a:p>
            <a:r>
              <a:rPr lang="en-US" sz="1400"/>
              <a:t>Method</a:t>
            </a:r>
          </a:p>
        </p:txBody>
      </p:sp>
      <p:pic>
        <p:nvPicPr>
          <p:cNvPr id="2" name="Picture 4" descr="Fishbone Diagram">
            <a:extLst>
              <a:ext uri="{FF2B5EF4-FFF2-40B4-BE49-F238E27FC236}">
                <a16:creationId xmlns:a16="http://schemas.microsoft.com/office/drawing/2014/main" id="{19B749C5-A9DE-4B18-8609-0C90EFFCB0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13" r="3956" b="6"/>
          <a:stretch/>
        </p:blipFill>
        <p:spPr bwMode="auto">
          <a:xfrm>
            <a:off x="4329239" y="2250509"/>
            <a:ext cx="4636735" cy="1718960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What is a Fishbone Diagram? How to Use a Fishbone Diagram | Gliffy by  Perforce">
            <a:extLst>
              <a:ext uri="{FF2B5EF4-FFF2-40B4-BE49-F238E27FC236}">
                <a16:creationId xmlns:a16="http://schemas.microsoft.com/office/drawing/2014/main" id="{8ED6A3F0-6010-4F3D-BD7B-9931369332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65" r="2467" b="-2"/>
          <a:stretch/>
        </p:blipFill>
        <p:spPr bwMode="auto">
          <a:xfrm rot="21600000">
            <a:off x="7045022" y="4385813"/>
            <a:ext cx="3110482" cy="1718959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2613301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7C0B241-13E5-418D-8920-D23491E2D2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579702B-25C7-40D7-9E29-7686B11A966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7866CFD-F94E-4AE5-ACEA-86FEC0F48A1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6168</TotalTime>
  <Words>420</Words>
  <Application>Microsoft Office PowerPoint</Application>
  <PresentationFormat>Widescreen</PresentationFormat>
  <Paragraphs>49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Rockwell</vt:lpstr>
      <vt:lpstr>Tahoma</vt:lpstr>
      <vt:lpstr>Trebuchet MS</vt:lpstr>
      <vt:lpstr>Berlin</vt:lpstr>
      <vt:lpstr>Charles Nimoh Paula Louise Canning 2026605 9/11/2021 BMSW-4004 Birm </vt:lpstr>
      <vt:lpstr> Problem Solving &amp; Decision Making</vt:lpstr>
      <vt:lpstr>The Problem</vt:lpstr>
      <vt:lpstr>Solving The Problem</vt:lpstr>
      <vt:lpstr>PowerPoint Presentation</vt:lpstr>
      <vt:lpstr>WORK RELATED STRESS </vt:lpstr>
      <vt:lpstr>PowerPoint Presentation</vt:lpstr>
      <vt:lpstr>S.W.O.T</vt:lpstr>
      <vt:lpstr>P.E.S.T.E.L</vt:lpstr>
      <vt:lpstr>FISHBONE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Problem Solving &amp; Decision Making</dc:title>
  <dc:creator>Paula Canning</dc:creator>
  <cp:lastModifiedBy>Paula Canning</cp:lastModifiedBy>
  <cp:revision>1</cp:revision>
  <dcterms:created xsi:type="dcterms:W3CDTF">2021-11-08T10:02:50Z</dcterms:created>
  <dcterms:modified xsi:type="dcterms:W3CDTF">2021-11-15T12:49:22Z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