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ha Burdess" userId="335f82bd786a0280" providerId="LiveId" clId="{0628A9CC-BDF8-4E92-A3C2-C18B8AAA2520}"/>
    <pc:docChg chg="custSel modSld">
      <pc:chgData name="Alisha Burdess" userId="335f82bd786a0280" providerId="LiveId" clId="{0628A9CC-BDF8-4E92-A3C2-C18B8AAA2520}" dt="2020-01-20T18:35:12.813" v="8" actId="478"/>
      <pc:docMkLst>
        <pc:docMk/>
      </pc:docMkLst>
      <pc:sldChg chg="delSp modSp">
        <pc:chgData name="Alisha Burdess" userId="335f82bd786a0280" providerId="LiveId" clId="{0628A9CC-BDF8-4E92-A3C2-C18B8AAA2520}" dt="2020-01-20T18:34:41.431" v="1" actId="1076"/>
        <pc:sldMkLst>
          <pc:docMk/>
          <pc:sldMk cId="3663886845" sldId="257"/>
        </pc:sldMkLst>
        <pc:spChg chg="mod">
          <ac:chgData name="Alisha Burdess" userId="335f82bd786a0280" providerId="LiveId" clId="{0628A9CC-BDF8-4E92-A3C2-C18B8AAA2520}" dt="2020-01-20T18:34:41.431" v="1" actId="1076"/>
          <ac:spMkLst>
            <pc:docMk/>
            <pc:sldMk cId="3663886845" sldId="257"/>
            <ac:spMk id="2" creationId="{E3E37ABE-AAD6-4049-B4BD-28ACE0EB72A8}"/>
          </ac:spMkLst>
        </pc:spChg>
        <pc:spChg chg="del">
          <ac:chgData name="Alisha Burdess" userId="335f82bd786a0280" providerId="LiveId" clId="{0628A9CC-BDF8-4E92-A3C2-C18B8AAA2520}" dt="2020-01-20T18:34:36.476" v="0" actId="478"/>
          <ac:spMkLst>
            <pc:docMk/>
            <pc:sldMk cId="3663886845" sldId="257"/>
            <ac:spMk id="3" creationId="{AD7FE559-5370-43A3-89E0-B5E3C781AB03}"/>
          </ac:spMkLst>
        </pc:spChg>
      </pc:sldChg>
      <pc:sldChg chg="delSp modSp">
        <pc:chgData name="Alisha Burdess" userId="335f82bd786a0280" providerId="LiveId" clId="{0628A9CC-BDF8-4E92-A3C2-C18B8AAA2520}" dt="2020-01-20T18:34:50.556" v="3" actId="1076"/>
        <pc:sldMkLst>
          <pc:docMk/>
          <pc:sldMk cId="2723614577" sldId="258"/>
        </pc:sldMkLst>
        <pc:spChg chg="mod">
          <ac:chgData name="Alisha Burdess" userId="335f82bd786a0280" providerId="LiveId" clId="{0628A9CC-BDF8-4E92-A3C2-C18B8AAA2520}" dt="2020-01-20T18:34:50.556" v="3" actId="1076"/>
          <ac:spMkLst>
            <pc:docMk/>
            <pc:sldMk cId="2723614577" sldId="258"/>
            <ac:spMk id="2" creationId="{1F6A5CC3-17C8-41DF-B9BD-E74DBEA09A2D}"/>
          </ac:spMkLst>
        </pc:spChg>
        <pc:spChg chg="del">
          <ac:chgData name="Alisha Burdess" userId="335f82bd786a0280" providerId="LiveId" clId="{0628A9CC-BDF8-4E92-A3C2-C18B8AAA2520}" dt="2020-01-20T18:34:45.451" v="2" actId="478"/>
          <ac:spMkLst>
            <pc:docMk/>
            <pc:sldMk cId="2723614577" sldId="258"/>
            <ac:spMk id="3" creationId="{4D83547B-2CE4-42A5-BFDC-BEFD338F0FF9}"/>
          </ac:spMkLst>
        </pc:spChg>
      </pc:sldChg>
      <pc:sldChg chg="delSp modSp">
        <pc:chgData name="Alisha Burdess" userId="335f82bd786a0280" providerId="LiveId" clId="{0628A9CC-BDF8-4E92-A3C2-C18B8AAA2520}" dt="2020-01-20T18:35:00.053" v="5" actId="1076"/>
        <pc:sldMkLst>
          <pc:docMk/>
          <pc:sldMk cId="2621005379" sldId="259"/>
        </pc:sldMkLst>
        <pc:spChg chg="mod">
          <ac:chgData name="Alisha Burdess" userId="335f82bd786a0280" providerId="LiveId" clId="{0628A9CC-BDF8-4E92-A3C2-C18B8AAA2520}" dt="2020-01-20T18:35:00.053" v="5" actId="1076"/>
          <ac:spMkLst>
            <pc:docMk/>
            <pc:sldMk cId="2621005379" sldId="259"/>
            <ac:spMk id="2" creationId="{38A8CB34-0D06-4009-AC8A-3BFBDEB9DF29}"/>
          </ac:spMkLst>
        </pc:spChg>
        <pc:spChg chg="del">
          <ac:chgData name="Alisha Burdess" userId="335f82bd786a0280" providerId="LiveId" clId="{0628A9CC-BDF8-4E92-A3C2-C18B8AAA2520}" dt="2020-01-20T18:34:55.341" v="4" actId="478"/>
          <ac:spMkLst>
            <pc:docMk/>
            <pc:sldMk cId="2621005379" sldId="259"/>
            <ac:spMk id="3" creationId="{DF7BA635-08BB-4AEE-9DA9-E53488C34B86}"/>
          </ac:spMkLst>
        </pc:spChg>
      </pc:sldChg>
      <pc:sldChg chg="addSp delSp modSp">
        <pc:chgData name="Alisha Burdess" userId="335f82bd786a0280" providerId="LiveId" clId="{0628A9CC-BDF8-4E92-A3C2-C18B8AAA2520}" dt="2020-01-20T18:35:12.813" v="8" actId="478"/>
        <pc:sldMkLst>
          <pc:docMk/>
          <pc:sldMk cId="2471512727" sldId="260"/>
        </pc:sldMkLst>
        <pc:spChg chg="del">
          <ac:chgData name="Alisha Burdess" userId="335f82bd786a0280" providerId="LiveId" clId="{0628A9CC-BDF8-4E92-A3C2-C18B8AAA2520}" dt="2020-01-20T18:35:09.648" v="7" actId="478"/>
          <ac:spMkLst>
            <pc:docMk/>
            <pc:sldMk cId="2471512727" sldId="260"/>
            <ac:spMk id="2" creationId="{A83FE46E-7BA0-4DF1-B982-E6134596ED8A}"/>
          </ac:spMkLst>
        </pc:spChg>
        <pc:spChg chg="del">
          <ac:chgData name="Alisha Burdess" userId="335f82bd786a0280" providerId="LiveId" clId="{0628A9CC-BDF8-4E92-A3C2-C18B8AAA2520}" dt="2020-01-20T18:35:04.615" v="6" actId="478"/>
          <ac:spMkLst>
            <pc:docMk/>
            <pc:sldMk cId="2471512727" sldId="260"/>
            <ac:spMk id="3" creationId="{6E548085-0EFB-4313-B780-ADD73DEE85B3}"/>
          </ac:spMkLst>
        </pc:spChg>
        <pc:spChg chg="add del mod">
          <ac:chgData name="Alisha Burdess" userId="335f82bd786a0280" providerId="LiveId" clId="{0628A9CC-BDF8-4E92-A3C2-C18B8AAA2520}" dt="2020-01-20T18:35:12.813" v="8" actId="478"/>
          <ac:spMkLst>
            <pc:docMk/>
            <pc:sldMk cId="2471512727" sldId="260"/>
            <ac:spMk id="5" creationId="{21902202-4F17-43C9-A949-1E73CE91A0A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1/20/2020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11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99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657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000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1/20/2020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52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1/20/2020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3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1/20/2020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364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1/20/2020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58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029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905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843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882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30" r:id="rId5"/>
    <p:sldLayoutId id="2147483724" r:id="rId6"/>
    <p:sldLayoutId id="2147483725" r:id="rId7"/>
    <p:sldLayoutId id="2147483726" r:id="rId8"/>
    <p:sldLayoutId id="2147483729" r:id="rId9"/>
    <p:sldLayoutId id="2147483727" r:id="rId10"/>
    <p:sldLayoutId id="21474837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2">
            <a:extLst>
              <a:ext uri="{FF2B5EF4-FFF2-40B4-BE49-F238E27FC236}">
                <a16:creationId xmlns:a16="http://schemas.microsoft.com/office/drawing/2014/main" id="{031EA4A4-5D79-4817-B146-24029A2F3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EC1A8-1710-49B3-B68B-A4AA400750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3977640" cy="3204134"/>
          </a:xfrm>
        </p:spPr>
        <p:txBody>
          <a:bodyPr anchor="b">
            <a:normAutofit/>
          </a:bodyPr>
          <a:lstStyle/>
          <a:p>
            <a:r>
              <a:rPr lang="en-GB" sz="4800" b="1" u="sng" dirty="0">
                <a:latin typeface="Bahnschrift SemiBold" panose="020B0502040204020203" pitchFamily="34" charset="0"/>
              </a:rPr>
              <a:t>Referencing</a:t>
            </a:r>
          </a:p>
        </p:txBody>
      </p:sp>
      <p:pic>
        <p:nvPicPr>
          <p:cNvPr id="16" name="Picture 3">
            <a:extLst>
              <a:ext uri="{FF2B5EF4-FFF2-40B4-BE49-F238E27FC236}">
                <a16:creationId xmlns:a16="http://schemas.microsoft.com/office/drawing/2014/main" id="{D68D1C78-1FBB-40C3-B16B-5B38C59FCE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998" r="-1" b="4763"/>
          <a:stretch/>
        </p:blipFill>
        <p:spPr>
          <a:xfrm>
            <a:off x="-76180" y="10"/>
            <a:ext cx="7443196" cy="6857990"/>
          </a:xfrm>
          <a:prstGeom prst="rect">
            <a:avLst/>
          </a:prstGeom>
        </p:spPr>
      </p:pic>
      <p:sp>
        <p:nvSpPr>
          <p:cNvPr id="34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7458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37ABE-AAD6-4049-B4BD-28ACE0EB7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634" y="2839212"/>
            <a:ext cx="10168128" cy="1179576"/>
          </a:xfrm>
        </p:spPr>
        <p:txBody>
          <a:bodyPr/>
          <a:lstStyle/>
          <a:p>
            <a:r>
              <a:rPr lang="en-GB" b="1" u="sng" dirty="0"/>
              <a:t>Referencing a book </a:t>
            </a:r>
          </a:p>
        </p:txBody>
      </p:sp>
    </p:spTree>
    <p:extLst>
      <p:ext uri="{BB962C8B-B14F-4D97-AF65-F5344CB8AC3E}">
        <p14:creationId xmlns:p14="http://schemas.microsoft.com/office/powerpoint/2010/main" val="3663886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A5CC3-17C8-41DF-B9BD-E74DBEA09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8442" y="2608259"/>
            <a:ext cx="10168128" cy="1179576"/>
          </a:xfrm>
        </p:spPr>
        <p:txBody>
          <a:bodyPr/>
          <a:lstStyle/>
          <a:p>
            <a:r>
              <a:rPr lang="en-GB" b="1" u="sng" dirty="0"/>
              <a:t>Referencing a journal article </a:t>
            </a:r>
          </a:p>
        </p:txBody>
      </p:sp>
    </p:spTree>
    <p:extLst>
      <p:ext uri="{BB962C8B-B14F-4D97-AF65-F5344CB8AC3E}">
        <p14:creationId xmlns:p14="http://schemas.microsoft.com/office/powerpoint/2010/main" val="2723614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8CB34-0D06-4009-AC8A-3BFBDEB9D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8958" y="2732547"/>
            <a:ext cx="10168128" cy="1179576"/>
          </a:xfrm>
        </p:spPr>
        <p:txBody>
          <a:bodyPr/>
          <a:lstStyle/>
          <a:p>
            <a:r>
              <a:rPr lang="en-GB" b="1" u="sng" dirty="0"/>
              <a:t>Referencing a website </a:t>
            </a:r>
          </a:p>
        </p:txBody>
      </p:sp>
    </p:spTree>
    <p:extLst>
      <p:ext uri="{BB962C8B-B14F-4D97-AF65-F5344CB8AC3E}">
        <p14:creationId xmlns:p14="http://schemas.microsoft.com/office/powerpoint/2010/main" val="2621005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71512727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DarkSeedLeftStep">
      <a:dk1>
        <a:srgbClr val="000000"/>
      </a:dk1>
      <a:lt1>
        <a:srgbClr val="FFFFFF"/>
      </a:lt1>
      <a:dk2>
        <a:srgbClr val="41243C"/>
      </a:dk2>
      <a:lt2>
        <a:srgbClr val="E2E8E5"/>
      </a:lt2>
      <a:accent1>
        <a:srgbClr val="D23E7C"/>
      </a:accent1>
      <a:accent2>
        <a:srgbClr val="C02CA8"/>
      </a:accent2>
      <a:accent3>
        <a:srgbClr val="AC3ED2"/>
      </a:accent3>
      <a:accent4>
        <a:srgbClr val="6A3EC6"/>
      </a:accent4>
      <a:accent5>
        <a:srgbClr val="3E4BD2"/>
      </a:accent5>
      <a:accent6>
        <a:srgbClr val="2C77C0"/>
      </a:accent6>
      <a:hlink>
        <a:srgbClr val="746CCE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11</Words>
  <Application>Microsoft Office PowerPoint</Application>
  <PresentationFormat>Widescreen</PresentationFormat>
  <Paragraphs>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Avenir Next LT Pro</vt:lpstr>
      <vt:lpstr>Bahnschrift SemiBold</vt:lpstr>
      <vt:lpstr>Calibri</vt:lpstr>
      <vt:lpstr>AccentBoxVTI</vt:lpstr>
      <vt:lpstr>Referencing</vt:lpstr>
      <vt:lpstr>Referencing a book </vt:lpstr>
      <vt:lpstr>Referencing a journal article </vt:lpstr>
      <vt:lpstr>Referencing a website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</dc:title>
  <dc:creator>Alisha Burdess</dc:creator>
  <cp:lastModifiedBy>Alisha Burdess</cp:lastModifiedBy>
  <cp:revision>1</cp:revision>
  <dcterms:created xsi:type="dcterms:W3CDTF">2020-01-18T20:15:17Z</dcterms:created>
  <dcterms:modified xsi:type="dcterms:W3CDTF">2020-01-20T18:35:21Z</dcterms:modified>
</cp:coreProperties>
</file>