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24" r:id="rId3"/>
    <p:sldId id="315" r:id="rId4"/>
    <p:sldId id="319" r:id="rId5"/>
    <p:sldId id="338" r:id="rId6"/>
    <p:sldId id="339" r:id="rId7"/>
    <p:sldId id="340" r:id="rId8"/>
    <p:sldId id="325" r:id="rId9"/>
    <p:sldId id="323" r:id="rId10"/>
    <p:sldId id="322" r:id="rId11"/>
    <p:sldId id="303" r:id="rId12"/>
    <p:sldId id="326" r:id="rId13"/>
    <p:sldId id="301" r:id="rId14"/>
    <p:sldId id="327" r:id="rId15"/>
    <p:sldId id="302" r:id="rId16"/>
    <p:sldId id="328" r:id="rId17"/>
    <p:sldId id="284" r:id="rId18"/>
    <p:sldId id="286" r:id="rId19"/>
    <p:sldId id="264" r:id="rId20"/>
    <p:sldId id="342" r:id="rId21"/>
    <p:sldId id="351" r:id="rId22"/>
    <p:sldId id="343" r:id="rId23"/>
    <p:sldId id="352" r:id="rId24"/>
    <p:sldId id="344" r:id="rId25"/>
    <p:sldId id="353" r:id="rId26"/>
    <p:sldId id="345" r:id="rId27"/>
    <p:sldId id="354" r:id="rId28"/>
    <p:sldId id="346" r:id="rId29"/>
    <p:sldId id="355" r:id="rId30"/>
    <p:sldId id="347" r:id="rId31"/>
    <p:sldId id="356" r:id="rId32"/>
    <p:sldId id="348" r:id="rId33"/>
    <p:sldId id="357" r:id="rId34"/>
    <p:sldId id="349" r:id="rId35"/>
    <p:sldId id="287" r:id="rId36"/>
    <p:sldId id="288" r:id="rId37"/>
    <p:sldId id="296" r:id="rId38"/>
    <p:sldId id="297" r:id="rId39"/>
    <p:sldId id="298" r:id="rId40"/>
    <p:sldId id="299" r:id="rId41"/>
    <p:sldId id="332" r:id="rId42"/>
    <p:sldId id="300" r:id="rId43"/>
    <p:sldId id="329" r:id="rId44"/>
    <p:sldId id="331" r:id="rId45"/>
    <p:sldId id="333" r:id="rId46"/>
    <p:sldId id="334" r:id="rId47"/>
    <p:sldId id="330" r:id="rId48"/>
    <p:sldId id="289" r:id="rId49"/>
    <p:sldId id="358" r:id="rId50"/>
    <p:sldId id="365" r:id="rId51"/>
    <p:sldId id="366" r:id="rId52"/>
    <p:sldId id="367" r:id="rId53"/>
    <p:sldId id="257" r:id="rId54"/>
    <p:sldId id="335" r:id="rId55"/>
    <p:sldId id="359" r:id="rId56"/>
    <p:sldId id="364" r:id="rId57"/>
    <p:sldId id="368" r:id="rId58"/>
    <p:sldId id="360" r:id="rId59"/>
    <p:sldId id="350" r:id="rId60"/>
    <p:sldId id="362" r:id="rId61"/>
    <p:sldId id="256" r:id="rId62"/>
    <p:sldId id="259" r:id="rId63"/>
    <p:sldId id="260" r:id="rId64"/>
    <p:sldId id="261" r:id="rId65"/>
    <p:sldId id="262" r:id="rId66"/>
    <p:sldId id="263" r:id="rId67"/>
    <p:sldId id="361" r:id="rId68"/>
    <p:sldId id="337" r:id="rId69"/>
    <p:sldId id="363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7FB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2E9A9E-A4A3-26C3-5E97-1F4ED09EF456}" v="1408" dt="2024-11-18T22:18:31.347"/>
    <p1510:client id="{632A8CCA-AB11-DE0A-6B7F-1C334230546F}" v="197" dt="2024-11-20T20:37:27.886"/>
    <p1510:client id="{6805DA88-F287-F6A9-8A01-F5DF62205A51}" v="66" dt="2024-11-20T20:59:36.138"/>
    <p1510:client id="{7E386CBD-121D-CC03-FC82-DABE3D8510C1}" v="101" dt="2024-11-19T21:44:33.592"/>
    <p1510:client id="{7F7E19C5-8925-26E7-E59A-EC7F1695011F}" v="1911" dt="2024-11-20T13:33:40.9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microsoft.com/office/2015/10/relationships/revisionInfo" Target="revisionInfo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Jones (2410537)" userId="S::2410537@student.uwtsd.ac.uk::d87d956b-e3bc-4984-8407-de1dd50a76c4" providerId="AD" clId="Web-{34981039-81F7-A6CC-E2D8-B37075CE9581}"/>
    <pc:docChg chg="modSld">
      <pc:chgData name="Abi Jones (2410537)" userId="S::2410537@student.uwtsd.ac.uk::d87d956b-e3bc-4984-8407-de1dd50a76c4" providerId="AD" clId="Web-{34981039-81F7-A6CC-E2D8-B37075CE9581}" dt="2024-11-16T22:04:02.644" v="159"/>
      <pc:docMkLst>
        <pc:docMk/>
      </pc:docMkLst>
      <pc:sldChg chg="modSp">
        <pc:chgData name="Abi Jones (2410537)" userId="S::2410537@student.uwtsd.ac.uk::d87d956b-e3bc-4984-8407-de1dd50a76c4" providerId="AD" clId="Web-{34981039-81F7-A6CC-E2D8-B37075CE9581}" dt="2024-11-16T21:53:15.149" v="0" actId="20577"/>
        <pc:sldMkLst>
          <pc:docMk/>
          <pc:sldMk cId="2469709180" sldId="304"/>
        </pc:sldMkLst>
        <pc:spChg chg="mod">
          <ac:chgData name="Abi Jones (2410537)" userId="S::2410537@student.uwtsd.ac.uk::d87d956b-e3bc-4984-8407-de1dd50a76c4" providerId="AD" clId="Web-{34981039-81F7-A6CC-E2D8-B37075CE9581}" dt="2024-11-16T21:53:15.149" v="0" actId="20577"/>
          <ac:spMkLst>
            <pc:docMk/>
            <pc:sldMk cId="2469709180" sldId="304"/>
            <ac:spMk id="2" creationId="{00000000-0000-0000-0000-000000000000}"/>
          </ac:spMkLst>
        </pc:spChg>
      </pc:sldChg>
      <pc:sldChg chg="addSp modSp addAnim delAnim modAnim">
        <pc:chgData name="Abi Jones (2410537)" userId="S::2410537@student.uwtsd.ac.uk::d87d956b-e3bc-4984-8407-de1dd50a76c4" providerId="AD" clId="Web-{34981039-81F7-A6CC-E2D8-B37075CE9581}" dt="2024-11-16T22:04:02.644" v="159"/>
        <pc:sldMkLst>
          <pc:docMk/>
          <pc:sldMk cId="2481966527" sldId="315"/>
        </pc:sldMkLst>
        <pc:spChg chg="add mod">
          <ac:chgData name="Abi Jones (2410537)" userId="S::2410537@student.uwtsd.ac.uk::d87d956b-e3bc-4984-8407-de1dd50a76c4" providerId="AD" clId="Web-{34981039-81F7-A6CC-E2D8-B37075CE9581}" dt="2024-11-16T22:00:46.746" v="133" actId="20577"/>
          <ac:spMkLst>
            <pc:docMk/>
            <pc:sldMk cId="2481966527" sldId="315"/>
            <ac:spMk id="2" creationId="{778852E3-0617-B303-A5B1-20614101E0AF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3:58.964" v="7" actId="20577"/>
          <ac:spMkLst>
            <pc:docMk/>
            <pc:sldMk cId="2481966527" sldId="315"/>
            <ac:spMk id="3" creationId="{613C1E58-7F9E-E773-5E34-CCDAFDD8E0DF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7:21.862" v="104" actId="20577"/>
          <ac:spMkLst>
            <pc:docMk/>
            <pc:sldMk cId="2481966527" sldId="315"/>
            <ac:spMk id="6" creationId="{0D955A70-0E8B-90E8-FAC5-43649DE8556D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7:19.503" v="103" actId="20577"/>
          <ac:spMkLst>
            <pc:docMk/>
            <pc:sldMk cId="2481966527" sldId="315"/>
            <ac:spMk id="7" creationId="{E6806292-7788-BE8C-7AF1-959BB6008A07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7:15.534" v="101" actId="20577"/>
          <ac:spMkLst>
            <pc:docMk/>
            <pc:sldMk cId="2481966527" sldId="315"/>
            <ac:spMk id="8" creationId="{59B46EF1-A5A2-D0B9-ED9E-BDC0DFB7C4CA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7:11.503" v="99" actId="14100"/>
          <ac:spMkLst>
            <pc:docMk/>
            <pc:sldMk cId="2481966527" sldId="315"/>
            <ac:spMk id="9" creationId="{596927AA-67F4-87CF-B223-DBB54543D7A8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7:02.455" v="94" actId="20577"/>
          <ac:spMkLst>
            <pc:docMk/>
            <pc:sldMk cId="2481966527" sldId="315"/>
            <ac:spMk id="10" creationId="{B84A6209-A93A-3059-9CAB-33E6D405E7F2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59.252" v="92" actId="14100"/>
          <ac:spMkLst>
            <pc:docMk/>
            <pc:sldMk cId="2481966527" sldId="315"/>
            <ac:spMk id="11" creationId="{ED6256F7-4567-34FC-3427-C98EFF033E8B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52.252" v="89" actId="20577"/>
          <ac:spMkLst>
            <pc:docMk/>
            <pc:sldMk cId="2481966527" sldId="315"/>
            <ac:spMk id="12" creationId="{2BC51655-7F12-2780-AA66-BEB40FB347AD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49.752" v="88" actId="20577"/>
          <ac:spMkLst>
            <pc:docMk/>
            <pc:sldMk cId="2481966527" sldId="315"/>
            <ac:spMk id="13" creationId="{9E21D9A7-EFE8-58A8-66BF-75155B6D65FB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43.705" v="85" actId="20577"/>
          <ac:spMkLst>
            <pc:docMk/>
            <pc:sldMk cId="2481966527" sldId="315"/>
            <ac:spMk id="14" creationId="{007F2E34-3A0F-2551-2379-F072815612E3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35.829" v="83" actId="20577"/>
          <ac:spMkLst>
            <pc:docMk/>
            <pc:sldMk cId="2481966527" sldId="315"/>
            <ac:spMk id="15" creationId="{A79498FB-81A5-EC93-4603-F6B860D8A168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10.672" v="74" actId="14100"/>
          <ac:spMkLst>
            <pc:docMk/>
            <pc:sldMk cId="2481966527" sldId="315"/>
            <ac:spMk id="16" creationId="{FEC4765C-B65E-52E9-B357-19A1D82B5E19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6:20.547" v="81" actId="14100"/>
          <ac:spMkLst>
            <pc:docMk/>
            <pc:sldMk cId="2481966527" sldId="315"/>
            <ac:spMk id="17" creationId="{6CE7BFA8-EC61-6971-6585-A76A8E155B0A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9:49.431" v="124"/>
          <ac:spMkLst>
            <pc:docMk/>
            <pc:sldMk cId="2481966527" sldId="315"/>
            <ac:spMk id="30" creationId="{CB74C9AA-999D-EABD-1E58-10C714C59E92}"/>
          </ac:spMkLst>
        </pc:spChg>
        <pc:spChg chg="mod">
          <ac:chgData name="Abi Jones (2410537)" userId="S::2410537@student.uwtsd.ac.uk::d87d956b-e3bc-4984-8407-de1dd50a76c4" providerId="AD" clId="Web-{34981039-81F7-A6CC-E2D8-B37075CE9581}" dt="2024-11-16T21:59:55.400" v="125" actId="1076"/>
          <ac:spMkLst>
            <pc:docMk/>
            <pc:sldMk cId="2481966527" sldId="315"/>
            <ac:spMk id="67" creationId="{9828C687-A935-5179-267C-941DD5D77FA6}"/>
          </ac:spMkLst>
        </pc:spChg>
      </pc:sldChg>
      <pc:sldChg chg="modSp">
        <pc:chgData name="Abi Jones (2410537)" userId="S::2410537@student.uwtsd.ac.uk::d87d956b-e3bc-4984-8407-de1dd50a76c4" providerId="AD" clId="Web-{34981039-81F7-A6CC-E2D8-B37075CE9581}" dt="2024-11-16T21:53:34.775" v="5" actId="20577"/>
        <pc:sldMkLst>
          <pc:docMk/>
          <pc:sldMk cId="2479915340" sldId="324"/>
        </pc:sldMkLst>
        <pc:spChg chg="mod">
          <ac:chgData name="Abi Jones (2410537)" userId="S::2410537@student.uwtsd.ac.uk::d87d956b-e3bc-4984-8407-de1dd50a76c4" providerId="AD" clId="Web-{34981039-81F7-A6CC-E2D8-B37075CE9581}" dt="2024-11-16T21:53:34.775" v="5" actId="20577"/>
          <ac:spMkLst>
            <pc:docMk/>
            <pc:sldMk cId="2479915340" sldId="324"/>
            <ac:spMk id="2" creationId="{00000000-0000-0000-0000-000000000000}"/>
          </ac:spMkLst>
        </pc:spChg>
      </pc:sldChg>
    </pc:docChg>
  </pc:docChgLst>
  <pc:docChgLst>
    <pc:chgData name="Abi Jones (2410537)" userId="S::2410537@student.uwtsd.ac.uk::d87d956b-e3bc-4984-8407-de1dd50a76c4" providerId="AD" clId="Web-{DBB66BE3-4A1D-91EC-D507-661AAB2559AD}"/>
    <pc:docChg chg="addSld modSld">
      <pc:chgData name="Abi Jones (2410537)" userId="S::2410537@student.uwtsd.ac.uk::d87d956b-e3bc-4984-8407-de1dd50a76c4" providerId="AD" clId="Web-{DBB66BE3-4A1D-91EC-D507-661AAB2559AD}" dt="2024-11-14T21:10:28.127" v="22"/>
      <pc:docMkLst>
        <pc:docMk/>
      </pc:docMkLst>
      <pc:sldChg chg="modSp">
        <pc:chgData name="Abi Jones (2410537)" userId="S::2410537@student.uwtsd.ac.uk::d87d956b-e3bc-4984-8407-de1dd50a76c4" providerId="AD" clId="Web-{DBB66BE3-4A1D-91EC-D507-661AAB2559AD}" dt="2024-11-14T20:53:34.654" v="6" actId="20577"/>
        <pc:sldMkLst>
          <pc:docMk/>
          <pc:sldMk cId="2447028917" sldId="284"/>
        </pc:sldMkLst>
        <pc:spChg chg="mod">
          <ac:chgData name="Abi Jones (2410537)" userId="S::2410537@student.uwtsd.ac.uk::d87d956b-e3bc-4984-8407-de1dd50a76c4" providerId="AD" clId="Web-{DBB66BE3-4A1D-91EC-D507-661AAB2559AD}" dt="2024-11-14T20:53:34.654" v="6" actId="20577"/>
          <ac:spMkLst>
            <pc:docMk/>
            <pc:sldMk cId="2447028917" sldId="284"/>
            <ac:spMk id="15" creationId="{B4D45E4A-4262-4548-6C1D-634D083EAB5E}"/>
          </ac:spMkLst>
        </pc:spChg>
      </pc:sldChg>
      <pc:sldChg chg="addSp delSp modSp">
        <pc:chgData name="Abi Jones (2410537)" userId="S::2410537@student.uwtsd.ac.uk::d87d956b-e3bc-4984-8407-de1dd50a76c4" providerId="AD" clId="Web-{DBB66BE3-4A1D-91EC-D507-661AAB2559AD}" dt="2024-11-14T21:10:28.127" v="22"/>
        <pc:sldMkLst>
          <pc:docMk/>
          <pc:sldMk cId="4058875952" sldId="290"/>
        </pc:sldMkLst>
        <pc:spChg chg="del">
          <ac:chgData name="Abi Jones (2410537)" userId="S::2410537@student.uwtsd.ac.uk::d87d956b-e3bc-4984-8407-de1dd50a76c4" providerId="AD" clId="Web-{DBB66BE3-4A1D-91EC-D507-661AAB2559AD}" dt="2024-11-14T21:02:28.805" v="15"/>
          <ac:spMkLst>
            <pc:docMk/>
            <pc:sldMk cId="4058875952" sldId="290"/>
            <ac:spMk id="3" creationId="{1A8296AA-3D3A-C7F6-83FC-97340CFFA9DE}"/>
          </ac:spMkLst>
        </pc:spChg>
        <pc:picChg chg="add del mod">
          <ac:chgData name="Abi Jones (2410537)" userId="S::2410537@student.uwtsd.ac.uk::d87d956b-e3bc-4984-8407-de1dd50a76c4" providerId="AD" clId="Web-{DBB66BE3-4A1D-91EC-D507-661AAB2559AD}" dt="2024-11-14T21:08:56.376" v="19"/>
          <ac:picMkLst>
            <pc:docMk/>
            <pc:sldMk cId="4058875952" sldId="290"/>
            <ac:picMk id="4" creationId="{F9104803-61F8-B00F-2CF7-D165E551ADCA}"/>
          </ac:picMkLst>
        </pc:picChg>
        <pc:picChg chg="add del mod">
          <ac:chgData name="Abi Jones (2410537)" userId="S::2410537@student.uwtsd.ac.uk::d87d956b-e3bc-4984-8407-de1dd50a76c4" providerId="AD" clId="Web-{DBB66BE3-4A1D-91EC-D507-661AAB2559AD}" dt="2024-11-14T21:10:28.127" v="22"/>
          <ac:picMkLst>
            <pc:docMk/>
            <pc:sldMk cId="4058875952" sldId="290"/>
            <ac:picMk id="5" creationId="{ADD5AD66-C407-8C1E-3998-3715ADCE4D00}"/>
          </ac:picMkLst>
        </pc:picChg>
      </pc:sldChg>
      <pc:sldChg chg="addSp delSp modSp">
        <pc:chgData name="Abi Jones (2410537)" userId="S::2410537@student.uwtsd.ac.uk::d87d956b-e3bc-4984-8407-de1dd50a76c4" providerId="AD" clId="Web-{DBB66BE3-4A1D-91EC-D507-661AAB2559AD}" dt="2024-11-14T20:55:18.812" v="11"/>
        <pc:sldMkLst>
          <pc:docMk/>
          <pc:sldMk cId="2920855244" sldId="297"/>
        </pc:sldMkLst>
        <pc:spChg chg="del">
          <ac:chgData name="Abi Jones (2410537)" userId="S::2410537@student.uwtsd.ac.uk::d87d956b-e3bc-4984-8407-de1dd50a76c4" providerId="AD" clId="Web-{DBB66BE3-4A1D-91EC-D507-661AAB2559AD}" dt="2024-11-14T20:54:06.467" v="9"/>
          <ac:spMkLst>
            <pc:docMk/>
            <pc:sldMk cId="2920855244" sldId="297"/>
            <ac:spMk id="2" creationId="{67242635-4C13-A2D9-ADF9-F16E75BF4460}"/>
          </ac:spMkLst>
        </pc:spChg>
        <pc:spChg chg="add">
          <ac:chgData name="Abi Jones (2410537)" userId="S::2410537@student.uwtsd.ac.uk::d87d956b-e3bc-4984-8407-de1dd50a76c4" providerId="AD" clId="Web-{DBB66BE3-4A1D-91EC-D507-661AAB2559AD}" dt="2024-11-14T20:55:18.812" v="11"/>
          <ac:spMkLst>
            <pc:docMk/>
            <pc:sldMk cId="2920855244" sldId="297"/>
            <ac:spMk id="5" creationId="{44C0D1E2-16D1-D833-2984-04C6FEF7A8F2}"/>
          </ac:spMkLst>
        </pc:spChg>
        <pc:picChg chg="mod">
          <ac:chgData name="Abi Jones (2410537)" userId="S::2410537@student.uwtsd.ac.uk::d87d956b-e3bc-4984-8407-de1dd50a76c4" providerId="AD" clId="Web-{DBB66BE3-4A1D-91EC-D507-661AAB2559AD}" dt="2024-11-14T20:55:08.921" v="10" actId="1076"/>
          <ac:picMkLst>
            <pc:docMk/>
            <pc:sldMk cId="2920855244" sldId="297"/>
            <ac:picMk id="4" creationId="{A6E58E3D-5DE8-43EF-E21E-B2A5B49DFDAD}"/>
          </ac:picMkLst>
        </pc:picChg>
      </pc:sldChg>
      <pc:sldChg chg="new">
        <pc:chgData name="Abi Jones (2410537)" userId="S::2410537@student.uwtsd.ac.uk::d87d956b-e3bc-4984-8407-de1dd50a76c4" providerId="AD" clId="Web-{DBB66BE3-4A1D-91EC-D507-661AAB2559AD}" dt="2024-11-14T20:56:00.782" v="12"/>
        <pc:sldMkLst>
          <pc:docMk/>
          <pc:sldMk cId="1314795045" sldId="298"/>
        </pc:sldMkLst>
      </pc:sldChg>
      <pc:sldChg chg="new">
        <pc:chgData name="Abi Jones (2410537)" userId="S::2410537@student.uwtsd.ac.uk::d87d956b-e3bc-4984-8407-de1dd50a76c4" providerId="AD" clId="Web-{DBB66BE3-4A1D-91EC-D507-661AAB2559AD}" dt="2024-11-14T20:56:02.375" v="13"/>
        <pc:sldMkLst>
          <pc:docMk/>
          <pc:sldMk cId="272656699" sldId="299"/>
        </pc:sldMkLst>
      </pc:sldChg>
      <pc:sldChg chg="new">
        <pc:chgData name="Abi Jones (2410537)" userId="S::2410537@student.uwtsd.ac.uk::d87d956b-e3bc-4984-8407-de1dd50a76c4" providerId="AD" clId="Web-{DBB66BE3-4A1D-91EC-D507-661AAB2559AD}" dt="2024-11-14T20:56:03.766" v="14"/>
        <pc:sldMkLst>
          <pc:docMk/>
          <pc:sldMk cId="2627647297" sldId="300"/>
        </pc:sldMkLst>
      </pc:sldChg>
    </pc:docChg>
  </pc:docChgLst>
  <pc:docChgLst>
    <pc:chgData name="Abi Jones (2410537)" userId="S::2410537@student.uwtsd.ac.uk::d87d956b-e3bc-4984-8407-de1dd50a76c4" providerId="AD" clId="Web-{C097AB8E-7F4F-9FA7-3E2F-B67F7C7CC917}"/>
    <pc:docChg chg="addSld modSld">
      <pc:chgData name="Abi Jones (2410537)" userId="S::2410537@student.uwtsd.ac.uk::d87d956b-e3bc-4984-8407-de1dd50a76c4" providerId="AD" clId="Web-{C097AB8E-7F4F-9FA7-3E2F-B67F7C7CC917}" dt="2024-11-18T11:32:24.154" v="77"/>
      <pc:docMkLst>
        <pc:docMk/>
      </pc:docMkLst>
      <pc:sldChg chg="addSp delSp modSp">
        <pc:chgData name="Abi Jones (2410537)" userId="S::2410537@student.uwtsd.ac.uk::d87d956b-e3bc-4984-8407-de1dd50a76c4" providerId="AD" clId="Web-{C097AB8E-7F4F-9FA7-3E2F-B67F7C7CC917}" dt="2024-11-18T11:03:02.901" v="13" actId="1076"/>
        <pc:sldMkLst>
          <pc:docMk/>
          <pc:sldMk cId="1314795045" sldId="298"/>
        </pc:sldMkLst>
        <pc:spChg chg="del">
          <ac:chgData name="Abi Jones (2410537)" userId="S::2410537@student.uwtsd.ac.uk::d87d956b-e3bc-4984-8407-de1dd50a76c4" providerId="AD" clId="Web-{C097AB8E-7F4F-9FA7-3E2F-B67F7C7CC917}" dt="2024-11-18T11:01:51.821" v="5"/>
          <ac:spMkLst>
            <pc:docMk/>
            <pc:sldMk cId="1314795045" sldId="298"/>
            <ac:spMk id="2" creationId="{DA07D40B-CAF1-DE0D-5735-8FA841BAA36B}"/>
          </ac:spMkLst>
        </pc:spChg>
        <pc:spChg chg="del">
          <ac:chgData name="Abi Jones (2410537)" userId="S::2410537@student.uwtsd.ac.uk::d87d956b-e3bc-4984-8407-de1dd50a76c4" providerId="AD" clId="Web-{C097AB8E-7F4F-9FA7-3E2F-B67F7C7CC917}" dt="2024-11-18T11:01:22.445" v="0"/>
          <ac:spMkLst>
            <pc:docMk/>
            <pc:sldMk cId="1314795045" sldId="298"/>
            <ac:spMk id="3" creationId="{18D10393-8564-C350-B7B0-FFEB0A88C65C}"/>
          </ac:spMkLst>
        </pc:spChg>
        <pc:spChg chg="add">
          <ac:chgData name="Abi Jones (2410537)" userId="S::2410537@student.uwtsd.ac.uk::d87d956b-e3bc-4984-8407-de1dd50a76c4" providerId="AD" clId="Web-{C097AB8E-7F4F-9FA7-3E2F-B67F7C7CC917}" dt="2024-11-18T11:01:59.555" v="6"/>
          <ac:spMkLst>
            <pc:docMk/>
            <pc:sldMk cId="1314795045" sldId="298"/>
            <ac:spMk id="6" creationId="{0DD443CA-C874-EE28-9DB4-880DCE5FDC92}"/>
          </ac:spMkLst>
        </pc:spChg>
        <pc:spChg chg="add del mod">
          <ac:chgData name="Abi Jones (2410537)" userId="S::2410537@student.uwtsd.ac.uk::d87d956b-e3bc-4984-8407-de1dd50a76c4" providerId="AD" clId="Web-{C097AB8E-7F4F-9FA7-3E2F-B67F7C7CC917}" dt="2024-11-18T11:02:48.463" v="9"/>
          <ac:spMkLst>
            <pc:docMk/>
            <pc:sldMk cId="1314795045" sldId="298"/>
            <ac:spMk id="8" creationId="{33F31C9D-0B21-DB9E-9E2F-F322D2050CCF}"/>
          </ac:spMkLst>
        </pc:spChg>
        <pc:picChg chg="add del mod ord modCrop">
          <ac:chgData name="Abi Jones (2410537)" userId="S::2410537@student.uwtsd.ac.uk::d87d956b-e3bc-4984-8407-de1dd50a76c4" providerId="AD" clId="Web-{C097AB8E-7F4F-9FA7-3E2F-B67F7C7CC917}" dt="2024-11-18T11:02:46.526" v="8"/>
          <ac:picMkLst>
            <pc:docMk/>
            <pc:sldMk cId="1314795045" sldId="298"/>
            <ac:picMk id="4" creationId="{22CD0330-16F7-40B4-3681-25EDEF40C6BD}"/>
          </ac:picMkLst>
        </pc:picChg>
        <pc:picChg chg="add mod ord">
          <ac:chgData name="Abi Jones (2410537)" userId="S::2410537@student.uwtsd.ac.uk::d87d956b-e3bc-4984-8407-de1dd50a76c4" providerId="AD" clId="Web-{C097AB8E-7F4F-9FA7-3E2F-B67F7C7CC917}" dt="2024-11-18T11:03:02.901" v="13" actId="1076"/>
          <ac:picMkLst>
            <pc:docMk/>
            <pc:sldMk cId="1314795045" sldId="298"/>
            <ac:picMk id="9" creationId="{FBD4DD70-2C1A-E23B-D6B3-EEA773E813D0}"/>
          </ac:picMkLst>
        </pc:picChg>
      </pc:sldChg>
      <pc:sldChg chg="addSp delSp modSp">
        <pc:chgData name="Abi Jones (2410537)" userId="S::2410537@student.uwtsd.ac.uk::d87d956b-e3bc-4984-8407-de1dd50a76c4" providerId="AD" clId="Web-{C097AB8E-7F4F-9FA7-3E2F-B67F7C7CC917}" dt="2024-11-18T11:04:25.811" v="20"/>
        <pc:sldMkLst>
          <pc:docMk/>
          <pc:sldMk cId="272656699" sldId="299"/>
        </pc:sldMkLst>
        <pc:spChg chg="del">
          <ac:chgData name="Abi Jones (2410537)" userId="S::2410537@student.uwtsd.ac.uk::d87d956b-e3bc-4984-8407-de1dd50a76c4" providerId="AD" clId="Web-{C097AB8E-7F4F-9FA7-3E2F-B67F7C7CC917}" dt="2024-11-18T11:04:25.811" v="20"/>
          <ac:spMkLst>
            <pc:docMk/>
            <pc:sldMk cId="272656699" sldId="299"/>
            <ac:spMk id="2" creationId="{C7B07949-0DF1-2DDC-4255-557D7F208D70}"/>
          </ac:spMkLst>
        </pc:spChg>
        <pc:spChg chg="del">
          <ac:chgData name="Abi Jones (2410537)" userId="S::2410537@student.uwtsd.ac.uk::d87d956b-e3bc-4984-8407-de1dd50a76c4" providerId="AD" clId="Web-{C097AB8E-7F4F-9FA7-3E2F-B67F7C7CC917}" dt="2024-11-18T11:03:55.013" v="14"/>
          <ac:spMkLst>
            <pc:docMk/>
            <pc:sldMk cId="272656699" sldId="299"/>
            <ac:spMk id="3" creationId="{40FF48B7-905B-2932-4D45-1E8C53BE8D75}"/>
          </ac:spMkLst>
        </pc:spChg>
        <pc:spChg chg="add">
          <ac:chgData name="Abi Jones (2410537)" userId="S::2410537@student.uwtsd.ac.uk::d87d956b-e3bc-4984-8407-de1dd50a76c4" providerId="AD" clId="Web-{C097AB8E-7F4F-9FA7-3E2F-B67F7C7CC917}" dt="2024-11-18T11:04:12.748" v="18"/>
          <ac:spMkLst>
            <pc:docMk/>
            <pc:sldMk cId="272656699" sldId="299"/>
            <ac:spMk id="6" creationId="{476DE4DD-0160-663F-4095-64E92EE71EC6}"/>
          </ac:spMkLst>
        </pc:spChg>
        <pc:picChg chg="add mod ord">
          <ac:chgData name="Abi Jones (2410537)" userId="S::2410537@student.uwtsd.ac.uk::d87d956b-e3bc-4984-8407-de1dd50a76c4" providerId="AD" clId="Web-{C097AB8E-7F4F-9FA7-3E2F-B67F7C7CC917}" dt="2024-11-18T11:04:17.639" v="19" actId="1076"/>
          <ac:picMkLst>
            <pc:docMk/>
            <pc:sldMk cId="272656699" sldId="299"/>
            <ac:picMk id="4" creationId="{68EA471A-97F3-C807-D40D-4C4992ECB9C0}"/>
          </ac:picMkLst>
        </pc:picChg>
      </pc:sldChg>
      <pc:sldChg chg="addSp delSp modSp">
        <pc:chgData name="Abi Jones (2410537)" userId="S::2410537@student.uwtsd.ac.uk::d87d956b-e3bc-4984-8407-de1dd50a76c4" providerId="AD" clId="Web-{C097AB8E-7F4F-9FA7-3E2F-B67F7C7CC917}" dt="2024-11-18T11:06:30.472" v="28" actId="1076"/>
        <pc:sldMkLst>
          <pc:docMk/>
          <pc:sldMk cId="2627647297" sldId="300"/>
        </pc:sldMkLst>
        <pc:spChg chg="del">
          <ac:chgData name="Abi Jones (2410537)" userId="S::2410537@student.uwtsd.ac.uk::d87d956b-e3bc-4984-8407-de1dd50a76c4" providerId="AD" clId="Web-{C097AB8E-7F4F-9FA7-3E2F-B67F7C7CC917}" dt="2024-11-18T11:05:53.251" v="24"/>
          <ac:spMkLst>
            <pc:docMk/>
            <pc:sldMk cId="2627647297" sldId="300"/>
            <ac:spMk id="2" creationId="{89717EF1-FE1A-3768-668B-679B2BB53B2C}"/>
          </ac:spMkLst>
        </pc:spChg>
        <pc:spChg chg="del">
          <ac:chgData name="Abi Jones (2410537)" userId="S::2410537@student.uwtsd.ac.uk::d87d956b-e3bc-4984-8407-de1dd50a76c4" providerId="AD" clId="Web-{C097AB8E-7F4F-9FA7-3E2F-B67F7C7CC917}" dt="2024-11-18T11:05:40.423" v="21"/>
          <ac:spMkLst>
            <pc:docMk/>
            <pc:sldMk cId="2627647297" sldId="300"/>
            <ac:spMk id="3" creationId="{6A9645DC-7BF5-822A-8425-42F2D448BB1C}"/>
          </ac:spMkLst>
        </pc:spChg>
        <pc:spChg chg="add">
          <ac:chgData name="Abi Jones (2410537)" userId="S::2410537@student.uwtsd.ac.uk::d87d956b-e3bc-4984-8407-de1dd50a76c4" providerId="AD" clId="Web-{C097AB8E-7F4F-9FA7-3E2F-B67F7C7CC917}" dt="2024-11-18T11:06:09.205" v="25"/>
          <ac:spMkLst>
            <pc:docMk/>
            <pc:sldMk cId="2627647297" sldId="300"/>
            <ac:spMk id="6" creationId="{00EBC816-8489-533F-4F1F-BE79E592888F}"/>
          </ac:spMkLst>
        </pc:spChg>
        <pc:picChg chg="add mod ord">
          <ac:chgData name="Abi Jones (2410537)" userId="S::2410537@student.uwtsd.ac.uk::d87d956b-e3bc-4984-8407-de1dd50a76c4" providerId="AD" clId="Web-{C097AB8E-7F4F-9FA7-3E2F-B67F7C7CC917}" dt="2024-11-18T11:06:30.472" v="28" actId="1076"/>
          <ac:picMkLst>
            <pc:docMk/>
            <pc:sldMk cId="2627647297" sldId="300"/>
            <ac:picMk id="4" creationId="{C56CD88C-519F-784D-BA41-9942EDB8CE7D}"/>
          </ac:picMkLst>
        </pc:picChg>
      </pc:sldChg>
      <pc:sldChg chg="addSp delSp modSp new">
        <pc:chgData name="Abi Jones (2410537)" userId="S::2410537@student.uwtsd.ac.uk::d87d956b-e3bc-4984-8407-de1dd50a76c4" providerId="AD" clId="Web-{C097AB8E-7F4F-9FA7-3E2F-B67F7C7CC917}" dt="2024-11-18T11:07:49.834" v="36"/>
        <pc:sldMkLst>
          <pc:docMk/>
          <pc:sldMk cId="3958288581" sldId="329"/>
        </pc:sldMkLst>
        <pc:spChg chg="del">
          <ac:chgData name="Abi Jones (2410537)" userId="S::2410537@student.uwtsd.ac.uk::d87d956b-e3bc-4984-8407-de1dd50a76c4" providerId="AD" clId="Web-{C097AB8E-7F4F-9FA7-3E2F-B67F7C7CC917}" dt="2024-11-18T11:07:36.599" v="33"/>
          <ac:spMkLst>
            <pc:docMk/>
            <pc:sldMk cId="3958288581" sldId="329"/>
            <ac:spMk id="2" creationId="{5E560D30-B624-7C07-BFF1-4F3CCBDBB6B0}"/>
          </ac:spMkLst>
        </pc:spChg>
        <pc:spChg chg="del">
          <ac:chgData name="Abi Jones (2410537)" userId="S::2410537@student.uwtsd.ac.uk::d87d956b-e3bc-4984-8407-de1dd50a76c4" providerId="AD" clId="Web-{C097AB8E-7F4F-9FA7-3E2F-B67F7C7CC917}" dt="2024-11-18T11:07:26.427" v="30"/>
          <ac:spMkLst>
            <pc:docMk/>
            <pc:sldMk cId="3958288581" sldId="329"/>
            <ac:spMk id="3" creationId="{2487D3EC-E280-FB3F-A75E-678255EF60C7}"/>
          </ac:spMkLst>
        </pc:spChg>
        <pc:spChg chg="add">
          <ac:chgData name="Abi Jones (2410537)" userId="S::2410537@student.uwtsd.ac.uk::d87d956b-e3bc-4984-8407-de1dd50a76c4" providerId="AD" clId="Web-{C097AB8E-7F4F-9FA7-3E2F-B67F7C7CC917}" dt="2024-11-18T11:07:49.834" v="36"/>
          <ac:spMkLst>
            <pc:docMk/>
            <pc:sldMk cId="3958288581" sldId="329"/>
            <ac:spMk id="6" creationId="{AA453C18-8BB6-7C70-CF66-03BB56D9BF74}"/>
          </ac:spMkLst>
        </pc:spChg>
        <pc:picChg chg="add mod ord">
          <ac:chgData name="Abi Jones (2410537)" userId="S::2410537@student.uwtsd.ac.uk::d87d956b-e3bc-4984-8407-de1dd50a76c4" providerId="AD" clId="Web-{C097AB8E-7F4F-9FA7-3E2F-B67F7C7CC917}" dt="2024-11-18T11:07:41.521" v="35" actId="14100"/>
          <ac:picMkLst>
            <pc:docMk/>
            <pc:sldMk cId="3958288581" sldId="329"/>
            <ac:picMk id="4" creationId="{93EB888F-80D1-C614-A17E-179A7BC76113}"/>
          </ac:picMkLst>
        </pc:picChg>
      </pc:sldChg>
      <pc:sldChg chg="addSp delSp modSp new">
        <pc:chgData name="Abi Jones (2410537)" userId="S::2410537@student.uwtsd.ac.uk::d87d956b-e3bc-4984-8407-de1dd50a76c4" providerId="AD" clId="Web-{C097AB8E-7F4F-9FA7-3E2F-B67F7C7CC917}" dt="2024-11-18T11:25:53.468" v="76" actId="1076"/>
        <pc:sldMkLst>
          <pc:docMk/>
          <pc:sldMk cId="4203623818" sldId="330"/>
        </pc:sldMkLst>
        <pc:spChg chg="del">
          <ac:chgData name="Abi Jones (2410537)" userId="S::2410537@student.uwtsd.ac.uk::d87d956b-e3bc-4984-8407-de1dd50a76c4" providerId="AD" clId="Web-{C097AB8E-7F4F-9FA7-3E2F-B67F7C7CC917}" dt="2024-11-18T11:25:37.358" v="74"/>
          <ac:spMkLst>
            <pc:docMk/>
            <pc:sldMk cId="4203623818" sldId="330"/>
            <ac:spMk id="2" creationId="{D2F385CC-C5BF-6B08-E0C6-0C8A1C073B55}"/>
          </ac:spMkLst>
        </pc:spChg>
        <pc:spChg chg="del">
          <ac:chgData name="Abi Jones (2410537)" userId="S::2410537@student.uwtsd.ac.uk::d87d956b-e3bc-4984-8407-de1dd50a76c4" providerId="AD" clId="Web-{C097AB8E-7F4F-9FA7-3E2F-B67F7C7CC917}" dt="2024-11-18T11:25:26.779" v="70"/>
          <ac:spMkLst>
            <pc:docMk/>
            <pc:sldMk cId="4203623818" sldId="330"/>
            <ac:spMk id="3" creationId="{E9672449-82F1-A1B8-6C71-890DC20FD72A}"/>
          </ac:spMkLst>
        </pc:spChg>
        <pc:spChg chg="add mod">
          <ac:chgData name="Abi Jones (2410537)" userId="S::2410537@student.uwtsd.ac.uk::d87d956b-e3bc-4984-8407-de1dd50a76c4" providerId="AD" clId="Web-{C097AB8E-7F4F-9FA7-3E2F-B67F7C7CC917}" dt="2024-11-18T11:25:53.468" v="76" actId="1076"/>
          <ac:spMkLst>
            <pc:docMk/>
            <pc:sldMk cId="4203623818" sldId="330"/>
            <ac:spMk id="6" creationId="{E6A7AB3F-EFF3-BEF4-E7FA-5B85E21568BC}"/>
          </ac:spMkLst>
        </pc:spChg>
        <pc:picChg chg="add mod ord">
          <ac:chgData name="Abi Jones (2410537)" userId="S::2410537@student.uwtsd.ac.uk::d87d956b-e3bc-4984-8407-de1dd50a76c4" providerId="AD" clId="Web-{C097AB8E-7F4F-9FA7-3E2F-B67F7C7CC917}" dt="2024-11-18T11:25:34.701" v="73" actId="1076"/>
          <ac:picMkLst>
            <pc:docMk/>
            <pc:sldMk cId="4203623818" sldId="330"/>
            <ac:picMk id="4" creationId="{79E76409-7998-B41F-CD68-54F060CE4568}"/>
          </ac:picMkLst>
        </pc:picChg>
      </pc:sldChg>
      <pc:sldChg chg="addSp delSp modSp add replId">
        <pc:chgData name="Abi Jones (2410537)" userId="S::2410537@student.uwtsd.ac.uk::d87d956b-e3bc-4984-8407-de1dd50a76c4" providerId="AD" clId="Web-{C097AB8E-7F4F-9FA7-3E2F-B67F7C7CC917}" dt="2024-11-18T11:09:00.821" v="45" actId="14100"/>
        <pc:sldMkLst>
          <pc:docMk/>
          <pc:sldMk cId="4256709904" sldId="331"/>
        </pc:sldMkLst>
        <pc:spChg chg="add del mod">
          <ac:chgData name="Abi Jones (2410537)" userId="S::2410537@student.uwtsd.ac.uk::d87d956b-e3bc-4984-8407-de1dd50a76c4" providerId="AD" clId="Web-{C097AB8E-7F4F-9FA7-3E2F-B67F7C7CC917}" dt="2024-11-18T11:08:39.054" v="40"/>
          <ac:spMkLst>
            <pc:docMk/>
            <pc:sldMk cId="4256709904" sldId="331"/>
            <ac:spMk id="3" creationId="{F687F4E4-DE97-AAA5-4807-7AEDFA2C3595}"/>
          </ac:spMkLst>
        </pc:spChg>
        <pc:picChg chg="del">
          <ac:chgData name="Abi Jones (2410537)" userId="S::2410537@student.uwtsd.ac.uk::d87d956b-e3bc-4984-8407-de1dd50a76c4" providerId="AD" clId="Web-{C097AB8E-7F4F-9FA7-3E2F-B67F7C7CC917}" dt="2024-11-18T11:08:37.289" v="39"/>
          <ac:picMkLst>
            <pc:docMk/>
            <pc:sldMk cId="4256709904" sldId="331"/>
            <ac:picMk id="4" creationId="{93EB888F-80D1-C614-A17E-179A7BC76113}"/>
          </ac:picMkLst>
        </pc:picChg>
        <pc:picChg chg="add mod ord">
          <ac:chgData name="Abi Jones (2410537)" userId="S::2410537@student.uwtsd.ac.uk::d87d956b-e3bc-4984-8407-de1dd50a76c4" providerId="AD" clId="Web-{C097AB8E-7F4F-9FA7-3E2F-B67F7C7CC917}" dt="2024-11-18T11:09:00.821" v="45" actId="14100"/>
          <ac:picMkLst>
            <pc:docMk/>
            <pc:sldMk cId="4256709904" sldId="331"/>
            <ac:picMk id="5" creationId="{54454EA2-23C2-863E-D995-3C10769E1936}"/>
          </ac:picMkLst>
        </pc:picChg>
      </pc:sldChg>
      <pc:sldChg chg="addSp delSp modSp add replId">
        <pc:chgData name="Abi Jones (2410537)" userId="S::2410537@student.uwtsd.ac.uk::d87d956b-e3bc-4984-8407-de1dd50a76c4" providerId="AD" clId="Web-{C097AB8E-7F4F-9FA7-3E2F-B67F7C7CC917}" dt="2024-11-18T11:13:50.332" v="54" actId="1076"/>
        <pc:sldMkLst>
          <pc:docMk/>
          <pc:sldMk cId="800739665" sldId="332"/>
        </pc:sldMkLst>
        <pc:spChg chg="add del mod">
          <ac:chgData name="Abi Jones (2410537)" userId="S::2410537@student.uwtsd.ac.uk::d87d956b-e3bc-4984-8407-de1dd50a76c4" providerId="AD" clId="Web-{C097AB8E-7F4F-9FA7-3E2F-B67F7C7CC917}" dt="2024-11-18T11:13:13.893" v="48"/>
          <ac:spMkLst>
            <pc:docMk/>
            <pc:sldMk cId="800739665" sldId="332"/>
            <ac:spMk id="3" creationId="{C37142C7-53B9-EDA2-1443-77E2B6485EA5}"/>
          </ac:spMkLst>
        </pc:spChg>
        <pc:picChg chg="del">
          <ac:chgData name="Abi Jones (2410537)" userId="S::2410537@student.uwtsd.ac.uk::d87d956b-e3bc-4984-8407-de1dd50a76c4" providerId="AD" clId="Web-{C097AB8E-7F4F-9FA7-3E2F-B67F7C7CC917}" dt="2024-11-18T11:13:11.268" v="47"/>
          <ac:picMkLst>
            <pc:docMk/>
            <pc:sldMk cId="800739665" sldId="332"/>
            <ac:picMk id="4" creationId="{68EA471A-97F3-C807-D40D-4C4992ECB9C0}"/>
          </ac:picMkLst>
        </pc:picChg>
        <pc:picChg chg="add mod ord">
          <ac:chgData name="Abi Jones (2410537)" userId="S::2410537@student.uwtsd.ac.uk::d87d956b-e3bc-4984-8407-de1dd50a76c4" providerId="AD" clId="Web-{C097AB8E-7F4F-9FA7-3E2F-B67F7C7CC917}" dt="2024-11-18T11:13:50.332" v="54" actId="1076"/>
          <ac:picMkLst>
            <pc:docMk/>
            <pc:sldMk cId="800739665" sldId="332"/>
            <ac:picMk id="5" creationId="{52ACEB4F-BF70-D801-D64D-E4DEA5DFD198}"/>
          </ac:picMkLst>
        </pc:picChg>
      </pc:sldChg>
      <pc:sldChg chg="addSp delSp modSp add replId">
        <pc:chgData name="Abi Jones (2410537)" userId="S::2410537@student.uwtsd.ac.uk::d87d956b-e3bc-4984-8407-de1dd50a76c4" providerId="AD" clId="Web-{C097AB8E-7F4F-9FA7-3E2F-B67F7C7CC917}" dt="2024-11-18T11:17:40.215" v="61" actId="1076"/>
        <pc:sldMkLst>
          <pc:docMk/>
          <pc:sldMk cId="1354119053" sldId="333"/>
        </pc:sldMkLst>
        <pc:spChg chg="add del mod">
          <ac:chgData name="Abi Jones (2410537)" userId="S::2410537@student.uwtsd.ac.uk::d87d956b-e3bc-4984-8407-de1dd50a76c4" providerId="AD" clId="Web-{C097AB8E-7F4F-9FA7-3E2F-B67F7C7CC917}" dt="2024-11-18T11:17:20.480" v="57"/>
          <ac:spMkLst>
            <pc:docMk/>
            <pc:sldMk cId="1354119053" sldId="333"/>
            <ac:spMk id="3" creationId="{77BE8611-B235-0C4D-879F-0F9B0F068862}"/>
          </ac:spMkLst>
        </pc:spChg>
        <pc:picChg chg="add mod ord">
          <ac:chgData name="Abi Jones (2410537)" userId="S::2410537@student.uwtsd.ac.uk::d87d956b-e3bc-4984-8407-de1dd50a76c4" providerId="AD" clId="Web-{C097AB8E-7F4F-9FA7-3E2F-B67F7C7CC917}" dt="2024-11-18T11:17:40.215" v="61" actId="1076"/>
          <ac:picMkLst>
            <pc:docMk/>
            <pc:sldMk cId="1354119053" sldId="333"/>
            <ac:picMk id="4" creationId="{B8F27F7C-76B5-E5F5-7D9B-A3A0D0E7AA36}"/>
          </ac:picMkLst>
        </pc:picChg>
        <pc:picChg chg="del">
          <ac:chgData name="Abi Jones (2410537)" userId="S::2410537@student.uwtsd.ac.uk::d87d956b-e3bc-4984-8407-de1dd50a76c4" providerId="AD" clId="Web-{C097AB8E-7F4F-9FA7-3E2F-B67F7C7CC917}" dt="2024-11-18T11:17:08.448" v="56"/>
          <ac:picMkLst>
            <pc:docMk/>
            <pc:sldMk cId="1354119053" sldId="333"/>
            <ac:picMk id="5" creationId="{54454EA2-23C2-863E-D995-3C10769E1936}"/>
          </ac:picMkLst>
        </pc:picChg>
      </pc:sldChg>
      <pc:sldChg chg="addSp delSp modSp add replId">
        <pc:chgData name="Abi Jones (2410537)" userId="S::2410537@student.uwtsd.ac.uk::d87d956b-e3bc-4984-8407-de1dd50a76c4" providerId="AD" clId="Web-{C097AB8E-7F4F-9FA7-3E2F-B67F7C7CC917}" dt="2024-11-18T11:19:17.672" v="69" actId="1076"/>
        <pc:sldMkLst>
          <pc:docMk/>
          <pc:sldMk cId="2675414580" sldId="334"/>
        </pc:sldMkLst>
        <pc:spChg chg="add del mod">
          <ac:chgData name="Abi Jones (2410537)" userId="S::2410537@student.uwtsd.ac.uk::d87d956b-e3bc-4984-8407-de1dd50a76c4" providerId="AD" clId="Web-{C097AB8E-7F4F-9FA7-3E2F-B67F7C7CC917}" dt="2024-11-18T11:18:54.765" v="64"/>
          <ac:spMkLst>
            <pc:docMk/>
            <pc:sldMk cId="2675414580" sldId="334"/>
            <ac:spMk id="3" creationId="{01C06E23-452E-4906-BA63-DF46ED4F437F}"/>
          </ac:spMkLst>
        </pc:spChg>
        <pc:picChg chg="del">
          <ac:chgData name="Abi Jones (2410537)" userId="S::2410537@student.uwtsd.ac.uk::d87d956b-e3bc-4984-8407-de1dd50a76c4" providerId="AD" clId="Web-{C097AB8E-7F4F-9FA7-3E2F-B67F7C7CC917}" dt="2024-11-18T11:18:54.577" v="63"/>
          <ac:picMkLst>
            <pc:docMk/>
            <pc:sldMk cId="2675414580" sldId="334"/>
            <ac:picMk id="4" creationId="{B8F27F7C-76B5-E5F5-7D9B-A3A0D0E7AA36}"/>
          </ac:picMkLst>
        </pc:picChg>
        <pc:picChg chg="add mod ord">
          <ac:chgData name="Abi Jones (2410537)" userId="S::2410537@student.uwtsd.ac.uk::d87d956b-e3bc-4984-8407-de1dd50a76c4" providerId="AD" clId="Web-{C097AB8E-7F4F-9FA7-3E2F-B67F7C7CC917}" dt="2024-11-18T11:19:17.672" v="69" actId="1076"/>
          <ac:picMkLst>
            <pc:docMk/>
            <pc:sldMk cId="2675414580" sldId="334"/>
            <ac:picMk id="5" creationId="{AE74917E-1407-1C6E-AEC8-4FEFA62F1F6C}"/>
          </ac:picMkLst>
        </pc:picChg>
      </pc:sldChg>
      <pc:sldChg chg="new">
        <pc:chgData name="Abi Jones (2410537)" userId="S::2410537@student.uwtsd.ac.uk::d87d956b-e3bc-4984-8407-de1dd50a76c4" providerId="AD" clId="Web-{C097AB8E-7F4F-9FA7-3E2F-B67F7C7CC917}" dt="2024-11-18T11:32:24.154" v="77"/>
        <pc:sldMkLst>
          <pc:docMk/>
          <pc:sldMk cId="3700394119" sldId="335"/>
        </pc:sldMkLst>
      </pc:sldChg>
    </pc:docChg>
  </pc:docChgLst>
  <pc:docChgLst>
    <pc:chgData name="Abi Jones (2410537)" userId="S::2410537@student.uwtsd.ac.uk::d87d956b-e3bc-4984-8407-de1dd50a76c4" providerId="AD" clId="Web-{7F7E19C5-8925-26E7-E59A-EC7F1695011F}"/>
    <pc:docChg chg="addSld delSld modSld sldOrd">
      <pc:chgData name="Abi Jones (2410537)" userId="S::2410537@student.uwtsd.ac.uk::d87d956b-e3bc-4984-8407-de1dd50a76c4" providerId="AD" clId="Web-{7F7E19C5-8925-26E7-E59A-EC7F1695011F}" dt="2024-11-20T13:33:40.980" v="1742"/>
      <pc:docMkLst>
        <pc:docMk/>
      </pc:docMkLst>
      <pc:sldChg chg="addSp delSp modSp ord">
        <pc:chgData name="Abi Jones (2410537)" userId="S::2410537@student.uwtsd.ac.uk::d87d956b-e3bc-4984-8407-de1dd50a76c4" providerId="AD" clId="Web-{7F7E19C5-8925-26E7-E59A-EC7F1695011F}" dt="2024-11-20T13:25:54.180" v="1719"/>
        <pc:sldMkLst>
          <pc:docMk/>
          <pc:sldMk cId="109857222" sldId="256"/>
        </pc:sldMkLst>
        <pc:spChg chg="add del">
          <ac:chgData name="Abi Jones (2410537)" userId="S::2410537@student.uwtsd.ac.uk::d87d956b-e3bc-4984-8407-de1dd50a76c4" providerId="AD" clId="Web-{7F7E19C5-8925-26E7-E59A-EC7F1695011F}" dt="2024-11-20T13:23:07.001" v="1673"/>
          <ac:spMkLst>
            <pc:docMk/>
            <pc:sldMk cId="109857222" sldId="256"/>
            <ac:spMk id="6" creationId="{CFD25F22-F5FA-F71D-F839-181109819619}"/>
          </ac:spMkLst>
        </pc:spChg>
        <pc:spChg chg="add del">
          <ac:chgData name="Abi Jones (2410537)" userId="S::2410537@student.uwtsd.ac.uk::d87d956b-e3bc-4984-8407-de1dd50a76c4" providerId="AD" clId="Web-{7F7E19C5-8925-26E7-E59A-EC7F1695011F}" dt="2024-11-20T13:23:07.001" v="1674"/>
          <ac:spMkLst>
            <pc:docMk/>
            <pc:sldMk cId="109857222" sldId="256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3:23:04.548" v="1671" actId="20577"/>
          <ac:spMkLst>
            <pc:docMk/>
            <pc:sldMk cId="109857222" sldId="256"/>
            <ac:spMk id="11" creationId="{8DF22543-92FA-85DD-2883-B23F04D033E0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3:23:07.001" v="1675"/>
          <ac:spMkLst>
            <pc:docMk/>
            <pc:sldMk cId="109857222" sldId="256"/>
            <ac:spMk id="12" creationId="{5C4A56DC-4FD3-EAF1-BBF1-02B31A3AC740}"/>
          </ac:spMkLst>
        </pc:spChg>
        <pc:spChg chg="add del">
          <ac:chgData name="Abi Jones (2410537)" userId="S::2410537@student.uwtsd.ac.uk::d87d956b-e3bc-4984-8407-de1dd50a76c4" providerId="AD" clId="Web-{7F7E19C5-8925-26E7-E59A-EC7F1695011F}" dt="2024-11-20T13:22:49.422" v="1667"/>
          <ac:spMkLst>
            <pc:docMk/>
            <pc:sldMk cId="109857222" sldId="256"/>
            <ac:spMk id="13" creationId="{8D33543B-C1CC-C0EF-1A9A-E9226312B855}"/>
          </ac:spMkLst>
        </pc:spChg>
        <pc:picChg chg="add del">
          <ac:chgData name="Abi Jones (2410537)" userId="S::2410537@student.uwtsd.ac.uk::d87d956b-e3bc-4984-8407-de1dd50a76c4" providerId="AD" clId="Web-{7F7E19C5-8925-26E7-E59A-EC7F1695011F}" dt="2024-11-20T13:21:14.215" v="1647"/>
          <ac:picMkLst>
            <pc:docMk/>
            <pc:sldMk cId="109857222" sldId="256"/>
            <ac:picMk id="2" creationId="{AC45EB7A-7648-79C0-3B5E-E1E54D467E1E}"/>
          </ac:picMkLst>
        </pc:picChg>
        <pc:picChg chg="add del">
          <ac:chgData name="Abi Jones (2410537)" userId="S::2410537@student.uwtsd.ac.uk::d87d956b-e3bc-4984-8407-de1dd50a76c4" providerId="AD" clId="Web-{7F7E19C5-8925-26E7-E59A-EC7F1695011F}" dt="2024-11-20T13:21:09.387" v="1646"/>
          <ac:picMkLst>
            <pc:docMk/>
            <pc:sldMk cId="109857222" sldId="256"/>
            <ac:picMk id="3" creationId="{E0B3E46B-6999-D389-A007-7D4F82470524}"/>
          </ac:picMkLst>
        </pc:picChg>
        <pc:picChg chg="add del">
          <ac:chgData name="Abi Jones (2410537)" userId="S::2410537@student.uwtsd.ac.uk::d87d956b-e3bc-4984-8407-de1dd50a76c4" providerId="AD" clId="Web-{7F7E19C5-8925-26E7-E59A-EC7F1695011F}" dt="2024-11-20T13:23:07.001" v="1672"/>
          <ac:picMkLst>
            <pc:docMk/>
            <pc:sldMk cId="109857222" sldId="256"/>
            <ac:picMk id="4" creationId="{9CBB2F3C-5008-F50F-1C5D-0119170318A0}"/>
          </ac:picMkLst>
        </pc:picChg>
        <pc:picChg chg="add del mod">
          <ac:chgData name="Abi Jones (2410537)" userId="S::2410537@student.uwtsd.ac.uk::d87d956b-e3bc-4984-8407-de1dd50a76c4" providerId="AD" clId="Web-{7F7E19C5-8925-26E7-E59A-EC7F1695011F}" dt="2024-11-20T13:24:35.614" v="1711"/>
          <ac:picMkLst>
            <pc:docMk/>
            <pc:sldMk cId="109857222" sldId="256"/>
            <ac:picMk id="5" creationId="{6BBBE4E3-9F61-10AD-0C7A-E99F763573AE}"/>
          </ac:picMkLst>
        </pc:picChg>
        <pc:picChg chg="add del mod">
          <ac:chgData name="Abi Jones (2410537)" userId="S::2410537@student.uwtsd.ac.uk::d87d956b-e3bc-4984-8407-de1dd50a76c4" providerId="AD" clId="Web-{7F7E19C5-8925-26E7-E59A-EC7F1695011F}" dt="2024-11-20T13:24:25.535" v="1708"/>
          <ac:picMkLst>
            <pc:docMk/>
            <pc:sldMk cId="109857222" sldId="256"/>
            <ac:picMk id="7" creationId="{4E2804E9-749E-69CA-EBB2-7A4CC49873B9}"/>
          </ac:picMkLst>
        </pc:picChg>
        <pc:picChg chg="add del mod">
          <ac:chgData name="Abi Jones (2410537)" userId="S::2410537@student.uwtsd.ac.uk::d87d956b-e3bc-4984-8407-de1dd50a76c4" providerId="AD" clId="Web-{7F7E19C5-8925-26E7-E59A-EC7F1695011F}" dt="2024-11-20T13:24:18.504" v="1705"/>
          <ac:picMkLst>
            <pc:docMk/>
            <pc:sldMk cId="109857222" sldId="256"/>
            <ac:picMk id="8" creationId="{9666F4FB-9056-4D15-B722-5F39A86592C3}"/>
          </ac:picMkLst>
        </pc:picChg>
      </pc:sldChg>
      <pc:sldChg chg="ord">
        <pc:chgData name="Abi Jones (2410537)" userId="S::2410537@student.uwtsd.ac.uk::d87d956b-e3bc-4984-8407-de1dd50a76c4" providerId="AD" clId="Web-{7F7E19C5-8925-26E7-E59A-EC7F1695011F}" dt="2024-11-20T13:24:59.974" v="1714"/>
        <pc:sldMkLst>
          <pc:docMk/>
          <pc:sldMk cId="3937072505" sldId="257"/>
        </pc:sldMkLst>
      </pc:sldChg>
      <pc:sldChg chg="modSp">
        <pc:chgData name="Abi Jones (2410537)" userId="S::2410537@student.uwtsd.ac.uk::d87d956b-e3bc-4984-8407-de1dd50a76c4" providerId="AD" clId="Web-{7F7E19C5-8925-26E7-E59A-EC7F1695011F}" dt="2024-11-20T11:59:29.858" v="1386" actId="14100"/>
        <pc:sldMkLst>
          <pc:docMk/>
          <pc:sldMk cId="2447028917" sldId="284"/>
        </pc:sldMkLst>
        <pc:spChg chg="mod">
          <ac:chgData name="Abi Jones (2410537)" userId="S::2410537@student.uwtsd.ac.uk::d87d956b-e3bc-4984-8407-de1dd50a76c4" providerId="AD" clId="Web-{7F7E19C5-8925-26E7-E59A-EC7F1695011F}" dt="2024-11-20T11:53:36.378" v="1355" actId="1076"/>
          <ac:spMkLst>
            <pc:docMk/>
            <pc:sldMk cId="2447028917" sldId="284"/>
            <ac:spMk id="7" creationId="{E3BBD851-6AE8-6CB7-D2DD-085604B197A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1:58:58.700" v="1373" actId="14100"/>
          <ac:spMkLst>
            <pc:docMk/>
            <pc:sldMk cId="2447028917" sldId="284"/>
            <ac:spMk id="13" creationId="{A7BD1F24-87BE-094D-7BC5-2BB4FD80C9E7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1:59:10.076" v="1379" actId="20577"/>
          <ac:spMkLst>
            <pc:docMk/>
            <pc:sldMk cId="2447028917" sldId="284"/>
            <ac:spMk id="14" creationId="{1B1D6386-753E-D275-13E2-DA5A48A65BF8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1:59:13.951" v="1380" actId="20577"/>
          <ac:spMkLst>
            <pc:docMk/>
            <pc:sldMk cId="2447028917" sldId="284"/>
            <ac:spMk id="15" creationId="{B4D45E4A-4262-4548-6C1D-634D083EAB5E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1:59:29.858" v="1386" actId="14100"/>
          <ac:spMkLst>
            <pc:docMk/>
            <pc:sldMk cId="2447028917" sldId="284"/>
            <ac:spMk id="16" creationId="{5393EB8F-D654-E347-1FFD-39DC468B7443}"/>
          </ac:spMkLst>
        </pc:spChg>
      </pc:sldChg>
      <pc:sldChg chg="addSp delSp modSp addAnim delAnim modAnim">
        <pc:chgData name="Abi Jones (2410537)" userId="S::2410537@student.uwtsd.ac.uk::d87d956b-e3bc-4984-8407-de1dd50a76c4" providerId="AD" clId="Web-{7F7E19C5-8925-26E7-E59A-EC7F1695011F}" dt="2024-11-20T13:12:40.570" v="1603"/>
        <pc:sldMkLst>
          <pc:docMk/>
          <pc:sldMk cId="583522732" sldId="288"/>
        </pc:sldMkLst>
        <pc:spChg chg="del">
          <ac:chgData name="Abi Jones (2410537)" userId="S::2410537@student.uwtsd.ac.uk::d87d956b-e3bc-4984-8407-de1dd50a76c4" providerId="AD" clId="Web-{7F7E19C5-8925-26E7-E59A-EC7F1695011F}" dt="2024-11-20T12:32:25.416" v="1522"/>
          <ac:spMkLst>
            <pc:docMk/>
            <pc:sldMk cId="583522732" sldId="288"/>
            <ac:spMk id="3" creationId="{1B1F05BD-B963-0178-EB56-6EC920EE8322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2:23.759" v="1521"/>
          <ac:picMkLst>
            <pc:docMk/>
            <pc:sldMk cId="583522732" sldId="288"/>
            <ac:picMk id="2" creationId="{0E8AC004-99BB-5141-8005-DDC3F1A9BF5D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2:27.525" v="1523"/>
          <ac:picMkLst>
            <pc:docMk/>
            <pc:sldMk cId="583522732" sldId="288"/>
            <ac:picMk id="4" creationId="{29B9FCAF-AB8F-A213-D9AB-2F4D24A2A0CD}"/>
          </ac:picMkLst>
        </pc:picChg>
      </pc:sldChg>
      <pc:sldChg chg="del ord">
        <pc:chgData name="Abi Jones (2410537)" userId="S::2410537@student.uwtsd.ac.uk::d87d956b-e3bc-4984-8407-de1dd50a76c4" providerId="AD" clId="Web-{7F7E19C5-8925-26E7-E59A-EC7F1695011F}" dt="2024-11-20T13:33:40.980" v="1742"/>
        <pc:sldMkLst>
          <pc:docMk/>
          <pc:sldMk cId="20112051" sldId="295"/>
        </pc:sldMkLst>
      </pc:sldChg>
      <pc:sldChg chg="addSp delSp modSp addAnim delAnim modAnim">
        <pc:chgData name="Abi Jones (2410537)" userId="S::2410537@student.uwtsd.ac.uk::d87d956b-e3bc-4984-8407-de1dd50a76c4" providerId="AD" clId="Web-{7F7E19C5-8925-26E7-E59A-EC7F1695011F}" dt="2024-11-20T13:13:05.196" v="1604"/>
        <pc:sldMkLst>
          <pc:docMk/>
          <pc:sldMk cId="2801074512" sldId="296"/>
        </pc:sldMkLst>
        <pc:spChg chg="del mod">
          <ac:chgData name="Abi Jones (2410537)" userId="S::2410537@student.uwtsd.ac.uk::d87d956b-e3bc-4984-8407-de1dd50a76c4" providerId="AD" clId="Web-{7F7E19C5-8925-26E7-E59A-EC7F1695011F}" dt="2024-11-20T12:33:02.104" v="1526"/>
          <ac:spMkLst>
            <pc:docMk/>
            <pc:sldMk cId="2801074512" sldId="296"/>
            <ac:spMk id="3" creationId="{31963D6C-2CEE-9328-50F1-A3D25BF7E819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3:03.151" v="1527"/>
          <ac:spMkLst>
            <pc:docMk/>
            <pc:sldMk cId="2801074512" sldId="296"/>
            <ac:spMk id="5" creationId="{8BC19E72-1009-B41C-C5A5-D7BFD8BA76CE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2:56.745" v="1524"/>
          <ac:picMkLst>
            <pc:docMk/>
            <pc:sldMk cId="2801074512" sldId="296"/>
            <ac:picMk id="4" creationId="{5A812D5D-08CF-B9CA-2727-69385AB83DD7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3:04.886" v="1528"/>
          <ac:picMkLst>
            <pc:docMk/>
            <pc:sldMk cId="2801074512" sldId="296"/>
            <ac:picMk id="6" creationId="{6E2E20E1-2E11-64CE-330F-5D7FE77558E9}"/>
          </ac:picMkLst>
        </pc:picChg>
      </pc:sldChg>
      <pc:sldChg chg="addSp delSp modSp addAnim delAnim modAnim">
        <pc:chgData name="Abi Jones (2410537)" userId="S::2410537@student.uwtsd.ac.uk::d87d956b-e3bc-4984-8407-de1dd50a76c4" providerId="AD" clId="Web-{7F7E19C5-8925-26E7-E59A-EC7F1695011F}" dt="2024-11-20T13:13:57.135" v="1605"/>
        <pc:sldMkLst>
          <pc:docMk/>
          <pc:sldMk cId="2920855244" sldId="297"/>
        </pc:sldMkLst>
        <pc:spChg chg="del">
          <ac:chgData name="Abi Jones (2410537)" userId="S::2410537@student.uwtsd.ac.uk::d87d956b-e3bc-4984-8407-de1dd50a76c4" providerId="AD" clId="Web-{7F7E19C5-8925-26E7-E59A-EC7F1695011F}" dt="2024-11-20T12:33:20.339" v="1531"/>
          <ac:spMkLst>
            <pc:docMk/>
            <pc:sldMk cId="2920855244" sldId="297"/>
            <ac:spMk id="3" creationId="{86174EFB-C55D-FEEE-2392-0DF500CC6391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3:18.277" v="1530"/>
          <ac:spMkLst>
            <pc:docMk/>
            <pc:sldMk cId="2920855244" sldId="297"/>
            <ac:spMk id="5" creationId="{A0DA4723-80BF-F778-A21D-215C49727AF0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3:11.855" v="1529"/>
          <ac:picMkLst>
            <pc:docMk/>
            <pc:sldMk cId="2920855244" sldId="297"/>
            <ac:picMk id="4" creationId="{A6E58E3D-5DE8-43EF-E21E-B2A5B49DFDAD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3:22.761" v="1532"/>
          <ac:picMkLst>
            <pc:docMk/>
            <pc:sldMk cId="2920855244" sldId="297"/>
            <ac:picMk id="6" creationId="{D5073986-C41F-E981-5EAA-D9780CE885F5}"/>
          </ac:picMkLst>
        </pc:picChg>
      </pc:sldChg>
      <pc:sldChg chg="addSp delSp modSp addAnim delAnim modAnim">
        <pc:chgData name="Abi Jones (2410537)" userId="S::2410537@student.uwtsd.ac.uk::d87d956b-e3bc-4984-8407-de1dd50a76c4" providerId="AD" clId="Web-{7F7E19C5-8925-26E7-E59A-EC7F1695011F}" dt="2024-11-20T13:14:03.260" v="1606"/>
        <pc:sldMkLst>
          <pc:docMk/>
          <pc:sldMk cId="1314795045" sldId="298"/>
        </pc:sldMkLst>
        <pc:spChg chg="del">
          <ac:chgData name="Abi Jones (2410537)" userId="S::2410537@student.uwtsd.ac.uk::d87d956b-e3bc-4984-8407-de1dd50a76c4" providerId="AD" clId="Web-{7F7E19C5-8925-26E7-E59A-EC7F1695011F}" dt="2024-11-20T12:33:38.543" v="1535"/>
          <ac:spMkLst>
            <pc:docMk/>
            <pc:sldMk cId="1314795045" sldId="298"/>
            <ac:spMk id="3" creationId="{21AC8B6A-28DD-E34B-CD82-5F37AB4600CC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3:37.340" v="1534"/>
          <ac:spMkLst>
            <pc:docMk/>
            <pc:sldMk cId="1314795045" sldId="298"/>
            <ac:spMk id="4" creationId="{E209EEC0-11CF-FE65-0BE1-F5C0700887CB}"/>
          </ac:spMkLst>
        </pc:spChg>
        <pc:picChg chg="add mod">
          <ac:chgData name="Abi Jones (2410537)" userId="S::2410537@student.uwtsd.ac.uk::d87d956b-e3bc-4984-8407-de1dd50a76c4" providerId="AD" clId="Web-{7F7E19C5-8925-26E7-E59A-EC7F1695011F}" dt="2024-11-20T12:33:40.684" v="1536"/>
          <ac:picMkLst>
            <pc:docMk/>
            <pc:sldMk cId="1314795045" sldId="298"/>
            <ac:picMk id="5" creationId="{7AD4C22A-1AC3-EAC6-4DF9-0066A84AD04B}"/>
          </ac:picMkLst>
        </pc:picChg>
        <pc:picChg chg="del">
          <ac:chgData name="Abi Jones (2410537)" userId="S::2410537@student.uwtsd.ac.uk::d87d956b-e3bc-4984-8407-de1dd50a76c4" providerId="AD" clId="Web-{7F7E19C5-8925-26E7-E59A-EC7F1695011F}" dt="2024-11-20T12:33:35.402" v="1533"/>
          <ac:picMkLst>
            <pc:docMk/>
            <pc:sldMk cId="1314795045" sldId="298"/>
            <ac:picMk id="9" creationId="{FBD4DD70-2C1A-E23B-D6B3-EEA773E813D0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4:23.136" v="1610"/>
        <pc:sldMkLst>
          <pc:docMk/>
          <pc:sldMk cId="272656699" sldId="299"/>
        </pc:sldMkLst>
        <pc:spChg chg="del mod">
          <ac:chgData name="Abi Jones (2410537)" userId="S::2410537@student.uwtsd.ac.uk::d87d956b-e3bc-4984-8407-de1dd50a76c4" providerId="AD" clId="Web-{7F7E19C5-8925-26E7-E59A-EC7F1695011F}" dt="2024-11-20T12:33:56.778" v="1541"/>
          <ac:spMkLst>
            <pc:docMk/>
            <pc:sldMk cId="272656699" sldId="299"/>
            <ac:spMk id="3" creationId="{F7C45012-07F3-0C43-5127-2C7C633C9B73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3:54.668" v="1538"/>
          <ac:spMkLst>
            <pc:docMk/>
            <pc:sldMk cId="272656699" sldId="299"/>
            <ac:spMk id="5" creationId="{ACD9278C-E4BD-17D4-6FF6-9F9039B93E1B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3:51.153" v="1537"/>
          <ac:picMkLst>
            <pc:docMk/>
            <pc:sldMk cId="272656699" sldId="299"/>
            <ac:picMk id="4" creationId="{68EA471A-97F3-C807-D40D-4C4992ECB9C0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3:59.637" v="1542"/>
          <ac:picMkLst>
            <pc:docMk/>
            <pc:sldMk cId="272656699" sldId="299"/>
            <ac:picMk id="6" creationId="{7DC0995E-5D40-B8EC-695D-9BD3B288DFB0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4:48.387" v="1618"/>
        <pc:sldMkLst>
          <pc:docMk/>
          <pc:sldMk cId="2627647297" sldId="300"/>
        </pc:sldMkLst>
        <pc:spChg chg="del">
          <ac:chgData name="Abi Jones (2410537)" userId="S::2410537@student.uwtsd.ac.uk::d87d956b-e3bc-4984-8407-de1dd50a76c4" providerId="AD" clId="Web-{7F7E19C5-8925-26E7-E59A-EC7F1695011F}" dt="2024-11-20T12:34:41.670" v="1549"/>
          <ac:spMkLst>
            <pc:docMk/>
            <pc:sldMk cId="2627647297" sldId="300"/>
            <ac:spMk id="3" creationId="{9028FAEA-0C21-6053-6889-48FD8F9D2743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4:39.998" v="1548"/>
          <ac:spMkLst>
            <pc:docMk/>
            <pc:sldMk cId="2627647297" sldId="300"/>
            <ac:spMk id="5" creationId="{D8E70BAC-F43D-7EDE-15CD-C45481A713F7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4:37.576" v="1547"/>
          <ac:picMkLst>
            <pc:docMk/>
            <pc:sldMk cId="2627647297" sldId="300"/>
            <ac:picMk id="4" creationId="{C56CD88C-519F-784D-BA41-9942EDB8CE7D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4:43.560" v="1550"/>
          <ac:picMkLst>
            <pc:docMk/>
            <pc:sldMk cId="2627647297" sldId="300"/>
            <ac:picMk id="6" creationId="{68977D92-CD27-204F-7521-2DEFC0C35C1D}"/>
          </ac:picMkLst>
        </pc:picChg>
      </pc:sldChg>
      <pc:sldChg chg="addSp modSp">
        <pc:chgData name="Abi Jones (2410537)" userId="S::2410537@student.uwtsd.ac.uk::d87d956b-e3bc-4984-8407-de1dd50a76c4" providerId="AD" clId="Web-{7F7E19C5-8925-26E7-E59A-EC7F1695011F}" dt="2024-11-20T11:47:51.587" v="1351" actId="1076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7F7E19C5-8925-26E7-E59A-EC7F1695011F}" dt="2024-11-20T11:47:51.587" v="1351" actId="1076"/>
          <ac:spMkLst>
            <pc:docMk/>
            <pc:sldMk cId="3638657954" sldId="301"/>
            <ac:spMk id="2" creationId="{B92B6D58-E36D-FA18-B8BA-818E09ADA3BC}"/>
          </ac:spMkLst>
        </pc:spChg>
        <pc:spChg chg="add mod">
          <ac:chgData name="Abi Jones (2410537)" userId="S::2410537@student.uwtsd.ac.uk::d87d956b-e3bc-4984-8407-de1dd50a76c4" providerId="AD" clId="Web-{7F7E19C5-8925-26E7-E59A-EC7F1695011F}" dt="2024-11-20T11:47:44.430" v="1349" actId="20577"/>
          <ac:spMkLst>
            <pc:docMk/>
            <pc:sldMk cId="3638657954" sldId="301"/>
            <ac:spMk id="5" creationId="{ECF56093-D60C-6C34-3489-53C2BF79B37B}"/>
          </ac:spMkLst>
        </pc:spChg>
      </pc:sldChg>
      <pc:sldChg chg="addAnim modAnim">
        <pc:chgData name="Abi Jones (2410537)" userId="S::2410537@student.uwtsd.ac.uk::d87d956b-e3bc-4984-8407-de1dd50a76c4" providerId="AD" clId="Web-{7F7E19C5-8925-26E7-E59A-EC7F1695011F}" dt="2024-11-20T11:33:59.734" v="1297"/>
        <pc:sldMkLst>
          <pc:docMk/>
          <pc:sldMk cId="1916229537" sldId="302"/>
        </pc:sldMkLst>
      </pc:sldChg>
      <pc:sldChg chg="addSp modSp">
        <pc:chgData name="Abi Jones (2410537)" userId="S::2410537@student.uwtsd.ac.uk::d87d956b-e3bc-4984-8407-de1dd50a76c4" providerId="AD" clId="Web-{7F7E19C5-8925-26E7-E59A-EC7F1695011F}" dt="2024-11-20T11:47:25.352" v="1345" actId="14100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7F7E19C5-8925-26E7-E59A-EC7F1695011F}" dt="2024-11-20T11:46:12.740" v="1333" actId="1076"/>
          <ac:spMkLst>
            <pc:docMk/>
            <pc:sldMk cId="487606175" sldId="303"/>
            <ac:spMk id="2" creationId="{07881095-72E7-93CA-7923-966DFC90BCBA}"/>
          </ac:spMkLst>
        </pc:spChg>
        <pc:spChg chg="add mod">
          <ac:chgData name="Abi Jones (2410537)" userId="S::2410537@student.uwtsd.ac.uk::d87d956b-e3bc-4984-8407-de1dd50a76c4" providerId="AD" clId="Web-{7F7E19C5-8925-26E7-E59A-EC7F1695011F}" dt="2024-11-20T11:47:25.352" v="1345" actId="14100"/>
          <ac:spMkLst>
            <pc:docMk/>
            <pc:sldMk cId="487606175" sldId="303"/>
            <ac:spMk id="3" creationId="{BEFBFE4B-08F7-DCC6-2D34-D5D632B1D5F5}"/>
          </ac:spMkLst>
        </pc:spChg>
      </pc:sldChg>
      <pc:sldChg chg="modSp">
        <pc:chgData name="Abi Jones (2410537)" userId="S::2410537@student.uwtsd.ac.uk::d87d956b-e3bc-4984-8407-de1dd50a76c4" providerId="AD" clId="Web-{7F7E19C5-8925-26E7-E59A-EC7F1695011F}" dt="2024-11-20T10:14:57.773" v="1164" actId="20577"/>
        <pc:sldMkLst>
          <pc:docMk/>
          <pc:sldMk cId="2481966527" sldId="315"/>
        </pc:sldMkLst>
        <pc:spChg chg="mod">
          <ac:chgData name="Abi Jones (2410537)" userId="S::2410537@student.uwtsd.ac.uk::d87d956b-e3bc-4984-8407-de1dd50a76c4" providerId="AD" clId="Web-{7F7E19C5-8925-26E7-E59A-EC7F1695011F}" dt="2024-11-20T10:14:55.492" v="1162" actId="20577"/>
          <ac:spMkLst>
            <pc:docMk/>
            <pc:sldMk cId="2481966527" sldId="315"/>
            <ac:spMk id="17" creationId="{6CE7BFA8-EC61-6971-6585-A76A8E155B0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0:14:57.773" v="1164" actId="20577"/>
          <ac:spMkLst>
            <pc:docMk/>
            <pc:sldMk cId="2481966527" sldId="315"/>
            <ac:spMk id="29" creationId="{05A0E0F3-A8DA-3130-FD5E-BA305A367115}"/>
          </ac:spMkLst>
        </pc:spChg>
      </pc:sldChg>
      <pc:sldChg chg="modSp ord">
        <pc:chgData name="Abi Jones (2410537)" userId="S::2410537@student.uwtsd.ac.uk::d87d956b-e3bc-4984-8407-de1dd50a76c4" providerId="AD" clId="Web-{7F7E19C5-8925-26E7-E59A-EC7F1695011F}" dt="2024-11-20T11:21:07.618" v="1248" actId="20577"/>
        <pc:sldMkLst>
          <pc:docMk/>
          <pc:sldMk cId="3917878897" sldId="319"/>
        </pc:sldMkLst>
        <pc:spChg chg="mod">
          <ac:chgData name="Abi Jones (2410537)" userId="S::2410537@student.uwtsd.ac.uk::d87d956b-e3bc-4984-8407-de1dd50a76c4" providerId="AD" clId="Web-{7F7E19C5-8925-26E7-E59A-EC7F1695011F}" dt="2024-11-20T11:21:07.618" v="1248" actId="20577"/>
          <ac:spMkLst>
            <pc:docMk/>
            <pc:sldMk cId="3917878897" sldId="319"/>
            <ac:spMk id="3" creationId="{7F3C06AD-3AFA-C5E5-84E6-780E8B63DD8B}"/>
          </ac:spMkLst>
        </pc:spChg>
      </pc:sldChg>
      <pc:sldChg chg="addSp delSp">
        <pc:chgData name="Abi Jones (2410537)" userId="S::2410537@student.uwtsd.ac.uk::d87d956b-e3bc-4984-8407-de1dd50a76c4" providerId="AD" clId="Web-{7F7E19C5-8925-26E7-E59A-EC7F1695011F}" dt="2024-11-20T11:23:55.232" v="1268"/>
        <pc:sldMkLst>
          <pc:docMk/>
          <pc:sldMk cId="680960758" sldId="322"/>
        </pc:sldMkLst>
        <pc:spChg chg="add del">
          <ac:chgData name="Abi Jones (2410537)" userId="S::2410537@student.uwtsd.ac.uk::d87d956b-e3bc-4984-8407-de1dd50a76c4" providerId="AD" clId="Web-{7F7E19C5-8925-26E7-E59A-EC7F1695011F}" dt="2024-11-20T11:23:55.232" v="1268"/>
          <ac:spMkLst>
            <pc:docMk/>
            <pc:sldMk cId="680960758" sldId="322"/>
            <ac:spMk id="3" creationId="{FE4630FC-FE25-18F4-6540-ABFA9DEB7728}"/>
          </ac:spMkLst>
        </pc:spChg>
      </pc:sldChg>
      <pc:sldChg chg="addSp">
        <pc:chgData name="Abi Jones (2410537)" userId="S::2410537@student.uwtsd.ac.uk::d87d956b-e3bc-4984-8407-de1dd50a76c4" providerId="AD" clId="Web-{7F7E19C5-8925-26E7-E59A-EC7F1695011F}" dt="2024-11-20T11:23:47.841" v="1266"/>
        <pc:sldMkLst>
          <pc:docMk/>
          <pc:sldMk cId="960425943" sldId="323"/>
        </pc:sldMkLst>
        <pc:spChg chg="add">
          <ac:chgData name="Abi Jones (2410537)" userId="S::2410537@student.uwtsd.ac.uk::d87d956b-e3bc-4984-8407-de1dd50a76c4" providerId="AD" clId="Web-{7F7E19C5-8925-26E7-E59A-EC7F1695011F}" dt="2024-11-20T11:23:47.841" v="1266"/>
          <ac:spMkLst>
            <pc:docMk/>
            <pc:sldMk cId="960425943" sldId="323"/>
            <ac:spMk id="3" creationId="{1FDD34D5-E271-D753-E1FF-34E7DD230D26}"/>
          </ac:spMkLst>
        </pc:spChg>
      </pc:sldChg>
      <pc:sldChg chg="addSp modSp">
        <pc:chgData name="Abi Jones (2410537)" userId="S::2410537@student.uwtsd.ac.uk::d87d956b-e3bc-4984-8407-de1dd50a76c4" providerId="AD" clId="Web-{7F7E19C5-8925-26E7-E59A-EC7F1695011F}" dt="2024-11-20T11:23:42.497" v="1265" actId="1076"/>
        <pc:sldMkLst>
          <pc:docMk/>
          <pc:sldMk cId="2658402299" sldId="325"/>
        </pc:sldMkLst>
        <pc:spChg chg="add mod">
          <ac:chgData name="Abi Jones (2410537)" userId="S::2410537@student.uwtsd.ac.uk::d87d956b-e3bc-4984-8407-de1dd50a76c4" providerId="AD" clId="Web-{7F7E19C5-8925-26E7-E59A-EC7F1695011F}" dt="2024-11-20T11:23:42.497" v="1265" actId="1076"/>
          <ac:spMkLst>
            <pc:docMk/>
            <pc:sldMk cId="2658402299" sldId="325"/>
            <ac:spMk id="3" creationId="{2E651496-1B24-035C-AE5D-87482EB4FBA4}"/>
          </ac:spMkLst>
        </pc:spChg>
      </pc:sldChg>
      <pc:sldChg chg="modSp addAnim modAnim">
        <pc:chgData name="Abi Jones (2410537)" userId="S::2410537@student.uwtsd.ac.uk::d87d956b-e3bc-4984-8407-de1dd50a76c4" providerId="AD" clId="Web-{7F7E19C5-8925-26E7-E59A-EC7F1695011F}" dt="2024-11-20T11:05:01.527" v="1236"/>
        <pc:sldMkLst>
          <pc:docMk/>
          <pc:sldMk cId="3463833028" sldId="326"/>
        </pc:sldMkLst>
        <pc:spChg chg="mod">
          <ac:chgData name="Abi Jones (2410537)" userId="S::2410537@student.uwtsd.ac.uk::d87d956b-e3bc-4984-8407-de1dd50a76c4" providerId="AD" clId="Web-{7F7E19C5-8925-26E7-E59A-EC7F1695011F}" dt="2024-11-20T10:15:09.977" v="1166" actId="20577"/>
          <ac:spMkLst>
            <pc:docMk/>
            <pc:sldMk cId="3463833028" sldId="326"/>
            <ac:spMk id="17" creationId="{6CE7BFA8-EC61-6971-6585-A76A8E155B0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0:15:12.258" v="1167" actId="20577"/>
          <ac:spMkLst>
            <pc:docMk/>
            <pc:sldMk cId="3463833028" sldId="326"/>
            <ac:spMk id="29" creationId="{05A0E0F3-A8DA-3130-FD5E-BA305A367115}"/>
          </ac:spMkLst>
        </pc:spChg>
      </pc:sldChg>
      <pc:sldChg chg="modSp addAnim modAnim">
        <pc:chgData name="Abi Jones (2410537)" userId="S::2410537@student.uwtsd.ac.uk::d87d956b-e3bc-4984-8407-de1dd50a76c4" providerId="AD" clId="Web-{7F7E19C5-8925-26E7-E59A-EC7F1695011F}" dt="2024-11-20T11:32:50.373" v="1292"/>
        <pc:sldMkLst>
          <pc:docMk/>
          <pc:sldMk cId="3703624239" sldId="327"/>
        </pc:sldMkLst>
        <pc:spChg chg="mod">
          <ac:chgData name="Abi Jones (2410537)" userId="S::2410537@student.uwtsd.ac.uk::d87d956b-e3bc-4984-8407-de1dd50a76c4" providerId="AD" clId="Web-{7F7E19C5-8925-26E7-E59A-EC7F1695011F}" dt="2024-11-20T10:15:18.071" v="1168" actId="20577"/>
          <ac:spMkLst>
            <pc:docMk/>
            <pc:sldMk cId="3703624239" sldId="327"/>
            <ac:spMk id="17" creationId="{6CE7BFA8-EC61-6971-6585-A76A8E155B0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0:15:20.633" v="1169" actId="20577"/>
          <ac:spMkLst>
            <pc:docMk/>
            <pc:sldMk cId="3703624239" sldId="327"/>
            <ac:spMk id="29" creationId="{05A0E0F3-A8DA-3130-FD5E-BA305A367115}"/>
          </ac:spMkLst>
        </pc:spChg>
      </pc:sldChg>
      <pc:sldChg chg="addSp delSp modSp addAnim delAnim modAnim">
        <pc:chgData name="Abi Jones (2410537)" userId="S::2410537@student.uwtsd.ac.uk::d87d956b-e3bc-4984-8407-de1dd50a76c4" providerId="AD" clId="Web-{7F7E19C5-8925-26E7-E59A-EC7F1695011F}" dt="2024-11-20T11:38:58.368" v="1332"/>
        <pc:sldMkLst>
          <pc:docMk/>
          <pc:sldMk cId="2077730458" sldId="328"/>
        </pc:sldMkLst>
        <pc:spChg chg="mod">
          <ac:chgData name="Abi Jones (2410537)" userId="S::2410537@student.uwtsd.ac.uk::d87d956b-e3bc-4984-8407-de1dd50a76c4" providerId="AD" clId="Web-{7F7E19C5-8925-26E7-E59A-EC7F1695011F}" dt="2024-11-20T10:15:24.462" v="1170" actId="20577"/>
          <ac:spMkLst>
            <pc:docMk/>
            <pc:sldMk cId="2077730458" sldId="328"/>
            <ac:spMk id="17" creationId="{6CE7BFA8-EC61-6971-6585-A76A8E155B0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0:15:26.634" v="1171" actId="20577"/>
          <ac:spMkLst>
            <pc:docMk/>
            <pc:sldMk cId="2077730458" sldId="328"/>
            <ac:spMk id="29" creationId="{05A0E0F3-A8DA-3130-FD5E-BA305A367115}"/>
          </ac:spMkLst>
        </pc:spChg>
        <pc:picChg chg="add mod">
          <ac:chgData name="Abi Jones (2410537)" userId="S::2410537@student.uwtsd.ac.uk::d87d956b-e3bc-4984-8407-de1dd50a76c4" providerId="AD" clId="Web-{7F7E19C5-8925-26E7-E59A-EC7F1695011F}" dt="2024-11-20T11:36:46.333" v="1318" actId="1076"/>
          <ac:picMkLst>
            <pc:docMk/>
            <pc:sldMk cId="2077730458" sldId="328"/>
            <ac:picMk id="31" creationId="{A5BE7146-F577-45B9-62FB-1091E433FF6C}"/>
          </ac:picMkLst>
        </pc:picChg>
        <pc:picChg chg="del">
          <ac:chgData name="Abi Jones (2410537)" userId="S::2410537@student.uwtsd.ac.uk::d87d956b-e3bc-4984-8407-de1dd50a76c4" providerId="AD" clId="Web-{7F7E19C5-8925-26E7-E59A-EC7F1695011F}" dt="2024-11-20T11:36:30.457" v="1316"/>
          <ac:picMkLst>
            <pc:docMk/>
            <pc:sldMk cId="2077730458" sldId="328"/>
            <ac:picMk id="34" creationId="{46F72917-A01D-6124-0034-3957563D5216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5:03.216" v="1622"/>
        <pc:sldMkLst>
          <pc:docMk/>
          <pc:sldMk cId="3958288581" sldId="329"/>
        </pc:sldMkLst>
        <pc:spChg chg="del mod">
          <ac:chgData name="Abi Jones (2410537)" userId="S::2410537@student.uwtsd.ac.uk::d87d956b-e3bc-4984-8407-de1dd50a76c4" providerId="AD" clId="Web-{7F7E19C5-8925-26E7-E59A-EC7F1695011F}" dt="2024-11-20T12:34:56.623" v="1553"/>
          <ac:spMkLst>
            <pc:docMk/>
            <pc:sldMk cId="3958288581" sldId="329"/>
            <ac:spMk id="3" creationId="{FCEBA124-DE81-9866-C7FA-5C188403D6E9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5:02.436" v="1555"/>
          <ac:spMkLst>
            <pc:docMk/>
            <pc:sldMk cId="3958288581" sldId="329"/>
            <ac:spMk id="5" creationId="{3E45B7FD-CFC7-1940-8047-91747C344F6B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4:57.342" v="1554"/>
          <ac:picMkLst>
            <pc:docMk/>
            <pc:sldMk cId="3958288581" sldId="329"/>
            <ac:picMk id="4" creationId="{93EB888F-80D1-C614-A17E-179A7BC76113}"/>
          </ac:picMkLst>
        </pc:picChg>
        <pc:picChg chg="add mod ord">
          <ac:chgData name="Abi Jones (2410537)" userId="S::2410537@student.uwtsd.ac.uk::d87d956b-e3bc-4984-8407-de1dd50a76c4" providerId="AD" clId="Web-{7F7E19C5-8925-26E7-E59A-EC7F1695011F}" dt="2024-11-20T12:35:26.499" v="1559" actId="1076"/>
          <ac:picMkLst>
            <pc:docMk/>
            <pc:sldMk cId="3958288581" sldId="329"/>
            <ac:picMk id="6" creationId="{67195D62-44D4-4F70-F07B-AA2536D07D03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6:59.830" v="1643"/>
        <pc:sldMkLst>
          <pc:docMk/>
          <pc:sldMk cId="4203623818" sldId="330"/>
        </pc:sldMkLst>
        <pc:spChg chg="del">
          <ac:chgData name="Abi Jones (2410537)" userId="S::2410537@student.uwtsd.ac.uk::d87d956b-e3bc-4984-8407-de1dd50a76c4" providerId="AD" clId="Web-{7F7E19C5-8925-26E7-E59A-EC7F1695011F}" dt="2024-11-20T12:37:27.737" v="1573"/>
          <ac:spMkLst>
            <pc:docMk/>
            <pc:sldMk cId="4203623818" sldId="330"/>
            <ac:spMk id="3" creationId="{4A47A7EC-4D78-DA95-C807-C02D96C08672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7:50.753" v="1574"/>
          <ac:spMkLst>
            <pc:docMk/>
            <pc:sldMk cId="4203623818" sldId="330"/>
            <ac:spMk id="5" creationId="{214BAB56-C69E-F0BF-4D8C-53258D08EE58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7:51.879" v="1576"/>
          <ac:spMkLst>
            <pc:docMk/>
            <pc:sldMk cId="4203623818" sldId="330"/>
            <ac:spMk id="8" creationId="{CC1CBA7A-B53D-826D-C33A-2006AE5446C7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7:27.050" v="1572"/>
          <ac:picMkLst>
            <pc:docMk/>
            <pc:sldMk cId="4203623818" sldId="330"/>
            <ac:picMk id="4" creationId="{79E76409-7998-B41F-CD68-54F060CE4568}"/>
          </ac:picMkLst>
        </pc:picChg>
        <pc:picChg chg="add del mod ord">
          <ac:chgData name="Abi Jones (2410537)" userId="S::2410537@student.uwtsd.ac.uk::d87d956b-e3bc-4984-8407-de1dd50a76c4" providerId="AD" clId="Web-{7F7E19C5-8925-26E7-E59A-EC7F1695011F}" dt="2024-11-20T12:37:51.738" v="1575"/>
          <ac:picMkLst>
            <pc:docMk/>
            <pc:sldMk cId="4203623818" sldId="330"/>
            <ac:picMk id="6" creationId="{E39E60A9-FD10-3961-776F-48983423FA99}"/>
          </ac:picMkLst>
        </pc:picChg>
        <pc:picChg chg="add mod ord">
          <ac:chgData name="Abi Jones (2410537)" userId="S::2410537@student.uwtsd.ac.uk::d87d956b-e3bc-4984-8407-de1dd50a76c4" providerId="AD" clId="Web-{7F7E19C5-8925-26E7-E59A-EC7F1695011F}" dt="2024-11-20T13:16:34.470" v="1638" actId="1076"/>
          <ac:picMkLst>
            <pc:docMk/>
            <pc:sldMk cId="4203623818" sldId="330"/>
            <ac:picMk id="9" creationId="{A7E39395-258D-3323-EDDE-5F586009B97B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5:19.263" v="1626"/>
        <pc:sldMkLst>
          <pc:docMk/>
          <pc:sldMk cId="4256709904" sldId="331"/>
        </pc:sldMkLst>
        <pc:spChg chg="del">
          <ac:chgData name="Abi Jones (2410537)" userId="S::2410537@student.uwtsd.ac.uk::d87d956b-e3bc-4984-8407-de1dd50a76c4" providerId="AD" clId="Web-{7F7E19C5-8925-26E7-E59A-EC7F1695011F}" dt="2024-11-20T12:35:36.015" v="1560"/>
          <ac:spMkLst>
            <pc:docMk/>
            <pc:sldMk cId="4256709904" sldId="331"/>
            <ac:spMk id="3" creationId="{FF192210-34BB-AC6C-F27E-8F60334C3151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5:39.906" v="1562"/>
          <ac:spMkLst>
            <pc:docMk/>
            <pc:sldMk cId="4256709904" sldId="331"/>
            <ac:spMk id="4" creationId="{48BB3058-A920-BACE-B427-DDB0339B062D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5:36.984" v="1561"/>
          <ac:picMkLst>
            <pc:docMk/>
            <pc:sldMk cId="4256709904" sldId="331"/>
            <ac:picMk id="5" creationId="{54454EA2-23C2-863E-D995-3C10769E1936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5:42.422" v="1563"/>
          <ac:picMkLst>
            <pc:docMk/>
            <pc:sldMk cId="4256709904" sldId="331"/>
            <ac:picMk id="6" creationId="{806BCF34-5E68-4F3B-E886-30E6CA1268DF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4:36.574" v="1614"/>
        <pc:sldMkLst>
          <pc:docMk/>
          <pc:sldMk cId="800739665" sldId="332"/>
        </pc:sldMkLst>
        <pc:spChg chg="del">
          <ac:chgData name="Abi Jones (2410537)" userId="S::2410537@student.uwtsd.ac.uk::d87d956b-e3bc-4984-8407-de1dd50a76c4" providerId="AD" clId="Web-{7F7E19C5-8925-26E7-E59A-EC7F1695011F}" dt="2024-11-20T12:34:20.685" v="1545"/>
          <ac:spMkLst>
            <pc:docMk/>
            <pc:sldMk cId="800739665" sldId="332"/>
            <ac:spMk id="3" creationId="{041285B4-FA1F-FEA3-4760-496CC2966E07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4:18.903" v="1544"/>
          <ac:spMkLst>
            <pc:docMk/>
            <pc:sldMk cId="800739665" sldId="332"/>
            <ac:spMk id="4" creationId="{22107967-A7D4-CEB4-DFB8-6583E5377193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4:13.263" v="1543"/>
          <ac:picMkLst>
            <pc:docMk/>
            <pc:sldMk cId="800739665" sldId="332"/>
            <ac:picMk id="5" creationId="{52ACEB4F-BF70-D801-D64D-E4DEA5DFD198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4:23.044" v="1546"/>
          <ac:picMkLst>
            <pc:docMk/>
            <pc:sldMk cId="800739665" sldId="332"/>
            <ac:picMk id="6" creationId="{F2583018-C43E-7686-CBA3-2C87D0A0E207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6:03.890" v="1630"/>
        <pc:sldMkLst>
          <pc:docMk/>
          <pc:sldMk cId="1354119053" sldId="333"/>
        </pc:sldMkLst>
        <pc:spChg chg="del">
          <ac:chgData name="Abi Jones (2410537)" userId="S::2410537@student.uwtsd.ac.uk::d87d956b-e3bc-4984-8407-de1dd50a76c4" providerId="AD" clId="Web-{7F7E19C5-8925-26E7-E59A-EC7F1695011F}" dt="2024-11-20T12:35:56.453" v="1566"/>
          <ac:spMkLst>
            <pc:docMk/>
            <pc:sldMk cId="1354119053" sldId="333"/>
            <ac:spMk id="3" creationId="{9362AC01-EC2C-3BDF-BBA5-AFABCA8F1BB9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5:55.063" v="1565"/>
          <ac:spMkLst>
            <pc:docMk/>
            <pc:sldMk cId="1354119053" sldId="333"/>
            <ac:spMk id="5" creationId="{DA206375-9C67-9824-0E94-1D56590683BF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5:53.078" v="1564"/>
          <ac:picMkLst>
            <pc:docMk/>
            <pc:sldMk cId="1354119053" sldId="333"/>
            <ac:picMk id="4" creationId="{B8F27F7C-76B5-E5F5-7D9B-A3A0D0E7AA36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5:58.594" v="1567"/>
          <ac:picMkLst>
            <pc:docMk/>
            <pc:sldMk cId="1354119053" sldId="333"/>
            <ac:picMk id="6" creationId="{3FFE352F-04A3-E89D-A81E-995C741F419D}"/>
          </ac:picMkLst>
        </pc:picChg>
      </pc:sldChg>
      <pc:sldChg chg="addSp delSp modSp addAnim modAnim">
        <pc:chgData name="Abi Jones (2410537)" userId="S::2410537@student.uwtsd.ac.uk::d87d956b-e3bc-4984-8407-de1dd50a76c4" providerId="AD" clId="Web-{7F7E19C5-8925-26E7-E59A-EC7F1695011F}" dt="2024-11-20T13:16:17.828" v="1635"/>
        <pc:sldMkLst>
          <pc:docMk/>
          <pc:sldMk cId="2675414580" sldId="334"/>
        </pc:sldMkLst>
        <pc:spChg chg="del">
          <ac:chgData name="Abi Jones (2410537)" userId="S::2410537@student.uwtsd.ac.uk::d87d956b-e3bc-4984-8407-de1dd50a76c4" providerId="AD" clId="Web-{7F7E19C5-8925-26E7-E59A-EC7F1695011F}" dt="2024-11-20T12:37:11.877" v="1570"/>
          <ac:spMkLst>
            <pc:docMk/>
            <pc:sldMk cId="2675414580" sldId="334"/>
            <ac:spMk id="3" creationId="{5E6AF0DF-9354-9477-3619-7E1C8EE16930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2:37:11.862" v="1569"/>
          <ac:spMkLst>
            <pc:docMk/>
            <pc:sldMk cId="2675414580" sldId="334"/>
            <ac:spMk id="4" creationId="{A5FCB715-CAED-9A65-5A4F-4D963C798065}"/>
          </ac:spMkLst>
        </pc:spChg>
        <pc:picChg chg="del">
          <ac:chgData name="Abi Jones (2410537)" userId="S::2410537@student.uwtsd.ac.uk::d87d956b-e3bc-4984-8407-de1dd50a76c4" providerId="AD" clId="Web-{7F7E19C5-8925-26E7-E59A-EC7F1695011F}" dt="2024-11-20T12:36:51.064" v="1568"/>
          <ac:picMkLst>
            <pc:docMk/>
            <pc:sldMk cId="2675414580" sldId="334"/>
            <ac:picMk id="5" creationId="{AE74917E-1407-1C6E-AEC8-4FEFA62F1F6C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2:37:12.034" v="1571"/>
          <ac:picMkLst>
            <pc:docMk/>
            <pc:sldMk cId="2675414580" sldId="334"/>
            <ac:picMk id="6" creationId="{F2BAA43F-901F-10CB-899C-E0FC4058E61D}"/>
          </ac:picMkLst>
        </pc:picChg>
      </pc:sldChg>
      <pc:sldChg chg="ord">
        <pc:chgData name="Abi Jones (2410537)" userId="S::2410537@student.uwtsd.ac.uk::d87d956b-e3bc-4984-8407-de1dd50a76c4" providerId="AD" clId="Web-{7F7E19C5-8925-26E7-E59A-EC7F1695011F}" dt="2024-11-20T13:25:18.459" v="1716"/>
        <pc:sldMkLst>
          <pc:docMk/>
          <pc:sldMk cId="3700394119" sldId="335"/>
        </pc:sldMkLst>
      </pc:sldChg>
      <pc:sldChg chg="modSp ord">
        <pc:chgData name="Abi Jones (2410537)" userId="S::2410537@student.uwtsd.ac.uk::d87d956b-e3bc-4984-8407-de1dd50a76c4" providerId="AD" clId="Web-{7F7E19C5-8925-26E7-E59A-EC7F1695011F}" dt="2024-11-20T11:17:52.987" v="1244" actId="20577"/>
        <pc:sldMkLst>
          <pc:docMk/>
          <pc:sldMk cId="3123196028" sldId="338"/>
        </pc:sldMkLst>
        <pc:spChg chg="mod">
          <ac:chgData name="Abi Jones (2410537)" userId="S::2410537@student.uwtsd.ac.uk::d87d956b-e3bc-4984-8407-de1dd50a76c4" providerId="AD" clId="Web-{7F7E19C5-8925-26E7-E59A-EC7F1695011F}" dt="2024-11-20T11:17:52.987" v="1244" actId="20577"/>
          <ac:spMkLst>
            <pc:docMk/>
            <pc:sldMk cId="3123196028" sldId="338"/>
            <ac:spMk id="3" creationId="{7F3C06AD-3AFA-C5E5-84E6-780E8B63DD8B}"/>
          </ac:spMkLst>
        </pc:spChg>
      </pc:sldChg>
      <pc:sldChg chg="modSp ord">
        <pc:chgData name="Abi Jones (2410537)" userId="S::2410537@student.uwtsd.ac.uk::d87d956b-e3bc-4984-8407-de1dd50a76c4" providerId="AD" clId="Web-{7F7E19C5-8925-26E7-E59A-EC7F1695011F}" dt="2024-11-20T11:21:14.415" v="1251" actId="20577"/>
        <pc:sldMkLst>
          <pc:docMk/>
          <pc:sldMk cId="3064706468" sldId="339"/>
        </pc:sldMkLst>
        <pc:spChg chg="mod">
          <ac:chgData name="Abi Jones (2410537)" userId="S::2410537@student.uwtsd.ac.uk::d87d956b-e3bc-4984-8407-de1dd50a76c4" providerId="AD" clId="Web-{7F7E19C5-8925-26E7-E59A-EC7F1695011F}" dt="2024-11-20T11:21:14.415" v="1251" actId="20577"/>
          <ac:spMkLst>
            <pc:docMk/>
            <pc:sldMk cId="3064706468" sldId="339"/>
            <ac:spMk id="3" creationId="{7F3C06AD-3AFA-C5E5-84E6-780E8B63DD8B}"/>
          </ac:spMkLst>
        </pc:spChg>
      </pc:sldChg>
      <pc:sldChg chg="modSp ord">
        <pc:chgData name="Abi Jones (2410537)" userId="S::2410537@student.uwtsd.ac.uk::d87d956b-e3bc-4984-8407-de1dd50a76c4" providerId="AD" clId="Web-{7F7E19C5-8925-26E7-E59A-EC7F1695011F}" dt="2024-11-20T11:21:25.009" v="1254" actId="20577"/>
        <pc:sldMkLst>
          <pc:docMk/>
          <pc:sldMk cId="2151462337" sldId="340"/>
        </pc:sldMkLst>
        <pc:spChg chg="mod">
          <ac:chgData name="Abi Jones (2410537)" userId="S::2410537@student.uwtsd.ac.uk::d87d956b-e3bc-4984-8407-de1dd50a76c4" providerId="AD" clId="Web-{7F7E19C5-8925-26E7-E59A-EC7F1695011F}" dt="2024-11-20T11:21:25.009" v="1254" actId="20577"/>
          <ac:spMkLst>
            <pc:docMk/>
            <pc:sldMk cId="2151462337" sldId="340"/>
            <ac:spMk id="3" creationId="{7F3C06AD-3AFA-C5E5-84E6-780E8B63DD8B}"/>
          </ac:spMkLst>
        </pc:spChg>
      </pc:sldChg>
      <pc:sldChg chg="modSp del">
        <pc:chgData name="Abi Jones (2410537)" userId="S::2410537@student.uwtsd.ac.uk::d87d956b-e3bc-4984-8407-de1dd50a76c4" providerId="AD" clId="Web-{7F7E19C5-8925-26E7-E59A-EC7F1695011F}" dt="2024-11-20T12:09:31.813" v="1396"/>
        <pc:sldMkLst>
          <pc:docMk/>
          <pc:sldMk cId="1424570183" sldId="341"/>
        </pc:sldMkLst>
        <pc:spChg chg="mod">
          <ac:chgData name="Abi Jones (2410537)" userId="S::2410537@student.uwtsd.ac.uk::d87d956b-e3bc-4984-8407-de1dd50a76c4" providerId="AD" clId="Web-{7F7E19C5-8925-26E7-E59A-EC7F1695011F}" dt="2024-11-20T12:03:15.724" v="1395" actId="20577"/>
          <ac:spMkLst>
            <pc:docMk/>
            <pc:sldMk cId="1424570183" sldId="341"/>
            <ac:spMk id="3" creationId="{D55B839B-12AB-5071-5BFE-9FD1CCA14BBF}"/>
          </ac:spMkLst>
        </pc:spChg>
      </pc:sldChg>
      <pc:sldChg chg="modSp ord">
        <pc:chgData name="Abi Jones (2410537)" userId="S::2410537@student.uwtsd.ac.uk::d87d956b-e3bc-4984-8407-de1dd50a76c4" providerId="AD" clId="Web-{7F7E19C5-8925-26E7-E59A-EC7F1695011F}" dt="2024-11-20T13:26:44.307" v="1722"/>
        <pc:sldMkLst>
          <pc:docMk/>
          <pc:sldMk cId="576440527" sldId="350"/>
        </pc:sldMkLst>
        <pc:spChg chg="mod">
          <ac:chgData name="Abi Jones (2410537)" userId="S::2410537@student.uwtsd.ac.uk::d87d956b-e3bc-4984-8407-de1dd50a76c4" providerId="AD" clId="Web-{7F7E19C5-8925-26E7-E59A-EC7F1695011F}" dt="2024-11-20T10:17:07.591" v="1212" actId="20577"/>
          <ac:spMkLst>
            <pc:docMk/>
            <pc:sldMk cId="576440527" sldId="350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7F7E19C5-8925-26E7-E59A-EC7F1695011F}" dt="2024-11-20T10:16:42.543" v="1211"/>
          <ac:graphicFrameMkLst>
            <pc:docMk/>
            <pc:sldMk cId="576440527" sldId="350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7F7E19C5-8925-26E7-E59A-EC7F1695011F}" dt="2024-11-20T10:12:54.425" v="1161"/>
          <ac:graphicFrameMkLst>
            <pc:docMk/>
            <pc:sldMk cId="576440527" sldId="350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7F7E19C5-8925-26E7-E59A-EC7F1695011F}" dt="2024-11-20T10:17:56.733" v="1218"/>
          <ac:graphicFrameMkLst>
            <pc:docMk/>
            <pc:sldMk cId="576440527" sldId="350"/>
            <ac:graphicFrameMk id="7" creationId="{93588440-FE43-EB4C-D8E1-7D21073CD94E}"/>
          </ac:graphicFrameMkLst>
        </pc:graphicFrameChg>
      </pc:sldChg>
      <pc:sldChg chg="add replId">
        <pc:chgData name="Abi Jones (2410537)" userId="S::2410537@student.uwtsd.ac.uk::d87d956b-e3bc-4984-8407-de1dd50a76c4" providerId="AD" clId="Web-{7F7E19C5-8925-26E7-E59A-EC7F1695011F}" dt="2024-11-20T12:02:11.581" v="1387"/>
        <pc:sldMkLst>
          <pc:docMk/>
          <pc:sldMk cId="1599487376" sldId="351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18.784" v="1388"/>
        <pc:sldMkLst>
          <pc:docMk/>
          <pc:sldMk cId="933292237" sldId="352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24.738" v="1389"/>
        <pc:sldMkLst>
          <pc:docMk/>
          <pc:sldMk cId="750589299" sldId="353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29.894" v="1390"/>
        <pc:sldMkLst>
          <pc:docMk/>
          <pc:sldMk cId="3509915648" sldId="354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36.582" v="1391"/>
        <pc:sldMkLst>
          <pc:docMk/>
          <pc:sldMk cId="995156905" sldId="355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42.894" v="1392"/>
        <pc:sldMkLst>
          <pc:docMk/>
          <pc:sldMk cId="281430593" sldId="356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2:02:49.848" v="1393"/>
        <pc:sldMkLst>
          <pc:docMk/>
          <pc:sldMk cId="2643875778" sldId="357"/>
        </pc:sldMkLst>
      </pc:sldChg>
      <pc:sldChg chg="addSp delSp modSp new">
        <pc:chgData name="Abi Jones (2410537)" userId="S::2410537@student.uwtsd.ac.uk::d87d956b-e3bc-4984-8407-de1dd50a76c4" providerId="AD" clId="Web-{7F7E19C5-8925-26E7-E59A-EC7F1695011F}" dt="2024-11-20T13:24:40.942" v="1713" actId="1076"/>
        <pc:sldMkLst>
          <pc:docMk/>
          <pc:sldMk cId="1159713139" sldId="358"/>
        </pc:sldMkLst>
        <pc:spChg chg="add del">
          <ac:chgData name="Abi Jones (2410537)" userId="S::2410537@student.uwtsd.ac.uk::d87d956b-e3bc-4984-8407-de1dd50a76c4" providerId="AD" clId="Web-{7F7E19C5-8925-26E7-E59A-EC7F1695011F}" dt="2024-11-20T13:24:21.629" v="1706"/>
          <ac:spMkLst>
            <pc:docMk/>
            <pc:sldMk cId="1159713139" sldId="358"/>
            <ac:spMk id="3" creationId="{2E23F568-5729-F3B5-6577-FE537D46A803}"/>
          </ac:spMkLst>
        </pc:spChg>
        <pc:spChg chg="add del mod">
          <ac:chgData name="Abi Jones (2410537)" userId="S::2410537@student.uwtsd.ac.uk::d87d956b-e3bc-4984-8407-de1dd50a76c4" providerId="AD" clId="Web-{7F7E19C5-8925-26E7-E59A-EC7F1695011F}" dt="2024-11-20T13:23:40.065" v="1689"/>
          <ac:spMkLst>
            <pc:docMk/>
            <pc:sldMk cId="1159713139" sldId="358"/>
            <ac:spMk id="8" creationId="{BDAB8E30-7FDC-8A00-D903-EC5F3EAD2F18}"/>
          </ac:spMkLst>
        </pc:spChg>
        <pc:picChg chg="add del mod ord">
          <ac:chgData name="Abi Jones (2410537)" userId="S::2410537@student.uwtsd.ac.uk::d87d956b-e3bc-4984-8407-de1dd50a76c4" providerId="AD" clId="Web-{7F7E19C5-8925-26E7-E59A-EC7F1695011F}" dt="2024-11-20T13:23:56.019" v="1697"/>
          <ac:picMkLst>
            <pc:docMk/>
            <pc:sldMk cId="1159713139" sldId="358"/>
            <ac:picMk id="4" creationId="{FAFDEDDB-45E1-30F0-7EB3-E54D7C6073FE}"/>
          </ac:picMkLst>
        </pc:picChg>
        <pc:picChg chg="add del mod">
          <ac:chgData name="Abi Jones (2410537)" userId="S::2410537@student.uwtsd.ac.uk::d87d956b-e3bc-4984-8407-de1dd50a76c4" providerId="AD" clId="Web-{7F7E19C5-8925-26E7-E59A-EC7F1695011F}" dt="2024-11-20T13:23:56.019" v="1696"/>
          <ac:picMkLst>
            <pc:docMk/>
            <pc:sldMk cId="1159713139" sldId="358"/>
            <ac:picMk id="5" creationId="{E441E6F0-28AD-3806-3C6F-12AA8D730CD2}"/>
          </ac:picMkLst>
        </pc:picChg>
        <pc:picChg chg="add del mod">
          <ac:chgData name="Abi Jones (2410537)" userId="S::2410537@student.uwtsd.ac.uk::d87d956b-e3bc-4984-8407-de1dd50a76c4" providerId="AD" clId="Web-{7F7E19C5-8925-26E7-E59A-EC7F1695011F}" dt="2024-11-20T13:23:56.019" v="1695"/>
          <ac:picMkLst>
            <pc:docMk/>
            <pc:sldMk cId="1159713139" sldId="358"/>
            <ac:picMk id="6" creationId="{BA79037C-6141-71CB-3C57-495B6795FA64}"/>
          </ac:picMkLst>
        </pc:picChg>
        <pc:picChg chg="add mod ord">
          <ac:chgData name="Abi Jones (2410537)" userId="S::2410537@student.uwtsd.ac.uk::d87d956b-e3bc-4984-8407-de1dd50a76c4" providerId="AD" clId="Web-{7F7E19C5-8925-26E7-E59A-EC7F1695011F}" dt="2024-11-20T13:24:22.535" v="1707" actId="1076"/>
          <ac:picMkLst>
            <pc:docMk/>
            <pc:sldMk cId="1159713139" sldId="358"/>
            <ac:picMk id="9" creationId="{A6CC5020-1191-23E3-8E00-8CFD9C8F299A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3:24:30.286" v="1710" actId="1076"/>
          <ac:picMkLst>
            <pc:docMk/>
            <pc:sldMk cId="1159713139" sldId="358"/>
            <ac:picMk id="10" creationId="{40A167DF-E543-8D31-AA2D-9A9C52D5E72E}"/>
          </ac:picMkLst>
        </pc:picChg>
        <pc:picChg chg="add mod">
          <ac:chgData name="Abi Jones (2410537)" userId="S::2410537@student.uwtsd.ac.uk::d87d956b-e3bc-4984-8407-de1dd50a76c4" providerId="AD" clId="Web-{7F7E19C5-8925-26E7-E59A-EC7F1695011F}" dt="2024-11-20T13:24:40.942" v="1713" actId="1076"/>
          <ac:picMkLst>
            <pc:docMk/>
            <pc:sldMk cId="1159713139" sldId="358"/>
            <ac:picMk id="11" creationId="{E71EE1A8-75C8-C382-37B0-8F627D96D6A0}"/>
          </ac:picMkLst>
        </pc:picChg>
      </pc:sldChg>
      <pc:sldChg chg="add replId">
        <pc:chgData name="Abi Jones (2410537)" userId="S::2410537@student.uwtsd.ac.uk::d87d956b-e3bc-4984-8407-de1dd50a76c4" providerId="AD" clId="Web-{7F7E19C5-8925-26E7-E59A-EC7F1695011F}" dt="2024-11-20T13:26:20.821" v="1720"/>
        <pc:sldMkLst>
          <pc:docMk/>
          <pc:sldMk cId="1946918113" sldId="359"/>
        </pc:sldMkLst>
      </pc:sldChg>
      <pc:sldChg chg="modSp new">
        <pc:chgData name="Abi Jones (2410537)" userId="S::2410537@student.uwtsd.ac.uk::d87d956b-e3bc-4984-8407-de1dd50a76c4" providerId="AD" clId="Web-{7F7E19C5-8925-26E7-E59A-EC7F1695011F}" dt="2024-11-20T13:26:56.198" v="1730" actId="20577"/>
        <pc:sldMkLst>
          <pc:docMk/>
          <pc:sldMk cId="2590444237" sldId="360"/>
        </pc:sldMkLst>
        <pc:spChg chg="mod">
          <ac:chgData name="Abi Jones (2410537)" userId="S::2410537@student.uwtsd.ac.uk::d87d956b-e3bc-4984-8407-de1dd50a76c4" providerId="AD" clId="Web-{7F7E19C5-8925-26E7-E59A-EC7F1695011F}" dt="2024-11-20T13:26:56.198" v="1730" actId="20577"/>
          <ac:spMkLst>
            <pc:docMk/>
            <pc:sldMk cId="2590444237" sldId="360"/>
            <ac:spMk id="2" creationId="{D78FBF0E-3143-1E9C-A863-7AB616919E49}"/>
          </ac:spMkLst>
        </pc:spChg>
      </pc:sldChg>
      <pc:sldChg chg="add replId">
        <pc:chgData name="Abi Jones (2410537)" userId="S::2410537@student.uwtsd.ac.uk::d87d956b-e3bc-4984-8407-de1dd50a76c4" providerId="AD" clId="Web-{7F7E19C5-8925-26E7-E59A-EC7F1695011F}" dt="2024-11-20T13:27:17.980" v="1731"/>
        <pc:sldMkLst>
          <pc:docMk/>
          <pc:sldMk cId="4261411586" sldId="361"/>
        </pc:sldMkLst>
      </pc:sldChg>
      <pc:sldChg chg="add replId">
        <pc:chgData name="Abi Jones (2410537)" userId="S::2410537@student.uwtsd.ac.uk::d87d956b-e3bc-4984-8407-de1dd50a76c4" providerId="AD" clId="Web-{7F7E19C5-8925-26E7-E59A-EC7F1695011F}" dt="2024-11-20T13:27:40.574" v="1732"/>
        <pc:sldMkLst>
          <pc:docMk/>
          <pc:sldMk cId="41973313" sldId="362"/>
        </pc:sldMkLst>
      </pc:sldChg>
      <pc:sldChg chg="modSp add replId">
        <pc:chgData name="Abi Jones (2410537)" userId="S::2410537@student.uwtsd.ac.uk::d87d956b-e3bc-4984-8407-de1dd50a76c4" providerId="AD" clId="Web-{7F7E19C5-8925-26E7-E59A-EC7F1695011F}" dt="2024-11-20T13:32:51.478" v="1740"/>
        <pc:sldMkLst>
          <pc:docMk/>
          <pc:sldMk cId="2932322365" sldId="363"/>
        </pc:sldMkLst>
        <pc:spChg chg="mod">
          <ac:chgData name="Abi Jones (2410537)" userId="S::2410537@student.uwtsd.ac.uk::d87d956b-e3bc-4984-8407-de1dd50a76c4" providerId="AD" clId="Web-{7F7E19C5-8925-26E7-E59A-EC7F1695011F}" dt="2024-11-20T13:28:27.373" v="1734" actId="20577"/>
          <ac:spMkLst>
            <pc:docMk/>
            <pc:sldMk cId="2932322365" sldId="363"/>
            <ac:spMk id="10" creationId="{8E26735C-5E54-30C4-96A5-1C0CF9CA58FA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3:30:54.379" v="1738"/>
          <ac:spMkLst>
            <pc:docMk/>
            <pc:sldMk cId="2932322365" sldId="363"/>
            <ac:spMk id="17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3:30:04.987" v="1735"/>
          <ac:spMkLst>
            <pc:docMk/>
            <pc:sldMk cId="2932322365" sldId="363"/>
            <ac:spMk id="21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3:32:48.337" v="1739"/>
          <ac:spMkLst>
            <pc:docMk/>
            <pc:sldMk cId="2932322365" sldId="363"/>
            <ac:spMk id="25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7F7E19C5-8925-26E7-E59A-EC7F1695011F}" dt="2024-11-20T13:32:51.478" v="1740"/>
          <ac:spMkLst>
            <pc:docMk/>
            <pc:sldMk cId="2932322365" sldId="363"/>
            <ac:spMk id="27" creationId="{00000000-0000-0000-0000-000000000000}"/>
          </ac:spMkLst>
        </pc:spChg>
      </pc:sldChg>
      <pc:sldChg chg="add replId">
        <pc:chgData name="Abi Jones (2410537)" userId="S::2410537@student.uwtsd.ac.uk::d87d956b-e3bc-4984-8407-de1dd50a76c4" providerId="AD" clId="Web-{7F7E19C5-8925-26E7-E59A-EC7F1695011F}" dt="2024-11-20T13:33:35.526" v="1741"/>
        <pc:sldMkLst>
          <pc:docMk/>
          <pc:sldMk cId="2758878795" sldId="364"/>
        </pc:sldMkLst>
      </pc:sldChg>
    </pc:docChg>
  </pc:docChgLst>
  <pc:docChgLst>
    <pc:chgData name="Abi Jones (2410537)" userId="S::2410537@student.uwtsd.ac.uk::d87d956b-e3bc-4984-8407-de1dd50a76c4" providerId="AD" clId="Web-{F94C69B9-A7F6-B36E-C617-90B28184484B}"/>
    <pc:docChg chg="addSld delSld modSld">
      <pc:chgData name="Abi Jones (2410537)" userId="S::2410537@student.uwtsd.ac.uk::d87d956b-e3bc-4984-8407-de1dd50a76c4" providerId="AD" clId="Web-{F94C69B9-A7F6-B36E-C617-90B28184484B}" dt="2024-11-16T21:52:38.069" v="192"/>
      <pc:docMkLst>
        <pc:docMk/>
      </pc:docMkLst>
      <pc:sldChg chg="modSp">
        <pc:chgData name="Abi Jones (2410537)" userId="S::2410537@student.uwtsd.ac.uk::d87d956b-e3bc-4984-8407-de1dd50a76c4" providerId="AD" clId="Web-{F94C69B9-A7F6-B36E-C617-90B28184484B}" dt="2024-11-16T21:48:45.958" v="131" actId="20577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F94C69B9-A7F6-B36E-C617-90B28184484B}" dt="2024-11-16T21:48:45.958" v="131" actId="20577"/>
          <ac:spMkLst>
            <pc:docMk/>
            <pc:sldMk cId="3638657954" sldId="301"/>
            <ac:spMk id="2" creationId="{B92B6D58-E36D-FA18-B8BA-818E09ADA3BC}"/>
          </ac:spMkLst>
        </pc:spChg>
        <pc:picChg chg="mod">
          <ac:chgData name="Abi Jones (2410537)" userId="S::2410537@student.uwtsd.ac.uk::d87d956b-e3bc-4984-8407-de1dd50a76c4" providerId="AD" clId="Web-{F94C69B9-A7F6-B36E-C617-90B28184484B}" dt="2024-11-16T21:48:36.286" v="128" actId="1076"/>
          <ac:picMkLst>
            <pc:docMk/>
            <pc:sldMk cId="3638657954" sldId="301"/>
            <ac:picMk id="4" creationId="{29CEB655-61BF-F4DD-7BC9-60C40253A9FE}"/>
          </ac:picMkLst>
        </pc:picChg>
      </pc:sldChg>
      <pc:sldChg chg="addSp modSp">
        <pc:chgData name="Abi Jones (2410537)" userId="S::2410537@student.uwtsd.ac.uk::d87d956b-e3bc-4984-8407-de1dd50a76c4" providerId="AD" clId="Web-{F94C69B9-A7F6-B36E-C617-90B28184484B}" dt="2024-11-16T21:49:40.105" v="145"/>
        <pc:sldMkLst>
          <pc:docMk/>
          <pc:sldMk cId="1916229537" sldId="302"/>
        </pc:sldMkLst>
        <pc:spChg chg="mod">
          <ac:chgData name="Abi Jones (2410537)" userId="S::2410537@student.uwtsd.ac.uk::d87d956b-e3bc-4984-8407-de1dd50a76c4" providerId="AD" clId="Web-{F94C69B9-A7F6-B36E-C617-90B28184484B}" dt="2024-11-16T21:49:13.916" v="143" actId="1076"/>
          <ac:spMkLst>
            <pc:docMk/>
            <pc:sldMk cId="1916229537" sldId="302"/>
            <ac:spMk id="2" creationId="{FAA5C606-E348-E09F-86DC-41D1106277A6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21:49:40.089" v="144"/>
          <ac:spMkLst>
            <pc:docMk/>
            <pc:sldMk cId="1916229537" sldId="302"/>
            <ac:spMk id="5" creationId="{08BAA413-EF25-478E-8CE1-23032596F865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21:49:40.105" v="145"/>
          <ac:spMkLst>
            <pc:docMk/>
            <pc:sldMk cId="1916229537" sldId="302"/>
            <ac:spMk id="7" creationId="{2EC873D6-7949-5936-62F5-21021B89457F}"/>
          </ac:spMkLst>
        </pc:spChg>
        <pc:picChg chg="mod">
          <ac:chgData name="Abi Jones (2410537)" userId="S::2410537@student.uwtsd.ac.uk::d87d956b-e3bc-4984-8407-de1dd50a76c4" providerId="AD" clId="Web-{F94C69B9-A7F6-B36E-C617-90B28184484B}" dt="2024-11-16T21:48:56.552" v="133" actId="1076"/>
          <ac:picMkLst>
            <pc:docMk/>
            <pc:sldMk cId="1916229537" sldId="302"/>
            <ac:picMk id="4" creationId="{C8E7F316-0E38-E669-6832-D5B1A78AB5B3}"/>
          </ac:picMkLst>
        </pc:picChg>
      </pc:sldChg>
      <pc:sldChg chg="modSp">
        <pc:chgData name="Abi Jones (2410537)" userId="S::2410537@student.uwtsd.ac.uk::d87d956b-e3bc-4984-8407-de1dd50a76c4" providerId="AD" clId="Web-{F94C69B9-A7F6-B36E-C617-90B28184484B}" dt="2024-11-16T21:47:49.691" v="123" actId="1076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F94C69B9-A7F6-B36E-C617-90B28184484B}" dt="2024-11-16T21:47:49.691" v="123" actId="1076"/>
          <ac:spMkLst>
            <pc:docMk/>
            <pc:sldMk cId="487606175" sldId="303"/>
            <ac:spMk id="2" creationId="{07881095-72E7-93CA-7923-966DFC90BCBA}"/>
          </ac:spMkLst>
        </pc:spChg>
        <pc:picChg chg="mod">
          <ac:chgData name="Abi Jones (2410537)" userId="S::2410537@student.uwtsd.ac.uk::d87d956b-e3bc-4984-8407-de1dd50a76c4" providerId="AD" clId="Web-{F94C69B9-A7F6-B36E-C617-90B28184484B}" dt="2024-11-16T21:47:45.128" v="122" actId="1076"/>
          <ac:picMkLst>
            <pc:docMk/>
            <pc:sldMk cId="487606175" sldId="303"/>
            <ac:picMk id="4" creationId="{5A36601D-02B9-7AAD-57F3-CAEF975EC530}"/>
          </ac:picMkLst>
        </pc:picChg>
      </pc:sldChg>
      <pc:sldChg chg="modSp">
        <pc:chgData name="Abi Jones (2410537)" userId="S::2410537@student.uwtsd.ac.uk::d87d956b-e3bc-4984-8407-de1dd50a76c4" providerId="AD" clId="Web-{F94C69B9-A7F6-B36E-C617-90B28184484B}" dt="2024-11-16T21:46:34.142" v="115" actId="20577"/>
        <pc:sldMkLst>
          <pc:docMk/>
          <pc:sldMk cId="3607702329" sldId="308"/>
        </pc:sldMkLst>
        <pc:spChg chg="mod">
          <ac:chgData name="Abi Jones (2410537)" userId="S::2410537@student.uwtsd.ac.uk::d87d956b-e3bc-4984-8407-de1dd50a76c4" providerId="AD" clId="Web-{F94C69B9-A7F6-B36E-C617-90B28184484B}" dt="2024-11-16T21:46:34.142" v="115" actId="20577"/>
          <ac:spMkLst>
            <pc:docMk/>
            <pc:sldMk cId="3607702329" sldId="308"/>
            <ac:spMk id="2" creationId="{D3F7F9DE-B29C-EE12-D7BA-9495A19B9188}"/>
          </ac:spMkLst>
        </pc:spChg>
      </pc:sldChg>
      <pc:sldChg chg="addSp delSp modSp">
        <pc:chgData name="Abi Jones (2410537)" userId="S::2410537@student.uwtsd.ac.uk::d87d956b-e3bc-4984-8407-de1dd50a76c4" providerId="AD" clId="Web-{F94C69B9-A7F6-B36E-C617-90B28184484B}" dt="2024-11-16T21:52:38.069" v="192"/>
        <pc:sldMkLst>
          <pc:docMk/>
          <pc:sldMk cId="2481966527" sldId="315"/>
        </pc:sldMkLst>
        <pc:spChg chg="mod">
          <ac:chgData name="Abi Jones (2410537)" userId="S::2410537@student.uwtsd.ac.uk::d87d956b-e3bc-4984-8407-de1dd50a76c4" providerId="AD" clId="Web-{F94C69B9-A7F6-B36E-C617-90B28184484B}" dt="2024-11-16T21:52:24.615" v="188" actId="14100"/>
          <ac:spMkLst>
            <pc:docMk/>
            <pc:sldMk cId="2481966527" sldId="315"/>
            <ac:spMk id="3" creationId="{613C1E58-7F9E-E773-5E34-CCDAFDD8E0DF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21:52:38.069" v="192"/>
          <ac:spMkLst>
            <pc:docMk/>
            <pc:sldMk cId="2481966527" sldId="315"/>
            <ac:spMk id="4" creationId="{208A6CAD-5002-76ED-1AF8-1D93E76CCB3B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21:52:38.069" v="191"/>
          <ac:spMkLst>
            <pc:docMk/>
            <pc:sldMk cId="2481966527" sldId="315"/>
            <ac:spMk id="31" creationId="{72B24515-75AC-3178-C7BD-4DC1D09625D3}"/>
          </ac:spMkLst>
        </pc:spChg>
      </pc:sldChg>
      <pc:sldChg chg="del">
        <pc:chgData name="Abi Jones (2410537)" userId="S::2410537@student.uwtsd.ac.uk::d87d956b-e3bc-4984-8407-de1dd50a76c4" providerId="AD" clId="Web-{F94C69B9-A7F6-B36E-C617-90B28184484B}" dt="2024-11-16T21:46:34.939" v="116"/>
        <pc:sldMkLst>
          <pc:docMk/>
          <pc:sldMk cId="303786799" sldId="317"/>
        </pc:sldMkLst>
      </pc:sldChg>
      <pc:sldChg chg="addSp modSp del">
        <pc:chgData name="Abi Jones (2410537)" userId="S::2410537@student.uwtsd.ac.uk::d87d956b-e3bc-4984-8407-de1dd50a76c4" providerId="AD" clId="Web-{F94C69B9-A7F6-B36E-C617-90B28184484B}" dt="2024-11-16T21:43:25.710" v="109"/>
        <pc:sldMkLst>
          <pc:docMk/>
          <pc:sldMk cId="1309617590" sldId="318"/>
        </pc:sldMkLst>
        <pc:spChg chg="mod">
          <ac:chgData name="Abi Jones (2410537)" userId="S::2410537@student.uwtsd.ac.uk::d87d956b-e3bc-4984-8407-de1dd50a76c4" providerId="AD" clId="Web-{F94C69B9-A7F6-B36E-C617-90B28184484B}" dt="2024-11-16T19:32:13.838" v="0" actId="1076"/>
          <ac:spMkLst>
            <pc:docMk/>
            <pc:sldMk cId="1309617590" sldId="318"/>
            <ac:spMk id="2" creationId="{06DF377C-A060-F00C-D43C-434454FACFD0}"/>
          </ac:spMkLst>
        </pc:spChg>
        <pc:spChg chg="add mod ord">
          <ac:chgData name="Abi Jones (2410537)" userId="S::2410537@student.uwtsd.ac.uk::d87d956b-e3bc-4984-8407-de1dd50a76c4" providerId="AD" clId="Web-{F94C69B9-A7F6-B36E-C617-90B28184484B}" dt="2024-11-16T19:34:16.702" v="8"/>
          <ac:spMkLst>
            <pc:docMk/>
            <pc:sldMk cId="1309617590" sldId="318"/>
            <ac:spMk id="4" creationId="{8F4CF4B7-BC73-D416-6E07-46A5AEF478B2}"/>
          </ac:spMkLst>
        </pc:spChg>
      </pc:sldChg>
      <pc:sldChg chg="del">
        <pc:chgData name="Abi Jones (2410537)" userId="S::2410537@student.uwtsd.ac.uk::d87d956b-e3bc-4984-8407-de1dd50a76c4" providerId="AD" clId="Web-{F94C69B9-A7F6-B36E-C617-90B28184484B}" dt="2024-11-16T21:44:52.838" v="110"/>
        <pc:sldMkLst>
          <pc:docMk/>
          <pc:sldMk cId="1094810323" sldId="320"/>
        </pc:sldMkLst>
      </pc:sldChg>
      <pc:sldChg chg="addSp delSp modSp new mod setBg">
        <pc:chgData name="Abi Jones (2410537)" userId="S::2410537@student.uwtsd.ac.uk::d87d956b-e3bc-4984-8407-de1dd50a76c4" providerId="AD" clId="Web-{F94C69B9-A7F6-B36E-C617-90B28184484B}" dt="2024-11-16T20:10:44.999" v="98" actId="14100"/>
        <pc:sldMkLst>
          <pc:docMk/>
          <pc:sldMk cId="2993987927" sldId="321"/>
        </pc:sldMkLst>
        <pc:spChg chg="del mod">
          <ac:chgData name="Abi Jones (2410537)" userId="S::2410537@student.uwtsd.ac.uk::d87d956b-e3bc-4984-8407-de1dd50a76c4" providerId="AD" clId="Web-{F94C69B9-A7F6-B36E-C617-90B28184484B}" dt="2024-11-16T19:37:14.708" v="14"/>
          <ac:spMkLst>
            <pc:docMk/>
            <pc:sldMk cId="2993987927" sldId="321"/>
            <ac:spMk id="2" creationId="{6C397829-3310-87A5-C5EA-EA63878BBC6B}"/>
          </ac:spMkLst>
        </pc:spChg>
        <pc:spChg chg="del">
          <ac:chgData name="Abi Jones (2410537)" userId="S::2410537@student.uwtsd.ac.uk::d87d956b-e3bc-4984-8407-de1dd50a76c4" providerId="AD" clId="Web-{F94C69B9-A7F6-B36E-C617-90B28184484B}" dt="2024-11-16T19:36:25.659" v="10"/>
          <ac:spMkLst>
            <pc:docMk/>
            <pc:sldMk cId="2993987927" sldId="321"/>
            <ac:spMk id="3" creationId="{17E40040-46FA-73B5-1FF6-5BDF3D14E222}"/>
          </ac:spMkLst>
        </pc:spChg>
        <pc:spChg chg="add del mod">
          <ac:chgData name="Abi Jones (2410537)" userId="S::2410537@student.uwtsd.ac.uk::d87d956b-e3bc-4984-8407-de1dd50a76c4" providerId="AD" clId="Web-{F94C69B9-A7F6-B36E-C617-90B28184484B}" dt="2024-11-16T20:08:52.558" v="38"/>
          <ac:spMkLst>
            <pc:docMk/>
            <pc:sldMk cId="2993987927" sldId="321"/>
            <ac:spMk id="6" creationId="{4B44CFA5-1339-6F5E-0AB2-55DFEA0C156B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20:08:44.510" v="36"/>
          <ac:spMkLst>
            <pc:docMk/>
            <pc:sldMk cId="2993987927" sldId="321"/>
            <ac:spMk id="7" creationId="{2CD12820-958C-5C3A-4F94-9619CE5F1E48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19:37:05.848" v="13"/>
          <ac:spMkLst>
            <pc:docMk/>
            <pc:sldMk cId="2993987927" sldId="321"/>
            <ac:spMk id="8" creationId="{E920222F-203E-FD1D-C061-5182CBC9CFC7}"/>
          </ac:spMkLst>
        </pc:spChg>
        <pc:spChg chg="add mod">
          <ac:chgData name="Abi Jones (2410537)" userId="S::2410537@student.uwtsd.ac.uk::d87d956b-e3bc-4984-8407-de1dd50a76c4" providerId="AD" clId="Web-{F94C69B9-A7F6-B36E-C617-90B28184484B}" dt="2024-11-16T20:09:51.779" v="70" actId="14100"/>
          <ac:spMkLst>
            <pc:docMk/>
            <pc:sldMk cId="2993987927" sldId="321"/>
            <ac:spMk id="9" creationId="{3DE77285-6185-630D-6415-27E27808D43A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10" creationId="{F3060C83-F051-4F0E-ABAD-AA0DFC48B218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19:37:14.708" v="14"/>
          <ac:spMkLst>
            <pc:docMk/>
            <pc:sldMk cId="2993987927" sldId="321"/>
            <ac:spMk id="11" creationId="{F13C74B1-5B17-4795-BED0-7140497B445A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12" creationId="{83C98ABE-055B-441F-B07E-44F97F083C39}"/>
          </ac:spMkLst>
        </pc:spChg>
        <pc:spChg chg="add del">
          <ac:chgData name="Abi Jones (2410537)" userId="S::2410537@student.uwtsd.ac.uk::d87d956b-e3bc-4984-8407-de1dd50a76c4" providerId="AD" clId="Web-{F94C69B9-A7F6-B36E-C617-90B28184484B}" dt="2024-11-16T19:37:14.708" v="14"/>
          <ac:spMkLst>
            <pc:docMk/>
            <pc:sldMk cId="2993987927" sldId="321"/>
            <ac:spMk id="13" creationId="{D4974D33-8DC5-464E-8C6D-BE58F0669C17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14" creationId="{29FDB030-9B49-4CED-8CCD-4D99382388AC}"/>
          </ac:spMkLst>
        </pc:spChg>
        <pc:spChg chg="add mod">
          <ac:chgData name="Abi Jones (2410537)" userId="S::2410537@student.uwtsd.ac.uk::d87d956b-e3bc-4984-8407-de1dd50a76c4" providerId="AD" clId="Web-{F94C69B9-A7F6-B36E-C617-90B28184484B}" dt="2024-11-16T20:10:15.311" v="87" actId="20577"/>
          <ac:spMkLst>
            <pc:docMk/>
            <pc:sldMk cId="2993987927" sldId="321"/>
            <ac:spMk id="15" creationId="{38B06FBA-4A27-F4E3-4BFB-8E70AC1DB280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16" creationId="{3783CA14-24A1-485C-8B30-D6A5D87987AD}"/>
          </ac:spMkLst>
        </pc:spChg>
        <pc:spChg chg="add mod">
          <ac:chgData name="Abi Jones (2410537)" userId="S::2410537@student.uwtsd.ac.uk::d87d956b-e3bc-4984-8407-de1dd50a76c4" providerId="AD" clId="Web-{F94C69B9-A7F6-B36E-C617-90B28184484B}" dt="2024-11-16T20:10:44.999" v="98" actId="14100"/>
          <ac:spMkLst>
            <pc:docMk/>
            <pc:sldMk cId="2993987927" sldId="321"/>
            <ac:spMk id="17" creationId="{926C32D9-39E2-0B30-17E9-1A68946FDFF1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18" creationId="{9A97C86A-04D6-40F7-AE84-31AB43E6A846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20" creationId="{FF9F2414-84E8-453E-B1F3-389FDE8192D9}"/>
          </ac:spMkLst>
        </pc:spChg>
        <pc:spChg chg="add">
          <ac:chgData name="Abi Jones (2410537)" userId="S::2410537@student.uwtsd.ac.uk::d87d956b-e3bc-4984-8407-de1dd50a76c4" providerId="AD" clId="Web-{F94C69B9-A7F6-B36E-C617-90B28184484B}" dt="2024-11-16T19:50:34.657" v="17"/>
          <ac:spMkLst>
            <pc:docMk/>
            <pc:sldMk cId="2993987927" sldId="321"/>
            <ac:spMk id="22" creationId="{3ECA69A1-7536-43AC-85EF-C7106179F5ED}"/>
          </ac:spMkLst>
        </pc:spChg>
        <pc:picChg chg="add del mod ord">
          <ac:chgData name="Abi Jones (2410537)" userId="S::2410537@student.uwtsd.ac.uk::d87d956b-e3bc-4984-8407-de1dd50a76c4" providerId="AD" clId="Web-{F94C69B9-A7F6-B36E-C617-90B28184484B}" dt="2024-11-16T19:36:39.551" v="12"/>
          <ac:picMkLst>
            <pc:docMk/>
            <pc:sldMk cId="2993987927" sldId="321"/>
            <ac:picMk id="4" creationId="{AFDB3EBC-4504-16CB-1D0A-6E9BF8C91AC3}"/>
          </ac:picMkLst>
        </pc:picChg>
        <pc:picChg chg="add mod ord modCrop">
          <ac:chgData name="Abi Jones (2410537)" userId="S::2410537@student.uwtsd.ac.uk::d87d956b-e3bc-4984-8407-de1dd50a76c4" providerId="AD" clId="Web-{F94C69B9-A7F6-B36E-C617-90B28184484B}" dt="2024-11-16T19:50:34.657" v="17"/>
          <ac:picMkLst>
            <pc:docMk/>
            <pc:sldMk cId="2993987927" sldId="321"/>
            <ac:picMk id="5" creationId="{E98D99B4-5919-E325-7439-94D0AFFC589C}"/>
          </ac:picMkLst>
        </pc:picChg>
      </pc:sldChg>
      <pc:sldChg chg="modSp add replId">
        <pc:chgData name="Abi Jones (2410537)" userId="S::2410537@student.uwtsd.ac.uk::d87d956b-e3bc-4984-8407-de1dd50a76c4" providerId="AD" clId="Web-{F94C69B9-A7F6-B36E-C617-90B28184484B}" dt="2024-11-16T21:43:02.850" v="108" actId="20577"/>
        <pc:sldMkLst>
          <pc:docMk/>
          <pc:sldMk cId="680960758" sldId="322"/>
        </pc:sldMkLst>
        <pc:spChg chg="mod">
          <ac:chgData name="Abi Jones (2410537)" userId="S::2410537@student.uwtsd.ac.uk::d87d956b-e3bc-4984-8407-de1dd50a76c4" providerId="AD" clId="Web-{F94C69B9-A7F6-B36E-C617-90B28184484B}" dt="2024-11-16T21:42:51.615" v="106" actId="20577"/>
          <ac:spMkLst>
            <pc:docMk/>
            <pc:sldMk cId="680960758" sldId="322"/>
            <ac:spMk id="6" creationId="{4B44CFA5-1339-6F5E-0AB2-55DFEA0C156B}"/>
          </ac:spMkLst>
        </pc:spChg>
        <pc:spChg chg="mod">
          <ac:chgData name="Abi Jones (2410537)" userId="S::2410537@student.uwtsd.ac.uk::d87d956b-e3bc-4984-8407-de1dd50a76c4" providerId="AD" clId="Web-{F94C69B9-A7F6-B36E-C617-90B28184484B}" dt="2024-11-16T21:43:02.850" v="108" actId="20577"/>
          <ac:spMkLst>
            <pc:docMk/>
            <pc:sldMk cId="680960758" sldId="322"/>
            <ac:spMk id="17" creationId="{926C32D9-39E2-0B30-17E9-1A68946FDFF1}"/>
          </ac:spMkLst>
        </pc:spChg>
      </pc:sldChg>
      <pc:sldChg chg="add del replId">
        <pc:chgData name="Abi Jones (2410537)" userId="S::2410537@student.uwtsd.ac.uk::d87d956b-e3bc-4984-8407-de1dd50a76c4" providerId="AD" clId="Web-{F94C69B9-A7F6-B36E-C617-90B28184484B}" dt="2024-11-16T20:09:05.246" v="40"/>
        <pc:sldMkLst>
          <pc:docMk/>
          <pc:sldMk cId="2338182444" sldId="322"/>
        </pc:sldMkLst>
      </pc:sldChg>
      <pc:sldChg chg="modSp add replId">
        <pc:chgData name="Abi Jones (2410537)" userId="S::2410537@student.uwtsd.ac.uk::d87d956b-e3bc-4984-8407-de1dd50a76c4" providerId="AD" clId="Web-{F94C69B9-A7F6-B36E-C617-90B28184484B}" dt="2024-11-16T21:45:52.031" v="113" actId="20577"/>
        <pc:sldMkLst>
          <pc:docMk/>
          <pc:sldMk cId="960425943" sldId="323"/>
        </pc:sldMkLst>
        <pc:spChg chg="mod">
          <ac:chgData name="Abi Jones (2410537)" userId="S::2410537@student.uwtsd.ac.uk::d87d956b-e3bc-4984-8407-de1dd50a76c4" providerId="AD" clId="Web-{F94C69B9-A7F6-B36E-C617-90B28184484B}" dt="2024-11-16T21:45:52.031" v="113" actId="20577"/>
          <ac:spMkLst>
            <pc:docMk/>
            <pc:sldMk cId="960425943" sldId="323"/>
            <ac:spMk id="9" creationId="{3DE77285-6185-630D-6415-27E27808D43A}"/>
          </ac:spMkLst>
        </pc:spChg>
        <pc:spChg chg="mod">
          <ac:chgData name="Abi Jones (2410537)" userId="S::2410537@student.uwtsd.ac.uk::d87d956b-e3bc-4984-8407-de1dd50a76c4" providerId="AD" clId="Web-{F94C69B9-A7F6-B36E-C617-90B28184484B}" dt="2024-11-16T21:45:49.531" v="112" actId="20577"/>
          <ac:spMkLst>
            <pc:docMk/>
            <pc:sldMk cId="960425943" sldId="323"/>
            <ac:spMk id="15" creationId="{38B06FBA-4A27-F4E3-4BFB-8E70AC1DB280}"/>
          </ac:spMkLst>
        </pc:spChg>
      </pc:sldChg>
      <pc:sldChg chg="modSp add replId">
        <pc:chgData name="Abi Jones (2410537)" userId="S::2410537@student.uwtsd.ac.uk::d87d956b-e3bc-4984-8407-de1dd50a76c4" providerId="AD" clId="Web-{F94C69B9-A7F6-B36E-C617-90B28184484B}" dt="2024-11-16T21:51:31.234" v="186" actId="20577"/>
        <pc:sldMkLst>
          <pc:docMk/>
          <pc:sldMk cId="2479915340" sldId="324"/>
        </pc:sldMkLst>
        <pc:spChg chg="mod">
          <ac:chgData name="Abi Jones (2410537)" userId="S::2410537@student.uwtsd.ac.uk::d87d956b-e3bc-4984-8407-de1dd50a76c4" providerId="AD" clId="Web-{F94C69B9-A7F6-B36E-C617-90B28184484B}" dt="2024-11-16T21:51:31.234" v="186" actId="20577"/>
          <ac:spMkLst>
            <pc:docMk/>
            <pc:sldMk cId="2479915340" sldId="324"/>
            <ac:spMk id="2" creationId="{00000000-0000-0000-0000-000000000000}"/>
          </ac:spMkLst>
        </pc:spChg>
      </pc:sldChg>
    </pc:docChg>
  </pc:docChgLst>
  <pc:docChgLst>
    <pc:chgData name="Abi Jones (2410537)" userId="S::2410537@student.uwtsd.ac.uk::d87d956b-e3bc-4984-8407-de1dd50a76c4" providerId="AD" clId="Web-{5D1D4307-F06E-AB62-1D5D-111581EE785F}"/>
    <pc:docChg chg="addSld delSld modSld sldOrd">
      <pc:chgData name="Abi Jones (2410537)" userId="S::2410537@student.uwtsd.ac.uk::d87d956b-e3bc-4984-8407-de1dd50a76c4" providerId="AD" clId="Web-{5D1D4307-F06E-AB62-1D5D-111581EE785F}" dt="2024-11-16T19:29:34.515" v="465"/>
      <pc:docMkLst>
        <pc:docMk/>
      </pc:docMkLst>
      <pc:sldChg chg="modSp">
        <pc:chgData name="Abi Jones (2410537)" userId="S::2410537@student.uwtsd.ac.uk::d87d956b-e3bc-4984-8407-de1dd50a76c4" providerId="AD" clId="Web-{5D1D4307-F06E-AB62-1D5D-111581EE785F}" dt="2024-11-16T18:24:27.453" v="338" actId="20577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5D1D4307-F06E-AB62-1D5D-111581EE785F}" dt="2024-11-16T18:24:27.453" v="338" actId="20577"/>
          <ac:spMkLst>
            <pc:docMk/>
            <pc:sldMk cId="3638657954" sldId="301"/>
            <ac:spMk id="2" creationId="{B92B6D58-E36D-FA18-B8BA-818E09ADA3BC}"/>
          </ac:spMkLst>
        </pc:spChg>
      </pc:sldChg>
      <pc:sldChg chg="modSp">
        <pc:chgData name="Abi Jones (2410537)" userId="S::2410537@student.uwtsd.ac.uk::d87d956b-e3bc-4984-8407-de1dd50a76c4" providerId="AD" clId="Web-{5D1D4307-F06E-AB62-1D5D-111581EE785F}" dt="2024-11-16T18:17:11.553" v="301" actId="20577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5D1D4307-F06E-AB62-1D5D-111581EE785F}" dt="2024-11-16T18:17:11.553" v="301" actId="20577"/>
          <ac:spMkLst>
            <pc:docMk/>
            <pc:sldMk cId="487606175" sldId="303"/>
            <ac:spMk id="2" creationId="{07881095-72E7-93CA-7923-966DFC90BCBA}"/>
          </ac:spMkLst>
        </pc:spChg>
      </pc:sldChg>
      <pc:sldChg chg="modSp">
        <pc:chgData name="Abi Jones (2410537)" userId="S::2410537@student.uwtsd.ac.uk::d87d956b-e3bc-4984-8407-de1dd50a76c4" providerId="AD" clId="Web-{5D1D4307-F06E-AB62-1D5D-111581EE785F}" dt="2024-11-16T19:08:05.726" v="424" actId="1076"/>
        <pc:sldMkLst>
          <pc:docMk/>
          <pc:sldMk cId="2469709180" sldId="304"/>
        </pc:sldMkLst>
        <pc:spChg chg="mod">
          <ac:chgData name="Abi Jones (2410537)" userId="S::2410537@student.uwtsd.ac.uk::d87d956b-e3bc-4984-8407-de1dd50a76c4" providerId="AD" clId="Web-{5D1D4307-F06E-AB62-1D5D-111581EE785F}" dt="2024-11-16T19:08:05.726" v="424" actId="1076"/>
          <ac:spMkLst>
            <pc:docMk/>
            <pc:sldMk cId="2469709180" sldId="304"/>
            <ac:spMk id="2" creationId="{00000000-0000-0000-0000-000000000000}"/>
          </ac:spMkLst>
        </pc:spChg>
      </pc:sldChg>
      <pc:sldChg chg="addSp modSp">
        <pc:chgData name="Abi Jones (2410537)" userId="S::2410537@student.uwtsd.ac.uk::d87d956b-e3bc-4984-8407-de1dd50a76c4" providerId="AD" clId="Web-{5D1D4307-F06E-AB62-1D5D-111581EE785F}" dt="2024-11-16T18:29:19.371" v="352" actId="20577"/>
        <pc:sldMkLst>
          <pc:docMk/>
          <pc:sldMk cId="3607702329" sldId="308"/>
        </pc:sldMkLst>
        <pc:spChg chg="mod">
          <ac:chgData name="Abi Jones (2410537)" userId="S::2410537@student.uwtsd.ac.uk::d87d956b-e3bc-4984-8407-de1dd50a76c4" providerId="AD" clId="Web-{5D1D4307-F06E-AB62-1D5D-111581EE785F}" dt="2024-11-16T18:29:19.371" v="352" actId="20577"/>
          <ac:spMkLst>
            <pc:docMk/>
            <pc:sldMk cId="3607702329" sldId="308"/>
            <ac:spMk id="2" creationId="{D3F7F9DE-B29C-EE12-D7BA-9495A19B9188}"/>
          </ac:spMkLst>
        </pc:spChg>
        <pc:spChg chg="add mod">
          <ac:chgData name="Abi Jones (2410537)" userId="S::2410537@student.uwtsd.ac.uk::d87d956b-e3bc-4984-8407-de1dd50a76c4" providerId="AD" clId="Web-{5D1D4307-F06E-AB62-1D5D-111581EE785F}" dt="2024-11-16T17:58:57.665" v="280" actId="1076"/>
          <ac:spMkLst>
            <pc:docMk/>
            <pc:sldMk cId="3607702329" sldId="308"/>
            <ac:spMk id="3" creationId="{E820096C-56F3-8DB5-07B5-5B06062D025A}"/>
          </ac:spMkLst>
        </pc:spChg>
      </pc:sldChg>
      <pc:sldChg chg="ord addAnim">
        <pc:chgData name="Abi Jones (2410537)" userId="S::2410537@student.uwtsd.ac.uk::d87d956b-e3bc-4984-8407-de1dd50a76c4" providerId="AD" clId="Web-{5D1D4307-F06E-AB62-1D5D-111581EE785F}" dt="2024-11-16T19:08:57.525" v="430"/>
        <pc:sldMkLst>
          <pc:docMk/>
          <pc:sldMk cId="2481966527" sldId="315"/>
        </pc:sldMkLst>
      </pc:sldChg>
      <pc:sldChg chg="modSp del">
        <pc:chgData name="Abi Jones (2410537)" userId="S::2410537@student.uwtsd.ac.uk::d87d956b-e3bc-4984-8407-de1dd50a76c4" providerId="AD" clId="Web-{5D1D4307-F06E-AB62-1D5D-111581EE785F}" dt="2024-11-16T18:24:57.157" v="341"/>
        <pc:sldMkLst>
          <pc:docMk/>
          <pc:sldMk cId="2129557642" sldId="316"/>
        </pc:sldMkLst>
        <pc:spChg chg="mod">
          <ac:chgData name="Abi Jones (2410537)" userId="S::2410537@student.uwtsd.ac.uk::d87d956b-e3bc-4984-8407-de1dd50a76c4" providerId="AD" clId="Web-{5D1D4307-F06E-AB62-1D5D-111581EE785F}" dt="2024-11-16T18:17:37.179" v="310" actId="20577"/>
          <ac:spMkLst>
            <pc:docMk/>
            <pc:sldMk cId="2129557642" sldId="316"/>
            <ac:spMk id="2" creationId="{07881095-72E7-93CA-7923-966DFC90BCBA}"/>
          </ac:spMkLst>
        </pc:spChg>
      </pc:sldChg>
      <pc:sldChg chg="modSp">
        <pc:chgData name="Abi Jones (2410537)" userId="S::2410537@student.uwtsd.ac.uk::d87d956b-e3bc-4984-8407-de1dd50a76c4" providerId="AD" clId="Web-{5D1D4307-F06E-AB62-1D5D-111581EE785F}" dt="2024-11-16T18:29:15.449" v="351" actId="20577"/>
        <pc:sldMkLst>
          <pc:docMk/>
          <pc:sldMk cId="303786799" sldId="317"/>
        </pc:sldMkLst>
        <pc:spChg chg="mod">
          <ac:chgData name="Abi Jones (2410537)" userId="S::2410537@student.uwtsd.ac.uk::d87d956b-e3bc-4984-8407-de1dd50a76c4" providerId="AD" clId="Web-{5D1D4307-F06E-AB62-1D5D-111581EE785F}" dt="2024-11-16T18:29:15.449" v="351" actId="20577"/>
          <ac:spMkLst>
            <pc:docMk/>
            <pc:sldMk cId="303786799" sldId="317"/>
            <ac:spMk id="2" creationId="{D3F7F9DE-B29C-EE12-D7BA-9495A19B9188}"/>
          </ac:spMkLst>
        </pc:spChg>
      </pc:sldChg>
      <pc:sldChg chg="addSp modSp ord addAnim">
        <pc:chgData name="Abi Jones (2410537)" userId="S::2410537@student.uwtsd.ac.uk::d87d956b-e3bc-4984-8407-de1dd50a76c4" providerId="AD" clId="Web-{5D1D4307-F06E-AB62-1D5D-111581EE785F}" dt="2024-11-16T19:29:34.515" v="465"/>
        <pc:sldMkLst>
          <pc:docMk/>
          <pc:sldMk cId="1309617590" sldId="318"/>
        </pc:sldMkLst>
        <pc:spChg chg="add mod">
          <ac:chgData name="Abi Jones (2410537)" userId="S::2410537@student.uwtsd.ac.uk::d87d956b-e3bc-4984-8407-de1dd50a76c4" providerId="AD" clId="Web-{5D1D4307-F06E-AB62-1D5D-111581EE785F}" dt="2024-11-16T19:29:34.515" v="465"/>
          <ac:spMkLst>
            <pc:docMk/>
            <pc:sldMk cId="1309617590" sldId="318"/>
            <ac:spMk id="2" creationId="{06DF377C-A060-F00C-D43C-434454FACFD0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13"/>
          <ac:spMkLst>
            <pc:docMk/>
            <pc:sldMk cId="1309617590" sldId="318"/>
            <ac:spMk id="18" creationId="{3E6C6BB2-36FD-D493-AF5B-D9A369DCADF3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0:29.624" v="325" actId="20577"/>
          <ac:spMkLst>
            <pc:docMk/>
            <pc:sldMk cId="1309617590" sldId="318"/>
            <ac:spMk id="19" creationId="{C697FD54-F541-C8D9-C179-991A5A1B0DC9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0:33.467" v="328" actId="20577"/>
          <ac:spMkLst>
            <pc:docMk/>
            <pc:sldMk cId="1309617590" sldId="318"/>
            <ac:spMk id="20" creationId="{F0BED370-6E59-60DA-2647-29055078F3DC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0:34.577" v="330" actId="20577"/>
          <ac:spMkLst>
            <pc:docMk/>
            <pc:sldMk cId="1309617590" sldId="318"/>
            <ac:spMk id="21" creationId="{8D3A6DE5-B3F5-6E4C-50E3-721751750C4A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0:36.280" v="332" actId="20577"/>
          <ac:spMkLst>
            <pc:docMk/>
            <pc:sldMk cId="1309617590" sldId="318"/>
            <ac:spMk id="22" creationId="{F3C731A2-543A-2ACC-B5DD-58DE5016D466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18"/>
          <ac:spMkLst>
            <pc:docMk/>
            <pc:sldMk cId="1309617590" sldId="318"/>
            <ac:spMk id="23" creationId="{518C9ACB-6DAA-0202-CA6E-7602E4CC26D4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19"/>
          <ac:spMkLst>
            <pc:docMk/>
            <pc:sldMk cId="1309617590" sldId="318"/>
            <ac:spMk id="24" creationId="{EDFF6C71-664B-4B07-2439-81825C8B68D2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20"/>
          <ac:spMkLst>
            <pc:docMk/>
            <pc:sldMk cId="1309617590" sldId="318"/>
            <ac:spMk id="25" creationId="{2D6E8770-EB70-B2BC-66ED-6B7111F9ACFC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21"/>
          <ac:spMkLst>
            <pc:docMk/>
            <pc:sldMk cId="1309617590" sldId="318"/>
            <ac:spMk id="26" creationId="{D97DB543-E7D3-AB51-B8E8-1B73D8D66718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0:39.468" v="333" actId="20577"/>
          <ac:spMkLst>
            <pc:docMk/>
            <pc:sldMk cId="1309617590" sldId="318"/>
            <ac:spMk id="27" creationId="{E80B47C0-2A3D-FCDA-BD55-35480DCC90B5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18:09.243" v="323"/>
          <ac:spMkLst>
            <pc:docMk/>
            <pc:sldMk cId="1309617590" sldId="318"/>
            <ac:spMk id="28" creationId="{2110B0B8-3056-0658-35F5-801EDC8FCDB7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24:16.077" v="335" actId="20577"/>
          <ac:spMkLst>
            <pc:docMk/>
            <pc:sldMk cId="1309617590" sldId="318"/>
            <ac:spMk id="29" creationId="{05A0E0F3-A8DA-3130-FD5E-BA305A367115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9:28:45.497" v="432" actId="14100"/>
          <ac:spMkLst>
            <pc:docMk/>
            <pc:sldMk cId="1309617590" sldId="318"/>
            <ac:spMk id="30" creationId="{CB74C9AA-999D-EABD-1E58-10C714C59E92}"/>
          </ac:spMkLst>
        </pc:spChg>
      </pc:sldChg>
      <pc:sldChg chg="addSp delSp modSp new addAnim delAnim">
        <pc:chgData name="Abi Jones (2410537)" userId="S::2410537@student.uwtsd.ac.uk::d87d956b-e3bc-4984-8407-de1dd50a76c4" providerId="AD" clId="Web-{5D1D4307-F06E-AB62-1D5D-111581EE785F}" dt="2024-11-16T18:50:13.606" v="419" actId="14100"/>
        <pc:sldMkLst>
          <pc:docMk/>
          <pc:sldMk cId="3917878897" sldId="319"/>
        </pc:sldMkLst>
        <pc:spChg chg="del">
          <ac:chgData name="Abi Jones (2410537)" userId="S::2410537@student.uwtsd.ac.uk::d87d956b-e3bc-4984-8407-de1dd50a76c4" providerId="AD" clId="Web-{5D1D4307-F06E-AB62-1D5D-111581EE785F}" dt="2024-11-16T17:15:16.740" v="39"/>
          <ac:spMkLst>
            <pc:docMk/>
            <pc:sldMk cId="3917878897" sldId="319"/>
            <ac:spMk id="2" creationId="{4446403C-6314-8A66-3194-B14DF6F85559}"/>
          </ac:spMkLst>
        </pc:spChg>
        <pc:spChg chg="mod">
          <ac:chgData name="Abi Jones (2410537)" userId="S::2410537@student.uwtsd.ac.uk::d87d956b-e3bc-4984-8407-de1dd50a76c4" providerId="AD" clId="Web-{5D1D4307-F06E-AB62-1D5D-111581EE785F}" dt="2024-11-16T18:37:57.007" v="388" actId="1076"/>
          <ac:spMkLst>
            <pc:docMk/>
            <pc:sldMk cId="3917878897" sldId="319"/>
            <ac:spMk id="3" creationId="{7F3C06AD-3AFA-C5E5-84E6-780E8B63DD8B}"/>
          </ac:spMkLst>
        </pc:spChg>
        <pc:spChg chg="add mod ord">
          <ac:chgData name="Abi Jones (2410537)" userId="S::2410537@student.uwtsd.ac.uk::d87d956b-e3bc-4984-8407-de1dd50a76c4" providerId="AD" clId="Web-{5D1D4307-F06E-AB62-1D5D-111581EE785F}" dt="2024-11-16T18:50:13.606" v="419" actId="14100"/>
          <ac:spMkLst>
            <pc:docMk/>
            <pc:sldMk cId="3917878897" sldId="319"/>
            <ac:spMk id="12" creationId="{B8A98DEC-98B1-2BCB-FCF1-56F52BDE3205}"/>
          </ac:spMkLst>
        </pc:spChg>
        <pc:spChg chg="add mod">
          <ac:chgData name="Abi Jones (2410537)" userId="S::2410537@student.uwtsd.ac.uk::d87d956b-e3bc-4984-8407-de1dd50a76c4" providerId="AD" clId="Web-{5D1D4307-F06E-AB62-1D5D-111581EE785F}" dt="2024-11-16T18:38:36.560" v="409" actId="14100"/>
          <ac:spMkLst>
            <pc:docMk/>
            <pc:sldMk cId="3917878897" sldId="319"/>
            <ac:spMk id="13" creationId="{38E9C91C-DBC4-1FDD-9622-783BE54C4A72}"/>
          </ac:spMkLst>
        </pc:spChg>
        <pc:picChg chg="add mod modCrop">
          <ac:chgData name="Abi Jones (2410537)" userId="S::2410537@student.uwtsd.ac.uk::d87d956b-e3bc-4984-8407-de1dd50a76c4" providerId="AD" clId="Web-{5D1D4307-F06E-AB62-1D5D-111581EE785F}" dt="2024-11-16T18:38:25.715" v="402" actId="14100"/>
          <ac:picMkLst>
            <pc:docMk/>
            <pc:sldMk cId="3917878897" sldId="319"/>
            <ac:picMk id="5" creationId="{BF52C85E-65CB-CB96-5234-4ACED9B4406A}"/>
          </ac:picMkLst>
        </pc:picChg>
        <pc:picChg chg="add mod">
          <ac:chgData name="Abi Jones (2410537)" userId="S::2410537@student.uwtsd.ac.uk::d87d956b-e3bc-4984-8407-de1dd50a76c4" providerId="AD" clId="Web-{5D1D4307-F06E-AB62-1D5D-111581EE785F}" dt="2024-11-16T18:38:25.715" v="403" actId="14100"/>
          <ac:picMkLst>
            <pc:docMk/>
            <pc:sldMk cId="3917878897" sldId="319"/>
            <ac:picMk id="7" creationId="{09E180C8-54CC-7869-941E-8117130EE675}"/>
          </ac:picMkLst>
        </pc:picChg>
        <pc:picChg chg="add mod">
          <ac:chgData name="Abi Jones (2410537)" userId="S::2410537@student.uwtsd.ac.uk::d87d956b-e3bc-4984-8407-de1dd50a76c4" providerId="AD" clId="Web-{5D1D4307-F06E-AB62-1D5D-111581EE785F}" dt="2024-11-16T18:38:25.715" v="404" actId="14100"/>
          <ac:picMkLst>
            <pc:docMk/>
            <pc:sldMk cId="3917878897" sldId="319"/>
            <ac:picMk id="9" creationId="{709BA022-51B6-9048-5C4F-42CABAF10994}"/>
          </ac:picMkLst>
        </pc:picChg>
        <pc:picChg chg="add mod">
          <ac:chgData name="Abi Jones (2410537)" userId="S::2410537@student.uwtsd.ac.uk::d87d956b-e3bc-4984-8407-de1dd50a76c4" providerId="AD" clId="Web-{5D1D4307-F06E-AB62-1D5D-111581EE785F}" dt="2024-11-16T18:38:25.731" v="405" actId="14100"/>
          <ac:picMkLst>
            <pc:docMk/>
            <pc:sldMk cId="3917878897" sldId="319"/>
            <ac:picMk id="11" creationId="{DF157FCF-C561-566E-D40E-ECB6452813D0}"/>
          </ac:picMkLst>
        </pc:picChg>
      </pc:sldChg>
      <pc:sldChg chg="modSp add replId">
        <pc:chgData name="Abi Jones (2410537)" userId="S::2410537@student.uwtsd.ac.uk::d87d956b-e3bc-4984-8407-de1dd50a76c4" providerId="AD" clId="Web-{5D1D4307-F06E-AB62-1D5D-111581EE785F}" dt="2024-11-16T18:41:00.315" v="418" actId="20577"/>
        <pc:sldMkLst>
          <pc:docMk/>
          <pc:sldMk cId="1094810323" sldId="320"/>
        </pc:sldMkLst>
        <pc:spChg chg="mod">
          <ac:chgData name="Abi Jones (2410537)" userId="S::2410537@student.uwtsd.ac.uk::d87d956b-e3bc-4984-8407-de1dd50a76c4" providerId="AD" clId="Web-{5D1D4307-F06E-AB62-1D5D-111581EE785F}" dt="2024-11-16T18:41:00.315" v="418" actId="20577"/>
          <ac:spMkLst>
            <pc:docMk/>
            <pc:sldMk cId="1094810323" sldId="320"/>
            <ac:spMk id="3" creationId="{7F3C06AD-3AFA-C5E5-84E6-780E8B63DD8B}"/>
          </ac:spMkLst>
        </pc:spChg>
      </pc:sldChg>
      <pc:sldChg chg="addSp modSp add del replId">
        <pc:chgData name="Abi Jones (2410537)" userId="S::2410537@student.uwtsd.ac.uk::d87d956b-e3bc-4984-8407-de1dd50a76c4" providerId="AD" clId="Web-{5D1D4307-F06E-AB62-1D5D-111581EE785F}" dt="2024-11-16T18:40:02.985" v="412"/>
        <pc:sldMkLst>
          <pc:docMk/>
          <pc:sldMk cId="2467207100" sldId="320"/>
        </pc:sldMkLst>
        <pc:spChg chg="mod">
          <ac:chgData name="Abi Jones (2410537)" userId="S::2410537@student.uwtsd.ac.uk::d87d956b-e3bc-4984-8407-de1dd50a76c4" providerId="AD" clId="Web-{5D1D4307-F06E-AB62-1D5D-111581EE785F}" dt="2024-11-16T18:05:06.387" v="290" actId="20577"/>
          <ac:spMkLst>
            <pc:docMk/>
            <pc:sldMk cId="2467207100" sldId="320"/>
            <ac:spMk id="3" creationId="{7F3C06AD-3AFA-C5E5-84E6-780E8B63DD8B}"/>
          </ac:spMkLst>
        </pc:spChg>
        <pc:spChg chg="add ord">
          <ac:chgData name="Abi Jones (2410537)" userId="S::2410537@student.uwtsd.ac.uk::d87d956b-e3bc-4984-8407-de1dd50a76c4" providerId="AD" clId="Web-{5D1D4307-F06E-AB62-1D5D-111581EE785F}" dt="2024-11-16T18:03:55.196" v="282"/>
          <ac:spMkLst>
            <pc:docMk/>
            <pc:sldMk cId="2467207100" sldId="320"/>
            <ac:spMk id="4" creationId="{1FAE90FE-ABEA-3597-0603-EAD60C7BAE3A}"/>
          </ac:spMkLst>
        </pc:spChg>
      </pc:sldChg>
      <pc:sldChg chg="addSp delSp modSp new del mod setBg">
        <pc:chgData name="Abi Jones (2410537)" userId="S::2410537@student.uwtsd.ac.uk::d87d956b-e3bc-4984-8407-de1dd50a76c4" providerId="AD" clId="Web-{5D1D4307-F06E-AB62-1D5D-111581EE785F}" dt="2024-11-16T17:55:20.953" v="261"/>
        <pc:sldMkLst>
          <pc:docMk/>
          <pc:sldMk cId="1257316039" sldId="321"/>
        </pc:sldMkLst>
        <pc:spChg chg="mo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" creationId="{6AB7979C-E295-CEA4-F59C-587B7E7B9B16}"/>
          </ac:spMkLst>
        </pc:spChg>
        <pc:spChg chg="del">
          <ac:chgData name="Abi Jones (2410537)" userId="S::2410537@student.uwtsd.ac.uk::d87d956b-e3bc-4984-8407-de1dd50a76c4" providerId="AD" clId="Web-{5D1D4307-F06E-AB62-1D5D-111581EE785F}" dt="2024-11-16T17:34:01.947" v="188"/>
          <ac:spMkLst>
            <pc:docMk/>
            <pc:sldMk cId="1257316039" sldId="321"/>
            <ac:spMk id="3" creationId="{CC3ED622-F67D-4216-AC63-8CF8B606D978}"/>
          </ac:spMkLst>
        </pc:spChg>
        <pc:spChg chg="add mod or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9" creationId="{A2A32CAF-7C13-E643-54A1-2C628B4FBEA2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18" creationId="{398F3DEE-0E56-499F-AFAE-C2DA7C2C815B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0" creationId="{EBB65E49-5337-40E3-9DBD-146D14EA0739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2" creationId="{E859509F-94DC-4952-A3B5-1EFAA2F5242F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4" creationId="{6B1AF2CB-1EFE-4962-A8DC-2D3CE47362B5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6" creationId="{2232531E-9E20-48D1-A119-C05304D9E893}"/>
          </ac:spMkLst>
        </pc:spChg>
        <pc:spChg chg="add">
          <ac:chgData name="Abi Jones (2410537)" userId="S::2410537@student.uwtsd.ac.uk::d87d956b-e3bc-4984-8407-de1dd50a76c4" providerId="AD" clId="Web-{5D1D4307-F06E-AB62-1D5D-111581EE785F}" dt="2024-11-16T17:45:03.016" v="251"/>
          <ac:spMkLst>
            <pc:docMk/>
            <pc:sldMk cId="1257316039" sldId="321"/>
            <ac:spMk id="28" creationId="{17AA014B-79A8-4BEC-893F-423182880E21}"/>
          </ac:spMkLst>
        </pc:spChg>
        <pc:picChg chg="add mod">
          <ac:chgData name="Abi Jones (2410537)" userId="S::2410537@student.uwtsd.ac.uk::d87d956b-e3bc-4984-8407-de1dd50a76c4" providerId="AD" clId="Web-{5D1D4307-F06E-AB62-1D5D-111581EE785F}" dt="2024-11-16T17:54:55.045" v="259" actId="1076"/>
          <ac:picMkLst>
            <pc:docMk/>
            <pc:sldMk cId="1257316039" sldId="321"/>
            <ac:picMk id="5" creationId="{4CBA2354-C0D4-E2C5-C0F1-9575320EF68B}"/>
          </ac:picMkLst>
        </pc:picChg>
        <pc:picChg chg="add mod">
          <ac:chgData name="Abi Jones (2410537)" userId="S::2410537@student.uwtsd.ac.uk::d87d956b-e3bc-4984-8407-de1dd50a76c4" providerId="AD" clId="Web-{5D1D4307-F06E-AB62-1D5D-111581EE785F}" dt="2024-11-16T17:54:58.202" v="260" actId="1076"/>
          <ac:picMkLst>
            <pc:docMk/>
            <pc:sldMk cId="1257316039" sldId="321"/>
            <ac:picMk id="7" creationId="{9218542B-7405-721E-323F-D3AA5F5CD403}"/>
          </ac:picMkLst>
        </pc:picChg>
        <pc:picChg chg="add mod ord">
          <ac:chgData name="Abi Jones (2410537)" userId="S::2410537@student.uwtsd.ac.uk::d87d956b-e3bc-4984-8407-de1dd50a76c4" providerId="AD" clId="Web-{5D1D4307-F06E-AB62-1D5D-111581EE785F}" dt="2024-11-16T17:45:26.157" v="254" actId="1076"/>
          <ac:picMkLst>
            <pc:docMk/>
            <pc:sldMk cId="1257316039" sldId="321"/>
            <ac:picMk id="11" creationId="{E5C37A3F-BB7A-8EB7-4EB9-30030FE019A3}"/>
          </ac:picMkLst>
        </pc:picChg>
        <pc:picChg chg="add mod">
          <ac:chgData name="Abi Jones (2410537)" userId="S::2410537@student.uwtsd.ac.uk::d87d956b-e3bc-4984-8407-de1dd50a76c4" providerId="AD" clId="Web-{5D1D4307-F06E-AB62-1D5D-111581EE785F}" dt="2024-11-16T17:45:31.361" v="255" actId="1076"/>
          <ac:picMkLst>
            <pc:docMk/>
            <pc:sldMk cId="1257316039" sldId="321"/>
            <ac:picMk id="13" creationId="{DC16B88F-A507-B84C-C1CA-BCDEFF5FCD26}"/>
          </ac:picMkLst>
        </pc:picChg>
      </pc:sldChg>
      <pc:sldChg chg="add del replId">
        <pc:chgData name="Abi Jones (2410537)" userId="S::2410537@student.uwtsd.ac.uk::d87d956b-e3bc-4984-8407-de1dd50a76c4" providerId="AD" clId="Web-{5D1D4307-F06E-AB62-1D5D-111581EE785F}" dt="2024-11-16T18:24:49.063" v="340"/>
        <pc:sldMkLst>
          <pc:docMk/>
          <pc:sldMk cId="4286887841" sldId="321"/>
        </pc:sldMkLst>
      </pc:sldChg>
    </pc:docChg>
  </pc:docChgLst>
  <pc:docChgLst>
    <pc:chgData name="Abi Jones (2410537)" userId="S::2410537@student.uwtsd.ac.uk::d87d956b-e3bc-4984-8407-de1dd50a76c4" providerId="AD" clId="Web-{A24CEC1C-0905-C6BD-562B-B77E2231382C}"/>
    <pc:docChg chg="addSld delSld modSld sldOrd">
      <pc:chgData name="Abi Jones (2410537)" userId="S::2410537@student.uwtsd.ac.uk::d87d956b-e3bc-4984-8407-de1dd50a76c4" providerId="AD" clId="Web-{A24CEC1C-0905-C6BD-562B-B77E2231382C}" dt="2024-11-16T23:18:04.696" v="946" actId="20577"/>
      <pc:docMkLst>
        <pc:docMk/>
      </pc:docMkLst>
      <pc:sldChg chg="addSp delSp modSp">
        <pc:chgData name="Abi Jones (2410537)" userId="S::2410537@student.uwtsd.ac.uk::d87d956b-e3bc-4984-8407-de1dd50a76c4" providerId="AD" clId="Web-{A24CEC1C-0905-C6BD-562B-B77E2231382C}" dt="2024-11-16T23:10:33.329" v="824" actId="20577"/>
        <pc:sldMkLst>
          <pc:docMk/>
          <pc:sldMk cId="354564724" sldId="258"/>
        </pc:sldMkLst>
        <pc:spChg chg="del">
          <ac:chgData name="Abi Jones (2410537)" userId="S::2410537@student.uwtsd.ac.uk::d87d956b-e3bc-4984-8407-de1dd50a76c4" providerId="AD" clId="Web-{A24CEC1C-0905-C6BD-562B-B77E2231382C}" dt="2024-11-16T23:05:15.176" v="644"/>
          <ac:spMkLst>
            <pc:docMk/>
            <pc:sldMk cId="354564724" sldId="258"/>
            <ac:spMk id="2" creationId="{47604CAE-DE56-D13D-85C3-DE3D23D362B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3:06:04.818" v="651" actId="14100"/>
          <ac:spMkLst>
            <pc:docMk/>
            <pc:sldMk cId="354564724" sldId="258"/>
            <ac:spMk id="3" creationId="{76127A3E-3C96-185C-EF83-B3B34C245345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3:06:08.881" v="652" actId="14100"/>
          <ac:spMkLst>
            <pc:docMk/>
            <pc:sldMk cId="354564724" sldId="258"/>
            <ac:spMk id="5" creationId="{23A856D8-C215-A3FC-C8CE-0703649555E6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3:06:12.615" v="653" actId="14100"/>
          <ac:spMkLst>
            <pc:docMk/>
            <pc:sldMk cId="354564724" sldId="258"/>
            <ac:spMk id="6" creationId="{E8648778-AC9F-A4A7-AE88-701748F4325C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3:06:29.116" v="656" actId="14100"/>
          <ac:spMkLst>
            <pc:docMk/>
            <pc:sldMk cId="354564724" sldId="258"/>
            <ac:spMk id="8" creationId="{9047F092-E094-0351-50C9-E9BDDEA9B8E1}"/>
          </ac:spMkLst>
        </pc:spChg>
        <pc:spChg chg="add del mod">
          <ac:chgData name="Abi Jones (2410537)" userId="S::2410537@student.uwtsd.ac.uk::d87d956b-e3bc-4984-8407-de1dd50a76c4" providerId="AD" clId="Web-{A24CEC1C-0905-C6BD-562B-B77E2231382C}" dt="2024-11-16T23:05:18.723" v="645"/>
          <ac:spMkLst>
            <pc:docMk/>
            <pc:sldMk cId="354564724" sldId="258"/>
            <ac:spMk id="10" creationId="{73CACCCE-B70E-05E9-FD6B-E531131D9408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3:10:33.329" v="824" actId="20577"/>
          <ac:spMkLst>
            <pc:docMk/>
            <pc:sldMk cId="354564724" sldId="258"/>
            <ac:spMk id="11" creationId="{7ED61481-2C64-9944-C43F-AFAF4AE7B255}"/>
          </ac:spMkLst>
        </pc:spChg>
      </pc:sldChg>
      <pc:sldChg chg="modSp">
        <pc:chgData name="Abi Jones (2410537)" userId="S::2410537@student.uwtsd.ac.uk::d87d956b-e3bc-4984-8407-de1dd50a76c4" providerId="AD" clId="Web-{A24CEC1C-0905-C6BD-562B-B77E2231382C}" dt="2024-11-16T23:10:44.298" v="825" actId="20577"/>
        <pc:sldMkLst>
          <pc:docMk/>
          <pc:sldMk cId="2829573688" sldId="291"/>
        </pc:sldMkLst>
        <pc:spChg chg="mod">
          <ac:chgData name="Abi Jones (2410537)" userId="S::2410537@student.uwtsd.ac.uk::d87d956b-e3bc-4984-8407-de1dd50a76c4" providerId="AD" clId="Web-{A24CEC1C-0905-C6BD-562B-B77E2231382C}" dt="2024-11-16T23:10:44.298" v="825" actId="20577"/>
          <ac:spMkLst>
            <pc:docMk/>
            <pc:sldMk cId="2829573688" sldId="291"/>
            <ac:spMk id="2" creationId="{E0CDB327-0327-1E33-E576-627893B83DDE}"/>
          </ac:spMkLst>
        </pc:spChg>
      </pc:sldChg>
      <pc:sldChg chg="delSp modSp">
        <pc:chgData name="Abi Jones (2410537)" userId="S::2410537@student.uwtsd.ac.uk::d87d956b-e3bc-4984-8407-de1dd50a76c4" providerId="AD" clId="Web-{A24CEC1C-0905-C6BD-562B-B77E2231382C}" dt="2024-11-16T23:18:04.696" v="946" actId="20577"/>
        <pc:sldMkLst>
          <pc:docMk/>
          <pc:sldMk cId="20112051" sldId="295"/>
        </pc:sldMkLst>
        <pc:spChg chg="mod">
          <ac:chgData name="Abi Jones (2410537)" userId="S::2410537@student.uwtsd.ac.uk::d87d956b-e3bc-4984-8407-de1dd50a76c4" providerId="AD" clId="Web-{A24CEC1C-0905-C6BD-562B-B77E2231382C}" dt="2024-11-16T23:18:04.696" v="946" actId="20577"/>
          <ac:spMkLst>
            <pc:docMk/>
            <pc:sldMk cId="20112051" sldId="295"/>
            <ac:spMk id="17" creationId="{00000000-0000-0000-0000-000000000000}"/>
          </ac:spMkLst>
        </pc:spChg>
        <pc:spChg chg="del">
          <ac:chgData name="Abi Jones (2410537)" userId="S::2410537@student.uwtsd.ac.uk::d87d956b-e3bc-4984-8407-de1dd50a76c4" providerId="AD" clId="Web-{A24CEC1C-0905-C6BD-562B-B77E2231382C}" dt="2024-11-16T23:13:12.744" v="872"/>
          <ac:spMkLst>
            <pc:docMk/>
            <pc:sldMk cId="20112051" sldId="295"/>
            <ac:spMk id="19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3:16:30.271" v="913" actId="14100"/>
          <ac:spMkLst>
            <pc:docMk/>
            <pc:sldMk cId="20112051" sldId="295"/>
            <ac:spMk id="21" creationId="{00000000-0000-0000-0000-000000000000}"/>
          </ac:spMkLst>
        </pc:spChg>
        <pc:spChg chg="del mod">
          <ac:chgData name="Abi Jones (2410537)" userId="S::2410537@student.uwtsd.ac.uk::d87d956b-e3bc-4984-8407-de1dd50a76c4" providerId="AD" clId="Web-{A24CEC1C-0905-C6BD-562B-B77E2231382C}" dt="2024-11-16T23:15:54.457" v="905"/>
          <ac:spMkLst>
            <pc:docMk/>
            <pc:sldMk cId="20112051" sldId="295"/>
            <ac:spMk id="23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3:16:44.302" v="916" actId="14100"/>
          <ac:spMkLst>
            <pc:docMk/>
            <pc:sldMk cId="20112051" sldId="295"/>
            <ac:spMk id="25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3:17:27.444" v="922" actId="14100"/>
          <ac:spMkLst>
            <pc:docMk/>
            <pc:sldMk cId="20112051" sldId="295"/>
            <ac:spMk id="27" creationId="{00000000-0000-0000-0000-000000000000}"/>
          </ac:spMkLst>
        </pc:spChg>
        <pc:spChg chg="del">
          <ac:chgData name="Abi Jones (2410537)" userId="S::2410537@student.uwtsd.ac.uk::d87d956b-e3bc-4984-8407-de1dd50a76c4" providerId="AD" clId="Web-{A24CEC1C-0905-C6BD-562B-B77E2231382C}" dt="2024-11-16T23:12:00.319" v="847"/>
          <ac:spMkLst>
            <pc:docMk/>
            <pc:sldMk cId="20112051" sldId="295"/>
            <ac:spMk id="30" creationId="{00000000-0000-0000-0000-000000000000}"/>
          </ac:spMkLst>
        </pc:spChg>
        <pc:graphicFrameChg chg="mod modGraphic">
          <ac:chgData name="Abi Jones (2410537)" userId="S::2410537@student.uwtsd.ac.uk::d87d956b-e3bc-4984-8407-de1dd50a76c4" providerId="AD" clId="Web-{A24CEC1C-0905-C6BD-562B-B77E2231382C}" dt="2024-11-16T23:16:22.755" v="911"/>
          <ac:graphicFrameMkLst>
            <pc:docMk/>
            <pc:sldMk cId="20112051" sldId="295"/>
            <ac:graphicFrameMk id="18" creationId="{00000000-0000-0000-0000-000000000000}"/>
          </ac:graphicFrameMkLst>
        </pc:graphicFrameChg>
        <pc:graphicFrameChg chg="del">
          <ac:chgData name="Abi Jones (2410537)" userId="S::2410537@student.uwtsd.ac.uk::d87d956b-e3bc-4984-8407-de1dd50a76c4" providerId="AD" clId="Web-{A24CEC1C-0905-C6BD-562B-B77E2231382C}" dt="2024-11-16T23:13:15.431" v="873"/>
          <ac:graphicFrameMkLst>
            <pc:docMk/>
            <pc:sldMk cId="20112051" sldId="295"/>
            <ac:graphicFrameMk id="20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A24CEC1C-0905-C6BD-562B-B77E2231382C}" dt="2024-11-16T23:16:17.879" v="910" actId="1076"/>
          <ac:graphicFrameMkLst>
            <pc:docMk/>
            <pc:sldMk cId="20112051" sldId="295"/>
            <ac:graphicFrameMk id="22" creationId="{00000000-0000-0000-0000-000000000000}"/>
          </ac:graphicFrameMkLst>
        </pc:graphicFrameChg>
        <pc:graphicFrameChg chg="del mod modGraphic">
          <ac:chgData name="Abi Jones (2410537)" userId="S::2410537@student.uwtsd.ac.uk::d87d956b-e3bc-4984-8407-de1dd50a76c4" providerId="AD" clId="Web-{A24CEC1C-0905-C6BD-562B-B77E2231382C}" dt="2024-11-16T23:15:56.754" v="906"/>
          <ac:graphicFrameMkLst>
            <pc:docMk/>
            <pc:sldMk cId="20112051" sldId="295"/>
            <ac:graphicFrameMk id="24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A24CEC1C-0905-C6BD-562B-B77E2231382C}" dt="2024-11-16T23:16:37.958" v="914" actId="1076"/>
          <ac:graphicFrameMkLst>
            <pc:docMk/>
            <pc:sldMk cId="20112051" sldId="295"/>
            <ac:graphicFrameMk id="26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A24CEC1C-0905-C6BD-562B-B77E2231382C}" dt="2024-11-16T23:17:20.960" v="920"/>
          <ac:graphicFrameMkLst>
            <pc:docMk/>
            <pc:sldMk cId="20112051" sldId="295"/>
            <ac:graphicFrameMk id="28" creationId="{00000000-0000-0000-0000-000000000000}"/>
          </ac:graphicFrameMkLst>
        </pc:graphicFrameChg>
      </pc:sldChg>
      <pc:sldChg chg="addSp delSp modSp">
        <pc:chgData name="Abi Jones (2410537)" userId="S::2410537@student.uwtsd.ac.uk::d87d956b-e3bc-4984-8407-de1dd50a76c4" providerId="AD" clId="Web-{A24CEC1C-0905-C6BD-562B-B77E2231382C}" dt="2024-11-16T22:46:36.594" v="266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A24CEC1C-0905-C6BD-562B-B77E2231382C}" dt="2024-11-16T22:33:13.277" v="190" actId="20577"/>
          <ac:spMkLst>
            <pc:docMk/>
            <pc:sldMk cId="3638657954" sldId="301"/>
            <ac:spMk id="2" creationId="{B92B6D58-E36D-FA18-B8BA-818E09ADA3BC}"/>
          </ac:spMkLst>
        </pc:spChg>
        <pc:spChg chg="add del">
          <ac:chgData name="Abi Jones (2410537)" userId="S::2410537@student.uwtsd.ac.uk::d87d956b-e3bc-4984-8407-de1dd50a76c4" providerId="AD" clId="Web-{A24CEC1C-0905-C6BD-562B-B77E2231382C}" dt="2024-11-16T22:46:36.594" v="266"/>
          <ac:spMkLst>
            <pc:docMk/>
            <pc:sldMk cId="3638657954" sldId="301"/>
            <ac:spMk id="5" creationId="{B9409917-C747-BC6A-0364-10BE3E561585}"/>
          </ac:spMkLst>
        </pc:spChg>
        <pc:picChg chg="mod">
          <ac:chgData name="Abi Jones (2410537)" userId="S::2410537@student.uwtsd.ac.uk::d87d956b-e3bc-4984-8407-de1dd50a76c4" providerId="AD" clId="Web-{A24CEC1C-0905-C6BD-562B-B77E2231382C}" dt="2024-11-16T22:33:17.277" v="192" actId="1076"/>
          <ac:picMkLst>
            <pc:docMk/>
            <pc:sldMk cId="3638657954" sldId="301"/>
            <ac:picMk id="4" creationId="{29CEB655-61BF-F4DD-7BC9-60C40253A9FE}"/>
          </ac:picMkLst>
        </pc:picChg>
      </pc:sldChg>
      <pc:sldChg chg="addSp delSp modSp">
        <pc:chgData name="Abi Jones (2410537)" userId="S::2410537@student.uwtsd.ac.uk::d87d956b-e3bc-4984-8407-de1dd50a76c4" providerId="AD" clId="Web-{A24CEC1C-0905-C6BD-562B-B77E2231382C}" dt="2024-11-16T22:46:27.532" v="265"/>
        <pc:sldMkLst>
          <pc:docMk/>
          <pc:sldMk cId="1916229537" sldId="302"/>
        </pc:sldMkLst>
        <pc:spChg chg="mod">
          <ac:chgData name="Abi Jones (2410537)" userId="S::2410537@student.uwtsd.ac.uk::d87d956b-e3bc-4984-8407-de1dd50a76c4" providerId="AD" clId="Web-{A24CEC1C-0905-C6BD-562B-B77E2231382C}" dt="2024-11-16T22:33:39.465" v="193" actId="20577"/>
          <ac:spMkLst>
            <pc:docMk/>
            <pc:sldMk cId="1916229537" sldId="302"/>
            <ac:spMk id="2" creationId="{FAA5C606-E348-E09F-86DC-41D1106277A6}"/>
          </ac:spMkLst>
        </pc:spChg>
        <pc:spChg chg="add del">
          <ac:chgData name="Abi Jones (2410537)" userId="S::2410537@student.uwtsd.ac.uk::d87d956b-e3bc-4984-8407-de1dd50a76c4" providerId="AD" clId="Web-{A24CEC1C-0905-C6BD-562B-B77E2231382C}" dt="2024-11-16T22:46:27.532" v="265"/>
          <ac:spMkLst>
            <pc:docMk/>
            <pc:sldMk cId="1916229537" sldId="302"/>
            <ac:spMk id="6" creationId="{738841C9-7700-9460-8184-E1B645C3D1CD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33:46.809" v="194" actId="20577"/>
          <ac:spMkLst>
            <pc:docMk/>
            <pc:sldMk cId="1916229537" sldId="302"/>
            <ac:spMk id="7" creationId="{2EC873D6-7949-5936-62F5-21021B89457F}"/>
          </ac:spMkLst>
        </pc:spChg>
      </pc:sldChg>
      <pc:sldChg chg="addSp delSp modSp">
        <pc:chgData name="Abi Jones (2410537)" userId="S::2410537@student.uwtsd.ac.uk::d87d956b-e3bc-4984-8407-de1dd50a76c4" providerId="AD" clId="Web-{A24CEC1C-0905-C6BD-562B-B77E2231382C}" dt="2024-11-16T22:46:43.095" v="267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A24CEC1C-0905-C6BD-562B-B77E2231382C}" dt="2024-11-16T22:32:50.151" v="188" actId="20577"/>
          <ac:spMkLst>
            <pc:docMk/>
            <pc:sldMk cId="487606175" sldId="303"/>
            <ac:spMk id="2" creationId="{07881095-72E7-93CA-7923-966DFC90BCBA}"/>
          </ac:spMkLst>
        </pc:spChg>
        <pc:spChg chg="add del mod">
          <ac:chgData name="Abi Jones (2410537)" userId="S::2410537@student.uwtsd.ac.uk::d87d956b-e3bc-4984-8407-de1dd50a76c4" providerId="AD" clId="Web-{A24CEC1C-0905-C6BD-562B-B77E2231382C}" dt="2024-11-16T22:46:43.095" v="267"/>
          <ac:spMkLst>
            <pc:docMk/>
            <pc:sldMk cId="487606175" sldId="303"/>
            <ac:spMk id="5" creationId="{9A4B4640-233C-3CD1-FB97-1A1E3CC24404}"/>
          </ac:spMkLst>
        </pc:spChg>
      </pc:sldChg>
      <pc:sldChg chg="del">
        <pc:chgData name="Abi Jones (2410537)" userId="S::2410537@student.uwtsd.ac.uk::d87d956b-e3bc-4984-8407-de1dd50a76c4" providerId="AD" clId="Web-{A24CEC1C-0905-C6BD-562B-B77E2231382C}" dt="2024-11-16T22:30:49.397" v="179"/>
        <pc:sldMkLst>
          <pc:docMk/>
          <pc:sldMk cId="4036951819" sldId="305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30:50.944" v="180"/>
        <pc:sldMkLst>
          <pc:docMk/>
          <pc:sldMk cId="1020005669" sldId="306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30:53.006" v="181"/>
        <pc:sldMkLst>
          <pc:docMk/>
          <pc:sldMk cId="462077908" sldId="307"/>
        </pc:sldMkLst>
      </pc:sldChg>
      <pc:sldChg chg="modSp del">
        <pc:chgData name="Abi Jones (2410537)" userId="S::2410537@student.uwtsd.ac.uk::d87d956b-e3bc-4984-8407-de1dd50a76c4" providerId="AD" clId="Web-{A24CEC1C-0905-C6BD-562B-B77E2231382C}" dt="2024-11-16T22:49:12.965" v="283"/>
        <pc:sldMkLst>
          <pc:docMk/>
          <pc:sldMk cId="3607702329" sldId="308"/>
        </pc:sldMkLst>
        <pc:spChg chg="mod">
          <ac:chgData name="Abi Jones (2410537)" userId="S::2410537@student.uwtsd.ac.uk::d87d956b-e3bc-4984-8407-de1dd50a76c4" providerId="AD" clId="Web-{A24CEC1C-0905-C6BD-562B-B77E2231382C}" dt="2024-11-16T22:15:29.668" v="33" actId="20577"/>
          <ac:spMkLst>
            <pc:docMk/>
            <pc:sldMk cId="3607702329" sldId="308"/>
            <ac:spMk id="2" creationId="{D3F7F9DE-B29C-EE12-D7BA-9495A19B9188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34:01.513" v="195" actId="20577"/>
          <ac:spMkLst>
            <pc:docMk/>
            <pc:sldMk cId="3607702329" sldId="308"/>
            <ac:spMk id="3" creationId="{E820096C-56F3-8DB5-07B5-5B06062D025A}"/>
          </ac:spMkLst>
        </pc:spChg>
        <pc:picChg chg="mod">
          <ac:chgData name="Abi Jones (2410537)" userId="S::2410537@student.uwtsd.ac.uk::d87d956b-e3bc-4984-8407-de1dd50a76c4" providerId="AD" clId="Web-{A24CEC1C-0905-C6BD-562B-B77E2231382C}" dt="2024-11-16T22:31:47.539" v="182" actId="1076"/>
          <ac:picMkLst>
            <pc:docMk/>
            <pc:sldMk cId="3607702329" sldId="308"/>
            <ac:picMk id="4" creationId="{31E2C2AF-6832-FD09-5AC3-51951FEF0904}"/>
          </ac:picMkLst>
        </pc:picChg>
      </pc:sldChg>
      <pc:sldChg chg="del">
        <pc:chgData name="Abi Jones (2410537)" userId="S::2410537@student.uwtsd.ac.uk::d87d956b-e3bc-4984-8407-de1dd50a76c4" providerId="AD" clId="Web-{A24CEC1C-0905-C6BD-562B-B77E2231382C}" dt="2024-11-16T22:10:54.814" v="13"/>
        <pc:sldMkLst>
          <pc:docMk/>
          <pc:sldMk cId="2177160666" sldId="309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10:48.220" v="10"/>
        <pc:sldMkLst>
          <pc:docMk/>
          <pc:sldMk cId="2700320045" sldId="310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10:50.783" v="11"/>
        <pc:sldMkLst>
          <pc:docMk/>
          <pc:sldMk cId="266399470" sldId="311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10:45.158" v="9"/>
        <pc:sldMkLst>
          <pc:docMk/>
          <pc:sldMk cId="2415851484" sldId="312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10:43.002" v="8"/>
        <pc:sldMkLst>
          <pc:docMk/>
          <pc:sldMk cId="1534193998" sldId="313"/>
        </pc:sldMkLst>
      </pc:sldChg>
      <pc:sldChg chg="del">
        <pc:chgData name="Abi Jones (2410537)" userId="S::2410537@student.uwtsd.ac.uk::d87d956b-e3bc-4984-8407-de1dd50a76c4" providerId="AD" clId="Web-{A24CEC1C-0905-C6BD-562B-B77E2231382C}" dt="2024-11-16T22:10:52.533" v="12"/>
        <pc:sldMkLst>
          <pc:docMk/>
          <pc:sldMk cId="1156444660" sldId="314"/>
        </pc:sldMkLst>
      </pc:sldChg>
      <pc:sldChg chg="addSp modSp">
        <pc:chgData name="Abi Jones (2410537)" userId="S::2410537@student.uwtsd.ac.uk::d87d956b-e3bc-4984-8407-de1dd50a76c4" providerId="AD" clId="Web-{A24CEC1C-0905-C6BD-562B-B77E2231382C}" dt="2024-11-16T22:42:53.180" v="220" actId="1076"/>
        <pc:sldMkLst>
          <pc:docMk/>
          <pc:sldMk cId="2481966527" sldId="315"/>
        </pc:sldMkLst>
        <pc:spChg chg="mod">
          <ac:chgData name="Abi Jones (2410537)" userId="S::2410537@student.uwtsd.ac.uk::d87d956b-e3bc-4984-8407-de1dd50a76c4" providerId="AD" clId="Web-{A24CEC1C-0905-C6BD-562B-B77E2231382C}" dt="2024-11-16T22:07:31.557" v="0" actId="1076"/>
          <ac:spMkLst>
            <pc:docMk/>
            <pc:sldMk cId="2481966527" sldId="315"/>
            <ac:spMk id="2" creationId="{778852E3-0617-B303-A5B1-20614101E0AF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2:42:39.144" v="218" actId="1076"/>
          <ac:spMkLst>
            <pc:docMk/>
            <pc:sldMk cId="2481966527" sldId="315"/>
            <ac:spMk id="5" creationId="{5AD7856A-D648-F1D0-C2EB-C341611195E7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2:42:53.180" v="220" actId="1076"/>
          <ac:spMkLst>
            <pc:docMk/>
            <pc:sldMk cId="2481966527" sldId="315"/>
            <ac:spMk id="32" creationId="{2EF98A34-7237-ED20-B45A-3A46DD2A2BD6}"/>
          </ac:spMkLst>
        </pc:spChg>
        <pc:picChg chg="add mod">
          <ac:chgData name="Abi Jones (2410537)" userId="S::2410537@student.uwtsd.ac.uk::d87d956b-e3bc-4984-8407-de1dd50a76c4" providerId="AD" clId="Web-{A24CEC1C-0905-C6BD-562B-B77E2231382C}" dt="2024-11-16T22:42:31.737" v="217" actId="1076"/>
          <ac:picMkLst>
            <pc:docMk/>
            <pc:sldMk cId="2481966527" sldId="315"/>
            <ac:picMk id="34" creationId="{46F72917-A01D-6124-0034-3957563D5216}"/>
          </ac:picMkLst>
        </pc:picChg>
      </pc:sldChg>
      <pc:sldChg chg="modSp">
        <pc:chgData name="Abi Jones (2410537)" userId="S::2410537@student.uwtsd.ac.uk::d87d956b-e3bc-4984-8407-de1dd50a76c4" providerId="AD" clId="Web-{A24CEC1C-0905-C6BD-562B-B77E2231382C}" dt="2024-11-16T22:48:59.934" v="282" actId="20577"/>
        <pc:sldMkLst>
          <pc:docMk/>
          <pc:sldMk cId="3917878897" sldId="319"/>
        </pc:sldMkLst>
        <pc:spChg chg="mod">
          <ac:chgData name="Abi Jones (2410537)" userId="S::2410537@student.uwtsd.ac.uk::d87d956b-e3bc-4984-8407-de1dd50a76c4" providerId="AD" clId="Web-{A24CEC1C-0905-C6BD-562B-B77E2231382C}" dt="2024-11-16T22:48:59.934" v="282" actId="20577"/>
          <ac:spMkLst>
            <pc:docMk/>
            <pc:sldMk cId="3917878897" sldId="319"/>
            <ac:spMk id="3" creationId="{7F3C06AD-3AFA-C5E5-84E6-780E8B63DD8B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0:37.171" v="208" actId="14100"/>
          <ac:spMkLst>
            <pc:docMk/>
            <pc:sldMk cId="3917878897" sldId="319"/>
            <ac:spMk id="12" creationId="{B8A98DEC-98B1-2BCB-FCF1-56F52BDE3205}"/>
          </ac:spMkLst>
        </pc:spChg>
      </pc:sldChg>
      <pc:sldChg chg="delSp del addAnim delAnim modAnim">
        <pc:chgData name="Abi Jones (2410537)" userId="S::2410537@student.uwtsd.ac.uk::d87d956b-e3bc-4984-8407-de1dd50a76c4" providerId="AD" clId="Web-{A24CEC1C-0905-C6BD-562B-B77E2231382C}" dt="2024-11-16T22:18:40.534" v="60"/>
        <pc:sldMkLst>
          <pc:docMk/>
          <pc:sldMk cId="2993987927" sldId="321"/>
        </pc:sldMkLst>
        <pc:spChg chg="del">
          <ac:chgData name="Abi Jones (2410537)" userId="S::2410537@student.uwtsd.ac.uk::d87d956b-e3bc-4984-8407-de1dd50a76c4" providerId="AD" clId="Web-{A24CEC1C-0905-C6BD-562B-B77E2231382C}" dt="2024-11-16T22:18:19.361" v="57"/>
          <ac:spMkLst>
            <pc:docMk/>
            <pc:sldMk cId="2993987927" sldId="321"/>
            <ac:spMk id="9" creationId="{3DE77285-6185-630D-6415-27E27808D43A}"/>
          </ac:spMkLst>
        </pc:spChg>
        <pc:spChg chg="del">
          <ac:chgData name="Abi Jones (2410537)" userId="S::2410537@student.uwtsd.ac.uk::d87d956b-e3bc-4984-8407-de1dd50a76c4" providerId="AD" clId="Web-{A24CEC1C-0905-C6BD-562B-B77E2231382C}" dt="2024-11-16T22:18:23.392" v="58"/>
          <ac:spMkLst>
            <pc:docMk/>
            <pc:sldMk cId="2993987927" sldId="321"/>
            <ac:spMk id="15" creationId="{38B06FBA-4A27-F4E3-4BFB-8E70AC1DB280}"/>
          </ac:spMkLst>
        </pc:spChg>
        <pc:spChg chg="del">
          <ac:chgData name="Abi Jones (2410537)" userId="S::2410537@student.uwtsd.ac.uk::d87d956b-e3bc-4984-8407-de1dd50a76c4" providerId="AD" clId="Web-{A24CEC1C-0905-C6BD-562B-B77E2231382C}" dt="2024-11-16T22:18:29.877" v="59"/>
          <ac:spMkLst>
            <pc:docMk/>
            <pc:sldMk cId="2993987927" sldId="321"/>
            <ac:spMk id="17" creationId="{926C32D9-39E2-0B30-17E9-1A68946FDFF1}"/>
          </ac:spMkLst>
        </pc:spChg>
      </pc:sldChg>
      <pc:sldChg chg="addSp delSp modSp">
        <pc:chgData name="Abi Jones (2410537)" userId="S::2410537@student.uwtsd.ac.uk::d87d956b-e3bc-4984-8407-de1dd50a76c4" providerId="AD" clId="Web-{A24CEC1C-0905-C6BD-562B-B77E2231382C}" dt="2024-11-16T22:48:38.980" v="279" actId="1076"/>
        <pc:sldMkLst>
          <pc:docMk/>
          <pc:sldMk cId="680960758" sldId="322"/>
        </pc:sldMkLst>
        <pc:spChg chg="add del mod">
          <ac:chgData name="Abi Jones (2410537)" userId="S::2410537@student.uwtsd.ac.uk::d87d956b-e3bc-4984-8407-de1dd50a76c4" providerId="AD" clId="Web-{A24CEC1C-0905-C6BD-562B-B77E2231382C}" dt="2024-11-16T22:32:23.509" v="186"/>
          <ac:spMkLst>
            <pc:docMk/>
            <pc:sldMk cId="680960758" sldId="322"/>
            <ac:spMk id="3" creationId="{F52558C1-397A-A2FA-CD94-2E3191E029FE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2:48:38.964" v="278" actId="1076"/>
          <ac:spMkLst>
            <pc:docMk/>
            <pc:sldMk cId="680960758" sldId="322"/>
            <ac:spMk id="7" creationId="{DD3DD6F0-F5AD-26BC-6719-CE1CDB691ECC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2:48:38.980" v="279" actId="1076"/>
          <ac:spMkLst>
            <pc:docMk/>
            <pc:sldMk cId="680960758" sldId="322"/>
            <ac:spMk id="11" creationId="{99E7866F-022C-AA40-F955-7914FEF57752}"/>
          </ac:spMkLst>
        </pc:spChg>
      </pc:sldChg>
      <pc:sldChg chg="addSp delSp modSp">
        <pc:chgData name="Abi Jones (2410537)" userId="S::2410537@student.uwtsd.ac.uk::d87d956b-e3bc-4984-8407-de1dd50a76c4" providerId="AD" clId="Web-{A24CEC1C-0905-C6BD-562B-B77E2231382C}" dt="2024-11-16T22:32:16.665" v="184"/>
        <pc:sldMkLst>
          <pc:docMk/>
          <pc:sldMk cId="960425943" sldId="323"/>
        </pc:sldMkLst>
        <pc:spChg chg="add del mod">
          <ac:chgData name="Abi Jones (2410537)" userId="S::2410537@student.uwtsd.ac.uk::d87d956b-e3bc-4984-8407-de1dd50a76c4" providerId="AD" clId="Web-{A24CEC1C-0905-C6BD-562B-B77E2231382C}" dt="2024-11-16T22:32:16.665" v="184"/>
          <ac:spMkLst>
            <pc:docMk/>
            <pc:sldMk cId="960425943" sldId="323"/>
            <ac:spMk id="3" creationId="{9FAA7355-8CA2-7E87-7319-EEBBB9B35F72}"/>
          </ac:spMkLst>
        </pc:spChg>
      </pc:sldChg>
      <pc:sldChg chg="addSp delSp modSp add replId">
        <pc:chgData name="Abi Jones (2410537)" userId="S::2410537@student.uwtsd.ac.uk::d87d956b-e3bc-4984-8407-de1dd50a76c4" providerId="AD" clId="Web-{A24CEC1C-0905-C6BD-562B-B77E2231382C}" dt="2024-11-16T22:47:39.176" v="275" actId="20577"/>
        <pc:sldMkLst>
          <pc:docMk/>
          <pc:sldMk cId="2658402299" sldId="325"/>
        </pc:sldMkLst>
        <pc:spChg chg="add del mod">
          <ac:chgData name="Abi Jones (2410537)" userId="S::2410537@student.uwtsd.ac.uk::d87d956b-e3bc-4984-8407-de1dd50a76c4" providerId="AD" clId="Web-{A24CEC1C-0905-C6BD-562B-B77E2231382C}" dt="2024-11-16T22:32:12.712" v="183"/>
          <ac:spMkLst>
            <pc:docMk/>
            <pc:sldMk cId="2658402299" sldId="325"/>
            <ac:spMk id="3" creationId="{26D2B224-7845-79FB-10E6-8EAD2053ADE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7:39.176" v="275" actId="20577"/>
          <ac:spMkLst>
            <pc:docMk/>
            <pc:sldMk cId="2658402299" sldId="325"/>
            <ac:spMk id="9" creationId="{3DE77285-6185-630D-6415-27E27808D43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7:32.394" v="271" actId="20577"/>
          <ac:spMkLst>
            <pc:docMk/>
            <pc:sldMk cId="2658402299" sldId="325"/>
            <ac:spMk id="15" creationId="{38B06FBA-4A27-F4E3-4BFB-8E70AC1DB280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7:37.785" v="273" actId="20577"/>
          <ac:spMkLst>
            <pc:docMk/>
            <pc:sldMk cId="2658402299" sldId="325"/>
            <ac:spMk id="17" creationId="{926C32D9-39E2-0B30-17E9-1A68946FDFF1}"/>
          </ac:spMkLst>
        </pc:spChg>
      </pc:sldChg>
      <pc:sldChg chg="addSp delSp modSp add ord replId addAnim delAnim">
        <pc:chgData name="Abi Jones (2410537)" userId="S::2410537@student.uwtsd.ac.uk::d87d956b-e3bc-4984-8407-de1dd50a76c4" providerId="AD" clId="Web-{A24CEC1C-0905-C6BD-562B-B77E2231382C}" dt="2024-11-16T22:43:07.821" v="221"/>
        <pc:sldMkLst>
          <pc:docMk/>
          <pc:sldMk cId="3463833028" sldId="326"/>
        </pc:sldMkLst>
        <pc:spChg chg="mod">
          <ac:chgData name="Abi Jones (2410537)" userId="S::2410537@student.uwtsd.ac.uk::d87d956b-e3bc-4984-8407-de1dd50a76c4" providerId="AD" clId="Web-{A24CEC1C-0905-C6BD-562B-B77E2231382C}" dt="2024-11-16T22:24:22.050" v="119" actId="1076"/>
          <ac:spMkLst>
            <pc:docMk/>
            <pc:sldMk cId="3463833028" sldId="326"/>
            <ac:spMk id="2" creationId="{778852E3-0617-B303-A5B1-20614101E0AF}"/>
          </ac:spMkLst>
        </pc:spChg>
        <pc:spChg chg="add mod">
          <ac:chgData name="Abi Jones (2410537)" userId="S::2410537@student.uwtsd.ac.uk::d87d956b-e3bc-4984-8407-de1dd50a76c4" providerId="AD" clId="Web-{A24CEC1C-0905-C6BD-562B-B77E2231382C}" dt="2024-11-16T22:27:29.935" v="160" actId="20577"/>
          <ac:spMkLst>
            <pc:docMk/>
            <pc:sldMk cId="3463833028" sldId="326"/>
            <ac:spMk id="5" creationId="{0D58E4A4-1BBA-06D0-276E-1DC8D8E8CA2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234" v="81" actId="1076"/>
          <ac:spMkLst>
            <pc:docMk/>
            <pc:sldMk cId="3463833028" sldId="326"/>
            <ac:spMk id="18" creationId="{3E6C6BB2-36FD-D493-AF5B-D9A369DCADF3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38.933" v="145" actId="20577"/>
          <ac:spMkLst>
            <pc:docMk/>
            <pc:sldMk cId="3463833028" sldId="326"/>
            <ac:spMk id="19" creationId="{C697FD54-F541-C8D9-C179-991A5A1B0DC9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34.448" v="143" actId="20577"/>
          <ac:spMkLst>
            <pc:docMk/>
            <pc:sldMk cId="3463833028" sldId="326"/>
            <ac:spMk id="20" creationId="{F0BED370-6E59-60DA-2647-29055078F3DC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31.808" v="142" actId="20577"/>
          <ac:spMkLst>
            <pc:docMk/>
            <pc:sldMk cId="3463833028" sldId="326"/>
            <ac:spMk id="21" creationId="{8D3A6DE5-B3F5-6E4C-50E3-721751750C4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26.308" v="140" actId="20577"/>
          <ac:spMkLst>
            <pc:docMk/>
            <pc:sldMk cId="3463833028" sldId="326"/>
            <ac:spMk id="22" creationId="{F3C731A2-543A-2ACC-B5DD-58DE5016D466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296" v="86" actId="1076"/>
          <ac:spMkLst>
            <pc:docMk/>
            <pc:sldMk cId="3463833028" sldId="326"/>
            <ac:spMk id="23" creationId="{518C9ACB-6DAA-0202-CA6E-7602E4CC26D4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312" v="87" actId="1076"/>
          <ac:spMkLst>
            <pc:docMk/>
            <pc:sldMk cId="3463833028" sldId="326"/>
            <ac:spMk id="24" creationId="{EDFF6C71-664B-4B07-2439-81825C8B68D2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327" v="88" actId="1076"/>
          <ac:spMkLst>
            <pc:docMk/>
            <pc:sldMk cId="3463833028" sldId="326"/>
            <ac:spMk id="25" creationId="{2D6E8770-EB70-B2BC-66ED-6B7111F9ACFC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343" v="89" actId="1076"/>
          <ac:spMkLst>
            <pc:docMk/>
            <pc:sldMk cId="3463833028" sldId="326"/>
            <ac:spMk id="26" creationId="{D97DB543-E7D3-AB51-B8E8-1B73D8D66718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44.605" v="146" actId="20577"/>
          <ac:spMkLst>
            <pc:docMk/>
            <pc:sldMk cId="3463833028" sldId="326"/>
            <ac:spMk id="27" creationId="{E80B47C0-2A3D-FCDA-BD55-35480DCC90B5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2:40.374" v="91" actId="1076"/>
          <ac:spMkLst>
            <pc:docMk/>
            <pc:sldMk cId="3463833028" sldId="326"/>
            <ac:spMk id="28" creationId="{2110B0B8-3056-0658-35F5-801EDC8FCDB7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6:21.182" v="139" actId="20577"/>
          <ac:spMkLst>
            <pc:docMk/>
            <pc:sldMk cId="3463833028" sldId="326"/>
            <ac:spMk id="29" creationId="{05A0E0F3-A8DA-3130-FD5E-BA305A367115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23:53.799" v="114" actId="20577"/>
          <ac:spMkLst>
            <pc:docMk/>
            <pc:sldMk cId="3463833028" sldId="326"/>
            <ac:spMk id="30" creationId="{CB74C9AA-999D-EABD-1E58-10C714C59E92}"/>
          </ac:spMkLst>
        </pc:spChg>
        <pc:spChg chg="del mod ord">
          <ac:chgData name="Abi Jones (2410537)" userId="S::2410537@student.uwtsd.ac.uk::d87d956b-e3bc-4984-8407-de1dd50a76c4" providerId="AD" clId="Web-{A24CEC1C-0905-C6BD-562B-B77E2231382C}" dt="2024-11-16T22:43:07.821" v="221"/>
          <ac:spMkLst>
            <pc:docMk/>
            <pc:sldMk cId="3463833028" sldId="326"/>
            <ac:spMk id="67" creationId="{9828C687-A935-5179-267C-941DD5D77FA6}"/>
          </ac:spMkLst>
        </pc:spChg>
        <pc:picChg chg="add mod">
          <ac:chgData name="Abi Jones (2410537)" userId="S::2410537@student.uwtsd.ac.uk::d87d956b-e3bc-4984-8407-de1dd50a76c4" providerId="AD" clId="Web-{A24CEC1C-0905-C6BD-562B-B77E2231382C}" dt="2024-11-16T22:42:14.393" v="215" actId="1076"/>
          <ac:picMkLst>
            <pc:docMk/>
            <pc:sldMk cId="3463833028" sldId="326"/>
            <ac:picMk id="32" creationId="{F0224EC0-DDBC-AB0E-210F-43298A24B434}"/>
          </ac:picMkLst>
        </pc:picChg>
      </pc:sldChg>
      <pc:sldChg chg="addSp delSp modSp add ord replId">
        <pc:chgData name="Abi Jones (2410537)" userId="S::2410537@student.uwtsd.ac.uk::d87d956b-e3bc-4984-8407-de1dd50a76c4" providerId="AD" clId="Web-{A24CEC1C-0905-C6BD-562B-B77E2231382C}" dt="2024-11-16T22:42:07.783" v="214" actId="1076"/>
        <pc:sldMkLst>
          <pc:docMk/>
          <pc:sldMk cId="3703624239" sldId="327"/>
        </pc:sldMkLst>
        <pc:spChg chg="mod">
          <ac:chgData name="Abi Jones (2410537)" userId="S::2410537@student.uwtsd.ac.uk::d87d956b-e3bc-4984-8407-de1dd50a76c4" providerId="AD" clId="Web-{A24CEC1C-0905-C6BD-562B-B77E2231382C}" dt="2024-11-16T22:41:46.658" v="211" actId="20577"/>
          <ac:spMkLst>
            <pc:docMk/>
            <pc:sldMk cId="3703624239" sldId="327"/>
            <ac:spMk id="5" creationId="{0D58E4A4-1BBA-06D0-276E-1DC8D8E8CA2A}"/>
          </ac:spMkLst>
        </pc:spChg>
        <pc:picChg chg="add mod">
          <ac:chgData name="Abi Jones (2410537)" userId="S::2410537@student.uwtsd.ac.uk::d87d956b-e3bc-4984-8407-de1dd50a76c4" providerId="AD" clId="Web-{A24CEC1C-0905-C6BD-562B-B77E2231382C}" dt="2024-11-16T22:42:07.783" v="214" actId="1076"/>
          <ac:picMkLst>
            <pc:docMk/>
            <pc:sldMk cId="3703624239" sldId="327"/>
            <ac:picMk id="31" creationId="{50A8613E-55B0-78E2-8357-1D7EE7D265A4}"/>
          </ac:picMkLst>
        </pc:picChg>
        <pc:picChg chg="del">
          <ac:chgData name="Abi Jones (2410537)" userId="S::2410537@student.uwtsd.ac.uk::d87d956b-e3bc-4984-8407-de1dd50a76c4" providerId="AD" clId="Web-{A24CEC1C-0905-C6BD-562B-B77E2231382C}" dt="2024-11-16T22:41:49.111" v="212"/>
          <ac:picMkLst>
            <pc:docMk/>
            <pc:sldMk cId="3703624239" sldId="327"/>
            <ac:picMk id="32" creationId="{F0224EC0-DDBC-AB0E-210F-43298A24B434}"/>
          </ac:picMkLst>
        </pc:picChg>
      </pc:sldChg>
      <pc:sldChg chg="modSp add replId">
        <pc:chgData name="Abi Jones (2410537)" userId="S::2410537@student.uwtsd.ac.uk::d87d956b-e3bc-4984-8407-de1dd50a76c4" providerId="AD" clId="Web-{A24CEC1C-0905-C6BD-562B-B77E2231382C}" dt="2024-11-16T22:46:09.437" v="264" actId="1076"/>
        <pc:sldMkLst>
          <pc:docMk/>
          <pc:sldMk cId="2077730458" sldId="328"/>
        </pc:sldMkLst>
        <pc:spChg chg="mod">
          <ac:chgData name="Abi Jones (2410537)" userId="S::2410537@student.uwtsd.ac.uk::d87d956b-e3bc-4984-8407-de1dd50a76c4" providerId="AD" clId="Web-{A24CEC1C-0905-C6BD-562B-B77E2231382C}" dt="2024-11-16T22:46:09.437" v="264" actId="1076"/>
          <ac:spMkLst>
            <pc:docMk/>
            <pc:sldMk cId="2077730458" sldId="328"/>
            <ac:spMk id="2" creationId="{778852E3-0617-B303-A5B1-20614101E0AF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265" v="252" actId="1076"/>
          <ac:spMkLst>
            <pc:docMk/>
            <pc:sldMk cId="2077730458" sldId="328"/>
            <ac:spMk id="18" creationId="{3E6C6BB2-36FD-D493-AF5B-D9A369DCADF3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281" v="253" actId="1076"/>
          <ac:spMkLst>
            <pc:docMk/>
            <pc:sldMk cId="2077730458" sldId="328"/>
            <ac:spMk id="19" creationId="{C697FD54-F541-C8D9-C179-991A5A1B0DC9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297" v="254" actId="1076"/>
          <ac:spMkLst>
            <pc:docMk/>
            <pc:sldMk cId="2077730458" sldId="328"/>
            <ac:spMk id="20" creationId="{F0BED370-6E59-60DA-2647-29055078F3DC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12" v="255" actId="1076"/>
          <ac:spMkLst>
            <pc:docMk/>
            <pc:sldMk cId="2077730458" sldId="328"/>
            <ac:spMk id="21" creationId="{8D3A6DE5-B3F5-6E4C-50E3-721751750C4A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28" v="256" actId="1076"/>
          <ac:spMkLst>
            <pc:docMk/>
            <pc:sldMk cId="2077730458" sldId="328"/>
            <ac:spMk id="22" creationId="{F3C731A2-543A-2ACC-B5DD-58DE5016D466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43" v="257" actId="1076"/>
          <ac:spMkLst>
            <pc:docMk/>
            <pc:sldMk cId="2077730458" sldId="328"/>
            <ac:spMk id="23" creationId="{518C9ACB-6DAA-0202-CA6E-7602E4CC26D4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59" v="258" actId="1076"/>
          <ac:spMkLst>
            <pc:docMk/>
            <pc:sldMk cId="2077730458" sldId="328"/>
            <ac:spMk id="24" creationId="{EDFF6C71-664B-4B07-2439-81825C8B68D2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75" v="259" actId="1076"/>
          <ac:spMkLst>
            <pc:docMk/>
            <pc:sldMk cId="2077730458" sldId="328"/>
            <ac:spMk id="25" creationId="{2D6E8770-EB70-B2BC-66ED-6B7111F9ACFC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390" v="260" actId="1076"/>
          <ac:spMkLst>
            <pc:docMk/>
            <pc:sldMk cId="2077730458" sldId="328"/>
            <ac:spMk id="26" creationId="{D97DB543-E7D3-AB51-B8E8-1B73D8D66718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406" v="261" actId="1076"/>
          <ac:spMkLst>
            <pc:docMk/>
            <pc:sldMk cId="2077730458" sldId="328"/>
            <ac:spMk id="27" creationId="{E80B47C0-2A3D-FCDA-BD55-35480DCC90B5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406" v="262" actId="1076"/>
          <ac:spMkLst>
            <pc:docMk/>
            <pc:sldMk cId="2077730458" sldId="328"/>
            <ac:spMk id="28" creationId="{2110B0B8-3056-0658-35F5-801EDC8FCDB7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6:09.422" v="263" actId="1076"/>
          <ac:spMkLst>
            <pc:docMk/>
            <pc:sldMk cId="2077730458" sldId="328"/>
            <ac:spMk id="29" creationId="{05A0E0F3-A8DA-3130-FD5E-BA305A367115}"/>
          </ac:spMkLst>
        </pc:spChg>
        <pc:spChg chg="mod">
          <ac:chgData name="Abi Jones (2410537)" userId="S::2410537@student.uwtsd.ac.uk::d87d956b-e3bc-4984-8407-de1dd50a76c4" providerId="AD" clId="Web-{A24CEC1C-0905-C6BD-562B-B77E2231382C}" dt="2024-11-16T22:45:58.452" v="251" actId="20577"/>
          <ac:spMkLst>
            <pc:docMk/>
            <pc:sldMk cId="2077730458" sldId="328"/>
            <ac:spMk id="67" creationId="{9828C687-A935-5179-267C-941DD5D77FA6}"/>
          </ac:spMkLst>
        </pc:spChg>
        <pc:picChg chg="mod modCrop">
          <ac:chgData name="Abi Jones (2410537)" userId="S::2410537@student.uwtsd.ac.uk::d87d956b-e3bc-4984-8407-de1dd50a76c4" providerId="AD" clId="Web-{A24CEC1C-0905-C6BD-562B-B77E2231382C}" dt="2024-11-16T22:45:01.200" v="247" actId="1076"/>
          <ac:picMkLst>
            <pc:docMk/>
            <pc:sldMk cId="2077730458" sldId="328"/>
            <ac:picMk id="34" creationId="{46F72917-A01D-6124-0034-3957563D5216}"/>
          </ac:picMkLst>
        </pc:picChg>
      </pc:sldChg>
    </pc:docChg>
  </pc:docChgLst>
  <pc:docChgLst>
    <pc:chgData name="Abi Jones (2410537)" userId="S::2410537@student.uwtsd.ac.uk::d87d956b-e3bc-4984-8407-de1dd50a76c4" providerId="AD" clId="Web-{18008C92-4490-7AA8-1926-A760228AAE4D}"/>
    <pc:docChg chg="addSld delSld modSld sldOrd">
      <pc:chgData name="Abi Jones (2410537)" userId="S::2410537@student.uwtsd.ac.uk::d87d956b-e3bc-4984-8407-de1dd50a76c4" providerId="AD" clId="Web-{18008C92-4490-7AA8-1926-A760228AAE4D}" dt="2024-11-13T16:20:11.047" v="1201"/>
      <pc:docMkLst>
        <pc:docMk/>
      </pc:docMkLst>
      <pc:sldChg chg="addSp delSp modSp">
        <pc:chgData name="Abi Jones (2410537)" userId="S::2410537@student.uwtsd.ac.uk::d87d956b-e3bc-4984-8407-de1dd50a76c4" providerId="AD" clId="Web-{18008C92-4490-7AA8-1926-A760228AAE4D}" dt="2024-11-13T14:11:56.882" v="416" actId="20577"/>
        <pc:sldMkLst>
          <pc:docMk/>
          <pc:sldMk cId="109857222" sldId="256"/>
        </pc:sldMkLst>
        <pc:spChg chg="del">
          <ac:chgData name="Abi Jones (2410537)" userId="S::2410537@student.uwtsd.ac.uk::d87d956b-e3bc-4984-8407-de1dd50a76c4" providerId="AD" clId="Web-{18008C92-4490-7AA8-1926-A760228AAE4D}" dt="2024-11-13T12:42:00.166" v="8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2:42:02.963" v="8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2:49:37.444" v="219"/>
          <ac:spMkLst>
            <pc:docMk/>
            <pc:sldMk cId="109857222" sldId="256"/>
            <ac:spMk id="5" creationId="{8FC2CC05-EEAB-48C7-D56B-37BE8ADC54D3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11:47.491" v="413" actId="20577"/>
          <ac:spMkLst>
            <pc:docMk/>
            <pc:sldMk cId="109857222" sldId="256"/>
            <ac:spMk id="6" creationId="{CFD25F22-F5FA-F71D-F839-181109819619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2:43:26.090" v="97"/>
          <ac:spMkLst>
            <pc:docMk/>
            <pc:sldMk cId="109857222" sldId="256"/>
            <ac:spMk id="7" creationId="{064F3131-3BAB-5C26-6094-D5FFEC114E51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2:49:28.350" v="216"/>
          <ac:spMkLst>
            <pc:docMk/>
            <pc:sldMk cId="109857222" sldId="256"/>
            <ac:spMk id="8" creationId="{0722B218-AB3D-5F21-F38D-87F107E61A9B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11:51.897" v="415" actId="20577"/>
          <ac:spMkLst>
            <pc:docMk/>
            <pc:sldMk cId="109857222" sldId="256"/>
            <ac:spMk id="9" creationId="{20AC7660-AEF3-F364-1077-927DFDD98EF8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03:27.336" v="298" actId="20577"/>
          <ac:spMkLst>
            <pc:docMk/>
            <pc:sldMk cId="109857222" sldId="256"/>
            <ac:spMk id="11" creationId="{8DF22543-92FA-85DD-2883-B23F04D033E0}"/>
          </ac:spMkLst>
        </pc:spChg>
        <pc:spChg chg="add mod ord">
          <ac:chgData name="Abi Jones (2410537)" userId="S::2410537@student.uwtsd.ac.uk::d87d956b-e3bc-4984-8407-de1dd50a76c4" providerId="AD" clId="Web-{18008C92-4490-7AA8-1926-A760228AAE4D}" dt="2024-11-13T14:11:56.882" v="416" actId="20577"/>
          <ac:spMkLst>
            <pc:docMk/>
            <pc:sldMk cId="109857222" sldId="256"/>
            <ac:spMk id="12" creationId="{5C4A56DC-4FD3-EAF1-BBF1-02B31A3AC740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03:22.929" v="291" actId="20577"/>
          <ac:spMkLst>
            <pc:docMk/>
            <pc:sldMk cId="109857222" sldId="256"/>
            <ac:spMk id="13" creationId="{8D33543B-C1CC-C0EF-1A9A-E9226312B855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3:57:21.153" v="267" actId="20577"/>
          <ac:spMkLst>
            <pc:docMk/>
            <pc:sldMk cId="109857222" sldId="256"/>
            <ac:spMk id="14" creationId="{C6636771-8A74-6479-2B6B-8CBDE276BAC4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2:50:12.820" v="229" actId="20577"/>
          <ac:spMkLst>
            <pc:docMk/>
            <pc:sldMk cId="109857222" sldId="256"/>
            <ac:spMk id="15" creationId="{7D6777F4-4FC9-1F88-2D3F-016D6A6BD496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2:50:59.493" v="242" actId="20577"/>
          <ac:spMkLst>
            <pc:docMk/>
            <pc:sldMk cId="109857222" sldId="256"/>
            <ac:spMk id="16" creationId="{FE4FB8FA-869D-1DBA-72AD-AEBB8438D60F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2:50:37.102" v="235" actId="1076"/>
          <ac:spMkLst>
            <pc:docMk/>
            <pc:sldMk cId="109857222" sldId="256"/>
            <ac:spMk id="17" creationId="{30B68407-F198-CB90-F859-AF33063AE2A3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2:37:03.845" v="0"/>
          <ac:picMkLst>
            <pc:docMk/>
            <pc:sldMk cId="109857222" sldId="256"/>
            <ac:picMk id="4" creationId="{9CBB2F3C-5008-F50F-1C5D-0119170318A0}"/>
          </ac:picMkLst>
        </pc:picChg>
        <pc:cxnChg chg="add del mod">
          <ac:chgData name="Abi Jones (2410537)" userId="S::2410537@student.uwtsd.ac.uk::d87d956b-e3bc-4984-8407-de1dd50a76c4" providerId="AD" clId="Web-{18008C92-4490-7AA8-1926-A760228AAE4D}" dt="2024-11-13T12:51:48.479" v="264"/>
          <ac:cxnSpMkLst>
            <pc:docMk/>
            <pc:sldMk cId="109857222" sldId="256"/>
            <ac:cxnSpMk id="10" creationId="{2D5775D5-4352-E954-C02E-C74BCD23F8F5}"/>
          </ac:cxnSpMkLst>
        </pc:cxnChg>
      </pc:sldChg>
      <pc:sldChg chg="addSp delSp modSp new">
        <pc:chgData name="Abi Jones (2410537)" userId="S::2410537@student.uwtsd.ac.uk::d87d956b-e3bc-4984-8407-de1dd50a76c4" providerId="AD" clId="Web-{18008C92-4490-7AA8-1926-A760228AAE4D}" dt="2024-11-13T15:15:29.181" v="1069" actId="14100"/>
        <pc:sldMkLst>
          <pc:docMk/>
          <pc:sldMk cId="3937072505" sldId="257"/>
        </pc:sldMkLst>
        <pc:spChg chg="del">
          <ac:chgData name="Abi Jones (2410537)" userId="S::2410537@student.uwtsd.ac.uk::d87d956b-e3bc-4984-8407-de1dd50a76c4" providerId="AD" clId="Web-{18008C92-4490-7AA8-1926-A760228AAE4D}" dt="2024-11-13T14:05:33.464" v="310"/>
          <ac:spMkLst>
            <pc:docMk/>
            <pc:sldMk cId="3937072505" sldId="257"/>
            <ac:spMk id="2" creationId="{EA695E4D-8161-7756-49F9-0A62FD9F9422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4:05:27.120" v="308"/>
          <ac:spMkLst>
            <pc:docMk/>
            <pc:sldMk cId="3937072505" sldId="257"/>
            <ac:spMk id="3" creationId="{80402E47-C64C-500D-BA42-C31868B600F1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5:14:45.617" v="1061"/>
          <ac:spMkLst>
            <pc:docMk/>
            <pc:sldMk cId="3937072505" sldId="257"/>
            <ac:spMk id="7" creationId="{595A99CD-F885-ECD5-30C8-618ECC31BC34}"/>
          </ac:spMkLst>
        </pc:spChg>
        <pc:spChg chg="add del">
          <ac:chgData name="Abi Jones (2410537)" userId="S::2410537@student.uwtsd.ac.uk::d87d956b-e3bc-4984-8407-de1dd50a76c4" providerId="AD" clId="Web-{18008C92-4490-7AA8-1926-A760228AAE4D}" dt="2024-11-13T15:15:00.258" v="1065"/>
          <ac:spMkLst>
            <pc:docMk/>
            <pc:sldMk cId="3937072505" sldId="257"/>
            <ac:spMk id="9" creationId="{4B1A78AC-CE92-8828-10A6-27B2F8CF51BF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5:14.743" v="1067" actId="14100"/>
          <ac:spMkLst>
            <pc:docMk/>
            <pc:sldMk cId="3937072505" sldId="257"/>
            <ac:spMk id="13" creationId="{38ADB6D2-EBA0-BC36-C485-E36C9A099061}"/>
          </ac:spMkLst>
        </pc:spChg>
        <pc:picChg chg="add del mod ord modCrop">
          <ac:chgData name="Abi Jones (2410537)" userId="S::2410537@student.uwtsd.ac.uk::d87d956b-e3bc-4984-8407-de1dd50a76c4" providerId="AD" clId="Web-{18008C92-4490-7AA8-1926-A760228AAE4D}" dt="2024-11-13T14:06:19.450" v="321"/>
          <ac:picMkLst>
            <pc:docMk/>
            <pc:sldMk cId="3937072505" sldId="257"/>
            <ac:picMk id="4" creationId="{7CE2B8CA-EDB3-2FB3-4E62-1B4902F8C803}"/>
          </ac:picMkLst>
        </pc:picChg>
        <pc:picChg chg="add del mod modCrop">
          <ac:chgData name="Abi Jones (2410537)" userId="S::2410537@student.uwtsd.ac.uk::d87d956b-e3bc-4984-8407-de1dd50a76c4" providerId="AD" clId="Web-{18008C92-4490-7AA8-1926-A760228AAE4D}" dt="2024-11-13T14:06:18.591" v="320"/>
          <ac:picMkLst>
            <pc:docMk/>
            <pc:sldMk cId="3937072505" sldId="257"/>
            <ac:picMk id="5" creationId="{96E3B416-966C-CDD6-381F-CA3EFF8208D5}"/>
          </ac:picMkLst>
        </pc:picChg>
        <pc:picChg chg="add del">
          <ac:chgData name="Abi Jones (2410537)" userId="S::2410537@student.uwtsd.ac.uk::d87d956b-e3bc-4984-8407-de1dd50a76c4" providerId="AD" clId="Web-{18008C92-4490-7AA8-1926-A760228AAE4D}" dt="2024-11-13T15:14:59.492" v="1064"/>
          <ac:picMkLst>
            <pc:docMk/>
            <pc:sldMk cId="3937072505" sldId="257"/>
            <ac:picMk id="11" creationId="{77E58859-EED2-5700-60DA-42FE460ED2CC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5:15:29.181" v="1069" actId="14100"/>
          <ac:picMkLst>
            <pc:docMk/>
            <pc:sldMk cId="3937072505" sldId="257"/>
            <ac:picMk id="15" creationId="{1CD874F0-9DCB-491F-A871-2653D48E0D93}"/>
          </ac:picMkLst>
        </pc:picChg>
      </pc:sldChg>
      <pc:sldChg chg="modSp new">
        <pc:chgData name="Abi Jones (2410537)" userId="S::2410537@student.uwtsd.ac.uk::d87d956b-e3bc-4984-8407-de1dd50a76c4" providerId="AD" clId="Web-{18008C92-4490-7AA8-1926-A760228AAE4D}" dt="2024-11-13T15:15:44.962" v="1079" actId="20577"/>
        <pc:sldMkLst>
          <pc:docMk/>
          <pc:sldMk cId="354564724" sldId="258"/>
        </pc:sldMkLst>
        <pc:spChg chg="mod">
          <ac:chgData name="Abi Jones (2410537)" userId="S::2410537@student.uwtsd.ac.uk::d87d956b-e3bc-4984-8407-de1dd50a76c4" providerId="AD" clId="Web-{18008C92-4490-7AA8-1926-A760228AAE4D}" dt="2024-11-13T15:15:44.962" v="1079" actId="20577"/>
          <ac:spMkLst>
            <pc:docMk/>
            <pc:sldMk cId="354564724" sldId="258"/>
            <ac:spMk id="2" creationId="{47604CAE-DE56-D13D-85C3-DE3D23D362BA}"/>
          </ac:spMkLst>
        </pc:sp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14:22.355" v="453" actId="20577"/>
        <pc:sldMkLst>
          <pc:docMk/>
          <pc:sldMk cId="3999879851" sldId="259"/>
        </pc:sldMkLst>
        <pc:spChg chg="mod">
          <ac:chgData name="Abi Jones (2410537)" userId="S::2410537@student.uwtsd.ac.uk::d87d956b-e3bc-4984-8407-de1dd50a76c4" providerId="AD" clId="Web-{18008C92-4490-7AA8-1926-A760228AAE4D}" dt="2024-11-13T14:08:57.283" v="364" actId="20577"/>
          <ac:spMkLst>
            <pc:docMk/>
            <pc:sldMk cId="3999879851" sldId="259"/>
            <ac:spMk id="6" creationId="{CFD25F22-F5FA-F71D-F839-18110981961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4:10.510" v="444" actId="20577"/>
          <ac:spMkLst>
            <pc:docMk/>
            <pc:sldMk cId="3999879851" sldId="259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4:22.355" v="453" actId="20577"/>
          <ac:spMkLst>
            <pc:docMk/>
            <pc:sldMk cId="3999879851" sldId="259"/>
            <ac:spMk id="12" creationId="{5C4A56DC-4FD3-EAF1-BBF1-02B31A3AC740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2:36.320" v="423" actId="1076"/>
          <ac:spMkLst>
            <pc:docMk/>
            <pc:sldMk cId="3999879851" sldId="259"/>
            <ac:spMk id="16" creationId="{FE4FB8FA-869D-1DBA-72AD-AEBB8438D60F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2:28.383" v="420" actId="20577"/>
          <ac:spMkLst>
            <pc:docMk/>
            <pc:sldMk cId="3999879851" sldId="259"/>
            <ac:spMk id="17" creationId="{30B68407-F198-CB90-F859-AF33063AE2A3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4:07:09.858" v="326" actId="14100"/>
          <ac:picMkLst>
            <pc:docMk/>
            <pc:sldMk cId="3999879851" sldId="259"/>
            <ac:picMk id="2" creationId="{DC1AF252-2FAB-F528-A245-97B6F1D7EDED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08:33.626" v="348" actId="1076"/>
          <ac:picMkLst>
            <pc:docMk/>
            <pc:sldMk cId="3999879851" sldId="259"/>
            <ac:picMk id="3" creationId="{3AC6C76C-7809-C335-229A-9A30F31BDCF5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12:18.757" v="418" actId="1076"/>
          <ac:picMkLst>
            <pc:docMk/>
            <pc:sldMk cId="3999879851" sldId="259"/>
            <ac:picMk id="5" creationId="{FD7B6970-99DA-644F-B118-8EAFAC854AA7}"/>
          </ac:picMkLst>
        </pc:pic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18:03.283" v="504" actId="20577"/>
        <pc:sldMkLst>
          <pc:docMk/>
          <pc:sldMk cId="2382791851" sldId="260"/>
        </pc:sldMkLst>
        <pc:spChg chg="mod">
          <ac:chgData name="Abi Jones (2410537)" userId="S::2410537@student.uwtsd.ac.uk::d87d956b-e3bc-4984-8407-de1dd50a76c4" providerId="AD" clId="Web-{18008C92-4490-7AA8-1926-A760228AAE4D}" dt="2024-11-13T14:15:27.700" v="463" actId="20577"/>
          <ac:spMkLst>
            <pc:docMk/>
            <pc:sldMk cId="2382791851" sldId="260"/>
            <ac:spMk id="6" creationId="{CFD25F22-F5FA-F71D-F839-18110981961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6:06.467" v="491" actId="20577"/>
          <ac:spMkLst>
            <pc:docMk/>
            <pc:sldMk cId="2382791851" sldId="260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8:03.283" v="504" actId="20577"/>
          <ac:spMkLst>
            <pc:docMk/>
            <pc:sldMk cId="2382791851" sldId="260"/>
            <ac:spMk id="12" creationId="{5C4A56DC-4FD3-EAF1-BBF1-02B31A3AC740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4:14:59.434" v="457" actId="1076"/>
          <ac:picMkLst>
            <pc:docMk/>
            <pc:sldMk cId="2382791851" sldId="260"/>
            <ac:picMk id="2" creationId="{0C41EFBF-A759-9E58-EE82-CBEA00ECC2A8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15:31.935" v="465" actId="1076"/>
          <ac:picMkLst>
            <pc:docMk/>
            <pc:sldMk cId="2382791851" sldId="260"/>
            <ac:picMk id="3" creationId="{D6F0DEEE-A42A-644F-2710-A7093029800C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16:27.561" v="493" actId="1076"/>
          <ac:picMkLst>
            <pc:docMk/>
            <pc:sldMk cId="2382791851" sldId="260"/>
            <ac:picMk id="5" creationId="{E328AB17-315A-992A-6C1A-D2096EBCF9A2}"/>
          </ac:picMkLst>
        </pc:pic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20:28.865" v="551" actId="20577"/>
        <pc:sldMkLst>
          <pc:docMk/>
          <pc:sldMk cId="1417862329" sldId="261"/>
        </pc:sldMkLst>
        <pc:spChg chg="mod">
          <ac:chgData name="Abi Jones (2410537)" userId="S::2410537@student.uwtsd.ac.uk::d87d956b-e3bc-4984-8407-de1dd50a76c4" providerId="AD" clId="Web-{18008C92-4490-7AA8-1926-A760228AAE4D}" dt="2024-11-13T14:18:49.003" v="509" actId="20577"/>
          <ac:spMkLst>
            <pc:docMk/>
            <pc:sldMk cId="1417862329" sldId="261"/>
            <ac:spMk id="6" creationId="{CFD25F22-F5FA-F71D-F839-18110981961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19:35.129" v="532" actId="20577"/>
          <ac:spMkLst>
            <pc:docMk/>
            <pc:sldMk cId="1417862329" sldId="261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20:28.865" v="551" actId="20577"/>
          <ac:spMkLst>
            <pc:docMk/>
            <pc:sldMk cId="1417862329" sldId="261"/>
            <ac:spMk id="12" creationId="{5C4A56DC-4FD3-EAF1-BBF1-02B31A3AC740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4:18:17.207" v="506" actId="1076"/>
          <ac:picMkLst>
            <pc:docMk/>
            <pc:sldMk cId="1417862329" sldId="261"/>
            <ac:picMk id="2" creationId="{BAFC7B0F-428D-E993-9A1E-6078705DFF34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18:53.347" v="511" actId="1076"/>
          <ac:picMkLst>
            <pc:docMk/>
            <pc:sldMk cId="1417862329" sldId="261"/>
            <ac:picMk id="3" creationId="{9EF80975-7391-F0A3-2D37-72D71ADA2A37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19:56.380" v="534" actId="1076"/>
          <ac:picMkLst>
            <pc:docMk/>
            <pc:sldMk cId="1417862329" sldId="261"/>
            <ac:picMk id="5" creationId="{F842B480-AA29-4B4F-A225-3E812076E6F8}"/>
          </ac:picMkLst>
        </pc:picChg>
      </pc:sldChg>
      <pc:sldChg chg="addSp delSp modSp add replId">
        <pc:chgData name="Abi Jones (2410537)" userId="S::2410537@student.uwtsd.ac.uk::d87d956b-e3bc-4984-8407-de1dd50a76c4" providerId="AD" clId="Web-{18008C92-4490-7AA8-1926-A760228AAE4D}" dt="2024-11-13T14:23:03.010" v="608" actId="20577"/>
        <pc:sldMkLst>
          <pc:docMk/>
          <pc:sldMk cId="3322407698" sldId="262"/>
        </pc:sldMkLst>
        <pc:spChg chg="mod">
          <ac:chgData name="Abi Jones (2410537)" userId="S::2410537@student.uwtsd.ac.uk::d87d956b-e3bc-4984-8407-de1dd50a76c4" providerId="AD" clId="Web-{18008C92-4490-7AA8-1926-A760228AAE4D}" dt="2024-11-13T14:21:21.914" v="558" actId="20577"/>
          <ac:spMkLst>
            <pc:docMk/>
            <pc:sldMk cId="3322407698" sldId="262"/>
            <ac:spMk id="6" creationId="{CFD25F22-F5FA-F71D-F839-18110981961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22:38.869" v="589" actId="20577"/>
          <ac:spMkLst>
            <pc:docMk/>
            <pc:sldMk cId="3322407698" sldId="262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23:03.010" v="608" actId="20577"/>
          <ac:spMkLst>
            <pc:docMk/>
            <pc:sldMk cId="3322407698" sldId="262"/>
            <ac:spMk id="12" creationId="{5C4A56DC-4FD3-EAF1-BBF1-02B31A3AC740}"/>
          </ac:spMkLst>
        </pc:spChg>
        <pc:picChg chg="del">
          <ac:chgData name="Abi Jones (2410537)" userId="S::2410537@student.uwtsd.ac.uk::d87d956b-e3bc-4984-8407-de1dd50a76c4" providerId="AD" clId="Web-{18008C92-4490-7AA8-1926-A760228AAE4D}" dt="2024-11-13T14:21:11.445" v="554"/>
          <ac:picMkLst>
            <pc:docMk/>
            <pc:sldMk cId="3322407698" sldId="262"/>
            <ac:picMk id="2" creationId="{BAFC7B0F-428D-E993-9A1E-6078705DFF34}"/>
          </ac:picMkLst>
        </pc:picChg>
        <pc:picChg chg="del">
          <ac:chgData name="Abi Jones (2410537)" userId="S::2410537@student.uwtsd.ac.uk::d87d956b-e3bc-4984-8407-de1dd50a76c4" providerId="AD" clId="Web-{18008C92-4490-7AA8-1926-A760228AAE4D}" dt="2024-11-13T14:21:44.821" v="561"/>
          <ac:picMkLst>
            <pc:docMk/>
            <pc:sldMk cId="3322407698" sldId="262"/>
            <ac:picMk id="3" creationId="{9EF80975-7391-F0A3-2D37-72D71ADA2A37}"/>
          </ac:picMkLst>
        </pc:picChg>
        <pc:picChg chg="add del">
          <ac:chgData name="Abi Jones (2410537)" userId="S::2410537@student.uwtsd.ac.uk::d87d956b-e3bc-4984-8407-de1dd50a76c4" providerId="AD" clId="Web-{18008C92-4490-7AA8-1926-A760228AAE4D}" dt="2024-11-13T14:21:40.617" v="560"/>
          <ac:picMkLst>
            <pc:docMk/>
            <pc:sldMk cId="3322407698" sldId="262"/>
            <ac:picMk id="4" creationId="{9CBB2F3C-5008-F50F-1C5D-0119170318A0}"/>
          </ac:picMkLst>
        </pc:picChg>
        <pc:picChg chg="del">
          <ac:chgData name="Abi Jones (2410537)" userId="S::2410537@student.uwtsd.ac.uk::d87d956b-e3bc-4984-8407-de1dd50a76c4" providerId="AD" clId="Web-{18008C92-4490-7AA8-1926-A760228AAE4D}" dt="2024-11-13T14:22:40.291" v="590"/>
          <ac:picMkLst>
            <pc:docMk/>
            <pc:sldMk cId="3322407698" sldId="262"/>
            <ac:picMk id="5" creationId="{F842B480-AA29-4B4F-A225-3E812076E6F8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21:15.570" v="555" actId="1076"/>
          <ac:picMkLst>
            <pc:docMk/>
            <pc:sldMk cId="3322407698" sldId="262"/>
            <ac:picMk id="7" creationId="{A8435621-DC79-F3E4-1EF1-B4E99F2599B9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21:50.977" v="563" actId="1076"/>
          <ac:picMkLst>
            <pc:docMk/>
            <pc:sldMk cId="3322407698" sldId="262"/>
            <ac:picMk id="8" creationId="{526240B8-576E-4F40-C545-D1FE445DCA1C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22:45.854" v="592" actId="1076"/>
          <ac:picMkLst>
            <pc:docMk/>
            <pc:sldMk cId="3322407698" sldId="262"/>
            <ac:picMk id="10" creationId="{6C381AD5-D394-B227-6DF7-292DED09FBC6}"/>
          </ac:picMkLst>
        </pc:picChg>
      </pc:sldChg>
      <pc:sldChg chg="addSp delSp modSp add replId">
        <pc:chgData name="Abi Jones (2410537)" userId="S::2410537@student.uwtsd.ac.uk::d87d956b-e3bc-4984-8407-de1dd50a76c4" providerId="AD" clId="Web-{18008C92-4490-7AA8-1926-A760228AAE4D}" dt="2024-11-13T14:29:25.287" v="640" actId="20577"/>
        <pc:sldMkLst>
          <pc:docMk/>
          <pc:sldMk cId="1337813283" sldId="263"/>
        </pc:sldMkLst>
        <pc:spChg chg="mod">
          <ac:chgData name="Abi Jones (2410537)" userId="S::2410537@student.uwtsd.ac.uk::d87d956b-e3bc-4984-8407-de1dd50a76c4" providerId="AD" clId="Web-{18008C92-4490-7AA8-1926-A760228AAE4D}" dt="2024-11-13T14:27:44.815" v="615" actId="20577"/>
          <ac:spMkLst>
            <pc:docMk/>
            <pc:sldMk cId="1337813283" sldId="263"/>
            <ac:spMk id="6" creationId="{CFD25F22-F5FA-F71D-F839-18110981961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28:18.269" v="633" actId="20577"/>
          <ac:spMkLst>
            <pc:docMk/>
            <pc:sldMk cId="1337813283" sldId="263"/>
            <ac:spMk id="9" creationId="{20AC7660-AEF3-F364-1077-927DFDD98EF8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29:25.287" v="640" actId="20577"/>
          <ac:spMkLst>
            <pc:docMk/>
            <pc:sldMk cId="1337813283" sldId="263"/>
            <ac:spMk id="12" creationId="{5C4A56DC-4FD3-EAF1-BBF1-02B31A3AC740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4:27:32.784" v="612" actId="1076"/>
          <ac:picMkLst>
            <pc:docMk/>
            <pc:sldMk cId="1337813283" sldId="263"/>
            <ac:picMk id="2" creationId="{48E2217E-5A39-6CD3-6C7B-8DD496151E2B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27:59.081" v="618" actId="1076"/>
          <ac:picMkLst>
            <pc:docMk/>
            <pc:sldMk cId="1337813283" sldId="263"/>
            <ac:picMk id="3" creationId="{665EA2BD-FE1E-2C24-BC26-BE352797EE41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4:29:11.084" v="636" actId="1076"/>
          <ac:picMkLst>
            <pc:docMk/>
            <pc:sldMk cId="1337813283" sldId="263"/>
            <ac:picMk id="5" creationId="{DE5D01CF-CB57-44D7-A5AF-D53D20C791D8}"/>
          </ac:picMkLst>
        </pc:picChg>
        <pc:picChg chg="del">
          <ac:chgData name="Abi Jones (2410537)" userId="S::2410537@student.uwtsd.ac.uk::d87d956b-e3bc-4984-8407-de1dd50a76c4" providerId="AD" clId="Web-{18008C92-4490-7AA8-1926-A760228AAE4D}" dt="2024-11-13T14:27:28.362" v="610"/>
          <ac:picMkLst>
            <pc:docMk/>
            <pc:sldMk cId="1337813283" sldId="263"/>
            <ac:picMk id="7" creationId="{A8435621-DC79-F3E4-1EF1-B4E99F2599B9}"/>
          </ac:picMkLst>
        </pc:picChg>
        <pc:picChg chg="del">
          <ac:chgData name="Abi Jones (2410537)" userId="S::2410537@student.uwtsd.ac.uk::d87d956b-e3bc-4984-8407-de1dd50a76c4" providerId="AD" clId="Web-{18008C92-4490-7AA8-1926-A760228AAE4D}" dt="2024-11-13T14:27:53.784" v="616"/>
          <ac:picMkLst>
            <pc:docMk/>
            <pc:sldMk cId="1337813283" sldId="263"/>
            <ac:picMk id="8" creationId="{526240B8-576E-4F40-C545-D1FE445DCA1C}"/>
          </ac:picMkLst>
        </pc:picChg>
        <pc:picChg chg="del">
          <ac:chgData name="Abi Jones (2410537)" userId="S::2410537@student.uwtsd.ac.uk::d87d956b-e3bc-4984-8407-de1dd50a76c4" providerId="AD" clId="Web-{18008C92-4490-7AA8-1926-A760228AAE4D}" dt="2024-11-13T14:29:04.052" v="634"/>
          <ac:picMkLst>
            <pc:docMk/>
            <pc:sldMk cId="1337813283" sldId="263"/>
            <ac:picMk id="10" creationId="{6C381AD5-D394-B227-6DF7-292DED09FBC6}"/>
          </ac:picMkLst>
        </pc:picChg>
      </pc:sldChg>
      <pc:sldChg chg="addSp delSp modSp new ord">
        <pc:chgData name="Abi Jones (2410537)" userId="S::2410537@student.uwtsd.ac.uk::d87d956b-e3bc-4984-8407-de1dd50a76c4" providerId="AD" clId="Web-{18008C92-4490-7AA8-1926-A760228AAE4D}" dt="2024-11-13T16:20:11.047" v="1201"/>
        <pc:sldMkLst>
          <pc:docMk/>
          <pc:sldMk cId="46281993" sldId="264"/>
        </pc:sldMkLst>
        <pc:spChg chg="del">
          <ac:chgData name="Abi Jones (2410537)" userId="S::2410537@student.uwtsd.ac.uk::d87d956b-e3bc-4984-8407-de1dd50a76c4" providerId="AD" clId="Web-{18008C92-4490-7AA8-1926-A760228AAE4D}" dt="2024-11-13T14:32:29.933" v="644"/>
          <ac:spMkLst>
            <pc:docMk/>
            <pc:sldMk cId="46281993" sldId="264"/>
            <ac:spMk id="2" creationId="{EEAFB4F7-BBF0-8CB8-BF1A-97CE62193974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4:32:28.042" v="643"/>
          <ac:spMkLst>
            <pc:docMk/>
            <pc:sldMk cId="46281993" sldId="264"/>
            <ac:spMk id="3" creationId="{B077C6B4-0780-94CE-943E-CB0877E4DC7A}"/>
          </ac:spMkLst>
        </pc:spChg>
        <pc:picChg chg="add mod ord">
          <ac:chgData name="Abi Jones (2410537)" userId="S::2410537@student.uwtsd.ac.uk::d87d956b-e3bc-4984-8407-de1dd50a76c4" providerId="AD" clId="Web-{18008C92-4490-7AA8-1926-A760228AAE4D}" dt="2024-11-13T14:32:51.684" v="650" actId="14100"/>
          <ac:picMkLst>
            <pc:docMk/>
            <pc:sldMk cId="46281993" sldId="264"/>
            <ac:picMk id="4" creationId="{99E75CFE-08DD-5958-DB66-0808E8F14AB1}"/>
          </ac:picMkLst>
        </pc:pic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43:50.344" v="749" actId="20577"/>
        <pc:sldMkLst>
          <pc:docMk/>
          <pc:sldMk cId="1671839305" sldId="265"/>
        </pc:sldMkLst>
        <pc:spChg chg="add mod">
          <ac:chgData name="Abi Jones (2410537)" userId="S::2410537@student.uwtsd.ac.uk::d87d956b-e3bc-4984-8407-de1dd50a76c4" providerId="AD" clId="Web-{18008C92-4490-7AA8-1926-A760228AAE4D}" dt="2024-11-13T14:43:50.344" v="749" actId="20577"/>
          <ac:spMkLst>
            <pc:docMk/>
            <pc:sldMk cId="1671839305" sldId="265"/>
            <ac:spMk id="2" creationId="{C64A5B31-CE5E-2053-217F-CFC3966ACCD9}"/>
          </ac:spMkLst>
        </pc:spChg>
        <pc:picChg chg="mod">
          <ac:chgData name="Abi Jones (2410537)" userId="S::2410537@student.uwtsd.ac.uk::d87d956b-e3bc-4984-8407-de1dd50a76c4" providerId="AD" clId="Web-{18008C92-4490-7AA8-1926-A760228AAE4D}" dt="2024-11-13T14:33:47.451" v="652" actId="1076"/>
          <ac:picMkLst>
            <pc:docMk/>
            <pc:sldMk cId="1671839305" sldId="265"/>
            <ac:picMk id="4" creationId="{99E75CFE-08DD-5958-DB66-0808E8F14AB1}"/>
          </ac:picMkLst>
        </pc:pic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43:33.265" v="747" actId="14100"/>
        <pc:sldMkLst>
          <pc:docMk/>
          <pc:sldMk cId="3079455377" sldId="266"/>
        </pc:sldMkLst>
        <pc:spChg chg="mod">
          <ac:chgData name="Abi Jones (2410537)" userId="S::2410537@student.uwtsd.ac.uk::d87d956b-e3bc-4984-8407-de1dd50a76c4" providerId="AD" clId="Web-{18008C92-4490-7AA8-1926-A760228AAE4D}" dt="2024-11-13T14:43:27.093" v="743" actId="20577"/>
          <ac:spMkLst>
            <pc:docMk/>
            <pc:sldMk cId="3079455377" sldId="266"/>
            <ac:spMk id="2" creationId="{C64A5B31-CE5E-2053-217F-CFC3966ACCD9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35:13.938" v="678" actId="14100"/>
          <ac:spMkLst>
            <pc:docMk/>
            <pc:sldMk cId="3079455377" sldId="266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3:33.265" v="747" actId="14100"/>
          <ac:spMkLst>
            <pc:docMk/>
            <pc:sldMk cId="3079455377" sldId="266"/>
            <ac:spMk id="5" creationId="{DB6A2BAE-DD4B-7581-F024-4EB1673EA4EF}"/>
          </ac:spMkLst>
        </pc:sp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44:41.736" v="768" actId="20577"/>
        <pc:sldMkLst>
          <pc:docMk/>
          <pc:sldMk cId="1919309662" sldId="267"/>
        </pc:sldMkLst>
        <pc:spChg chg="mod">
          <ac:chgData name="Abi Jones (2410537)" userId="S::2410537@student.uwtsd.ac.uk::d87d956b-e3bc-4984-8407-de1dd50a76c4" providerId="AD" clId="Web-{18008C92-4490-7AA8-1926-A760228AAE4D}" dt="2024-11-13T14:44:00.985" v="753" actId="20577"/>
          <ac:spMkLst>
            <pc:docMk/>
            <pc:sldMk cId="1919309662" sldId="267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40:38.479" v="717" actId="14100"/>
          <ac:spMkLst>
            <pc:docMk/>
            <pc:sldMk cId="1919309662" sldId="267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4:41.736" v="768" actId="20577"/>
          <ac:spMkLst>
            <pc:docMk/>
            <pc:sldMk cId="1919309662" sldId="267"/>
            <ac:spMk id="6" creationId="{6087B871-83BC-EACF-DB7B-C3396554CCB4}"/>
          </ac:spMkLst>
        </pc:spChg>
        <pc:picChg chg="mod">
          <ac:chgData name="Abi Jones (2410537)" userId="S::2410537@student.uwtsd.ac.uk::d87d956b-e3bc-4984-8407-de1dd50a76c4" providerId="AD" clId="Web-{18008C92-4490-7AA8-1926-A760228AAE4D}" dt="2024-11-13T14:40:29.431" v="715" actId="1076"/>
          <ac:picMkLst>
            <pc:docMk/>
            <pc:sldMk cId="1919309662" sldId="267"/>
            <ac:picMk id="4" creationId="{99E75CFE-08DD-5958-DB66-0808E8F14AB1}"/>
          </ac:picMkLst>
        </pc:picChg>
      </pc:sldChg>
      <pc:sldChg chg="addSp delSp modSp add ord replId">
        <pc:chgData name="Abi Jones (2410537)" userId="S::2410537@student.uwtsd.ac.uk::d87d956b-e3bc-4984-8407-de1dd50a76c4" providerId="AD" clId="Web-{18008C92-4490-7AA8-1926-A760228AAE4D}" dt="2024-11-13T14:56:15.553" v="901"/>
        <pc:sldMkLst>
          <pc:docMk/>
          <pc:sldMk cId="864727212" sldId="268"/>
        </pc:sldMkLst>
        <pc:spChg chg="mod">
          <ac:chgData name="Abi Jones (2410537)" userId="S::2410537@student.uwtsd.ac.uk::d87d956b-e3bc-4984-8407-de1dd50a76c4" providerId="AD" clId="Web-{18008C92-4490-7AA8-1926-A760228AAE4D}" dt="2024-11-13T14:45:03.643" v="772" actId="20577"/>
          <ac:spMkLst>
            <pc:docMk/>
            <pc:sldMk cId="864727212" sldId="268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41:15.370" v="722" actId="1076"/>
          <ac:spMkLst>
            <pc:docMk/>
            <pc:sldMk cId="864727212" sldId="268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5:29.972" v="789" actId="20577"/>
          <ac:spMkLst>
            <pc:docMk/>
            <pc:sldMk cId="864727212" sldId="268"/>
            <ac:spMk id="6" creationId="{82686AD0-90CC-90A9-5D26-764C51A29C0E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4:46:00.113" v="793"/>
          <ac:spMkLst>
            <pc:docMk/>
            <pc:sldMk cId="864727212" sldId="268"/>
            <ac:spMk id="8" creationId="{9FB2DB39-CE0B-FF76-77AE-73171CA45410}"/>
          </ac:spMkLst>
        </pc:spChg>
        <pc:spChg chg="add del mod">
          <ac:chgData name="Abi Jones (2410537)" userId="S::2410537@student.uwtsd.ac.uk::d87d956b-e3bc-4984-8407-de1dd50a76c4" providerId="AD" clId="Web-{18008C92-4490-7AA8-1926-A760228AAE4D}" dt="2024-11-13T14:46:24.957" v="800"/>
          <ac:spMkLst>
            <pc:docMk/>
            <pc:sldMk cId="864727212" sldId="268"/>
            <ac:spMk id="10" creationId="{C6F392CD-3F49-6536-EF02-F06CCD8E43E0}"/>
          </ac:spMkLst>
        </pc:spChg>
        <pc:picChg chg="mod">
          <ac:chgData name="Abi Jones (2410537)" userId="S::2410537@student.uwtsd.ac.uk::d87d956b-e3bc-4984-8407-de1dd50a76c4" providerId="AD" clId="Web-{18008C92-4490-7AA8-1926-A760228AAE4D}" dt="2024-11-13T14:41:01.479" v="719" actId="1076"/>
          <ac:picMkLst>
            <pc:docMk/>
            <pc:sldMk cId="864727212" sldId="268"/>
            <ac:picMk id="4" creationId="{99E75CFE-08DD-5958-DB66-0808E8F14AB1}"/>
          </ac:picMkLst>
        </pc:picChg>
      </pc:sldChg>
      <pc:sldChg chg="addSp modSp add ord replId">
        <pc:chgData name="Abi Jones (2410537)" userId="S::2410537@student.uwtsd.ac.uk::d87d956b-e3bc-4984-8407-de1dd50a76c4" providerId="AD" clId="Web-{18008C92-4490-7AA8-1926-A760228AAE4D}" dt="2024-11-13T14:52:29.703" v="888"/>
        <pc:sldMkLst>
          <pc:docMk/>
          <pc:sldMk cId="584744414" sldId="269"/>
        </pc:sldMkLst>
        <pc:spChg chg="mod">
          <ac:chgData name="Abi Jones (2410537)" userId="S::2410537@student.uwtsd.ac.uk::d87d956b-e3bc-4984-8407-de1dd50a76c4" providerId="AD" clId="Web-{18008C92-4490-7AA8-1926-A760228AAE4D}" dt="2024-11-13T14:46:36.442" v="804" actId="20577"/>
          <ac:spMkLst>
            <pc:docMk/>
            <pc:sldMk cId="584744414" sldId="269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37:04.379" v="692" actId="1076"/>
          <ac:spMkLst>
            <pc:docMk/>
            <pc:sldMk cId="584744414" sldId="269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7:05.084" v="825" actId="14100"/>
          <ac:spMkLst>
            <pc:docMk/>
            <pc:sldMk cId="584744414" sldId="269"/>
            <ac:spMk id="6" creationId="{3A9C45FB-5869-24E8-D4CE-33A85DF7CEC1}"/>
          </ac:spMkLst>
        </pc:spChg>
        <pc:picChg chg="mod">
          <ac:chgData name="Abi Jones (2410537)" userId="S::2410537@student.uwtsd.ac.uk::d87d956b-e3bc-4984-8407-de1dd50a76c4" providerId="AD" clId="Web-{18008C92-4490-7AA8-1926-A760228AAE4D}" dt="2024-11-13T14:36:57.175" v="691" actId="1076"/>
          <ac:picMkLst>
            <pc:docMk/>
            <pc:sldMk cId="584744414" sldId="269"/>
            <ac:picMk id="4" creationId="{99E75CFE-08DD-5958-DB66-0808E8F14AB1}"/>
          </ac:picMkLst>
        </pc:picChg>
      </pc:sldChg>
      <pc:sldChg chg="addSp modSp add ord replId">
        <pc:chgData name="Abi Jones (2410537)" userId="S::2410537@student.uwtsd.ac.uk::d87d956b-e3bc-4984-8407-de1dd50a76c4" providerId="AD" clId="Web-{18008C92-4490-7AA8-1926-A760228AAE4D}" dt="2024-11-13T14:56:58.367" v="904"/>
        <pc:sldMkLst>
          <pc:docMk/>
          <pc:sldMk cId="2227496608" sldId="270"/>
        </pc:sldMkLst>
        <pc:spChg chg="mod">
          <ac:chgData name="Abi Jones (2410537)" userId="S::2410537@student.uwtsd.ac.uk::d87d956b-e3bc-4984-8407-de1dd50a76c4" providerId="AD" clId="Web-{18008C92-4490-7AA8-1926-A760228AAE4D}" dt="2024-11-13T14:47:51.116" v="844" actId="20577"/>
          <ac:spMkLst>
            <pc:docMk/>
            <pc:sldMk cId="2227496608" sldId="270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37:35.661" v="696" actId="14100"/>
          <ac:spMkLst>
            <pc:docMk/>
            <pc:sldMk cId="2227496608" sldId="270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8:24.430" v="854" actId="20577"/>
          <ac:spMkLst>
            <pc:docMk/>
            <pc:sldMk cId="2227496608" sldId="270"/>
            <ac:spMk id="6" creationId="{C4DFA3C0-99C6-16F2-981F-AE341B085BA5}"/>
          </ac:spMkLst>
        </pc:spChg>
      </pc:sldChg>
      <pc:sldChg chg="addSp modSp add ord replId">
        <pc:chgData name="Abi Jones (2410537)" userId="S::2410537@student.uwtsd.ac.uk::d87d956b-e3bc-4984-8407-de1dd50a76c4" providerId="AD" clId="Web-{18008C92-4490-7AA8-1926-A760228AAE4D}" dt="2024-11-13T14:53:02.797" v="889"/>
        <pc:sldMkLst>
          <pc:docMk/>
          <pc:sldMk cId="2560832987" sldId="271"/>
        </pc:sldMkLst>
        <pc:spChg chg="mod">
          <ac:chgData name="Abi Jones (2410537)" userId="S::2410537@student.uwtsd.ac.uk::d87d956b-e3bc-4984-8407-de1dd50a76c4" providerId="AD" clId="Web-{18008C92-4490-7AA8-1926-A760228AAE4D}" dt="2024-11-13T14:48:02.351" v="848" actId="20577"/>
          <ac:spMkLst>
            <pc:docMk/>
            <pc:sldMk cId="2560832987" sldId="271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37:56.318" v="699" actId="14100"/>
          <ac:spMkLst>
            <pc:docMk/>
            <pc:sldMk cId="2560832987" sldId="271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48:20.742" v="853" actId="20577"/>
          <ac:spMkLst>
            <pc:docMk/>
            <pc:sldMk cId="2560832987" sldId="271"/>
            <ac:spMk id="6" creationId="{B8ECF806-7EF6-B6AB-3730-CFE3F87B86B4}"/>
          </ac:spMkLst>
        </pc:spChg>
      </pc:sldChg>
      <pc:sldChg chg="addSp modSp add ord replId">
        <pc:chgData name="Abi Jones (2410537)" userId="S::2410537@student.uwtsd.ac.uk::d87d956b-e3bc-4984-8407-de1dd50a76c4" providerId="AD" clId="Web-{18008C92-4490-7AA8-1926-A760228AAE4D}" dt="2024-11-13T14:54:19.175" v="890"/>
        <pc:sldMkLst>
          <pc:docMk/>
          <pc:sldMk cId="3009012488" sldId="272"/>
        </pc:sldMkLst>
        <pc:spChg chg="mod">
          <ac:chgData name="Abi Jones (2410537)" userId="S::2410537@student.uwtsd.ac.uk::d87d956b-e3bc-4984-8407-de1dd50a76c4" providerId="AD" clId="Web-{18008C92-4490-7AA8-1926-A760228AAE4D}" dt="2024-11-13T14:48:45.102" v="858" actId="20577"/>
          <ac:spMkLst>
            <pc:docMk/>
            <pc:sldMk cId="3009012488" sldId="272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50:14.605" v="882" actId="1076"/>
          <ac:spMkLst>
            <pc:docMk/>
            <pc:sldMk cId="3009012488" sldId="272"/>
            <ac:spMk id="3" creationId="{4CA69C83-1059-D338-572C-280C843AE6CC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4:50:24.574" v="886" actId="20577"/>
          <ac:spMkLst>
            <pc:docMk/>
            <pc:sldMk cId="3009012488" sldId="272"/>
            <ac:spMk id="6" creationId="{216016B7-668D-2019-3A52-828613B90A17}"/>
          </ac:spMkLst>
        </pc:spChg>
        <pc:picChg chg="mod">
          <ac:chgData name="Abi Jones (2410537)" userId="S::2410537@student.uwtsd.ac.uk::d87d956b-e3bc-4984-8407-de1dd50a76c4" providerId="AD" clId="Web-{18008C92-4490-7AA8-1926-A760228AAE4D}" dt="2024-11-13T14:50:01.386" v="881" actId="1076"/>
          <ac:picMkLst>
            <pc:docMk/>
            <pc:sldMk cId="3009012488" sldId="272"/>
            <ac:picMk id="4" creationId="{99E75CFE-08DD-5958-DB66-0808E8F14AB1}"/>
          </ac:picMkLst>
        </pc:picChg>
      </pc:sldChg>
      <pc:sldChg chg="addSp modSp add replId">
        <pc:chgData name="Abi Jones (2410537)" userId="S::2410537@student.uwtsd.ac.uk::d87d956b-e3bc-4984-8407-de1dd50a76c4" providerId="AD" clId="Web-{18008C92-4490-7AA8-1926-A760228AAE4D}" dt="2024-11-13T14:49:52.323" v="879"/>
        <pc:sldMkLst>
          <pc:docMk/>
          <pc:sldMk cId="3197132252" sldId="273"/>
        </pc:sldMkLst>
        <pc:spChg chg="mod">
          <ac:chgData name="Abi Jones (2410537)" userId="S::2410537@student.uwtsd.ac.uk::d87d956b-e3bc-4984-8407-de1dd50a76c4" providerId="AD" clId="Web-{18008C92-4490-7AA8-1926-A760228AAE4D}" dt="2024-11-13T14:49:45.385" v="878" actId="20577"/>
          <ac:spMkLst>
            <pc:docMk/>
            <pc:sldMk cId="3197132252" sldId="273"/>
            <ac:spMk id="2" creationId="{C64A5B31-CE5E-2053-217F-CFC3966ACCD9}"/>
          </ac:spMkLst>
        </pc:spChg>
        <pc:spChg chg="mod">
          <ac:chgData name="Abi Jones (2410537)" userId="S::2410537@student.uwtsd.ac.uk::d87d956b-e3bc-4984-8407-de1dd50a76c4" providerId="AD" clId="Web-{18008C92-4490-7AA8-1926-A760228AAE4D}" dt="2024-11-13T14:40:04.993" v="713" actId="1076"/>
          <ac:spMkLst>
            <pc:docMk/>
            <pc:sldMk cId="3197132252" sldId="273"/>
            <ac:spMk id="3" creationId="{4CA69C83-1059-D338-572C-280C843AE6CC}"/>
          </ac:spMkLst>
        </pc:spChg>
        <pc:spChg chg="add">
          <ac:chgData name="Abi Jones (2410537)" userId="S::2410537@student.uwtsd.ac.uk::d87d956b-e3bc-4984-8407-de1dd50a76c4" providerId="AD" clId="Web-{18008C92-4490-7AA8-1926-A760228AAE4D}" dt="2024-11-13T14:49:52.323" v="879"/>
          <ac:spMkLst>
            <pc:docMk/>
            <pc:sldMk cId="3197132252" sldId="273"/>
            <ac:spMk id="6" creationId="{A41DFA6A-A4A6-2DD6-1337-B0E094291E0A}"/>
          </ac:spMkLst>
        </pc:spChg>
      </pc:sldChg>
      <pc:sldChg chg="modSp add replId">
        <pc:chgData name="Abi Jones (2410537)" userId="S::2410537@student.uwtsd.ac.uk::d87d956b-e3bc-4984-8407-de1dd50a76c4" providerId="AD" clId="Web-{18008C92-4490-7AA8-1926-A760228AAE4D}" dt="2024-11-13T14:43:56.094" v="751" actId="20577"/>
        <pc:sldMkLst>
          <pc:docMk/>
          <pc:sldMk cId="2189155795" sldId="274"/>
        </pc:sldMkLst>
        <pc:spChg chg="mod">
          <ac:chgData name="Abi Jones (2410537)" userId="S::2410537@student.uwtsd.ac.uk::d87d956b-e3bc-4984-8407-de1dd50a76c4" providerId="AD" clId="Web-{18008C92-4490-7AA8-1926-A760228AAE4D}" dt="2024-11-13T14:43:56.094" v="751" actId="20577"/>
          <ac:spMkLst>
            <pc:docMk/>
            <pc:sldMk cId="2189155795" sldId="274"/>
            <ac:spMk id="2" creationId="{C64A5B31-CE5E-2053-217F-CFC3966ACCD9}"/>
          </ac:spMkLst>
        </pc:spChg>
      </pc:sldChg>
      <pc:sldChg chg="modSp add ord replId">
        <pc:chgData name="Abi Jones (2410537)" userId="S::2410537@student.uwtsd.ac.uk::d87d956b-e3bc-4984-8407-de1dd50a76c4" providerId="AD" clId="Web-{18008C92-4490-7AA8-1926-A760228AAE4D}" dt="2024-11-13T14:56:21.709" v="902"/>
        <pc:sldMkLst>
          <pc:docMk/>
          <pc:sldMk cId="399889958" sldId="275"/>
        </pc:sldMkLst>
        <pc:spChg chg="mod">
          <ac:chgData name="Abi Jones (2410537)" userId="S::2410537@student.uwtsd.ac.uk::d87d956b-e3bc-4984-8407-de1dd50a76c4" providerId="AD" clId="Web-{18008C92-4490-7AA8-1926-A760228AAE4D}" dt="2024-11-13T14:44:56.064" v="770" actId="20577"/>
          <ac:spMkLst>
            <pc:docMk/>
            <pc:sldMk cId="399889958" sldId="275"/>
            <ac:spMk id="2" creationId="{C64A5B31-CE5E-2053-217F-CFC3966ACCD9}"/>
          </ac:spMkLst>
        </pc:spChg>
      </pc:sldChg>
      <pc:sldChg chg="modSp add del replId">
        <pc:chgData name="Abi Jones (2410537)" userId="S::2410537@student.uwtsd.ac.uk::d87d956b-e3bc-4984-8407-de1dd50a76c4" providerId="AD" clId="Web-{18008C92-4490-7AA8-1926-A760228AAE4D}" dt="2024-11-13T14:55:17.864" v="894"/>
        <pc:sldMkLst>
          <pc:docMk/>
          <pc:sldMk cId="1852618219" sldId="276"/>
        </pc:sldMkLst>
        <pc:spChg chg="mod">
          <ac:chgData name="Abi Jones (2410537)" userId="S::2410537@student.uwtsd.ac.uk::d87d956b-e3bc-4984-8407-de1dd50a76c4" providerId="AD" clId="Web-{18008C92-4490-7AA8-1926-A760228AAE4D}" dt="2024-11-13T14:46:32.442" v="802" actId="20577"/>
          <ac:spMkLst>
            <pc:docMk/>
            <pc:sldMk cId="1852618219" sldId="276"/>
            <ac:spMk id="2" creationId="{C64A5B31-CE5E-2053-217F-CFC3966ACCD9}"/>
          </ac:spMkLst>
        </pc:spChg>
      </pc:sldChg>
      <pc:sldChg chg="modSp add del replId">
        <pc:chgData name="Abi Jones (2410537)" userId="S::2410537@student.uwtsd.ac.uk::d87d956b-e3bc-4984-8407-de1dd50a76c4" providerId="AD" clId="Web-{18008C92-4490-7AA8-1926-A760228AAE4D}" dt="2024-11-13T14:55:19.286" v="895"/>
        <pc:sldMkLst>
          <pc:docMk/>
          <pc:sldMk cId="772646519" sldId="277"/>
        </pc:sldMkLst>
        <pc:spChg chg="mod">
          <ac:chgData name="Abi Jones (2410537)" userId="S::2410537@student.uwtsd.ac.uk::d87d956b-e3bc-4984-8407-de1dd50a76c4" providerId="AD" clId="Web-{18008C92-4490-7AA8-1926-A760228AAE4D}" dt="2024-11-13T14:47:19.709" v="827" actId="20577"/>
          <ac:spMkLst>
            <pc:docMk/>
            <pc:sldMk cId="772646519" sldId="277"/>
            <ac:spMk id="2" creationId="{C64A5B31-CE5E-2053-217F-CFC3966ACCD9}"/>
          </ac:spMkLst>
        </pc:spChg>
      </pc:sldChg>
      <pc:sldChg chg="modSp add del ord replId">
        <pc:chgData name="Abi Jones (2410537)" userId="S::2410537@student.uwtsd.ac.uk::d87d956b-e3bc-4984-8407-de1dd50a76c4" providerId="AD" clId="Web-{18008C92-4490-7AA8-1926-A760228AAE4D}" dt="2024-11-13T14:55:21.739" v="896"/>
        <pc:sldMkLst>
          <pc:docMk/>
          <pc:sldMk cId="3408135086" sldId="278"/>
        </pc:sldMkLst>
        <pc:spChg chg="mod">
          <ac:chgData name="Abi Jones (2410537)" userId="S::2410537@student.uwtsd.ac.uk::d87d956b-e3bc-4984-8407-de1dd50a76c4" providerId="AD" clId="Web-{18008C92-4490-7AA8-1926-A760228AAE4D}" dt="2024-11-13T14:47:56.070" v="846" actId="20577"/>
          <ac:spMkLst>
            <pc:docMk/>
            <pc:sldMk cId="3408135086" sldId="278"/>
            <ac:spMk id="2" creationId="{C64A5B31-CE5E-2053-217F-CFC3966ACCD9}"/>
          </ac:spMkLst>
        </pc:spChg>
      </pc:sldChg>
      <pc:sldChg chg="modSp add ord replId">
        <pc:chgData name="Abi Jones (2410537)" userId="S::2410537@student.uwtsd.ac.uk::d87d956b-e3bc-4984-8407-de1dd50a76c4" providerId="AD" clId="Web-{18008C92-4490-7AA8-1926-A760228AAE4D}" dt="2024-11-13T14:56:26.288" v="903"/>
        <pc:sldMkLst>
          <pc:docMk/>
          <pc:sldMk cId="1076554391" sldId="279"/>
        </pc:sldMkLst>
        <pc:spChg chg="mod">
          <ac:chgData name="Abi Jones (2410537)" userId="S::2410537@student.uwtsd.ac.uk::d87d956b-e3bc-4984-8407-de1dd50a76c4" providerId="AD" clId="Web-{18008C92-4490-7AA8-1926-A760228AAE4D}" dt="2024-11-13T14:48:37.836" v="856" actId="20577"/>
          <ac:spMkLst>
            <pc:docMk/>
            <pc:sldMk cId="1076554391" sldId="279"/>
            <ac:spMk id="2" creationId="{C64A5B31-CE5E-2053-217F-CFC3966ACCD9}"/>
          </ac:spMkLst>
        </pc:spChg>
      </pc:sldChg>
      <pc:sldChg chg="modSp add replId">
        <pc:chgData name="Abi Jones (2410537)" userId="S::2410537@student.uwtsd.ac.uk::d87d956b-e3bc-4984-8407-de1dd50a76c4" providerId="AD" clId="Web-{18008C92-4490-7AA8-1926-A760228AAE4D}" dt="2024-11-13T14:49:36.807" v="876" actId="20577"/>
        <pc:sldMkLst>
          <pc:docMk/>
          <pc:sldMk cId="4151452156" sldId="280"/>
        </pc:sldMkLst>
        <pc:spChg chg="mod">
          <ac:chgData name="Abi Jones (2410537)" userId="S::2410537@student.uwtsd.ac.uk::d87d956b-e3bc-4984-8407-de1dd50a76c4" providerId="AD" clId="Web-{18008C92-4490-7AA8-1926-A760228AAE4D}" dt="2024-11-13T14:49:36.807" v="876" actId="20577"/>
          <ac:spMkLst>
            <pc:docMk/>
            <pc:sldMk cId="4151452156" sldId="280"/>
            <ac:spMk id="2" creationId="{C64A5B31-CE5E-2053-217F-CFC3966ACCD9}"/>
          </ac:spMkLst>
        </pc:spChg>
      </pc:sldChg>
      <pc:sldChg chg="add">
        <pc:chgData name="Abi Jones (2410537)" userId="S::2410537@student.uwtsd.ac.uk::d87d956b-e3bc-4984-8407-de1dd50a76c4" providerId="AD" clId="Web-{18008C92-4490-7AA8-1926-A760228AAE4D}" dt="2024-11-13T14:55:33.114" v="897"/>
        <pc:sldMkLst>
          <pc:docMk/>
          <pc:sldMk cId="2129718648" sldId="281"/>
        </pc:sldMkLst>
      </pc:sldChg>
      <pc:sldChg chg="add replId">
        <pc:chgData name="Abi Jones (2410537)" userId="S::2410537@student.uwtsd.ac.uk::d87d956b-e3bc-4984-8407-de1dd50a76c4" providerId="AD" clId="Web-{18008C92-4490-7AA8-1926-A760228AAE4D}" dt="2024-11-13T14:55:43.677" v="898"/>
        <pc:sldMkLst>
          <pc:docMk/>
          <pc:sldMk cId="2528515038" sldId="282"/>
        </pc:sldMkLst>
      </pc:sldChg>
      <pc:sldChg chg="add replId">
        <pc:chgData name="Abi Jones (2410537)" userId="S::2410537@student.uwtsd.ac.uk::d87d956b-e3bc-4984-8407-de1dd50a76c4" providerId="AD" clId="Web-{18008C92-4490-7AA8-1926-A760228AAE4D}" dt="2024-11-13T14:55:49.115" v="899"/>
        <pc:sldMkLst>
          <pc:docMk/>
          <pc:sldMk cId="1818672328" sldId="283"/>
        </pc:sldMkLst>
      </pc:sldChg>
      <pc:sldChg chg="addSp delSp modSp new ord">
        <pc:chgData name="Abi Jones (2410537)" userId="S::2410537@student.uwtsd.ac.uk::d87d956b-e3bc-4984-8407-de1dd50a76c4" providerId="AD" clId="Web-{18008C92-4490-7AA8-1926-A760228AAE4D}" dt="2024-11-13T15:12:14.488" v="1035" actId="20577"/>
        <pc:sldMkLst>
          <pc:docMk/>
          <pc:sldMk cId="2447028917" sldId="284"/>
        </pc:sldMkLst>
        <pc:spChg chg="del">
          <ac:chgData name="Abi Jones (2410537)" userId="S::2410537@student.uwtsd.ac.uk::d87d956b-e3bc-4984-8407-de1dd50a76c4" providerId="AD" clId="Web-{18008C92-4490-7AA8-1926-A760228AAE4D}" dt="2024-11-13T15:11:39.018" v="1020"/>
          <ac:spMkLst>
            <pc:docMk/>
            <pc:sldMk cId="2447028917" sldId="284"/>
            <ac:spMk id="2" creationId="{747ED406-DBBE-E093-9297-5981B8A4F071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05:32.804" v="927"/>
          <ac:spMkLst>
            <pc:docMk/>
            <pc:sldMk cId="2447028917" sldId="284"/>
            <ac:spMk id="3" creationId="{6BDBCDAF-57EE-901F-6859-27B0E0893A5A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05:01.287" v="923"/>
          <ac:spMkLst>
            <pc:docMk/>
            <pc:sldMk cId="2447028917" sldId="284"/>
            <ac:spMk id="4" creationId="{90ED2B8D-DFB4-1BC1-DDCC-54F81EAA399F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1:44.518" v="1021" actId="1076"/>
          <ac:spMkLst>
            <pc:docMk/>
            <pc:sldMk cId="2447028917" sldId="284"/>
            <ac:spMk id="5" creationId="{4A44C46A-4686-FEEB-3481-BECE2D00F8EB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05:09.834" v="925"/>
          <ac:spMkLst>
            <pc:docMk/>
            <pc:sldMk cId="2447028917" sldId="284"/>
            <ac:spMk id="6" creationId="{ECD294DD-60B8-FB37-9501-1AA74ECFA138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05:53.601" v="933" actId="1076"/>
          <ac:spMkLst>
            <pc:docMk/>
            <pc:sldMk cId="2447028917" sldId="284"/>
            <ac:spMk id="7" creationId="{E3BBD851-6AE8-6CB7-D2DD-085604B197AA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1:09.642" v="1007" actId="20577"/>
          <ac:spMkLst>
            <pc:docMk/>
            <pc:sldMk cId="2447028917" sldId="284"/>
            <ac:spMk id="13" creationId="{A7BD1F24-87BE-094D-7BC5-2BB4FD80C9E7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1:29.346" v="1018" actId="20577"/>
          <ac:spMkLst>
            <pc:docMk/>
            <pc:sldMk cId="2447028917" sldId="284"/>
            <ac:spMk id="14" creationId="{1B1D6386-753E-D275-13E2-DA5A48A65BF8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1:26.017" v="1015" actId="20577"/>
          <ac:spMkLst>
            <pc:docMk/>
            <pc:sldMk cId="2447028917" sldId="284"/>
            <ac:spMk id="15" creationId="{B4D45E4A-4262-4548-6C1D-634D083EAB5E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2:14.488" v="1035" actId="20577"/>
          <ac:spMkLst>
            <pc:docMk/>
            <pc:sldMk cId="2447028917" sldId="284"/>
            <ac:spMk id="16" creationId="{5393EB8F-D654-E347-1FFD-39DC468B7443}"/>
          </ac:spMkLst>
        </pc:spChg>
        <pc:picChg chg="add mod ord">
          <ac:chgData name="Abi Jones (2410537)" userId="S::2410537@student.uwtsd.ac.uk::d87d956b-e3bc-4984-8407-de1dd50a76c4" providerId="AD" clId="Web-{18008C92-4490-7AA8-1926-A760228AAE4D}" dt="2024-11-13T15:06:05.477" v="935" actId="14100"/>
          <ac:picMkLst>
            <pc:docMk/>
            <pc:sldMk cId="2447028917" sldId="284"/>
            <ac:picMk id="8" creationId="{3D75DA66-67B9-B883-DA5E-EFD1ED7DF695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5:07:01.681" v="939" actId="1076"/>
          <ac:picMkLst>
            <pc:docMk/>
            <pc:sldMk cId="2447028917" sldId="284"/>
            <ac:picMk id="9" creationId="{C8D0BBF0-9A06-6399-2F07-47899CEB4B99}"/>
          </ac:picMkLst>
        </pc:picChg>
        <pc:picChg chg="add del mod">
          <ac:chgData name="Abi Jones (2410537)" userId="S::2410537@student.uwtsd.ac.uk::d87d956b-e3bc-4984-8407-de1dd50a76c4" providerId="AD" clId="Web-{18008C92-4490-7AA8-1926-A760228AAE4D}" dt="2024-11-13T15:08:55.544" v="958"/>
          <ac:picMkLst>
            <pc:docMk/>
            <pc:sldMk cId="2447028917" sldId="284"/>
            <ac:picMk id="10" creationId="{88B01AA4-B654-544C-FDF6-BB457C93208C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5:08:33.715" v="953" actId="14100"/>
          <ac:picMkLst>
            <pc:docMk/>
            <pc:sldMk cId="2447028917" sldId="284"/>
            <ac:picMk id="11" creationId="{9DF02A03-C773-75EE-442B-53AA95797AC4}"/>
          </ac:picMkLst>
        </pc:picChg>
        <pc:picChg chg="add mod">
          <ac:chgData name="Abi Jones (2410537)" userId="S::2410537@student.uwtsd.ac.uk::d87d956b-e3bc-4984-8407-de1dd50a76c4" providerId="AD" clId="Web-{18008C92-4490-7AA8-1926-A760228AAE4D}" dt="2024-11-13T15:09:27.983" v="962" actId="14100"/>
          <ac:picMkLst>
            <pc:docMk/>
            <pc:sldMk cId="2447028917" sldId="284"/>
            <ac:picMk id="12" creationId="{83B6BAD3-90F2-A5B7-381C-68D5F6A3DBB9}"/>
          </ac:picMkLst>
        </pc:picChg>
      </pc:sldChg>
      <pc:sldChg chg="add replId">
        <pc:chgData name="Abi Jones (2410537)" userId="S::2410537@student.uwtsd.ac.uk::d87d956b-e3bc-4984-8407-de1dd50a76c4" providerId="AD" clId="Web-{18008C92-4490-7AA8-1926-A760228AAE4D}" dt="2024-11-13T15:00:02.560" v="908"/>
        <pc:sldMkLst>
          <pc:docMk/>
          <pc:sldMk cId="4139674654" sldId="285"/>
        </pc:sldMkLst>
      </pc:sldChg>
      <pc:sldChg chg="addSp delSp modSp new">
        <pc:chgData name="Abi Jones (2410537)" userId="S::2410537@student.uwtsd.ac.uk::d87d956b-e3bc-4984-8407-de1dd50a76c4" providerId="AD" clId="Web-{18008C92-4490-7AA8-1926-A760228AAE4D}" dt="2024-11-13T15:13:46.131" v="1051" actId="1076"/>
        <pc:sldMkLst>
          <pc:docMk/>
          <pc:sldMk cId="4258194820" sldId="286"/>
        </pc:sldMkLst>
        <pc:spChg chg="del">
          <ac:chgData name="Abi Jones (2410537)" userId="S::2410537@student.uwtsd.ac.uk::d87d956b-e3bc-4984-8407-de1dd50a76c4" providerId="AD" clId="Web-{18008C92-4490-7AA8-1926-A760228AAE4D}" dt="2024-11-13T15:12:30.160" v="1038"/>
          <ac:spMkLst>
            <pc:docMk/>
            <pc:sldMk cId="4258194820" sldId="286"/>
            <ac:spMk id="2" creationId="{7F1B7F23-E896-4650-10FF-2388707CECF8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12:29.300" v="1037"/>
          <ac:spMkLst>
            <pc:docMk/>
            <pc:sldMk cId="4258194820" sldId="286"/>
            <ac:spMk id="3" creationId="{1FA08533-FB64-648A-B712-73DF2C45F541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2:35.379" v="1040" actId="14100"/>
          <ac:spMkLst>
            <pc:docMk/>
            <pc:sldMk cId="4258194820" sldId="286"/>
            <ac:spMk id="5" creationId="{5E1E9414-866C-55CB-FBC2-18C0FC6187C0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5:13:46.131" v="1051" actId="1076"/>
          <ac:picMkLst>
            <pc:docMk/>
            <pc:sldMk cId="4258194820" sldId="286"/>
            <ac:picMk id="7" creationId="{1A2CC09A-9974-4BC6-B7FC-A5F8CB25A364}"/>
          </ac:picMkLst>
        </pc:picChg>
      </pc:sldChg>
      <pc:sldChg chg="addSp delSp modSp new">
        <pc:chgData name="Abi Jones (2410537)" userId="S::2410537@student.uwtsd.ac.uk::d87d956b-e3bc-4984-8407-de1dd50a76c4" providerId="AD" clId="Web-{18008C92-4490-7AA8-1926-A760228AAE4D}" dt="2024-11-13T15:13:40.818" v="1050" actId="1076"/>
        <pc:sldMkLst>
          <pc:docMk/>
          <pc:sldMk cId="3714250629" sldId="287"/>
        </pc:sldMkLst>
        <pc:spChg chg="del">
          <ac:chgData name="Abi Jones (2410537)" userId="S::2410537@student.uwtsd.ac.uk::d87d956b-e3bc-4984-8407-de1dd50a76c4" providerId="AD" clId="Web-{18008C92-4490-7AA8-1926-A760228AAE4D}" dt="2024-11-13T15:13:12.349" v="1045"/>
          <ac:spMkLst>
            <pc:docMk/>
            <pc:sldMk cId="3714250629" sldId="287"/>
            <ac:spMk id="2" creationId="{CD10DF3A-5181-8CAE-091F-BC31F60014B1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13:10.349" v="1044"/>
          <ac:spMkLst>
            <pc:docMk/>
            <pc:sldMk cId="3714250629" sldId="287"/>
            <ac:spMk id="3" creationId="{99A10BB6-6E77-9E4A-CD34-B6EF03C987EA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3:24.208" v="1047" actId="14100"/>
          <ac:spMkLst>
            <pc:docMk/>
            <pc:sldMk cId="3714250629" sldId="287"/>
            <ac:spMk id="5" creationId="{738C6A8D-9E8B-B72E-C96D-27142BCFCCA5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5:13:40.818" v="1050" actId="1076"/>
          <ac:picMkLst>
            <pc:docMk/>
            <pc:sldMk cId="3714250629" sldId="287"/>
            <ac:picMk id="7" creationId="{DCBBE8D8-A442-B810-D043-E7419F096D8F}"/>
          </ac:picMkLst>
        </pc:picChg>
      </pc:sldChg>
      <pc:sldChg chg="addSp delSp modSp new addAnim modAnim">
        <pc:chgData name="Abi Jones (2410537)" userId="S::2410537@student.uwtsd.ac.uk::d87d956b-e3bc-4984-8407-de1dd50a76c4" providerId="AD" clId="Web-{18008C92-4490-7AA8-1926-A760228AAE4D}" dt="2024-11-13T16:00:55.186" v="1199"/>
        <pc:sldMkLst>
          <pc:docMk/>
          <pc:sldMk cId="583522732" sldId="288"/>
        </pc:sldMkLst>
        <pc:spChg chg="del">
          <ac:chgData name="Abi Jones (2410537)" userId="S::2410537@student.uwtsd.ac.uk::d87d956b-e3bc-4984-8407-de1dd50a76c4" providerId="AD" clId="Web-{18008C92-4490-7AA8-1926-A760228AAE4D}" dt="2024-11-13T15:32:14.132" v="1116"/>
          <ac:spMkLst>
            <pc:docMk/>
            <pc:sldMk cId="583522732" sldId="288"/>
            <ac:spMk id="2" creationId="{23484184-1121-584E-7C2E-594B492B8AF3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56:47.614" v="1150" actId="20577"/>
          <ac:spMkLst>
            <pc:docMk/>
            <pc:sldMk cId="583522732" sldId="288"/>
            <ac:spMk id="3" creationId="{1B1F05BD-B963-0178-EB56-6EC920EE8322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32:12.820" v="1115"/>
          <ac:spMkLst>
            <pc:docMk/>
            <pc:sldMk cId="583522732" sldId="288"/>
            <ac:spMk id="3" creationId="{EBDDDA5F-0C1E-CA1F-F0A1-69E325BE7AB5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5:55:14.501" v="1120"/>
          <ac:picMkLst>
            <pc:docMk/>
            <pc:sldMk cId="583522732" sldId="288"/>
            <ac:picMk id="2" creationId="{0E8AC004-99BB-5141-8005-DDC3F1A9BF5D}"/>
          </ac:picMkLst>
        </pc:picChg>
        <pc:picChg chg="add del mod">
          <ac:chgData name="Abi Jones (2410537)" userId="S::2410537@student.uwtsd.ac.uk::d87d956b-e3bc-4984-8407-de1dd50a76c4" providerId="AD" clId="Web-{18008C92-4490-7AA8-1926-A760228AAE4D}" dt="2024-11-13T15:55:12.595" v="1119"/>
          <ac:picMkLst>
            <pc:docMk/>
            <pc:sldMk cId="583522732" sldId="288"/>
            <ac:picMk id="4" creationId="{558C9A73-A17F-5DAB-3003-92B4D28A2927}"/>
          </ac:picMkLst>
        </pc:picChg>
      </pc:sldChg>
      <pc:sldChg chg="addSp delSp modSp new">
        <pc:chgData name="Abi Jones (2410537)" userId="S::2410537@student.uwtsd.ac.uk::d87d956b-e3bc-4984-8407-de1dd50a76c4" providerId="AD" clId="Web-{18008C92-4490-7AA8-1926-A760228AAE4D}" dt="2024-11-13T15:14:37.695" v="1060" actId="1076"/>
        <pc:sldMkLst>
          <pc:docMk/>
          <pc:sldMk cId="3004175104" sldId="289"/>
        </pc:sldMkLst>
        <pc:spChg chg="del">
          <ac:chgData name="Abi Jones (2410537)" userId="S::2410537@student.uwtsd.ac.uk::d87d956b-e3bc-4984-8407-de1dd50a76c4" providerId="AD" clId="Web-{18008C92-4490-7AA8-1926-A760228AAE4D}" dt="2024-11-13T15:14:06.835" v="1055"/>
          <ac:spMkLst>
            <pc:docMk/>
            <pc:sldMk cId="3004175104" sldId="289"/>
            <ac:spMk id="2" creationId="{28E52E9C-7DF9-60EE-37AE-482FD4ED6DBD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14:05.710" v="1054"/>
          <ac:spMkLst>
            <pc:docMk/>
            <pc:sldMk cId="3004175104" sldId="289"/>
            <ac:spMk id="3" creationId="{3FA0C757-E22F-4AD2-24B5-D9152F1A1BC6}"/>
          </ac:spMkLst>
        </pc:spChg>
        <pc:spChg chg="add mod">
          <ac:chgData name="Abi Jones (2410537)" userId="S::2410537@student.uwtsd.ac.uk::d87d956b-e3bc-4984-8407-de1dd50a76c4" providerId="AD" clId="Web-{18008C92-4490-7AA8-1926-A760228AAE4D}" dt="2024-11-13T15:14:28.866" v="1058" actId="14100"/>
          <ac:spMkLst>
            <pc:docMk/>
            <pc:sldMk cId="3004175104" sldId="289"/>
            <ac:spMk id="5" creationId="{11ADDC12-573A-245C-E858-EA480B95F724}"/>
          </ac:spMkLst>
        </pc:spChg>
        <pc:picChg chg="add mod">
          <ac:chgData name="Abi Jones (2410537)" userId="S::2410537@student.uwtsd.ac.uk::d87d956b-e3bc-4984-8407-de1dd50a76c4" providerId="AD" clId="Web-{18008C92-4490-7AA8-1926-A760228AAE4D}" dt="2024-11-13T15:14:37.695" v="1060" actId="1076"/>
          <ac:picMkLst>
            <pc:docMk/>
            <pc:sldMk cId="3004175104" sldId="289"/>
            <ac:picMk id="7" creationId="{E7B7EB84-CC2B-E736-5B99-45F19B61D7A3}"/>
          </ac:picMkLst>
        </pc:picChg>
      </pc:sldChg>
      <pc:sldChg chg="modSp new">
        <pc:chgData name="Abi Jones (2410537)" userId="S::2410537@student.uwtsd.ac.uk::d87d956b-e3bc-4984-8407-de1dd50a76c4" providerId="AD" clId="Web-{18008C92-4490-7AA8-1926-A760228AAE4D}" dt="2024-11-13T15:15:56.619" v="1100" actId="20577"/>
        <pc:sldMkLst>
          <pc:docMk/>
          <pc:sldMk cId="4058875952" sldId="290"/>
        </pc:sldMkLst>
        <pc:spChg chg="mod">
          <ac:chgData name="Abi Jones (2410537)" userId="S::2410537@student.uwtsd.ac.uk::d87d956b-e3bc-4984-8407-de1dd50a76c4" providerId="AD" clId="Web-{18008C92-4490-7AA8-1926-A760228AAE4D}" dt="2024-11-13T15:15:56.619" v="1100" actId="20577"/>
          <ac:spMkLst>
            <pc:docMk/>
            <pc:sldMk cId="4058875952" sldId="290"/>
            <ac:spMk id="2" creationId="{516B41DA-1662-0215-B97A-FFF4676D0DF2}"/>
          </ac:spMkLst>
        </pc:spChg>
      </pc:sldChg>
      <pc:sldChg chg="modSp new">
        <pc:chgData name="Abi Jones (2410537)" userId="S::2410537@student.uwtsd.ac.uk::d87d956b-e3bc-4984-8407-de1dd50a76c4" providerId="AD" clId="Web-{18008C92-4490-7AA8-1926-A760228AAE4D}" dt="2024-11-13T15:16:10.432" v="1114" actId="20577"/>
        <pc:sldMkLst>
          <pc:docMk/>
          <pc:sldMk cId="2829573688" sldId="291"/>
        </pc:sldMkLst>
        <pc:spChg chg="mod">
          <ac:chgData name="Abi Jones (2410537)" userId="S::2410537@student.uwtsd.ac.uk::d87d956b-e3bc-4984-8407-de1dd50a76c4" providerId="AD" clId="Web-{18008C92-4490-7AA8-1926-A760228AAE4D}" dt="2024-11-13T15:16:10.432" v="1114" actId="20577"/>
          <ac:spMkLst>
            <pc:docMk/>
            <pc:sldMk cId="2829573688" sldId="291"/>
            <ac:spMk id="2" creationId="{E0CDB327-0327-1E33-E576-627893B83DDE}"/>
          </ac:spMkLst>
        </pc:spChg>
      </pc:sldChg>
      <pc:sldChg chg="add">
        <pc:chgData name="Abi Jones (2410537)" userId="S::2410537@student.uwtsd.ac.uk::d87d956b-e3bc-4984-8407-de1dd50a76c4" providerId="AD" clId="Web-{18008C92-4490-7AA8-1926-A760228AAE4D}" dt="2024-11-13T15:37:37.345" v="1118"/>
        <pc:sldMkLst>
          <pc:docMk/>
          <pc:sldMk cId="20112051" sldId="295"/>
        </pc:sldMkLst>
      </pc:sldChg>
      <pc:sldChg chg="addSp delSp modSp new addAnim delAnim modAnim">
        <pc:chgData name="Abi Jones (2410537)" userId="S::2410537@student.uwtsd.ac.uk::d87d956b-e3bc-4984-8407-de1dd50a76c4" providerId="AD" clId="Web-{18008C92-4490-7AA8-1926-A760228AAE4D}" dt="2024-11-13T16:00:39.638" v="1181"/>
        <pc:sldMkLst>
          <pc:docMk/>
          <pc:sldMk cId="2801074512" sldId="296"/>
        </pc:sldMkLst>
        <pc:spChg chg="del">
          <ac:chgData name="Abi Jones (2410537)" userId="S::2410537@student.uwtsd.ac.uk::d87d956b-e3bc-4984-8407-de1dd50a76c4" providerId="AD" clId="Web-{18008C92-4490-7AA8-1926-A760228AAE4D}" dt="2024-11-13T15:58:21.383" v="1158"/>
          <ac:spMkLst>
            <pc:docMk/>
            <pc:sldMk cId="2801074512" sldId="296"/>
            <ac:spMk id="2" creationId="{1079F2D8-31D6-7089-0EBE-64E00DC56821}"/>
          </ac:spMkLst>
        </pc:spChg>
        <pc:spChg chg="del">
          <ac:chgData name="Abi Jones (2410537)" userId="S::2410537@student.uwtsd.ac.uk::d87d956b-e3bc-4984-8407-de1dd50a76c4" providerId="AD" clId="Web-{18008C92-4490-7AA8-1926-A760228AAE4D}" dt="2024-11-13T15:57:28.944" v="1151"/>
          <ac:spMkLst>
            <pc:docMk/>
            <pc:sldMk cId="2801074512" sldId="296"/>
            <ac:spMk id="3" creationId="{F46F72E2-69A3-0C24-4FC4-B605242EA5AB}"/>
          </ac:spMkLst>
        </pc:spChg>
        <pc:spChg chg="add">
          <ac:chgData name="Abi Jones (2410537)" userId="S::2410537@student.uwtsd.ac.uk::d87d956b-e3bc-4984-8407-de1dd50a76c4" providerId="AD" clId="Web-{18008C92-4490-7AA8-1926-A760228AAE4D}" dt="2024-11-13T15:58:15.445" v="1157"/>
          <ac:spMkLst>
            <pc:docMk/>
            <pc:sldMk cId="2801074512" sldId="296"/>
            <ac:spMk id="6" creationId="{C1CF4FCA-2BC3-AF02-1EF5-ACE467C28D11}"/>
          </ac:spMkLst>
        </pc:spChg>
        <pc:picChg chg="add mod ord">
          <ac:chgData name="Abi Jones (2410537)" userId="S::2410537@student.uwtsd.ac.uk::d87d956b-e3bc-4984-8407-de1dd50a76c4" providerId="AD" clId="Web-{18008C92-4490-7AA8-1926-A760228AAE4D}" dt="2024-11-13T15:58:03.414" v="1156" actId="1076"/>
          <ac:picMkLst>
            <pc:docMk/>
            <pc:sldMk cId="2801074512" sldId="296"/>
            <ac:picMk id="4" creationId="{5A812D5D-08CF-B9CA-2727-69385AB83DD7}"/>
          </ac:picMkLst>
        </pc:picChg>
      </pc:sldChg>
      <pc:sldChg chg="addSp delSp modSp new">
        <pc:chgData name="Abi Jones (2410537)" userId="S::2410537@student.uwtsd.ac.uk::d87d956b-e3bc-4984-8407-de1dd50a76c4" providerId="AD" clId="Web-{18008C92-4490-7AA8-1926-A760228AAE4D}" dt="2024-11-13T16:01:17.218" v="1200"/>
        <pc:sldMkLst>
          <pc:docMk/>
          <pc:sldMk cId="2920855244" sldId="297"/>
        </pc:sldMkLst>
        <pc:spChg chg="del">
          <ac:chgData name="Abi Jones (2410537)" userId="S::2410537@student.uwtsd.ac.uk::d87d956b-e3bc-4984-8407-de1dd50a76c4" providerId="AD" clId="Web-{18008C92-4490-7AA8-1926-A760228AAE4D}" dt="2024-11-13T16:01:17.218" v="1200"/>
          <ac:spMkLst>
            <pc:docMk/>
            <pc:sldMk cId="2920855244" sldId="297"/>
            <ac:spMk id="3" creationId="{D7B2B674-49CB-C2FA-8F05-B2375D63FE3D}"/>
          </ac:spMkLst>
        </pc:spChg>
        <pc:picChg chg="add mod ord">
          <ac:chgData name="Abi Jones (2410537)" userId="S::2410537@student.uwtsd.ac.uk::d87d956b-e3bc-4984-8407-de1dd50a76c4" providerId="AD" clId="Web-{18008C92-4490-7AA8-1926-A760228AAE4D}" dt="2024-11-13T16:01:17.218" v="1200"/>
          <ac:picMkLst>
            <pc:docMk/>
            <pc:sldMk cId="2920855244" sldId="297"/>
            <ac:picMk id="4" creationId="{A6E58E3D-5DE8-43EF-E21E-B2A5B49DFDAD}"/>
          </ac:picMkLst>
        </pc:picChg>
      </pc:sldChg>
    </pc:docChg>
  </pc:docChgLst>
  <pc:docChgLst>
    <pc:chgData name="Abi Jones (2410537)" userId="S::2410537@student.uwtsd.ac.uk::d87d956b-e3bc-4984-8407-de1dd50a76c4" providerId="AD" clId="Web-{7E386CBD-121D-CC03-FC82-DABE3D8510C1}"/>
    <pc:docChg chg="modSld">
      <pc:chgData name="Abi Jones (2410537)" userId="S::2410537@student.uwtsd.ac.uk::d87d956b-e3bc-4984-8407-de1dd50a76c4" providerId="AD" clId="Web-{7E386CBD-121D-CC03-FC82-DABE3D8510C1}" dt="2024-11-19T21:44:33.592" v="81"/>
      <pc:docMkLst>
        <pc:docMk/>
      </pc:docMkLst>
      <pc:sldChg chg="modSp">
        <pc:chgData name="Abi Jones (2410537)" userId="S::2410537@student.uwtsd.ac.uk::d87d956b-e3bc-4984-8407-de1dd50a76c4" providerId="AD" clId="Web-{7E386CBD-121D-CC03-FC82-DABE3D8510C1}" dt="2024-11-19T12:24:24.653" v="1" actId="20577"/>
        <pc:sldMkLst>
          <pc:docMk/>
          <pc:sldMk cId="109857222" sldId="256"/>
        </pc:sldMkLst>
        <pc:spChg chg="mod">
          <ac:chgData name="Abi Jones (2410537)" userId="S::2410537@student.uwtsd.ac.uk::d87d956b-e3bc-4984-8407-de1dd50a76c4" providerId="AD" clId="Web-{7E386CBD-121D-CC03-FC82-DABE3D8510C1}" dt="2024-11-19T12:24:24.653" v="1" actId="20577"/>
          <ac:spMkLst>
            <pc:docMk/>
            <pc:sldMk cId="109857222" sldId="256"/>
            <ac:spMk id="6" creationId="{CFD25F22-F5FA-F71D-F839-181109819619}"/>
          </ac:spMkLst>
        </pc:spChg>
      </pc:sldChg>
      <pc:sldChg chg="addSp delSp modSp">
        <pc:chgData name="Abi Jones (2410537)" userId="S::2410537@student.uwtsd.ac.uk::d87d956b-e3bc-4984-8407-de1dd50a76c4" providerId="AD" clId="Web-{7E386CBD-121D-CC03-FC82-DABE3D8510C1}" dt="2024-11-19T14:56:52.828" v="22" actId="1076"/>
        <pc:sldMkLst>
          <pc:docMk/>
          <pc:sldMk cId="46281993" sldId="264"/>
        </pc:sldMkLst>
        <pc:spChg chg="mod">
          <ac:chgData name="Abi Jones (2410537)" userId="S::2410537@student.uwtsd.ac.uk::d87d956b-e3bc-4984-8407-de1dd50a76c4" providerId="AD" clId="Web-{7E386CBD-121D-CC03-FC82-DABE3D8510C1}" dt="2024-11-19T12:19:58.766" v="0" actId="20577"/>
          <ac:spMkLst>
            <pc:docMk/>
            <pc:sldMk cId="46281993" sldId="264"/>
            <ac:spMk id="13" creationId="{F5A76AA2-7385-DD28-AF25-736F851C8113}"/>
          </ac:spMkLst>
        </pc:spChg>
        <pc:picChg chg="add del mod">
          <ac:chgData name="Abi Jones (2410537)" userId="S::2410537@student.uwtsd.ac.uk::d87d956b-e3bc-4984-8407-de1dd50a76c4" providerId="AD" clId="Web-{7E386CBD-121D-CC03-FC82-DABE3D8510C1}" dt="2024-11-19T14:55:46.638" v="11"/>
          <ac:picMkLst>
            <pc:docMk/>
            <pc:sldMk cId="46281993" sldId="264"/>
            <ac:picMk id="2" creationId="{6A7F1EFF-8AE2-2524-E1E9-0EF8A47F484B}"/>
          </ac:picMkLst>
        </pc:picChg>
        <pc:picChg chg="add del mod">
          <ac:chgData name="Abi Jones (2410537)" userId="S::2410537@student.uwtsd.ac.uk::d87d956b-e3bc-4984-8407-de1dd50a76c4" providerId="AD" clId="Web-{7E386CBD-121D-CC03-FC82-DABE3D8510C1}" dt="2024-11-19T14:55:46.638" v="10"/>
          <ac:picMkLst>
            <pc:docMk/>
            <pc:sldMk cId="46281993" sldId="264"/>
            <ac:picMk id="5" creationId="{9239F7A9-1C97-5DF2-075C-128521A8EB50}"/>
          </ac:picMkLst>
        </pc:picChg>
        <pc:picChg chg="add mod">
          <ac:chgData name="Abi Jones (2410537)" userId="S::2410537@student.uwtsd.ac.uk::d87d956b-e3bc-4984-8407-de1dd50a76c4" providerId="AD" clId="Web-{7E386CBD-121D-CC03-FC82-DABE3D8510C1}" dt="2024-11-19T14:56:09.967" v="16" actId="14100"/>
          <ac:picMkLst>
            <pc:docMk/>
            <pc:sldMk cId="46281993" sldId="264"/>
            <ac:picMk id="14" creationId="{FE49CF02-D6CC-57E0-1C13-79CC942AEB52}"/>
          </ac:picMkLst>
        </pc:picChg>
        <pc:picChg chg="add mod">
          <ac:chgData name="Abi Jones (2410537)" userId="S::2410537@student.uwtsd.ac.uk::d87d956b-e3bc-4984-8407-de1dd50a76c4" providerId="AD" clId="Web-{7E386CBD-121D-CC03-FC82-DABE3D8510C1}" dt="2024-11-19T14:56:52.828" v="22" actId="1076"/>
          <ac:picMkLst>
            <pc:docMk/>
            <pc:sldMk cId="46281993" sldId="264"/>
            <ac:picMk id="15" creationId="{F13133DD-2B17-681A-4F43-048A3B0C713D}"/>
          </ac:picMkLst>
        </pc:picChg>
      </pc:sldChg>
      <pc:sldChg chg="addSp delSp modSp">
        <pc:chgData name="Abi Jones (2410537)" userId="S::2410537@student.uwtsd.ac.uk::d87d956b-e3bc-4984-8407-de1dd50a76c4" providerId="AD" clId="Web-{7E386CBD-121D-CC03-FC82-DABE3D8510C1}" dt="2024-11-19T21:44:33.592" v="81"/>
        <pc:sldMkLst>
          <pc:docMk/>
          <pc:sldMk cId="20112051" sldId="295"/>
        </pc:sldMkLst>
        <pc:spChg chg="mod">
          <ac:chgData name="Abi Jones (2410537)" userId="S::2410537@student.uwtsd.ac.uk::d87d956b-e3bc-4984-8407-de1dd50a76c4" providerId="AD" clId="Web-{7E386CBD-121D-CC03-FC82-DABE3D8510C1}" dt="2024-11-19T21:38:23.953" v="52" actId="20577"/>
          <ac:spMkLst>
            <pc:docMk/>
            <pc:sldMk cId="20112051" sldId="295"/>
            <ac:spMk id="10" creationId="{8E26735C-5E54-30C4-96A5-1C0CF9CA58FA}"/>
          </ac:spMkLst>
        </pc:spChg>
        <pc:graphicFrameChg chg="modGraphic">
          <ac:chgData name="Abi Jones (2410537)" userId="S::2410537@student.uwtsd.ac.uk::d87d956b-e3bc-4984-8407-de1dd50a76c4" providerId="AD" clId="Web-{7E386CBD-121D-CC03-FC82-DABE3D8510C1}" dt="2024-11-19T21:43:42.262" v="62"/>
          <ac:graphicFrameMkLst>
            <pc:docMk/>
            <pc:sldMk cId="20112051" sldId="295"/>
            <ac:graphicFrameMk id="18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7E386CBD-121D-CC03-FC82-DABE3D8510C1}" dt="2024-11-19T21:44:07.701" v="80"/>
          <ac:graphicFrameMkLst>
            <pc:docMk/>
            <pc:sldMk cId="20112051" sldId="295"/>
            <ac:graphicFrameMk id="22" creationId="{00000000-0000-0000-0000-000000000000}"/>
          </ac:graphicFrameMkLst>
        </pc:graphicFrameChg>
        <pc:graphicFrameChg chg="modGraphic">
          <ac:chgData name="Abi Jones (2410537)" userId="S::2410537@student.uwtsd.ac.uk::d87d956b-e3bc-4984-8407-de1dd50a76c4" providerId="AD" clId="Web-{7E386CBD-121D-CC03-FC82-DABE3D8510C1}" dt="2024-11-19T21:38:52.798" v="55"/>
          <ac:graphicFrameMkLst>
            <pc:docMk/>
            <pc:sldMk cId="20112051" sldId="295"/>
            <ac:graphicFrameMk id="26" creationId="{00000000-0000-0000-0000-000000000000}"/>
          </ac:graphicFrameMkLst>
        </pc:graphicFrameChg>
        <pc:graphicFrameChg chg="modGraphic">
          <ac:chgData name="Abi Jones (2410537)" userId="S::2410537@student.uwtsd.ac.uk::d87d956b-e3bc-4984-8407-de1dd50a76c4" providerId="AD" clId="Web-{7E386CBD-121D-CC03-FC82-DABE3D8510C1}" dt="2024-11-19T21:39:40.675" v="56"/>
          <ac:graphicFrameMkLst>
            <pc:docMk/>
            <pc:sldMk cId="20112051" sldId="295"/>
            <ac:graphicFrameMk id="28" creationId="{00000000-0000-0000-0000-000000000000}"/>
          </ac:graphicFrameMkLst>
        </pc:graphicFrameChg>
        <pc:cxnChg chg="add del mod">
          <ac:chgData name="Abi Jones (2410537)" userId="S::2410537@student.uwtsd.ac.uk::d87d956b-e3bc-4984-8407-de1dd50a76c4" providerId="AD" clId="Web-{7E386CBD-121D-CC03-FC82-DABE3D8510C1}" dt="2024-11-19T21:44:33.592" v="81"/>
          <ac:cxnSpMkLst>
            <pc:docMk/>
            <pc:sldMk cId="20112051" sldId="295"/>
            <ac:cxnSpMk id="2" creationId="{12E1C61C-9283-D395-9DB2-CCAB877E107C}"/>
          </ac:cxnSpMkLst>
        </pc:cxnChg>
      </pc:sldChg>
      <pc:sldChg chg="modSp">
        <pc:chgData name="Abi Jones (2410537)" userId="S::2410537@student.uwtsd.ac.uk::d87d956b-e3bc-4984-8407-de1dd50a76c4" providerId="AD" clId="Web-{7E386CBD-121D-CC03-FC82-DABE3D8510C1}" dt="2024-11-19T15:00:55.790" v="42"/>
        <pc:sldMkLst>
          <pc:docMk/>
          <pc:sldMk cId="3700394119" sldId="335"/>
        </pc:sldMkLst>
        <pc:graphicFrameChg chg="mod modGraphic">
          <ac:chgData name="Abi Jones (2410537)" userId="S::2410537@student.uwtsd.ac.uk::d87d956b-e3bc-4984-8407-de1dd50a76c4" providerId="AD" clId="Web-{7E386CBD-121D-CC03-FC82-DABE3D8510C1}" dt="2024-11-19T15:00:55.790" v="42"/>
          <ac:graphicFrameMkLst>
            <pc:docMk/>
            <pc:sldMk cId="3700394119" sldId="335"/>
            <ac:graphicFrameMk id="32" creationId="{6B5A2BB0-5113-996B-443D-1A94C527A1E8}"/>
          </ac:graphicFrameMkLst>
        </pc:graphicFrameChg>
      </pc:sldChg>
      <pc:sldChg chg="modSp">
        <pc:chgData name="Abi Jones (2410537)" userId="S::2410537@student.uwtsd.ac.uk::d87d956b-e3bc-4984-8407-de1dd50a76c4" providerId="AD" clId="Web-{7E386CBD-121D-CC03-FC82-DABE3D8510C1}" dt="2024-11-19T15:01:14.056" v="44" actId="20577"/>
        <pc:sldMkLst>
          <pc:docMk/>
          <pc:sldMk cId="437533193" sldId="337"/>
        </pc:sldMkLst>
        <pc:spChg chg="mod">
          <ac:chgData name="Abi Jones (2410537)" userId="S::2410537@student.uwtsd.ac.uk::d87d956b-e3bc-4984-8407-de1dd50a76c4" providerId="AD" clId="Web-{7E386CBD-121D-CC03-FC82-DABE3D8510C1}" dt="2024-11-19T15:01:14.056" v="44" actId="20577"/>
          <ac:spMkLst>
            <pc:docMk/>
            <pc:sldMk cId="437533193" sldId="337"/>
            <ac:spMk id="17" creationId="{926C32D9-39E2-0B30-17E9-1A68946FDFF1}"/>
          </ac:spMkLst>
        </pc:spChg>
      </pc:sldChg>
    </pc:docChg>
  </pc:docChgLst>
  <pc:docChgLst>
    <pc:chgData name="Abi Jones (2410537)" userId="S::2410537@student.uwtsd.ac.uk::d87d956b-e3bc-4984-8407-de1dd50a76c4" providerId="AD" clId="Web-{3ABB2A6A-EE5F-A177-DFD4-1D86621E0DF6}"/>
    <pc:docChg chg="addSld delSld modSld">
      <pc:chgData name="Abi Jones (2410537)" userId="S::2410537@student.uwtsd.ac.uk::d87d956b-e3bc-4984-8407-de1dd50a76c4" providerId="AD" clId="Web-{3ABB2A6A-EE5F-A177-DFD4-1D86621E0DF6}" dt="2024-11-18T16:58:44.464" v="1074" actId="1076"/>
      <pc:docMkLst>
        <pc:docMk/>
      </pc:docMkLst>
      <pc:sldChg chg="del">
        <pc:chgData name="Abi Jones (2410537)" userId="S::2410537@student.uwtsd.ac.uk::d87d956b-e3bc-4984-8407-de1dd50a76c4" providerId="AD" clId="Web-{3ABB2A6A-EE5F-A177-DFD4-1D86621E0DF6}" dt="2024-11-18T15:48:32.682" v="703"/>
        <pc:sldMkLst>
          <pc:docMk/>
          <pc:sldMk cId="354564724" sldId="258"/>
        </pc:sldMkLst>
      </pc:sldChg>
      <pc:sldChg chg="del">
        <pc:chgData name="Abi Jones (2410537)" userId="S::2410537@student.uwtsd.ac.uk::d87d956b-e3bc-4984-8407-de1dd50a76c4" providerId="AD" clId="Web-{3ABB2A6A-EE5F-A177-DFD4-1D86621E0DF6}" dt="2024-11-18T15:48:36.917" v="704"/>
        <pc:sldMkLst>
          <pc:docMk/>
          <pc:sldMk cId="4058875952" sldId="290"/>
        </pc:sldMkLst>
      </pc:sldChg>
      <pc:sldChg chg="del">
        <pc:chgData name="Abi Jones (2410537)" userId="S::2410537@student.uwtsd.ac.uk::d87d956b-e3bc-4984-8407-de1dd50a76c4" providerId="AD" clId="Web-{3ABB2A6A-EE5F-A177-DFD4-1D86621E0DF6}" dt="2024-11-18T16:18:32.676" v="774"/>
        <pc:sldMkLst>
          <pc:docMk/>
          <pc:sldMk cId="2829573688" sldId="291"/>
        </pc:sldMkLst>
      </pc:sldChg>
      <pc:sldChg chg="modSp">
        <pc:chgData name="Abi Jones (2410537)" userId="S::2410537@student.uwtsd.ac.uk::d87d956b-e3bc-4984-8407-de1dd50a76c4" providerId="AD" clId="Web-{3ABB2A6A-EE5F-A177-DFD4-1D86621E0DF6}" dt="2024-11-18T16:18:50.926" v="778" actId="14100"/>
        <pc:sldMkLst>
          <pc:docMk/>
          <pc:sldMk cId="20112051" sldId="295"/>
        </pc:sldMkLst>
        <pc:spChg chg="mod">
          <ac:chgData name="Abi Jones (2410537)" userId="S::2410537@student.uwtsd.ac.uk::d87d956b-e3bc-4984-8407-de1dd50a76c4" providerId="AD" clId="Web-{3ABB2A6A-EE5F-A177-DFD4-1D86621E0DF6}" dt="2024-11-18T16:18:40.488" v="775" actId="14100"/>
          <ac:spMkLst>
            <pc:docMk/>
            <pc:sldMk cId="20112051" sldId="295"/>
            <ac:spMk id="17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18:43.363" v="776" actId="14100"/>
          <ac:spMkLst>
            <pc:docMk/>
            <pc:sldMk cId="20112051" sldId="295"/>
            <ac:spMk id="21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18:46.332" v="777" actId="14100"/>
          <ac:spMkLst>
            <pc:docMk/>
            <pc:sldMk cId="20112051" sldId="295"/>
            <ac:spMk id="25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18:50.926" v="778" actId="14100"/>
          <ac:spMkLst>
            <pc:docMk/>
            <pc:sldMk cId="20112051" sldId="295"/>
            <ac:spMk id="27" creationId="{00000000-0000-0000-0000-000000000000}"/>
          </ac:spMkLst>
        </pc:spChg>
      </pc:sldChg>
      <pc:sldChg chg="modSp addAnim delAnim modAnim">
        <pc:chgData name="Abi Jones (2410537)" userId="S::2410537@student.uwtsd.ac.uk::d87d956b-e3bc-4984-8407-de1dd50a76c4" providerId="AD" clId="Web-{3ABB2A6A-EE5F-A177-DFD4-1D86621E0DF6}" dt="2024-11-18T16:58:44.464" v="1074" actId="1076"/>
        <pc:sldMkLst>
          <pc:docMk/>
          <pc:sldMk cId="2481966527" sldId="315"/>
        </pc:sldMkLst>
        <pc:spChg chg="mod">
          <ac:chgData name="Abi Jones (2410537)" userId="S::2410537@student.uwtsd.ac.uk::d87d956b-e3bc-4984-8407-de1dd50a76c4" providerId="AD" clId="Web-{3ABB2A6A-EE5F-A177-DFD4-1D86621E0DF6}" dt="2024-11-18T16:58:44.464" v="1074" actId="1076"/>
          <ac:spMkLst>
            <pc:docMk/>
            <pc:sldMk cId="2481966527" sldId="315"/>
            <ac:spMk id="5" creationId="{5AD7856A-D648-F1D0-C2EB-C341611195E7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3:14.224" v="1046" actId="1076"/>
          <ac:spMkLst>
            <pc:docMk/>
            <pc:sldMk cId="2481966527" sldId="315"/>
            <ac:spMk id="10" creationId="{B84A6209-A93A-3059-9CAB-33E6D405E7F2}"/>
          </ac:spMkLst>
        </pc:spChg>
      </pc:sldChg>
      <pc:sldChg chg="addSp delSp modSp">
        <pc:chgData name="Abi Jones (2410537)" userId="S::2410537@student.uwtsd.ac.uk::d87d956b-e3bc-4984-8407-de1dd50a76c4" providerId="AD" clId="Web-{3ABB2A6A-EE5F-A177-DFD4-1D86621E0DF6}" dt="2024-11-18T16:17:30.799" v="773"/>
        <pc:sldMkLst>
          <pc:docMk/>
          <pc:sldMk cId="3700394119" sldId="335"/>
        </pc:sldMkLst>
        <pc:spChg chg="del">
          <ac:chgData name="Abi Jones (2410537)" userId="S::2410537@student.uwtsd.ac.uk::d87d956b-e3bc-4984-8407-de1dd50a76c4" providerId="AD" clId="Web-{3ABB2A6A-EE5F-A177-DFD4-1D86621E0DF6}" dt="2024-11-18T14:35:46.747" v="3"/>
          <ac:spMkLst>
            <pc:docMk/>
            <pc:sldMk cId="3700394119" sldId="335"/>
            <ac:spMk id="2" creationId="{B38FD4FC-456C-3BE4-5AA7-89910C4E5F07}"/>
          </ac:spMkLst>
        </pc:spChg>
        <pc:spChg chg="del">
          <ac:chgData name="Abi Jones (2410537)" userId="S::2410537@student.uwtsd.ac.uk::d87d956b-e3bc-4984-8407-de1dd50a76c4" providerId="AD" clId="Web-{3ABB2A6A-EE5F-A177-DFD4-1D86621E0DF6}" dt="2024-11-18T14:33:00.978" v="0"/>
          <ac:spMkLst>
            <pc:docMk/>
            <pc:sldMk cId="3700394119" sldId="335"/>
            <ac:spMk id="3" creationId="{366E091D-8D04-0811-2B34-4ACC6D088667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4:40:11.581" v="38"/>
          <ac:spMkLst>
            <pc:docMk/>
            <pc:sldMk cId="3700394119" sldId="335"/>
            <ac:spMk id="16" creationId="{0233908D-EADF-CD41-7C99-21A6ED6A8BDA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19.074" v="385"/>
          <ac:spMkLst>
            <pc:docMk/>
            <pc:sldMk cId="3700394119" sldId="335"/>
            <ac:spMk id="21" creationId="{04CB8C5B-FF17-36D5-E5B1-520EBA2211B3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24.668" v="387"/>
          <ac:spMkLst>
            <pc:docMk/>
            <pc:sldMk cId="3700394119" sldId="335"/>
            <ac:spMk id="23" creationId="{473834F7-26D8-4176-37DD-741FBCCC0C20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26.887" v="388"/>
          <ac:spMkLst>
            <pc:docMk/>
            <pc:sldMk cId="3700394119" sldId="335"/>
            <ac:spMk id="24" creationId="{E363CF8D-6788-BD92-6F3B-AAA5C74208D1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15.449" v="384"/>
          <ac:spMkLst>
            <pc:docMk/>
            <pc:sldMk cId="3700394119" sldId="335"/>
            <ac:spMk id="25" creationId="{3253AED2-ABBF-D66E-C191-10D3B6FDC778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14.621" v="383"/>
          <ac:spMkLst>
            <pc:docMk/>
            <pc:sldMk cId="3700394119" sldId="335"/>
            <ac:spMk id="26" creationId="{4BB2B88D-F237-565C-EAB7-4F4F43A292A4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11.793" v="382"/>
          <ac:spMkLst>
            <pc:docMk/>
            <pc:sldMk cId="3700394119" sldId="335"/>
            <ac:spMk id="27" creationId="{A6E5D91E-8E31-065B-07D4-ABA571944C6F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10.480" v="381"/>
          <ac:spMkLst>
            <pc:docMk/>
            <pc:sldMk cId="3700394119" sldId="335"/>
            <ac:spMk id="28" creationId="{20394B5D-DB4A-384A-7F8F-695DF1ECF5FB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07.527" v="380"/>
          <ac:spMkLst>
            <pc:docMk/>
            <pc:sldMk cId="3700394119" sldId="335"/>
            <ac:spMk id="29" creationId="{04AB25C4-9F31-42F0-FA5A-5472DE6230A3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03.074" v="378"/>
          <ac:spMkLst>
            <pc:docMk/>
            <pc:sldMk cId="3700394119" sldId="335"/>
            <ac:spMk id="30" creationId="{1DC6B5FA-7F46-1D14-B7D2-7BE8154D279F}"/>
          </ac:spMkLst>
        </pc:spChg>
        <pc:spChg chg="add del mod">
          <ac:chgData name="Abi Jones (2410537)" userId="S::2410537@student.uwtsd.ac.uk::d87d956b-e3bc-4984-8407-de1dd50a76c4" providerId="AD" clId="Web-{3ABB2A6A-EE5F-A177-DFD4-1D86621E0DF6}" dt="2024-11-18T15:14:05.230" v="379"/>
          <ac:spMkLst>
            <pc:docMk/>
            <pc:sldMk cId="3700394119" sldId="335"/>
            <ac:spMk id="31" creationId="{4E4D53F7-7D00-464D-4EDB-359CF0FE4DD4}"/>
          </ac:spMkLst>
        </pc:spChg>
        <pc:graphicFrameChg chg="add del mod modGraphic">
          <ac:chgData name="Abi Jones (2410537)" userId="S::2410537@student.uwtsd.ac.uk::d87d956b-e3bc-4984-8407-de1dd50a76c4" providerId="AD" clId="Web-{3ABB2A6A-EE5F-A177-DFD4-1D86621E0DF6}" dt="2024-11-18T15:04:13.504" v="336"/>
          <ac:graphicFrameMkLst>
            <pc:docMk/>
            <pc:sldMk cId="3700394119" sldId="335"/>
            <ac:graphicFrameMk id="20" creationId="{FDCA5DD6-5D1B-DA78-D197-DA165FE6186C}"/>
          </ac:graphicFrameMkLst>
        </pc:graphicFrameChg>
        <pc:graphicFrameChg chg="add mod ord modGraphic">
          <ac:chgData name="Abi Jones (2410537)" userId="S::2410537@student.uwtsd.ac.uk::d87d956b-e3bc-4984-8407-de1dd50a76c4" providerId="AD" clId="Web-{3ABB2A6A-EE5F-A177-DFD4-1D86621E0DF6}" dt="2024-11-18T16:17:30.799" v="773"/>
          <ac:graphicFrameMkLst>
            <pc:docMk/>
            <pc:sldMk cId="3700394119" sldId="335"/>
            <ac:graphicFrameMk id="32" creationId="{6B5A2BB0-5113-996B-443D-1A94C527A1E8}"/>
          </ac:graphicFrameMkLst>
        </pc:graphicFrameChg>
        <pc:picChg chg="add del mod ord">
          <ac:chgData name="Abi Jones (2410537)" userId="S::2410537@student.uwtsd.ac.uk::d87d956b-e3bc-4984-8407-de1dd50a76c4" providerId="AD" clId="Web-{3ABB2A6A-EE5F-A177-DFD4-1D86621E0DF6}" dt="2024-11-18T14:39:57.206" v="37"/>
          <ac:picMkLst>
            <pc:docMk/>
            <pc:sldMk cId="3700394119" sldId="335"/>
            <ac:picMk id="4" creationId="{5C342012-76AE-E230-8809-19EF031D1D5A}"/>
          </ac:picMkLst>
        </pc:picChg>
        <pc:picChg chg="add del mod modCrop">
          <ac:chgData name="Abi Jones (2410537)" userId="S::2410537@student.uwtsd.ac.uk::d87d956b-e3bc-4984-8407-de1dd50a76c4" providerId="AD" clId="Web-{3ABB2A6A-EE5F-A177-DFD4-1D86621E0DF6}" dt="2024-11-18T14:37:26.624" v="19"/>
          <ac:picMkLst>
            <pc:docMk/>
            <pc:sldMk cId="3700394119" sldId="335"/>
            <ac:picMk id="5" creationId="{DBA5F0A2-5AD7-6853-F6DF-3B5E266C0A3B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4:37:28.046" v="20"/>
          <ac:picMkLst>
            <pc:docMk/>
            <pc:sldMk cId="3700394119" sldId="335"/>
            <ac:picMk id="6" creationId="{D8F84AE6-BCB0-9E8D-0A14-2CAB9A0ED2A8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5:08:38.566" v="344"/>
          <ac:picMkLst>
            <pc:docMk/>
            <pc:sldMk cId="3700394119" sldId="335"/>
            <ac:picMk id="7" creationId="{A62720AD-FA80-DFE2-AFCE-4460D6651B1C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3:07.662" v="609" actId="1076"/>
          <ac:picMkLst>
            <pc:docMk/>
            <pc:sldMk cId="3700394119" sldId="335"/>
            <ac:picMk id="8" creationId="{F2AD946C-8403-C4B3-A3A1-6DFB0EF7098C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3:10.693" v="611" actId="1076"/>
          <ac:picMkLst>
            <pc:docMk/>
            <pc:sldMk cId="3700394119" sldId="335"/>
            <ac:picMk id="9" creationId="{19F374E3-FB5E-9987-EC97-CFC0CD956794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27:09.498" v="582" actId="14100"/>
          <ac:picMkLst>
            <pc:docMk/>
            <pc:sldMk cId="3700394119" sldId="335"/>
            <ac:picMk id="10" creationId="{33D62BA0-D520-F3C5-8D5F-DF42328A2490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6:19.760" v="633" actId="1076"/>
          <ac:picMkLst>
            <pc:docMk/>
            <pc:sldMk cId="3700394119" sldId="335"/>
            <ac:picMk id="11" creationId="{EA9B1455-AD9C-08D9-A58D-CE532965EA40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7:06.026" v="638" actId="1076"/>
          <ac:picMkLst>
            <pc:docMk/>
            <pc:sldMk cId="3700394119" sldId="335"/>
            <ac:picMk id="12" creationId="{4ED688A8-DC49-5FA2-041D-92586E6E0F38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7:11.448" v="639" actId="1076"/>
          <ac:picMkLst>
            <pc:docMk/>
            <pc:sldMk cId="3700394119" sldId="335"/>
            <ac:picMk id="13" creationId="{D1796BBB-4389-BBA0-4C87-4EFD4A044638}"/>
          </ac:picMkLst>
        </pc:picChg>
        <pc:picChg chg="add mod ord">
          <ac:chgData name="Abi Jones (2410537)" userId="S::2410537@student.uwtsd.ac.uk::d87d956b-e3bc-4984-8407-de1dd50a76c4" providerId="AD" clId="Web-{3ABB2A6A-EE5F-A177-DFD4-1D86621E0DF6}" dt="2024-11-18T16:01:29.075" v="753"/>
          <ac:picMkLst>
            <pc:docMk/>
            <pc:sldMk cId="3700394119" sldId="335"/>
            <ac:picMk id="14" creationId="{98F9D433-901C-A800-55D5-3F45F6855E2C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4:43:00.663" v="65"/>
          <ac:picMkLst>
            <pc:docMk/>
            <pc:sldMk cId="3700394119" sldId="335"/>
            <ac:picMk id="17" creationId="{02A06B21-A9BD-991B-53F5-14918AFA89DE}"/>
          </ac:picMkLst>
        </pc:picChg>
        <pc:picChg chg="add mod ord modCrop">
          <ac:chgData name="Abi Jones (2410537)" userId="S::2410537@student.uwtsd.ac.uk::d87d956b-e3bc-4984-8407-de1dd50a76c4" providerId="AD" clId="Web-{3ABB2A6A-EE5F-A177-DFD4-1D86621E0DF6}" dt="2024-11-18T16:01:34.215" v="754"/>
          <ac:picMkLst>
            <pc:docMk/>
            <pc:sldMk cId="3700394119" sldId="335"/>
            <ac:picMk id="18" creationId="{D1E946C7-CFD0-FEE3-9AD4-EA0DD656F8F7}"/>
          </ac:picMkLst>
        </pc:picChg>
        <pc:picChg chg="add mod modCrop">
          <ac:chgData name="Abi Jones (2410537)" userId="S::2410537@student.uwtsd.ac.uk::d87d956b-e3bc-4984-8407-de1dd50a76c4" providerId="AD" clId="Web-{3ABB2A6A-EE5F-A177-DFD4-1D86621E0DF6}" dt="2024-11-18T15:37:03.370" v="637" actId="1076"/>
          <ac:picMkLst>
            <pc:docMk/>
            <pc:sldMk cId="3700394119" sldId="335"/>
            <ac:picMk id="19" creationId="{A6E54CBA-6864-7F98-DD6A-EC02D3F9FBDF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4:45:01.666" v="105"/>
          <ac:picMkLst>
            <pc:docMk/>
            <pc:sldMk cId="3700394119" sldId="335"/>
            <ac:picMk id="22" creationId="{D13F1C79-697C-D917-6282-3594FBE902DD}"/>
          </ac:picMkLst>
        </pc:picChg>
        <pc:picChg chg="add mod ord">
          <ac:chgData name="Abi Jones (2410537)" userId="S::2410537@student.uwtsd.ac.uk::d87d956b-e3bc-4984-8407-de1dd50a76c4" providerId="AD" clId="Web-{3ABB2A6A-EE5F-A177-DFD4-1D86621E0DF6}" dt="2024-11-18T15:31:42.816" v="605" actId="1076"/>
          <ac:picMkLst>
            <pc:docMk/>
            <pc:sldMk cId="3700394119" sldId="335"/>
            <ac:picMk id="33" creationId="{887FC09A-44F9-6F19-4D6D-D357E1561559}"/>
          </ac:picMkLst>
        </pc:picChg>
        <pc:picChg chg="add del mod ord">
          <ac:chgData name="Abi Jones (2410537)" userId="S::2410537@student.uwtsd.ac.uk::d87d956b-e3bc-4984-8407-de1dd50a76c4" providerId="AD" clId="Web-{3ABB2A6A-EE5F-A177-DFD4-1D86621E0DF6}" dt="2024-11-18T15:23:07.523" v="451"/>
          <ac:picMkLst>
            <pc:docMk/>
            <pc:sldMk cId="3700394119" sldId="335"/>
            <ac:picMk id="34" creationId="{02FE19C8-FAC1-7161-6789-0C06D697B2A2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5:24:31.166" v="459"/>
          <ac:picMkLst>
            <pc:docMk/>
            <pc:sldMk cId="3700394119" sldId="335"/>
            <ac:picMk id="35" creationId="{FBD92343-CCA3-04C9-58AA-E7D440097FB8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1:06.206" v="600" actId="1076"/>
          <ac:picMkLst>
            <pc:docMk/>
            <pc:sldMk cId="3700394119" sldId="335"/>
            <ac:picMk id="36" creationId="{E0288F53-8412-64BA-E7A7-CAE0D1B2ABF9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6:07:39.724" v="763" actId="1076"/>
          <ac:picMkLst>
            <pc:docMk/>
            <pc:sldMk cId="3700394119" sldId="335"/>
            <ac:picMk id="37" creationId="{FE3D6AD9-CFF7-81CA-BAAF-4F0119E734A2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3:31.537" v="615" actId="1076"/>
          <ac:picMkLst>
            <pc:docMk/>
            <pc:sldMk cId="3700394119" sldId="335"/>
            <ac:picMk id="38" creationId="{BD6877AA-BEB6-A438-550C-DD03FD96E625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3:24.475" v="614" actId="1076"/>
          <ac:picMkLst>
            <pc:docMk/>
            <pc:sldMk cId="3700394119" sldId="335"/>
            <ac:picMk id="39" creationId="{56A5DB7F-04D7-AF98-ECA6-A93DD89C420D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5:33:45.928" v="616"/>
          <ac:picMkLst>
            <pc:docMk/>
            <pc:sldMk cId="3700394119" sldId="335"/>
            <ac:picMk id="40" creationId="{65ED7CFF-AF91-AC86-13C2-55C604A37639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3:59.194" v="620" actId="1076"/>
          <ac:picMkLst>
            <pc:docMk/>
            <pc:sldMk cId="3700394119" sldId="335"/>
            <ac:picMk id="41" creationId="{C8D6E12B-E038-70C2-96CE-58B5750BB0CE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39:59.280" v="666" actId="1076"/>
          <ac:picMkLst>
            <pc:docMk/>
            <pc:sldMk cId="3700394119" sldId="335"/>
            <ac:picMk id="42" creationId="{80347DC8-D272-9EE7-75FE-CDFF73B76208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5:52:36.344" v="706"/>
          <ac:picMkLst>
            <pc:docMk/>
            <pc:sldMk cId="3700394119" sldId="335"/>
            <ac:picMk id="43" creationId="{7BB12EC2-1D4E-5357-3674-8AFC1561CB31}"/>
          </ac:picMkLst>
        </pc:picChg>
        <pc:picChg chg="add del mod modCrop">
          <ac:chgData name="Abi Jones (2410537)" userId="S::2410537@student.uwtsd.ac.uk::d87d956b-e3bc-4984-8407-de1dd50a76c4" providerId="AD" clId="Web-{3ABB2A6A-EE5F-A177-DFD4-1D86621E0DF6}" dt="2024-11-18T15:53:21.204" v="713"/>
          <ac:picMkLst>
            <pc:docMk/>
            <pc:sldMk cId="3700394119" sldId="335"/>
            <ac:picMk id="44" creationId="{66272782-E20A-EE71-93C8-C9F8BE5FC83B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5:55:35.004" v="725"/>
          <ac:picMkLst>
            <pc:docMk/>
            <pc:sldMk cId="3700394119" sldId="335"/>
            <ac:picMk id="45" creationId="{08E847D8-C2F1-6561-E3D0-240EB640DF68}"/>
          </ac:picMkLst>
        </pc:picChg>
        <pc:picChg chg="add del mod modCrop">
          <ac:chgData name="Abi Jones (2410537)" userId="S::2410537@student.uwtsd.ac.uk::d87d956b-e3bc-4984-8407-de1dd50a76c4" providerId="AD" clId="Web-{3ABB2A6A-EE5F-A177-DFD4-1D86621E0DF6}" dt="2024-11-18T16:16:06.219" v="764"/>
          <ac:picMkLst>
            <pc:docMk/>
            <pc:sldMk cId="3700394119" sldId="335"/>
            <ac:picMk id="46" creationId="{9C3DC916-75E3-1AEB-A6AD-1BF73067D973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5:54:42.222" v="723" actId="1076"/>
          <ac:picMkLst>
            <pc:docMk/>
            <pc:sldMk cId="3700394119" sldId="335"/>
            <ac:picMk id="47" creationId="{44BDB7AE-524E-6C7B-CF49-8A4580F87529}"/>
          </ac:picMkLst>
        </pc:picChg>
        <pc:picChg chg="add mod modCrop">
          <ac:chgData name="Abi Jones (2410537)" userId="S::2410537@student.uwtsd.ac.uk::d87d956b-e3bc-4984-8407-de1dd50a76c4" providerId="AD" clId="Web-{3ABB2A6A-EE5F-A177-DFD4-1D86621E0DF6}" dt="2024-11-18T15:54:25.331" v="721" actId="1076"/>
          <ac:picMkLst>
            <pc:docMk/>
            <pc:sldMk cId="3700394119" sldId="335"/>
            <ac:picMk id="48" creationId="{EBD5CAD4-8B65-0100-0FB0-D01D9D97F09A}"/>
          </ac:picMkLst>
        </pc:picChg>
        <pc:picChg chg="add del mod modCrop">
          <ac:chgData name="Abi Jones (2410537)" userId="S::2410537@student.uwtsd.ac.uk::d87d956b-e3bc-4984-8407-de1dd50a76c4" providerId="AD" clId="Web-{3ABB2A6A-EE5F-A177-DFD4-1D86621E0DF6}" dt="2024-11-18T16:00:30.058" v="745"/>
          <ac:picMkLst>
            <pc:docMk/>
            <pc:sldMk cId="3700394119" sldId="335"/>
            <ac:picMk id="49" creationId="{71ABBDC7-3AD9-F1B2-C062-828C3035E4D1}"/>
          </ac:picMkLst>
        </pc:picChg>
        <pc:picChg chg="add del mod">
          <ac:chgData name="Abi Jones (2410537)" userId="S::2410537@student.uwtsd.ac.uk::d87d956b-e3bc-4984-8407-de1dd50a76c4" providerId="AD" clId="Web-{3ABB2A6A-EE5F-A177-DFD4-1D86621E0DF6}" dt="2024-11-18T16:00:10.198" v="743"/>
          <ac:picMkLst>
            <pc:docMk/>
            <pc:sldMk cId="3700394119" sldId="335"/>
            <ac:picMk id="51" creationId="{429BD64E-B5DA-1873-8AD4-8DBF12577647}"/>
          </ac:picMkLst>
        </pc:picChg>
        <pc:picChg chg="add mod ord modCrop">
          <ac:chgData name="Abi Jones (2410537)" userId="S::2410537@student.uwtsd.ac.uk::d87d956b-e3bc-4984-8407-de1dd50a76c4" providerId="AD" clId="Web-{3ABB2A6A-EE5F-A177-DFD4-1D86621E0DF6}" dt="2024-11-18T16:02:04.560" v="757"/>
          <ac:picMkLst>
            <pc:docMk/>
            <pc:sldMk cId="3700394119" sldId="335"/>
            <ac:picMk id="52" creationId="{1A254AB5-9562-C4B8-49BD-68E3734C6B5E}"/>
          </ac:picMkLst>
        </pc:picChg>
        <pc:picChg chg="add mod">
          <ac:chgData name="Abi Jones (2410537)" userId="S::2410537@student.uwtsd.ac.uk::d87d956b-e3bc-4984-8407-de1dd50a76c4" providerId="AD" clId="Web-{3ABB2A6A-EE5F-A177-DFD4-1D86621E0DF6}" dt="2024-11-18T16:16:42.095" v="772" actId="14100"/>
          <ac:picMkLst>
            <pc:docMk/>
            <pc:sldMk cId="3700394119" sldId="335"/>
            <ac:picMk id="53" creationId="{9AF1A1C0-FBDA-739D-E355-720FD4AC5710}"/>
          </ac:picMkLst>
        </pc:picChg>
        <pc:cxnChg chg="add del mod">
          <ac:chgData name="Abi Jones (2410537)" userId="S::2410537@student.uwtsd.ac.uk::d87d956b-e3bc-4984-8407-de1dd50a76c4" providerId="AD" clId="Web-{3ABB2A6A-EE5F-A177-DFD4-1D86621E0DF6}" dt="2024-11-18T15:58:45.102" v="741"/>
          <ac:cxnSpMkLst>
            <pc:docMk/>
            <pc:sldMk cId="3700394119" sldId="335"/>
            <ac:cxnSpMk id="50" creationId="{815C35AE-BB2A-A715-0AFC-F45B0A3E6D2E}"/>
          </ac:cxnSpMkLst>
        </pc:cxnChg>
      </pc:sldChg>
      <pc:sldChg chg="new del">
        <pc:chgData name="Abi Jones (2410537)" userId="S::2410537@student.uwtsd.ac.uk::d87d956b-e3bc-4984-8407-de1dd50a76c4" providerId="AD" clId="Web-{3ABB2A6A-EE5F-A177-DFD4-1D86621E0DF6}" dt="2024-11-18T16:42:16.473" v="1045"/>
        <pc:sldMkLst>
          <pc:docMk/>
          <pc:sldMk cId="1926263794" sldId="336"/>
        </pc:sldMkLst>
      </pc:sldChg>
      <pc:sldChg chg="addSp delSp modSp add replId">
        <pc:chgData name="Abi Jones (2410537)" userId="S::2410537@student.uwtsd.ac.uk::d87d956b-e3bc-4984-8407-de1dd50a76c4" providerId="AD" clId="Web-{3ABB2A6A-EE5F-A177-DFD4-1D86621E0DF6}" dt="2024-11-18T16:42:05.270" v="1044" actId="1076"/>
        <pc:sldMkLst>
          <pc:docMk/>
          <pc:sldMk cId="437533193" sldId="337"/>
        </pc:sldMkLst>
        <pc:spChg chg="add mod">
          <ac:chgData name="Abi Jones (2410537)" userId="S::2410537@student.uwtsd.ac.uk::d87d956b-e3bc-4984-8407-de1dd50a76c4" providerId="AD" clId="Web-{3ABB2A6A-EE5F-A177-DFD4-1D86621E0DF6}" dt="2024-11-18T16:29:30.222" v="885" actId="1076"/>
          <ac:spMkLst>
            <pc:docMk/>
            <pc:sldMk cId="437533193" sldId="337"/>
            <ac:spMk id="2" creationId="{4CC2E919-EDA8-D20D-C507-CE5AD0735566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9:15.266" v="1017" actId="1076"/>
          <ac:spMkLst>
            <pc:docMk/>
            <pc:sldMk cId="437533193" sldId="337"/>
            <ac:spMk id="3" creationId="{C72A3E12-EBBE-ADAC-FA1E-E7F2AE8F2B90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27:55.266" v="855" actId="1076"/>
          <ac:spMkLst>
            <pc:docMk/>
            <pc:sldMk cId="437533193" sldId="337"/>
            <ac:spMk id="4" creationId="{7826A3B7-FFE6-F58E-F355-A49FA7453D08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1:56.738" v="1042" actId="1076"/>
          <ac:spMkLst>
            <pc:docMk/>
            <pc:sldMk cId="437533193" sldId="337"/>
            <ac:spMk id="6" creationId="{4B44CFA5-1339-6F5E-0AB2-55DFEA0C156B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0:00.923" v="1022"/>
          <ac:spMkLst>
            <pc:docMk/>
            <pc:sldMk cId="437533193" sldId="337"/>
            <ac:spMk id="7" creationId="{DD3DD6F0-F5AD-26BC-6719-CE1CDB691ECC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9:34.079" v="1018" actId="1076"/>
          <ac:spMkLst>
            <pc:docMk/>
            <pc:sldMk cId="437533193" sldId="337"/>
            <ac:spMk id="8" creationId="{5D07B237-9A85-0D71-22DC-6188382A4D1D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1:23.784" v="1037" actId="1076"/>
          <ac:spMkLst>
            <pc:docMk/>
            <pc:sldMk cId="437533193" sldId="337"/>
            <ac:spMk id="9" creationId="{3DE77285-6185-630D-6415-27E27808D43A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39:55.611" v="1021" actId="1076"/>
          <ac:spMkLst>
            <pc:docMk/>
            <pc:sldMk cId="437533193" sldId="337"/>
            <ac:spMk id="11" creationId="{99E7866F-022C-AA40-F955-7914FEF57752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28:02.345" v="857" actId="1076"/>
          <ac:spMkLst>
            <pc:docMk/>
            <pc:sldMk cId="437533193" sldId="337"/>
            <ac:spMk id="13" creationId="{960B98ED-B158-D528-A04B-848400CFF55D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1:13.769" v="1036" actId="1076"/>
          <ac:spMkLst>
            <pc:docMk/>
            <pc:sldMk cId="437533193" sldId="337"/>
            <ac:spMk id="15" creationId="{38B06FBA-4A27-F4E3-4BFB-8E70AC1DB280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41:00.346" v="1035" actId="20577"/>
          <ac:spMkLst>
            <pc:docMk/>
            <pc:sldMk cId="437533193" sldId="337"/>
            <ac:spMk id="17" creationId="{926C32D9-39E2-0B30-17E9-1A68946FDFF1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28:05.579" v="858" actId="1076"/>
          <ac:spMkLst>
            <pc:docMk/>
            <pc:sldMk cId="437533193" sldId="337"/>
            <ac:spMk id="19" creationId="{D9EADF60-EF25-A498-3789-79E1870F8293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28:13.626" v="860" actId="20577"/>
          <ac:spMkLst>
            <pc:docMk/>
            <pc:sldMk cId="437533193" sldId="337"/>
            <ac:spMk id="21" creationId="{76ECC348-D4E8-709D-6682-63F487B82402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9:39.266" v="1019" actId="1076"/>
          <ac:spMkLst>
            <pc:docMk/>
            <pc:sldMk cId="437533193" sldId="337"/>
            <ac:spMk id="23" creationId="{409FAD1C-3872-E39D-362B-C4ADF8DF63E5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28:33.408" v="866" actId="20577"/>
          <ac:spMkLst>
            <pc:docMk/>
            <pc:sldMk cId="437533193" sldId="337"/>
            <ac:spMk id="24" creationId="{997724B6-058D-2272-EDB9-E9B41D4AE326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9:07.328" v="1016" actId="1076"/>
          <ac:spMkLst>
            <pc:docMk/>
            <pc:sldMk cId="437533193" sldId="337"/>
            <ac:spMk id="25" creationId="{1ECFD69D-58A1-5A26-A6C2-D85F270DC2E4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0:04.535" v="902" actId="20577"/>
          <ac:spMkLst>
            <pc:docMk/>
            <pc:sldMk cId="437533193" sldId="337"/>
            <ac:spMk id="26" creationId="{3ABFA8A5-98DF-65BC-6C9C-850C48E3A152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0:01.910" v="898" actId="20577"/>
          <ac:spMkLst>
            <pc:docMk/>
            <pc:sldMk cId="437533193" sldId="337"/>
            <ac:spMk id="27" creationId="{9AE17581-646B-2200-D056-2EF469470780}"/>
          </ac:spMkLst>
        </pc:spChg>
        <pc:spChg chg="add del">
          <ac:chgData name="Abi Jones (2410537)" userId="S::2410537@student.uwtsd.ac.uk::d87d956b-e3bc-4984-8407-de1dd50a76c4" providerId="AD" clId="Web-{3ABB2A6A-EE5F-A177-DFD4-1D86621E0DF6}" dt="2024-11-18T16:34:18.822" v="945"/>
          <ac:spMkLst>
            <pc:docMk/>
            <pc:sldMk cId="437533193" sldId="337"/>
            <ac:spMk id="28" creationId="{6E5DDC71-8AB4-655A-FAB1-BE5492A1CB2B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38:55.391" v="1015" actId="1076"/>
          <ac:spMkLst>
            <pc:docMk/>
            <pc:sldMk cId="437533193" sldId="337"/>
            <ac:spMk id="29" creationId="{E24310D6-1315-57C6-E004-FAC5572F1109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41:59.426" v="1043" actId="1076"/>
          <ac:spMkLst>
            <pc:docMk/>
            <pc:sldMk cId="437533193" sldId="337"/>
            <ac:spMk id="30" creationId="{F43010BA-4723-28DA-F2B0-875F600D890C}"/>
          </ac:spMkLst>
        </pc:spChg>
        <pc:spChg chg="add mod">
          <ac:chgData name="Abi Jones (2410537)" userId="S::2410537@student.uwtsd.ac.uk::d87d956b-e3bc-4984-8407-de1dd50a76c4" providerId="AD" clId="Web-{3ABB2A6A-EE5F-A177-DFD4-1D86621E0DF6}" dt="2024-11-18T16:42:05.270" v="1044" actId="1076"/>
          <ac:spMkLst>
            <pc:docMk/>
            <pc:sldMk cId="437533193" sldId="337"/>
            <ac:spMk id="31" creationId="{A07FC324-2F70-BEE6-1F17-B6EB9BE3DE76}"/>
          </ac:spMkLst>
        </pc:spChg>
        <pc:picChg chg="mod">
          <ac:chgData name="Abi Jones (2410537)" userId="S::2410537@student.uwtsd.ac.uk::d87d956b-e3bc-4984-8407-de1dd50a76c4" providerId="AD" clId="Web-{3ABB2A6A-EE5F-A177-DFD4-1D86621E0DF6}" dt="2024-11-18T16:27:35.547" v="851" actId="1076"/>
          <ac:picMkLst>
            <pc:docMk/>
            <pc:sldMk cId="437533193" sldId="337"/>
            <ac:picMk id="5" creationId="{E98D99B4-5919-E325-7439-94D0AFFC589C}"/>
          </ac:picMkLst>
        </pc:picChg>
      </pc:sldChg>
      <pc:sldChg chg="modSp add replId">
        <pc:chgData name="Abi Jones (2410537)" userId="S::2410537@student.uwtsd.ac.uk::d87d956b-e3bc-4984-8407-de1dd50a76c4" providerId="AD" clId="Web-{3ABB2A6A-EE5F-A177-DFD4-1D86621E0DF6}" dt="2024-11-18T16:57:13.884" v="1066" actId="1076"/>
        <pc:sldMkLst>
          <pc:docMk/>
          <pc:sldMk cId="3123196028" sldId="338"/>
        </pc:sldMkLst>
        <pc:spChg chg="mod">
          <ac:chgData name="Abi Jones (2410537)" userId="S::2410537@student.uwtsd.ac.uk::d87d956b-e3bc-4984-8407-de1dd50a76c4" providerId="AD" clId="Web-{3ABB2A6A-EE5F-A177-DFD4-1D86621E0DF6}" dt="2024-11-18T16:57:13.884" v="1066" actId="1076"/>
          <ac:spMkLst>
            <pc:docMk/>
            <pc:sldMk cId="3123196028" sldId="338"/>
            <ac:spMk id="13" creationId="{38E9C91C-DBC4-1FDD-9622-783BE54C4A72}"/>
          </ac:spMkLst>
        </pc:spChg>
      </pc:sldChg>
      <pc:sldChg chg="addSp delSp modSp add replId">
        <pc:chgData name="Abi Jones (2410537)" userId="S::2410537@student.uwtsd.ac.uk::d87d956b-e3bc-4984-8407-de1dd50a76c4" providerId="AD" clId="Web-{3ABB2A6A-EE5F-A177-DFD4-1D86621E0DF6}" dt="2024-11-18T16:57:40.931" v="1070"/>
        <pc:sldMkLst>
          <pc:docMk/>
          <pc:sldMk cId="3064706468" sldId="339"/>
        </pc:sldMkLst>
        <pc:spChg chg="add del">
          <ac:chgData name="Abi Jones (2410537)" userId="S::2410537@student.uwtsd.ac.uk::d87d956b-e3bc-4984-8407-de1dd50a76c4" providerId="AD" clId="Web-{3ABB2A6A-EE5F-A177-DFD4-1D86621E0DF6}" dt="2024-11-18T16:57:40.931" v="1070"/>
          <ac:spMkLst>
            <pc:docMk/>
            <pc:sldMk cId="3064706468" sldId="339"/>
            <ac:spMk id="2" creationId="{9B1327FA-1C3E-FCAB-470D-D117CE99BFDE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57:24.181" v="1067" actId="1076"/>
          <ac:spMkLst>
            <pc:docMk/>
            <pc:sldMk cId="3064706468" sldId="339"/>
            <ac:spMk id="13" creationId="{38E9C91C-DBC4-1FDD-9622-783BE54C4A72}"/>
          </ac:spMkLst>
        </pc:spChg>
      </pc:sldChg>
      <pc:sldChg chg="delSp modSp add replId">
        <pc:chgData name="Abi Jones (2410537)" userId="S::2410537@student.uwtsd.ac.uk::d87d956b-e3bc-4984-8407-de1dd50a76c4" providerId="AD" clId="Web-{3ABB2A6A-EE5F-A177-DFD4-1D86621E0DF6}" dt="2024-11-18T16:57:57.010" v="1072" actId="1076"/>
        <pc:sldMkLst>
          <pc:docMk/>
          <pc:sldMk cId="2151462337" sldId="340"/>
        </pc:sldMkLst>
        <pc:spChg chg="del">
          <ac:chgData name="Abi Jones (2410537)" userId="S::2410537@student.uwtsd.ac.uk::d87d956b-e3bc-4984-8407-de1dd50a76c4" providerId="AD" clId="Web-{3ABB2A6A-EE5F-A177-DFD4-1D86621E0DF6}" dt="2024-11-18T16:57:44.681" v="1071"/>
          <ac:spMkLst>
            <pc:docMk/>
            <pc:sldMk cId="2151462337" sldId="340"/>
            <ac:spMk id="2" creationId="{9B1327FA-1C3E-FCAB-470D-D117CE99BFDE}"/>
          </ac:spMkLst>
        </pc:spChg>
        <pc:spChg chg="mod">
          <ac:chgData name="Abi Jones (2410537)" userId="S::2410537@student.uwtsd.ac.uk::d87d956b-e3bc-4984-8407-de1dd50a76c4" providerId="AD" clId="Web-{3ABB2A6A-EE5F-A177-DFD4-1D86621E0DF6}" dt="2024-11-18T16:57:57.010" v="1072" actId="1076"/>
          <ac:spMkLst>
            <pc:docMk/>
            <pc:sldMk cId="2151462337" sldId="340"/>
            <ac:spMk id="13" creationId="{38E9C91C-DBC4-1FDD-9622-783BE54C4A72}"/>
          </ac:spMkLst>
        </pc:spChg>
      </pc:sldChg>
    </pc:docChg>
  </pc:docChgLst>
  <pc:docChgLst>
    <pc:chgData name="Abi Jones (2410537)" userId="S::2410537@student.uwtsd.ac.uk::d87d956b-e3bc-4984-8407-de1dd50a76c4" providerId="AD" clId="Web-{91CCE341-90E8-D291-E6A2-7AD945729759}"/>
    <pc:docChg chg="addSld modSld sldOrd">
      <pc:chgData name="Abi Jones (2410537)" userId="S::2410537@student.uwtsd.ac.uk::d87d956b-e3bc-4984-8407-de1dd50a76c4" providerId="AD" clId="Web-{91CCE341-90E8-D291-E6A2-7AD945729759}" dt="2024-11-16T17:07:31.101" v="655"/>
      <pc:docMkLst>
        <pc:docMk/>
      </pc:docMkLst>
      <pc:sldChg chg="ord">
        <pc:chgData name="Abi Jones (2410537)" userId="S::2410537@student.uwtsd.ac.uk::d87d956b-e3bc-4984-8407-de1dd50a76c4" providerId="AD" clId="Web-{91CCE341-90E8-D291-E6A2-7AD945729759}" dt="2024-11-16T15:29:28.215" v="15"/>
        <pc:sldMkLst>
          <pc:docMk/>
          <pc:sldMk cId="2447028917" sldId="284"/>
        </pc:sldMkLst>
      </pc:sldChg>
      <pc:sldChg chg="delAnim modAnim">
        <pc:chgData name="Abi Jones (2410537)" userId="S::2410537@student.uwtsd.ac.uk::d87d956b-e3bc-4984-8407-de1dd50a76c4" providerId="AD" clId="Web-{91CCE341-90E8-D291-E6A2-7AD945729759}" dt="2024-11-16T15:28:06.275" v="13"/>
        <pc:sldMkLst>
          <pc:docMk/>
          <pc:sldMk cId="583522732" sldId="288"/>
        </pc:sldMkLst>
      </pc:sldChg>
      <pc:sldChg chg="addSp delSp modSp new">
        <pc:chgData name="Abi Jones (2410537)" userId="S::2410537@student.uwtsd.ac.uk::d87d956b-e3bc-4984-8407-de1dd50a76c4" providerId="AD" clId="Web-{91CCE341-90E8-D291-E6A2-7AD945729759}" dt="2024-11-16T15:39:37.871" v="70" actId="20577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91CCE341-90E8-D291-E6A2-7AD945729759}" dt="2024-11-16T15:39:37.871" v="70" actId="20577"/>
          <ac:spMkLst>
            <pc:docMk/>
            <pc:sldMk cId="3638657954" sldId="301"/>
            <ac:spMk id="2" creationId="{B92B6D58-E36D-FA18-B8BA-818E09ADA3BC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5:38:13.612" v="36"/>
          <ac:spMkLst>
            <pc:docMk/>
            <pc:sldMk cId="3638657954" sldId="301"/>
            <ac:spMk id="3" creationId="{969A21C3-9F34-736B-9A6D-36EAE5C52EF5}"/>
          </ac:spMkLst>
        </pc:spChg>
        <pc:picChg chg="add mod ord">
          <ac:chgData name="Abi Jones (2410537)" userId="S::2410537@student.uwtsd.ac.uk::d87d956b-e3bc-4984-8407-de1dd50a76c4" providerId="AD" clId="Web-{91CCE341-90E8-D291-E6A2-7AD945729759}" dt="2024-11-16T15:38:13.612" v="36"/>
          <ac:picMkLst>
            <pc:docMk/>
            <pc:sldMk cId="3638657954" sldId="301"/>
            <ac:picMk id="4" creationId="{29CEB655-61BF-F4DD-7BC9-60C40253A9FE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5:39:44.621" v="78" actId="20577"/>
        <pc:sldMkLst>
          <pc:docMk/>
          <pc:sldMk cId="1916229537" sldId="302"/>
        </pc:sldMkLst>
        <pc:spChg chg="mod">
          <ac:chgData name="Abi Jones (2410537)" userId="S::2410537@student.uwtsd.ac.uk::d87d956b-e3bc-4984-8407-de1dd50a76c4" providerId="AD" clId="Web-{91CCE341-90E8-D291-E6A2-7AD945729759}" dt="2024-11-16T15:39:44.621" v="78" actId="20577"/>
          <ac:spMkLst>
            <pc:docMk/>
            <pc:sldMk cId="1916229537" sldId="302"/>
            <ac:spMk id="2" creationId="{FAA5C606-E348-E09F-86DC-41D1106277A6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5:38:35.791" v="37"/>
          <ac:spMkLst>
            <pc:docMk/>
            <pc:sldMk cId="1916229537" sldId="302"/>
            <ac:spMk id="3" creationId="{29A3B9F9-3614-251F-A874-D3BB08DE9644}"/>
          </ac:spMkLst>
        </pc:spChg>
        <pc:picChg chg="add mod ord">
          <ac:chgData name="Abi Jones (2410537)" userId="S::2410537@student.uwtsd.ac.uk::d87d956b-e3bc-4984-8407-de1dd50a76c4" providerId="AD" clId="Web-{91CCE341-90E8-D291-E6A2-7AD945729759}" dt="2024-11-16T15:38:35.791" v="37"/>
          <ac:picMkLst>
            <pc:docMk/>
            <pc:sldMk cId="1916229537" sldId="302"/>
            <ac:picMk id="4" creationId="{C8E7F316-0E38-E669-6832-D5B1A78AB5B3}"/>
          </ac:picMkLst>
        </pc:picChg>
      </pc:sldChg>
      <pc:sldChg chg="addSp delSp modSp new ord">
        <pc:chgData name="Abi Jones (2410537)" userId="S::2410537@student.uwtsd.ac.uk::d87d956b-e3bc-4984-8407-de1dd50a76c4" providerId="AD" clId="Web-{91CCE341-90E8-D291-E6A2-7AD945729759}" dt="2024-11-16T15:39:27.621" v="65" actId="20577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91CCE341-90E8-D291-E6A2-7AD945729759}" dt="2024-11-16T15:39:27.621" v="65" actId="20577"/>
          <ac:spMkLst>
            <pc:docMk/>
            <pc:sldMk cId="487606175" sldId="303"/>
            <ac:spMk id="2" creationId="{07881095-72E7-93CA-7923-966DFC90BCBA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5:37:25.704" v="23"/>
          <ac:spMkLst>
            <pc:docMk/>
            <pc:sldMk cId="487606175" sldId="303"/>
            <ac:spMk id="3" creationId="{FF053DA6-B67F-E097-792D-0D1C9C535909}"/>
          </ac:spMkLst>
        </pc:spChg>
        <pc:picChg chg="add mod ord">
          <ac:chgData name="Abi Jones (2410537)" userId="S::2410537@student.uwtsd.ac.uk::d87d956b-e3bc-4984-8407-de1dd50a76c4" providerId="AD" clId="Web-{91CCE341-90E8-D291-E6A2-7AD945729759}" dt="2024-11-16T15:37:25.704" v="23"/>
          <ac:picMkLst>
            <pc:docMk/>
            <pc:sldMk cId="487606175" sldId="303"/>
            <ac:picMk id="4" creationId="{5A36601D-02B9-7AAD-57F3-CAEF975EC530}"/>
          </ac:picMkLst>
        </pc:picChg>
      </pc:sldChg>
      <pc:sldChg chg="addSp delSp modSp add">
        <pc:chgData name="Abi Jones (2410537)" userId="S::2410537@student.uwtsd.ac.uk::d87d956b-e3bc-4984-8407-de1dd50a76c4" providerId="AD" clId="Web-{91CCE341-90E8-D291-E6A2-7AD945729759}" dt="2024-11-16T15:41:07.499" v="100"/>
        <pc:sldMkLst>
          <pc:docMk/>
          <pc:sldMk cId="2469709180" sldId="304"/>
        </pc:sldMkLst>
        <pc:spChg chg="mod">
          <ac:chgData name="Abi Jones (2410537)" userId="S::2410537@student.uwtsd.ac.uk::d87d956b-e3bc-4984-8407-de1dd50a76c4" providerId="AD" clId="Web-{91CCE341-90E8-D291-E6A2-7AD945729759}" dt="2024-11-16T15:40:46.171" v="98"/>
          <ac:spMkLst>
            <pc:docMk/>
            <pc:sldMk cId="2469709180" sldId="304"/>
            <ac:spMk id="2" creationId="{00000000-0000-0000-0000-000000000000}"/>
          </ac:spMkLst>
        </pc:spChg>
        <pc:spChg chg="add">
          <ac:chgData name="Abi Jones (2410537)" userId="S::2410537@student.uwtsd.ac.uk::d87d956b-e3bc-4984-8407-de1dd50a76c4" providerId="AD" clId="Web-{91CCE341-90E8-D291-E6A2-7AD945729759}" dt="2024-11-16T15:40:46.171" v="98"/>
          <ac:spMkLst>
            <pc:docMk/>
            <pc:sldMk cId="2469709180" sldId="304"/>
            <ac:spMk id="9" creationId="{E91DC736-0EF8-4F87-9146-EBF1D2EE4D3D}"/>
          </ac:spMkLst>
        </pc:spChg>
        <pc:spChg chg="add">
          <ac:chgData name="Abi Jones (2410537)" userId="S::2410537@student.uwtsd.ac.uk::d87d956b-e3bc-4984-8407-de1dd50a76c4" providerId="AD" clId="Web-{91CCE341-90E8-D291-E6A2-7AD945729759}" dt="2024-11-16T15:40:46.171" v="98"/>
          <ac:spMkLst>
            <pc:docMk/>
            <pc:sldMk cId="2469709180" sldId="304"/>
            <ac:spMk id="11" creationId="{097CD68E-23E3-4007-8847-CD0944C4F7BE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5:40:57.233" v="99"/>
          <ac:spMkLst>
            <pc:docMk/>
            <pc:sldMk cId="2469709180" sldId="304"/>
            <ac:spMk id="13" creationId="{AF2F604E-43BE-4DC3-B983-E071523364F8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5:41:07.499" v="100"/>
          <ac:spMkLst>
            <pc:docMk/>
            <pc:sldMk cId="2469709180" sldId="304"/>
            <ac:spMk id="15" creationId="{08C9B587-E65E-4B52-B37C-ABEBB6E87928}"/>
          </ac:spMkLst>
        </pc:spChg>
      </pc:sldChg>
      <pc:sldChg chg="modSp add">
        <pc:chgData name="Abi Jones (2410537)" userId="S::2410537@student.uwtsd.ac.uk::d87d956b-e3bc-4984-8407-de1dd50a76c4" providerId="AD" clId="Web-{91CCE341-90E8-D291-E6A2-7AD945729759}" dt="2024-11-16T16:00:11.524" v="127" actId="20577"/>
        <pc:sldMkLst>
          <pc:docMk/>
          <pc:sldMk cId="4036951819" sldId="305"/>
        </pc:sldMkLst>
        <pc:spChg chg="mod">
          <ac:chgData name="Abi Jones (2410537)" userId="S::2410537@student.uwtsd.ac.uk::d87d956b-e3bc-4984-8407-de1dd50a76c4" providerId="AD" clId="Web-{91CCE341-90E8-D291-E6A2-7AD945729759}" dt="2024-11-16T16:00:11.524" v="127" actId="20577"/>
          <ac:spMkLst>
            <pc:docMk/>
            <pc:sldMk cId="4036951819" sldId="305"/>
            <ac:spMk id="9" creationId="{0FB7B56F-8116-6DF7-5AA3-00E96AAAF8DA}"/>
          </ac:spMkLst>
        </pc:spChg>
      </pc:sldChg>
      <pc:sldChg chg="add">
        <pc:chgData name="Abi Jones (2410537)" userId="S::2410537@student.uwtsd.ac.uk::d87d956b-e3bc-4984-8407-de1dd50a76c4" providerId="AD" clId="Web-{91CCE341-90E8-D291-E6A2-7AD945729759}" dt="2024-11-16T15:31:53.954" v="20"/>
        <pc:sldMkLst>
          <pc:docMk/>
          <pc:sldMk cId="1020005669" sldId="306"/>
        </pc:sldMkLst>
      </pc:sldChg>
      <pc:sldChg chg="add">
        <pc:chgData name="Abi Jones (2410537)" userId="S::2410537@student.uwtsd.ac.uk::d87d956b-e3bc-4984-8407-de1dd50a76c4" providerId="AD" clId="Web-{91CCE341-90E8-D291-E6A2-7AD945729759}" dt="2024-11-16T15:32:02.080" v="21"/>
        <pc:sldMkLst>
          <pc:docMk/>
          <pc:sldMk cId="462077908" sldId="307"/>
        </pc:sldMkLst>
      </pc:sldChg>
      <pc:sldChg chg="addSp delSp modSp new ord">
        <pc:chgData name="Abi Jones (2410537)" userId="S::2410537@student.uwtsd.ac.uk::d87d956b-e3bc-4984-8407-de1dd50a76c4" providerId="AD" clId="Web-{91CCE341-90E8-D291-E6A2-7AD945729759}" dt="2024-11-16T17:03:34.919" v="603" actId="1076"/>
        <pc:sldMkLst>
          <pc:docMk/>
          <pc:sldMk cId="3607702329" sldId="308"/>
        </pc:sldMkLst>
        <pc:spChg chg="mod">
          <ac:chgData name="Abi Jones (2410537)" userId="S::2410537@student.uwtsd.ac.uk::d87d956b-e3bc-4984-8407-de1dd50a76c4" providerId="AD" clId="Web-{91CCE341-90E8-D291-E6A2-7AD945729759}" dt="2024-11-16T17:03:07.559" v="597" actId="20577"/>
          <ac:spMkLst>
            <pc:docMk/>
            <pc:sldMk cId="3607702329" sldId="308"/>
            <ac:spMk id="2" creationId="{D3F7F9DE-B29C-EE12-D7BA-9495A19B9188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5:40:16.123" v="80"/>
          <ac:spMkLst>
            <pc:docMk/>
            <pc:sldMk cId="3607702329" sldId="308"/>
            <ac:spMk id="3" creationId="{F6923C2B-93A9-8DC3-FB0B-310459A44D3A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7:03:34.919" v="603" actId="1076"/>
          <ac:spMkLst>
            <pc:docMk/>
            <pc:sldMk cId="3607702329" sldId="308"/>
            <ac:spMk id="5" creationId="{3856148B-F5BE-9E15-A3E0-EF56A1E9C22F}"/>
          </ac:spMkLst>
        </pc:spChg>
        <pc:picChg chg="add mod ord">
          <ac:chgData name="Abi Jones (2410537)" userId="S::2410537@student.uwtsd.ac.uk::d87d956b-e3bc-4984-8407-de1dd50a76c4" providerId="AD" clId="Web-{91CCE341-90E8-D291-E6A2-7AD945729759}" dt="2024-11-16T15:40:16.123" v="80"/>
          <ac:picMkLst>
            <pc:docMk/>
            <pc:sldMk cId="3607702329" sldId="308"/>
            <ac:picMk id="4" creationId="{31E2C2AF-6832-FD09-5AC3-51951FEF0904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6:11:12.022" v="206" actId="14100"/>
        <pc:sldMkLst>
          <pc:docMk/>
          <pc:sldMk cId="2177160666" sldId="309"/>
        </pc:sldMkLst>
        <pc:spChg chg="mod">
          <ac:chgData name="Abi Jones (2410537)" userId="S::2410537@student.uwtsd.ac.uk::d87d956b-e3bc-4984-8407-de1dd50a76c4" providerId="AD" clId="Web-{91CCE341-90E8-D291-E6A2-7AD945729759}" dt="2024-11-16T16:01:12.355" v="137" actId="1076"/>
          <ac:spMkLst>
            <pc:docMk/>
            <pc:sldMk cId="2177160666" sldId="309"/>
            <ac:spMk id="2" creationId="{3A3677A2-1834-E6AE-6230-7F9BDE271F60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5:57:29.139" v="104"/>
          <ac:spMkLst>
            <pc:docMk/>
            <pc:sldMk cId="2177160666" sldId="309"/>
            <ac:spMk id="3" creationId="{69E75E91-14C8-8BA6-BF8F-88EC1FB502C5}"/>
          </ac:spMkLst>
        </pc:spChg>
        <pc:picChg chg="add mod ord modCrop">
          <ac:chgData name="Abi Jones (2410537)" userId="S::2410537@student.uwtsd.ac.uk::d87d956b-e3bc-4984-8407-de1dd50a76c4" providerId="AD" clId="Web-{91CCE341-90E8-D291-E6A2-7AD945729759}" dt="2024-11-16T16:11:12.022" v="206" actId="14100"/>
          <ac:picMkLst>
            <pc:docMk/>
            <pc:sldMk cId="2177160666" sldId="309"/>
            <ac:picMk id="4" creationId="{8AE00175-E4B6-74EE-8B29-86DDAC1FBBAC}"/>
          </ac:picMkLst>
        </pc:picChg>
        <pc:picChg chg="add del mod">
          <ac:chgData name="Abi Jones (2410537)" userId="S::2410537@student.uwtsd.ac.uk::d87d956b-e3bc-4984-8407-de1dd50a76c4" providerId="AD" clId="Web-{91CCE341-90E8-D291-E6A2-7AD945729759}" dt="2024-11-16T16:00:21.618" v="129"/>
          <ac:picMkLst>
            <pc:docMk/>
            <pc:sldMk cId="2177160666" sldId="309"/>
            <ac:picMk id="5" creationId="{4352790B-0A80-3A17-1EA8-B8FE7E1E5D98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6:10:53.459" v="205" actId="1076"/>
        <pc:sldMkLst>
          <pc:docMk/>
          <pc:sldMk cId="2700320045" sldId="310"/>
        </pc:sldMkLst>
        <pc:spChg chg="del">
          <ac:chgData name="Abi Jones (2410537)" userId="S::2410537@student.uwtsd.ac.uk::d87d956b-e3bc-4984-8407-de1dd50a76c4" providerId="AD" clId="Web-{91CCE341-90E8-D291-E6A2-7AD945729759}" dt="2024-11-16T16:04:53.347" v="157"/>
          <ac:spMkLst>
            <pc:docMk/>
            <pc:sldMk cId="2700320045" sldId="310"/>
            <ac:spMk id="2" creationId="{A45333B6-D40C-C52D-74F3-E4A5018125BE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6:02:08.325" v="139"/>
          <ac:spMkLst>
            <pc:docMk/>
            <pc:sldMk cId="2700320045" sldId="310"/>
            <ac:spMk id="3" creationId="{9ED480FC-D828-0ABF-0F22-0FA05CC4AC7F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10:53.459" v="205" actId="1076"/>
          <ac:spMkLst>
            <pc:docMk/>
            <pc:sldMk cId="2700320045" sldId="310"/>
            <ac:spMk id="6" creationId="{C551A3DF-CA20-AC35-90B9-2317497AA0CB}"/>
          </ac:spMkLst>
        </pc:spChg>
        <pc:picChg chg="add mod ord modCrop">
          <ac:chgData name="Abi Jones (2410537)" userId="S::2410537@student.uwtsd.ac.uk::d87d956b-e3bc-4984-8407-de1dd50a76c4" providerId="AD" clId="Web-{91CCE341-90E8-D291-E6A2-7AD945729759}" dt="2024-11-16T16:10:41.381" v="201" actId="14100"/>
          <ac:picMkLst>
            <pc:docMk/>
            <pc:sldMk cId="2700320045" sldId="310"/>
            <ac:picMk id="4" creationId="{220CF0D9-23B8-D2FA-D3DB-B7D75BBFAD7A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6:10:25.536" v="200" actId="20577"/>
        <pc:sldMkLst>
          <pc:docMk/>
          <pc:sldMk cId="266399470" sldId="311"/>
        </pc:sldMkLst>
        <pc:spChg chg="del">
          <ac:chgData name="Abi Jones (2410537)" userId="S::2410537@student.uwtsd.ac.uk::d87d956b-e3bc-4984-8407-de1dd50a76c4" providerId="AD" clId="Web-{91CCE341-90E8-D291-E6A2-7AD945729759}" dt="2024-11-16T16:09:22.534" v="188"/>
          <ac:spMkLst>
            <pc:docMk/>
            <pc:sldMk cId="266399470" sldId="311"/>
            <ac:spMk id="2" creationId="{AFE85445-E40D-6874-20F6-E6CED72AEF7C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6:08:09.735" v="176"/>
          <ac:spMkLst>
            <pc:docMk/>
            <pc:sldMk cId="266399470" sldId="311"/>
            <ac:spMk id="3" creationId="{A4577D5A-AAD0-3DA5-BE38-DB9958011780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10:25.536" v="200" actId="20577"/>
          <ac:spMkLst>
            <pc:docMk/>
            <pc:sldMk cId="266399470" sldId="311"/>
            <ac:spMk id="6" creationId="{54782304-E281-DE3A-FCC5-CC13AA2D0CC2}"/>
          </ac:spMkLst>
        </pc:spChg>
        <pc:picChg chg="add mod ord modCrop">
          <ac:chgData name="Abi Jones (2410537)" userId="S::2410537@student.uwtsd.ac.uk::d87d956b-e3bc-4984-8407-de1dd50a76c4" providerId="AD" clId="Web-{91CCE341-90E8-D291-E6A2-7AD945729759}" dt="2024-11-16T16:09:17.862" v="187" actId="1076"/>
          <ac:picMkLst>
            <pc:docMk/>
            <pc:sldMk cId="266399470" sldId="311"/>
            <ac:picMk id="4" creationId="{A04D0FCF-4F60-F7AC-B3AC-50FA1A2C29EB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6:14:01.294" v="227" actId="20577"/>
        <pc:sldMkLst>
          <pc:docMk/>
          <pc:sldMk cId="2415851484" sldId="312"/>
        </pc:sldMkLst>
        <pc:spChg chg="del">
          <ac:chgData name="Abi Jones (2410537)" userId="S::2410537@student.uwtsd.ac.uk::d87d956b-e3bc-4984-8407-de1dd50a76c4" providerId="AD" clId="Web-{91CCE341-90E8-D291-E6A2-7AD945729759}" dt="2024-11-16T16:13:11.449" v="219"/>
          <ac:spMkLst>
            <pc:docMk/>
            <pc:sldMk cId="2415851484" sldId="312"/>
            <ac:spMk id="2" creationId="{1F464E8C-945A-2408-3B65-4BEAD50E6A68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6:12:00.118" v="210"/>
          <ac:spMkLst>
            <pc:docMk/>
            <pc:sldMk cId="2415851484" sldId="312"/>
            <ac:spMk id="3" creationId="{8DE91AA5-DB25-F720-360D-96F883035A7C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14:01.294" v="227" actId="20577"/>
          <ac:spMkLst>
            <pc:docMk/>
            <pc:sldMk cId="2415851484" sldId="312"/>
            <ac:spMk id="6" creationId="{2CC5A1A1-E4DF-6024-ECDD-225D6A5BF349}"/>
          </ac:spMkLst>
        </pc:spChg>
        <pc:picChg chg="add mod ord modCrop">
          <ac:chgData name="Abi Jones (2410537)" userId="S::2410537@student.uwtsd.ac.uk::d87d956b-e3bc-4984-8407-de1dd50a76c4" providerId="AD" clId="Web-{91CCE341-90E8-D291-E6A2-7AD945729759}" dt="2024-11-16T16:13:20.230" v="220" actId="1076"/>
          <ac:picMkLst>
            <pc:docMk/>
            <pc:sldMk cId="2415851484" sldId="312"/>
            <ac:picMk id="4" creationId="{C9B7E748-F698-4250-D409-9BBD6BD1C3FB}"/>
          </ac:picMkLst>
        </pc:picChg>
      </pc:sldChg>
      <pc:sldChg chg="addSp delSp modSp new">
        <pc:chgData name="Abi Jones (2410537)" userId="S::2410537@student.uwtsd.ac.uk::d87d956b-e3bc-4984-8407-de1dd50a76c4" providerId="AD" clId="Web-{91CCE341-90E8-D291-E6A2-7AD945729759}" dt="2024-11-16T16:16:30.862" v="251" actId="20577"/>
        <pc:sldMkLst>
          <pc:docMk/>
          <pc:sldMk cId="1534193998" sldId="313"/>
        </pc:sldMkLst>
        <pc:spChg chg="del">
          <ac:chgData name="Abi Jones (2410537)" userId="S::2410537@student.uwtsd.ac.uk::d87d956b-e3bc-4984-8407-de1dd50a76c4" providerId="AD" clId="Web-{91CCE341-90E8-D291-E6A2-7AD945729759}" dt="2024-11-16T16:15:42.751" v="239"/>
          <ac:spMkLst>
            <pc:docMk/>
            <pc:sldMk cId="1534193998" sldId="313"/>
            <ac:spMk id="2" creationId="{BFBC7CDB-4B52-36C6-FA91-32AB6AF9831A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6:14:34.530" v="228"/>
          <ac:spMkLst>
            <pc:docMk/>
            <pc:sldMk cId="1534193998" sldId="313"/>
            <ac:spMk id="3" creationId="{F3964DA1-7DD3-9D5B-EDF1-02BFDDBB3442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16:30.862" v="251" actId="20577"/>
          <ac:spMkLst>
            <pc:docMk/>
            <pc:sldMk cId="1534193998" sldId="313"/>
            <ac:spMk id="8" creationId="{D5B3CA07-19ED-E52D-12E5-A68CE2E0D1EF}"/>
          </ac:spMkLst>
        </pc:spChg>
        <pc:picChg chg="add mod ord modCrop">
          <ac:chgData name="Abi Jones (2410537)" userId="S::2410537@student.uwtsd.ac.uk::d87d956b-e3bc-4984-8407-de1dd50a76c4" providerId="AD" clId="Web-{91CCE341-90E8-D291-E6A2-7AD945729759}" dt="2024-11-16T16:15:35.110" v="238" actId="1076"/>
          <ac:picMkLst>
            <pc:docMk/>
            <pc:sldMk cId="1534193998" sldId="313"/>
            <ac:picMk id="4" creationId="{6167C6CB-4BB0-CE42-DB21-F2141B25101C}"/>
          </ac:picMkLst>
        </pc:picChg>
        <pc:picChg chg="add del mod">
          <ac:chgData name="Abi Jones (2410537)" userId="S::2410537@student.uwtsd.ac.uk::d87d956b-e3bc-4984-8407-de1dd50a76c4" providerId="AD" clId="Web-{91CCE341-90E8-D291-E6A2-7AD945729759}" dt="2024-11-16T16:15:51.189" v="241"/>
          <ac:picMkLst>
            <pc:docMk/>
            <pc:sldMk cId="1534193998" sldId="313"/>
            <ac:picMk id="5" creationId="{74BD2334-3F97-1906-0477-DFB93973EAA0}"/>
          </ac:picMkLst>
        </pc:picChg>
        <pc:picChg chg="add del mod">
          <ac:chgData name="Abi Jones (2410537)" userId="S::2410537@student.uwtsd.ac.uk::d87d956b-e3bc-4984-8407-de1dd50a76c4" providerId="AD" clId="Web-{91CCE341-90E8-D291-E6A2-7AD945729759}" dt="2024-11-16T16:16:01.814" v="243"/>
          <ac:picMkLst>
            <pc:docMk/>
            <pc:sldMk cId="1534193998" sldId="313"/>
            <ac:picMk id="6" creationId="{35540E5D-1EC9-34C5-39E5-C49770F2F32E}"/>
          </ac:picMkLst>
        </pc:picChg>
      </pc:sldChg>
      <pc:sldChg chg="new">
        <pc:chgData name="Abi Jones (2410537)" userId="S::2410537@student.uwtsd.ac.uk::d87d956b-e3bc-4984-8407-de1dd50a76c4" providerId="AD" clId="Web-{91CCE341-90E8-D291-E6A2-7AD945729759}" dt="2024-11-16T16:11:36.914" v="209"/>
        <pc:sldMkLst>
          <pc:docMk/>
          <pc:sldMk cId="1156444660" sldId="314"/>
        </pc:sldMkLst>
      </pc:sldChg>
      <pc:sldChg chg="addSp delSp modSp new">
        <pc:chgData name="Abi Jones (2410537)" userId="S::2410537@student.uwtsd.ac.uk::d87d956b-e3bc-4984-8407-de1dd50a76c4" providerId="AD" clId="Web-{91CCE341-90E8-D291-E6A2-7AD945729759}" dt="2024-11-16T16:45:33.748" v="588"/>
        <pc:sldMkLst>
          <pc:docMk/>
          <pc:sldMk cId="2481966527" sldId="315"/>
        </pc:sldMkLst>
        <pc:spChg chg="del mod">
          <ac:chgData name="Abi Jones (2410537)" userId="S::2410537@student.uwtsd.ac.uk::d87d956b-e3bc-4984-8407-de1dd50a76c4" providerId="AD" clId="Web-{91CCE341-90E8-D291-E6A2-7AD945729759}" dt="2024-11-16T16:17:25.770" v="282"/>
          <ac:spMkLst>
            <pc:docMk/>
            <pc:sldMk cId="2481966527" sldId="315"/>
            <ac:spMk id="2" creationId="{CA5720F5-CC50-AB3B-78F9-55C66C2644AD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6:18:11.006" v="291" actId="1076"/>
          <ac:spMkLst>
            <pc:docMk/>
            <pc:sldMk cId="2481966527" sldId="315"/>
            <ac:spMk id="3" creationId="{613C1E58-7F9E-E773-5E34-CCDAFDD8E0DF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17:33.068" v="283"/>
          <ac:spMkLst>
            <pc:docMk/>
            <pc:sldMk cId="2481966527" sldId="315"/>
            <ac:spMk id="5" creationId="{9877DDE0-C635-BA16-BD1C-AFF161427874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0:28.777" v="322" actId="1076"/>
          <ac:spMkLst>
            <pc:docMk/>
            <pc:sldMk cId="2481966527" sldId="315"/>
            <ac:spMk id="6" creationId="{0D955A70-0E8B-90E8-FAC5-43649DE8556D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2:44.391" v="329" actId="20577"/>
          <ac:spMkLst>
            <pc:docMk/>
            <pc:sldMk cId="2481966527" sldId="315"/>
            <ac:spMk id="7" creationId="{E6806292-7788-BE8C-7AF1-959BB6008A07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2:47.157" v="332" actId="20577"/>
          <ac:spMkLst>
            <pc:docMk/>
            <pc:sldMk cId="2481966527" sldId="315"/>
            <ac:spMk id="8" creationId="{59B46EF1-A5A2-D0B9-ED9E-BDC0DFB7C4CA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2:50.610" v="339" actId="20577"/>
          <ac:spMkLst>
            <pc:docMk/>
            <pc:sldMk cId="2481966527" sldId="315"/>
            <ac:spMk id="9" creationId="{596927AA-67F4-87CF-B223-DBB54543D7A8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2:55.704" v="342" actId="20577"/>
          <ac:spMkLst>
            <pc:docMk/>
            <pc:sldMk cId="2481966527" sldId="315"/>
            <ac:spMk id="10" creationId="{B84A6209-A93A-3059-9CAB-33E6D405E7F2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2:58.251" v="348" actId="20577"/>
          <ac:spMkLst>
            <pc:docMk/>
            <pc:sldMk cId="2481966527" sldId="315"/>
            <ac:spMk id="11" creationId="{ED6256F7-4567-34FC-3427-C98EFF033E8B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3:01.439" v="349" actId="20577"/>
          <ac:spMkLst>
            <pc:docMk/>
            <pc:sldMk cId="2481966527" sldId="315"/>
            <ac:spMk id="12" creationId="{2BC51655-7F12-2780-AA66-BEB40FB347AD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3:24.034" v="356" actId="1076"/>
          <ac:spMkLst>
            <pc:docMk/>
            <pc:sldMk cId="2481966527" sldId="315"/>
            <ac:spMk id="13" creationId="{9E21D9A7-EFE8-58A8-66BF-75155B6D65FB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3:50.909" v="361" actId="20577"/>
          <ac:spMkLst>
            <pc:docMk/>
            <pc:sldMk cId="2481966527" sldId="315"/>
            <ac:spMk id="14" creationId="{007F2E34-3A0F-2551-2379-F072815612E3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3:52.660" v="365" actId="20577"/>
          <ac:spMkLst>
            <pc:docMk/>
            <pc:sldMk cId="2481966527" sldId="315"/>
            <ac:spMk id="15" creationId="{A79498FB-81A5-EC93-4603-F6B860D8A168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24:12.301" v="377" actId="20577"/>
          <ac:spMkLst>
            <pc:docMk/>
            <pc:sldMk cId="2481966527" sldId="315"/>
            <ac:spMk id="16" creationId="{FEC4765C-B65E-52E9-B357-19A1D82B5E19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3:59.310" v="421" actId="1076"/>
          <ac:spMkLst>
            <pc:docMk/>
            <pc:sldMk cId="2481966527" sldId="315"/>
            <ac:spMk id="17" creationId="{6CE7BFA8-EC61-6971-6585-A76A8E155B0A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5.998" v="423" actId="1076"/>
          <ac:spMkLst>
            <pc:docMk/>
            <pc:sldMk cId="2481966527" sldId="315"/>
            <ac:spMk id="18" creationId="{3E6C6BB2-36FD-D493-AF5B-D9A369DCADF3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14" v="424" actId="1076"/>
          <ac:spMkLst>
            <pc:docMk/>
            <pc:sldMk cId="2481966527" sldId="315"/>
            <ac:spMk id="19" creationId="{C697FD54-F541-C8D9-C179-991A5A1B0DC9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14" v="425" actId="1076"/>
          <ac:spMkLst>
            <pc:docMk/>
            <pc:sldMk cId="2481966527" sldId="315"/>
            <ac:spMk id="20" creationId="{F0BED370-6E59-60DA-2647-29055078F3DC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30" v="426" actId="1076"/>
          <ac:spMkLst>
            <pc:docMk/>
            <pc:sldMk cId="2481966527" sldId="315"/>
            <ac:spMk id="21" creationId="{8D3A6DE5-B3F5-6E4C-50E3-721751750C4A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45" v="427" actId="1076"/>
          <ac:spMkLst>
            <pc:docMk/>
            <pc:sldMk cId="2481966527" sldId="315"/>
            <ac:spMk id="22" creationId="{F3C731A2-543A-2ACC-B5DD-58DE5016D466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61" v="428" actId="1076"/>
          <ac:spMkLst>
            <pc:docMk/>
            <pc:sldMk cId="2481966527" sldId="315"/>
            <ac:spMk id="23" creationId="{518C9ACB-6DAA-0202-CA6E-7602E4CC26D4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61" v="429" actId="1076"/>
          <ac:spMkLst>
            <pc:docMk/>
            <pc:sldMk cId="2481966527" sldId="315"/>
            <ac:spMk id="24" creationId="{EDFF6C71-664B-4B07-2439-81825C8B68D2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76" v="430" actId="1076"/>
          <ac:spMkLst>
            <pc:docMk/>
            <pc:sldMk cId="2481966527" sldId="315"/>
            <ac:spMk id="25" creationId="{2D6E8770-EB70-B2BC-66ED-6B7111F9ACFC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092" v="431" actId="1076"/>
          <ac:spMkLst>
            <pc:docMk/>
            <pc:sldMk cId="2481966527" sldId="315"/>
            <ac:spMk id="26" creationId="{D97DB543-E7D3-AB51-B8E8-1B73D8D66718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108" v="432" actId="1076"/>
          <ac:spMkLst>
            <pc:docMk/>
            <pc:sldMk cId="2481966527" sldId="315"/>
            <ac:spMk id="27" creationId="{E80B47C0-2A3D-FCDA-BD55-35480DCC90B5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123" v="433" actId="1076"/>
          <ac:spMkLst>
            <pc:docMk/>
            <pc:sldMk cId="2481966527" sldId="315"/>
            <ac:spMk id="28" creationId="{2110B0B8-3056-0658-35F5-801EDC8FCDB7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34:26.123" v="434" actId="1076"/>
          <ac:spMkLst>
            <pc:docMk/>
            <pc:sldMk cId="2481966527" sldId="315"/>
            <ac:spMk id="29" creationId="{05A0E0F3-A8DA-3130-FD5E-BA305A367115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44:51.966" v="565"/>
          <ac:spMkLst>
            <pc:docMk/>
            <pc:sldMk cId="2481966527" sldId="315"/>
            <ac:spMk id="30" creationId="{CB74C9AA-999D-EABD-1E58-10C714C59E92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6"/>
          <ac:spMkLst>
            <pc:docMk/>
            <pc:sldMk cId="2481966527" sldId="315"/>
            <ac:spMk id="31" creationId="{E1CCE40A-5F53-C4DC-B820-B1BECC0D0BD7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5"/>
          <ac:spMkLst>
            <pc:docMk/>
            <pc:sldMk cId="2481966527" sldId="315"/>
            <ac:spMk id="32" creationId="{85060E83-B223-5FE7-E511-2B7034AB883B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4"/>
          <ac:spMkLst>
            <pc:docMk/>
            <pc:sldMk cId="2481966527" sldId="315"/>
            <ac:spMk id="33" creationId="{B362E6F8-4962-FD92-312F-1BF6BEC7D37C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3"/>
          <ac:spMkLst>
            <pc:docMk/>
            <pc:sldMk cId="2481966527" sldId="315"/>
            <ac:spMk id="34" creationId="{5EEB195E-AA64-FA01-BE80-3C622CCB0A0A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2"/>
          <ac:spMkLst>
            <pc:docMk/>
            <pc:sldMk cId="2481966527" sldId="315"/>
            <ac:spMk id="35" creationId="{2913DE26-790C-D7E8-3BF8-D0B167491813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89" v="471"/>
          <ac:spMkLst>
            <pc:docMk/>
            <pc:sldMk cId="2481966527" sldId="315"/>
            <ac:spMk id="36" creationId="{57AC8283-984F-0D7C-FFBA-133B1E290A81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70"/>
          <ac:spMkLst>
            <pc:docMk/>
            <pc:sldMk cId="2481966527" sldId="315"/>
            <ac:spMk id="37" creationId="{4B427845-987E-88DE-1900-A9C9B145C5B4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69"/>
          <ac:spMkLst>
            <pc:docMk/>
            <pc:sldMk cId="2481966527" sldId="315"/>
            <ac:spMk id="38" creationId="{F3381B26-0B5D-726E-45BD-2C6BF2F426F8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68"/>
          <ac:spMkLst>
            <pc:docMk/>
            <pc:sldMk cId="2481966527" sldId="315"/>
            <ac:spMk id="39" creationId="{84BD1C80-B847-F9E1-6FF7-5CE1FE6F168C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67"/>
          <ac:spMkLst>
            <pc:docMk/>
            <pc:sldMk cId="2481966527" sldId="315"/>
            <ac:spMk id="40" creationId="{0D56B744-A1E8-1765-D3DC-CC1AD4377C5E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66"/>
          <ac:spMkLst>
            <pc:docMk/>
            <pc:sldMk cId="2481966527" sldId="315"/>
            <ac:spMk id="41" creationId="{4E033129-75CF-381F-93AB-87A26474361C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35:59.174" v="465"/>
          <ac:spMkLst>
            <pc:docMk/>
            <pc:sldMk cId="2481966527" sldId="315"/>
            <ac:spMk id="42" creationId="{BC45634B-3FE1-844C-E249-526E54555A8F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12"/>
          <ac:spMkLst>
            <pc:docMk/>
            <pc:sldMk cId="2481966527" sldId="315"/>
            <ac:spMk id="43" creationId="{14D1D5AB-6F1C-E403-F2D3-1A18560F0F39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11"/>
          <ac:spMkLst>
            <pc:docMk/>
            <pc:sldMk cId="2481966527" sldId="315"/>
            <ac:spMk id="44" creationId="{C4DC7492-EB21-11A0-B99B-CB94E48C958C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10"/>
          <ac:spMkLst>
            <pc:docMk/>
            <pc:sldMk cId="2481966527" sldId="315"/>
            <ac:spMk id="45" creationId="{EBF769F8-6775-BC6C-8D8E-7CE8B6B1EE50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9"/>
          <ac:spMkLst>
            <pc:docMk/>
            <pc:sldMk cId="2481966527" sldId="315"/>
            <ac:spMk id="46" creationId="{990D063D-E717-8052-804F-24AEC006558F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8"/>
          <ac:spMkLst>
            <pc:docMk/>
            <pc:sldMk cId="2481966527" sldId="315"/>
            <ac:spMk id="47" creationId="{EFF8F5FA-1859-F618-672B-768C3FE9E8A8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7"/>
          <ac:spMkLst>
            <pc:docMk/>
            <pc:sldMk cId="2481966527" sldId="315"/>
            <ac:spMk id="48" creationId="{8FA2637A-D3C9-485E-9F1F-14B972AD94DC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6"/>
          <ac:spMkLst>
            <pc:docMk/>
            <pc:sldMk cId="2481966527" sldId="315"/>
            <ac:spMk id="49" creationId="{75208CA2-1AAC-3CAB-7803-E16054A253B8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5"/>
          <ac:spMkLst>
            <pc:docMk/>
            <pc:sldMk cId="2481966527" sldId="315"/>
            <ac:spMk id="50" creationId="{22AF48F8-8C3A-58A8-04E4-1B31B9CF5D70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4"/>
          <ac:spMkLst>
            <pc:docMk/>
            <pc:sldMk cId="2481966527" sldId="315"/>
            <ac:spMk id="51" creationId="{79505FC8-62CB-7AF8-40DF-C71475CF8CB6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3"/>
          <ac:spMkLst>
            <pc:docMk/>
            <pc:sldMk cId="2481966527" sldId="315"/>
            <ac:spMk id="52" creationId="{BA97347C-7CD6-FC58-04C6-17B50189499C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2"/>
          <ac:spMkLst>
            <pc:docMk/>
            <pc:sldMk cId="2481966527" sldId="315"/>
            <ac:spMk id="53" creationId="{F3C1C94F-3B6F-6005-7191-CAFE7633C5EB}"/>
          </ac:spMkLst>
        </pc:spChg>
        <pc:spChg chg="add del mod">
          <ac:chgData name="Abi Jones (2410537)" userId="S::2410537@student.uwtsd.ac.uk::d87d956b-e3bc-4984-8407-de1dd50a76c4" providerId="AD" clId="Web-{91CCE341-90E8-D291-E6A2-7AD945729759}" dt="2024-11-16T16:38:58.695" v="501"/>
          <ac:spMkLst>
            <pc:docMk/>
            <pc:sldMk cId="2481966527" sldId="315"/>
            <ac:spMk id="54" creationId="{4D355806-3EEA-9792-520B-93EBA84132D7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6"/>
          <ac:spMkLst>
            <pc:docMk/>
            <pc:sldMk cId="2481966527" sldId="315"/>
            <ac:spMk id="55" creationId="{AF474A8E-3127-2A76-2BDB-FFEF5B4F228E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5"/>
          <ac:spMkLst>
            <pc:docMk/>
            <pc:sldMk cId="2481966527" sldId="315"/>
            <ac:spMk id="56" creationId="{8FA36A60-B524-AFED-0935-3C5772B9E344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4"/>
          <ac:spMkLst>
            <pc:docMk/>
            <pc:sldMk cId="2481966527" sldId="315"/>
            <ac:spMk id="57" creationId="{FF5442B0-D368-DA25-F8C1-E4708661A3AD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3"/>
          <ac:spMkLst>
            <pc:docMk/>
            <pc:sldMk cId="2481966527" sldId="315"/>
            <ac:spMk id="58" creationId="{1E5BEA0F-6D8A-9E63-B5B5-018A2D61BEC7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2"/>
          <ac:spMkLst>
            <pc:docMk/>
            <pc:sldMk cId="2481966527" sldId="315"/>
            <ac:spMk id="59" creationId="{5E2F6098-90F3-9087-C54C-9C0B129D5351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99" v="531"/>
          <ac:spMkLst>
            <pc:docMk/>
            <pc:sldMk cId="2481966527" sldId="315"/>
            <ac:spMk id="60" creationId="{1DFEA740-DD04-C250-D474-EA093377FEE3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30"/>
          <ac:spMkLst>
            <pc:docMk/>
            <pc:sldMk cId="2481966527" sldId="315"/>
            <ac:spMk id="61" creationId="{6C9A4D78-C559-D17F-FE1D-391620F8F518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29"/>
          <ac:spMkLst>
            <pc:docMk/>
            <pc:sldMk cId="2481966527" sldId="315"/>
            <ac:spMk id="62" creationId="{A5056035-F295-89FB-157D-FF3B49A40307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28"/>
          <ac:spMkLst>
            <pc:docMk/>
            <pc:sldMk cId="2481966527" sldId="315"/>
            <ac:spMk id="63" creationId="{3A5BB465-B4D3-83AE-9148-B01E055A4F52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27"/>
          <ac:spMkLst>
            <pc:docMk/>
            <pc:sldMk cId="2481966527" sldId="315"/>
            <ac:spMk id="64" creationId="{F4E776AC-AE98-D59C-91E4-19443DEA61D0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26"/>
          <ac:spMkLst>
            <pc:docMk/>
            <pc:sldMk cId="2481966527" sldId="315"/>
            <ac:spMk id="65" creationId="{45696D7F-2C2D-4057-D28A-73D1B1329A27}"/>
          </ac:spMkLst>
        </pc:spChg>
        <pc:spChg chg="add del">
          <ac:chgData name="Abi Jones (2410537)" userId="S::2410537@student.uwtsd.ac.uk::d87d956b-e3bc-4984-8407-de1dd50a76c4" providerId="AD" clId="Web-{91CCE341-90E8-D291-E6A2-7AD945729759}" dt="2024-11-16T16:40:44.184" v="525"/>
          <ac:spMkLst>
            <pc:docMk/>
            <pc:sldMk cId="2481966527" sldId="315"/>
            <ac:spMk id="66" creationId="{F75C4D88-4FBA-9BCF-5ECC-1E983349B699}"/>
          </ac:spMkLst>
        </pc:spChg>
        <pc:spChg chg="add mod">
          <ac:chgData name="Abi Jones (2410537)" userId="S::2410537@student.uwtsd.ac.uk::d87d956b-e3bc-4984-8407-de1dd50a76c4" providerId="AD" clId="Web-{91CCE341-90E8-D291-E6A2-7AD945729759}" dt="2024-11-16T16:45:33.748" v="588"/>
          <ac:spMkLst>
            <pc:docMk/>
            <pc:sldMk cId="2481966527" sldId="315"/>
            <ac:spMk id="67" creationId="{9828C687-A935-5179-267C-941DD5D77FA6}"/>
          </ac:spMkLst>
        </pc:spChg>
      </pc:sldChg>
      <pc:sldChg chg="modSp add ord replId">
        <pc:chgData name="Abi Jones (2410537)" userId="S::2410537@student.uwtsd.ac.uk::d87d956b-e3bc-4984-8407-de1dd50a76c4" providerId="AD" clId="Web-{91CCE341-90E8-D291-E6A2-7AD945729759}" dt="2024-11-16T17:07:31.101" v="655"/>
        <pc:sldMkLst>
          <pc:docMk/>
          <pc:sldMk cId="2129557642" sldId="316"/>
        </pc:sldMkLst>
        <pc:spChg chg="mod">
          <ac:chgData name="Abi Jones (2410537)" userId="S::2410537@student.uwtsd.ac.uk::d87d956b-e3bc-4984-8407-de1dd50a76c4" providerId="AD" clId="Web-{91CCE341-90E8-D291-E6A2-7AD945729759}" dt="2024-11-16T17:01:49.009" v="591" actId="20577"/>
          <ac:spMkLst>
            <pc:docMk/>
            <pc:sldMk cId="2129557642" sldId="316"/>
            <ac:spMk id="2" creationId="{07881095-72E7-93CA-7923-966DFC90BCBA}"/>
          </ac:spMkLst>
        </pc:spChg>
      </pc:sldChg>
      <pc:sldChg chg="delSp modSp add replId">
        <pc:chgData name="Abi Jones (2410537)" userId="S::2410537@student.uwtsd.ac.uk::d87d956b-e3bc-4984-8407-de1dd50a76c4" providerId="AD" clId="Web-{91CCE341-90E8-D291-E6A2-7AD945729759}" dt="2024-11-16T17:03:44.294" v="604"/>
        <pc:sldMkLst>
          <pc:docMk/>
          <pc:sldMk cId="303786799" sldId="317"/>
        </pc:sldMkLst>
        <pc:spChg chg="mod">
          <ac:chgData name="Abi Jones (2410537)" userId="S::2410537@student.uwtsd.ac.uk::d87d956b-e3bc-4984-8407-de1dd50a76c4" providerId="AD" clId="Web-{91CCE341-90E8-D291-E6A2-7AD945729759}" dt="2024-11-16T17:02:56.730" v="595" actId="20577"/>
          <ac:spMkLst>
            <pc:docMk/>
            <pc:sldMk cId="303786799" sldId="317"/>
            <ac:spMk id="2" creationId="{D3F7F9DE-B29C-EE12-D7BA-9495A19B9188}"/>
          </ac:spMkLst>
        </pc:spChg>
        <pc:spChg chg="del">
          <ac:chgData name="Abi Jones (2410537)" userId="S::2410537@student.uwtsd.ac.uk::d87d956b-e3bc-4984-8407-de1dd50a76c4" providerId="AD" clId="Web-{91CCE341-90E8-D291-E6A2-7AD945729759}" dt="2024-11-16T17:03:44.294" v="604"/>
          <ac:spMkLst>
            <pc:docMk/>
            <pc:sldMk cId="303786799" sldId="317"/>
            <ac:spMk id="5" creationId="{3856148B-F5BE-9E15-A3E0-EF56A1E9C22F}"/>
          </ac:spMkLst>
        </pc:spChg>
      </pc:sldChg>
      <pc:sldChg chg="delSp modSp add replId">
        <pc:chgData name="Abi Jones (2410537)" userId="S::2410537@student.uwtsd.ac.uk::d87d956b-e3bc-4984-8407-de1dd50a76c4" providerId="AD" clId="Web-{91CCE341-90E8-D291-E6A2-7AD945729759}" dt="2024-11-16T17:07:09.381" v="654" actId="1076"/>
        <pc:sldMkLst>
          <pc:docMk/>
          <pc:sldMk cId="1309617590" sldId="318"/>
        </pc:sldMkLst>
        <pc:spChg chg="mod">
          <ac:chgData name="Abi Jones (2410537)" userId="S::2410537@student.uwtsd.ac.uk::d87d956b-e3bc-4984-8407-de1dd50a76c4" providerId="AD" clId="Web-{91CCE341-90E8-D291-E6A2-7AD945729759}" dt="2024-11-16T17:07:09.225" v="643" actId="1076"/>
          <ac:spMkLst>
            <pc:docMk/>
            <pc:sldMk cId="1309617590" sldId="318"/>
            <ac:spMk id="18" creationId="{3E6C6BB2-36FD-D493-AF5B-D9A369DCADF3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241" v="644" actId="1076"/>
          <ac:spMkLst>
            <pc:docMk/>
            <pc:sldMk cId="1309617590" sldId="318"/>
            <ac:spMk id="19" creationId="{C697FD54-F541-C8D9-C179-991A5A1B0DC9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256" v="645" actId="1076"/>
          <ac:spMkLst>
            <pc:docMk/>
            <pc:sldMk cId="1309617590" sldId="318"/>
            <ac:spMk id="20" creationId="{F0BED370-6E59-60DA-2647-29055078F3DC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272" v="646" actId="1076"/>
          <ac:spMkLst>
            <pc:docMk/>
            <pc:sldMk cId="1309617590" sldId="318"/>
            <ac:spMk id="21" creationId="{8D3A6DE5-B3F5-6E4C-50E3-721751750C4A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287" v="647" actId="1076"/>
          <ac:spMkLst>
            <pc:docMk/>
            <pc:sldMk cId="1309617590" sldId="318"/>
            <ac:spMk id="22" creationId="{F3C731A2-543A-2ACC-B5DD-58DE5016D466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03" v="648" actId="1076"/>
          <ac:spMkLst>
            <pc:docMk/>
            <pc:sldMk cId="1309617590" sldId="318"/>
            <ac:spMk id="23" creationId="{518C9ACB-6DAA-0202-CA6E-7602E4CC26D4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19" v="649" actId="1076"/>
          <ac:spMkLst>
            <pc:docMk/>
            <pc:sldMk cId="1309617590" sldId="318"/>
            <ac:spMk id="24" creationId="{EDFF6C71-664B-4B07-2439-81825C8B68D2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19" v="650" actId="1076"/>
          <ac:spMkLst>
            <pc:docMk/>
            <pc:sldMk cId="1309617590" sldId="318"/>
            <ac:spMk id="25" creationId="{2D6E8770-EB70-B2BC-66ED-6B7111F9ACFC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34" v="651" actId="1076"/>
          <ac:spMkLst>
            <pc:docMk/>
            <pc:sldMk cId="1309617590" sldId="318"/>
            <ac:spMk id="26" creationId="{D97DB543-E7D3-AB51-B8E8-1B73D8D66718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50" v="652" actId="1076"/>
          <ac:spMkLst>
            <pc:docMk/>
            <pc:sldMk cId="1309617590" sldId="318"/>
            <ac:spMk id="27" creationId="{E80B47C0-2A3D-FCDA-BD55-35480DCC90B5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66" v="653" actId="1076"/>
          <ac:spMkLst>
            <pc:docMk/>
            <pc:sldMk cId="1309617590" sldId="318"/>
            <ac:spMk id="28" creationId="{2110B0B8-3056-0658-35F5-801EDC8FCDB7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7:09.381" v="654" actId="1076"/>
          <ac:spMkLst>
            <pc:docMk/>
            <pc:sldMk cId="1309617590" sldId="318"/>
            <ac:spMk id="29" creationId="{05A0E0F3-A8DA-3130-FD5E-BA305A367115}"/>
          </ac:spMkLst>
        </pc:spChg>
        <pc:spChg chg="mod">
          <ac:chgData name="Abi Jones (2410537)" userId="S::2410537@student.uwtsd.ac.uk::d87d956b-e3bc-4984-8407-de1dd50a76c4" providerId="AD" clId="Web-{91CCE341-90E8-D291-E6A2-7AD945729759}" dt="2024-11-16T17:06:57.225" v="642" actId="20577"/>
          <ac:spMkLst>
            <pc:docMk/>
            <pc:sldMk cId="1309617590" sldId="318"/>
            <ac:spMk id="30" creationId="{CB74C9AA-999D-EABD-1E58-10C714C59E92}"/>
          </ac:spMkLst>
        </pc:spChg>
        <pc:spChg chg="del mod">
          <ac:chgData name="Abi Jones (2410537)" userId="S::2410537@student.uwtsd.ac.uk::d87d956b-e3bc-4984-8407-de1dd50a76c4" providerId="AD" clId="Web-{91CCE341-90E8-D291-E6A2-7AD945729759}" dt="2024-11-16T17:06:32.521" v="624"/>
          <ac:spMkLst>
            <pc:docMk/>
            <pc:sldMk cId="1309617590" sldId="318"/>
            <ac:spMk id="67" creationId="{9828C687-A935-5179-267C-941DD5D77FA6}"/>
          </ac:spMkLst>
        </pc:spChg>
      </pc:sldChg>
    </pc:docChg>
  </pc:docChgLst>
  <pc:docChgLst>
    <pc:chgData name="Abi Jones (2410537)" userId="S::2410537@student.uwtsd.ac.uk::d87d956b-e3bc-4984-8407-de1dd50a76c4" providerId="AD" clId="Web-{4D2E9A9E-A4A3-26C3-5E97-1F4ED09EF456}"/>
    <pc:docChg chg="addSld delSld modSld sldOrd">
      <pc:chgData name="Abi Jones (2410537)" userId="S::2410537@student.uwtsd.ac.uk::d87d956b-e3bc-4984-8407-de1dd50a76c4" providerId="AD" clId="Web-{4D2E9A9E-A4A3-26C3-5E97-1F4ED09EF456}" dt="2024-11-18T22:18:31.347" v="1204" actId="1076"/>
      <pc:docMkLst>
        <pc:docMk/>
      </pc:docMkLst>
      <pc:sldChg chg="addSp delSp modSp">
        <pc:chgData name="Abi Jones (2410537)" userId="S::2410537@student.uwtsd.ac.uk::d87d956b-e3bc-4984-8407-de1dd50a76c4" providerId="AD" clId="Web-{4D2E9A9E-A4A3-26C3-5E97-1F4ED09EF456}" dt="2024-11-18T21:34:55.574" v="318"/>
        <pc:sldMkLst>
          <pc:docMk/>
          <pc:sldMk cId="46281993" sldId="264"/>
        </pc:sldMkLst>
        <pc:spChg chg="add mod ord">
          <ac:chgData name="Abi Jones (2410537)" userId="S::2410537@student.uwtsd.ac.uk::d87d956b-e3bc-4984-8407-de1dd50a76c4" providerId="AD" clId="Web-{4D2E9A9E-A4A3-26C3-5E97-1F4ED09EF456}" dt="2024-11-18T21:26:27.444" v="247"/>
          <ac:spMkLst>
            <pc:docMk/>
            <pc:sldMk cId="46281993" sldId="264"/>
            <ac:spMk id="7" creationId="{A54F9E1D-4E23-B487-2C6B-52FA2EC65B2F}"/>
          </ac:spMkLst>
        </pc:spChg>
        <pc:spChg chg="add mod">
          <ac:chgData name="Abi Jones (2410537)" userId="S::2410537@student.uwtsd.ac.uk::d87d956b-e3bc-4984-8407-de1dd50a76c4" providerId="AD" clId="Web-{4D2E9A9E-A4A3-26C3-5E97-1F4ED09EF456}" dt="2024-11-18T21:26:45.742" v="250" actId="1076"/>
          <ac:spMkLst>
            <pc:docMk/>
            <pc:sldMk cId="46281993" sldId="264"/>
            <ac:spMk id="8" creationId="{C8B9CF55-CD55-73FC-C120-A5BDB549DB25}"/>
          </ac:spMkLst>
        </pc:spChg>
        <pc:spChg chg="add mod ord">
          <ac:chgData name="Abi Jones (2410537)" userId="S::2410537@student.uwtsd.ac.uk::d87d956b-e3bc-4984-8407-de1dd50a76c4" providerId="AD" clId="Web-{4D2E9A9E-A4A3-26C3-5E97-1F4ED09EF456}" dt="2024-11-18T21:30:42.829" v="268"/>
          <ac:spMkLst>
            <pc:docMk/>
            <pc:sldMk cId="46281993" sldId="264"/>
            <ac:spMk id="11" creationId="{F2F6555F-9C34-C573-16D3-7A55872D50BB}"/>
          </ac:spMkLst>
        </pc:spChg>
        <pc:spChg chg="add mod ord">
          <ac:chgData name="Abi Jones (2410537)" userId="S::2410537@student.uwtsd.ac.uk::d87d956b-e3bc-4984-8407-de1dd50a76c4" providerId="AD" clId="Web-{4D2E9A9E-A4A3-26C3-5E97-1F4ED09EF456}" dt="2024-11-18T21:30:56.814" v="272"/>
          <ac:spMkLst>
            <pc:docMk/>
            <pc:sldMk cId="46281993" sldId="264"/>
            <ac:spMk id="12" creationId="{F1C9EAE2-E6FD-528B-2ECE-0A61C57C47C0}"/>
          </ac:spMkLst>
        </pc:spChg>
        <pc:spChg chg="add mod">
          <ac:chgData name="Abi Jones (2410537)" userId="S::2410537@student.uwtsd.ac.uk::d87d956b-e3bc-4984-8407-de1dd50a76c4" providerId="AD" clId="Web-{4D2E9A9E-A4A3-26C3-5E97-1F4ED09EF456}" dt="2024-11-18T21:32:47.287" v="308" actId="1076"/>
          <ac:spMkLst>
            <pc:docMk/>
            <pc:sldMk cId="46281993" sldId="264"/>
            <ac:spMk id="13" creationId="{F5A76AA2-7385-DD28-AF25-736F851C8113}"/>
          </ac:spMkLst>
        </pc:spChg>
        <pc:spChg chg="add del mod">
          <ac:chgData name="Abi Jones (2410537)" userId="S::2410537@student.uwtsd.ac.uk::d87d956b-e3bc-4984-8407-de1dd50a76c4" providerId="AD" clId="Web-{4D2E9A9E-A4A3-26C3-5E97-1F4ED09EF456}" dt="2024-11-18T21:34:55.574" v="318"/>
          <ac:spMkLst>
            <pc:docMk/>
            <pc:sldMk cId="46281993" sldId="264"/>
            <ac:spMk id="14" creationId="{B48D68AC-4B09-E5F9-4C67-CADB786324E7}"/>
          </ac:spMkLst>
        </pc:spChg>
        <pc:picChg chg="add mod ord">
          <ac:chgData name="Abi Jones (2410537)" userId="S::2410537@student.uwtsd.ac.uk::d87d956b-e3bc-4984-8407-de1dd50a76c4" providerId="AD" clId="Web-{4D2E9A9E-A4A3-26C3-5E97-1F4ED09EF456}" dt="2024-11-18T21:26:33.382" v="248"/>
          <ac:picMkLst>
            <pc:docMk/>
            <pc:sldMk cId="46281993" sldId="264"/>
            <ac:picMk id="3" creationId="{04192A9B-1030-CE81-261F-C5B778074F7C}"/>
          </ac:picMkLst>
        </pc:picChg>
        <pc:picChg chg="mod">
          <ac:chgData name="Abi Jones (2410537)" userId="S::2410537@student.uwtsd.ac.uk::d87d956b-e3bc-4984-8407-de1dd50a76c4" providerId="AD" clId="Web-{4D2E9A9E-A4A3-26C3-5E97-1F4ED09EF456}" dt="2024-11-18T21:23:11.406" v="227" actId="1076"/>
          <ac:picMkLst>
            <pc:docMk/>
            <pc:sldMk cId="46281993" sldId="264"/>
            <ac:picMk id="4" creationId="{99E75CFE-08DD-5958-DB66-0808E8F14AB1}"/>
          </ac:picMkLst>
        </pc:picChg>
        <pc:picChg chg="add mod ord">
          <ac:chgData name="Abi Jones (2410537)" userId="S::2410537@student.uwtsd.ac.uk::d87d956b-e3bc-4984-8407-de1dd50a76c4" providerId="AD" clId="Web-{4D2E9A9E-A4A3-26C3-5E97-1F4ED09EF456}" dt="2024-11-18T21:26:50.227" v="251"/>
          <ac:picMkLst>
            <pc:docMk/>
            <pc:sldMk cId="46281993" sldId="264"/>
            <ac:picMk id="6" creationId="{B01360F5-2509-3986-AF9D-6CD0C443F81C}"/>
          </ac:picMkLst>
        </pc:picChg>
        <pc:picChg chg="add mod">
          <ac:chgData name="Abi Jones (2410537)" userId="S::2410537@student.uwtsd.ac.uk::d87d956b-e3bc-4984-8407-de1dd50a76c4" providerId="AD" clId="Web-{4D2E9A9E-A4A3-26C3-5E97-1F4ED09EF456}" dt="2024-11-18T21:33:44.274" v="309"/>
          <ac:picMkLst>
            <pc:docMk/>
            <pc:sldMk cId="46281993" sldId="264"/>
            <ac:picMk id="9" creationId="{BE180649-B42B-A59A-E1A5-E0129F9FF037}"/>
          </ac:picMkLst>
        </pc:picChg>
        <pc:picChg chg="add mod">
          <ac:chgData name="Abi Jones (2410537)" userId="S::2410537@student.uwtsd.ac.uk::d87d956b-e3bc-4984-8407-de1dd50a76c4" providerId="AD" clId="Web-{4D2E9A9E-A4A3-26C3-5E97-1F4ED09EF456}" dt="2024-11-18T21:30:24.641" v="264" actId="1076"/>
          <ac:picMkLst>
            <pc:docMk/>
            <pc:sldMk cId="46281993" sldId="264"/>
            <ac:picMk id="10" creationId="{6344E51D-873F-1F5D-6259-73829E64986F}"/>
          </ac:picMkLst>
        </pc:picChg>
      </pc:sldChg>
      <pc:sldChg chg="del">
        <pc:chgData name="Abi Jones (2410537)" userId="S::2410537@student.uwtsd.ac.uk::d87d956b-e3bc-4984-8407-de1dd50a76c4" providerId="AD" clId="Web-{4D2E9A9E-A4A3-26C3-5E97-1F4ED09EF456}" dt="2024-11-18T21:31:55.645" v="288"/>
        <pc:sldMkLst>
          <pc:docMk/>
          <pc:sldMk cId="1671839305" sldId="265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53.754" v="287"/>
        <pc:sldMkLst>
          <pc:docMk/>
          <pc:sldMk cId="3079455377" sldId="266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2.175" v="275"/>
        <pc:sldMkLst>
          <pc:docMk/>
          <pc:sldMk cId="1919309662" sldId="267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7.878" v="279"/>
        <pc:sldMkLst>
          <pc:docMk/>
          <pc:sldMk cId="864727212" sldId="268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50.379" v="285"/>
        <pc:sldMkLst>
          <pc:docMk/>
          <pc:sldMk cId="584744414" sldId="269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5.035" v="277"/>
        <pc:sldMkLst>
          <pc:docMk/>
          <pc:sldMk cId="2227496608" sldId="270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45.754" v="283"/>
        <pc:sldMkLst>
          <pc:docMk/>
          <pc:sldMk cId="2560832987" sldId="271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40.894" v="281"/>
        <pc:sldMkLst>
          <pc:docMk/>
          <pc:sldMk cId="3009012488" sldId="272"/>
        </pc:sldMkLst>
      </pc:sldChg>
      <pc:sldChg chg="modSp del">
        <pc:chgData name="Abi Jones (2410537)" userId="S::2410537@student.uwtsd.ac.uk::d87d956b-e3bc-4984-8407-de1dd50a76c4" providerId="AD" clId="Web-{4D2E9A9E-A4A3-26C3-5E97-1F4ED09EF456}" dt="2024-11-18T21:31:27.550" v="273"/>
        <pc:sldMkLst>
          <pc:docMk/>
          <pc:sldMk cId="3197132252" sldId="273"/>
        </pc:sldMkLst>
        <pc:spChg chg="mod">
          <ac:chgData name="Abi Jones (2410537)" userId="S::2410537@student.uwtsd.ac.uk::d87d956b-e3bc-4984-8407-de1dd50a76c4" providerId="AD" clId="Web-{4D2E9A9E-A4A3-26C3-5E97-1F4ED09EF456}" dt="2024-11-18T20:48:57.635" v="131" actId="20577"/>
          <ac:spMkLst>
            <pc:docMk/>
            <pc:sldMk cId="3197132252" sldId="273"/>
            <ac:spMk id="6" creationId="{A41DFA6A-A4A6-2DD6-1337-B0E094291E0A}"/>
          </ac:spMkLst>
        </pc:spChg>
      </pc:sldChg>
      <pc:sldChg chg="del">
        <pc:chgData name="Abi Jones (2410537)" userId="S::2410537@student.uwtsd.ac.uk::d87d956b-e3bc-4984-8407-de1dd50a76c4" providerId="AD" clId="Web-{4D2E9A9E-A4A3-26C3-5E97-1F4ED09EF456}" dt="2024-11-18T21:31:51.707" v="286"/>
        <pc:sldMkLst>
          <pc:docMk/>
          <pc:sldMk cId="2189155795" sldId="274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6.441" v="278"/>
        <pc:sldMkLst>
          <pc:docMk/>
          <pc:sldMk cId="399889958" sldId="275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3.784" v="276"/>
        <pc:sldMkLst>
          <pc:docMk/>
          <pc:sldMk cId="1076554391" sldId="279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29.925" v="274"/>
        <pc:sldMkLst>
          <pc:docMk/>
          <pc:sldMk cId="4151452156" sldId="280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39.175" v="280"/>
        <pc:sldMkLst>
          <pc:docMk/>
          <pc:sldMk cId="2129718648" sldId="281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44.035" v="282"/>
        <pc:sldMkLst>
          <pc:docMk/>
          <pc:sldMk cId="2528515038" sldId="282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48.019" v="284"/>
        <pc:sldMkLst>
          <pc:docMk/>
          <pc:sldMk cId="1818672328" sldId="283"/>
        </pc:sldMkLst>
      </pc:sldChg>
      <pc:sldChg chg="del">
        <pc:chgData name="Abi Jones (2410537)" userId="S::2410537@student.uwtsd.ac.uk::d87d956b-e3bc-4984-8407-de1dd50a76c4" providerId="AD" clId="Web-{4D2E9A9E-A4A3-26C3-5E97-1F4ED09EF456}" dt="2024-11-18T21:31:57.426" v="289"/>
        <pc:sldMkLst>
          <pc:docMk/>
          <pc:sldMk cId="4139674654" sldId="285"/>
        </pc:sldMkLst>
      </pc:sldChg>
      <pc:sldChg chg="modSp">
        <pc:chgData name="Abi Jones (2410537)" userId="S::2410537@student.uwtsd.ac.uk::d87d956b-e3bc-4984-8407-de1dd50a76c4" providerId="AD" clId="Web-{4D2E9A9E-A4A3-26C3-5E97-1F4ED09EF456}" dt="2024-11-18T21:07:57.870" v="183" actId="20577"/>
        <pc:sldMkLst>
          <pc:docMk/>
          <pc:sldMk cId="583522732" sldId="288"/>
        </pc:sldMkLst>
        <pc:spChg chg="mod">
          <ac:chgData name="Abi Jones (2410537)" userId="S::2410537@student.uwtsd.ac.uk::d87d956b-e3bc-4984-8407-de1dd50a76c4" providerId="AD" clId="Web-{4D2E9A9E-A4A3-26C3-5E97-1F4ED09EF456}" dt="2024-11-18T21:07:57.870" v="183" actId="20577"/>
          <ac:spMkLst>
            <pc:docMk/>
            <pc:sldMk cId="583522732" sldId="288"/>
            <ac:spMk id="3" creationId="{1B1F05BD-B963-0178-EB56-6EC920EE8322}"/>
          </ac:spMkLst>
        </pc:spChg>
      </pc:sldChg>
      <pc:sldChg chg="addSp modSp">
        <pc:chgData name="Abi Jones (2410537)" userId="S::2410537@student.uwtsd.ac.uk::d87d956b-e3bc-4984-8407-de1dd50a76c4" providerId="AD" clId="Web-{4D2E9A9E-A4A3-26C3-5E97-1F4ED09EF456}" dt="2024-11-18T21:15:51.513" v="203" actId="1076"/>
        <pc:sldMkLst>
          <pc:docMk/>
          <pc:sldMk cId="20112051" sldId="295"/>
        </pc:sldMkLst>
        <pc:spChg chg="add mod">
          <ac:chgData name="Abi Jones (2410537)" userId="S::2410537@student.uwtsd.ac.uk::d87d956b-e3bc-4984-8407-de1dd50a76c4" providerId="AD" clId="Web-{4D2E9A9E-A4A3-26C3-5E97-1F4ED09EF456}" dt="2024-11-18T21:15:51.513" v="203" actId="1076"/>
          <ac:spMkLst>
            <pc:docMk/>
            <pc:sldMk cId="20112051" sldId="295"/>
            <ac:spMk id="10" creationId="{8E26735C-5E54-30C4-96A5-1C0CF9CA58FA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0:52:57.488" v="156" actId="1076"/>
          <ac:spMkLst>
            <pc:docMk/>
            <pc:sldMk cId="20112051" sldId="295"/>
            <ac:spMk id="17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0:52:57.519" v="158" actId="1076"/>
          <ac:spMkLst>
            <pc:docMk/>
            <pc:sldMk cId="20112051" sldId="295"/>
            <ac:spMk id="21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0:52:57.550" v="160" actId="1076"/>
          <ac:spMkLst>
            <pc:docMk/>
            <pc:sldMk cId="20112051" sldId="295"/>
            <ac:spMk id="25" creationId="{00000000-0000-0000-0000-000000000000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0:52:57.566" v="162" actId="1076"/>
          <ac:spMkLst>
            <pc:docMk/>
            <pc:sldMk cId="20112051" sldId="295"/>
            <ac:spMk id="27" creationId="{00000000-0000-0000-0000-000000000000}"/>
          </ac:spMkLst>
        </pc:spChg>
        <pc:graphicFrameChg chg="mod modGraphic">
          <ac:chgData name="Abi Jones (2410537)" userId="S::2410537@student.uwtsd.ac.uk::d87d956b-e3bc-4984-8407-de1dd50a76c4" providerId="AD" clId="Web-{4D2E9A9E-A4A3-26C3-5E97-1F4ED09EF456}" dt="2024-11-18T20:53:15.567" v="167"/>
          <ac:graphicFrameMkLst>
            <pc:docMk/>
            <pc:sldMk cId="20112051" sldId="295"/>
            <ac:graphicFrameMk id="18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4D2E9A9E-A4A3-26C3-5E97-1F4ED09EF456}" dt="2024-11-18T20:53:11.707" v="166"/>
          <ac:graphicFrameMkLst>
            <pc:docMk/>
            <pc:sldMk cId="20112051" sldId="295"/>
            <ac:graphicFrameMk id="22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4D2E9A9E-A4A3-26C3-5E97-1F4ED09EF456}" dt="2024-11-18T20:53:20.817" v="168"/>
          <ac:graphicFrameMkLst>
            <pc:docMk/>
            <pc:sldMk cId="20112051" sldId="295"/>
            <ac:graphicFrameMk id="26" creationId="{00000000-0000-0000-0000-000000000000}"/>
          </ac:graphicFrameMkLst>
        </pc:graphicFrameChg>
        <pc:graphicFrameChg chg="mod modGraphic">
          <ac:chgData name="Abi Jones (2410537)" userId="S::2410537@student.uwtsd.ac.uk::d87d956b-e3bc-4984-8407-de1dd50a76c4" providerId="AD" clId="Web-{4D2E9A9E-A4A3-26C3-5E97-1F4ED09EF456}" dt="2024-11-18T20:53:02.832" v="164"/>
          <ac:graphicFrameMkLst>
            <pc:docMk/>
            <pc:sldMk cId="20112051" sldId="295"/>
            <ac:graphicFrameMk id="28" creationId="{00000000-0000-0000-0000-000000000000}"/>
          </ac:graphicFrameMkLst>
        </pc:graphicFrameChg>
        <pc:picChg chg="add mod">
          <ac:chgData name="Abi Jones (2410537)" userId="S::2410537@student.uwtsd.ac.uk::d87d956b-e3bc-4984-8407-de1dd50a76c4" providerId="AD" clId="Web-{4D2E9A9E-A4A3-26C3-5E97-1F4ED09EF456}" dt="2024-11-18T20:53:38.240" v="171" actId="1076"/>
          <ac:picMkLst>
            <pc:docMk/>
            <pc:sldMk cId="20112051" sldId="295"/>
            <ac:picMk id="3" creationId="{81D14C89-645F-3A49-D9E7-6AA7F06B8B7C}"/>
          </ac:picMkLst>
        </pc:picChg>
        <pc:picChg chg="add mod">
          <ac:chgData name="Abi Jones (2410537)" userId="S::2410537@student.uwtsd.ac.uk::d87d956b-e3bc-4984-8407-de1dd50a76c4" providerId="AD" clId="Web-{4D2E9A9E-A4A3-26C3-5E97-1F4ED09EF456}" dt="2024-11-18T20:54:10.835" v="174" actId="1076"/>
          <ac:picMkLst>
            <pc:docMk/>
            <pc:sldMk cId="20112051" sldId="295"/>
            <ac:picMk id="5" creationId="{B964936D-34BE-8939-9560-E1050DC8411D}"/>
          </ac:picMkLst>
        </pc:picChg>
        <pc:picChg chg="add mod">
          <ac:chgData name="Abi Jones (2410537)" userId="S::2410537@student.uwtsd.ac.uk::d87d956b-e3bc-4984-8407-de1dd50a76c4" providerId="AD" clId="Web-{4D2E9A9E-A4A3-26C3-5E97-1F4ED09EF456}" dt="2024-11-18T20:53:32.599" v="169" actId="1076"/>
          <ac:picMkLst>
            <pc:docMk/>
            <pc:sldMk cId="20112051" sldId="295"/>
            <ac:picMk id="7" creationId="{F6783FF9-E68D-19D7-119D-4AACE55C01FA}"/>
          </ac:picMkLst>
        </pc:picChg>
        <pc:picChg chg="add mod">
          <ac:chgData name="Abi Jones (2410537)" userId="S::2410537@student.uwtsd.ac.uk::d87d956b-e3bc-4984-8407-de1dd50a76c4" providerId="AD" clId="Web-{4D2E9A9E-A4A3-26C3-5E97-1F4ED09EF456}" dt="2024-11-18T20:54:05.037" v="173" actId="1076"/>
          <ac:picMkLst>
            <pc:docMk/>
            <pc:sldMk cId="20112051" sldId="295"/>
            <ac:picMk id="9" creationId="{D7BE5938-768D-F7AF-F4BD-D8F1543CC178}"/>
          </ac:picMkLst>
        </pc:picChg>
      </pc:sldChg>
      <pc:sldChg chg="addSp delSp">
        <pc:chgData name="Abi Jones (2410537)" userId="S::2410537@student.uwtsd.ac.uk::d87d956b-e3bc-4984-8407-de1dd50a76c4" providerId="AD" clId="Web-{4D2E9A9E-A4A3-26C3-5E97-1F4ED09EF456}" dt="2024-11-18T21:08:35.668" v="185"/>
        <pc:sldMkLst>
          <pc:docMk/>
          <pc:sldMk cId="2801074512" sldId="296"/>
        </pc:sldMkLst>
        <pc:spChg chg="add">
          <ac:chgData name="Abi Jones (2410537)" userId="S::2410537@student.uwtsd.ac.uk::d87d956b-e3bc-4984-8407-de1dd50a76c4" providerId="AD" clId="Web-{4D2E9A9E-A4A3-26C3-5E97-1F4ED09EF456}" dt="2024-11-18T21:08:35.668" v="185"/>
          <ac:spMkLst>
            <pc:docMk/>
            <pc:sldMk cId="2801074512" sldId="296"/>
            <ac:spMk id="3" creationId="{31963D6C-2CEE-9328-50F1-A3D25BF7E819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08:34.606" v="184"/>
          <ac:spMkLst>
            <pc:docMk/>
            <pc:sldMk cId="2801074512" sldId="296"/>
            <ac:spMk id="6" creationId="{C1CF4FCA-2BC3-AF02-1EF5-ACE467C28D11}"/>
          </ac:spMkLst>
        </pc:spChg>
      </pc:sldChg>
      <pc:sldChg chg="addSp delSp modSp">
        <pc:chgData name="Abi Jones (2410537)" userId="S::2410537@student.uwtsd.ac.uk::d87d956b-e3bc-4984-8407-de1dd50a76c4" providerId="AD" clId="Web-{4D2E9A9E-A4A3-26C3-5E97-1F4ED09EF456}" dt="2024-11-18T21:09:03.091" v="191"/>
        <pc:sldMkLst>
          <pc:docMk/>
          <pc:sldMk cId="2920855244" sldId="297"/>
        </pc:sldMkLst>
        <pc:spChg chg="add">
          <ac:chgData name="Abi Jones (2410537)" userId="S::2410537@student.uwtsd.ac.uk::d87d956b-e3bc-4984-8407-de1dd50a76c4" providerId="AD" clId="Web-{4D2E9A9E-A4A3-26C3-5E97-1F4ED09EF456}" dt="2024-11-18T21:09:03.091" v="191"/>
          <ac:spMkLst>
            <pc:docMk/>
            <pc:sldMk cId="2920855244" sldId="297"/>
            <ac:spMk id="3" creationId="{86174EFB-C55D-FEEE-2392-0DF500CC6391}"/>
          </ac:spMkLst>
        </pc:spChg>
        <pc:spChg chg="del mod">
          <ac:chgData name="Abi Jones (2410537)" userId="S::2410537@student.uwtsd.ac.uk::d87d956b-e3bc-4984-8407-de1dd50a76c4" providerId="AD" clId="Web-{4D2E9A9E-A4A3-26C3-5E97-1F4ED09EF456}" dt="2024-11-18T21:09:02.263" v="190"/>
          <ac:spMkLst>
            <pc:docMk/>
            <pc:sldMk cId="2920855244" sldId="297"/>
            <ac:spMk id="5" creationId="{44C0D1E2-16D1-D833-2984-04C6FEF7A8F2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0:03.305" v="205"/>
        <pc:sldMkLst>
          <pc:docMk/>
          <pc:sldMk cId="1314795045" sldId="298"/>
        </pc:sldMkLst>
        <pc:spChg chg="add">
          <ac:chgData name="Abi Jones (2410537)" userId="S::2410537@student.uwtsd.ac.uk::d87d956b-e3bc-4984-8407-de1dd50a76c4" providerId="AD" clId="Web-{4D2E9A9E-A4A3-26C3-5E97-1F4ED09EF456}" dt="2024-11-18T21:20:03.305" v="205"/>
          <ac:spMkLst>
            <pc:docMk/>
            <pc:sldMk cId="1314795045" sldId="298"/>
            <ac:spMk id="3" creationId="{21AC8B6A-28DD-E34B-CD82-5F37AB4600CC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0:02.414" v="204"/>
          <ac:spMkLst>
            <pc:docMk/>
            <pc:sldMk cId="1314795045" sldId="298"/>
            <ac:spMk id="6" creationId="{0DD443CA-C874-EE28-9DB4-880DCE5FDC92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0:10.649" v="207"/>
        <pc:sldMkLst>
          <pc:docMk/>
          <pc:sldMk cId="272656699" sldId="299"/>
        </pc:sldMkLst>
        <pc:spChg chg="add">
          <ac:chgData name="Abi Jones (2410537)" userId="S::2410537@student.uwtsd.ac.uk::d87d956b-e3bc-4984-8407-de1dd50a76c4" providerId="AD" clId="Web-{4D2E9A9E-A4A3-26C3-5E97-1F4ED09EF456}" dt="2024-11-18T21:20:10.649" v="207"/>
          <ac:spMkLst>
            <pc:docMk/>
            <pc:sldMk cId="272656699" sldId="299"/>
            <ac:spMk id="3" creationId="{F7C45012-07F3-0C43-5127-2C7C633C9B73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0:09.883" v="206"/>
          <ac:spMkLst>
            <pc:docMk/>
            <pc:sldMk cId="272656699" sldId="299"/>
            <ac:spMk id="6" creationId="{476DE4DD-0160-663F-4095-64E92EE71EC6}"/>
          </ac:spMkLst>
        </pc:spChg>
      </pc:sldChg>
      <pc:sldChg chg="addSp delSp modSp">
        <pc:chgData name="Abi Jones (2410537)" userId="S::2410537@student.uwtsd.ac.uk::d87d956b-e3bc-4984-8407-de1dd50a76c4" providerId="AD" clId="Web-{4D2E9A9E-A4A3-26C3-5E97-1F4ED09EF456}" dt="2024-11-18T21:20:29.290" v="212"/>
        <pc:sldMkLst>
          <pc:docMk/>
          <pc:sldMk cId="2627647297" sldId="300"/>
        </pc:sldMkLst>
        <pc:spChg chg="add">
          <ac:chgData name="Abi Jones (2410537)" userId="S::2410537@student.uwtsd.ac.uk::d87d956b-e3bc-4984-8407-de1dd50a76c4" providerId="AD" clId="Web-{4D2E9A9E-A4A3-26C3-5E97-1F4ED09EF456}" dt="2024-11-18T21:20:29.290" v="212"/>
          <ac:spMkLst>
            <pc:docMk/>
            <pc:sldMk cId="2627647297" sldId="300"/>
            <ac:spMk id="3" creationId="{9028FAEA-0C21-6053-6889-48FD8F9D2743}"/>
          </ac:spMkLst>
        </pc:spChg>
        <pc:spChg chg="del mod">
          <ac:chgData name="Abi Jones (2410537)" userId="S::2410537@student.uwtsd.ac.uk::d87d956b-e3bc-4984-8407-de1dd50a76c4" providerId="AD" clId="Web-{4D2E9A9E-A4A3-26C3-5E97-1F4ED09EF456}" dt="2024-11-18T21:20:28.524" v="211"/>
          <ac:spMkLst>
            <pc:docMk/>
            <pc:sldMk cId="2627647297" sldId="300"/>
            <ac:spMk id="6" creationId="{00EBC816-8489-533F-4F1F-BE79E592888F}"/>
          </ac:spMkLst>
        </pc:spChg>
      </pc:sldChg>
      <pc:sldChg chg="addSp delSp modSp">
        <pc:chgData name="Abi Jones (2410537)" userId="S::2410537@student.uwtsd.ac.uk::d87d956b-e3bc-4984-8407-de1dd50a76c4" providerId="AD" clId="Web-{4D2E9A9E-A4A3-26C3-5E97-1F4ED09EF456}" dt="2024-11-18T21:20:40.853" v="216"/>
        <pc:sldMkLst>
          <pc:docMk/>
          <pc:sldMk cId="3958288581" sldId="329"/>
        </pc:sldMkLst>
        <pc:spChg chg="add">
          <ac:chgData name="Abi Jones (2410537)" userId="S::2410537@student.uwtsd.ac.uk::d87d956b-e3bc-4984-8407-de1dd50a76c4" providerId="AD" clId="Web-{4D2E9A9E-A4A3-26C3-5E97-1F4ED09EF456}" dt="2024-11-18T21:20:40.853" v="216"/>
          <ac:spMkLst>
            <pc:docMk/>
            <pc:sldMk cId="3958288581" sldId="329"/>
            <ac:spMk id="3" creationId="{FCEBA124-DE81-9866-C7FA-5C188403D6E9}"/>
          </ac:spMkLst>
        </pc:spChg>
        <pc:spChg chg="del mod">
          <ac:chgData name="Abi Jones (2410537)" userId="S::2410537@student.uwtsd.ac.uk::d87d956b-e3bc-4984-8407-de1dd50a76c4" providerId="AD" clId="Web-{4D2E9A9E-A4A3-26C3-5E97-1F4ED09EF456}" dt="2024-11-18T21:20:40.165" v="215"/>
          <ac:spMkLst>
            <pc:docMk/>
            <pc:sldMk cId="3958288581" sldId="329"/>
            <ac:spMk id="6" creationId="{AA453C18-8BB6-7C70-CF66-03BB56D9BF74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1:11.354" v="224"/>
        <pc:sldMkLst>
          <pc:docMk/>
          <pc:sldMk cId="4203623818" sldId="330"/>
        </pc:sldMkLst>
        <pc:spChg chg="add">
          <ac:chgData name="Abi Jones (2410537)" userId="S::2410537@student.uwtsd.ac.uk::d87d956b-e3bc-4984-8407-de1dd50a76c4" providerId="AD" clId="Web-{4D2E9A9E-A4A3-26C3-5E97-1F4ED09EF456}" dt="2024-11-18T21:21:11.354" v="224"/>
          <ac:spMkLst>
            <pc:docMk/>
            <pc:sldMk cId="4203623818" sldId="330"/>
            <ac:spMk id="3" creationId="{4A47A7EC-4D78-DA95-C807-C02D96C08672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1:10.635" v="223"/>
          <ac:spMkLst>
            <pc:docMk/>
            <pc:sldMk cId="4203623818" sldId="330"/>
            <ac:spMk id="6" creationId="{E6A7AB3F-EFF3-BEF4-E7FA-5B85E21568BC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0:48.228" v="218"/>
        <pc:sldMkLst>
          <pc:docMk/>
          <pc:sldMk cId="4256709904" sldId="331"/>
        </pc:sldMkLst>
        <pc:spChg chg="add">
          <ac:chgData name="Abi Jones (2410537)" userId="S::2410537@student.uwtsd.ac.uk::d87d956b-e3bc-4984-8407-de1dd50a76c4" providerId="AD" clId="Web-{4D2E9A9E-A4A3-26C3-5E97-1F4ED09EF456}" dt="2024-11-18T21:20:48.228" v="218"/>
          <ac:spMkLst>
            <pc:docMk/>
            <pc:sldMk cId="4256709904" sldId="331"/>
            <ac:spMk id="3" creationId="{FF192210-34BB-AC6C-F27E-8F60334C3151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0:47.541" v="217"/>
          <ac:spMkLst>
            <pc:docMk/>
            <pc:sldMk cId="4256709904" sldId="331"/>
            <ac:spMk id="6" creationId="{AA453C18-8BB6-7C70-CF66-03BB56D9BF74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0:21.243" v="209"/>
        <pc:sldMkLst>
          <pc:docMk/>
          <pc:sldMk cId="800739665" sldId="332"/>
        </pc:sldMkLst>
        <pc:spChg chg="add">
          <ac:chgData name="Abi Jones (2410537)" userId="S::2410537@student.uwtsd.ac.uk::d87d956b-e3bc-4984-8407-de1dd50a76c4" providerId="AD" clId="Web-{4D2E9A9E-A4A3-26C3-5E97-1F4ED09EF456}" dt="2024-11-18T21:20:21.243" v="209"/>
          <ac:spMkLst>
            <pc:docMk/>
            <pc:sldMk cId="800739665" sldId="332"/>
            <ac:spMk id="3" creationId="{041285B4-FA1F-FEA3-4760-496CC2966E07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0:20.383" v="208"/>
          <ac:spMkLst>
            <pc:docMk/>
            <pc:sldMk cId="800739665" sldId="332"/>
            <ac:spMk id="6" creationId="{476DE4DD-0160-663F-4095-64E92EE71EC6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0:54.041" v="220"/>
        <pc:sldMkLst>
          <pc:docMk/>
          <pc:sldMk cId="1354119053" sldId="333"/>
        </pc:sldMkLst>
        <pc:spChg chg="add">
          <ac:chgData name="Abi Jones (2410537)" userId="S::2410537@student.uwtsd.ac.uk::d87d956b-e3bc-4984-8407-de1dd50a76c4" providerId="AD" clId="Web-{4D2E9A9E-A4A3-26C3-5E97-1F4ED09EF456}" dt="2024-11-18T21:20:54.041" v="220"/>
          <ac:spMkLst>
            <pc:docMk/>
            <pc:sldMk cId="1354119053" sldId="333"/>
            <ac:spMk id="3" creationId="{9362AC01-EC2C-3BDF-BBA5-AFABCA8F1BB9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0:53.338" v="219"/>
          <ac:spMkLst>
            <pc:docMk/>
            <pc:sldMk cId="1354119053" sldId="333"/>
            <ac:spMk id="6" creationId="{AA453C18-8BB6-7C70-CF66-03BB56D9BF74}"/>
          </ac:spMkLst>
        </pc:spChg>
      </pc:sldChg>
      <pc:sldChg chg="addSp delSp">
        <pc:chgData name="Abi Jones (2410537)" userId="S::2410537@student.uwtsd.ac.uk::d87d956b-e3bc-4984-8407-de1dd50a76c4" providerId="AD" clId="Web-{4D2E9A9E-A4A3-26C3-5E97-1F4ED09EF456}" dt="2024-11-18T21:21:05.026" v="222"/>
        <pc:sldMkLst>
          <pc:docMk/>
          <pc:sldMk cId="2675414580" sldId="334"/>
        </pc:sldMkLst>
        <pc:spChg chg="add">
          <ac:chgData name="Abi Jones (2410537)" userId="S::2410537@student.uwtsd.ac.uk::d87d956b-e3bc-4984-8407-de1dd50a76c4" providerId="AD" clId="Web-{4D2E9A9E-A4A3-26C3-5E97-1F4ED09EF456}" dt="2024-11-18T21:21:05.026" v="222"/>
          <ac:spMkLst>
            <pc:docMk/>
            <pc:sldMk cId="2675414580" sldId="334"/>
            <ac:spMk id="3" creationId="{5E6AF0DF-9354-9477-3619-7E1C8EE16930}"/>
          </ac:spMkLst>
        </pc:spChg>
        <pc:spChg chg="del">
          <ac:chgData name="Abi Jones (2410537)" userId="S::2410537@student.uwtsd.ac.uk::d87d956b-e3bc-4984-8407-de1dd50a76c4" providerId="AD" clId="Web-{4D2E9A9E-A4A3-26C3-5E97-1F4ED09EF456}" dt="2024-11-18T21:21:03.354" v="221"/>
          <ac:spMkLst>
            <pc:docMk/>
            <pc:sldMk cId="2675414580" sldId="334"/>
            <ac:spMk id="6" creationId="{AA453C18-8BB6-7C70-CF66-03BB56D9BF74}"/>
          </ac:spMkLst>
        </pc:spChg>
      </pc:sldChg>
      <pc:sldChg chg="modSp">
        <pc:chgData name="Abi Jones (2410537)" userId="S::2410537@student.uwtsd.ac.uk::d87d956b-e3bc-4984-8407-de1dd50a76c4" providerId="AD" clId="Web-{4D2E9A9E-A4A3-26C3-5E97-1F4ED09EF456}" dt="2024-11-18T21:56:15.358" v="478"/>
        <pc:sldMkLst>
          <pc:docMk/>
          <pc:sldMk cId="3700394119" sldId="335"/>
        </pc:sldMkLst>
        <pc:graphicFrameChg chg="ord">
          <ac:chgData name="Abi Jones (2410537)" userId="S::2410537@student.uwtsd.ac.uk::d87d956b-e3bc-4984-8407-de1dd50a76c4" providerId="AD" clId="Web-{4D2E9A9E-A4A3-26C3-5E97-1F4ED09EF456}" dt="2024-11-18T21:56:15.358" v="478"/>
          <ac:graphicFrameMkLst>
            <pc:docMk/>
            <pc:sldMk cId="3700394119" sldId="335"/>
            <ac:graphicFrameMk id="32" creationId="{6B5A2BB0-5113-996B-443D-1A94C527A1E8}"/>
          </ac:graphicFrameMkLst>
        </pc:graphicFrameChg>
      </pc:sldChg>
      <pc:sldChg chg="delSp modSp new ord">
        <pc:chgData name="Abi Jones (2410537)" userId="S::2410537@student.uwtsd.ac.uk::d87d956b-e3bc-4984-8407-de1dd50a76c4" providerId="AD" clId="Web-{4D2E9A9E-A4A3-26C3-5E97-1F4ED09EF456}" dt="2024-11-18T20:49:16.604" v="148"/>
        <pc:sldMkLst>
          <pc:docMk/>
          <pc:sldMk cId="1424570183" sldId="341"/>
        </pc:sldMkLst>
        <pc:spChg chg="del">
          <ac:chgData name="Abi Jones (2410537)" userId="S::2410537@student.uwtsd.ac.uk::d87d956b-e3bc-4984-8407-de1dd50a76c4" providerId="AD" clId="Web-{4D2E9A9E-A4A3-26C3-5E97-1F4ED09EF456}" dt="2024-11-18T20:49:16.604" v="148"/>
          <ac:spMkLst>
            <pc:docMk/>
            <pc:sldMk cId="1424570183" sldId="341"/>
            <ac:spMk id="2" creationId="{1B770790-48CC-F25D-3626-B594FF3CA268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0:49:16.167" v="147" actId="20577"/>
          <ac:spMkLst>
            <pc:docMk/>
            <pc:sldMk cId="1424570183" sldId="341"/>
            <ac:spMk id="3" creationId="{D55B839B-12AB-5071-5BFE-9FD1CCA14BBF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46:14.725" v="380" actId="20577"/>
        <pc:sldMkLst>
          <pc:docMk/>
          <pc:sldMk cId="4174912335" sldId="342"/>
        </pc:sldMkLst>
        <pc:spChg chg="add mod">
          <ac:chgData name="Abi Jones (2410537)" userId="S::2410537@student.uwtsd.ac.uk::d87d956b-e3bc-4984-8407-de1dd50a76c4" providerId="AD" clId="Web-{4D2E9A9E-A4A3-26C3-5E97-1F4ED09EF456}" dt="2024-11-18T21:46:14.725" v="380" actId="20577"/>
          <ac:spMkLst>
            <pc:docMk/>
            <pc:sldMk cId="4174912335" sldId="342"/>
            <ac:spMk id="2" creationId="{28C21AE6-8D3A-977D-2C2D-2CF25BD2A02A}"/>
          </ac:spMkLst>
        </pc:spChg>
      </pc:sldChg>
      <pc:sldChg chg="addSp delSp modSp add replId">
        <pc:chgData name="Abi Jones (2410537)" userId="S::2410537@student.uwtsd.ac.uk::d87d956b-e3bc-4984-8407-de1dd50a76c4" providerId="AD" clId="Web-{4D2E9A9E-A4A3-26C3-5E97-1F4ED09EF456}" dt="2024-11-18T21:47:49.447" v="400"/>
        <pc:sldMkLst>
          <pc:docMk/>
          <pc:sldMk cId="333084622" sldId="343"/>
        </pc:sldMkLst>
        <pc:spChg chg="add mod">
          <ac:chgData name="Abi Jones (2410537)" userId="S::2410537@student.uwtsd.ac.uk::d87d956b-e3bc-4984-8407-de1dd50a76c4" providerId="AD" clId="Web-{4D2E9A9E-A4A3-26C3-5E97-1F4ED09EF456}" dt="2024-11-18T21:46:37.210" v="387" actId="14100"/>
          <ac:spMkLst>
            <pc:docMk/>
            <pc:sldMk cId="333084622" sldId="343"/>
            <ac:spMk id="5" creationId="{03D4351C-E632-6398-9E74-F8E72D6724A9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45:52.021" v="375" actId="14100"/>
          <ac:spMkLst>
            <pc:docMk/>
            <pc:sldMk cId="333084622" sldId="343"/>
            <ac:spMk id="14" creationId="{B48D68AC-4B09-E5F9-4C67-CADB786324E7}"/>
          </ac:spMkLst>
        </pc:spChg>
        <pc:spChg chg="add del mod">
          <ac:chgData name="Abi Jones (2410537)" userId="S::2410537@student.uwtsd.ac.uk::d87d956b-e3bc-4984-8407-de1dd50a76c4" providerId="AD" clId="Web-{4D2E9A9E-A4A3-26C3-5E97-1F4ED09EF456}" dt="2024-11-18T21:47:49.447" v="400"/>
          <ac:spMkLst>
            <pc:docMk/>
            <pc:sldMk cId="333084622" sldId="343"/>
            <ac:spMk id="15" creationId="{F4B887AC-2F10-11CB-5727-29DDC217F7EB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48:45.887" v="407" actId="1076"/>
        <pc:sldMkLst>
          <pc:docMk/>
          <pc:sldMk cId="3539155078" sldId="344"/>
        </pc:sldMkLst>
        <pc:spChg chg="add mod">
          <ac:chgData name="Abi Jones (2410537)" userId="S::2410537@student.uwtsd.ac.uk::d87d956b-e3bc-4984-8407-de1dd50a76c4" providerId="AD" clId="Web-{4D2E9A9E-A4A3-26C3-5E97-1F4ED09EF456}" dt="2024-11-18T21:48:45.887" v="407" actId="1076"/>
          <ac:spMkLst>
            <pc:docMk/>
            <pc:sldMk cId="3539155078" sldId="344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37:01.578" v="325" actId="1076"/>
          <ac:spMkLst>
            <pc:docMk/>
            <pc:sldMk cId="3539155078" sldId="344"/>
            <ac:spMk id="14" creationId="{B48D68AC-4B09-E5F9-4C67-CADB786324E7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50:19.156" v="421" actId="1076"/>
        <pc:sldMkLst>
          <pc:docMk/>
          <pc:sldMk cId="4149539219" sldId="345"/>
        </pc:sldMkLst>
        <pc:spChg chg="add mod">
          <ac:chgData name="Abi Jones (2410537)" userId="S::2410537@student.uwtsd.ac.uk::d87d956b-e3bc-4984-8407-de1dd50a76c4" providerId="AD" clId="Web-{4D2E9A9E-A4A3-26C3-5E97-1F4ED09EF456}" dt="2024-11-18T21:50:19.156" v="421" actId="1076"/>
          <ac:spMkLst>
            <pc:docMk/>
            <pc:sldMk cId="4149539219" sldId="345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37:53.955" v="327" actId="14100"/>
          <ac:spMkLst>
            <pc:docMk/>
            <pc:sldMk cId="4149539219" sldId="345"/>
            <ac:spMk id="14" creationId="{B48D68AC-4B09-E5F9-4C67-CADB786324E7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50:41.376" v="432" actId="20577"/>
        <pc:sldMkLst>
          <pc:docMk/>
          <pc:sldMk cId="2593925632" sldId="346"/>
        </pc:sldMkLst>
        <pc:spChg chg="add mod">
          <ac:chgData name="Abi Jones (2410537)" userId="S::2410537@student.uwtsd.ac.uk::d87d956b-e3bc-4984-8407-de1dd50a76c4" providerId="AD" clId="Web-{4D2E9A9E-A4A3-26C3-5E97-1F4ED09EF456}" dt="2024-11-18T21:50:41.376" v="432" actId="20577"/>
          <ac:spMkLst>
            <pc:docMk/>
            <pc:sldMk cId="2593925632" sldId="346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38:22.019" v="328" actId="1076"/>
          <ac:spMkLst>
            <pc:docMk/>
            <pc:sldMk cId="2593925632" sldId="346"/>
            <ac:spMk id="14" creationId="{B48D68AC-4B09-E5F9-4C67-CADB786324E7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51:07.564" v="442" actId="20577"/>
        <pc:sldMkLst>
          <pc:docMk/>
          <pc:sldMk cId="162715598" sldId="347"/>
        </pc:sldMkLst>
        <pc:spChg chg="add mod">
          <ac:chgData name="Abi Jones (2410537)" userId="S::2410537@student.uwtsd.ac.uk::d87d956b-e3bc-4984-8407-de1dd50a76c4" providerId="AD" clId="Web-{4D2E9A9E-A4A3-26C3-5E97-1F4ED09EF456}" dt="2024-11-18T21:51:07.564" v="442" actId="20577"/>
          <ac:spMkLst>
            <pc:docMk/>
            <pc:sldMk cId="162715598" sldId="347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38:47.661" v="331" actId="14100"/>
          <ac:spMkLst>
            <pc:docMk/>
            <pc:sldMk cId="162715598" sldId="347"/>
            <ac:spMk id="14" creationId="{B48D68AC-4B09-E5F9-4C67-CADB786324E7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54:21.900" v="461" actId="1076"/>
        <pc:sldMkLst>
          <pc:docMk/>
          <pc:sldMk cId="528143111" sldId="348"/>
        </pc:sldMkLst>
        <pc:spChg chg="add mod">
          <ac:chgData name="Abi Jones (2410537)" userId="S::2410537@student.uwtsd.ac.uk::d87d956b-e3bc-4984-8407-de1dd50a76c4" providerId="AD" clId="Web-{4D2E9A9E-A4A3-26C3-5E97-1F4ED09EF456}" dt="2024-11-18T21:54:21.900" v="461" actId="1076"/>
          <ac:spMkLst>
            <pc:docMk/>
            <pc:sldMk cId="528143111" sldId="348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40:04.882" v="334" actId="14100"/>
          <ac:spMkLst>
            <pc:docMk/>
            <pc:sldMk cId="528143111" sldId="348"/>
            <ac:spMk id="14" creationId="{B48D68AC-4B09-E5F9-4C67-CADB786324E7}"/>
          </ac:spMkLst>
        </pc:spChg>
      </pc:sldChg>
      <pc:sldChg chg="addSp modSp add replId">
        <pc:chgData name="Abi Jones (2410537)" userId="S::2410537@student.uwtsd.ac.uk::d87d956b-e3bc-4984-8407-de1dd50a76c4" providerId="AD" clId="Web-{4D2E9A9E-A4A3-26C3-5E97-1F4ED09EF456}" dt="2024-11-18T21:55:13.933" v="477" actId="20577"/>
        <pc:sldMkLst>
          <pc:docMk/>
          <pc:sldMk cId="2005980370" sldId="349"/>
        </pc:sldMkLst>
        <pc:spChg chg="add mod">
          <ac:chgData name="Abi Jones (2410537)" userId="S::2410537@student.uwtsd.ac.uk::d87d956b-e3bc-4984-8407-de1dd50a76c4" providerId="AD" clId="Web-{4D2E9A9E-A4A3-26C3-5E97-1F4ED09EF456}" dt="2024-11-18T21:55:13.933" v="477" actId="20577"/>
          <ac:spMkLst>
            <pc:docMk/>
            <pc:sldMk cId="2005980370" sldId="349"/>
            <ac:spMk id="2" creationId="{F4B887AC-2F10-11CB-5727-29DDC217F7EB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40:33.946" v="336" actId="1076"/>
          <ac:spMkLst>
            <pc:docMk/>
            <pc:sldMk cId="2005980370" sldId="349"/>
            <ac:spMk id="7" creationId="{A54F9E1D-4E23-B487-2C6B-52FA2EC65B2F}"/>
          </ac:spMkLst>
        </pc:spChg>
        <pc:spChg chg="mod">
          <ac:chgData name="Abi Jones (2410537)" userId="S::2410537@student.uwtsd.ac.uk::d87d956b-e3bc-4984-8407-de1dd50a76c4" providerId="AD" clId="Web-{4D2E9A9E-A4A3-26C3-5E97-1F4ED09EF456}" dt="2024-11-18T21:40:46.447" v="337" actId="1076"/>
          <ac:spMkLst>
            <pc:docMk/>
            <pc:sldMk cId="2005980370" sldId="349"/>
            <ac:spMk id="14" creationId="{B48D68AC-4B09-E5F9-4C67-CADB786324E7}"/>
          </ac:spMkLst>
        </pc:spChg>
      </pc:sldChg>
      <pc:sldChg chg="modSp add">
        <pc:chgData name="Abi Jones (2410537)" userId="S::2410537@student.uwtsd.ac.uk::d87d956b-e3bc-4984-8407-de1dd50a76c4" providerId="AD" clId="Web-{4D2E9A9E-A4A3-26C3-5E97-1F4ED09EF456}" dt="2024-11-18T22:18:31.347" v="1204" actId="1076"/>
        <pc:sldMkLst>
          <pc:docMk/>
          <pc:sldMk cId="576440527" sldId="350"/>
        </pc:sldMkLst>
        <pc:spChg chg="mod">
          <ac:chgData name="Abi Jones (2410537)" userId="S::2410537@student.uwtsd.ac.uk::d87d956b-e3bc-4984-8407-de1dd50a76c4" providerId="AD" clId="Web-{4D2E9A9E-A4A3-26C3-5E97-1F4ED09EF456}" dt="2024-11-18T22:06:27.835" v="715" actId="20577"/>
          <ac:spMkLst>
            <pc:docMk/>
            <pc:sldMk cId="576440527" sldId="350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4D2E9A9E-A4A3-26C3-5E97-1F4ED09EF456}" dt="2024-11-18T22:14:54.667" v="1199"/>
          <ac:graphicFrameMkLst>
            <pc:docMk/>
            <pc:sldMk cId="576440527" sldId="350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4D2E9A9E-A4A3-26C3-5E97-1F4ED09EF456}" dt="2024-11-18T22:18:31.347" v="1204" actId="1076"/>
          <ac:graphicFrameMkLst>
            <pc:docMk/>
            <pc:sldMk cId="576440527" sldId="350"/>
            <ac:graphicFrameMk id="7" creationId="{93588440-FE43-EB4C-D8E1-7D21073CD94E}"/>
          </ac:graphicFrameMkLst>
        </pc:graphicFrameChg>
      </pc:sldChg>
    </pc:docChg>
  </pc:docChgLst>
  <pc:docChgLst>
    <pc:chgData name="Abi Jones (2410537)" userId="S::2410537@student.uwtsd.ac.uk::d87d956b-e3bc-4984-8407-de1dd50a76c4" providerId="AD" clId="Web-{632A8CCA-AB11-DE0A-6B7F-1C334230546F}"/>
    <pc:docChg chg="addSld delSld modSld">
      <pc:chgData name="Abi Jones (2410537)" userId="S::2410537@student.uwtsd.ac.uk::d87d956b-e3bc-4984-8407-de1dd50a76c4" providerId="AD" clId="Web-{632A8CCA-AB11-DE0A-6B7F-1C334230546F}" dt="2024-11-20T20:37:27.886" v="188" actId="20577"/>
      <pc:docMkLst>
        <pc:docMk/>
      </pc:docMkLst>
      <pc:sldChg chg="modSp">
        <pc:chgData name="Abi Jones (2410537)" userId="S::2410537@student.uwtsd.ac.uk::d87d956b-e3bc-4984-8407-de1dd50a76c4" providerId="AD" clId="Web-{632A8CCA-AB11-DE0A-6B7F-1C334230546F}" dt="2024-11-20T20:37:27.886" v="188" actId="20577"/>
        <pc:sldMkLst>
          <pc:docMk/>
          <pc:sldMk cId="2479915340" sldId="324"/>
        </pc:sldMkLst>
        <pc:spChg chg="mod">
          <ac:chgData name="Abi Jones (2410537)" userId="S::2410537@student.uwtsd.ac.uk::d87d956b-e3bc-4984-8407-de1dd50a76c4" providerId="AD" clId="Web-{632A8CCA-AB11-DE0A-6B7F-1C334230546F}" dt="2024-11-20T20:37:27.886" v="188" actId="20577"/>
          <ac:spMkLst>
            <pc:docMk/>
            <pc:sldMk cId="2479915340" sldId="324"/>
            <ac:spMk id="2" creationId="{00000000-0000-0000-0000-000000000000}"/>
          </ac:spMkLst>
        </pc:spChg>
      </pc:sldChg>
      <pc:sldChg chg="modSp">
        <pc:chgData name="Abi Jones (2410537)" userId="S::2410537@student.uwtsd.ac.uk::d87d956b-e3bc-4984-8407-de1dd50a76c4" providerId="AD" clId="Web-{632A8CCA-AB11-DE0A-6B7F-1C334230546F}" dt="2024-11-20T13:39:27.766" v="39" actId="1076"/>
        <pc:sldMkLst>
          <pc:docMk/>
          <pc:sldMk cId="1159713139" sldId="358"/>
        </pc:sldMkLst>
        <pc:spChg chg="mod">
          <ac:chgData name="Abi Jones (2410537)" userId="S::2410537@student.uwtsd.ac.uk::d87d956b-e3bc-4984-8407-de1dd50a76c4" providerId="AD" clId="Web-{632A8CCA-AB11-DE0A-6B7F-1C334230546F}" dt="2024-11-20T13:39:27.766" v="39" actId="1076"/>
          <ac:spMkLst>
            <pc:docMk/>
            <pc:sldMk cId="1159713139" sldId="358"/>
            <ac:spMk id="2" creationId="{2F3124B0-0E00-6C2B-149E-FAA0F1AB6F93}"/>
          </ac:spMkLst>
        </pc:spChg>
        <pc:picChg chg="mod">
          <ac:chgData name="Abi Jones (2410537)" userId="S::2410537@student.uwtsd.ac.uk::d87d956b-e3bc-4984-8407-de1dd50a76c4" providerId="AD" clId="Web-{632A8CCA-AB11-DE0A-6B7F-1C334230546F}" dt="2024-11-20T13:38:58.093" v="24" actId="1076"/>
          <ac:picMkLst>
            <pc:docMk/>
            <pc:sldMk cId="1159713139" sldId="358"/>
            <ac:picMk id="9" creationId="{A6CC5020-1191-23E3-8E00-8CFD9C8F299A}"/>
          </ac:picMkLst>
        </pc:picChg>
        <pc:picChg chg="mod">
          <ac:chgData name="Abi Jones (2410537)" userId="S::2410537@student.uwtsd.ac.uk::d87d956b-e3bc-4984-8407-de1dd50a76c4" providerId="AD" clId="Web-{632A8CCA-AB11-DE0A-6B7F-1C334230546F}" dt="2024-11-20T13:38:58.109" v="25" actId="1076"/>
          <ac:picMkLst>
            <pc:docMk/>
            <pc:sldMk cId="1159713139" sldId="358"/>
            <ac:picMk id="10" creationId="{40A167DF-E543-8D31-AA2D-9A9C52D5E72E}"/>
          </ac:picMkLst>
        </pc:picChg>
        <pc:picChg chg="mod">
          <ac:chgData name="Abi Jones (2410537)" userId="S::2410537@student.uwtsd.ac.uk::d87d956b-e3bc-4984-8407-de1dd50a76c4" providerId="AD" clId="Web-{632A8CCA-AB11-DE0A-6B7F-1C334230546F}" dt="2024-11-20T13:38:58.125" v="26" actId="1076"/>
          <ac:picMkLst>
            <pc:docMk/>
            <pc:sldMk cId="1159713139" sldId="358"/>
            <ac:picMk id="11" creationId="{E71EE1A8-75C8-C382-37B0-8F627D96D6A0}"/>
          </ac:picMkLst>
        </pc:picChg>
      </pc:sldChg>
      <pc:sldChg chg="modSp">
        <pc:chgData name="Abi Jones (2410537)" userId="S::2410537@student.uwtsd.ac.uk::d87d956b-e3bc-4984-8407-de1dd50a76c4" providerId="AD" clId="Web-{632A8CCA-AB11-DE0A-6B7F-1C334230546F}" dt="2024-11-20T20:37:09.323" v="187" actId="20577"/>
        <pc:sldMkLst>
          <pc:docMk/>
          <pc:sldMk cId="2590444237" sldId="360"/>
        </pc:sldMkLst>
        <pc:spChg chg="mod">
          <ac:chgData name="Abi Jones (2410537)" userId="S::2410537@student.uwtsd.ac.uk::d87d956b-e3bc-4984-8407-de1dd50a76c4" providerId="AD" clId="Web-{632A8CCA-AB11-DE0A-6B7F-1C334230546F}" dt="2024-11-20T20:36:24.665" v="172" actId="20577"/>
          <ac:spMkLst>
            <pc:docMk/>
            <pc:sldMk cId="2590444237" sldId="360"/>
            <ac:spMk id="2" creationId="{D78FBF0E-3143-1E9C-A863-7AB616919E49}"/>
          </ac:spMkLst>
        </pc:spChg>
        <pc:spChg chg="mod">
          <ac:chgData name="Abi Jones (2410537)" userId="S::2410537@student.uwtsd.ac.uk::d87d956b-e3bc-4984-8407-de1dd50a76c4" providerId="AD" clId="Web-{632A8CCA-AB11-DE0A-6B7F-1C334230546F}" dt="2024-11-20T20:37:09.323" v="187" actId="20577"/>
          <ac:spMkLst>
            <pc:docMk/>
            <pc:sldMk cId="2590444237" sldId="360"/>
            <ac:spMk id="3" creationId="{0872B428-22CE-E939-D22F-F71DEEE4107D}"/>
          </ac:spMkLst>
        </pc:spChg>
      </pc:sldChg>
      <pc:sldChg chg="addSp delSp modSp add replId">
        <pc:chgData name="Abi Jones (2410537)" userId="S::2410537@student.uwtsd.ac.uk::d87d956b-e3bc-4984-8407-de1dd50a76c4" providerId="AD" clId="Web-{632A8CCA-AB11-DE0A-6B7F-1C334230546F}" dt="2024-11-20T13:42:43.243" v="70" actId="20577"/>
        <pc:sldMkLst>
          <pc:docMk/>
          <pc:sldMk cId="3348002199" sldId="365"/>
        </pc:sldMkLst>
        <pc:spChg chg="mod">
          <ac:chgData name="Abi Jones (2410537)" userId="S::2410537@student.uwtsd.ac.uk::d87d956b-e3bc-4984-8407-de1dd50a76c4" providerId="AD" clId="Web-{632A8CCA-AB11-DE0A-6B7F-1C334230546F}" dt="2024-11-20T13:42:43.243" v="70" actId="20577"/>
          <ac:spMkLst>
            <pc:docMk/>
            <pc:sldMk cId="3348002199" sldId="365"/>
            <ac:spMk id="2" creationId="{2F3124B0-0E00-6C2B-149E-FAA0F1AB6F93}"/>
          </ac:spMkLst>
        </pc:spChg>
        <pc:spChg chg="add del mod">
          <ac:chgData name="Abi Jones (2410537)" userId="S::2410537@student.uwtsd.ac.uk::d87d956b-e3bc-4984-8407-de1dd50a76c4" providerId="AD" clId="Web-{632A8CCA-AB11-DE0A-6B7F-1C334230546F}" dt="2024-11-20T13:40:20.068" v="48"/>
          <ac:spMkLst>
            <pc:docMk/>
            <pc:sldMk cId="3348002199" sldId="365"/>
            <ac:spMk id="4" creationId="{687ACAAC-5EF5-5108-F3D7-CAC768028263}"/>
          </ac:spMkLst>
        </pc:spChg>
        <pc:picChg chg="del mod ord">
          <ac:chgData name="Abi Jones (2410537)" userId="S::2410537@student.uwtsd.ac.uk::d87d956b-e3bc-4984-8407-de1dd50a76c4" providerId="AD" clId="Web-{632A8CCA-AB11-DE0A-6B7F-1C334230546F}" dt="2024-11-20T13:38:43.140" v="22"/>
          <ac:picMkLst>
            <pc:docMk/>
            <pc:sldMk cId="3348002199" sldId="365"/>
            <ac:picMk id="9" creationId="{A6CC5020-1191-23E3-8E00-8CFD9C8F299A}"/>
          </ac:picMkLst>
        </pc:picChg>
        <pc:picChg chg="del mod">
          <ac:chgData name="Abi Jones (2410537)" userId="S::2410537@student.uwtsd.ac.uk::d87d956b-e3bc-4984-8407-de1dd50a76c4" providerId="AD" clId="Web-{632A8CCA-AB11-DE0A-6B7F-1C334230546F}" dt="2024-11-20T13:38:41.765" v="21"/>
          <ac:picMkLst>
            <pc:docMk/>
            <pc:sldMk cId="3348002199" sldId="365"/>
            <ac:picMk id="10" creationId="{40A167DF-E543-8D31-AA2D-9A9C52D5E72E}"/>
          </ac:picMkLst>
        </pc:picChg>
        <pc:picChg chg="mod ord">
          <ac:chgData name="Abi Jones (2410537)" userId="S::2410537@student.uwtsd.ac.uk::d87d956b-e3bc-4984-8407-de1dd50a76c4" providerId="AD" clId="Web-{632A8CCA-AB11-DE0A-6B7F-1C334230546F}" dt="2024-11-20T13:37:57.858" v="14" actId="1076"/>
          <ac:picMkLst>
            <pc:docMk/>
            <pc:sldMk cId="3348002199" sldId="365"/>
            <ac:picMk id="11" creationId="{E71EE1A8-75C8-C382-37B0-8F627D96D6A0}"/>
          </ac:picMkLst>
        </pc:picChg>
        <pc:cxnChg chg="add mod">
          <ac:chgData name="Abi Jones (2410537)" userId="S::2410537@student.uwtsd.ac.uk::d87d956b-e3bc-4984-8407-de1dd50a76c4" providerId="AD" clId="Web-{632A8CCA-AB11-DE0A-6B7F-1C334230546F}" dt="2024-11-20T13:40:09.505" v="44"/>
          <ac:cxnSpMkLst>
            <pc:docMk/>
            <pc:sldMk cId="3348002199" sldId="365"/>
            <ac:cxnSpMk id="5" creationId="{6365DB6F-D0E6-B88A-A60C-AE23478B4380}"/>
          </ac:cxnSpMkLst>
        </pc:cxnChg>
      </pc:sldChg>
      <pc:sldChg chg="add del replId">
        <pc:chgData name="Abi Jones (2410537)" userId="S::2410537@student.uwtsd.ac.uk::d87d956b-e3bc-4984-8407-de1dd50a76c4" providerId="AD" clId="Web-{632A8CCA-AB11-DE0A-6B7F-1C334230546F}" dt="2024-11-20T13:41:35.101" v="57"/>
        <pc:sldMkLst>
          <pc:docMk/>
          <pc:sldMk cId="3733561800" sldId="366"/>
        </pc:sldMkLst>
      </pc:sldChg>
      <pc:sldChg chg="addSp delSp modSp add del replId">
        <pc:chgData name="Abi Jones (2410537)" userId="S::2410537@student.uwtsd.ac.uk::d87d956b-e3bc-4984-8407-de1dd50a76c4" providerId="AD" clId="Web-{632A8CCA-AB11-DE0A-6B7F-1C334230546F}" dt="2024-11-20T13:42:25.274" v="66" actId="20577"/>
        <pc:sldMkLst>
          <pc:docMk/>
          <pc:sldMk cId="4290936666" sldId="366"/>
        </pc:sldMkLst>
        <pc:spChg chg="del">
          <ac:chgData name="Abi Jones (2410537)" userId="S::2410537@student.uwtsd.ac.uk::d87d956b-e3bc-4984-8407-de1dd50a76c4" providerId="AD" clId="Web-{632A8CCA-AB11-DE0A-6B7F-1C334230546F}" dt="2024-11-20T13:42:16.993" v="65"/>
          <ac:spMkLst>
            <pc:docMk/>
            <pc:sldMk cId="4290936666" sldId="366"/>
            <ac:spMk id="2" creationId="{2F3124B0-0E00-6C2B-149E-FAA0F1AB6F93}"/>
          </ac:spMkLst>
        </pc:spChg>
        <pc:spChg chg="add del mod">
          <ac:chgData name="Abi Jones (2410537)" userId="S::2410537@student.uwtsd.ac.uk::d87d956b-e3bc-4984-8407-de1dd50a76c4" providerId="AD" clId="Web-{632A8CCA-AB11-DE0A-6B7F-1C334230546F}" dt="2024-11-20T13:42:15.477" v="64"/>
          <ac:spMkLst>
            <pc:docMk/>
            <pc:sldMk cId="4290936666" sldId="366"/>
            <ac:spMk id="4" creationId="{F6AA9BBD-DB2A-8011-7ECD-08A039364B6E}"/>
          </ac:spMkLst>
        </pc:spChg>
        <pc:spChg chg="add mod">
          <ac:chgData name="Abi Jones (2410537)" userId="S::2410537@student.uwtsd.ac.uk::d87d956b-e3bc-4984-8407-de1dd50a76c4" providerId="AD" clId="Web-{632A8CCA-AB11-DE0A-6B7F-1C334230546F}" dt="2024-11-20T13:42:25.274" v="66" actId="20577"/>
          <ac:spMkLst>
            <pc:docMk/>
            <pc:sldMk cId="4290936666" sldId="366"/>
            <ac:spMk id="6" creationId="{8DA0B215-D418-594E-6F8B-3B6545EA5519}"/>
          </ac:spMkLst>
        </pc:spChg>
        <pc:picChg chg="del">
          <ac:chgData name="Abi Jones (2410537)" userId="S::2410537@student.uwtsd.ac.uk::d87d956b-e3bc-4984-8407-de1dd50a76c4" providerId="AD" clId="Web-{632A8CCA-AB11-DE0A-6B7F-1C334230546F}" dt="2024-11-20T13:38:45.359" v="23"/>
          <ac:picMkLst>
            <pc:docMk/>
            <pc:sldMk cId="4290936666" sldId="366"/>
            <ac:picMk id="9" creationId="{A6CC5020-1191-23E3-8E00-8CFD9C8F299A}"/>
          </ac:picMkLst>
        </pc:picChg>
        <pc:cxnChg chg="add">
          <ac:chgData name="Abi Jones (2410537)" userId="S::2410537@student.uwtsd.ac.uk::d87d956b-e3bc-4984-8407-de1dd50a76c4" providerId="AD" clId="Web-{632A8CCA-AB11-DE0A-6B7F-1C334230546F}" dt="2024-11-20T13:42:12.227" v="63"/>
          <ac:cxnSpMkLst>
            <pc:docMk/>
            <pc:sldMk cId="4290936666" sldId="366"/>
            <ac:cxnSpMk id="8" creationId="{53579FA6-39C4-45D8-0790-F3B1E781BE13}"/>
          </ac:cxnSpMkLst>
        </pc:cxnChg>
      </pc:sldChg>
      <pc:sldChg chg="add del replId">
        <pc:chgData name="Abi Jones (2410537)" userId="S::2410537@student.uwtsd.ac.uk::d87d956b-e3bc-4984-8407-de1dd50a76c4" providerId="AD" clId="Web-{632A8CCA-AB11-DE0A-6B7F-1C334230546F}" dt="2024-11-20T13:41:31.132" v="56"/>
        <pc:sldMkLst>
          <pc:docMk/>
          <pc:sldMk cId="2858882750" sldId="367"/>
        </pc:sldMkLst>
      </pc:sldChg>
      <pc:sldChg chg="addSp delSp add del replId">
        <pc:chgData name="Abi Jones (2410537)" userId="S::2410537@student.uwtsd.ac.uk::d87d956b-e3bc-4984-8407-de1dd50a76c4" providerId="AD" clId="Web-{632A8CCA-AB11-DE0A-6B7F-1C334230546F}" dt="2024-11-20T13:42:33.681" v="69"/>
        <pc:sldMkLst>
          <pc:docMk/>
          <pc:sldMk cId="4026560298" sldId="367"/>
        </pc:sldMkLst>
        <pc:spChg chg="del">
          <ac:chgData name="Abi Jones (2410537)" userId="S::2410537@student.uwtsd.ac.uk::d87d956b-e3bc-4984-8407-de1dd50a76c4" providerId="AD" clId="Web-{632A8CCA-AB11-DE0A-6B7F-1C334230546F}" dt="2024-11-20T13:42:33.681" v="69"/>
          <ac:spMkLst>
            <pc:docMk/>
            <pc:sldMk cId="4026560298" sldId="367"/>
            <ac:spMk id="2" creationId="{2F3124B0-0E00-6C2B-149E-FAA0F1AB6F93}"/>
          </ac:spMkLst>
        </pc:spChg>
        <pc:spChg chg="add">
          <ac:chgData name="Abi Jones (2410537)" userId="S::2410537@student.uwtsd.ac.uk::d87d956b-e3bc-4984-8407-de1dd50a76c4" providerId="AD" clId="Web-{632A8CCA-AB11-DE0A-6B7F-1C334230546F}" dt="2024-11-20T13:42:31.134" v="67"/>
          <ac:spMkLst>
            <pc:docMk/>
            <pc:sldMk cId="4026560298" sldId="367"/>
            <ac:spMk id="4" creationId="{022BFF66-A647-FF80-B43E-ED69919FFD1F}"/>
          </ac:spMkLst>
        </pc:spChg>
        <pc:cxnChg chg="add">
          <ac:chgData name="Abi Jones (2410537)" userId="S::2410537@student.uwtsd.ac.uk::d87d956b-e3bc-4984-8407-de1dd50a76c4" providerId="AD" clId="Web-{632A8CCA-AB11-DE0A-6B7F-1C334230546F}" dt="2024-11-20T13:42:31.134" v="68"/>
          <ac:cxnSpMkLst>
            <pc:docMk/>
            <pc:sldMk cId="4026560298" sldId="367"/>
            <ac:cxnSpMk id="6" creationId="{5DC5A57C-65A9-4E50-2A96-3C3961026D21}"/>
          </ac:cxnSpMkLst>
        </pc:cxnChg>
      </pc:sldChg>
      <pc:sldChg chg="add del">
        <pc:chgData name="Abi Jones (2410537)" userId="S::2410537@student.uwtsd.ac.uk::d87d956b-e3bc-4984-8407-de1dd50a76c4" providerId="AD" clId="Web-{632A8CCA-AB11-DE0A-6B7F-1C334230546F}" dt="2024-11-20T13:41:57.070" v="61"/>
        <pc:sldMkLst>
          <pc:docMk/>
          <pc:sldMk cId="2842935745" sldId="368"/>
        </pc:sldMkLst>
      </pc:sldChg>
    </pc:docChg>
  </pc:docChgLst>
  <pc:docChgLst>
    <pc:chgData name="Abi Jones (2410537)" userId="S::2410537@student.uwtsd.ac.uk::d87d956b-e3bc-4984-8407-de1dd50a76c4" providerId="AD" clId="Web-{6805DA88-F287-F6A9-8A01-F5DF62205A51}"/>
    <pc:docChg chg="addSld modSld">
      <pc:chgData name="Abi Jones (2410537)" userId="S::2410537@student.uwtsd.ac.uk::d87d956b-e3bc-4984-8407-de1dd50a76c4" providerId="AD" clId="Web-{6805DA88-F287-F6A9-8A01-F5DF62205A51}" dt="2024-11-20T20:59:36.138" v="45" actId="20577"/>
      <pc:docMkLst>
        <pc:docMk/>
      </pc:docMkLst>
      <pc:sldChg chg="modSp">
        <pc:chgData name="Abi Jones (2410537)" userId="S::2410537@student.uwtsd.ac.uk::d87d956b-e3bc-4984-8407-de1dd50a76c4" providerId="AD" clId="Web-{6805DA88-F287-F6A9-8A01-F5DF62205A51}" dt="2024-11-20T20:52:25.440" v="22" actId="14100"/>
        <pc:sldMkLst>
          <pc:docMk/>
          <pc:sldMk cId="2447028917" sldId="284"/>
        </pc:sldMkLst>
        <pc:spChg chg="mod">
          <ac:chgData name="Abi Jones (2410537)" userId="S::2410537@student.uwtsd.ac.uk::d87d956b-e3bc-4984-8407-de1dd50a76c4" providerId="AD" clId="Web-{6805DA88-F287-F6A9-8A01-F5DF62205A51}" dt="2024-11-20T20:52:25.440" v="22" actId="14100"/>
          <ac:spMkLst>
            <pc:docMk/>
            <pc:sldMk cId="2447028917" sldId="284"/>
            <ac:spMk id="15" creationId="{B4D45E4A-4262-4548-6C1D-634D083EAB5E}"/>
          </ac:spMkLst>
        </pc:spChg>
      </pc:sldChg>
      <pc:sldChg chg="modSp">
        <pc:chgData name="Abi Jones (2410537)" userId="S::2410537@student.uwtsd.ac.uk::d87d956b-e3bc-4984-8407-de1dd50a76c4" providerId="AD" clId="Web-{6805DA88-F287-F6A9-8A01-F5DF62205A51}" dt="2024-11-20T20:51:42.813" v="19" actId="20577"/>
        <pc:sldMkLst>
          <pc:docMk/>
          <pc:sldMk cId="3638657954" sldId="301"/>
        </pc:sldMkLst>
        <pc:spChg chg="mod">
          <ac:chgData name="Abi Jones (2410537)" userId="S::2410537@student.uwtsd.ac.uk::d87d956b-e3bc-4984-8407-de1dd50a76c4" providerId="AD" clId="Web-{6805DA88-F287-F6A9-8A01-F5DF62205A51}" dt="2024-11-20T20:51:42.813" v="19" actId="20577"/>
          <ac:spMkLst>
            <pc:docMk/>
            <pc:sldMk cId="3638657954" sldId="301"/>
            <ac:spMk id="2" creationId="{B92B6D58-E36D-FA18-B8BA-818E09ADA3BC}"/>
          </ac:spMkLst>
        </pc:spChg>
      </pc:sldChg>
      <pc:sldChg chg="addSp modSp">
        <pc:chgData name="Abi Jones (2410537)" userId="S::2410537@student.uwtsd.ac.uk::d87d956b-e3bc-4984-8407-de1dd50a76c4" providerId="AD" clId="Web-{6805DA88-F287-F6A9-8A01-F5DF62205A51}" dt="2024-11-20T20:51:33.657" v="17" actId="20577"/>
        <pc:sldMkLst>
          <pc:docMk/>
          <pc:sldMk cId="1916229537" sldId="302"/>
        </pc:sldMkLst>
        <pc:spChg chg="mod">
          <ac:chgData name="Abi Jones (2410537)" userId="S::2410537@student.uwtsd.ac.uk::d87d956b-e3bc-4984-8407-de1dd50a76c4" providerId="AD" clId="Web-{6805DA88-F287-F6A9-8A01-F5DF62205A51}" dt="2024-11-20T20:51:33.657" v="17" actId="20577"/>
          <ac:spMkLst>
            <pc:docMk/>
            <pc:sldMk cId="1916229537" sldId="302"/>
            <ac:spMk id="2" creationId="{FAA5C606-E348-E09F-86DC-41D1106277A6}"/>
          </ac:spMkLst>
        </pc:spChg>
        <pc:spChg chg="add mod">
          <ac:chgData name="Abi Jones (2410537)" userId="S::2410537@student.uwtsd.ac.uk::d87d956b-e3bc-4984-8407-de1dd50a76c4" providerId="AD" clId="Web-{6805DA88-F287-F6A9-8A01-F5DF62205A51}" dt="2024-11-20T20:51:09.719" v="14" actId="20577"/>
          <ac:spMkLst>
            <pc:docMk/>
            <pc:sldMk cId="1916229537" sldId="302"/>
            <ac:spMk id="6" creationId="{24769B63-9414-A08A-6C3B-B42538D587B9}"/>
          </ac:spMkLst>
        </pc:spChg>
      </pc:sldChg>
      <pc:sldChg chg="modSp">
        <pc:chgData name="Abi Jones (2410537)" userId="S::2410537@student.uwtsd.ac.uk::d87d956b-e3bc-4984-8407-de1dd50a76c4" providerId="AD" clId="Web-{6805DA88-F287-F6A9-8A01-F5DF62205A51}" dt="2024-11-20T20:51:56.970" v="21" actId="1076"/>
        <pc:sldMkLst>
          <pc:docMk/>
          <pc:sldMk cId="487606175" sldId="303"/>
        </pc:sldMkLst>
        <pc:spChg chg="mod">
          <ac:chgData name="Abi Jones (2410537)" userId="S::2410537@student.uwtsd.ac.uk::d87d956b-e3bc-4984-8407-de1dd50a76c4" providerId="AD" clId="Web-{6805DA88-F287-F6A9-8A01-F5DF62205A51}" dt="2024-11-20T20:51:56.970" v="21" actId="1076"/>
          <ac:spMkLst>
            <pc:docMk/>
            <pc:sldMk cId="487606175" sldId="303"/>
            <ac:spMk id="2" creationId="{07881095-72E7-93CA-7923-966DFC90BCBA}"/>
          </ac:spMkLst>
        </pc:spChg>
      </pc:sldChg>
      <pc:sldChg chg="modSp">
        <pc:chgData name="Abi Jones (2410537)" userId="S::2410537@student.uwtsd.ac.uk::d87d956b-e3bc-4984-8407-de1dd50a76c4" providerId="AD" clId="Web-{6805DA88-F287-F6A9-8A01-F5DF62205A51}" dt="2024-11-20T20:53:30.863" v="29" actId="20577"/>
        <pc:sldMkLst>
          <pc:docMk/>
          <pc:sldMk cId="437533193" sldId="337"/>
        </pc:sldMkLst>
        <pc:spChg chg="mod">
          <ac:chgData name="Abi Jones (2410537)" userId="S::2410537@student.uwtsd.ac.uk::d87d956b-e3bc-4984-8407-de1dd50a76c4" providerId="AD" clId="Web-{6805DA88-F287-F6A9-8A01-F5DF62205A51}" dt="2024-11-20T20:53:30.863" v="29" actId="20577"/>
          <ac:spMkLst>
            <pc:docMk/>
            <pc:sldMk cId="437533193" sldId="337"/>
            <ac:spMk id="27" creationId="{9AE17581-646B-2200-D056-2EF469470780}"/>
          </ac:spMkLst>
        </pc:spChg>
      </pc:sldChg>
      <pc:sldChg chg="modSp">
        <pc:chgData name="Abi Jones (2410537)" userId="S::2410537@student.uwtsd.ac.uk::d87d956b-e3bc-4984-8407-de1dd50a76c4" providerId="AD" clId="Web-{6805DA88-F287-F6A9-8A01-F5DF62205A51}" dt="2024-11-20T20:41:51.189" v="11" actId="20577"/>
        <pc:sldMkLst>
          <pc:docMk/>
          <pc:sldMk cId="576440527" sldId="350"/>
        </pc:sldMkLst>
        <pc:spChg chg="mod">
          <ac:chgData name="Abi Jones (2410537)" userId="S::2410537@student.uwtsd.ac.uk::d87d956b-e3bc-4984-8407-de1dd50a76c4" providerId="AD" clId="Web-{6805DA88-F287-F6A9-8A01-F5DF62205A51}" dt="2024-11-20T20:41:51.189" v="11" actId="20577"/>
          <ac:spMkLst>
            <pc:docMk/>
            <pc:sldMk cId="576440527" sldId="350"/>
            <ac:spMk id="5" creationId="{D9F61624-08D0-98AA-E59E-1521B69908FE}"/>
          </ac:spMkLst>
        </pc:spChg>
      </pc:sldChg>
      <pc:sldChg chg="modSp">
        <pc:chgData name="Abi Jones (2410537)" userId="S::2410537@student.uwtsd.ac.uk::d87d956b-e3bc-4984-8407-de1dd50a76c4" providerId="AD" clId="Web-{6805DA88-F287-F6A9-8A01-F5DF62205A51}" dt="2024-11-20T20:53:21.597" v="27" actId="20577"/>
        <pc:sldMkLst>
          <pc:docMk/>
          <pc:sldMk cId="1946918113" sldId="359"/>
        </pc:sldMkLst>
        <pc:spChg chg="mod">
          <ac:chgData name="Abi Jones (2410537)" userId="S::2410537@student.uwtsd.ac.uk::d87d956b-e3bc-4984-8407-de1dd50a76c4" providerId="AD" clId="Web-{6805DA88-F287-F6A9-8A01-F5DF62205A51}" dt="2024-11-20T20:53:21.597" v="27" actId="20577"/>
          <ac:spMkLst>
            <pc:docMk/>
            <pc:sldMk cId="1946918113" sldId="359"/>
            <ac:spMk id="27" creationId="{9AE17581-646B-2200-D056-2EF469470780}"/>
          </ac:spMkLst>
        </pc:spChg>
      </pc:sldChg>
      <pc:sldChg chg="modSp add replId">
        <pc:chgData name="Abi Jones (2410537)" userId="S::2410537@student.uwtsd.ac.uk::d87d956b-e3bc-4984-8407-de1dd50a76c4" providerId="AD" clId="Web-{6805DA88-F287-F6A9-8A01-F5DF62205A51}" dt="2024-11-20T20:59:36.138" v="45" actId="20577"/>
        <pc:sldMkLst>
          <pc:docMk/>
          <pc:sldMk cId="3538514013" sldId="368"/>
        </pc:sldMkLst>
        <pc:spChg chg="mod">
          <ac:chgData name="Abi Jones (2410537)" userId="S::2410537@student.uwtsd.ac.uk::d87d956b-e3bc-4984-8407-de1dd50a76c4" providerId="AD" clId="Web-{6805DA88-F287-F6A9-8A01-F5DF62205A51}" dt="2024-11-20T20:59:36.138" v="45" actId="20577"/>
          <ac:spMkLst>
            <pc:docMk/>
            <pc:sldMk cId="3538514013" sldId="368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jpeg"/><Relationship Id="rId18" Type="http://schemas.openxmlformats.org/officeDocument/2006/relationships/image" Target="../media/image53.png"/><Relationship Id="rId3" Type="http://schemas.openxmlformats.org/officeDocument/2006/relationships/image" Target="../media/image40.png"/><Relationship Id="rId21" Type="http://schemas.openxmlformats.org/officeDocument/2006/relationships/image" Target="../media/image56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17.jpeg"/><Relationship Id="rId2" Type="http://schemas.openxmlformats.org/officeDocument/2006/relationships/image" Target="../media/image39.png"/><Relationship Id="rId16" Type="http://schemas.openxmlformats.org/officeDocument/2006/relationships/image" Target="../media/image16.jpeg"/><Relationship Id="rId20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jpeg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10" Type="http://schemas.openxmlformats.org/officeDocument/2006/relationships/image" Target="../media/image47.png"/><Relationship Id="rId19" Type="http://schemas.openxmlformats.org/officeDocument/2006/relationships/image" Target="../media/image54.jpe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jpe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4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sv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jpeg"/><Relationship Id="rId18" Type="http://schemas.openxmlformats.org/officeDocument/2006/relationships/image" Target="../media/image53.png"/><Relationship Id="rId3" Type="http://schemas.openxmlformats.org/officeDocument/2006/relationships/image" Target="../media/image40.png"/><Relationship Id="rId21" Type="http://schemas.openxmlformats.org/officeDocument/2006/relationships/image" Target="../media/image56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17.jpeg"/><Relationship Id="rId2" Type="http://schemas.openxmlformats.org/officeDocument/2006/relationships/image" Target="../media/image39.png"/><Relationship Id="rId16" Type="http://schemas.openxmlformats.org/officeDocument/2006/relationships/image" Target="../media/image16.jpeg"/><Relationship Id="rId20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jpeg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10" Type="http://schemas.openxmlformats.org/officeDocument/2006/relationships/image" Target="../media/image47.png"/><Relationship Id="rId19" Type="http://schemas.openxmlformats.org/officeDocument/2006/relationships/image" Target="../media/image54.jpe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jpe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l clocks in different times in blue background">
            <a:extLst>
              <a:ext uri="{FF2B5EF4-FFF2-40B4-BE49-F238E27FC236}">
                <a16:creationId xmlns:a16="http://schemas.microsoft.com/office/drawing/2014/main" id="{17B5B916-3B9D-B114-4B7D-8AD070139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21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216589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latin typeface="Calibri"/>
                <a:cs typeface="Calibri"/>
              </a:rPr>
              <a:t>Yr Amser</a:t>
            </a:r>
          </a:p>
        </p:txBody>
      </p:sp>
    </p:spTree>
    <p:extLst>
      <p:ext uri="{BB962C8B-B14F-4D97-AF65-F5344CB8AC3E}">
        <p14:creationId xmlns:p14="http://schemas.microsoft.com/office/powerpoint/2010/main" val="2469709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l clocks in different times in blue background">
            <a:extLst>
              <a:ext uri="{FF2B5EF4-FFF2-40B4-BE49-F238E27FC236}">
                <a16:creationId xmlns:a16="http://schemas.microsoft.com/office/drawing/2014/main" id="{17B5B916-3B9D-B114-4B7D-8AD070139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21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8585" y="1510551"/>
            <a:ext cx="4023360" cy="320413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cy-GB" sz="4800">
                <a:latin typeface="Calibri"/>
                <a:cs typeface="Calibri"/>
              </a:rPr>
              <a:t>Nod y wers ydy i ddweud yr amser i'r chwarter awr.</a:t>
            </a:r>
          </a:p>
        </p:txBody>
      </p:sp>
    </p:spTree>
    <p:extLst>
      <p:ext uri="{BB962C8B-B14F-4D97-AF65-F5344CB8AC3E}">
        <p14:creationId xmlns:p14="http://schemas.microsoft.com/office/powerpoint/2010/main" val="2479915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C1E58-7F9E-E773-5E34-CCDAFDD8E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6" y="215362"/>
            <a:ext cx="882770" cy="4550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955A70-0E8B-90E8-FAC5-43649DE8556D}"/>
              </a:ext>
            </a:extLst>
          </p:cNvPr>
          <p:cNvSpPr txBox="1"/>
          <p:nvPr/>
        </p:nvSpPr>
        <p:spPr>
          <a:xfrm>
            <a:off x="531963" y="21566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1     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806292-7788-BE8C-7AF1-959BB6008A07}"/>
              </a:ext>
            </a:extLst>
          </p:cNvPr>
          <p:cNvSpPr txBox="1"/>
          <p:nvPr/>
        </p:nvSpPr>
        <p:spPr>
          <a:xfrm>
            <a:off x="531962" y="776376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2     dau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46EF1-A5A2-D0B9-ED9E-BDC0DFB7C4CA}"/>
              </a:ext>
            </a:extLst>
          </p:cNvPr>
          <p:cNvSpPr txBox="1"/>
          <p:nvPr/>
        </p:nvSpPr>
        <p:spPr>
          <a:xfrm>
            <a:off x="531963" y="1351471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3     tri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6927AA-67F4-87CF-B223-DBB54543D7A8}"/>
              </a:ext>
            </a:extLst>
          </p:cNvPr>
          <p:cNvSpPr txBox="1"/>
          <p:nvPr/>
        </p:nvSpPr>
        <p:spPr>
          <a:xfrm>
            <a:off x="474453" y="1912188"/>
            <a:ext cx="23866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4   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pedwar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A6209-A93A-3059-9CAB-33E6D405E7F2}"/>
              </a:ext>
            </a:extLst>
          </p:cNvPr>
          <p:cNvSpPr txBox="1"/>
          <p:nvPr/>
        </p:nvSpPr>
        <p:spPr>
          <a:xfrm>
            <a:off x="481162" y="2443383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5     pump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6256F7-4567-34FC-3427-C98EFF033E8B}"/>
              </a:ext>
            </a:extLst>
          </p:cNvPr>
          <p:cNvSpPr txBox="1"/>
          <p:nvPr/>
        </p:nvSpPr>
        <p:spPr>
          <a:xfrm>
            <a:off x="474453" y="2947357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6     </a:t>
            </a:r>
            <a:r>
              <a:rPr lang="en-US" sz="2400" dirty="0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51655-7F12-2780-AA66-BEB40FB347AD}"/>
              </a:ext>
            </a:extLst>
          </p:cNvPr>
          <p:cNvSpPr txBox="1"/>
          <p:nvPr/>
        </p:nvSpPr>
        <p:spPr>
          <a:xfrm>
            <a:off x="531962" y="3522452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7     saith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21D9A7-EFE8-58A8-66BF-75155B6D65FB}"/>
              </a:ext>
            </a:extLst>
          </p:cNvPr>
          <p:cNvSpPr txBox="1"/>
          <p:nvPr/>
        </p:nvSpPr>
        <p:spPr>
          <a:xfrm>
            <a:off x="531963" y="408317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8     wyth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7F2E34-3A0F-2551-2379-F072815612E3}"/>
              </a:ext>
            </a:extLst>
          </p:cNvPr>
          <p:cNvSpPr txBox="1"/>
          <p:nvPr/>
        </p:nvSpPr>
        <p:spPr>
          <a:xfrm>
            <a:off x="531962" y="4543244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9   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9498FB-81A5-EC93-4603-F6B860D8A168}"/>
              </a:ext>
            </a:extLst>
          </p:cNvPr>
          <p:cNvSpPr txBox="1"/>
          <p:nvPr/>
        </p:nvSpPr>
        <p:spPr>
          <a:xfrm>
            <a:off x="531963" y="5118339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10   deg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C4765C-B65E-52E9-B357-19A1D82B5E19}"/>
              </a:ext>
            </a:extLst>
          </p:cNvPr>
          <p:cNvSpPr txBox="1"/>
          <p:nvPr/>
        </p:nvSpPr>
        <p:spPr>
          <a:xfrm>
            <a:off x="474453" y="5679055"/>
            <a:ext cx="27892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11   un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E7BFA8-EC61-6971-6585-A76A8E155B0A}"/>
              </a:ext>
            </a:extLst>
          </p:cNvPr>
          <p:cNvSpPr txBox="1"/>
          <p:nvPr/>
        </p:nvSpPr>
        <p:spPr>
          <a:xfrm>
            <a:off x="474454" y="6254150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12   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  <a:endParaRPr lang="en-US" dirty="0" err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6C6BB2-36FD-D493-AF5B-D9A369DCADF3}"/>
              </a:ext>
            </a:extLst>
          </p:cNvPr>
          <p:cNvSpPr txBox="1"/>
          <p:nvPr/>
        </p:nvSpPr>
        <p:spPr>
          <a:xfrm>
            <a:off x="6742980" y="215659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un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97FD54-F541-C8D9-C179-991A5A1B0DC9}"/>
              </a:ext>
            </a:extLst>
          </p:cNvPr>
          <p:cNvSpPr txBox="1"/>
          <p:nvPr/>
        </p:nvSpPr>
        <p:spPr>
          <a:xfrm>
            <a:off x="6742979" y="77637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ddau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BED370-6E59-60DA-2647-29055078F3DC}"/>
              </a:ext>
            </a:extLst>
          </p:cNvPr>
          <p:cNvSpPr txBox="1"/>
          <p:nvPr/>
        </p:nvSpPr>
        <p:spPr>
          <a:xfrm>
            <a:off x="6742980" y="1351470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dri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3A6DE5-B3F5-6E4C-50E3-721751750C4A}"/>
              </a:ext>
            </a:extLst>
          </p:cNvPr>
          <p:cNvSpPr txBox="1"/>
          <p:nvPr/>
        </p:nvSpPr>
        <p:spPr>
          <a:xfrm>
            <a:off x="6742979" y="181154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bedwar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C731A2-543A-2ACC-B5DD-58DE5016D466}"/>
              </a:ext>
            </a:extLst>
          </p:cNvPr>
          <p:cNvSpPr txBox="1"/>
          <p:nvPr/>
        </p:nvSpPr>
        <p:spPr>
          <a:xfrm>
            <a:off x="6742979" y="2372262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bump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8C9ACB-6DAA-0202-CA6E-7602E4CC26D4}"/>
              </a:ext>
            </a:extLst>
          </p:cNvPr>
          <p:cNvSpPr txBox="1"/>
          <p:nvPr/>
        </p:nvSpPr>
        <p:spPr>
          <a:xfrm>
            <a:off x="6742979" y="2947356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FF6C71-664B-4B07-2439-81825C8B68D2}"/>
              </a:ext>
            </a:extLst>
          </p:cNvPr>
          <p:cNvSpPr txBox="1"/>
          <p:nvPr/>
        </p:nvSpPr>
        <p:spPr>
          <a:xfrm>
            <a:off x="6742979" y="352245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saith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D6E8770-EB70-B2BC-66ED-6B7111F9ACFC}"/>
              </a:ext>
            </a:extLst>
          </p:cNvPr>
          <p:cNvSpPr txBox="1"/>
          <p:nvPr/>
        </p:nvSpPr>
        <p:spPr>
          <a:xfrm>
            <a:off x="6742980" y="4083169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wyth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97DB543-E7D3-AB51-B8E8-1B73D8D66718}"/>
              </a:ext>
            </a:extLst>
          </p:cNvPr>
          <p:cNvSpPr txBox="1"/>
          <p:nvPr/>
        </p:nvSpPr>
        <p:spPr>
          <a:xfrm>
            <a:off x="6742979" y="4543243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80B47C0-2A3D-FCDA-BD55-35480DCC90B5}"/>
              </a:ext>
            </a:extLst>
          </p:cNvPr>
          <p:cNvSpPr txBox="1"/>
          <p:nvPr/>
        </p:nvSpPr>
        <p:spPr>
          <a:xfrm>
            <a:off x="6742980" y="5118338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ddeg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10B0B8-3056-0658-35F5-801EDC8FCDB7}"/>
              </a:ext>
            </a:extLst>
          </p:cNvPr>
          <p:cNvSpPr txBox="1"/>
          <p:nvPr/>
        </p:nvSpPr>
        <p:spPr>
          <a:xfrm>
            <a:off x="6742979" y="5679054"/>
            <a:ext cx="16821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A0E0F3-A8DA-3130-FD5E-BA305A367115}"/>
              </a:ext>
            </a:extLst>
          </p:cNvPr>
          <p:cNvSpPr txBox="1"/>
          <p:nvPr/>
        </p:nvSpPr>
        <p:spPr>
          <a:xfrm>
            <a:off x="6742980" y="6254149"/>
            <a:ext cx="14521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ddeuddeg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74C9AA-999D-EABD-1E58-10C714C59E92}"/>
              </a:ext>
            </a:extLst>
          </p:cNvPr>
          <p:cNvSpPr txBox="1"/>
          <p:nvPr/>
        </p:nvSpPr>
        <p:spPr>
          <a:xfrm>
            <a:off x="3838754" y="244414"/>
            <a:ext cx="2501660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828C687-A935-5179-267C-941DD5D77FA6}"/>
              </a:ext>
            </a:extLst>
          </p:cNvPr>
          <p:cNvSpPr txBox="1"/>
          <p:nvPr/>
        </p:nvSpPr>
        <p:spPr>
          <a:xfrm>
            <a:off x="8842074" y="215658"/>
            <a:ext cx="2501660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 err="1">
                <a:latin typeface="Calibri"/>
                <a:ea typeface="Calibri"/>
                <a:cs typeface="Calibri"/>
              </a:rPr>
              <a:t>o'r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gloch</a:t>
            </a:r>
            <a:r>
              <a:rPr lang="en-US" sz="3200" dirty="0">
                <a:latin typeface="Calibri"/>
                <a:ea typeface="Calibri"/>
                <a:cs typeface="Calibri"/>
              </a:rPr>
              <a:t>.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852E3-0617-B303-A5B1-20614101E0AF}"/>
              </a:ext>
            </a:extLst>
          </p:cNvPr>
          <p:cNvSpPr txBox="1"/>
          <p:nvPr/>
        </p:nvSpPr>
        <p:spPr>
          <a:xfrm>
            <a:off x="6434666" y="410553"/>
            <a:ext cx="23029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____________________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AD7856A-D648-F1D0-C2EB-C341611195E7}"/>
              </a:ext>
            </a:extLst>
          </p:cNvPr>
          <p:cNvSpPr/>
          <p:nvPr/>
        </p:nvSpPr>
        <p:spPr>
          <a:xfrm rot="2100000">
            <a:off x="3516885" y="2372286"/>
            <a:ext cx="2810677" cy="2720196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EF98A34-7237-ED20-B45A-3A46DD2A2BD6}"/>
              </a:ext>
            </a:extLst>
          </p:cNvPr>
          <p:cNvSpPr txBox="1"/>
          <p:nvPr/>
        </p:nvSpPr>
        <p:spPr>
          <a:xfrm>
            <a:off x="4341962" y="3407434"/>
            <a:ext cx="11645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  <p:pic>
        <p:nvPicPr>
          <p:cNvPr id="34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46F72917-A01D-6124-0034-3957563D5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2407" y="962984"/>
            <a:ext cx="1605264" cy="1490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96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67" grpId="0" animBg="1"/>
      <p:bldP spid="2" grpId="0"/>
      <p:bldP spid="5" grpId="0" animBg="1"/>
      <p:bldP spid="5" grpId="1" animBg="1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8A98DEC-98B1-2BCB-FCF1-56F52BDE3205}"/>
              </a:ext>
            </a:extLst>
          </p:cNvPr>
          <p:cNvSpPr/>
          <p:nvPr/>
        </p:nvSpPr>
        <p:spPr>
          <a:xfrm>
            <a:off x="2674186" y="1710905"/>
            <a:ext cx="8957096" cy="4960189"/>
          </a:xfrm>
          <a:prstGeom prst="rect">
            <a:avLst/>
          </a:prstGeom>
          <a:solidFill>
            <a:srgbClr val="F7FB9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C06AD-3AFA-C5E5-84E6-780E8B63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105" y="-299"/>
            <a:ext cx="9178506" cy="59616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_____________ </a:t>
            </a:r>
            <a:r>
              <a:rPr lang="en-US" sz="3200" err="1">
                <a:latin typeface="Calibri"/>
                <a:ea typeface="Calibri"/>
                <a:cs typeface="Calibri"/>
              </a:rPr>
              <a:t>o'r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gloch</a:t>
            </a:r>
            <a:r>
              <a:rPr lang="en-US" sz="32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awr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i</a:t>
            </a:r>
            <a:r>
              <a:rPr lang="en-US" sz="3200" dirty="0">
                <a:latin typeface="Calibri"/>
                <a:ea typeface="Calibri"/>
                <a:cs typeface="Calibri"/>
              </a:rPr>
              <a:t> ______________.</a:t>
            </a:r>
          </a:p>
        </p:txBody>
      </p:sp>
      <p:pic>
        <p:nvPicPr>
          <p:cNvPr id="5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BF52C85E-65CB-CB96-5234-4ACED9B44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294" y="157852"/>
            <a:ext cx="1605264" cy="1490245"/>
          </a:xfrm>
          <a:prstGeom prst="rect">
            <a:avLst/>
          </a:prstGeom>
        </p:spPr>
      </p:pic>
      <p:pic>
        <p:nvPicPr>
          <p:cNvPr id="7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09E180C8-54CC-7869-941E-8117130EE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293" y="3479022"/>
            <a:ext cx="1605265" cy="1547755"/>
          </a:xfrm>
          <a:prstGeom prst="rect">
            <a:avLst/>
          </a:prstGeom>
        </p:spPr>
      </p:pic>
      <p:pic>
        <p:nvPicPr>
          <p:cNvPr id="9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709BA022-51B6-9048-5C4F-42CABAF10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294" y="1753739"/>
            <a:ext cx="1605264" cy="1576509"/>
          </a:xfrm>
          <a:prstGeom prst="rect">
            <a:avLst/>
          </a:prstGeom>
        </p:spPr>
      </p:pic>
      <p:pic>
        <p:nvPicPr>
          <p:cNvPr id="11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DF157FCF-C561-566E-D40E-ECB6452813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294" y="5132417"/>
            <a:ext cx="1605264" cy="15333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E9C91C-DBC4-1FDD-9622-783BE54C4A72}"/>
              </a:ext>
            </a:extLst>
          </p:cNvPr>
          <p:cNvSpPr txBox="1"/>
          <p:nvPr/>
        </p:nvSpPr>
        <p:spPr>
          <a:xfrm>
            <a:off x="488831" y="488829"/>
            <a:ext cx="19553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7878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8A98DEC-98B1-2BCB-FCF1-56F52BDE3205}"/>
              </a:ext>
            </a:extLst>
          </p:cNvPr>
          <p:cNvSpPr/>
          <p:nvPr/>
        </p:nvSpPr>
        <p:spPr>
          <a:xfrm>
            <a:off x="2674186" y="1710905"/>
            <a:ext cx="8957096" cy="4960189"/>
          </a:xfrm>
          <a:prstGeom prst="rect">
            <a:avLst/>
          </a:prstGeom>
          <a:solidFill>
            <a:srgbClr val="F7FB9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C06AD-3AFA-C5E5-84E6-780E8B63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105" y="-299"/>
            <a:ext cx="9178506" cy="59616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_____________ </a:t>
            </a:r>
            <a:r>
              <a:rPr lang="en-US" sz="3200" err="1">
                <a:latin typeface="Calibri"/>
                <a:ea typeface="Calibri"/>
                <a:cs typeface="Calibri"/>
              </a:rPr>
              <a:t>o'r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gloch</a:t>
            </a:r>
            <a:r>
              <a:rPr lang="en-US" sz="32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awr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i</a:t>
            </a:r>
            <a:r>
              <a:rPr lang="en-US" sz="3200" dirty="0">
                <a:latin typeface="Calibri"/>
                <a:ea typeface="Calibri"/>
                <a:cs typeface="Calibri"/>
              </a:rPr>
              <a:t> ______________.</a:t>
            </a:r>
          </a:p>
        </p:txBody>
      </p:sp>
      <p:pic>
        <p:nvPicPr>
          <p:cNvPr id="5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BF52C85E-65CB-CB96-5234-4ACED9B44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294" y="157852"/>
            <a:ext cx="1605264" cy="1490245"/>
          </a:xfrm>
          <a:prstGeom prst="rect">
            <a:avLst/>
          </a:prstGeom>
        </p:spPr>
      </p:pic>
      <p:pic>
        <p:nvPicPr>
          <p:cNvPr id="7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09E180C8-54CC-7869-941E-8117130EE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293" y="3479022"/>
            <a:ext cx="1605265" cy="1547755"/>
          </a:xfrm>
          <a:prstGeom prst="rect">
            <a:avLst/>
          </a:prstGeom>
        </p:spPr>
      </p:pic>
      <p:pic>
        <p:nvPicPr>
          <p:cNvPr id="9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709BA022-51B6-9048-5C4F-42CABAF10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294" y="1753739"/>
            <a:ext cx="1605264" cy="1576509"/>
          </a:xfrm>
          <a:prstGeom prst="rect">
            <a:avLst/>
          </a:prstGeom>
        </p:spPr>
      </p:pic>
      <p:pic>
        <p:nvPicPr>
          <p:cNvPr id="11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DF157FCF-C561-566E-D40E-ECB6452813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294" y="5132417"/>
            <a:ext cx="1605264" cy="15333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E9C91C-DBC4-1FDD-9622-783BE54C4A72}"/>
              </a:ext>
            </a:extLst>
          </p:cNvPr>
          <p:cNvSpPr txBox="1"/>
          <p:nvPr/>
        </p:nvSpPr>
        <p:spPr>
          <a:xfrm>
            <a:off x="417711" y="2124589"/>
            <a:ext cx="19553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3196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8A98DEC-98B1-2BCB-FCF1-56F52BDE3205}"/>
              </a:ext>
            </a:extLst>
          </p:cNvPr>
          <p:cNvSpPr/>
          <p:nvPr/>
        </p:nvSpPr>
        <p:spPr>
          <a:xfrm>
            <a:off x="2674186" y="1710905"/>
            <a:ext cx="8957096" cy="4960189"/>
          </a:xfrm>
          <a:prstGeom prst="rect">
            <a:avLst/>
          </a:prstGeom>
          <a:solidFill>
            <a:srgbClr val="F7FB9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C06AD-3AFA-C5E5-84E6-780E8B63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105" y="-299"/>
            <a:ext cx="9178506" cy="59616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_____________ </a:t>
            </a:r>
            <a:r>
              <a:rPr lang="en-US" sz="3200" err="1">
                <a:latin typeface="Calibri"/>
                <a:ea typeface="Calibri"/>
                <a:cs typeface="Calibri"/>
              </a:rPr>
              <a:t>o'r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gloch</a:t>
            </a:r>
            <a:r>
              <a:rPr lang="en-US" sz="32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awr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i</a:t>
            </a:r>
            <a:r>
              <a:rPr lang="en-US" sz="3200" dirty="0">
                <a:latin typeface="Calibri"/>
                <a:ea typeface="Calibri"/>
                <a:cs typeface="Calibri"/>
              </a:rPr>
              <a:t> ______________.</a:t>
            </a:r>
          </a:p>
        </p:txBody>
      </p:sp>
      <p:pic>
        <p:nvPicPr>
          <p:cNvPr id="5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BF52C85E-65CB-CB96-5234-4ACED9B44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294" y="157852"/>
            <a:ext cx="1605264" cy="1490245"/>
          </a:xfrm>
          <a:prstGeom prst="rect">
            <a:avLst/>
          </a:prstGeom>
        </p:spPr>
      </p:pic>
      <p:pic>
        <p:nvPicPr>
          <p:cNvPr id="7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09E180C8-54CC-7869-941E-8117130EE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293" y="3479022"/>
            <a:ext cx="1605265" cy="1547755"/>
          </a:xfrm>
          <a:prstGeom prst="rect">
            <a:avLst/>
          </a:prstGeom>
        </p:spPr>
      </p:pic>
      <p:pic>
        <p:nvPicPr>
          <p:cNvPr id="9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709BA022-51B6-9048-5C4F-42CABAF10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294" y="1753739"/>
            <a:ext cx="1605264" cy="1576509"/>
          </a:xfrm>
          <a:prstGeom prst="rect">
            <a:avLst/>
          </a:prstGeom>
        </p:spPr>
      </p:pic>
      <p:pic>
        <p:nvPicPr>
          <p:cNvPr id="11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DF157FCF-C561-566E-D40E-ECB6452813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294" y="5132417"/>
            <a:ext cx="1605264" cy="15333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E9C91C-DBC4-1FDD-9622-783BE54C4A72}"/>
              </a:ext>
            </a:extLst>
          </p:cNvPr>
          <p:cNvSpPr txBox="1"/>
          <p:nvPr/>
        </p:nvSpPr>
        <p:spPr>
          <a:xfrm>
            <a:off x="427871" y="3902589"/>
            <a:ext cx="19553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6470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8A98DEC-98B1-2BCB-FCF1-56F52BDE3205}"/>
              </a:ext>
            </a:extLst>
          </p:cNvPr>
          <p:cNvSpPr/>
          <p:nvPr/>
        </p:nvSpPr>
        <p:spPr>
          <a:xfrm>
            <a:off x="2674186" y="1710905"/>
            <a:ext cx="8957096" cy="4960189"/>
          </a:xfrm>
          <a:prstGeom prst="rect">
            <a:avLst/>
          </a:prstGeom>
          <a:solidFill>
            <a:srgbClr val="F7FB9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C06AD-3AFA-C5E5-84E6-780E8B63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105" y="-299"/>
            <a:ext cx="9178506" cy="59616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_____________ </a:t>
            </a:r>
            <a:r>
              <a:rPr lang="en-US" sz="3200" err="1">
                <a:latin typeface="Calibri"/>
                <a:ea typeface="Calibri"/>
                <a:cs typeface="Calibri"/>
              </a:rPr>
              <a:t>o'r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gloch</a:t>
            </a:r>
            <a:r>
              <a:rPr lang="en-US" sz="32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awr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wedi</a:t>
            </a:r>
            <a:r>
              <a:rPr lang="en-US" sz="3200" dirty="0">
                <a:latin typeface="Calibri"/>
                <a:ea typeface="Calibri"/>
                <a:cs typeface="Calibri"/>
              </a:rPr>
              <a:t> _____________.</a:t>
            </a: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i</a:t>
            </a:r>
            <a:r>
              <a:rPr lang="en-US" sz="3200" dirty="0">
                <a:latin typeface="Calibri"/>
                <a:ea typeface="Calibri"/>
                <a:cs typeface="Calibri"/>
              </a:rPr>
              <a:t> ______________.</a:t>
            </a:r>
          </a:p>
        </p:txBody>
      </p:sp>
      <p:pic>
        <p:nvPicPr>
          <p:cNvPr id="5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BF52C85E-65CB-CB96-5234-4ACED9B44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294" y="157852"/>
            <a:ext cx="1605264" cy="1490245"/>
          </a:xfrm>
          <a:prstGeom prst="rect">
            <a:avLst/>
          </a:prstGeom>
        </p:spPr>
      </p:pic>
      <p:pic>
        <p:nvPicPr>
          <p:cNvPr id="7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09E180C8-54CC-7869-941E-8117130EE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293" y="3479022"/>
            <a:ext cx="1605265" cy="1547755"/>
          </a:xfrm>
          <a:prstGeom prst="rect">
            <a:avLst/>
          </a:prstGeom>
        </p:spPr>
      </p:pic>
      <p:pic>
        <p:nvPicPr>
          <p:cNvPr id="9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709BA022-51B6-9048-5C4F-42CABAF109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294" y="1753739"/>
            <a:ext cx="1605264" cy="1576509"/>
          </a:xfrm>
          <a:prstGeom prst="rect">
            <a:avLst/>
          </a:prstGeom>
        </p:spPr>
      </p:pic>
      <p:pic>
        <p:nvPicPr>
          <p:cNvPr id="11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DF157FCF-C561-566E-D40E-ECB6452813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294" y="5132417"/>
            <a:ext cx="1605264" cy="15333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8E9C91C-DBC4-1FDD-9622-783BE54C4A72}"/>
              </a:ext>
            </a:extLst>
          </p:cNvPr>
          <p:cNvSpPr txBox="1"/>
          <p:nvPr/>
        </p:nvSpPr>
        <p:spPr>
          <a:xfrm>
            <a:off x="407551" y="5487549"/>
            <a:ext cx="19553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1462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6,242 Clock No Hands Royalty-Free Photos and Stock Images ...">
            <a:extLst>
              <a:ext uri="{FF2B5EF4-FFF2-40B4-BE49-F238E27FC236}">
                <a16:creationId xmlns:a16="http://schemas.microsoft.com/office/drawing/2014/main" id="{E98D99B4-5919-E325-7439-94D0AFFC5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92" b="258"/>
          <a:stretch/>
        </p:blipFill>
        <p:spPr>
          <a:xfrm>
            <a:off x="3339345" y="643467"/>
            <a:ext cx="5513310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44CFA5-1339-6F5E-0AB2-55DFEA0C156B}"/>
              </a:ext>
            </a:extLst>
          </p:cNvPr>
          <p:cNvSpPr txBox="1"/>
          <p:nvPr/>
        </p:nvSpPr>
        <p:spPr>
          <a:xfrm>
            <a:off x="4787660" y="28755"/>
            <a:ext cx="263105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ea typeface="Calibri"/>
                <a:cs typeface="Calibri"/>
              </a:rPr>
              <a:t>_____ </a:t>
            </a:r>
            <a:r>
              <a:rPr lang="en-US" sz="2800" err="1">
                <a:latin typeface="Calibri"/>
                <a:ea typeface="Calibri"/>
                <a:cs typeface="Calibri"/>
              </a:rPr>
              <a:t>o'r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latin typeface="Calibri"/>
                <a:ea typeface="Calibri"/>
                <a:cs typeface="Calibri"/>
              </a:rPr>
              <a:t>gloch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E77285-6185-630D-6415-27E27808D43A}"/>
              </a:ext>
            </a:extLst>
          </p:cNvPr>
          <p:cNvSpPr txBox="1"/>
          <p:nvPr/>
        </p:nvSpPr>
        <p:spPr>
          <a:xfrm>
            <a:off x="8856452" y="3177396"/>
            <a:ext cx="33355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B06FBA-4A27-F4E3-4BFB-8E70AC1DB280}"/>
              </a:ext>
            </a:extLst>
          </p:cNvPr>
          <p:cNvSpPr txBox="1"/>
          <p:nvPr/>
        </p:nvSpPr>
        <p:spPr>
          <a:xfrm>
            <a:off x="4313208" y="6211019"/>
            <a:ext cx="36662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err="1">
                <a:latin typeface="Calibri"/>
                <a:ea typeface="Calibri"/>
                <a:cs typeface="Calibri"/>
              </a:rPr>
              <a:t>hanner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err="1">
                <a:latin typeface="Calibri"/>
                <a:ea typeface="Calibri"/>
                <a:cs typeface="Calibri"/>
              </a:rPr>
              <a:t>awr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err="1">
                <a:latin typeface="Calibri"/>
                <a:ea typeface="Calibri"/>
                <a:cs typeface="Calibri"/>
              </a:rPr>
              <a:t>wedi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_____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6C32D9-39E2-0B30-17E9-1A68946FDFF1}"/>
              </a:ext>
            </a:extLst>
          </p:cNvPr>
          <p:cNvSpPr txBox="1"/>
          <p:nvPr/>
        </p:nvSpPr>
        <p:spPr>
          <a:xfrm>
            <a:off x="531961" y="3177396"/>
            <a:ext cx="28035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err="1">
                <a:latin typeface="Calibri"/>
                <a:ea typeface="Calibri"/>
                <a:cs typeface="Calibri"/>
              </a:rPr>
              <a:t>chwarter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err="1">
                <a:latin typeface="Calibri"/>
                <a:ea typeface="Calibri"/>
                <a:cs typeface="Calibri"/>
              </a:rPr>
              <a:t>i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 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651496-1B24-035C-AE5D-87482EB4FBA4}"/>
              </a:ext>
            </a:extLst>
          </p:cNvPr>
          <p:cNvSpPr txBox="1"/>
          <p:nvPr/>
        </p:nvSpPr>
        <p:spPr>
          <a:xfrm>
            <a:off x="0" y="977660"/>
            <a:ext cx="227162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Mae </a:t>
            </a:r>
            <a:r>
              <a:rPr lang="en-US" sz="3200" b="1" err="1">
                <a:latin typeface="Calibri"/>
                <a:cs typeface="Calibri"/>
              </a:rPr>
              <a:t>hi'n</a:t>
            </a:r>
            <a:r>
              <a:rPr lang="en-US" sz="3200" b="1" dirty="0">
                <a:latin typeface="Calibri"/>
                <a:cs typeface="Calibri"/>
              </a:rPr>
              <a:t>...</a:t>
            </a:r>
            <a:endParaRPr lang="en-US" sz="3200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5840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6,242 Clock No Hands Royalty-Free Photos and Stock Images ...">
            <a:extLst>
              <a:ext uri="{FF2B5EF4-FFF2-40B4-BE49-F238E27FC236}">
                <a16:creationId xmlns:a16="http://schemas.microsoft.com/office/drawing/2014/main" id="{E98D99B4-5919-E325-7439-94D0AFFC5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92" b="258"/>
          <a:stretch/>
        </p:blipFill>
        <p:spPr>
          <a:xfrm>
            <a:off x="3339345" y="643467"/>
            <a:ext cx="5513310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44CFA5-1339-6F5E-0AB2-55DFEA0C156B}"/>
              </a:ext>
            </a:extLst>
          </p:cNvPr>
          <p:cNvSpPr txBox="1"/>
          <p:nvPr/>
        </p:nvSpPr>
        <p:spPr>
          <a:xfrm>
            <a:off x="4787660" y="28755"/>
            <a:ext cx="263105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ea typeface="Calibri"/>
                <a:cs typeface="Calibri"/>
              </a:rPr>
              <a:t>_____ </a:t>
            </a:r>
            <a:r>
              <a:rPr lang="en-US" sz="2800" err="1">
                <a:latin typeface="Calibri"/>
                <a:ea typeface="Calibri"/>
                <a:cs typeface="Calibri"/>
              </a:rPr>
              <a:t>o'r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latin typeface="Calibri"/>
                <a:ea typeface="Calibri"/>
                <a:cs typeface="Calibri"/>
              </a:rPr>
              <a:t>gloch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E77285-6185-630D-6415-27E27808D43A}"/>
              </a:ext>
            </a:extLst>
          </p:cNvPr>
          <p:cNvSpPr txBox="1"/>
          <p:nvPr/>
        </p:nvSpPr>
        <p:spPr>
          <a:xfrm>
            <a:off x="8856452" y="3177396"/>
            <a:ext cx="33355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chwarter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wedi</a:t>
            </a:r>
            <a: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_____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B06FBA-4A27-F4E3-4BFB-8E70AC1DB280}"/>
              </a:ext>
            </a:extLst>
          </p:cNvPr>
          <p:cNvSpPr txBox="1"/>
          <p:nvPr/>
        </p:nvSpPr>
        <p:spPr>
          <a:xfrm>
            <a:off x="4313208" y="6211019"/>
            <a:ext cx="36662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hanner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awr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wedi</a:t>
            </a:r>
            <a: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_____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6C32D9-39E2-0B30-17E9-1A68946FDFF1}"/>
              </a:ext>
            </a:extLst>
          </p:cNvPr>
          <p:cNvSpPr txBox="1"/>
          <p:nvPr/>
        </p:nvSpPr>
        <p:spPr>
          <a:xfrm>
            <a:off x="531961" y="3177396"/>
            <a:ext cx="28035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ea typeface="Calibri"/>
                <a:cs typeface="Calibri"/>
              </a:rPr>
              <a:t>i</a:t>
            </a:r>
            <a:r>
              <a:rPr lang="en-US" sz="2800" dirty="0">
                <a:latin typeface="Calibri"/>
                <a:ea typeface="Calibri"/>
                <a:cs typeface="Calibri"/>
              </a:rPr>
              <a:t>  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DD34D5-E271-D753-E1FF-34E7DD230D26}"/>
              </a:ext>
            </a:extLst>
          </p:cNvPr>
          <p:cNvSpPr txBox="1"/>
          <p:nvPr/>
        </p:nvSpPr>
        <p:spPr>
          <a:xfrm>
            <a:off x="0" y="977660"/>
            <a:ext cx="227162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Mae </a:t>
            </a:r>
            <a:r>
              <a:rPr lang="en-US" sz="3200" b="1" err="1">
                <a:latin typeface="Calibri"/>
                <a:cs typeface="Calibri"/>
              </a:rPr>
              <a:t>hi'n</a:t>
            </a:r>
            <a:r>
              <a:rPr lang="en-US" sz="3200" b="1" dirty="0">
                <a:latin typeface="Calibri"/>
                <a:cs typeface="Calibri"/>
              </a:rPr>
              <a:t>...</a:t>
            </a:r>
            <a:endParaRPr lang="en-US" sz="3200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0425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6,242 Clock No Hands Royalty-Free Photos and Stock Images ...">
            <a:extLst>
              <a:ext uri="{FF2B5EF4-FFF2-40B4-BE49-F238E27FC236}">
                <a16:creationId xmlns:a16="http://schemas.microsoft.com/office/drawing/2014/main" id="{E98D99B4-5919-E325-7439-94D0AFFC5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92" b="258"/>
          <a:stretch/>
        </p:blipFill>
        <p:spPr>
          <a:xfrm>
            <a:off x="3339345" y="643467"/>
            <a:ext cx="5513310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44CFA5-1339-6F5E-0AB2-55DFEA0C156B}"/>
              </a:ext>
            </a:extLst>
          </p:cNvPr>
          <p:cNvSpPr txBox="1"/>
          <p:nvPr/>
        </p:nvSpPr>
        <p:spPr>
          <a:xfrm>
            <a:off x="4787660" y="28755"/>
            <a:ext cx="263105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_____ </a:t>
            </a:r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o'r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gloch</a:t>
            </a:r>
            <a:endParaRPr lang="en-US" sz="2800">
              <a:highlight>
                <a:srgbClr val="FFFF00"/>
              </a:highlight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E77285-6185-630D-6415-27E27808D43A}"/>
              </a:ext>
            </a:extLst>
          </p:cNvPr>
          <p:cNvSpPr txBox="1"/>
          <p:nvPr/>
        </p:nvSpPr>
        <p:spPr>
          <a:xfrm>
            <a:off x="8856452" y="3177396"/>
            <a:ext cx="33355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2800" dirty="0">
                <a:latin typeface="Calibri"/>
                <a:ea typeface="Calibri"/>
                <a:cs typeface="Calibri"/>
              </a:rPr>
              <a:t> _____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B06FBA-4A27-F4E3-4BFB-8E70AC1DB280}"/>
              </a:ext>
            </a:extLst>
          </p:cNvPr>
          <p:cNvSpPr txBox="1"/>
          <p:nvPr/>
        </p:nvSpPr>
        <p:spPr>
          <a:xfrm>
            <a:off x="4313208" y="6211019"/>
            <a:ext cx="36662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 err="1">
                <a:latin typeface="Calibri"/>
                <a:ea typeface="Calibri"/>
                <a:cs typeface="Calibri"/>
              </a:rPr>
              <a:t>hanner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ea typeface="Calibri"/>
                <a:cs typeface="Calibri"/>
              </a:rPr>
              <a:t>awr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2800" dirty="0">
                <a:latin typeface="Calibri"/>
                <a:ea typeface="Calibri"/>
                <a:cs typeface="Calibri"/>
              </a:rPr>
              <a:t> _____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6C32D9-39E2-0B30-17E9-1A68946FDFF1}"/>
              </a:ext>
            </a:extLst>
          </p:cNvPr>
          <p:cNvSpPr txBox="1"/>
          <p:nvPr/>
        </p:nvSpPr>
        <p:spPr>
          <a:xfrm>
            <a:off x="531961" y="3177396"/>
            <a:ext cx="28035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chwarter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i</a:t>
            </a:r>
            <a:r>
              <a:rPr lang="en-US" sz="2800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  _____</a:t>
            </a: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DD3DD6F0-F5AD-26BC-6719-CE1CDB691ECC}"/>
              </a:ext>
            </a:extLst>
          </p:cNvPr>
          <p:cNvSpPr/>
          <p:nvPr/>
        </p:nvSpPr>
        <p:spPr>
          <a:xfrm rot="2100000">
            <a:off x="517585" y="-301925"/>
            <a:ext cx="3278037" cy="3177396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E7866F-022C-AA40-F955-7914FEF57752}"/>
              </a:ext>
            </a:extLst>
          </p:cNvPr>
          <p:cNvSpPr txBox="1"/>
          <p:nvPr/>
        </p:nvSpPr>
        <p:spPr>
          <a:xfrm>
            <a:off x="1567132" y="992037"/>
            <a:ext cx="11645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</p:spTree>
    <p:extLst>
      <p:ext uri="{BB962C8B-B14F-4D97-AF65-F5344CB8AC3E}">
        <p14:creationId xmlns:p14="http://schemas.microsoft.com/office/powerpoint/2010/main" val="680960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1095-72E7-93CA-7923-966DFC90B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164" y="5808007"/>
            <a:ext cx="10515600" cy="1325563"/>
          </a:xfrm>
        </p:spPr>
        <p:txBody>
          <a:bodyPr/>
          <a:lstStyle/>
          <a:p>
            <a:r>
              <a:rPr lang="cy-GB">
                <a:latin typeface="Calibri"/>
                <a:cs typeface="Calibri"/>
              </a:rPr>
              <a:t>hanner awr wedi _____. </a:t>
            </a:r>
          </a:p>
        </p:txBody>
      </p:sp>
      <p:pic>
        <p:nvPicPr>
          <p:cNvPr id="4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5A36601D-02B9-7AAD-57F3-CAEF975EC5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1" y="1250531"/>
            <a:ext cx="4351338" cy="43513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FBFE4B-08F7-DCC6-2D34-D5D632B1D5F5}"/>
              </a:ext>
            </a:extLst>
          </p:cNvPr>
          <p:cNvSpPr txBox="1"/>
          <p:nvPr/>
        </p:nvSpPr>
        <p:spPr>
          <a:xfrm>
            <a:off x="5862041" y="5605209"/>
            <a:ext cx="2519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latin typeface="Calibri"/>
                <a:ea typeface="Calibri"/>
                <a:cs typeface="Calibri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487606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C1E58-7F9E-E773-5E34-CCDAFDD8E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6" y="215362"/>
            <a:ext cx="882770" cy="4550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955A70-0E8B-90E8-FAC5-43649DE8556D}"/>
              </a:ext>
            </a:extLst>
          </p:cNvPr>
          <p:cNvSpPr txBox="1"/>
          <p:nvPr/>
        </p:nvSpPr>
        <p:spPr>
          <a:xfrm>
            <a:off x="531963" y="21566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1     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806292-7788-BE8C-7AF1-959BB6008A07}"/>
              </a:ext>
            </a:extLst>
          </p:cNvPr>
          <p:cNvSpPr txBox="1"/>
          <p:nvPr/>
        </p:nvSpPr>
        <p:spPr>
          <a:xfrm>
            <a:off x="531962" y="776376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2     dau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46EF1-A5A2-D0B9-ED9E-BDC0DFB7C4CA}"/>
              </a:ext>
            </a:extLst>
          </p:cNvPr>
          <p:cNvSpPr txBox="1"/>
          <p:nvPr/>
        </p:nvSpPr>
        <p:spPr>
          <a:xfrm>
            <a:off x="531963" y="1351471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3     tri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6927AA-67F4-87CF-B223-DBB54543D7A8}"/>
              </a:ext>
            </a:extLst>
          </p:cNvPr>
          <p:cNvSpPr txBox="1"/>
          <p:nvPr/>
        </p:nvSpPr>
        <p:spPr>
          <a:xfrm>
            <a:off x="474453" y="1912188"/>
            <a:ext cx="23866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4   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pedwar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A6209-A93A-3059-9CAB-33E6D405E7F2}"/>
              </a:ext>
            </a:extLst>
          </p:cNvPr>
          <p:cNvSpPr txBox="1"/>
          <p:nvPr/>
        </p:nvSpPr>
        <p:spPr>
          <a:xfrm>
            <a:off x="531962" y="2372263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5     pump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6256F7-4567-34FC-3427-C98EFF033E8B}"/>
              </a:ext>
            </a:extLst>
          </p:cNvPr>
          <p:cNvSpPr txBox="1"/>
          <p:nvPr/>
        </p:nvSpPr>
        <p:spPr>
          <a:xfrm>
            <a:off x="474453" y="2947357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6     </a:t>
            </a:r>
            <a:r>
              <a:rPr lang="en-US" sz="2400" dirty="0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51655-7F12-2780-AA66-BEB40FB347AD}"/>
              </a:ext>
            </a:extLst>
          </p:cNvPr>
          <p:cNvSpPr txBox="1"/>
          <p:nvPr/>
        </p:nvSpPr>
        <p:spPr>
          <a:xfrm>
            <a:off x="531962" y="3522452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7     saith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21D9A7-EFE8-58A8-66BF-75155B6D65FB}"/>
              </a:ext>
            </a:extLst>
          </p:cNvPr>
          <p:cNvSpPr txBox="1"/>
          <p:nvPr/>
        </p:nvSpPr>
        <p:spPr>
          <a:xfrm>
            <a:off x="531963" y="408317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8     wyth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7F2E34-3A0F-2551-2379-F072815612E3}"/>
              </a:ext>
            </a:extLst>
          </p:cNvPr>
          <p:cNvSpPr txBox="1"/>
          <p:nvPr/>
        </p:nvSpPr>
        <p:spPr>
          <a:xfrm>
            <a:off x="531962" y="4543244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9   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9498FB-81A5-EC93-4603-F6B860D8A168}"/>
              </a:ext>
            </a:extLst>
          </p:cNvPr>
          <p:cNvSpPr txBox="1"/>
          <p:nvPr/>
        </p:nvSpPr>
        <p:spPr>
          <a:xfrm>
            <a:off x="531963" y="5118339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10   deg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C4765C-B65E-52E9-B357-19A1D82B5E19}"/>
              </a:ext>
            </a:extLst>
          </p:cNvPr>
          <p:cNvSpPr txBox="1"/>
          <p:nvPr/>
        </p:nvSpPr>
        <p:spPr>
          <a:xfrm>
            <a:off x="474453" y="5679055"/>
            <a:ext cx="27892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11   un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E7BFA8-EC61-6971-6585-A76A8E155B0A}"/>
              </a:ext>
            </a:extLst>
          </p:cNvPr>
          <p:cNvSpPr txBox="1"/>
          <p:nvPr/>
        </p:nvSpPr>
        <p:spPr>
          <a:xfrm>
            <a:off x="474454" y="6254150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12   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  <a:endParaRPr lang="en-US" dirty="0" err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6C6BB2-36FD-D493-AF5B-D9A369DCADF3}"/>
              </a:ext>
            </a:extLst>
          </p:cNvPr>
          <p:cNvSpPr txBox="1"/>
          <p:nvPr/>
        </p:nvSpPr>
        <p:spPr>
          <a:xfrm>
            <a:off x="9259018" y="25879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un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97FD54-F541-C8D9-C179-991A5A1B0DC9}"/>
              </a:ext>
            </a:extLst>
          </p:cNvPr>
          <p:cNvSpPr txBox="1"/>
          <p:nvPr/>
        </p:nvSpPr>
        <p:spPr>
          <a:xfrm>
            <a:off x="9259017" y="819507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alibri"/>
                <a:ea typeface="Calibri"/>
                <a:cs typeface="Calibri"/>
              </a:rPr>
              <a:t>dau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BED370-6E59-60DA-2647-29055078F3DC}"/>
              </a:ext>
            </a:extLst>
          </p:cNvPr>
          <p:cNvSpPr txBox="1"/>
          <p:nvPr/>
        </p:nvSpPr>
        <p:spPr>
          <a:xfrm>
            <a:off x="9259018" y="1394602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tri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3A6DE5-B3F5-6E4C-50E3-721751750C4A}"/>
              </a:ext>
            </a:extLst>
          </p:cNvPr>
          <p:cNvSpPr txBox="1"/>
          <p:nvPr/>
        </p:nvSpPr>
        <p:spPr>
          <a:xfrm>
            <a:off x="9259017" y="1854677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alibri"/>
                <a:ea typeface="Calibri"/>
                <a:cs typeface="Calibri"/>
              </a:rPr>
              <a:t>pedwar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C731A2-543A-2ACC-B5DD-58DE5016D466}"/>
              </a:ext>
            </a:extLst>
          </p:cNvPr>
          <p:cNvSpPr txBox="1"/>
          <p:nvPr/>
        </p:nvSpPr>
        <p:spPr>
          <a:xfrm>
            <a:off x="9259017" y="2415394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pump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8C9ACB-6DAA-0202-CA6E-7602E4CC26D4}"/>
              </a:ext>
            </a:extLst>
          </p:cNvPr>
          <p:cNvSpPr txBox="1"/>
          <p:nvPr/>
        </p:nvSpPr>
        <p:spPr>
          <a:xfrm>
            <a:off x="9259017" y="2990488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FF6C71-664B-4B07-2439-81825C8B68D2}"/>
              </a:ext>
            </a:extLst>
          </p:cNvPr>
          <p:cNvSpPr txBox="1"/>
          <p:nvPr/>
        </p:nvSpPr>
        <p:spPr>
          <a:xfrm>
            <a:off x="9259017" y="3565583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saith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D6E8770-EB70-B2BC-66ED-6B7111F9ACFC}"/>
              </a:ext>
            </a:extLst>
          </p:cNvPr>
          <p:cNvSpPr txBox="1"/>
          <p:nvPr/>
        </p:nvSpPr>
        <p:spPr>
          <a:xfrm>
            <a:off x="9259018" y="412630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wyth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97DB543-E7D3-AB51-B8E8-1B73D8D66718}"/>
              </a:ext>
            </a:extLst>
          </p:cNvPr>
          <p:cNvSpPr txBox="1"/>
          <p:nvPr/>
        </p:nvSpPr>
        <p:spPr>
          <a:xfrm>
            <a:off x="9259017" y="458637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80B47C0-2A3D-FCDA-BD55-35480DCC90B5}"/>
              </a:ext>
            </a:extLst>
          </p:cNvPr>
          <p:cNvSpPr txBox="1"/>
          <p:nvPr/>
        </p:nvSpPr>
        <p:spPr>
          <a:xfrm>
            <a:off x="9259018" y="5161470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deg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10B0B8-3056-0658-35F5-801EDC8FCDB7}"/>
              </a:ext>
            </a:extLst>
          </p:cNvPr>
          <p:cNvSpPr txBox="1"/>
          <p:nvPr/>
        </p:nvSpPr>
        <p:spPr>
          <a:xfrm>
            <a:off x="9259017" y="5722186"/>
            <a:ext cx="16821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A0E0F3-A8DA-3130-FD5E-BA305A367115}"/>
              </a:ext>
            </a:extLst>
          </p:cNvPr>
          <p:cNvSpPr txBox="1"/>
          <p:nvPr/>
        </p:nvSpPr>
        <p:spPr>
          <a:xfrm>
            <a:off x="9259018" y="6297281"/>
            <a:ext cx="14521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74C9AA-999D-EABD-1E58-10C714C59E92}"/>
              </a:ext>
            </a:extLst>
          </p:cNvPr>
          <p:cNvSpPr txBox="1"/>
          <p:nvPr/>
        </p:nvSpPr>
        <p:spPr>
          <a:xfrm>
            <a:off x="3838754" y="244414"/>
            <a:ext cx="2386642" cy="6508462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dirty="0" err="1">
                <a:latin typeface="Calibri"/>
                <a:cs typeface="Calibri"/>
              </a:rPr>
              <a:t>hi'n</a:t>
            </a:r>
            <a:endParaRPr lang="en-US" sz="2800" dirty="0">
              <a:latin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852E3-0617-B303-A5B1-20614101E0AF}"/>
              </a:ext>
            </a:extLst>
          </p:cNvPr>
          <p:cNvSpPr txBox="1"/>
          <p:nvPr/>
        </p:nvSpPr>
        <p:spPr>
          <a:xfrm>
            <a:off x="9252629" y="453685"/>
            <a:ext cx="23029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____________________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58E4A4-1BBA-06D0-276E-1DC8D8E8CA2A}"/>
              </a:ext>
            </a:extLst>
          </p:cNvPr>
          <p:cNvSpPr txBox="1"/>
          <p:nvPr/>
        </p:nvSpPr>
        <p:spPr>
          <a:xfrm>
            <a:off x="6334663" y="238663"/>
            <a:ext cx="2774828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err="1">
                <a:latin typeface="Calibri"/>
                <a:cs typeface="Calibri"/>
              </a:rPr>
              <a:t>hanner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awr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wedi</a:t>
            </a:r>
            <a:endParaRPr lang="en-US" sz="2800">
              <a:latin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4000" dirty="0">
              <a:latin typeface="Calibri"/>
              <a:ea typeface="Calibri"/>
              <a:cs typeface="Calibri"/>
            </a:endParaRPr>
          </a:p>
          <a:p>
            <a:pPr algn="r"/>
            <a:endParaRPr lang="en-US" sz="28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pic>
        <p:nvPicPr>
          <p:cNvPr id="32" name="Content Placeholder 3" descr="A clock with a blue needle&#10;&#10;Description automatically generated">
            <a:extLst>
              <a:ext uri="{FF2B5EF4-FFF2-40B4-BE49-F238E27FC236}">
                <a16:creationId xmlns:a16="http://schemas.microsoft.com/office/drawing/2014/main" id="{F0224EC0-DDBC-AB0E-210F-43298A24B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180" y="919852"/>
            <a:ext cx="1605264" cy="1576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3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2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B6D58-E36D-FA18-B8BA-818E09ADA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5823" y="2809276"/>
            <a:ext cx="4333334" cy="1239299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alibri"/>
                <a:cs typeface="Calibri"/>
              </a:rPr>
              <a:t>chwarter </a:t>
            </a:r>
            <a:br>
              <a:rPr lang="cy-GB" dirty="0">
                <a:latin typeface="Calibri"/>
                <a:cs typeface="Calibri"/>
              </a:rPr>
            </a:br>
            <a:r>
              <a:rPr lang="cy-GB" dirty="0">
                <a:latin typeface="Calibri"/>
                <a:cs typeface="Calibri"/>
              </a:rPr>
              <a:t>wedi ____</a:t>
            </a:r>
          </a:p>
        </p:txBody>
      </p:sp>
      <p:pic>
        <p:nvPicPr>
          <p:cNvPr id="4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29CEB655-61BF-F4DD-7BC9-60C40253A9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1" y="1250531"/>
            <a:ext cx="4351338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F56093-D60C-6C34-3489-53C2BF79B37B}"/>
              </a:ext>
            </a:extLst>
          </p:cNvPr>
          <p:cNvSpPr txBox="1"/>
          <p:nvPr/>
        </p:nvSpPr>
        <p:spPr>
          <a:xfrm>
            <a:off x="8263060" y="3232945"/>
            <a:ext cx="2519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latin typeface="Calibri"/>
                <a:ea typeface="Calibri"/>
                <a:cs typeface="Calibri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638657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9828C687-A935-5179-267C-941DD5D77FA6}"/>
              </a:ext>
            </a:extLst>
          </p:cNvPr>
          <p:cNvSpPr txBox="1"/>
          <p:nvPr/>
        </p:nvSpPr>
        <p:spPr>
          <a:xfrm>
            <a:off x="9259017" y="244412"/>
            <a:ext cx="2300378" cy="6479708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C1E58-7F9E-E773-5E34-CCDAFDD8E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6" y="215362"/>
            <a:ext cx="882770" cy="4550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955A70-0E8B-90E8-FAC5-43649DE8556D}"/>
              </a:ext>
            </a:extLst>
          </p:cNvPr>
          <p:cNvSpPr txBox="1"/>
          <p:nvPr/>
        </p:nvSpPr>
        <p:spPr>
          <a:xfrm>
            <a:off x="531963" y="21566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1     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806292-7788-BE8C-7AF1-959BB6008A07}"/>
              </a:ext>
            </a:extLst>
          </p:cNvPr>
          <p:cNvSpPr txBox="1"/>
          <p:nvPr/>
        </p:nvSpPr>
        <p:spPr>
          <a:xfrm>
            <a:off x="531962" y="776376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2     dau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46EF1-A5A2-D0B9-ED9E-BDC0DFB7C4CA}"/>
              </a:ext>
            </a:extLst>
          </p:cNvPr>
          <p:cNvSpPr txBox="1"/>
          <p:nvPr/>
        </p:nvSpPr>
        <p:spPr>
          <a:xfrm>
            <a:off x="531963" y="1351471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3     tri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6927AA-67F4-87CF-B223-DBB54543D7A8}"/>
              </a:ext>
            </a:extLst>
          </p:cNvPr>
          <p:cNvSpPr txBox="1"/>
          <p:nvPr/>
        </p:nvSpPr>
        <p:spPr>
          <a:xfrm>
            <a:off x="474453" y="1912188"/>
            <a:ext cx="23866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4   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pedwar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A6209-A93A-3059-9CAB-33E6D405E7F2}"/>
              </a:ext>
            </a:extLst>
          </p:cNvPr>
          <p:cNvSpPr txBox="1"/>
          <p:nvPr/>
        </p:nvSpPr>
        <p:spPr>
          <a:xfrm>
            <a:off x="531962" y="2372263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5     pump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6256F7-4567-34FC-3427-C98EFF033E8B}"/>
              </a:ext>
            </a:extLst>
          </p:cNvPr>
          <p:cNvSpPr txBox="1"/>
          <p:nvPr/>
        </p:nvSpPr>
        <p:spPr>
          <a:xfrm>
            <a:off x="474453" y="2947357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6     </a:t>
            </a:r>
            <a:r>
              <a:rPr lang="en-US" sz="2400" dirty="0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51655-7F12-2780-AA66-BEB40FB347AD}"/>
              </a:ext>
            </a:extLst>
          </p:cNvPr>
          <p:cNvSpPr txBox="1"/>
          <p:nvPr/>
        </p:nvSpPr>
        <p:spPr>
          <a:xfrm>
            <a:off x="531962" y="3522452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7     saith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21D9A7-EFE8-58A8-66BF-75155B6D65FB}"/>
              </a:ext>
            </a:extLst>
          </p:cNvPr>
          <p:cNvSpPr txBox="1"/>
          <p:nvPr/>
        </p:nvSpPr>
        <p:spPr>
          <a:xfrm>
            <a:off x="531963" y="408317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8     wyth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7F2E34-3A0F-2551-2379-F072815612E3}"/>
              </a:ext>
            </a:extLst>
          </p:cNvPr>
          <p:cNvSpPr txBox="1"/>
          <p:nvPr/>
        </p:nvSpPr>
        <p:spPr>
          <a:xfrm>
            <a:off x="531962" y="4543244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9   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9498FB-81A5-EC93-4603-F6B860D8A168}"/>
              </a:ext>
            </a:extLst>
          </p:cNvPr>
          <p:cNvSpPr txBox="1"/>
          <p:nvPr/>
        </p:nvSpPr>
        <p:spPr>
          <a:xfrm>
            <a:off x="531963" y="5118339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10   deg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C4765C-B65E-52E9-B357-19A1D82B5E19}"/>
              </a:ext>
            </a:extLst>
          </p:cNvPr>
          <p:cNvSpPr txBox="1"/>
          <p:nvPr/>
        </p:nvSpPr>
        <p:spPr>
          <a:xfrm>
            <a:off x="474453" y="5679055"/>
            <a:ext cx="27892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11   un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E7BFA8-EC61-6971-6585-A76A8E155B0A}"/>
              </a:ext>
            </a:extLst>
          </p:cNvPr>
          <p:cNvSpPr txBox="1"/>
          <p:nvPr/>
        </p:nvSpPr>
        <p:spPr>
          <a:xfrm>
            <a:off x="474454" y="6254150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12   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  <a:endParaRPr lang="en-US" dirty="0" err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6C6BB2-36FD-D493-AF5B-D9A369DCADF3}"/>
              </a:ext>
            </a:extLst>
          </p:cNvPr>
          <p:cNvSpPr txBox="1"/>
          <p:nvPr/>
        </p:nvSpPr>
        <p:spPr>
          <a:xfrm>
            <a:off x="9259018" y="25879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un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97FD54-F541-C8D9-C179-991A5A1B0DC9}"/>
              </a:ext>
            </a:extLst>
          </p:cNvPr>
          <p:cNvSpPr txBox="1"/>
          <p:nvPr/>
        </p:nvSpPr>
        <p:spPr>
          <a:xfrm>
            <a:off x="9259017" y="819507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alibri"/>
                <a:ea typeface="Calibri"/>
                <a:cs typeface="Calibri"/>
              </a:rPr>
              <a:t>dau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BED370-6E59-60DA-2647-29055078F3DC}"/>
              </a:ext>
            </a:extLst>
          </p:cNvPr>
          <p:cNvSpPr txBox="1"/>
          <p:nvPr/>
        </p:nvSpPr>
        <p:spPr>
          <a:xfrm>
            <a:off x="9259018" y="1394602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tri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3A6DE5-B3F5-6E4C-50E3-721751750C4A}"/>
              </a:ext>
            </a:extLst>
          </p:cNvPr>
          <p:cNvSpPr txBox="1"/>
          <p:nvPr/>
        </p:nvSpPr>
        <p:spPr>
          <a:xfrm>
            <a:off x="9259017" y="1854677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alibri"/>
                <a:ea typeface="Calibri"/>
                <a:cs typeface="Calibri"/>
              </a:rPr>
              <a:t>pedwar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C731A2-543A-2ACC-B5DD-58DE5016D466}"/>
              </a:ext>
            </a:extLst>
          </p:cNvPr>
          <p:cNvSpPr txBox="1"/>
          <p:nvPr/>
        </p:nvSpPr>
        <p:spPr>
          <a:xfrm>
            <a:off x="9259017" y="2415394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pump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8C9ACB-6DAA-0202-CA6E-7602E4CC26D4}"/>
              </a:ext>
            </a:extLst>
          </p:cNvPr>
          <p:cNvSpPr txBox="1"/>
          <p:nvPr/>
        </p:nvSpPr>
        <p:spPr>
          <a:xfrm>
            <a:off x="9259017" y="2990488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FF6C71-664B-4B07-2439-81825C8B68D2}"/>
              </a:ext>
            </a:extLst>
          </p:cNvPr>
          <p:cNvSpPr txBox="1"/>
          <p:nvPr/>
        </p:nvSpPr>
        <p:spPr>
          <a:xfrm>
            <a:off x="9259017" y="3565583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saith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D6E8770-EB70-B2BC-66ED-6B7111F9ACFC}"/>
              </a:ext>
            </a:extLst>
          </p:cNvPr>
          <p:cNvSpPr txBox="1"/>
          <p:nvPr/>
        </p:nvSpPr>
        <p:spPr>
          <a:xfrm>
            <a:off x="9259018" y="412630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wyth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97DB543-E7D3-AB51-B8E8-1B73D8D66718}"/>
              </a:ext>
            </a:extLst>
          </p:cNvPr>
          <p:cNvSpPr txBox="1"/>
          <p:nvPr/>
        </p:nvSpPr>
        <p:spPr>
          <a:xfrm>
            <a:off x="9259017" y="458637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80B47C0-2A3D-FCDA-BD55-35480DCC90B5}"/>
              </a:ext>
            </a:extLst>
          </p:cNvPr>
          <p:cNvSpPr txBox="1"/>
          <p:nvPr/>
        </p:nvSpPr>
        <p:spPr>
          <a:xfrm>
            <a:off x="9259018" y="5161470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deg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10B0B8-3056-0658-35F5-801EDC8FCDB7}"/>
              </a:ext>
            </a:extLst>
          </p:cNvPr>
          <p:cNvSpPr txBox="1"/>
          <p:nvPr/>
        </p:nvSpPr>
        <p:spPr>
          <a:xfrm>
            <a:off x="9259017" y="5722186"/>
            <a:ext cx="16821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A0E0F3-A8DA-3130-FD5E-BA305A367115}"/>
              </a:ext>
            </a:extLst>
          </p:cNvPr>
          <p:cNvSpPr txBox="1"/>
          <p:nvPr/>
        </p:nvSpPr>
        <p:spPr>
          <a:xfrm>
            <a:off x="9259018" y="6297281"/>
            <a:ext cx="14521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74C9AA-999D-EABD-1E58-10C714C59E92}"/>
              </a:ext>
            </a:extLst>
          </p:cNvPr>
          <p:cNvSpPr txBox="1"/>
          <p:nvPr/>
        </p:nvSpPr>
        <p:spPr>
          <a:xfrm>
            <a:off x="3838754" y="244414"/>
            <a:ext cx="2386642" cy="6508462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dirty="0" err="1">
                <a:latin typeface="Calibri"/>
                <a:cs typeface="Calibri"/>
              </a:rPr>
              <a:t>hi'n</a:t>
            </a:r>
            <a:endParaRPr lang="en-US" sz="2800" dirty="0">
              <a:latin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852E3-0617-B303-A5B1-20614101E0AF}"/>
              </a:ext>
            </a:extLst>
          </p:cNvPr>
          <p:cNvSpPr txBox="1"/>
          <p:nvPr/>
        </p:nvSpPr>
        <p:spPr>
          <a:xfrm>
            <a:off x="9252629" y="453685"/>
            <a:ext cx="23029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____________________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58E4A4-1BBA-06D0-276E-1DC8D8E8CA2A}"/>
              </a:ext>
            </a:extLst>
          </p:cNvPr>
          <p:cNvSpPr txBox="1"/>
          <p:nvPr/>
        </p:nvSpPr>
        <p:spPr>
          <a:xfrm>
            <a:off x="6334663" y="238663"/>
            <a:ext cx="2774828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800" dirty="0" err="1">
                <a:latin typeface="Calibri"/>
                <a:cs typeface="Calibri"/>
              </a:rPr>
              <a:t>chwarter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cs typeface="Calibri"/>
              </a:rPr>
              <a:t>wedi</a:t>
            </a:r>
            <a:endParaRPr lang="en-US" sz="2800" dirty="0">
              <a:latin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4000" dirty="0">
              <a:latin typeface="Calibri"/>
              <a:ea typeface="Calibri"/>
              <a:cs typeface="Calibri"/>
            </a:endParaRPr>
          </a:p>
          <a:p>
            <a:pPr algn="r"/>
            <a:endParaRPr lang="en-US" sz="28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pic>
        <p:nvPicPr>
          <p:cNvPr id="31" name="Content Placeholder 3" descr="A clock with a blue and orange dial&#10;&#10;Description automatically generated">
            <a:extLst>
              <a:ext uri="{FF2B5EF4-FFF2-40B4-BE49-F238E27FC236}">
                <a16:creationId xmlns:a16="http://schemas.microsoft.com/office/drawing/2014/main" id="{50A8613E-55B0-78E2-8357-1D7EE7D265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5199" y="934230"/>
            <a:ext cx="1605265" cy="1547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62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2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5C606-E348-E09F-86DC-41D110627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27" y="2751767"/>
            <a:ext cx="3902015" cy="1239299"/>
          </a:xfrm>
        </p:spPr>
        <p:txBody>
          <a:bodyPr>
            <a:normAutofit/>
          </a:bodyPr>
          <a:lstStyle/>
          <a:p>
            <a:r>
              <a:rPr lang="cy-GB">
                <a:latin typeface="Calibri"/>
                <a:cs typeface="Calibri"/>
              </a:rPr>
              <a:t>chwarter </a:t>
            </a:r>
            <a:r>
              <a:rPr lang="cy-GB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lang="cy-GB">
                <a:latin typeface="Calibri"/>
                <a:cs typeface="Calibri"/>
              </a:rPr>
              <a:t> ___</a:t>
            </a:r>
          </a:p>
        </p:txBody>
      </p:sp>
      <p:pic>
        <p:nvPicPr>
          <p:cNvPr id="4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C8E7F316-0E38-E669-6832-D5B1A78AB5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1" y="1250531"/>
            <a:ext cx="4351338" cy="4351338"/>
          </a:xfrm>
        </p:spPr>
      </p:pic>
      <p:sp>
        <p:nvSpPr>
          <p:cNvPr id="5" name="Star: 5 Points 4">
            <a:extLst>
              <a:ext uri="{FF2B5EF4-FFF2-40B4-BE49-F238E27FC236}">
                <a16:creationId xmlns:a16="http://schemas.microsoft.com/office/drawing/2014/main" id="{08BAA413-EF25-478E-8CE1-23032596F865}"/>
              </a:ext>
            </a:extLst>
          </p:cNvPr>
          <p:cNvSpPr/>
          <p:nvPr/>
        </p:nvSpPr>
        <p:spPr>
          <a:xfrm rot="2100000">
            <a:off x="8568906" y="172528"/>
            <a:ext cx="3278037" cy="3177396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C873D6-7949-5936-62F5-21021B89457F}"/>
              </a:ext>
            </a:extLst>
          </p:cNvPr>
          <p:cNvSpPr txBox="1"/>
          <p:nvPr/>
        </p:nvSpPr>
        <p:spPr>
          <a:xfrm>
            <a:off x="9618453" y="1466490"/>
            <a:ext cx="11645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769B63-9414-A08A-6C3B-B42538D587B9}"/>
              </a:ext>
            </a:extLst>
          </p:cNvPr>
          <p:cNvSpPr txBox="1"/>
          <p:nvPr/>
        </p:nvSpPr>
        <p:spPr>
          <a:xfrm>
            <a:off x="3672475" y="3167896"/>
            <a:ext cx="25193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latin typeface="Calibri"/>
                <a:cs typeface="Calibri"/>
              </a:rPr>
              <a:t>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22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C1E58-7F9E-E773-5E34-CCDAFDD8E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6" y="215362"/>
            <a:ext cx="882770" cy="4550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0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955A70-0E8B-90E8-FAC5-43649DE8556D}"/>
              </a:ext>
            </a:extLst>
          </p:cNvPr>
          <p:cNvSpPr txBox="1"/>
          <p:nvPr/>
        </p:nvSpPr>
        <p:spPr>
          <a:xfrm>
            <a:off x="531963" y="21566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1     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806292-7788-BE8C-7AF1-959BB6008A07}"/>
              </a:ext>
            </a:extLst>
          </p:cNvPr>
          <p:cNvSpPr txBox="1"/>
          <p:nvPr/>
        </p:nvSpPr>
        <p:spPr>
          <a:xfrm>
            <a:off x="531962" y="776376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2     dau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46EF1-A5A2-D0B9-ED9E-BDC0DFB7C4CA}"/>
              </a:ext>
            </a:extLst>
          </p:cNvPr>
          <p:cNvSpPr txBox="1"/>
          <p:nvPr/>
        </p:nvSpPr>
        <p:spPr>
          <a:xfrm>
            <a:off x="531963" y="1351471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3     tri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6927AA-67F4-87CF-B223-DBB54543D7A8}"/>
              </a:ext>
            </a:extLst>
          </p:cNvPr>
          <p:cNvSpPr txBox="1"/>
          <p:nvPr/>
        </p:nvSpPr>
        <p:spPr>
          <a:xfrm>
            <a:off x="474453" y="1912188"/>
            <a:ext cx="23866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4   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pedwar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A6209-A93A-3059-9CAB-33E6D405E7F2}"/>
              </a:ext>
            </a:extLst>
          </p:cNvPr>
          <p:cNvSpPr txBox="1"/>
          <p:nvPr/>
        </p:nvSpPr>
        <p:spPr>
          <a:xfrm>
            <a:off x="531962" y="2372263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5     pump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6256F7-4567-34FC-3427-C98EFF033E8B}"/>
              </a:ext>
            </a:extLst>
          </p:cNvPr>
          <p:cNvSpPr txBox="1"/>
          <p:nvPr/>
        </p:nvSpPr>
        <p:spPr>
          <a:xfrm>
            <a:off x="474453" y="2947357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6     </a:t>
            </a:r>
            <a:r>
              <a:rPr lang="en-US" sz="2400" dirty="0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C51655-7F12-2780-AA66-BEB40FB347AD}"/>
              </a:ext>
            </a:extLst>
          </p:cNvPr>
          <p:cNvSpPr txBox="1"/>
          <p:nvPr/>
        </p:nvSpPr>
        <p:spPr>
          <a:xfrm>
            <a:off x="531962" y="3522452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7     saith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21D9A7-EFE8-58A8-66BF-75155B6D65FB}"/>
              </a:ext>
            </a:extLst>
          </p:cNvPr>
          <p:cNvSpPr txBox="1"/>
          <p:nvPr/>
        </p:nvSpPr>
        <p:spPr>
          <a:xfrm>
            <a:off x="531963" y="4083170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8     wyth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7F2E34-3A0F-2551-2379-F072815612E3}"/>
              </a:ext>
            </a:extLst>
          </p:cNvPr>
          <p:cNvSpPr txBox="1"/>
          <p:nvPr/>
        </p:nvSpPr>
        <p:spPr>
          <a:xfrm>
            <a:off x="531962" y="4543244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9    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9498FB-81A5-EC93-4603-F6B860D8A168}"/>
              </a:ext>
            </a:extLst>
          </p:cNvPr>
          <p:cNvSpPr txBox="1"/>
          <p:nvPr/>
        </p:nvSpPr>
        <p:spPr>
          <a:xfrm>
            <a:off x="531963" y="5118339"/>
            <a:ext cx="21278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10   deg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C4765C-B65E-52E9-B357-19A1D82B5E19}"/>
              </a:ext>
            </a:extLst>
          </p:cNvPr>
          <p:cNvSpPr txBox="1"/>
          <p:nvPr/>
        </p:nvSpPr>
        <p:spPr>
          <a:xfrm>
            <a:off x="474453" y="5679055"/>
            <a:ext cx="27892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11   un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E7BFA8-EC61-6971-6585-A76A8E155B0A}"/>
              </a:ext>
            </a:extLst>
          </p:cNvPr>
          <p:cNvSpPr txBox="1"/>
          <p:nvPr/>
        </p:nvSpPr>
        <p:spPr>
          <a:xfrm>
            <a:off x="474454" y="6254150"/>
            <a:ext cx="250165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12   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deuddeg</a:t>
            </a:r>
            <a:endParaRPr lang="en-US" dirty="0" err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6C6BB2-36FD-D493-AF5B-D9A369DCADF3}"/>
              </a:ext>
            </a:extLst>
          </p:cNvPr>
          <p:cNvSpPr txBox="1"/>
          <p:nvPr/>
        </p:nvSpPr>
        <p:spPr>
          <a:xfrm>
            <a:off x="9330905" y="215659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un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97FD54-F541-C8D9-C179-991A5A1B0DC9}"/>
              </a:ext>
            </a:extLst>
          </p:cNvPr>
          <p:cNvSpPr txBox="1"/>
          <p:nvPr/>
        </p:nvSpPr>
        <p:spPr>
          <a:xfrm>
            <a:off x="9330904" y="77637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ddau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BED370-6E59-60DA-2647-29055078F3DC}"/>
              </a:ext>
            </a:extLst>
          </p:cNvPr>
          <p:cNvSpPr txBox="1"/>
          <p:nvPr/>
        </p:nvSpPr>
        <p:spPr>
          <a:xfrm>
            <a:off x="9330905" y="1351470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dri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3A6DE5-B3F5-6E4C-50E3-721751750C4A}"/>
              </a:ext>
            </a:extLst>
          </p:cNvPr>
          <p:cNvSpPr txBox="1"/>
          <p:nvPr/>
        </p:nvSpPr>
        <p:spPr>
          <a:xfrm>
            <a:off x="9330904" y="1811545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bedwar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C731A2-543A-2ACC-B5DD-58DE5016D466}"/>
              </a:ext>
            </a:extLst>
          </p:cNvPr>
          <p:cNvSpPr txBox="1"/>
          <p:nvPr/>
        </p:nvSpPr>
        <p:spPr>
          <a:xfrm>
            <a:off x="9330904" y="2372262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bump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8C9ACB-6DAA-0202-CA6E-7602E4CC26D4}"/>
              </a:ext>
            </a:extLst>
          </p:cNvPr>
          <p:cNvSpPr txBox="1"/>
          <p:nvPr/>
        </p:nvSpPr>
        <p:spPr>
          <a:xfrm>
            <a:off x="9330904" y="2947356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chwech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FF6C71-664B-4B07-2439-81825C8B68D2}"/>
              </a:ext>
            </a:extLst>
          </p:cNvPr>
          <p:cNvSpPr txBox="1"/>
          <p:nvPr/>
        </p:nvSpPr>
        <p:spPr>
          <a:xfrm>
            <a:off x="9330904" y="3522451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latin typeface="Calibri"/>
                <a:ea typeface="Calibri"/>
                <a:cs typeface="Calibri"/>
              </a:rPr>
              <a:t>saith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D6E8770-EB70-B2BC-66ED-6B7111F9ACFC}"/>
              </a:ext>
            </a:extLst>
          </p:cNvPr>
          <p:cNvSpPr txBox="1"/>
          <p:nvPr/>
        </p:nvSpPr>
        <p:spPr>
          <a:xfrm>
            <a:off x="9330905" y="4083169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wyth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97DB543-E7D3-AB51-B8E8-1B73D8D66718}"/>
              </a:ext>
            </a:extLst>
          </p:cNvPr>
          <p:cNvSpPr txBox="1"/>
          <p:nvPr/>
        </p:nvSpPr>
        <p:spPr>
          <a:xfrm>
            <a:off x="9330904" y="4543243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alibri"/>
                <a:ea typeface="Calibri"/>
                <a:cs typeface="Calibri"/>
              </a:rPr>
              <a:t>naw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80B47C0-2A3D-FCDA-BD55-35480DCC90B5}"/>
              </a:ext>
            </a:extLst>
          </p:cNvPr>
          <p:cNvSpPr txBox="1"/>
          <p:nvPr/>
        </p:nvSpPr>
        <p:spPr>
          <a:xfrm>
            <a:off x="9330905" y="5118338"/>
            <a:ext cx="12939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ddeg</a:t>
            </a:r>
            <a:endParaRPr lang="en-US" sz="24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110B0B8-3056-0658-35F5-801EDC8FCDB7}"/>
              </a:ext>
            </a:extLst>
          </p:cNvPr>
          <p:cNvSpPr txBox="1"/>
          <p:nvPr/>
        </p:nvSpPr>
        <p:spPr>
          <a:xfrm>
            <a:off x="9330904" y="5679054"/>
            <a:ext cx="16821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un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ddeg</a:t>
            </a: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A0E0F3-A8DA-3130-FD5E-BA305A367115}"/>
              </a:ext>
            </a:extLst>
          </p:cNvPr>
          <p:cNvSpPr txBox="1"/>
          <p:nvPr/>
        </p:nvSpPr>
        <p:spPr>
          <a:xfrm>
            <a:off x="9330905" y="6254149"/>
            <a:ext cx="14521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ddeuddeg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B74C9AA-999D-EABD-1E58-10C714C59E92}"/>
              </a:ext>
            </a:extLst>
          </p:cNvPr>
          <p:cNvSpPr txBox="1"/>
          <p:nvPr/>
        </p:nvSpPr>
        <p:spPr>
          <a:xfrm>
            <a:off x="3838754" y="244414"/>
            <a:ext cx="2501660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dirty="0">
                <a:latin typeface="Calibri"/>
                <a:ea typeface="Calibri"/>
                <a:cs typeface="Calibri"/>
              </a:rPr>
              <a:t>Mae </a:t>
            </a:r>
            <a:r>
              <a:rPr lang="en-US" sz="3200" err="1">
                <a:latin typeface="Calibri"/>
                <a:ea typeface="Calibri"/>
                <a:cs typeface="Calibri"/>
              </a:rPr>
              <a:t>hi'n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  <a:p>
            <a:pPr algn="r"/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828C687-A935-5179-267C-941DD5D77FA6}"/>
              </a:ext>
            </a:extLst>
          </p:cNvPr>
          <p:cNvSpPr txBox="1"/>
          <p:nvPr/>
        </p:nvSpPr>
        <p:spPr>
          <a:xfrm>
            <a:off x="6441055" y="215658"/>
            <a:ext cx="2501660" cy="6494085"/>
          </a:xfrm>
          <a:prstGeom prst="rect">
            <a:avLst/>
          </a:prstGeom>
          <a:solidFill>
            <a:srgbClr val="F7FB9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cs typeface="Calibri"/>
              </a:rPr>
              <a:t>       </a:t>
            </a:r>
            <a:r>
              <a:rPr lang="en-US" sz="3200" dirty="0" err="1">
                <a:latin typeface="Calibri"/>
                <a:cs typeface="Calibri"/>
              </a:rPr>
              <a:t>chwarter</a:t>
            </a:r>
            <a:r>
              <a:rPr lang="en-US" sz="3200" dirty="0">
                <a:latin typeface="Calibri"/>
                <a:cs typeface="Calibri"/>
              </a:rPr>
              <a:t> </a:t>
            </a:r>
            <a:r>
              <a:rPr lang="en-US" sz="3200" dirty="0" err="1">
                <a:latin typeface="Calibri"/>
                <a:cs typeface="Calibri"/>
              </a:rPr>
              <a:t>i</a:t>
            </a:r>
            <a:endParaRPr lang="en-US" dirty="0" err="1"/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8852E3-0617-B303-A5B1-20614101E0AF}"/>
              </a:ext>
            </a:extLst>
          </p:cNvPr>
          <p:cNvSpPr txBox="1"/>
          <p:nvPr/>
        </p:nvSpPr>
        <p:spPr>
          <a:xfrm>
            <a:off x="9022591" y="410553"/>
            <a:ext cx="23029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____________________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AD7856A-D648-F1D0-C2EB-C341611195E7}"/>
              </a:ext>
            </a:extLst>
          </p:cNvPr>
          <p:cNvSpPr/>
          <p:nvPr/>
        </p:nvSpPr>
        <p:spPr>
          <a:xfrm rot="2100000">
            <a:off x="3278038" y="2084717"/>
            <a:ext cx="3278037" cy="3177396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EF98A34-7237-ED20-B45A-3A46DD2A2BD6}"/>
              </a:ext>
            </a:extLst>
          </p:cNvPr>
          <p:cNvSpPr txBox="1"/>
          <p:nvPr/>
        </p:nvSpPr>
        <p:spPr>
          <a:xfrm>
            <a:off x="4341962" y="3407434"/>
            <a:ext cx="11645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  <p:pic>
        <p:nvPicPr>
          <p:cNvPr id="31" name="Content Placeholder 3" descr="A clock with a blue and white dial&#10;&#10;Description automatically generated">
            <a:extLst>
              <a:ext uri="{FF2B5EF4-FFF2-40B4-BE49-F238E27FC236}">
                <a16:creationId xmlns:a16="http://schemas.microsoft.com/office/drawing/2014/main" id="{A5BE7146-F577-45B9-62FB-1091E433F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2623" y="1148797"/>
            <a:ext cx="1605264" cy="1533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73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67" grpId="0" animBg="1"/>
      <p:bldP spid="2" grpId="0"/>
      <p:bldP spid="5" grpId="0" animBg="1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0ED2B8D-DFB4-1BC1-DDCC-54F81EAA399F}"/>
              </a:ext>
            </a:extLst>
          </p:cNvPr>
          <p:cNvSpPr/>
          <p:nvPr/>
        </p:nvSpPr>
        <p:spPr>
          <a:xfrm>
            <a:off x="243933" y="216286"/>
            <a:ext cx="5848350" cy="332747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44C46A-4686-FEEB-3481-BECE2D00F8EB}"/>
              </a:ext>
            </a:extLst>
          </p:cNvPr>
          <p:cNvSpPr/>
          <p:nvPr/>
        </p:nvSpPr>
        <p:spPr>
          <a:xfrm>
            <a:off x="6172664" y="216286"/>
            <a:ext cx="5848350" cy="332747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D294DD-60B8-FB37-9501-1AA74ECFA138}"/>
              </a:ext>
            </a:extLst>
          </p:cNvPr>
          <p:cNvSpPr/>
          <p:nvPr/>
        </p:nvSpPr>
        <p:spPr>
          <a:xfrm>
            <a:off x="243933" y="3617407"/>
            <a:ext cx="5848350" cy="308586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BBD851-6AE8-6CB7-D2DD-085604B197AA}"/>
              </a:ext>
            </a:extLst>
          </p:cNvPr>
          <p:cNvSpPr/>
          <p:nvPr/>
        </p:nvSpPr>
        <p:spPr>
          <a:xfrm>
            <a:off x="6169876" y="3617407"/>
            <a:ext cx="5848350" cy="30858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Ear outline">
            <a:extLst>
              <a:ext uri="{FF2B5EF4-FFF2-40B4-BE49-F238E27FC236}">
                <a16:creationId xmlns:a16="http://schemas.microsoft.com/office/drawing/2014/main" id="{3D75DA66-67B9-B883-DA5E-EFD1ED7DF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9984" y="213809"/>
            <a:ext cx="3314700" cy="3324225"/>
          </a:xfrm>
        </p:spPr>
      </p:pic>
      <p:pic>
        <p:nvPicPr>
          <p:cNvPr id="9" name="Graphic 8" descr="Round speech bubble">
            <a:extLst>
              <a:ext uri="{FF2B5EF4-FFF2-40B4-BE49-F238E27FC236}">
                <a16:creationId xmlns:a16="http://schemas.microsoft.com/office/drawing/2014/main" id="{C8D0BBF0-9A06-6399-2F07-47899CEB4B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72225" y="519113"/>
            <a:ext cx="2628900" cy="2609850"/>
          </a:xfrm>
          <a:prstGeom prst="rect">
            <a:avLst/>
          </a:prstGeom>
        </p:spPr>
      </p:pic>
      <p:pic>
        <p:nvPicPr>
          <p:cNvPr id="11" name="Graphic 10" descr="Pencil outline">
            <a:extLst>
              <a:ext uri="{FF2B5EF4-FFF2-40B4-BE49-F238E27FC236}">
                <a16:creationId xmlns:a16="http://schemas.microsoft.com/office/drawing/2014/main" id="{9DF02A03-C773-75EE-442B-53AA95797A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172200" y="3705225"/>
            <a:ext cx="3009900" cy="3000375"/>
          </a:xfrm>
          <a:prstGeom prst="rect">
            <a:avLst/>
          </a:prstGeom>
        </p:spPr>
      </p:pic>
      <p:pic>
        <p:nvPicPr>
          <p:cNvPr id="12" name="Graphic 11" descr="Eyes outline">
            <a:extLst>
              <a:ext uri="{FF2B5EF4-FFF2-40B4-BE49-F238E27FC236}">
                <a16:creationId xmlns:a16="http://schemas.microsoft.com/office/drawing/2014/main" id="{83B6BAD3-90F2-A5B7-381C-68D5F6A3DB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81000" y="3533775"/>
            <a:ext cx="3324225" cy="33242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BD1F24-87BE-094D-7BC5-2BB4FD80C9E7}"/>
              </a:ext>
            </a:extLst>
          </p:cNvPr>
          <p:cNvSpPr txBox="1"/>
          <p:nvPr/>
        </p:nvSpPr>
        <p:spPr>
          <a:xfrm>
            <a:off x="3171824" y="1233217"/>
            <a:ext cx="244900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alibri"/>
                <a:cs typeface="Calibri"/>
              </a:rPr>
              <a:t>Yn gyntaf, yn gwrando</a:t>
            </a:r>
            <a:endParaRPr lang="cy-GB" sz="36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1D6386-753E-D275-13E2-DA5A48A65BF8}"/>
              </a:ext>
            </a:extLst>
          </p:cNvPr>
          <p:cNvSpPr txBox="1"/>
          <p:nvPr/>
        </p:nvSpPr>
        <p:spPr>
          <a:xfrm>
            <a:off x="9321739" y="1228724"/>
            <a:ext cx="19889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alibri"/>
                <a:cs typeface="Calibri"/>
              </a:rPr>
              <a:t>Yn ail, </a:t>
            </a:r>
          </a:p>
          <a:p>
            <a:r>
              <a:rPr lang="cy-GB" sz="3600" dirty="0">
                <a:latin typeface="Calibri"/>
                <a:cs typeface="Calibri"/>
              </a:rPr>
              <a:t>yn siarad</a:t>
            </a:r>
            <a:endParaRPr lang="cy-GB" sz="3600">
              <a:latin typeface="Calibri"/>
              <a:ea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D45E4A-4262-4548-6C1D-634D083EAB5E}"/>
              </a:ext>
            </a:extLst>
          </p:cNvPr>
          <p:cNvSpPr txBox="1"/>
          <p:nvPr/>
        </p:nvSpPr>
        <p:spPr>
          <a:xfrm>
            <a:off x="3708012" y="4562474"/>
            <a:ext cx="23879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alibri"/>
                <a:cs typeface="Calibri"/>
              </a:rPr>
              <a:t>Yn </a:t>
            </a:r>
            <a:r>
              <a:rPr lang="cy-GB" sz="3600">
                <a:latin typeface="Calibri"/>
                <a:cs typeface="Calibri"/>
              </a:rPr>
              <a:t>trydydd, yn </a:t>
            </a:r>
            <a:r>
              <a:rPr lang="cy-GB" sz="3600" dirty="0">
                <a:latin typeface="Calibri"/>
                <a:cs typeface="Calibri"/>
              </a:rPr>
              <a:t>darllen</a:t>
            </a:r>
            <a:endParaRPr lang="cy-GB" sz="3600" dirty="0">
              <a:latin typeface="Calibri"/>
              <a:ea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93EB8F-D654-E347-1FFD-39DC468B7443}"/>
              </a:ext>
            </a:extLst>
          </p:cNvPr>
          <p:cNvSpPr txBox="1"/>
          <p:nvPr/>
        </p:nvSpPr>
        <p:spPr>
          <a:xfrm>
            <a:off x="9094938" y="4562474"/>
            <a:ext cx="293783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alibri"/>
                <a:cs typeface="Calibri"/>
              </a:rPr>
              <a:t>Yn olaf, </a:t>
            </a:r>
            <a:endParaRPr lang="cy-GB" sz="3600" dirty="0" err="1">
              <a:latin typeface="Calibri"/>
              <a:cs typeface="Calibri"/>
            </a:endParaRPr>
          </a:p>
          <a:p>
            <a:r>
              <a:rPr lang="cy-GB" sz="3600" dirty="0">
                <a:latin typeface="Calibri"/>
                <a:cs typeface="Calibri"/>
              </a:rPr>
              <a:t>yn ysgrifennu</a:t>
            </a:r>
            <a:endParaRPr lang="cy-GB" sz="36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7028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E1E9414-866C-55CB-FBC2-18C0FC6187C0}"/>
              </a:ext>
            </a:extLst>
          </p:cNvPr>
          <p:cNvSpPr/>
          <p:nvPr/>
        </p:nvSpPr>
        <p:spPr>
          <a:xfrm>
            <a:off x="243933" y="216286"/>
            <a:ext cx="11712032" cy="63847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7" descr="Ear outline">
            <a:extLst>
              <a:ext uri="{FF2B5EF4-FFF2-40B4-BE49-F238E27FC236}">
                <a16:creationId xmlns:a16="http://schemas.microsoft.com/office/drawing/2014/main" id="{1A2CC09A-9974-4BC6-B7FC-A5F8CB25A3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49859" y="490034"/>
            <a:ext cx="6086475" cy="6105525"/>
          </a:xfrm>
        </p:spPr>
      </p:pic>
    </p:spTree>
    <p:extLst>
      <p:ext uri="{BB962C8B-B14F-4D97-AF65-F5344CB8AC3E}">
        <p14:creationId xmlns:p14="http://schemas.microsoft.com/office/powerpoint/2010/main" val="4258194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81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7361208" y="-186907"/>
            <a:ext cx="2185358" cy="2070339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C21AE6-8D3A-977D-2C2D-2CF25BD2A02A}"/>
              </a:ext>
            </a:extLst>
          </p:cNvPr>
          <p:cNvSpPr txBox="1"/>
          <p:nvPr/>
        </p:nvSpPr>
        <p:spPr>
          <a:xfrm>
            <a:off x="9661584" y="460075"/>
            <a:ext cx="224286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highlight>
                  <a:srgbClr val="FFFF00"/>
                </a:highlight>
                <a:latin typeface="Calibri"/>
                <a:cs typeface="Calibri"/>
              </a:rPr>
              <a:t>b</a:t>
            </a:r>
            <a:r>
              <a:rPr lang="en-US" sz="2800" err="1">
                <a:latin typeface="Calibri"/>
                <a:cs typeface="Calibri"/>
              </a:rPr>
              <a:t>edwar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o'r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gloch</a:t>
            </a:r>
            <a:endParaRPr lang="en-US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74912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4873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5290868" y="4341961"/>
            <a:ext cx="1710906" cy="1682150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D4351C-E632-6398-9E74-F8E72D6724A9}"/>
              </a:ext>
            </a:extLst>
          </p:cNvPr>
          <p:cNvSpPr txBox="1"/>
          <p:nvPr/>
        </p:nvSpPr>
        <p:spPr>
          <a:xfrm>
            <a:off x="273170" y="4701396"/>
            <a:ext cx="31198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Calibri"/>
                <a:cs typeface="Calibri"/>
              </a:rPr>
              <a:t>hanner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awr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wedi</a:t>
            </a:r>
            <a:r>
              <a:rPr lang="en-US" sz="2800" dirty="0">
                <a:latin typeface="Calibri"/>
                <a:cs typeface="Calibri"/>
              </a:rPr>
              <a:t> tri</a:t>
            </a:r>
          </a:p>
        </p:txBody>
      </p:sp>
    </p:spTree>
    <p:extLst>
      <p:ext uri="{BB962C8B-B14F-4D97-AF65-F5344CB8AC3E}">
        <p14:creationId xmlns:p14="http://schemas.microsoft.com/office/powerpoint/2010/main" val="3330846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2922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7203057" y="3119885"/>
            <a:ext cx="2185358" cy="2070339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9388415" y="3680603"/>
            <a:ext cx="3119885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>
                <a:latin typeface="Calibri"/>
                <a:cs typeface="Calibri"/>
              </a:rPr>
              <a:t>Chwarter</a:t>
            </a:r>
            <a:r>
              <a:rPr lang="en-US" sz="2800" dirty="0">
                <a:latin typeface="Calibri"/>
                <a:cs typeface="Calibri"/>
              </a:rPr>
              <a:t> </a:t>
            </a:r>
            <a:r>
              <a:rPr lang="en-US" sz="2800" dirty="0" err="1">
                <a:latin typeface="Calibri"/>
                <a:cs typeface="Calibri"/>
              </a:rPr>
              <a:t>wedi</a:t>
            </a:r>
            <a:r>
              <a:rPr lang="en-US" sz="2800" dirty="0">
                <a:latin typeface="Calibri"/>
                <a:cs typeface="Calibri"/>
              </a:rPr>
              <a:t> pump</a:t>
            </a:r>
          </a:p>
        </p:txBody>
      </p:sp>
    </p:spTree>
    <p:extLst>
      <p:ext uri="{BB962C8B-B14F-4D97-AF65-F5344CB8AC3E}">
        <p14:creationId xmlns:p14="http://schemas.microsoft.com/office/powerpoint/2010/main" val="35391550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892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5132717" y="1567131"/>
            <a:ext cx="2070340" cy="2070339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603848" y="2084716"/>
            <a:ext cx="3119885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>
                <a:latin typeface="Calibri"/>
                <a:cs typeface="Calibri"/>
              </a:rPr>
              <a:t>chwarter</a:t>
            </a:r>
            <a:r>
              <a:rPr lang="en-US" sz="2800" dirty="0">
                <a:latin typeface="Calibri"/>
                <a:cs typeface="Calibri"/>
              </a:rPr>
              <a:t> </a:t>
            </a:r>
            <a:r>
              <a:rPr lang="en-US" sz="2800" dirty="0" err="1">
                <a:latin typeface="Calibri"/>
                <a:cs typeface="Calibri"/>
              </a:rPr>
              <a:t>i</a:t>
            </a:r>
            <a:r>
              <a:rPr lang="en-US" sz="2800" dirty="0">
                <a:latin typeface="Calibri"/>
                <a:cs typeface="Calibri"/>
              </a:rPr>
              <a:t> un</a:t>
            </a:r>
          </a:p>
        </p:txBody>
      </p:sp>
    </p:spTree>
    <p:extLst>
      <p:ext uri="{BB962C8B-B14F-4D97-AF65-F5344CB8AC3E}">
        <p14:creationId xmlns:p14="http://schemas.microsoft.com/office/powerpoint/2010/main" val="41495392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9156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2846717" y="1437735"/>
            <a:ext cx="2185358" cy="2070339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776377" y="2055962"/>
            <a:ext cx="2070338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>
                <a:latin typeface="Calibri"/>
                <a:cs typeface="Calibri"/>
              </a:rPr>
              <a:t>hanner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cs typeface="Calibri"/>
              </a:rPr>
              <a:t>awr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cs typeface="Calibri"/>
              </a:rPr>
              <a:t>wedi</a:t>
            </a:r>
            <a:r>
              <a:rPr lang="en-US" sz="2800" dirty="0">
                <a:latin typeface="Calibri"/>
                <a:cs typeface="Calibri"/>
              </a:rPr>
              <a:t> saith</a:t>
            </a:r>
          </a:p>
        </p:txBody>
      </p:sp>
    </p:spTree>
    <p:extLst>
      <p:ext uri="{BB962C8B-B14F-4D97-AF65-F5344CB8AC3E}">
        <p14:creationId xmlns:p14="http://schemas.microsoft.com/office/powerpoint/2010/main" val="25939256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1569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5233358" y="-100643"/>
            <a:ext cx="2027208" cy="1926566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9388415" y="345056"/>
            <a:ext cx="3119885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>
                <a:latin typeface="Calibri"/>
                <a:cs typeface="Calibri"/>
              </a:rPr>
              <a:t>chwarter</a:t>
            </a:r>
            <a:r>
              <a:rPr lang="en-US" sz="2800" dirty="0">
                <a:latin typeface="Calibri"/>
                <a:cs typeface="Calibri"/>
              </a:rPr>
              <a:t> </a:t>
            </a:r>
            <a:r>
              <a:rPr lang="en-US" sz="2800" dirty="0" err="1">
                <a:latin typeface="Calibri"/>
                <a:cs typeface="Calibri"/>
              </a:rPr>
              <a:t>wedi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dirty="0" err="1">
                <a:latin typeface="Calibri"/>
                <a:cs typeface="Calibri"/>
              </a:rPr>
              <a:t>chwech</a:t>
            </a:r>
          </a:p>
        </p:txBody>
      </p:sp>
    </p:spTree>
    <p:extLst>
      <p:ext uri="{BB962C8B-B14F-4D97-AF65-F5344CB8AC3E}">
        <p14:creationId xmlns:p14="http://schemas.microsoft.com/office/powerpoint/2010/main" val="1627155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305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3551207" y="2674187"/>
            <a:ext cx="2271623" cy="224286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776377" y="3536829"/>
            <a:ext cx="3119885" cy="52322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err="1">
                <a:highlight>
                  <a:srgbClr val="FFFF00"/>
                </a:highlight>
                <a:latin typeface="Calibri"/>
                <a:cs typeface="Calibri"/>
              </a:rPr>
              <a:t>dd</a:t>
            </a:r>
            <a:r>
              <a:rPr lang="en-US" sz="2800" err="1">
                <a:latin typeface="Calibri"/>
                <a:cs typeface="Calibri"/>
              </a:rPr>
              <a:t>au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o'r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latin typeface="Calibri"/>
                <a:cs typeface="Calibri"/>
              </a:rPr>
              <a:t>gloch</a:t>
            </a:r>
            <a:endParaRPr lang="en-US" err="1"/>
          </a:p>
        </p:txBody>
      </p:sp>
    </p:spTree>
    <p:extLst>
      <p:ext uri="{BB962C8B-B14F-4D97-AF65-F5344CB8AC3E}">
        <p14:creationId xmlns:p14="http://schemas.microsoft.com/office/powerpoint/2010/main" val="5281431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8757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291801" y="2020178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</a:t>
            </a:r>
            <a:r>
              <a:rPr lang="en-US" sz="2800" err="1">
                <a:latin typeface="Calibri"/>
                <a:cs typeface="Calibri"/>
              </a:rPr>
              <a:t>hi'n</a:t>
            </a:r>
            <a:r>
              <a:rPr lang="en-US" sz="2800" dirty="0">
                <a:latin typeface="Calibri"/>
                <a:cs typeface="Calibri"/>
              </a:rPr>
              <a:t>...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48D68AC-4B09-E5F9-4C67-CADB786324E7}"/>
              </a:ext>
            </a:extLst>
          </p:cNvPr>
          <p:cNvSpPr/>
          <p:nvPr/>
        </p:nvSpPr>
        <p:spPr>
          <a:xfrm>
            <a:off x="6541698" y="4701395"/>
            <a:ext cx="2271623" cy="224286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F4B887AC-2F10-11CB-5727-29DDC217F7EB}"/>
              </a:ext>
            </a:extLst>
          </p:cNvPr>
          <p:cNvSpPr txBox="1"/>
          <p:nvPr/>
        </p:nvSpPr>
        <p:spPr>
          <a:xfrm>
            <a:off x="8813320" y="5506528"/>
            <a:ext cx="3119885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err="1">
                <a:latin typeface="Calibri"/>
                <a:cs typeface="Calibri"/>
              </a:rPr>
              <a:t>chwarter</a:t>
            </a:r>
            <a:r>
              <a:rPr lang="en-US" sz="2800" dirty="0">
                <a:latin typeface="Calibri"/>
                <a:cs typeface="Calibri"/>
              </a:rPr>
              <a:t> </a:t>
            </a:r>
            <a:r>
              <a:rPr lang="en-US" sz="2800" err="1">
                <a:latin typeface="Calibri"/>
                <a:cs typeface="Calibri"/>
              </a:rPr>
              <a:t>i</a:t>
            </a:r>
            <a:r>
              <a:rPr lang="en-US" sz="2800" dirty="0">
                <a:latin typeface="Calibri"/>
                <a:cs typeface="Calibri"/>
              </a:rPr>
              <a:t> </a:t>
            </a:r>
            <a:r>
              <a:rPr lang="en-US" sz="2800" err="1">
                <a:highlight>
                  <a:srgbClr val="FFFF00"/>
                </a:highlight>
                <a:latin typeface="Calibri"/>
                <a:cs typeface="Calibri"/>
              </a:rPr>
              <a:t>dd</a:t>
            </a:r>
            <a:r>
              <a:rPr lang="en-US" sz="2800" err="1">
                <a:latin typeface="Calibri"/>
                <a:cs typeface="Calibri"/>
              </a:rPr>
              <a:t>eg</a:t>
            </a:r>
            <a:endParaRPr lang="en-US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59803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38C6A8D-9E8B-B72E-C96D-27142BCFCCA5}"/>
              </a:ext>
            </a:extLst>
          </p:cNvPr>
          <p:cNvSpPr/>
          <p:nvPr/>
        </p:nvSpPr>
        <p:spPr>
          <a:xfrm>
            <a:off x="188177" y="216286"/>
            <a:ext cx="11832837" cy="65055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ound speech bubble">
            <a:extLst>
              <a:ext uri="{FF2B5EF4-FFF2-40B4-BE49-F238E27FC236}">
                <a16:creationId xmlns:a16="http://schemas.microsoft.com/office/drawing/2014/main" id="{DCBBE8D8-A442-B810-D043-E7419F096D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59176" y="742137"/>
            <a:ext cx="5772150" cy="573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506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ck on a stand&#10;&#10;Description automatically generated">
            <a:extLst>
              <a:ext uri="{FF2B5EF4-FFF2-40B4-BE49-F238E27FC236}">
                <a16:creationId xmlns:a16="http://schemas.microsoft.com/office/drawing/2014/main" id="{29B9FCAF-AB8F-A213-D9AB-2F4D24A2A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1679"/>
            <a:ext cx="12192000" cy="493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52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ck on a table&#10;&#10;Description automatically generated">
            <a:extLst>
              <a:ext uri="{FF2B5EF4-FFF2-40B4-BE49-F238E27FC236}">
                <a16:creationId xmlns:a16="http://schemas.microsoft.com/office/drawing/2014/main" id="{6E2E20E1-2E11-64CE-330F-5D7FE7755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07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073986-C41F-E981-5EAA-D9780CE88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85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D4C22A-1AC3-EAC6-4DF9-0066A84AD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79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ck on a table&#10;&#10;Description automatically generated">
            <a:extLst>
              <a:ext uri="{FF2B5EF4-FFF2-40B4-BE49-F238E27FC236}">
                <a16:creationId xmlns:a16="http://schemas.microsoft.com/office/drawing/2014/main" id="{7DC0995E-5D40-B8EC-695D-9BD3B288D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5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583018-C43E-7686-CBA3-2C87D0A0E2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73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ck on a table&#10;&#10;Description automatically generated">
            <a:extLst>
              <a:ext uri="{FF2B5EF4-FFF2-40B4-BE49-F238E27FC236}">
                <a16:creationId xmlns:a16="http://schemas.microsoft.com/office/drawing/2014/main" id="{68977D92-CD27-204F-7521-2DEFC0C35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4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ck on a table&#10;&#10;Description automatically generated">
            <a:extLst>
              <a:ext uri="{FF2B5EF4-FFF2-40B4-BE49-F238E27FC236}">
                <a16:creationId xmlns:a16="http://schemas.microsoft.com/office/drawing/2014/main" id="{67195D62-44D4-4F70-F07B-AA2536D07D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9" y="922070"/>
            <a:ext cx="12184742" cy="5006377"/>
          </a:xfrm>
        </p:spPr>
      </p:pic>
    </p:spTree>
    <p:extLst>
      <p:ext uri="{BB962C8B-B14F-4D97-AF65-F5344CB8AC3E}">
        <p14:creationId xmlns:p14="http://schemas.microsoft.com/office/powerpoint/2010/main" val="395828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ck on a table&#10;&#10;Description automatically generated">
            <a:extLst>
              <a:ext uri="{FF2B5EF4-FFF2-40B4-BE49-F238E27FC236}">
                <a16:creationId xmlns:a16="http://schemas.microsoft.com/office/drawing/2014/main" id="{806BCF34-5E68-4F3B-E886-30E6CA126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70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FFE352F-04A3-E89D-A81E-995C741F4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11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BAA43F-901F-10CB-899C-E0FC4058E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1680"/>
            <a:ext cx="12192000" cy="499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414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7E39395-258D-3323-EDDE-5F586009B9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9" y="932405"/>
            <a:ext cx="12237563" cy="5000980"/>
          </a:xfrm>
        </p:spPr>
      </p:pic>
    </p:spTree>
    <p:extLst>
      <p:ext uri="{BB962C8B-B14F-4D97-AF65-F5344CB8AC3E}">
        <p14:creationId xmlns:p14="http://schemas.microsoft.com/office/powerpoint/2010/main" val="420362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ADDC12-573A-245C-E858-EA480B95F724}"/>
              </a:ext>
            </a:extLst>
          </p:cNvPr>
          <p:cNvSpPr/>
          <p:nvPr/>
        </p:nvSpPr>
        <p:spPr>
          <a:xfrm>
            <a:off x="243933" y="121732"/>
            <a:ext cx="11820525" cy="658154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Eyes outline">
            <a:extLst>
              <a:ext uri="{FF2B5EF4-FFF2-40B4-BE49-F238E27FC236}">
                <a16:creationId xmlns:a16="http://schemas.microsoft.com/office/drawing/2014/main" id="{E7B7EB84-CC2B-E736-5B99-45F19B61D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33625" y="-466725"/>
            <a:ext cx="7324725" cy="732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17510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24B0-0E00-6C2B-149E-FAA0F1AB6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686"/>
            <a:ext cx="10515600" cy="1325563"/>
          </a:xfrm>
        </p:spPr>
        <p:txBody>
          <a:bodyPr/>
          <a:lstStyle/>
          <a:p>
            <a:r>
              <a:rPr lang="en-US" sz="3200" err="1">
                <a:latin typeface="Calibri"/>
                <a:ea typeface="Calibri"/>
                <a:cs typeface="Calibri"/>
              </a:rPr>
              <a:t>Cardiau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dolen</a:t>
            </a:r>
            <a:endParaRPr lang="en-US" sz="3200">
              <a:latin typeface="Calibri"/>
              <a:ea typeface="Calibri"/>
              <a:cs typeface="Calibri"/>
            </a:endParaRPr>
          </a:p>
        </p:txBody>
      </p:sp>
      <p:pic>
        <p:nvPicPr>
          <p:cNvPr id="9" name="Content Placeholder 8" descr="A clock with a blue circle and black numbers&#10;&#10;Description automatically generated">
            <a:extLst>
              <a:ext uri="{FF2B5EF4-FFF2-40B4-BE49-F238E27FC236}">
                <a16:creationId xmlns:a16="http://schemas.microsoft.com/office/drawing/2014/main" id="{A6CC5020-1191-23E3-8E00-8CFD9C8F2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7695" y="1489134"/>
            <a:ext cx="6448425" cy="2162175"/>
          </a:xfrm>
        </p:spPr>
      </p:pic>
      <p:pic>
        <p:nvPicPr>
          <p:cNvPr id="10" name="Picture 9" descr="A clock with a blue and white face&#10;&#10;Description automatically generated">
            <a:extLst>
              <a:ext uri="{FF2B5EF4-FFF2-40B4-BE49-F238E27FC236}">
                <a16:creationId xmlns:a16="http://schemas.microsoft.com/office/drawing/2014/main" id="{40A167DF-E543-8D31-AA2D-9A9C52D5E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695" y="4363982"/>
            <a:ext cx="6448425" cy="2162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71EE1A8-75C8-C382-37B0-8F627D96D6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681" y="2913472"/>
            <a:ext cx="6448425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71313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24B0-0E00-6C2B-149E-FAA0F1AB6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39" y="-80924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dechrau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71EE1A8-75C8-C382-37B0-8F627D96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00" y="2727618"/>
            <a:ext cx="4199597" cy="1409469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365DB6F-D0E6-B88A-A60C-AE23478B4380}"/>
              </a:ext>
            </a:extLst>
          </p:cNvPr>
          <p:cNvCxnSpPr/>
          <p:nvPr/>
        </p:nvCxnSpPr>
        <p:spPr>
          <a:xfrm flipH="1">
            <a:off x="271347" y="267630"/>
            <a:ext cx="5575" cy="6369204"/>
          </a:xfrm>
          <a:prstGeom prst="straightConnector1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0021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1EE1A8-75C8-C382-37B0-8F627D96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00" y="2727618"/>
            <a:ext cx="4199597" cy="1409469"/>
          </a:xfrm>
          <a:prstGeom prst="rect">
            <a:avLst/>
          </a:prstGeom>
        </p:spPr>
      </p:pic>
      <p:pic>
        <p:nvPicPr>
          <p:cNvPr id="10" name="Picture 9" descr="A clock with a blue and white face&#10;&#10;Description automatically generated">
            <a:extLst>
              <a:ext uri="{FF2B5EF4-FFF2-40B4-BE49-F238E27FC236}">
                <a16:creationId xmlns:a16="http://schemas.microsoft.com/office/drawing/2014/main" id="{40A167DF-E543-8D31-AA2D-9A9C52D5E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670" y="2728470"/>
            <a:ext cx="4199597" cy="1409469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DA0B215-D418-594E-6F8B-3B6545EA5519}"/>
              </a:ext>
            </a:extLst>
          </p:cNvPr>
          <p:cNvSpPr txBox="1">
            <a:spLocks/>
          </p:cNvSpPr>
          <p:nvPr/>
        </p:nvSpPr>
        <p:spPr>
          <a:xfrm>
            <a:off x="280639" y="-8092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2"/>
                </a:solidFill>
              </a:rPr>
              <a:t>dechrau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3579FA6-39C4-45D8-0790-F3B1E781BE13}"/>
              </a:ext>
            </a:extLst>
          </p:cNvPr>
          <p:cNvCxnSpPr/>
          <p:nvPr/>
        </p:nvCxnSpPr>
        <p:spPr>
          <a:xfrm flipH="1">
            <a:off x="271347" y="267630"/>
            <a:ext cx="5575" cy="6369204"/>
          </a:xfrm>
          <a:prstGeom prst="straightConnector1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09366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1EE1A8-75C8-C382-37B0-8F627D96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00" y="2727618"/>
            <a:ext cx="4199597" cy="1409469"/>
          </a:xfrm>
          <a:prstGeom prst="rect">
            <a:avLst/>
          </a:prstGeom>
        </p:spPr>
      </p:pic>
      <p:pic>
        <p:nvPicPr>
          <p:cNvPr id="10" name="Picture 9" descr="A clock with a blue and white face&#10;&#10;Description automatically generated">
            <a:extLst>
              <a:ext uri="{FF2B5EF4-FFF2-40B4-BE49-F238E27FC236}">
                <a16:creationId xmlns:a16="http://schemas.microsoft.com/office/drawing/2014/main" id="{40A167DF-E543-8D31-AA2D-9A9C52D5E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670" y="2728470"/>
            <a:ext cx="4199597" cy="1409469"/>
          </a:xfrm>
          <a:prstGeom prst="rect">
            <a:avLst/>
          </a:prstGeom>
        </p:spPr>
      </p:pic>
      <p:pic>
        <p:nvPicPr>
          <p:cNvPr id="9" name="Content Placeholder 8" descr="A clock with a blue circle and black numbers&#10;&#10;Description automatically generated">
            <a:extLst>
              <a:ext uri="{FF2B5EF4-FFF2-40B4-BE49-F238E27FC236}">
                <a16:creationId xmlns:a16="http://schemas.microsoft.com/office/drawing/2014/main" id="{A6CC5020-1191-23E3-8E00-8CFD9C8F2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268402" y="2725060"/>
            <a:ext cx="4199597" cy="1409469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22BFF66-A647-FF80-B43E-ED69919FFD1F}"/>
              </a:ext>
            </a:extLst>
          </p:cNvPr>
          <p:cNvSpPr txBox="1">
            <a:spLocks/>
          </p:cNvSpPr>
          <p:nvPr/>
        </p:nvSpPr>
        <p:spPr>
          <a:xfrm>
            <a:off x="280639" y="-8092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err="1">
                <a:solidFill>
                  <a:schemeClr val="accent2"/>
                </a:solidFill>
              </a:rPr>
              <a:t>dechrau</a:t>
            </a:r>
            <a:endParaRPr lang="en-US">
              <a:solidFill>
                <a:schemeClr val="accent2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DC5A57C-65A9-4E50-2A96-3C3961026D21}"/>
              </a:ext>
            </a:extLst>
          </p:cNvPr>
          <p:cNvCxnSpPr/>
          <p:nvPr/>
        </p:nvCxnSpPr>
        <p:spPr>
          <a:xfrm flipH="1">
            <a:off x="271347" y="267630"/>
            <a:ext cx="5575" cy="6369204"/>
          </a:xfrm>
          <a:prstGeom prst="straightConnector1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56029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8ADB6D2-EBA0-BC36-C485-E36C9A099061}"/>
              </a:ext>
            </a:extLst>
          </p:cNvPr>
          <p:cNvSpPr/>
          <p:nvPr/>
        </p:nvSpPr>
        <p:spPr>
          <a:xfrm>
            <a:off x="245326" y="121732"/>
            <a:ext cx="11772900" cy="6581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 descr="Pencil outline">
            <a:extLst>
              <a:ext uri="{FF2B5EF4-FFF2-40B4-BE49-F238E27FC236}">
                <a16:creationId xmlns:a16="http://schemas.microsoft.com/office/drawing/2014/main" id="{1CD874F0-9DCB-491F-A871-2653D48E0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86050" y="228600"/>
            <a:ext cx="649605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07250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artoon of a child holding a pair of jeans&#10;&#10;Description automatically generated">
            <a:extLst>
              <a:ext uri="{FF2B5EF4-FFF2-40B4-BE49-F238E27FC236}">
                <a16:creationId xmlns:a16="http://schemas.microsoft.com/office/drawing/2014/main" id="{F2AD946C-8403-C4B3-A3A1-6DFB0EF70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3325" y="812165"/>
            <a:ext cx="1352550" cy="1809750"/>
          </a:xfrm>
          <a:prstGeom prst="rect">
            <a:avLst/>
          </a:prstGeom>
        </p:spPr>
      </p:pic>
      <p:pic>
        <p:nvPicPr>
          <p:cNvPr id="9" name="Picture 8" descr="A cartoon of a child eating&#10;&#10;Description automatically generated">
            <a:extLst>
              <a:ext uri="{FF2B5EF4-FFF2-40B4-BE49-F238E27FC236}">
                <a16:creationId xmlns:a16="http://schemas.microsoft.com/office/drawing/2014/main" id="{19F374E3-FB5E-9987-EC97-CFC0CD9567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9985" y="938847"/>
            <a:ext cx="1352550" cy="1647825"/>
          </a:xfrm>
          <a:prstGeom prst="rect">
            <a:avLst/>
          </a:prstGeom>
        </p:spPr>
      </p:pic>
      <p:pic>
        <p:nvPicPr>
          <p:cNvPr id="10" name="Picture 9" descr="A group of kids walking to a school building&#10;&#10;Description automatically generated">
            <a:extLst>
              <a:ext uri="{FF2B5EF4-FFF2-40B4-BE49-F238E27FC236}">
                <a16:creationId xmlns:a16="http://schemas.microsoft.com/office/drawing/2014/main" id="{33D62BA0-D520-F3C5-8D5F-DF42328A24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6635" y="1035685"/>
            <a:ext cx="1695450" cy="1581150"/>
          </a:xfrm>
          <a:prstGeom prst="rect">
            <a:avLst/>
          </a:prstGeom>
        </p:spPr>
      </p:pic>
      <p:pic>
        <p:nvPicPr>
          <p:cNvPr id="11" name="Picture 10" descr="A cartoon of a child holding a tray of food&#10;&#10;Description automatically generated">
            <a:extLst>
              <a:ext uri="{FF2B5EF4-FFF2-40B4-BE49-F238E27FC236}">
                <a16:creationId xmlns:a16="http://schemas.microsoft.com/office/drawing/2014/main" id="{EA9B1455-AD9C-08D9-A58D-CE532965EA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960" y="4302760"/>
            <a:ext cx="1285240" cy="1630680"/>
          </a:xfrm>
          <a:prstGeom prst="rect">
            <a:avLst/>
          </a:prstGeom>
        </p:spPr>
      </p:pic>
      <p:pic>
        <p:nvPicPr>
          <p:cNvPr id="12" name="Picture 11" descr="A cartoon of a child cooking&#10;&#10;Description automatically generated">
            <a:extLst>
              <a:ext uri="{FF2B5EF4-FFF2-40B4-BE49-F238E27FC236}">
                <a16:creationId xmlns:a16="http://schemas.microsoft.com/office/drawing/2014/main" id="{4ED688A8-DC49-5FA2-041D-92586E6E0F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8353" y="4325937"/>
            <a:ext cx="1400175" cy="1609725"/>
          </a:xfrm>
          <a:prstGeom prst="rect">
            <a:avLst/>
          </a:prstGeom>
        </p:spPr>
      </p:pic>
      <p:pic>
        <p:nvPicPr>
          <p:cNvPr id="14" name="Picture 13" descr="Cartoon child sleeping in a pink blanket&#10;&#10;Description automatically generated">
            <a:extLst>
              <a:ext uri="{FF2B5EF4-FFF2-40B4-BE49-F238E27FC236}">
                <a16:creationId xmlns:a16="http://schemas.microsoft.com/office/drawing/2014/main" id="{98F9D433-901C-A800-55D5-3F45F6855E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16515" y="4655502"/>
            <a:ext cx="1860550" cy="1273175"/>
          </a:xfrm>
          <a:prstGeom prst="rect">
            <a:avLst/>
          </a:prstGeom>
        </p:spPr>
      </p:pic>
      <p:pic>
        <p:nvPicPr>
          <p:cNvPr id="18" name="Picture 17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D1E946C7-CFD0-FEE3-9AD4-EA0DD656F8F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4636" t="307" r="662" b="-943"/>
          <a:stretch/>
        </p:blipFill>
        <p:spPr>
          <a:xfrm>
            <a:off x="9706610" y="1234757"/>
            <a:ext cx="1811292" cy="1361803"/>
          </a:xfrm>
          <a:prstGeom prst="rect">
            <a:avLst/>
          </a:prstGeom>
        </p:spPr>
      </p:pic>
      <p:pic>
        <p:nvPicPr>
          <p:cNvPr id="13" name="Picture 12" descr="A cartoon of a child in bubble bath&#10;&#10;Description automatically generated">
            <a:extLst>
              <a:ext uri="{FF2B5EF4-FFF2-40B4-BE49-F238E27FC236}">
                <a16:creationId xmlns:a16="http://schemas.microsoft.com/office/drawing/2014/main" id="{D1796BBB-4389-BBA0-4C87-4EFD4A04463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39723" y="4650422"/>
            <a:ext cx="1666875" cy="1285875"/>
          </a:xfrm>
          <a:prstGeom prst="rect">
            <a:avLst/>
          </a:prstGeom>
        </p:spPr>
      </p:pic>
      <p:pic>
        <p:nvPicPr>
          <p:cNvPr id="19" name="Picture 18" descr="A cartoon of a child playing with toys&#10;&#10;Description automatically generated">
            <a:extLst>
              <a:ext uri="{FF2B5EF4-FFF2-40B4-BE49-F238E27FC236}">
                <a16:creationId xmlns:a16="http://schemas.microsoft.com/office/drawing/2014/main" id="{A6E54CBA-6864-7F98-DD6A-EC02D3F9FBD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-157" r="5956" b="-177"/>
          <a:stretch/>
        </p:blipFill>
        <p:spPr>
          <a:xfrm>
            <a:off x="3315453" y="4155122"/>
            <a:ext cx="1548014" cy="1773884"/>
          </a:xfrm>
          <a:prstGeom prst="rect">
            <a:avLst/>
          </a:prstGeom>
        </p:spPr>
      </p:pic>
      <p:pic>
        <p:nvPicPr>
          <p:cNvPr id="33" name="Picture 32" descr="A cartoon of a baby&#10;&#10;Description automatically generated">
            <a:extLst>
              <a:ext uri="{FF2B5EF4-FFF2-40B4-BE49-F238E27FC236}">
                <a16:creationId xmlns:a16="http://schemas.microsoft.com/office/drawing/2014/main" id="{887FC09A-44F9-6F19-4D6D-D357E15615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825" y="1119505"/>
            <a:ext cx="1352550" cy="1581150"/>
          </a:xfrm>
          <a:prstGeom prst="rect">
            <a:avLst/>
          </a:prstGeom>
        </p:spPr>
      </p:pic>
      <p:pic>
        <p:nvPicPr>
          <p:cNvPr id="36" name="Picture 35" descr="o clock half past quarter ...">
            <a:extLst>
              <a:ext uri="{FF2B5EF4-FFF2-40B4-BE49-F238E27FC236}">
                <a16:creationId xmlns:a16="http://schemas.microsoft.com/office/drawing/2014/main" id="{E0288F53-8412-64BA-E7A7-CAE0D1B2ABF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437563" y="104775"/>
            <a:ext cx="1260475" cy="1327150"/>
          </a:xfrm>
          <a:prstGeom prst="rect">
            <a:avLst/>
          </a:prstGeom>
        </p:spPr>
      </p:pic>
      <p:pic>
        <p:nvPicPr>
          <p:cNvPr id="37" name="Picture 36" descr="o'clock five past ten ten past nine ...">
            <a:extLst>
              <a:ext uri="{FF2B5EF4-FFF2-40B4-BE49-F238E27FC236}">
                <a16:creationId xmlns:a16="http://schemas.microsoft.com/office/drawing/2014/main" id="{FE3D6AD9-CFF7-81CA-BAAF-4F0119E734A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03333" y="154214"/>
            <a:ext cx="1190020" cy="1141790"/>
          </a:xfrm>
          <a:prstGeom prst="rect">
            <a:avLst/>
          </a:prstGeom>
        </p:spPr>
      </p:pic>
      <p:pic>
        <p:nvPicPr>
          <p:cNvPr id="38" name="Picture 37" descr="630+ 8 Oclock Stock Photos, Pictures ...">
            <a:extLst>
              <a:ext uri="{FF2B5EF4-FFF2-40B4-BE49-F238E27FC236}">
                <a16:creationId xmlns:a16="http://schemas.microsoft.com/office/drawing/2014/main" id="{BD6877AA-BEB6-A438-550C-DD03FD96E62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504248" y="107950"/>
            <a:ext cx="1457325" cy="1282700"/>
          </a:xfrm>
          <a:prstGeom prst="rect">
            <a:avLst/>
          </a:prstGeom>
        </p:spPr>
      </p:pic>
      <p:pic>
        <p:nvPicPr>
          <p:cNvPr id="39" name="Picture 38" descr="Clock 9:30 | ClipArt ETC">
            <a:extLst>
              <a:ext uri="{FF2B5EF4-FFF2-40B4-BE49-F238E27FC236}">
                <a16:creationId xmlns:a16="http://schemas.microsoft.com/office/drawing/2014/main" id="{56A5DB7F-04D7-AF98-ECA6-A93DD89C420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747058" y="152718"/>
            <a:ext cx="1216025" cy="1205865"/>
          </a:xfrm>
          <a:prstGeom prst="rect">
            <a:avLst/>
          </a:prstGeom>
        </p:spPr>
      </p:pic>
      <p:pic>
        <p:nvPicPr>
          <p:cNvPr id="41" name="Picture 40" descr="A2-A2+: Telling the time | Baamboozle ...">
            <a:extLst>
              <a:ext uri="{FF2B5EF4-FFF2-40B4-BE49-F238E27FC236}">
                <a16:creationId xmlns:a16="http://schemas.microsoft.com/office/drawing/2014/main" id="{C8D6E12B-E038-70C2-96CE-58B5750BB0C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14437" y="132398"/>
            <a:ext cx="1269365" cy="1279525"/>
          </a:xfrm>
          <a:prstGeom prst="rect">
            <a:avLst/>
          </a:prstGeom>
        </p:spPr>
      </p:pic>
      <p:pic>
        <p:nvPicPr>
          <p:cNvPr id="42" name="Picture 41" descr="180,300+ 12 Oclock Stock Photos ...">
            <a:extLst>
              <a:ext uri="{FF2B5EF4-FFF2-40B4-BE49-F238E27FC236}">
                <a16:creationId xmlns:a16="http://schemas.microsoft.com/office/drawing/2014/main" id="{80347DC8-D272-9EE7-75FE-CDFF73B7620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7958" y="3424237"/>
            <a:ext cx="1269365" cy="1299845"/>
          </a:xfrm>
          <a:prstGeom prst="rect">
            <a:avLst/>
          </a:prstGeom>
        </p:spPr>
      </p:pic>
      <p:pic>
        <p:nvPicPr>
          <p:cNvPr id="47" name="Picture 46" descr="Math Mammoth Clock">
            <a:extLst>
              <a:ext uri="{FF2B5EF4-FFF2-40B4-BE49-F238E27FC236}">
                <a16:creationId xmlns:a16="http://schemas.microsoft.com/office/drawing/2014/main" id="{44BDB7AE-524E-6C7B-CF49-8A4580F8752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569105" y="3470201"/>
            <a:ext cx="1248078" cy="1223888"/>
          </a:xfrm>
          <a:prstGeom prst="rect">
            <a:avLst/>
          </a:prstGeom>
        </p:spPr>
      </p:pic>
      <p:pic>
        <p:nvPicPr>
          <p:cNvPr id="48" name="Picture 47" descr="5 oclock alarm clock ...">
            <a:extLst>
              <a:ext uri="{FF2B5EF4-FFF2-40B4-BE49-F238E27FC236}">
                <a16:creationId xmlns:a16="http://schemas.microsoft.com/office/drawing/2014/main" id="{EBD5CAD4-8B65-0100-0FB0-D01D9D97F09A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8287" t="217" r="5525" b="2907"/>
          <a:stretch/>
        </p:blipFill>
        <p:spPr>
          <a:xfrm>
            <a:off x="4959577" y="3495957"/>
            <a:ext cx="1267422" cy="1310061"/>
          </a:xfrm>
          <a:prstGeom prst="rect">
            <a:avLst/>
          </a:prstGeom>
        </p:spPr>
      </p:pic>
      <p:pic>
        <p:nvPicPr>
          <p:cNvPr id="52" name="Picture 51" descr="Clock quarter past six hi-res stock ...">
            <a:extLst>
              <a:ext uri="{FF2B5EF4-FFF2-40B4-BE49-F238E27FC236}">
                <a16:creationId xmlns:a16="http://schemas.microsoft.com/office/drawing/2014/main" id="{1A254AB5-9562-C4B8-49BD-68E3734C6B5E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4362" t="6005" r="3509" b="8242"/>
          <a:stretch/>
        </p:blipFill>
        <p:spPr>
          <a:xfrm>
            <a:off x="7366180" y="3472290"/>
            <a:ext cx="1299487" cy="1326504"/>
          </a:xfrm>
          <a:prstGeom prst="rect">
            <a:avLst/>
          </a:prstGeom>
        </p:spPr>
      </p:pic>
      <p:pic>
        <p:nvPicPr>
          <p:cNvPr id="53" name="Picture 52" descr="Analogue Clock - Full, Half &amp; Quarter ...">
            <a:extLst>
              <a:ext uri="{FF2B5EF4-FFF2-40B4-BE49-F238E27FC236}">
                <a16:creationId xmlns:a16="http://schemas.microsoft.com/office/drawing/2014/main" id="{9AF1A1C0-FBDA-739D-E355-720FD4AC5710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777867" y="3470200"/>
            <a:ext cx="1272269" cy="1260174"/>
          </a:xfrm>
          <a:prstGeom prst="rect">
            <a:avLst/>
          </a:prstGeom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6B5A2BB0-5113-996B-443D-1A94C527A1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423059"/>
              </p:ext>
            </p:extLst>
          </p:nvPr>
        </p:nvGraphicFramePr>
        <p:xfrm>
          <a:off x="127000" y="127000"/>
          <a:ext cx="11953470" cy="66168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90694">
                  <a:extLst>
                    <a:ext uri="{9D8B030D-6E8A-4147-A177-3AD203B41FA5}">
                      <a16:colId xmlns:a16="http://schemas.microsoft.com/office/drawing/2014/main" val="1764770138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1334763612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1807111175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2764960522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743926150"/>
                    </a:ext>
                  </a:extLst>
                </a:gridCol>
              </a:tblGrid>
              <a:tr h="2535021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939708"/>
                  </a:ext>
                </a:extLst>
              </a:tr>
              <a:tr h="773398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dirty="0">
                          <a:latin typeface="Calibri"/>
                        </a:rPr>
                        <a:t>_________________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</a:t>
                      </a:r>
                      <a:r>
                        <a:rPr lang="cy-GB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hi'n 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170264"/>
                  </a:ext>
                </a:extLst>
              </a:tr>
              <a:tr h="2535021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765270"/>
                  </a:ext>
                </a:extLst>
              </a:tr>
              <a:tr h="7733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413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039411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6,242 Clock No Hands Royalty-Free Photos and Stock Images ...">
            <a:extLst>
              <a:ext uri="{FF2B5EF4-FFF2-40B4-BE49-F238E27FC236}">
                <a16:creationId xmlns:a16="http://schemas.microsoft.com/office/drawing/2014/main" id="{E98D99B4-5919-E325-7439-94D0AFFC5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92" b="258"/>
          <a:stretch/>
        </p:blipFill>
        <p:spPr>
          <a:xfrm>
            <a:off x="4111505" y="1415627"/>
            <a:ext cx="3989310" cy="401658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44CFA5-1339-6F5E-0AB2-55DFEA0C156B}"/>
              </a:ext>
            </a:extLst>
          </p:cNvPr>
          <p:cNvSpPr txBox="1"/>
          <p:nvPr/>
        </p:nvSpPr>
        <p:spPr>
          <a:xfrm>
            <a:off x="4665740" y="221795"/>
            <a:ext cx="2854577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_____ </a:t>
            </a:r>
            <a:r>
              <a:rPr lang="en-US" sz="3200" b="1" err="1">
                <a:latin typeface="Calibri"/>
                <a:ea typeface="Calibri"/>
                <a:cs typeface="Calibri"/>
              </a:rPr>
              <a:t>o'r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err="1">
                <a:latin typeface="Calibri"/>
                <a:ea typeface="Calibri"/>
                <a:cs typeface="Calibri"/>
              </a:rPr>
              <a:t>gloch</a:t>
            </a:r>
            <a:r>
              <a:rPr lang="en-US" sz="3200" b="1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E77285-6185-630D-6415-27E27808D43A}"/>
              </a:ext>
            </a:extLst>
          </p:cNvPr>
          <p:cNvSpPr txBox="1"/>
          <p:nvPr/>
        </p:nvSpPr>
        <p:spPr>
          <a:xfrm>
            <a:off x="9466052" y="2811636"/>
            <a:ext cx="2268747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_____.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B06FBA-4A27-F4E3-4BFB-8E70AC1DB280}"/>
              </a:ext>
            </a:extLst>
          </p:cNvPr>
          <p:cNvSpPr txBox="1"/>
          <p:nvPr/>
        </p:nvSpPr>
        <p:spPr>
          <a:xfrm>
            <a:off x="3906808" y="6068779"/>
            <a:ext cx="452982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awr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_____.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6C32D9-39E2-0B30-17E9-1A68946FDFF1}"/>
              </a:ext>
            </a:extLst>
          </p:cNvPr>
          <p:cNvSpPr txBox="1"/>
          <p:nvPr/>
        </p:nvSpPr>
        <p:spPr>
          <a:xfrm>
            <a:off x="735161" y="2862436"/>
            <a:ext cx="2072065" cy="1077218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b="1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i</a:t>
            </a:r>
            <a:r>
              <a:rPr lang="en-US" sz="32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 </a:t>
            </a:r>
            <a:r>
              <a:rPr lang="en-US" sz="32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_____</a:t>
            </a:r>
            <a:r>
              <a:rPr lang="en-US" sz="3200" b="1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DD3DD6F0-F5AD-26BC-6719-CE1CDB691ECC}"/>
              </a:ext>
            </a:extLst>
          </p:cNvPr>
          <p:cNvSpPr/>
          <p:nvPr/>
        </p:nvSpPr>
        <p:spPr>
          <a:xfrm rot="3420000">
            <a:off x="433602" y="3268205"/>
            <a:ext cx="1276517" cy="124699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E7866F-022C-AA40-F955-7914FEF57752}"/>
              </a:ext>
            </a:extLst>
          </p:cNvPr>
          <p:cNvSpPr txBox="1"/>
          <p:nvPr/>
        </p:nvSpPr>
        <p:spPr>
          <a:xfrm>
            <a:off x="734012" y="3725077"/>
            <a:ext cx="6667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C2E919-EDA8-D20D-C507-CE5AD0735566}"/>
              </a:ext>
            </a:extLst>
          </p:cNvPr>
          <p:cNvSpPr txBox="1"/>
          <p:nvPr/>
        </p:nvSpPr>
        <p:spPr>
          <a:xfrm>
            <a:off x="7142480" y="123952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un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2A3E12-EBBE-ADAC-FA1E-E7F2AE8F2B90}"/>
              </a:ext>
            </a:extLst>
          </p:cNvPr>
          <p:cNvSpPr txBox="1"/>
          <p:nvPr/>
        </p:nvSpPr>
        <p:spPr>
          <a:xfrm>
            <a:off x="7904479" y="207263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 dirty="0" err="1">
                <a:latin typeface="Calibri"/>
                <a:cs typeface="Calibri"/>
              </a:rPr>
              <a:t>au</a:t>
            </a:r>
            <a:endParaRPr lang="en-US" sz="2400" b="1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26A3B7-FFE6-F58E-F355-A49FA7453D08}"/>
              </a:ext>
            </a:extLst>
          </p:cNvPr>
          <p:cNvSpPr txBox="1"/>
          <p:nvPr/>
        </p:nvSpPr>
        <p:spPr>
          <a:xfrm>
            <a:off x="8097519" y="3180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lang="en-US" sz="2400" b="1" dirty="0">
                <a:solidFill>
                  <a:srgbClr val="000000"/>
                </a:solidFill>
                <a:latin typeface="Calibri"/>
                <a:cs typeface="Calibri"/>
              </a:rPr>
              <a:t>ri</a:t>
            </a:r>
            <a:endParaRPr lang="en-US" sz="2400" b="1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07B237-9A85-0D71-22DC-6188382A4D1D}"/>
              </a:ext>
            </a:extLst>
          </p:cNvPr>
          <p:cNvSpPr txBox="1"/>
          <p:nvPr/>
        </p:nvSpPr>
        <p:spPr>
          <a:xfrm>
            <a:off x="7904479" y="4307839"/>
            <a:ext cx="13208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400" b="1" dirty="0" err="1">
                <a:solidFill>
                  <a:srgbClr val="000000"/>
                </a:solidFill>
                <a:latin typeface="Calibri"/>
                <a:cs typeface="Calibri"/>
              </a:rPr>
              <a:t>edwar</a:t>
            </a:r>
            <a:endParaRPr lang="en-US" sz="2400" b="1" dirty="0" err="1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0B98ED-B158-D528-A04B-848400CFF55D}"/>
              </a:ext>
            </a:extLst>
          </p:cNvPr>
          <p:cNvSpPr txBox="1"/>
          <p:nvPr/>
        </p:nvSpPr>
        <p:spPr>
          <a:xfrm>
            <a:off x="7142479" y="5212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400" b="1" dirty="0">
                <a:latin typeface="Calibri"/>
                <a:cs typeface="Calibri"/>
              </a:rPr>
              <a:t>ump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EADF60-EF25-A498-3789-79E1870F8293}"/>
              </a:ext>
            </a:extLst>
          </p:cNvPr>
          <p:cNvSpPr txBox="1"/>
          <p:nvPr/>
        </p:nvSpPr>
        <p:spPr>
          <a:xfrm>
            <a:off x="5557519" y="543559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chwech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6ECC348-D4E8-709D-6682-63F487B82402}"/>
              </a:ext>
            </a:extLst>
          </p:cNvPr>
          <p:cNvSpPr txBox="1"/>
          <p:nvPr/>
        </p:nvSpPr>
        <p:spPr>
          <a:xfrm>
            <a:off x="3931919" y="5212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saith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9FAD1C-3872-E39D-362B-C4ADF8DF63E5}"/>
              </a:ext>
            </a:extLst>
          </p:cNvPr>
          <p:cNvSpPr txBox="1"/>
          <p:nvPr/>
        </p:nvSpPr>
        <p:spPr>
          <a:xfrm>
            <a:off x="3220719" y="430784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wyth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97724B6-058D-2272-EDB9-E9B41D4AE326}"/>
              </a:ext>
            </a:extLst>
          </p:cNvPr>
          <p:cNvSpPr txBox="1"/>
          <p:nvPr/>
        </p:nvSpPr>
        <p:spPr>
          <a:xfrm>
            <a:off x="2936239" y="318008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naw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ECFD69D-58A1-5A26-A6C2-D85F270DC2E4}"/>
              </a:ext>
            </a:extLst>
          </p:cNvPr>
          <p:cNvSpPr txBox="1"/>
          <p:nvPr/>
        </p:nvSpPr>
        <p:spPr>
          <a:xfrm>
            <a:off x="3139439" y="207264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err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 err="1">
                <a:latin typeface="Calibri"/>
                <a:cs typeface="Calibri"/>
              </a:rPr>
              <a:t>eg</a:t>
            </a:r>
            <a:endParaRPr lang="en-US" sz="2400" b="1">
              <a:latin typeface="Calibri"/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BFA8A5-98DF-65BC-6C9C-850C48E3A152}"/>
              </a:ext>
            </a:extLst>
          </p:cNvPr>
          <p:cNvSpPr txBox="1"/>
          <p:nvPr/>
        </p:nvSpPr>
        <p:spPr>
          <a:xfrm>
            <a:off x="3525519" y="1239520"/>
            <a:ext cx="15849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un </a:t>
            </a:r>
            <a:r>
              <a:rPr lang="en-US" sz="2400" b="1" dirty="0" err="1">
                <a:latin typeface="Calibri"/>
                <a:cs typeface="Calibri"/>
              </a:rPr>
              <a:t>ar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ddeg</a:t>
            </a:r>
            <a:endParaRPr lang="en-US" dirty="0" err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AE17581-646B-2200-D056-2EF469470780}"/>
              </a:ext>
            </a:extLst>
          </p:cNvPr>
          <p:cNvSpPr txBox="1"/>
          <p:nvPr/>
        </p:nvSpPr>
        <p:spPr>
          <a:xfrm>
            <a:off x="5466079" y="955039"/>
            <a:ext cx="136144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err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 err="1">
                <a:latin typeface="Calibri"/>
                <a:cs typeface="Calibri"/>
              </a:rPr>
              <a:t>e</a:t>
            </a:r>
            <a:r>
              <a:rPr lang="en-US" sz="2400" b="1" err="1">
                <a:solidFill>
                  <a:srgbClr val="000000"/>
                </a:solidFill>
                <a:latin typeface="Calibri"/>
                <a:cs typeface="Calibri"/>
              </a:rPr>
              <a:t>udeg</a:t>
            </a:r>
            <a:endParaRPr lang="en-US" sz="2400" b="1" err="1">
              <a:latin typeface="Calibri"/>
              <a:cs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24310D6-1315-57C6-E004-FAC5572F1109}"/>
              </a:ext>
            </a:extLst>
          </p:cNvPr>
          <p:cNvSpPr txBox="1"/>
          <p:nvPr/>
        </p:nvSpPr>
        <p:spPr>
          <a:xfrm>
            <a:off x="391448" y="958299"/>
            <a:ext cx="255878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>
                <a:latin typeface="Calibri"/>
                <a:ea typeface="Calibri"/>
                <a:cs typeface="Calibri"/>
              </a:rPr>
              <a:t>Mae </a:t>
            </a:r>
            <a:r>
              <a:rPr lang="en-US" sz="4000" b="1" err="1">
                <a:latin typeface="Calibri"/>
                <a:ea typeface="Calibri"/>
                <a:cs typeface="Calibri"/>
              </a:rPr>
              <a:t>hi'n</a:t>
            </a:r>
            <a:r>
              <a:rPr lang="en-US" sz="4000" b="1" dirty="0">
                <a:latin typeface="Calibri"/>
                <a:ea typeface="Calibri"/>
                <a:cs typeface="Calibri"/>
              </a:rPr>
              <a:t> …</a:t>
            </a:r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F43010BA-4723-28DA-F2B0-875F600D890C}"/>
              </a:ext>
            </a:extLst>
          </p:cNvPr>
          <p:cNvSpPr/>
          <p:nvPr/>
        </p:nvSpPr>
        <p:spPr>
          <a:xfrm rot="3420000">
            <a:off x="3755921" y="-115076"/>
            <a:ext cx="1276517" cy="124699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7FC324-2F70-BEE6-1F17-B6EB9BE3DE76}"/>
              </a:ext>
            </a:extLst>
          </p:cNvPr>
          <p:cNvSpPr txBox="1"/>
          <p:nvPr/>
        </p:nvSpPr>
        <p:spPr>
          <a:xfrm>
            <a:off x="3995372" y="351957"/>
            <a:ext cx="6667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</p:spTree>
    <p:extLst>
      <p:ext uri="{BB962C8B-B14F-4D97-AF65-F5344CB8AC3E}">
        <p14:creationId xmlns:p14="http://schemas.microsoft.com/office/powerpoint/2010/main" val="19469181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341880" y="3083740"/>
            <a:ext cx="33179" cy="35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742" dirty="0"/>
          </a:p>
        </p:txBody>
      </p:sp>
      <p:sp>
        <p:nvSpPr>
          <p:cNvPr id="17" name="TextBox 16"/>
          <p:cNvSpPr txBox="1"/>
          <p:nvPr/>
        </p:nvSpPr>
        <p:spPr>
          <a:xfrm>
            <a:off x="2873419" y="1399151"/>
            <a:ext cx="409537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>
              <a:latin typeface="Calibri"/>
              <a:cs typeface="Calibri"/>
            </a:endParaRPr>
          </a:p>
        </p:txBody>
      </p:sp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6973019" y="1078301"/>
          <a:ext cx="4627443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7443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2873418" y="2813476"/>
            <a:ext cx="4095986" cy="35737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700" dirty="0">
                <a:latin typeface="Tw Cen MT"/>
              </a:rPr>
              <a:t>                                               </a:t>
            </a:r>
            <a:endParaRPr lang="en-GB" sz="1700" dirty="0">
              <a:latin typeface="Tw Cen MT" panose="020B0602020104020603" pitchFamily="34" charset="0"/>
            </a:endParaRPr>
          </a:p>
        </p:txBody>
      </p:sp>
      <p:graphicFrame>
        <p:nvGraphicFramePr>
          <p:cNvPr id="22" name="Table 21"/>
          <p:cNvGraphicFramePr>
            <a:graphicFrameLocks noGrp="1"/>
          </p:cNvGraphicFramePr>
          <p:nvPr/>
        </p:nvGraphicFramePr>
        <p:xfrm>
          <a:off x="6973019" y="2487282"/>
          <a:ext cx="4605496" cy="1020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549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40238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40238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40238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2873421" y="4245700"/>
            <a:ext cx="4098664" cy="3573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endParaRPr lang="en-GB" sz="1700" dirty="0">
              <a:latin typeface="Tw Cen MT"/>
            </a:endParaRPr>
          </a:p>
        </p:txBody>
      </p:sp>
      <p:graphicFrame>
        <p:nvGraphicFramePr>
          <p:cNvPr id="26" name="Table 25"/>
          <p:cNvGraphicFramePr>
            <a:graphicFrameLocks noGrp="1"/>
          </p:cNvGraphicFramePr>
          <p:nvPr/>
        </p:nvGraphicFramePr>
        <p:xfrm>
          <a:off x="6965753" y="3922602"/>
          <a:ext cx="4621897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1897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7" name="TextBox 26"/>
          <p:cNvSpPr txBox="1"/>
          <p:nvPr/>
        </p:nvSpPr>
        <p:spPr>
          <a:xfrm>
            <a:off x="2856556" y="5727412"/>
            <a:ext cx="4106177" cy="3573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endParaRPr lang="en-GB" sz="1700" dirty="0">
              <a:latin typeface="Tw Cen MT" panose="020B0602020104020603" pitchFamily="34" charset="0"/>
            </a:endParaRPr>
          </a:p>
        </p:txBody>
      </p:sp>
      <p:graphicFrame>
        <p:nvGraphicFramePr>
          <p:cNvPr id="28" name="Table 27"/>
          <p:cNvGraphicFramePr>
            <a:graphicFrameLocks noGrp="1"/>
          </p:cNvGraphicFramePr>
          <p:nvPr/>
        </p:nvGraphicFramePr>
        <p:xfrm>
          <a:off x="6958640" y="5405886"/>
          <a:ext cx="4605494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5494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pic>
        <p:nvPicPr>
          <p:cNvPr id="3" name="Picture 2" descr="A cartoon of a baby&#10;&#10;Description automatically generated">
            <a:extLst>
              <a:ext uri="{FF2B5EF4-FFF2-40B4-BE49-F238E27FC236}">
                <a16:creationId xmlns:a16="http://schemas.microsoft.com/office/drawing/2014/main" id="{81D14C89-645F-3A49-D9E7-6AA7F06B8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429" y="788826"/>
            <a:ext cx="1352550" cy="1581150"/>
          </a:xfrm>
          <a:prstGeom prst="rect">
            <a:avLst/>
          </a:prstGeom>
        </p:spPr>
      </p:pic>
      <p:pic>
        <p:nvPicPr>
          <p:cNvPr id="5" name="Picture 4" descr="A cartoon of a child cooking&#10;&#10;Description automatically generated">
            <a:extLst>
              <a:ext uri="{FF2B5EF4-FFF2-40B4-BE49-F238E27FC236}">
                <a16:creationId xmlns:a16="http://schemas.microsoft.com/office/drawing/2014/main" id="{B964936D-34BE-8939-9560-E1050DC84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8882" y="3793975"/>
            <a:ext cx="1400175" cy="1609725"/>
          </a:xfrm>
          <a:prstGeom prst="rect">
            <a:avLst/>
          </a:prstGeom>
        </p:spPr>
      </p:pic>
      <p:pic>
        <p:nvPicPr>
          <p:cNvPr id="7" name="Picture 6" descr="Cartoon child sleeping in a pink blanket&#10;&#10;Description automatically generated">
            <a:extLst>
              <a:ext uri="{FF2B5EF4-FFF2-40B4-BE49-F238E27FC236}">
                <a16:creationId xmlns:a16="http://schemas.microsoft.com/office/drawing/2014/main" id="{F6783FF9-E68D-19D7-119D-4AACE55C01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628" y="5129955"/>
            <a:ext cx="1860550" cy="1273175"/>
          </a:xfrm>
          <a:prstGeom prst="rect">
            <a:avLst/>
          </a:prstGeom>
        </p:spPr>
      </p:pic>
      <p:pic>
        <p:nvPicPr>
          <p:cNvPr id="9" name="Picture 8" descr="A group of kids walking to a school building&#10;&#10;Description automatically generated">
            <a:extLst>
              <a:ext uri="{FF2B5EF4-FFF2-40B4-BE49-F238E27FC236}">
                <a16:creationId xmlns:a16="http://schemas.microsoft.com/office/drawing/2014/main" id="{D7BE5938-768D-F7AF-F4BD-D8F1543CC1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5616" y="2286515"/>
            <a:ext cx="1695450" cy="15811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26735C-5E54-30C4-96A5-1C0CF9CA58FA}"/>
              </a:ext>
            </a:extLst>
          </p:cNvPr>
          <p:cNvSpPr txBox="1"/>
          <p:nvPr/>
        </p:nvSpPr>
        <p:spPr>
          <a:xfrm>
            <a:off x="4040037" y="215661"/>
            <a:ext cx="411192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u="sng" dirty="0">
                <a:latin typeface="Calibri"/>
                <a:ea typeface="Calibri"/>
                <a:cs typeface="Calibri"/>
              </a:rPr>
              <a:t>Trapddor</a:t>
            </a:r>
          </a:p>
        </p:txBody>
      </p:sp>
    </p:spTree>
    <p:extLst>
      <p:ext uri="{BB962C8B-B14F-4D97-AF65-F5344CB8AC3E}">
        <p14:creationId xmlns:p14="http://schemas.microsoft.com/office/powerpoint/2010/main" val="275887879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l clocks in different times in blue background">
            <a:extLst>
              <a:ext uri="{FF2B5EF4-FFF2-40B4-BE49-F238E27FC236}">
                <a16:creationId xmlns:a16="http://schemas.microsoft.com/office/drawing/2014/main" id="{17B5B916-3B9D-B114-4B7D-8AD070139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21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216589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 err="1">
                <a:latin typeface="Calibri"/>
                <a:cs typeface="Calibri"/>
              </a:rPr>
              <a:t>Diolch</a:t>
            </a:r>
            <a:r>
              <a:rPr lang="en-US" sz="4800" dirty="0"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53851401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FBF0E-3143-1E9C-A863-7AB616919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Cynllun gwers ac adnoddau printiedig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2B428-22CE-E939-D22F-F71DEEE41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Cynllun gwers</a:t>
            </a:r>
          </a:p>
          <a:p>
            <a:r>
              <a:rPr lang="cy-GB" dirty="0"/>
              <a:t>Matiau gêm </a:t>
            </a:r>
          </a:p>
          <a:p>
            <a:r>
              <a:rPr lang="cy-GB" dirty="0"/>
              <a:t>Cardiau dolen</a:t>
            </a:r>
          </a:p>
          <a:p>
            <a:r>
              <a:rPr lang="cy-GB"/>
              <a:t>Ysgrifennu</a:t>
            </a:r>
            <a:r>
              <a:rPr lang="cy-GB" dirty="0"/>
              <a:t> gweithgaredd</a:t>
            </a:r>
          </a:p>
          <a:p>
            <a:r>
              <a:rPr lang="cy-GB" dirty="0"/>
              <a:t>Matiau iaith</a:t>
            </a:r>
          </a:p>
          <a:p>
            <a:r>
              <a:rPr lang="cy-GB"/>
              <a:t>Templed</a:t>
            </a:r>
            <a:r>
              <a:rPr lang="cy-GB" dirty="0"/>
              <a:t> </a:t>
            </a:r>
            <a:r>
              <a:rPr lang="cy-GB" err="1"/>
              <a:t>Trapddor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044423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582200"/>
              </p:ext>
            </p:extLst>
          </p:nvPr>
        </p:nvGraphicFramePr>
        <p:xfrm>
          <a:off x="6851177" y="242939"/>
          <a:ext cx="5131274" cy="1874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sz="1400" b="1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i="0" u="none" strike="noStrike" noProof="0" dirty="0">
                          <a:solidFill>
                            <a:srgbClr val="283041"/>
                          </a:solidFill>
                          <a:latin typeface="Calibri"/>
                        </a:rPr>
                        <a:t>1. Rydw i eisiau defnyddio berfau gorchmynnol unigol a lluosog yn gywir.</a:t>
                      </a:r>
                      <a:endParaRPr lang="cy-GB" sz="1400" b="0" i="0" u="none" strike="noStrike" kern="1200">
                        <a:solidFill>
                          <a:srgbClr val="28304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i="0" u="none" strike="noStrike" kern="1200" noProof="0" dirty="0">
                          <a:solidFill>
                            <a:srgbClr val="283041"/>
                          </a:solidFill>
                          <a:latin typeface="Calibri"/>
                          <a:ea typeface="+mn-ea"/>
                          <a:cs typeface="+mn-cs"/>
                        </a:rPr>
                        <a:t>2. Rydw i eisiau gwella fy ynganu.</a:t>
                      </a:r>
                      <a:endParaRPr lang="cy-GB" sz="1400" b="0" i="0" u="none" strike="noStrike" kern="1200">
                        <a:solidFill>
                          <a:srgbClr val="28304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i="0" u="none" strike="noStrike" kern="1200" noProof="0" dirty="0">
                          <a:solidFill>
                            <a:srgbClr val="283041"/>
                          </a:solidFill>
                          <a:latin typeface="Calibri"/>
                          <a:ea typeface="+mn-ea"/>
                          <a:cs typeface="+mn-cs"/>
                        </a:rPr>
                        <a:t>3. Rydw i eisiau gwella fy hyder.</a:t>
                      </a:r>
                      <a:endParaRPr lang="cy-GB" sz="1400" b="0" i="0" u="none" strike="noStrike" kern="1200" dirty="0">
                        <a:solidFill>
                          <a:srgbClr val="28304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 sz="1100" b="0" i="0" u="none" strike="noStrike" noProof="0" dirty="0">
                        <a:solidFill>
                          <a:srgbClr val="283041"/>
                        </a:solidFill>
                        <a:latin typeface="Roboto"/>
                      </a:endParaRPr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	    </a:t>
            </a:r>
            <a:r>
              <a:rPr lang="cy-GB" dirty="0" err="1"/>
              <a:t>Abi</a:t>
            </a:r>
            <a:r>
              <a:rPr lang="cy-GB" dirty="0"/>
              <a:t> Jones</a:t>
            </a:r>
          </a:p>
          <a:p>
            <a:r>
              <a:rPr lang="cy-GB" dirty="0"/>
              <a:t>Teitl y wers:    Yr Amser</a:t>
            </a:r>
          </a:p>
          <a:p>
            <a:r>
              <a:rPr lang="cy-GB" dirty="0"/>
              <a:t>Nod y wers:   Dweud yr amser i'r chwarter awr.</a:t>
            </a:r>
          </a:p>
          <a:p>
            <a:r>
              <a:rPr lang="cy-GB" dirty="0"/>
              <a:t>Blwyddyn:	   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713099"/>
              </p:ext>
            </p:extLst>
          </p:nvPr>
        </p:nvGraphicFramePr>
        <p:xfrm>
          <a:off x="6851177" y="1705979"/>
          <a:ext cx="5131274" cy="46221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lvl="0">
                        <a:buNone/>
                      </a:pPr>
                      <a:endParaRPr lang="cy-GB" b="1" dirty="0"/>
                    </a:p>
                    <a:p>
                      <a:r>
                        <a:rPr lang="cy-GB" sz="1400" dirty="0">
                          <a:latin typeface="Calibri"/>
                        </a:rPr>
                        <a:t>Amser drilio'r ffocws iaith</a:t>
                      </a:r>
                    </a:p>
                    <a:p>
                      <a:r>
                        <a:rPr lang="cy-GB" sz="1400" dirty="0">
                          <a:latin typeface="Calibri"/>
                        </a:rPr>
                        <a:t>Adolygu'r patrymau – o'r gloch</a:t>
                      </a:r>
                    </a:p>
                    <a:p>
                      <a:pPr lvl="0">
                        <a:buNone/>
                      </a:pPr>
                      <a:r>
                        <a:rPr lang="cy-GB" sz="1400" dirty="0">
                          <a:latin typeface="Calibri"/>
                        </a:rPr>
                        <a:t>Dysgu'r patrymau newydd </a:t>
                      </a:r>
                    </a:p>
                    <a:p>
                      <a:pPr lvl="0">
                        <a:buNone/>
                      </a:pPr>
                      <a:r>
                        <a:rPr lang="cy-GB" sz="1400" dirty="0">
                          <a:latin typeface="Calibri"/>
                        </a:rPr>
                        <a:t>Gweithgaredd wrando – g</a:t>
                      </a:r>
                      <a:r>
                        <a:rPr lang="cy-GB" sz="1400" kern="1200" dirty="0">
                          <a:solidFill>
                            <a:schemeClr val="tx1"/>
                          </a:solidFill>
                          <a:latin typeface="Calibri"/>
                          <a:ea typeface="+mn-ea"/>
                          <a:cs typeface="+mn-cs"/>
                        </a:rPr>
                        <a:t>êm b</a:t>
                      </a:r>
                      <a:r>
                        <a:rPr lang="cy-GB" sz="1400" kern="1200" noProof="0" dirty="0">
                          <a:solidFill>
                            <a:schemeClr val="tx1"/>
                          </a:solidFill>
                          <a:latin typeface="Calibri"/>
                          <a:ea typeface="+mn-ea"/>
                          <a:cs typeface="+mn-cs"/>
                        </a:rPr>
                        <a:t>ysedd cyflym</a:t>
                      </a:r>
                    </a:p>
                    <a:p>
                      <a:pPr lvl="0">
                        <a:buNone/>
                      </a:pPr>
                      <a:r>
                        <a:rPr lang="cy-GB" sz="1400" dirty="0">
                          <a:latin typeface="Calibri"/>
                        </a:rPr>
                        <a:t>Gweithgaredd siarad – </a:t>
                      </a:r>
                      <a:r>
                        <a:rPr lang="cy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r>
                        <a:rPr lang="cy-GB" sz="14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êm </a:t>
                      </a:r>
                      <a:r>
                        <a:rPr lang="cy-GB" sz="1400" dirty="0">
                          <a:latin typeface="Calibri"/>
                        </a:rPr>
                        <a:t>o gwmpas y byd</a:t>
                      </a:r>
                    </a:p>
                    <a:p>
                      <a:pPr lvl="0">
                        <a:buNone/>
                      </a:pPr>
                      <a:r>
                        <a:rPr lang="cy-GB" sz="1400" dirty="0">
                          <a:latin typeface="Calibri"/>
                        </a:rPr>
                        <a:t>Gweithgaredd darllen – cardiau dolen</a:t>
                      </a:r>
                    </a:p>
                    <a:p>
                      <a:pPr lvl="0">
                        <a:buNone/>
                      </a:pPr>
                      <a:r>
                        <a:rPr lang="cy-GB" sz="1400" dirty="0">
                          <a:latin typeface="Calibri"/>
                        </a:rPr>
                        <a:t>Gweithgaredd ysgrifennu – trefn ddyddiol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Mae hi'n                                                     pump / bump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_____ o'r gloch                                         chwech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Hanner awr wedi _____                          saith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Chwarter wedi _____                              wyth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Chwarter i _____                                      naw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Un                                                               deg / ddeg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Dau / ddau                                                un ar ddeg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Tri / dri                                                       deuddeg / ddeuddeg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pedwar / bedwar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842883"/>
              </p:ext>
            </p:extLst>
          </p:nvPr>
        </p:nvGraphicFramePr>
        <p:xfrm>
          <a:off x="400477" y="1475942"/>
          <a:ext cx="6227491" cy="4704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749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9470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Ffocws Iaith / Patrymau: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noProof="0" dirty="0">
                          <a:latin typeface="Calibri"/>
                        </a:rPr>
                        <a:t>Mae hi'n ______ o'r gloch.</a:t>
                      </a:r>
                      <a:endParaRPr lang="cy-GB" sz="1400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cy-GB" sz="1400" b="0" noProof="0" dirty="0">
                          <a:latin typeface="Calibri"/>
                        </a:rPr>
                        <a:t>Mae hi'n hanner awr wedi ____.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noProof="0" dirty="0">
                          <a:latin typeface="Calibri"/>
                        </a:rPr>
                        <a:t>Mae hi'n chwarter wedi ____.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noProof="0" dirty="0">
                          <a:latin typeface="Calibri"/>
                        </a:rPr>
                        <a:t>Mae hi'n chwarter i ____.</a:t>
                      </a:r>
                    </a:p>
                    <a:p>
                      <a:pPr marL="0" lvl="0" algn="l" defTabSz="914400" rtl="0" eaLnBrk="1" latinLnBrk="0" hangingPunct="1">
                        <a:buNone/>
                      </a:pPr>
                      <a:endParaRPr lang="cy-GB" sz="1400" b="0" kern="1200" noProof="0" dirty="0">
                        <a:solidFill>
                          <a:schemeClr val="tx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marL="0" lvl="0" algn="l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kern="1200" noProof="0" dirty="0">
                          <a:solidFill>
                            <a:schemeClr val="tx1"/>
                          </a:solidFill>
                          <a:latin typeface="Calibri"/>
                          <a:ea typeface="+mn-ea"/>
                          <a:cs typeface="+mn-cs"/>
                        </a:rPr>
                        <a:t>Treiglad meddal ar ôl i ac ar </a:t>
                      </a:r>
                      <a:r>
                        <a:rPr lang="cy-GB" sz="1400" b="0" i="0" u="none" strike="noStrike" kern="1200" noProof="0" dirty="0">
                          <a:solidFill>
                            <a:schemeClr val="tx1"/>
                          </a:solidFill>
                          <a:latin typeface="Calibri"/>
                        </a:rPr>
                        <a:t>ôl 'n (Mae hi'n) - </a:t>
                      </a:r>
                      <a:endParaRPr lang="cy-GB" sz="1400" b="0" kern="1200" noProof="0" dirty="0">
                        <a:solidFill>
                          <a:schemeClr val="tx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marL="0" lvl="0" algn="l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kern="1200" noProof="0" dirty="0">
                          <a:solidFill>
                            <a:schemeClr val="tx1"/>
                          </a:solidFill>
                          <a:latin typeface="Calibri"/>
                          <a:ea typeface="+mn-ea"/>
                          <a:cs typeface="+mn-cs"/>
                        </a:rPr>
                        <a:t>ddau, dri, bedwar, bump, ddeg, ddeuddeg</a:t>
                      </a:r>
                    </a:p>
                    <a:p>
                      <a:pPr marL="0" lvl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 sz="1400" b="0" kern="1200" noProof="0" dirty="0">
                        <a:solidFill>
                          <a:schemeClr val="tx1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  <a:p>
                      <a:pPr marL="0" lvl="0" algn="l" defTabSz="914400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1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Gwers nesaf</a:t>
                      </a:r>
                    </a:p>
                    <a:p>
                      <a:pPr marL="0" lvl="0" indent="0" algn="l" rtl="0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cy-GB" sz="1400" b="0" kern="1200" noProof="0" dirty="0">
                          <a:solidFill>
                            <a:schemeClr val="tx1"/>
                          </a:solidFill>
                          <a:latin typeface="Calibri"/>
                          <a:ea typeface="+mn-ea"/>
                          <a:cs typeface="+mn-cs"/>
                        </a:rPr>
                        <a:t>bum munud wedi/i, Ddeng munud wedi/i, Ugain munud wedi/i, bum munud ar hugain wedi/i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4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Faint o'r gloch ydy hi?</a:t>
                      </a:r>
                      <a:endParaRPr lang="cy-GB" sz="14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 sz="1400" b="1" dirty="0"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5036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Gwybodaeth flaenorol: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_____ o'r gloch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Mae hi'n_____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Ble mae____?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400" b="0" dirty="0">
                          <a:latin typeface="Calibri"/>
                        </a:rPr>
                        <a:t>Dyma ______.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lock&#10;&#10;Description automatically generated">
            <a:extLst>
              <a:ext uri="{FF2B5EF4-FFF2-40B4-BE49-F238E27FC236}">
                <a16:creationId xmlns:a16="http://schemas.microsoft.com/office/drawing/2014/main" id="{99E75CFE-08DD-5958-DB66-0808E8F14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6114" y="4260"/>
            <a:ext cx="5703793" cy="6841775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54F9E1D-4E23-B487-2C6B-52FA2EC65B2F}"/>
              </a:ext>
            </a:extLst>
          </p:cNvPr>
          <p:cNvSpPr/>
          <p:nvPr/>
        </p:nvSpPr>
        <p:spPr>
          <a:xfrm>
            <a:off x="4334933" y="2048933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2-A2+: Telling the time | Baamboozle ...">
            <a:extLst>
              <a:ext uri="{FF2B5EF4-FFF2-40B4-BE49-F238E27FC236}">
                <a16:creationId xmlns:a16="http://schemas.microsoft.com/office/drawing/2014/main" id="{04192A9B-1030-CE81-261F-C5B778074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778" y="1828927"/>
            <a:ext cx="1312497" cy="1293902"/>
          </a:xfrm>
          <a:prstGeom prst="ellipse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B9CF55-CD55-73FC-C120-A5BDB549DB25}"/>
              </a:ext>
            </a:extLst>
          </p:cNvPr>
          <p:cNvSpPr/>
          <p:nvPr/>
        </p:nvSpPr>
        <p:spPr>
          <a:xfrm>
            <a:off x="5600140" y="3429159"/>
            <a:ext cx="79586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180,300+ 12 Oclock Stock Photos ...">
            <a:extLst>
              <a:ext uri="{FF2B5EF4-FFF2-40B4-BE49-F238E27FC236}">
                <a16:creationId xmlns:a16="http://schemas.microsoft.com/office/drawing/2014/main" id="{B01360F5-2509-3986-AF9D-6CD0C443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807" y="3237332"/>
            <a:ext cx="1413138" cy="1457996"/>
          </a:xfrm>
          <a:prstGeom prst="ellipse">
            <a:avLst/>
          </a:prstGeom>
        </p:spPr>
      </p:pic>
      <p:pic>
        <p:nvPicPr>
          <p:cNvPr id="9" name="Picture 8" descr="750+ 4 O Clock Stock Photos, Pictures &amp; Royalty-Free Images - iStock">
            <a:extLst>
              <a:ext uri="{FF2B5EF4-FFF2-40B4-BE49-F238E27FC236}">
                <a16:creationId xmlns:a16="http://schemas.microsoft.com/office/drawing/2014/main" id="{BE180649-B42B-A59A-E1A5-E0129F9FF0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1199" y="-2761"/>
            <a:ext cx="1865376" cy="1716427"/>
          </a:xfrm>
          <a:prstGeom prst="ellipse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2F6555F-9C34-C573-16D3-7A55872D50BB}"/>
              </a:ext>
            </a:extLst>
          </p:cNvPr>
          <p:cNvSpPr/>
          <p:nvPr/>
        </p:nvSpPr>
        <p:spPr>
          <a:xfrm>
            <a:off x="8144932" y="5111309"/>
            <a:ext cx="954016" cy="914400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C9EAE2-E6FD-528B-2ECE-0A61C57C47C0}"/>
              </a:ext>
            </a:extLst>
          </p:cNvPr>
          <p:cNvSpPr/>
          <p:nvPr/>
        </p:nvSpPr>
        <p:spPr>
          <a:xfrm>
            <a:off x="6088970" y="6017083"/>
            <a:ext cx="1442846" cy="842514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time quarter to ...">
            <a:extLst>
              <a:ext uri="{FF2B5EF4-FFF2-40B4-BE49-F238E27FC236}">
                <a16:creationId xmlns:a16="http://schemas.microsoft.com/office/drawing/2014/main" id="{6344E51D-873F-1F5D-6259-73829E6498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7228" y="4916606"/>
            <a:ext cx="1726183" cy="1711806"/>
          </a:xfrm>
          <a:prstGeom prst="ellipse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A76AA2-7385-DD28-AF25-736F851C8113}"/>
              </a:ext>
            </a:extLst>
          </p:cNvPr>
          <p:cNvSpPr txBox="1"/>
          <p:nvPr/>
        </p:nvSpPr>
        <p:spPr>
          <a:xfrm>
            <a:off x="776377" y="589471"/>
            <a:ext cx="22716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alibri"/>
                <a:cs typeface="Calibri"/>
              </a:rPr>
              <a:t>Mae hi'n...</a:t>
            </a:r>
          </a:p>
        </p:txBody>
      </p:sp>
      <p:pic>
        <p:nvPicPr>
          <p:cNvPr id="14" name="Graphic 13" descr="Raised hand outline">
            <a:extLst>
              <a:ext uri="{FF2B5EF4-FFF2-40B4-BE49-F238E27FC236}">
                <a16:creationId xmlns:a16="http://schemas.microsoft.com/office/drawing/2014/main" id="{FE49CF02-D6CC-57E0-1C13-79CC942AEB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364273" y="1419923"/>
            <a:ext cx="4705814" cy="4715106"/>
          </a:xfrm>
          <a:prstGeom prst="rect">
            <a:avLst/>
          </a:prstGeom>
        </p:spPr>
      </p:pic>
      <p:pic>
        <p:nvPicPr>
          <p:cNvPr id="15" name="Graphic 14" descr="Hand outline">
            <a:extLst>
              <a:ext uri="{FF2B5EF4-FFF2-40B4-BE49-F238E27FC236}">
                <a16:creationId xmlns:a16="http://schemas.microsoft.com/office/drawing/2014/main" id="{F13133DD-2B17-681A-4F43-048A3B0C713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147824" y="1419923"/>
            <a:ext cx="4770862" cy="471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331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mae...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saith?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hanner</a:t>
            </a:r>
            <a:r>
              <a:rPr lang="en-US" b="1" dirty="0"/>
              <a:t> </a:t>
            </a:r>
            <a:r>
              <a:rPr lang="en-US" b="1" dirty="0" err="1"/>
              <a:t>awr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pedwar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56918" y="4815415"/>
            <a:ext cx="2563230" cy="16158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ddeuddeg</a:t>
            </a:r>
            <a:r>
              <a:rPr lang="en-US" b="1" dirty="0"/>
              <a:t>?</a:t>
            </a:r>
          </a:p>
          <a:p>
            <a:endParaRPr lang="en-US" sz="1050" dirty="0"/>
          </a:p>
          <a:p>
            <a:endParaRPr lang="en-US" sz="105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876853"/>
            <a:ext cx="49096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hanner</a:t>
            </a:r>
            <a:r>
              <a:rPr lang="en-US" b="1" dirty="0"/>
              <a:t> </a:t>
            </a:r>
            <a:r>
              <a:rPr lang="en-US" b="1" dirty="0" err="1"/>
              <a:t>awr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dau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/>
              <a:t>pump </a:t>
            </a:r>
            <a:r>
              <a:rPr lang="en-US" b="1" dirty="0" err="1"/>
              <a:t>o'r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?</a:t>
            </a:r>
            <a:endParaRPr lang="en-US" dirty="0"/>
          </a:p>
          <a:p>
            <a:endParaRPr lang="en-US" sz="900" dirty="0"/>
          </a:p>
          <a:p>
            <a:endParaRPr lang="en-US" sz="1000" dirty="0"/>
          </a:p>
          <a:p>
            <a:endParaRPr lang="en-US" sz="900" dirty="0"/>
          </a:p>
          <a:p>
            <a:endParaRPr lang="en-US" sz="900" dirty="0"/>
          </a:p>
          <a:p>
            <a:endParaRPr lang="en-US" sz="9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56918" y="4815415"/>
            <a:ext cx="2563230" cy="186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un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ddeg</a:t>
            </a:r>
            <a:r>
              <a:rPr lang="en-US" b="1" dirty="0"/>
              <a:t>?</a:t>
            </a:r>
          </a:p>
          <a:p>
            <a:endParaRPr lang="en-US" sz="1050" dirty="0"/>
          </a:p>
          <a:p>
            <a:endParaRPr lang="en-US" sz="105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905608"/>
            <a:ext cx="49096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latin typeface="Aptos"/>
            </a:endParaRPr>
          </a:p>
        </p:txBody>
      </p:sp>
      <p:pic>
        <p:nvPicPr>
          <p:cNvPr id="2" name="Picture 1" descr="A clock with black numbers&#10;&#10;Description automatically generated">
            <a:extLst>
              <a:ext uri="{FF2B5EF4-FFF2-40B4-BE49-F238E27FC236}">
                <a16:creationId xmlns:a16="http://schemas.microsoft.com/office/drawing/2014/main" id="{DC1AF252-2FAB-F528-A245-97B6F1D7E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6700" y="579967"/>
            <a:ext cx="1424516" cy="1316566"/>
          </a:xfrm>
          <a:prstGeom prst="rect">
            <a:avLst/>
          </a:prstGeom>
        </p:spPr>
      </p:pic>
      <p:pic>
        <p:nvPicPr>
          <p:cNvPr id="3" name="Picture 2" descr="A clock with black numbers&#10;&#10;Description automatically generated">
            <a:extLst>
              <a:ext uri="{FF2B5EF4-FFF2-40B4-BE49-F238E27FC236}">
                <a16:creationId xmlns:a16="http://schemas.microsoft.com/office/drawing/2014/main" id="{3AC6C76C-7809-C335-229A-9A30F31BDC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6238" y="2824432"/>
            <a:ext cx="1371600" cy="1295400"/>
          </a:xfrm>
          <a:prstGeom prst="rect">
            <a:avLst/>
          </a:prstGeom>
        </p:spPr>
      </p:pic>
      <p:pic>
        <p:nvPicPr>
          <p:cNvPr id="5" name="Picture 4" descr="A clock with black hands&#10;&#10;Description automatically generated">
            <a:extLst>
              <a:ext uri="{FF2B5EF4-FFF2-40B4-BE49-F238E27FC236}">
                <a16:creationId xmlns:a16="http://schemas.microsoft.com/office/drawing/2014/main" id="{FD7B6970-99DA-644F-B118-8EAFAC854A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6238" y="5139187"/>
            <a:ext cx="13716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87985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wyth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312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err="1"/>
              <a:t>chwarter</a:t>
            </a:r>
            <a:r>
              <a:rPr lang="en-US" b="1" dirty="0"/>
              <a:t> </a:t>
            </a:r>
            <a:r>
              <a:rPr lang="en-US" b="1" err="1"/>
              <a:t>i</a:t>
            </a:r>
            <a:r>
              <a:rPr lang="en-US" b="1" dirty="0"/>
              <a:t> un?</a:t>
            </a:r>
          </a:p>
          <a:p>
            <a:endParaRPr lang="en-US" sz="1200" b="1" dirty="0"/>
          </a:p>
          <a:p>
            <a:endParaRPr lang="en-US" sz="1200" b="1" dirty="0"/>
          </a:p>
          <a:p>
            <a:endParaRPr lang="en-US" sz="1050" dirty="0"/>
          </a:p>
          <a:p>
            <a:endParaRPr lang="en-US" sz="10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56918" y="4815415"/>
            <a:ext cx="2563230" cy="18697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/>
              <a:t>deg </a:t>
            </a:r>
            <a:r>
              <a:rPr lang="en-US" b="1" dirty="0" err="1"/>
              <a:t>o'r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?</a:t>
            </a:r>
          </a:p>
          <a:p>
            <a:endParaRPr lang="en-US" sz="1050" dirty="0"/>
          </a:p>
          <a:p>
            <a:endParaRPr lang="en-US" sz="105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876853"/>
            <a:ext cx="49096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pic>
        <p:nvPicPr>
          <p:cNvPr id="2" name="Picture 1" descr="A clock with black numbers&#10;&#10;Description automatically generated">
            <a:extLst>
              <a:ext uri="{FF2B5EF4-FFF2-40B4-BE49-F238E27FC236}">
                <a16:creationId xmlns:a16="http://schemas.microsoft.com/office/drawing/2014/main" id="{0C41EFBF-A759-9E58-EE82-CBEA00ECC2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054" y="588227"/>
            <a:ext cx="1371600" cy="1295400"/>
          </a:xfrm>
          <a:prstGeom prst="rect">
            <a:avLst/>
          </a:prstGeom>
        </p:spPr>
      </p:pic>
      <p:pic>
        <p:nvPicPr>
          <p:cNvPr id="3" name="Picture 2" descr="A clock with arrows and numbers&#10;&#10;Description automatically generated">
            <a:extLst>
              <a:ext uri="{FF2B5EF4-FFF2-40B4-BE49-F238E27FC236}">
                <a16:creationId xmlns:a16="http://schemas.microsoft.com/office/drawing/2014/main" id="{D6F0DEEE-A42A-644F-2710-A709302980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2054" y="2837056"/>
            <a:ext cx="1371600" cy="1295400"/>
          </a:xfrm>
          <a:prstGeom prst="rect">
            <a:avLst/>
          </a:prstGeom>
        </p:spPr>
      </p:pic>
      <p:pic>
        <p:nvPicPr>
          <p:cNvPr id="5" name="Picture 4" descr="A clock with black numbers&#10;&#10;Description automatically generated">
            <a:extLst>
              <a:ext uri="{FF2B5EF4-FFF2-40B4-BE49-F238E27FC236}">
                <a16:creationId xmlns:a16="http://schemas.microsoft.com/office/drawing/2014/main" id="{E328AB17-315A-992A-6C1A-D2096EBCF9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054" y="5160227"/>
            <a:ext cx="13716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79185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hanner</a:t>
            </a:r>
            <a:r>
              <a:rPr lang="en-US" b="1" dirty="0"/>
              <a:t> </a:t>
            </a:r>
            <a:r>
              <a:rPr lang="en-US" b="1" dirty="0" err="1"/>
              <a:t>awr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un?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466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saith?</a:t>
            </a:r>
          </a:p>
          <a:p>
            <a:endParaRPr lang="en-US" b="1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66210" y="4815415"/>
            <a:ext cx="2591108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chwech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876853"/>
            <a:ext cx="49096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pic>
        <p:nvPicPr>
          <p:cNvPr id="2" name="Picture 1" descr="A clock with black hands&#10;&#10;Description automatically generated">
            <a:extLst>
              <a:ext uri="{FF2B5EF4-FFF2-40B4-BE49-F238E27FC236}">
                <a16:creationId xmlns:a16="http://schemas.microsoft.com/office/drawing/2014/main" id="{BAFC7B0F-428D-E993-9A1E-6078705DFF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054" y="597520"/>
            <a:ext cx="1371600" cy="1295400"/>
          </a:xfrm>
          <a:prstGeom prst="rect">
            <a:avLst/>
          </a:prstGeom>
        </p:spPr>
      </p:pic>
      <p:pic>
        <p:nvPicPr>
          <p:cNvPr id="3" name="Picture 2" descr="A clock with black numbers&#10;&#10;Description automatically generated">
            <a:extLst>
              <a:ext uri="{FF2B5EF4-FFF2-40B4-BE49-F238E27FC236}">
                <a16:creationId xmlns:a16="http://schemas.microsoft.com/office/drawing/2014/main" id="{9EF80975-7391-F0A3-2D37-72D71ADA2A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2054" y="2837056"/>
            <a:ext cx="1371600" cy="1295400"/>
          </a:xfrm>
          <a:prstGeom prst="rect">
            <a:avLst/>
          </a:prstGeom>
        </p:spPr>
      </p:pic>
      <p:pic>
        <p:nvPicPr>
          <p:cNvPr id="5" name="Picture 4" descr="A clock with black numbers&#10;&#10;Description automatically generated">
            <a:extLst>
              <a:ext uri="{FF2B5EF4-FFF2-40B4-BE49-F238E27FC236}">
                <a16:creationId xmlns:a16="http://schemas.microsoft.com/office/drawing/2014/main" id="{F842B480-AA29-4B4F-A225-3E812076E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054" y="5160227"/>
            <a:ext cx="13716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6232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hanner</a:t>
            </a:r>
            <a:r>
              <a:rPr lang="en-US" b="1" dirty="0"/>
              <a:t> </a:t>
            </a:r>
            <a:r>
              <a:rPr lang="en-US" b="1" dirty="0" err="1"/>
              <a:t>awr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naw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466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hanner</a:t>
            </a:r>
            <a:r>
              <a:rPr lang="en-US" b="1" dirty="0"/>
              <a:t> </a:t>
            </a:r>
            <a:r>
              <a:rPr lang="en-US" b="1" dirty="0" err="1"/>
              <a:t>awr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deuddeg</a:t>
            </a:r>
            <a:r>
              <a:rPr lang="en-US" b="1" dirty="0"/>
              <a:t>?</a:t>
            </a:r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66210" y="4815415"/>
            <a:ext cx="2591108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wyth</a:t>
            </a:r>
            <a:r>
              <a:rPr lang="en-US" b="1" dirty="0"/>
              <a:t> </a:t>
            </a:r>
            <a:r>
              <a:rPr lang="en-US" b="1" dirty="0" err="1"/>
              <a:t>o'r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?</a:t>
            </a:r>
          </a:p>
          <a:p>
            <a:endParaRPr lang="en-US" b="1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876853"/>
            <a:ext cx="49096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pic>
        <p:nvPicPr>
          <p:cNvPr id="7" name="Picture 6" descr="A clock with a blue border&#10;&#10;Description automatically generated">
            <a:extLst>
              <a:ext uri="{FF2B5EF4-FFF2-40B4-BE49-F238E27FC236}">
                <a16:creationId xmlns:a16="http://schemas.microsoft.com/office/drawing/2014/main" id="{A8435621-DC79-F3E4-1EF1-B4E99F2599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054" y="588227"/>
            <a:ext cx="1371600" cy="1295400"/>
          </a:xfrm>
          <a:prstGeom prst="rect">
            <a:avLst/>
          </a:prstGeom>
        </p:spPr>
      </p:pic>
      <p:pic>
        <p:nvPicPr>
          <p:cNvPr id="8" name="Picture 7" descr="A clock with black numbers&#10;&#10;Description automatically generated">
            <a:extLst>
              <a:ext uri="{FF2B5EF4-FFF2-40B4-BE49-F238E27FC236}">
                <a16:creationId xmlns:a16="http://schemas.microsoft.com/office/drawing/2014/main" id="{526240B8-576E-4F40-C545-D1FE445DCA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2054" y="2837056"/>
            <a:ext cx="1371600" cy="1295400"/>
          </a:xfrm>
          <a:prstGeom prst="rect">
            <a:avLst/>
          </a:prstGeom>
        </p:spPr>
      </p:pic>
      <p:pic>
        <p:nvPicPr>
          <p:cNvPr id="10" name="Picture 9" descr="A clock with black numbers&#10;&#10;Description automatically generated">
            <a:extLst>
              <a:ext uri="{FF2B5EF4-FFF2-40B4-BE49-F238E27FC236}">
                <a16:creationId xmlns:a16="http://schemas.microsoft.com/office/drawing/2014/main" id="{6C381AD5-D394-B227-6DF7-292DED09FB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054" y="5160227"/>
            <a:ext cx="13716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40769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BB2F3C-5008-F50F-1C5D-011917031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19063"/>
            <a:ext cx="6172200" cy="6619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5F22-F5FA-F71D-F839-181109819619}"/>
              </a:ext>
            </a:extLst>
          </p:cNvPr>
          <p:cNvSpPr txBox="1"/>
          <p:nvPr/>
        </p:nvSpPr>
        <p:spPr>
          <a:xfrm>
            <a:off x="6175503" y="243416"/>
            <a:ext cx="2544645" cy="1785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cy-GB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un?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AC7660-AEF3-F364-1077-927DFDD98EF8}"/>
              </a:ext>
            </a:extLst>
          </p:cNvPr>
          <p:cNvSpPr txBox="1"/>
          <p:nvPr/>
        </p:nvSpPr>
        <p:spPr>
          <a:xfrm>
            <a:off x="6175503" y="2520123"/>
            <a:ext cx="2544645" cy="18466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 err="1"/>
              <a:t>chwarter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naw</a:t>
            </a:r>
            <a:r>
              <a:rPr lang="en-US" b="1" dirty="0"/>
              <a:t>?</a:t>
            </a:r>
          </a:p>
          <a:p>
            <a:endParaRPr lang="en-US" b="1" dirty="0"/>
          </a:p>
          <a:p>
            <a:endParaRPr lang="en-US" sz="1400" dirty="0"/>
          </a:p>
          <a:p>
            <a:endParaRPr lang="en-US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4A56DC-4FD3-EAF1-BBF1-02B31A3AC740}"/>
              </a:ext>
            </a:extLst>
          </p:cNvPr>
          <p:cNvSpPr txBox="1"/>
          <p:nvPr/>
        </p:nvSpPr>
        <p:spPr>
          <a:xfrm>
            <a:off x="6166210" y="4815415"/>
            <a:ext cx="2591108" cy="18158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/>
              <a:t>Ble </a:t>
            </a:r>
            <a:r>
              <a:rPr lang="en-US" sz="1600" dirty="0" err="1"/>
              <a:t>mae</a:t>
            </a:r>
            <a:r>
              <a:rPr lang="en-US" sz="1600" dirty="0"/>
              <a:t>...</a:t>
            </a:r>
            <a:endParaRPr lang="en-US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b="1" dirty="0"/>
              <a:t>tri </a:t>
            </a:r>
            <a:r>
              <a:rPr lang="en-US" b="1" dirty="0" err="1"/>
              <a:t>o'r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?</a:t>
            </a:r>
          </a:p>
          <a:p>
            <a:endParaRPr lang="en-US" b="1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F22543-92FA-85DD-2883-B23F04D033E0}"/>
              </a:ext>
            </a:extLst>
          </p:cNvPr>
          <p:cNvSpPr txBox="1"/>
          <p:nvPr/>
        </p:nvSpPr>
        <p:spPr>
          <a:xfrm>
            <a:off x="3471333" y="4815415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33543B-C1CC-C0EF-1A9A-E9226312B855}"/>
              </a:ext>
            </a:extLst>
          </p:cNvPr>
          <p:cNvSpPr txBox="1"/>
          <p:nvPr/>
        </p:nvSpPr>
        <p:spPr>
          <a:xfrm>
            <a:off x="3471333" y="2482951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36771-8A74-6479-2B6B-8CBDE276BAC4}"/>
              </a:ext>
            </a:extLst>
          </p:cNvPr>
          <p:cNvSpPr txBox="1"/>
          <p:nvPr/>
        </p:nvSpPr>
        <p:spPr>
          <a:xfrm>
            <a:off x="3471333" y="243414"/>
            <a:ext cx="258181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Dyma...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6777F4-4FC9-1F88-2D3F-016D6A6BD496}"/>
              </a:ext>
            </a:extLst>
          </p:cNvPr>
          <p:cNvSpPr txBox="1"/>
          <p:nvPr/>
        </p:nvSpPr>
        <p:spPr>
          <a:xfrm>
            <a:off x="3471332" y="1711658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FB8FA-869D-1DBA-72AD-AEBB8438D60F}"/>
              </a:ext>
            </a:extLst>
          </p:cNvPr>
          <p:cNvSpPr txBox="1"/>
          <p:nvPr/>
        </p:nvSpPr>
        <p:spPr>
          <a:xfrm>
            <a:off x="3471332" y="3876853"/>
            <a:ext cx="49096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dirty="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68407-F198-CB90-F859-AF33063AE2A3}"/>
              </a:ext>
            </a:extLst>
          </p:cNvPr>
          <p:cNvSpPr txBox="1"/>
          <p:nvPr/>
        </p:nvSpPr>
        <p:spPr>
          <a:xfrm>
            <a:off x="3471332" y="6311536"/>
            <a:ext cx="49096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ptos"/>
            </a:endParaRPr>
          </a:p>
        </p:txBody>
      </p:sp>
      <p:pic>
        <p:nvPicPr>
          <p:cNvPr id="2" name="Picture 1" descr="A clock with black numbers&#10;&#10;Description automatically generated">
            <a:extLst>
              <a:ext uri="{FF2B5EF4-FFF2-40B4-BE49-F238E27FC236}">
                <a16:creationId xmlns:a16="http://schemas.microsoft.com/office/drawing/2014/main" id="{48E2217E-5A39-6CD3-6C7B-8DD496151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2054" y="588227"/>
            <a:ext cx="1371600" cy="1295400"/>
          </a:xfrm>
          <a:prstGeom prst="rect">
            <a:avLst/>
          </a:prstGeom>
        </p:spPr>
      </p:pic>
      <p:pic>
        <p:nvPicPr>
          <p:cNvPr id="3" name="Picture 2" descr="A clock with black numbers&#10;&#10;Description automatically generated">
            <a:extLst>
              <a:ext uri="{FF2B5EF4-FFF2-40B4-BE49-F238E27FC236}">
                <a16:creationId xmlns:a16="http://schemas.microsoft.com/office/drawing/2014/main" id="{665EA2BD-FE1E-2C24-BC26-BE352797EE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2054" y="2837056"/>
            <a:ext cx="1371600" cy="1295400"/>
          </a:xfrm>
          <a:prstGeom prst="rect">
            <a:avLst/>
          </a:prstGeom>
        </p:spPr>
      </p:pic>
      <p:pic>
        <p:nvPicPr>
          <p:cNvPr id="5" name="Picture 4" descr="A clock with black numbers&#10;&#10;Description automatically generated">
            <a:extLst>
              <a:ext uri="{FF2B5EF4-FFF2-40B4-BE49-F238E27FC236}">
                <a16:creationId xmlns:a16="http://schemas.microsoft.com/office/drawing/2014/main" id="{DE5D01CF-CB57-44D7-A5AF-D53D20C79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054" y="5160227"/>
            <a:ext cx="13716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81328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artoon of a child holding a pair of jeans&#10;&#10;Description automatically generated">
            <a:extLst>
              <a:ext uri="{FF2B5EF4-FFF2-40B4-BE49-F238E27FC236}">
                <a16:creationId xmlns:a16="http://schemas.microsoft.com/office/drawing/2014/main" id="{F2AD946C-8403-C4B3-A3A1-6DFB0EF70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3325" y="812165"/>
            <a:ext cx="1352550" cy="1809750"/>
          </a:xfrm>
          <a:prstGeom prst="rect">
            <a:avLst/>
          </a:prstGeom>
        </p:spPr>
      </p:pic>
      <p:pic>
        <p:nvPicPr>
          <p:cNvPr id="9" name="Picture 8" descr="A cartoon of a child eating&#10;&#10;Description automatically generated">
            <a:extLst>
              <a:ext uri="{FF2B5EF4-FFF2-40B4-BE49-F238E27FC236}">
                <a16:creationId xmlns:a16="http://schemas.microsoft.com/office/drawing/2014/main" id="{19F374E3-FB5E-9987-EC97-CFC0CD9567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9985" y="938847"/>
            <a:ext cx="1352550" cy="1647825"/>
          </a:xfrm>
          <a:prstGeom prst="rect">
            <a:avLst/>
          </a:prstGeom>
        </p:spPr>
      </p:pic>
      <p:pic>
        <p:nvPicPr>
          <p:cNvPr id="10" name="Picture 9" descr="A group of kids walking to a school building&#10;&#10;Description automatically generated">
            <a:extLst>
              <a:ext uri="{FF2B5EF4-FFF2-40B4-BE49-F238E27FC236}">
                <a16:creationId xmlns:a16="http://schemas.microsoft.com/office/drawing/2014/main" id="{33D62BA0-D520-F3C5-8D5F-DF42328A24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6635" y="1035685"/>
            <a:ext cx="1695450" cy="1581150"/>
          </a:xfrm>
          <a:prstGeom prst="rect">
            <a:avLst/>
          </a:prstGeom>
        </p:spPr>
      </p:pic>
      <p:pic>
        <p:nvPicPr>
          <p:cNvPr id="11" name="Picture 10" descr="A cartoon of a child holding a tray of food&#10;&#10;Description automatically generated">
            <a:extLst>
              <a:ext uri="{FF2B5EF4-FFF2-40B4-BE49-F238E27FC236}">
                <a16:creationId xmlns:a16="http://schemas.microsoft.com/office/drawing/2014/main" id="{EA9B1455-AD9C-08D9-A58D-CE532965EA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960" y="4302760"/>
            <a:ext cx="1285240" cy="1630680"/>
          </a:xfrm>
          <a:prstGeom prst="rect">
            <a:avLst/>
          </a:prstGeom>
        </p:spPr>
      </p:pic>
      <p:pic>
        <p:nvPicPr>
          <p:cNvPr id="12" name="Picture 11" descr="A cartoon of a child cooking&#10;&#10;Description automatically generated">
            <a:extLst>
              <a:ext uri="{FF2B5EF4-FFF2-40B4-BE49-F238E27FC236}">
                <a16:creationId xmlns:a16="http://schemas.microsoft.com/office/drawing/2014/main" id="{4ED688A8-DC49-5FA2-041D-92586E6E0F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8353" y="4325937"/>
            <a:ext cx="1400175" cy="1609725"/>
          </a:xfrm>
          <a:prstGeom prst="rect">
            <a:avLst/>
          </a:prstGeom>
        </p:spPr>
      </p:pic>
      <p:pic>
        <p:nvPicPr>
          <p:cNvPr id="14" name="Picture 13" descr="Cartoon child sleeping in a pink blanket&#10;&#10;Description automatically generated">
            <a:extLst>
              <a:ext uri="{FF2B5EF4-FFF2-40B4-BE49-F238E27FC236}">
                <a16:creationId xmlns:a16="http://schemas.microsoft.com/office/drawing/2014/main" id="{98F9D433-901C-A800-55D5-3F45F6855E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16515" y="4655502"/>
            <a:ext cx="1860550" cy="1273175"/>
          </a:xfrm>
          <a:prstGeom prst="rect">
            <a:avLst/>
          </a:prstGeom>
        </p:spPr>
      </p:pic>
      <p:pic>
        <p:nvPicPr>
          <p:cNvPr id="18" name="Picture 17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D1E946C7-CFD0-FEE3-9AD4-EA0DD656F8F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4636" t="307" r="662" b="-943"/>
          <a:stretch/>
        </p:blipFill>
        <p:spPr>
          <a:xfrm>
            <a:off x="9706610" y="1234757"/>
            <a:ext cx="1811292" cy="1361803"/>
          </a:xfrm>
          <a:prstGeom prst="rect">
            <a:avLst/>
          </a:prstGeom>
        </p:spPr>
      </p:pic>
      <p:pic>
        <p:nvPicPr>
          <p:cNvPr id="13" name="Picture 12" descr="A cartoon of a child in bubble bath&#10;&#10;Description automatically generated">
            <a:extLst>
              <a:ext uri="{FF2B5EF4-FFF2-40B4-BE49-F238E27FC236}">
                <a16:creationId xmlns:a16="http://schemas.microsoft.com/office/drawing/2014/main" id="{D1796BBB-4389-BBA0-4C87-4EFD4A04463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39723" y="4650422"/>
            <a:ext cx="1666875" cy="1285875"/>
          </a:xfrm>
          <a:prstGeom prst="rect">
            <a:avLst/>
          </a:prstGeom>
        </p:spPr>
      </p:pic>
      <p:pic>
        <p:nvPicPr>
          <p:cNvPr id="19" name="Picture 18" descr="A cartoon of a child playing with toys&#10;&#10;Description automatically generated">
            <a:extLst>
              <a:ext uri="{FF2B5EF4-FFF2-40B4-BE49-F238E27FC236}">
                <a16:creationId xmlns:a16="http://schemas.microsoft.com/office/drawing/2014/main" id="{A6E54CBA-6864-7F98-DD6A-EC02D3F9FBD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-157" r="5956" b="-177"/>
          <a:stretch/>
        </p:blipFill>
        <p:spPr>
          <a:xfrm>
            <a:off x="3315453" y="4155122"/>
            <a:ext cx="1548014" cy="1773884"/>
          </a:xfrm>
          <a:prstGeom prst="rect">
            <a:avLst/>
          </a:prstGeom>
        </p:spPr>
      </p:pic>
      <p:pic>
        <p:nvPicPr>
          <p:cNvPr id="33" name="Picture 32" descr="A cartoon of a baby&#10;&#10;Description automatically generated">
            <a:extLst>
              <a:ext uri="{FF2B5EF4-FFF2-40B4-BE49-F238E27FC236}">
                <a16:creationId xmlns:a16="http://schemas.microsoft.com/office/drawing/2014/main" id="{887FC09A-44F9-6F19-4D6D-D357E15615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825" y="1119505"/>
            <a:ext cx="1352550" cy="1581150"/>
          </a:xfrm>
          <a:prstGeom prst="rect">
            <a:avLst/>
          </a:prstGeom>
        </p:spPr>
      </p:pic>
      <p:pic>
        <p:nvPicPr>
          <p:cNvPr id="36" name="Picture 35" descr="o clock half past quarter ...">
            <a:extLst>
              <a:ext uri="{FF2B5EF4-FFF2-40B4-BE49-F238E27FC236}">
                <a16:creationId xmlns:a16="http://schemas.microsoft.com/office/drawing/2014/main" id="{E0288F53-8412-64BA-E7A7-CAE0D1B2ABF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437563" y="104775"/>
            <a:ext cx="1260475" cy="1327150"/>
          </a:xfrm>
          <a:prstGeom prst="rect">
            <a:avLst/>
          </a:prstGeom>
        </p:spPr>
      </p:pic>
      <p:pic>
        <p:nvPicPr>
          <p:cNvPr id="37" name="Picture 36" descr="o'clock five past ten ten past nine ...">
            <a:extLst>
              <a:ext uri="{FF2B5EF4-FFF2-40B4-BE49-F238E27FC236}">
                <a16:creationId xmlns:a16="http://schemas.microsoft.com/office/drawing/2014/main" id="{FE3D6AD9-CFF7-81CA-BAAF-4F0119E734A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03333" y="154214"/>
            <a:ext cx="1190020" cy="1141790"/>
          </a:xfrm>
          <a:prstGeom prst="rect">
            <a:avLst/>
          </a:prstGeom>
        </p:spPr>
      </p:pic>
      <p:pic>
        <p:nvPicPr>
          <p:cNvPr id="38" name="Picture 37" descr="630+ 8 Oclock Stock Photos, Pictures ...">
            <a:extLst>
              <a:ext uri="{FF2B5EF4-FFF2-40B4-BE49-F238E27FC236}">
                <a16:creationId xmlns:a16="http://schemas.microsoft.com/office/drawing/2014/main" id="{BD6877AA-BEB6-A438-550C-DD03FD96E62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504248" y="107950"/>
            <a:ext cx="1457325" cy="1282700"/>
          </a:xfrm>
          <a:prstGeom prst="rect">
            <a:avLst/>
          </a:prstGeom>
        </p:spPr>
      </p:pic>
      <p:pic>
        <p:nvPicPr>
          <p:cNvPr id="39" name="Picture 38" descr="Clock 9:30 | ClipArt ETC">
            <a:extLst>
              <a:ext uri="{FF2B5EF4-FFF2-40B4-BE49-F238E27FC236}">
                <a16:creationId xmlns:a16="http://schemas.microsoft.com/office/drawing/2014/main" id="{56A5DB7F-04D7-AF98-ECA6-A93DD89C420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747058" y="152718"/>
            <a:ext cx="1216025" cy="1205865"/>
          </a:xfrm>
          <a:prstGeom prst="rect">
            <a:avLst/>
          </a:prstGeom>
        </p:spPr>
      </p:pic>
      <p:pic>
        <p:nvPicPr>
          <p:cNvPr id="41" name="Picture 40" descr="A2-A2+: Telling the time | Baamboozle ...">
            <a:extLst>
              <a:ext uri="{FF2B5EF4-FFF2-40B4-BE49-F238E27FC236}">
                <a16:creationId xmlns:a16="http://schemas.microsoft.com/office/drawing/2014/main" id="{C8D6E12B-E038-70C2-96CE-58B5750BB0C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14437" y="132398"/>
            <a:ext cx="1269365" cy="1279525"/>
          </a:xfrm>
          <a:prstGeom prst="rect">
            <a:avLst/>
          </a:prstGeom>
        </p:spPr>
      </p:pic>
      <p:pic>
        <p:nvPicPr>
          <p:cNvPr id="42" name="Picture 41" descr="180,300+ 12 Oclock Stock Photos ...">
            <a:extLst>
              <a:ext uri="{FF2B5EF4-FFF2-40B4-BE49-F238E27FC236}">
                <a16:creationId xmlns:a16="http://schemas.microsoft.com/office/drawing/2014/main" id="{80347DC8-D272-9EE7-75FE-CDFF73B7620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7958" y="3424237"/>
            <a:ext cx="1269365" cy="1299845"/>
          </a:xfrm>
          <a:prstGeom prst="rect">
            <a:avLst/>
          </a:prstGeom>
        </p:spPr>
      </p:pic>
      <p:pic>
        <p:nvPicPr>
          <p:cNvPr id="47" name="Picture 46" descr="Math Mammoth Clock">
            <a:extLst>
              <a:ext uri="{FF2B5EF4-FFF2-40B4-BE49-F238E27FC236}">
                <a16:creationId xmlns:a16="http://schemas.microsoft.com/office/drawing/2014/main" id="{44BDB7AE-524E-6C7B-CF49-8A4580F8752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569105" y="3470201"/>
            <a:ext cx="1248078" cy="1223888"/>
          </a:xfrm>
          <a:prstGeom prst="rect">
            <a:avLst/>
          </a:prstGeom>
        </p:spPr>
      </p:pic>
      <p:pic>
        <p:nvPicPr>
          <p:cNvPr id="48" name="Picture 47" descr="5 oclock alarm clock ...">
            <a:extLst>
              <a:ext uri="{FF2B5EF4-FFF2-40B4-BE49-F238E27FC236}">
                <a16:creationId xmlns:a16="http://schemas.microsoft.com/office/drawing/2014/main" id="{EBD5CAD4-8B65-0100-0FB0-D01D9D97F09A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8287" t="217" r="5525" b="2907"/>
          <a:stretch/>
        </p:blipFill>
        <p:spPr>
          <a:xfrm>
            <a:off x="4959577" y="3495957"/>
            <a:ext cx="1267422" cy="1310061"/>
          </a:xfrm>
          <a:prstGeom prst="rect">
            <a:avLst/>
          </a:prstGeom>
        </p:spPr>
      </p:pic>
      <p:pic>
        <p:nvPicPr>
          <p:cNvPr id="52" name="Picture 51" descr="Clock quarter past six hi-res stock ...">
            <a:extLst>
              <a:ext uri="{FF2B5EF4-FFF2-40B4-BE49-F238E27FC236}">
                <a16:creationId xmlns:a16="http://schemas.microsoft.com/office/drawing/2014/main" id="{1A254AB5-9562-C4B8-49BD-68E3734C6B5E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4362" t="6005" r="3509" b="8242"/>
          <a:stretch/>
        </p:blipFill>
        <p:spPr>
          <a:xfrm>
            <a:off x="7366180" y="3472290"/>
            <a:ext cx="1299487" cy="1326504"/>
          </a:xfrm>
          <a:prstGeom prst="rect">
            <a:avLst/>
          </a:prstGeom>
        </p:spPr>
      </p:pic>
      <p:pic>
        <p:nvPicPr>
          <p:cNvPr id="53" name="Picture 52" descr="Analogue Clock - Full, Half &amp; Quarter ...">
            <a:extLst>
              <a:ext uri="{FF2B5EF4-FFF2-40B4-BE49-F238E27FC236}">
                <a16:creationId xmlns:a16="http://schemas.microsoft.com/office/drawing/2014/main" id="{9AF1A1C0-FBDA-739D-E355-720FD4AC5710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777867" y="3470200"/>
            <a:ext cx="1272269" cy="1260174"/>
          </a:xfrm>
          <a:prstGeom prst="rect">
            <a:avLst/>
          </a:prstGeom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6B5A2BB0-5113-996B-443D-1A94C527A1E8}"/>
              </a:ext>
            </a:extLst>
          </p:cNvPr>
          <p:cNvGraphicFramePr>
            <a:graphicFrameLocks noGrp="1"/>
          </p:cNvGraphicFramePr>
          <p:nvPr/>
        </p:nvGraphicFramePr>
        <p:xfrm>
          <a:off x="127000" y="127000"/>
          <a:ext cx="11953470" cy="66168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90694">
                  <a:extLst>
                    <a:ext uri="{9D8B030D-6E8A-4147-A177-3AD203B41FA5}">
                      <a16:colId xmlns:a16="http://schemas.microsoft.com/office/drawing/2014/main" val="1764770138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1334763612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1807111175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2764960522"/>
                    </a:ext>
                  </a:extLst>
                </a:gridCol>
                <a:gridCol w="2390694">
                  <a:extLst>
                    <a:ext uri="{9D8B030D-6E8A-4147-A177-3AD203B41FA5}">
                      <a16:colId xmlns:a16="http://schemas.microsoft.com/office/drawing/2014/main" val="743926150"/>
                    </a:ext>
                  </a:extLst>
                </a:gridCol>
              </a:tblGrid>
              <a:tr h="2535021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939708"/>
                  </a:ext>
                </a:extLst>
              </a:tr>
              <a:tr h="773398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dirty="0">
                          <a:latin typeface="Calibri"/>
                        </a:rPr>
                        <a:t>_________________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</a:t>
                      </a:r>
                      <a:r>
                        <a:rPr lang="cy-GB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hi'n </a:t>
                      </a: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170264"/>
                  </a:ext>
                </a:extLst>
              </a:tr>
              <a:tr h="2535021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765270"/>
                  </a:ext>
                </a:extLst>
              </a:tr>
              <a:tr h="7733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Mae hi'n _________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_________________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413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41158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6,242 Clock No Hands Royalty-Free Photos and Stock Images ...">
            <a:extLst>
              <a:ext uri="{FF2B5EF4-FFF2-40B4-BE49-F238E27FC236}">
                <a16:creationId xmlns:a16="http://schemas.microsoft.com/office/drawing/2014/main" id="{E98D99B4-5919-E325-7439-94D0AFFC5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92" b="258"/>
          <a:stretch/>
        </p:blipFill>
        <p:spPr>
          <a:xfrm>
            <a:off x="4111505" y="1415627"/>
            <a:ext cx="3989310" cy="401658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44CFA5-1339-6F5E-0AB2-55DFEA0C156B}"/>
              </a:ext>
            </a:extLst>
          </p:cNvPr>
          <p:cNvSpPr txBox="1"/>
          <p:nvPr/>
        </p:nvSpPr>
        <p:spPr>
          <a:xfrm>
            <a:off x="4665740" y="221795"/>
            <a:ext cx="2854577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_____ </a:t>
            </a:r>
            <a:r>
              <a:rPr lang="en-US" sz="3200" b="1" err="1">
                <a:latin typeface="Calibri"/>
                <a:ea typeface="Calibri"/>
                <a:cs typeface="Calibri"/>
              </a:rPr>
              <a:t>o'r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err="1">
                <a:latin typeface="Calibri"/>
                <a:ea typeface="Calibri"/>
                <a:cs typeface="Calibri"/>
              </a:rPr>
              <a:t>gloch</a:t>
            </a:r>
            <a:r>
              <a:rPr lang="en-US" sz="3200" b="1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E77285-6185-630D-6415-27E27808D43A}"/>
              </a:ext>
            </a:extLst>
          </p:cNvPr>
          <p:cNvSpPr txBox="1"/>
          <p:nvPr/>
        </p:nvSpPr>
        <p:spPr>
          <a:xfrm>
            <a:off x="9466052" y="2811636"/>
            <a:ext cx="2268747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_____.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B06FBA-4A27-F4E3-4BFB-8E70AC1DB280}"/>
              </a:ext>
            </a:extLst>
          </p:cNvPr>
          <p:cNvSpPr txBox="1"/>
          <p:nvPr/>
        </p:nvSpPr>
        <p:spPr>
          <a:xfrm>
            <a:off x="3906808" y="6068779"/>
            <a:ext cx="452982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latin typeface="Calibri"/>
                <a:ea typeface="Calibri"/>
                <a:cs typeface="Calibri"/>
              </a:rPr>
              <a:t>hanner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awr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wedi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_____.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6C32D9-39E2-0B30-17E9-1A68946FDFF1}"/>
              </a:ext>
            </a:extLst>
          </p:cNvPr>
          <p:cNvSpPr txBox="1"/>
          <p:nvPr/>
        </p:nvSpPr>
        <p:spPr>
          <a:xfrm>
            <a:off x="735161" y="2862436"/>
            <a:ext cx="2072065" cy="1077218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b="1" dirty="0" err="1">
                <a:latin typeface="Calibri"/>
                <a:ea typeface="Calibri"/>
                <a:cs typeface="Calibri"/>
              </a:rPr>
              <a:t>chwarter</a:t>
            </a:r>
            <a:r>
              <a:rPr lang="en-US" sz="3200" b="1" dirty="0">
                <a:latin typeface="Calibri"/>
                <a:ea typeface="Calibri"/>
                <a:cs typeface="Calibri"/>
              </a:rPr>
              <a:t> </a:t>
            </a:r>
            <a:r>
              <a:rPr lang="en-US" sz="3200" b="1" dirty="0" err="1">
                <a:latin typeface="Calibri"/>
                <a:ea typeface="Calibri"/>
                <a:cs typeface="Calibri"/>
              </a:rPr>
              <a:t>i</a:t>
            </a:r>
            <a:r>
              <a:rPr lang="en-US" sz="32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 </a:t>
            </a:r>
            <a:r>
              <a:rPr lang="en-US" sz="32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_____</a:t>
            </a:r>
            <a:r>
              <a:rPr lang="en-US" sz="3200" b="1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DD3DD6F0-F5AD-26BC-6719-CE1CDB691ECC}"/>
              </a:ext>
            </a:extLst>
          </p:cNvPr>
          <p:cNvSpPr/>
          <p:nvPr/>
        </p:nvSpPr>
        <p:spPr>
          <a:xfrm rot="3420000">
            <a:off x="433602" y="3268205"/>
            <a:ext cx="1276517" cy="124699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E7866F-022C-AA40-F955-7914FEF57752}"/>
              </a:ext>
            </a:extLst>
          </p:cNvPr>
          <p:cNvSpPr txBox="1"/>
          <p:nvPr/>
        </p:nvSpPr>
        <p:spPr>
          <a:xfrm>
            <a:off x="734012" y="3725077"/>
            <a:ext cx="6667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C2E919-EDA8-D20D-C507-CE5AD0735566}"/>
              </a:ext>
            </a:extLst>
          </p:cNvPr>
          <p:cNvSpPr txBox="1"/>
          <p:nvPr/>
        </p:nvSpPr>
        <p:spPr>
          <a:xfrm>
            <a:off x="7142480" y="123952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un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2A3E12-EBBE-ADAC-FA1E-E7F2AE8F2B90}"/>
              </a:ext>
            </a:extLst>
          </p:cNvPr>
          <p:cNvSpPr txBox="1"/>
          <p:nvPr/>
        </p:nvSpPr>
        <p:spPr>
          <a:xfrm>
            <a:off x="7904479" y="207263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 dirty="0" err="1">
                <a:latin typeface="Calibri"/>
                <a:cs typeface="Calibri"/>
              </a:rPr>
              <a:t>au</a:t>
            </a:r>
            <a:endParaRPr lang="en-US" sz="2400" b="1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26A3B7-FFE6-F58E-F355-A49FA7453D08}"/>
              </a:ext>
            </a:extLst>
          </p:cNvPr>
          <p:cNvSpPr txBox="1"/>
          <p:nvPr/>
        </p:nvSpPr>
        <p:spPr>
          <a:xfrm>
            <a:off x="8097519" y="3180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lang="en-US" sz="2400" b="1" dirty="0">
                <a:solidFill>
                  <a:srgbClr val="000000"/>
                </a:solidFill>
                <a:latin typeface="Calibri"/>
                <a:cs typeface="Calibri"/>
              </a:rPr>
              <a:t>ri</a:t>
            </a:r>
            <a:endParaRPr lang="en-US" sz="2400" b="1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07B237-9A85-0D71-22DC-6188382A4D1D}"/>
              </a:ext>
            </a:extLst>
          </p:cNvPr>
          <p:cNvSpPr txBox="1"/>
          <p:nvPr/>
        </p:nvSpPr>
        <p:spPr>
          <a:xfrm>
            <a:off x="7904479" y="4307839"/>
            <a:ext cx="13208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400" b="1" dirty="0" err="1">
                <a:solidFill>
                  <a:srgbClr val="000000"/>
                </a:solidFill>
                <a:latin typeface="Calibri"/>
                <a:cs typeface="Calibri"/>
              </a:rPr>
              <a:t>edwar</a:t>
            </a:r>
            <a:endParaRPr lang="en-US" sz="2400" b="1" dirty="0" err="1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0B98ED-B158-D528-A04B-848400CFF55D}"/>
              </a:ext>
            </a:extLst>
          </p:cNvPr>
          <p:cNvSpPr txBox="1"/>
          <p:nvPr/>
        </p:nvSpPr>
        <p:spPr>
          <a:xfrm>
            <a:off x="7142479" y="5212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400" b="1" dirty="0">
                <a:latin typeface="Calibri"/>
                <a:cs typeface="Calibri"/>
              </a:rPr>
              <a:t>ump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EADF60-EF25-A498-3789-79E1870F8293}"/>
              </a:ext>
            </a:extLst>
          </p:cNvPr>
          <p:cNvSpPr txBox="1"/>
          <p:nvPr/>
        </p:nvSpPr>
        <p:spPr>
          <a:xfrm>
            <a:off x="5557519" y="543559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chwech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6ECC348-D4E8-709D-6682-63F487B82402}"/>
              </a:ext>
            </a:extLst>
          </p:cNvPr>
          <p:cNvSpPr txBox="1"/>
          <p:nvPr/>
        </p:nvSpPr>
        <p:spPr>
          <a:xfrm>
            <a:off x="3931919" y="5212079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saith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9FAD1C-3872-E39D-362B-C4ADF8DF63E5}"/>
              </a:ext>
            </a:extLst>
          </p:cNvPr>
          <p:cNvSpPr txBox="1"/>
          <p:nvPr/>
        </p:nvSpPr>
        <p:spPr>
          <a:xfrm>
            <a:off x="3220719" y="430784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wyth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97724B6-058D-2272-EDB9-E9B41D4AE326}"/>
              </a:ext>
            </a:extLst>
          </p:cNvPr>
          <p:cNvSpPr txBox="1"/>
          <p:nvPr/>
        </p:nvSpPr>
        <p:spPr>
          <a:xfrm>
            <a:off x="2936239" y="318008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latin typeface="Calibri"/>
                <a:cs typeface="Calibri"/>
              </a:rPr>
              <a:t>naw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ECFD69D-58A1-5A26-A6C2-D85F270DC2E4}"/>
              </a:ext>
            </a:extLst>
          </p:cNvPr>
          <p:cNvSpPr txBox="1"/>
          <p:nvPr/>
        </p:nvSpPr>
        <p:spPr>
          <a:xfrm>
            <a:off x="3139439" y="2072640"/>
            <a:ext cx="11785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err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 err="1">
                <a:latin typeface="Calibri"/>
                <a:cs typeface="Calibri"/>
              </a:rPr>
              <a:t>eg</a:t>
            </a:r>
            <a:endParaRPr lang="en-US" sz="2400" b="1">
              <a:latin typeface="Calibri"/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BFA8A5-98DF-65BC-6C9C-850C48E3A152}"/>
              </a:ext>
            </a:extLst>
          </p:cNvPr>
          <p:cNvSpPr txBox="1"/>
          <p:nvPr/>
        </p:nvSpPr>
        <p:spPr>
          <a:xfrm>
            <a:off x="3525519" y="1239520"/>
            <a:ext cx="158496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Calibri"/>
                <a:cs typeface="Calibri"/>
              </a:rPr>
              <a:t>un </a:t>
            </a:r>
            <a:r>
              <a:rPr lang="en-US" sz="2400" b="1" dirty="0" err="1">
                <a:latin typeface="Calibri"/>
                <a:cs typeface="Calibri"/>
              </a:rPr>
              <a:t>ar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ddeg</a:t>
            </a:r>
            <a:endParaRPr lang="en-US" dirty="0" err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AE17581-646B-2200-D056-2EF469470780}"/>
              </a:ext>
            </a:extLst>
          </p:cNvPr>
          <p:cNvSpPr txBox="1"/>
          <p:nvPr/>
        </p:nvSpPr>
        <p:spPr>
          <a:xfrm>
            <a:off x="5466079" y="955039"/>
            <a:ext cx="136144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400" b="1">
                <a:latin typeface="Calibri"/>
                <a:cs typeface="Calibri"/>
              </a:rPr>
              <a:t>eudeg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24310D6-1315-57C6-E004-FAC5572F1109}"/>
              </a:ext>
            </a:extLst>
          </p:cNvPr>
          <p:cNvSpPr txBox="1"/>
          <p:nvPr/>
        </p:nvSpPr>
        <p:spPr>
          <a:xfrm>
            <a:off x="391448" y="958299"/>
            <a:ext cx="255878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>
                <a:latin typeface="Calibri"/>
                <a:ea typeface="Calibri"/>
                <a:cs typeface="Calibri"/>
              </a:rPr>
              <a:t>Mae </a:t>
            </a:r>
            <a:r>
              <a:rPr lang="en-US" sz="4000" b="1" err="1">
                <a:latin typeface="Calibri"/>
                <a:ea typeface="Calibri"/>
                <a:cs typeface="Calibri"/>
              </a:rPr>
              <a:t>hi'n</a:t>
            </a:r>
            <a:r>
              <a:rPr lang="en-US" sz="4000" b="1" dirty="0">
                <a:latin typeface="Calibri"/>
                <a:ea typeface="Calibri"/>
                <a:cs typeface="Calibri"/>
              </a:rPr>
              <a:t> …</a:t>
            </a:r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F43010BA-4723-28DA-F2B0-875F600D890C}"/>
              </a:ext>
            </a:extLst>
          </p:cNvPr>
          <p:cNvSpPr/>
          <p:nvPr/>
        </p:nvSpPr>
        <p:spPr>
          <a:xfrm rot="3420000">
            <a:off x="3755921" y="-115076"/>
            <a:ext cx="1276517" cy="124699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7FC324-2F70-BEE6-1F17-B6EB9BE3DE76}"/>
              </a:ext>
            </a:extLst>
          </p:cNvPr>
          <p:cNvSpPr txBox="1"/>
          <p:nvPr/>
        </p:nvSpPr>
        <p:spPr>
          <a:xfrm>
            <a:off x="3995372" y="351957"/>
            <a:ext cx="6667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T.M.</a:t>
            </a:r>
          </a:p>
        </p:txBody>
      </p:sp>
    </p:spTree>
    <p:extLst>
      <p:ext uri="{BB962C8B-B14F-4D97-AF65-F5344CB8AC3E}">
        <p14:creationId xmlns:p14="http://schemas.microsoft.com/office/powerpoint/2010/main" val="43753319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341880" y="3083740"/>
            <a:ext cx="33179" cy="35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742" dirty="0"/>
          </a:p>
        </p:txBody>
      </p:sp>
      <p:sp>
        <p:nvSpPr>
          <p:cNvPr id="17" name="TextBox 16"/>
          <p:cNvSpPr txBox="1"/>
          <p:nvPr/>
        </p:nvSpPr>
        <p:spPr>
          <a:xfrm>
            <a:off x="2873419" y="1399151"/>
            <a:ext cx="409537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>
              <a:latin typeface="Calibri"/>
              <a:cs typeface="Calibri"/>
            </a:endParaRPr>
          </a:p>
        </p:txBody>
      </p:sp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6973019" y="1078301"/>
          <a:ext cx="4627443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7443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2873418" y="2813476"/>
            <a:ext cx="4095986" cy="35737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700" dirty="0">
                <a:latin typeface="Tw Cen MT"/>
              </a:rPr>
              <a:t>                                               </a:t>
            </a:r>
            <a:endParaRPr lang="en-GB" sz="1700" dirty="0">
              <a:latin typeface="Tw Cen MT" panose="020B0602020104020603" pitchFamily="34" charset="0"/>
            </a:endParaRPr>
          </a:p>
        </p:txBody>
      </p:sp>
      <p:graphicFrame>
        <p:nvGraphicFramePr>
          <p:cNvPr id="22" name="Table 21"/>
          <p:cNvGraphicFramePr>
            <a:graphicFrameLocks noGrp="1"/>
          </p:cNvGraphicFramePr>
          <p:nvPr/>
        </p:nvGraphicFramePr>
        <p:xfrm>
          <a:off x="6973019" y="2487282"/>
          <a:ext cx="4605496" cy="1020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549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40238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40238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40238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2873421" y="4245700"/>
            <a:ext cx="4098664" cy="3573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endParaRPr lang="en-GB" sz="1700" dirty="0">
              <a:latin typeface="Tw Cen MT"/>
            </a:endParaRPr>
          </a:p>
        </p:txBody>
      </p:sp>
      <p:graphicFrame>
        <p:nvGraphicFramePr>
          <p:cNvPr id="26" name="Table 25"/>
          <p:cNvGraphicFramePr>
            <a:graphicFrameLocks noGrp="1"/>
          </p:cNvGraphicFramePr>
          <p:nvPr/>
        </p:nvGraphicFramePr>
        <p:xfrm>
          <a:off x="6965753" y="3922602"/>
          <a:ext cx="4621897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1897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7" name="TextBox 26"/>
          <p:cNvSpPr txBox="1"/>
          <p:nvPr/>
        </p:nvSpPr>
        <p:spPr>
          <a:xfrm>
            <a:off x="2856556" y="5727412"/>
            <a:ext cx="4106177" cy="3573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endParaRPr lang="en-GB" sz="1700" dirty="0">
              <a:latin typeface="Tw Cen MT" panose="020B0602020104020603" pitchFamily="34" charset="0"/>
            </a:endParaRPr>
          </a:p>
        </p:txBody>
      </p:sp>
      <p:graphicFrame>
        <p:nvGraphicFramePr>
          <p:cNvPr id="28" name="Table 27"/>
          <p:cNvGraphicFramePr>
            <a:graphicFrameLocks noGrp="1"/>
          </p:cNvGraphicFramePr>
          <p:nvPr/>
        </p:nvGraphicFramePr>
        <p:xfrm>
          <a:off x="6958640" y="5405886"/>
          <a:ext cx="4605494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5494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pic>
        <p:nvPicPr>
          <p:cNvPr id="3" name="Picture 2" descr="A cartoon of a baby&#10;&#10;Description automatically generated">
            <a:extLst>
              <a:ext uri="{FF2B5EF4-FFF2-40B4-BE49-F238E27FC236}">
                <a16:creationId xmlns:a16="http://schemas.microsoft.com/office/drawing/2014/main" id="{81D14C89-645F-3A49-D9E7-6AA7F06B8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429" y="788826"/>
            <a:ext cx="1352550" cy="1581150"/>
          </a:xfrm>
          <a:prstGeom prst="rect">
            <a:avLst/>
          </a:prstGeom>
        </p:spPr>
      </p:pic>
      <p:pic>
        <p:nvPicPr>
          <p:cNvPr id="5" name="Picture 4" descr="A cartoon of a child cooking&#10;&#10;Description automatically generated">
            <a:extLst>
              <a:ext uri="{FF2B5EF4-FFF2-40B4-BE49-F238E27FC236}">
                <a16:creationId xmlns:a16="http://schemas.microsoft.com/office/drawing/2014/main" id="{B964936D-34BE-8939-9560-E1050DC84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8882" y="3793975"/>
            <a:ext cx="1400175" cy="1609725"/>
          </a:xfrm>
          <a:prstGeom prst="rect">
            <a:avLst/>
          </a:prstGeom>
        </p:spPr>
      </p:pic>
      <p:pic>
        <p:nvPicPr>
          <p:cNvPr id="7" name="Picture 6" descr="Cartoon child sleeping in a pink blanket&#10;&#10;Description automatically generated">
            <a:extLst>
              <a:ext uri="{FF2B5EF4-FFF2-40B4-BE49-F238E27FC236}">
                <a16:creationId xmlns:a16="http://schemas.microsoft.com/office/drawing/2014/main" id="{F6783FF9-E68D-19D7-119D-4AACE55C01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628" y="5129955"/>
            <a:ext cx="1860550" cy="1273175"/>
          </a:xfrm>
          <a:prstGeom prst="rect">
            <a:avLst/>
          </a:prstGeom>
        </p:spPr>
      </p:pic>
      <p:pic>
        <p:nvPicPr>
          <p:cNvPr id="9" name="Picture 8" descr="A group of kids walking to a school building&#10;&#10;Description automatically generated">
            <a:extLst>
              <a:ext uri="{FF2B5EF4-FFF2-40B4-BE49-F238E27FC236}">
                <a16:creationId xmlns:a16="http://schemas.microsoft.com/office/drawing/2014/main" id="{D7BE5938-768D-F7AF-F4BD-D8F1543CC1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5616" y="2286515"/>
            <a:ext cx="1695450" cy="15811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26735C-5E54-30C4-96A5-1C0CF9CA58FA}"/>
              </a:ext>
            </a:extLst>
          </p:cNvPr>
          <p:cNvSpPr txBox="1"/>
          <p:nvPr/>
        </p:nvSpPr>
        <p:spPr>
          <a:xfrm>
            <a:off x="4040037" y="215661"/>
            <a:ext cx="411192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u="sng" dirty="0">
                <a:latin typeface="Calibri"/>
                <a:ea typeface="Calibri"/>
                <a:cs typeface="Calibri"/>
              </a:rPr>
              <a:t>Trapddor</a:t>
            </a:r>
          </a:p>
        </p:txBody>
      </p:sp>
    </p:spTree>
    <p:extLst>
      <p:ext uri="{BB962C8B-B14F-4D97-AF65-F5344CB8AC3E}">
        <p14:creationId xmlns:p14="http://schemas.microsoft.com/office/powerpoint/2010/main" val="29323223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0" baseType="lpstr">
      <vt:lpstr>office theme</vt:lpstr>
      <vt:lpstr>Yr Amser</vt:lpstr>
      <vt:lpstr>Nod y wers ydy i ddweud yr amser i'r chwarter awr.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hanner awr wedi _____. </vt:lpstr>
      <vt:lpstr>PowerPoint Presentation</vt:lpstr>
      <vt:lpstr>chwarter  wedi ____</vt:lpstr>
      <vt:lpstr>PowerPoint Presentation</vt:lpstr>
      <vt:lpstr>chwarter i ___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Cardiau dolen</vt:lpstr>
      <vt:lpstr>dechrau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Diolch!</vt:lpstr>
      <vt:lpstr>Cynllun gwers ac adnoddau printiedig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2790</cp:revision>
  <dcterms:created xsi:type="dcterms:W3CDTF">2024-11-13T12:36:44Z</dcterms:created>
  <dcterms:modified xsi:type="dcterms:W3CDTF">2024-11-20T20:59:42Z</dcterms:modified>
</cp:coreProperties>
</file>