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ED8B74-7E3D-4CD3-9704-81F11D6D54B4}" v="4" dt="2026-10-04T20:34:25.7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34" d="100"/>
          <a:sy n="134" d="100"/>
        </p:scale>
        <p:origin x="-106" y="-109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na Begum" userId="a7248cbe4f9ef0f2" providerId="LiveId" clId="{2B1C3CF0-67B6-46C9-96D2-9C5FB7BF0DC3}"/>
    <pc:docChg chg="custSel addSld delSld modSld sldOrd">
      <pc:chgData name="Hasna Begum" userId="a7248cbe4f9ef0f2" providerId="LiveId" clId="{2B1C3CF0-67B6-46C9-96D2-9C5FB7BF0DC3}" dt="2026-10-04T20:42:46.871" v="190" actId="20577"/>
      <pc:docMkLst>
        <pc:docMk/>
      </pc:docMkLst>
      <pc:sldChg chg="delSp modSp mod">
        <pc:chgData name="Hasna Begum" userId="a7248cbe4f9ef0f2" providerId="LiveId" clId="{2B1C3CF0-67B6-46C9-96D2-9C5FB7BF0DC3}" dt="2026-10-04T20:42:46.871" v="190" actId="20577"/>
        <pc:sldMkLst>
          <pc:docMk/>
          <pc:sldMk cId="0" sldId="256"/>
        </pc:sldMkLst>
        <pc:spChg chg="mod">
          <ac:chgData name="Hasna Begum" userId="a7248cbe4f9ef0f2" providerId="LiveId" clId="{2B1C3CF0-67B6-46C9-96D2-9C5FB7BF0DC3}" dt="2026-10-04T20:42:46.871" v="190" actId="20577"/>
          <ac:spMkLst>
            <pc:docMk/>
            <pc:sldMk cId="0" sldId="256"/>
            <ac:spMk id="10" creationId="{B8D29889-4FBE-67CD-87F2-67D6D720E566}"/>
          </ac:spMkLst>
        </pc:spChg>
        <pc:picChg chg="mod">
          <ac:chgData name="Hasna Begum" userId="a7248cbe4f9ef0f2" providerId="LiveId" clId="{2B1C3CF0-67B6-46C9-96D2-9C5FB7BF0DC3}" dt="2026-10-02T21:14:29.193" v="2" actId="14100"/>
          <ac:picMkLst>
            <pc:docMk/>
            <pc:sldMk cId="0" sldId="256"/>
            <ac:picMk id="8" creationId="{2D2E56AE-9DF5-79F4-7E8C-BB4632A7C4CC}"/>
          </ac:picMkLst>
        </pc:picChg>
      </pc:sldChg>
      <pc:sldChg chg="modSp mod">
        <pc:chgData name="Hasna Begum" userId="a7248cbe4f9ef0f2" providerId="LiveId" clId="{2B1C3CF0-67B6-46C9-96D2-9C5FB7BF0DC3}" dt="2026-10-04T20:34:36.242" v="68" actId="20577"/>
        <pc:sldMkLst>
          <pc:docMk/>
          <pc:sldMk cId="0" sldId="265"/>
        </pc:sldMkLst>
        <pc:spChg chg="mod">
          <ac:chgData name="Hasna Begum" userId="a7248cbe4f9ef0f2" providerId="LiveId" clId="{2B1C3CF0-67B6-46C9-96D2-9C5FB7BF0DC3}" dt="2026-10-04T20:34:36.242" v="68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new del mod ord">
        <pc:chgData name="Hasna Begum" userId="a7248cbe4f9ef0f2" providerId="LiveId" clId="{2B1C3CF0-67B6-46C9-96D2-9C5FB7BF0DC3}" dt="2026-10-04T20:34:45.698" v="69" actId="47"/>
        <pc:sldMkLst>
          <pc:docMk/>
          <pc:sldMk cId="719591179" sldId="267"/>
        </pc:sldMkLst>
        <pc:spChg chg="mod">
          <ac:chgData name="Hasna Begum" userId="a7248cbe4f9ef0f2" providerId="LiveId" clId="{2B1C3CF0-67B6-46C9-96D2-9C5FB7BF0DC3}" dt="2026-10-04T20:31:53.825" v="21" actId="20577"/>
          <ac:spMkLst>
            <pc:docMk/>
            <pc:sldMk cId="719591179" sldId="267"/>
            <ac:spMk id="3" creationId="{6F4267D5-61B1-95C2-83BC-A12F2D45C46F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7FCDAA-6F73-45E1-807A-4A18718F7212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B28E167-80C5-452D-8025-71C964A0FD57}">
      <dgm:prSet/>
      <dgm:spPr/>
      <dgm:t>
        <a:bodyPr/>
        <a:lstStyle/>
        <a:p>
          <a:r>
            <a:rPr lang="en-US"/>
            <a:t>Children need secure emotional bonds with caregivers</a:t>
          </a:r>
        </a:p>
      </dgm:t>
    </dgm:pt>
    <dgm:pt modelId="{1174DA6C-AB62-4FB0-80DD-924A36EBDC40}" type="parTrans" cxnId="{0E79F8AB-C323-406B-AB3D-D9D1699D3D11}">
      <dgm:prSet/>
      <dgm:spPr/>
      <dgm:t>
        <a:bodyPr/>
        <a:lstStyle/>
        <a:p>
          <a:endParaRPr lang="en-US"/>
        </a:p>
      </dgm:t>
    </dgm:pt>
    <dgm:pt modelId="{F350422C-4E03-405B-819C-5795D91D8C54}" type="sibTrans" cxnId="{0E79F8AB-C323-406B-AB3D-D9D1699D3D11}">
      <dgm:prSet/>
      <dgm:spPr/>
      <dgm:t>
        <a:bodyPr/>
        <a:lstStyle/>
        <a:p>
          <a:endParaRPr lang="en-US"/>
        </a:p>
      </dgm:t>
    </dgm:pt>
    <dgm:pt modelId="{12E16E6C-B319-4106-9B6D-3BB723E23EF1}">
      <dgm:prSet/>
      <dgm:spPr/>
      <dgm:t>
        <a:bodyPr/>
        <a:lstStyle/>
        <a:p>
          <a:r>
            <a:rPr lang="en-US"/>
            <a:t>Secure base</a:t>
          </a:r>
        </a:p>
      </dgm:t>
    </dgm:pt>
    <dgm:pt modelId="{D1C22FBD-DAAB-475F-B460-2FEE1E7CC9B3}" type="parTrans" cxnId="{CBB219C8-E165-4F6C-86A7-EA1B861360CF}">
      <dgm:prSet/>
      <dgm:spPr/>
      <dgm:t>
        <a:bodyPr/>
        <a:lstStyle/>
        <a:p>
          <a:endParaRPr lang="en-US"/>
        </a:p>
      </dgm:t>
    </dgm:pt>
    <dgm:pt modelId="{5AAD7D7D-726C-4BCA-AA9F-85F324DD3036}" type="sibTrans" cxnId="{CBB219C8-E165-4F6C-86A7-EA1B861360CF}">
      <dgm:prSet/>
      <dgm:spPr/>
      <dgm:t>
        <a:bodyPr/>
        <a:lstStyle/>
        <a:p>
          <a:endParaRPr lang="en-US"/>
        </a:p>
      </dgm:t>
    </dgm:pt>
    <dgm:pt modelId="{A09F50AD-1EB0-4887-AED8-D16A7DB7EDAA}">
      <dgm:prSet/>
      <dgm:spPr/>
      <dgm:t>
        <a:bodyPr/>
        <a:lstStyle/>
        <a:p>
          <a:r>
            <a:rPr lang="en-US"/>
            <a:t>Separation anxiety</a:t>
          </a:r>
        </a:p>
      </dgm:t>
    </dgm:pt>
    <dgm:pt modelId="{4531F265-0FD2-4253-AC12-5E9BFF6473B6}" type="parTrans" cxnId="{7BC991DA-F05D-46E9-956B-9D342A28EE35}">
      <dgm:prSet/>
      <dgm:spPr/>
      <dgm:t>
        <a:bodyPr/>
        <a:lstStyle/>
        <a:p>
          <a:endParaRPr lang="en-US"/>
        </a:p>
      </dgm:t>
    </dgm:pt>
    <dgm:pt modelId="{31A5D98A-3566-4C70-B317-B8F7213FC8D0}" type="sibTrans" cxnId="{7BC991DA-F05D-46E9-956B-9D342A28EE35}">
      <dgm:prSet/>
      <dgm:spPr/>
      <dgm:t>
        <a:bodyPr/>
        <a:lstStyle/>
        <a:p>
          <a:endParaRPr lang="en-US"/>
        </a:p>
      </dgm:t>
    </dgm:pt>
    <dgm:pt modelId="{C9423CAE-BEFB-4B00-B735-05FC5D12CB9F}">
      <dgm:prSet/>
      <dgm:spPr/>
      <dgm:t>
        <a:bodyPr/>
        <a:lstStyle/>
        <a:p>
          <a:r>
            <a:rPr lang="en-US"/>
            <a:t>Internal working model</a:t>
          </a:r>
        </a:p>
      </dgm:t>
    </dgm:pt>
    <dgm:pt modelId="{B5F661F9-D0B1-4AA0-9F64-12E7634C1DE6}" type="parTrans" cxnId="{F683458A-40E2-4366-A156-CF465D130216}">
      <dgm:prSet/>
      <dgm:spPr/>
      <dgm:t>
        <a:bodyPr/>
        <a:lstStyle/>
        <a:p>
          <a:endParaRPr lang="en-US"/>
        </a:p>
      </dgm:t>
    </dgm:pt>
    <dgm:pt modelId="{BBA9D3FF-EF79-438D-83B4-D67BCBBB7ADB}" type="sibTrans" cxnId="{F683458A-40E2-4366-A156-CF465D130216}">
      <dgm:prSet/>
      <dgm:spPr/>
      <dgm:t>
        <a:bodyPr/>
        <a:lstStyle/>
        <a:p>
          <a:endParaRPr lang="en-US"/>
        </a:p>
      </dgm:t>
    </dgm:pt>
    <dgm:pt modelId="{CF7E0A9B-D4D7-4A48-A6A3-2CA07DC788C9}">
      <dgm:prSet custT="1"/>
      <dgm:spPr/>
      <dgm:t>
        <a:bodyPr/>
        <a:lstStyle/>
        <a:p>
          <a:endParaRPr lang="en-US" sz="1400"/>
        </a:p>
        <a:p>
          <a:endParaRPr lang="en-US" sz="1400"/>
        </a:p>
        <a:p>
          <a:endParaRPr lang="en-US" sz="1400"/>
        </a:p>
        <a:p>
          <a:r>
            <a:rPr lang="en-US" sz="1400"/>
            <a:t>(Bowlby, 1969; Bowlby, 1988)</a:t>
          </a:r>
          <a:endParaRPr lang="en-US" sz="1400" dirty="0"/>
        </a:p>
      </dgm:t>
    </dgm:pt>
    <dgm:pt modelId="{35BBC53E-0A6E-49D1-9083-237195A53E75}" type="parTrans" cxnId="{D72F0ECA-7659-4F59-B09B-B063E12ED25A}">
      <dgm:prSet/>
      <dgm:spPr/>
      <dgm:t>
        <a:bodyPr/>
        <a:lstStyle/>
        <a:p>
          <a:endParaRPr lang="en-US"/>
        </a:p>
      </dgm:t>
    </dgm:pt>
    <dgm:pt modelId="{D42F1F65-A39A-4257-A19A-E79EAAE02C83}" type="sibTrans" cxnId="{D72F0ECA-7659-4F59-B09B-B063E12ED25A}">
      <dgm:prSet/>
      <dgm:spPr/>
      <dgm:t>
        <a:bodyPr/>
        <a:lstStyle/>
        <a:p>
          <a:endParaRPr lang="en-US"/>
        </a:p>
      </dgm:t>
    </dgm:pt>
    <dgm:pt modelId="{9B1F3A82-99E6-4A7B-A79A-7413D7717C54}" type="pres">
      <dgm:prSet presAssocID="{8C7FCDAA-6F73-45E1-807A-4A18718F7212}" presName="vert0" presStyleCnt="0">
        <dgm:presLayoutVars>
          <dgm:dir/>
          <dgm:animOne val="branch"/>
          <dgm:animLvl val="lvl"/>
        </dgm:presLayoutVars>
      </dgm:prSet>
      <dgm:spPr/>
    </dgm:pt>
    <dgm:pt modelId="{8A85D276-6E7D-4ACF-A13C-2C5B10F58CAB}" type="pres">
      <dgm:prSet presAssocID="{5B28E167-80C5-452D-8025-71C964A0FD57}" presName="thickLine" presStyleLbl="alignNode1" presStyleIdx="0" presStyleCnt="5"/>
      <dgm:spPr/>
    </dgm:pt>
    <dgm:pt modelId="{6966D52C-688C-4236-8833-6CBDEF9341C3}" type="pres">
      <dgm:prSet presAssocID="{5B28E167-80C5-452D-8025-71C964A0FD57}" presName="horz1" presStyleCnt="0"/>
      <dgm:spPr/>
    </dgm:pt>
    <dgm:pt modelId="{95C9F012-4219-46F4-92F9-2E3010E9CB06}" type="pres">
      <dgm:prSet presAssocID="{5B28E167-80C5-452D-8025-71C964A0FD57}" presName="tx1" presStyleLbl="revTx" presStyleIdx="0" presStyleCnt="5"/>
      <dgm:spPr/>
    </dgm:pt>
    <dgm:pt modelId="{2968C93C-F51A-4190-9D25-3FCB683CE5B8}" type="pres">
      <dgm:prSet presAssocID="{5B28E167-80C5-452D-8025-71C964A0FD57}" presName="vert1" presStyleCnt="0"/>
      <dgm:spPr/>
    </dgm:pt>
    <dgm:pt modelId="{6F0A3212-007E-43E2-AF2F-A27657DD9532}" type="pres">
      <dgm:prSet presAssocID="{12E16E6C-B319-4106-9B6D-3BB723E23EF1}" presName="thickLine" presStyleLbl="alignNode1" presStyleIdx="1" presStyleCnt="5"/>
      <dgm:spPr/>
    </dgm:pt>
    <dgm:pt modelId="{9588AFF1-DB34-4038-B35F-BE739455AC6A}" type="pres">
      <dgm:prSet presAssocID="{12E16E6C-B319-4106-9B6D-3BB723E23EF1}" presName="horz1" presStyleCnt="0"/>
      <dgm:spPr/>
    </dgm:pt>
    <dgm:pt modelId="{011A6974-5DFD-4D97-A85A-31559CB08BB6}" type="pres">
      <dgm:prSet presAssocID="{12E16E6C-B319-4106-9B6D-3BB723E23EF1}" presName="tx1" presStyleLbl="revTx" presStyleIdx="1" presStyleCnt="5"/>
      <dgm:spPr/>
    </dgm:pt>
    <dgm:pt modelId="{A5DFDB11-B839-400F-91AD-D3F3DC363BD4}" type="pres">
      <dgm:prSet presAssocID="{12E16E6C-B319-4106-9B6D-3BB723E23EF1}" presName="vert1" presStyleCnt="0"/>
      <dgm:spPr/>
    </dgm:pt>
    <dgm:pt modelId="{D245A38C-0874-4F06-B1F7-F9E8CB3970FC}" type="pres">
      <dgm:prSet presAssocID="{A09F50AD-1EB0-4887-AED8-D16A7DB7EDAA}" presName="thickLine" presStyleLbl="alignNode1" presStyleIdx="2" presStyleCnt="5"/>
      <dgm:spPr/>
    </dgm:pt>
    <dgm:pt modelId="{3144FBF2-DF22-44F1-A03B-A702C709F176}" type="pres">
      <dgm:prSet presAssocID="{A09F50AD-1EB0-4887-AED8-D16A7DB7EDAA}" presName="horz1" presStyleCnt="0"/>
      <dgm:spPr/>
    </dgm:pt>
    <dgm:pt modelId="{E47AF7C2-F4B9-4C07-8A60-BD1DF91D5FD4}" type="pres">
      <dgm:prSet presAssocID="{A09F50AD-1EB0-4887-AED8-D16A7DB7EDAA}" presName="tx1" presStyleLbl="revTx" presStyleIdx="2" presStyleCnt="5"/>
      <dgm:spPr/>
    </dgm:pt>
    <dgm:pt modelId="{4137A3AC-41D6-4FA9-A19D-0369502122A4}" type="pres">
      <dgm:prSet presAssocID="{A09F50AD-1EB0-4887-AED8-D16A7DB7EDAA}" presName="vert1" presStyleCnt="0"/>
      <dgm:spPr/>
    </dgm:pt>
    <dgm:pt modelId="{0DA7C190-E007-48A4-8B77-52969A251EEA}" type="pres">
      <dgm:prSet presAssocID="{C9423CAE-BEFB-4B00-B735-05FC5D12CB9F}" presName="thickLine" presStyleLbl="alignNode1" presStyleIdx="3" presStyleCnt="5"/>
      <dgm:spPr/>
    </dgm:pt>
    <dgm:pt modelId="{4A40D22E-D395-4F2F-BBC5-743F9DB713D3}" type="pres">
      <dgm:prSet presAssocID="{C9423CAE-BEFB-4B00-B735-05FC5D12CB9F}" presName="horz1" presStyleCnt="0"/>
      <dgm:spPr/>
    </dgm:pt>
    <dgm:pt modelId="{4F865AD5-66F7-4572-8599-7E29CC8C8884}" type="pres">
      <dgm:prSet presAssocID="{C9423CAE-BEFB-4B00-B735-05FC5D12CB9F}" presName="tx1" presStyleLbl="revTx" presStyleIdx="3" presStyleCnt="5"/>
      <dgm:spPr/>
    </dgm:pt>
    <dgm:pt modelId="{99E9E6CA-3F37-4E19-98D7-DC917013531D}" type="pres">
      <dgm:prSet presAssocID="{C9423CAE-BEFB-4B00-B735-05FC5D12CB9F}" presName="vert1" presStyleCnt="0"/>
      <dgm:spPr/>
    </dgm:pt>
    <dgm:pt modelId="{7C6038EA-D6F6-47F6-B38B-D8E4EC7E2CDE}" type="pres">
      <dgm:prSet presAssocID="{CF7E0A9B-D4D7-4A48-A6A3-2CA07DC788C9}" presName="thickLine" presStyleLbl="alignNode1" presStyleIdx="4" presStyleCnt="5"/>
      <dgm:spPr/>
    </dgm:pt>
    <dgm:pt modelId="{FC4679CB-764A-4A5C-8CB2-F209FBF34270}" type="pres">
      <dgm:prSet presAssocID="{CF7E0A9B-D4D7-4A48-A6A3-2CA07DC788C9}" presName="horz1" presStyleCnt="0"/>
      <dgm:spPr/>
    </dgm:pt>
    <dgm:pt modelId="{6615858A-704A-4418-8522-6606E9445FD2}" type="pres">
      <dgm:prSet presAssocID="{CF7E0A9B-D4D7-4A48-A6A3-2CA07DC788C9}" presName="tx1" presStyleLbl="revTx" presStyleIdx="4" presStyleCnt="5"/>
      <dgm:spPr/>
    </dgm:pt>
    <dgm:pt modelId="{350E3E0E-F172-428B-9D9D-191180F68420}" type="pres">
      <dgm:prSet presAssocID="{CF7E0A9B-D4D7-4A48-A6A3-2CA07DC788C9}" presName="vert1" presStyleCnt="0"/>
      <dgm:spPr/>
    </dgm:pt>
  </dgm:ptLst>
  <dgm:cxnLst>
    <dgm:cxn modelId="{59471430-D0F1-4C31-91A9-F8BA9441AF50}" type="presOf" srcId="{CF7E0A9B-D4D7-4A48-A6A3-2CA07DC788C9}" destId="{6615858A-704A-4418-8522-6606E9445FD2}" srcOrd="0" destOrd="0" presId="urn:microsoft.com/office/officeart/2008/layout/LinedList"/>
    <dgm:cxn modelId="{B845A46B-F256-43BA-A69B-D22EA18B2045}" type="presOf" srcId="{5B28E167-80C5-452D-8025-71C964A0FD57}" destId="{95C9F012-4219-46F4-92F9-2E3010E9CB06}" srcOrd="0" destOrd="0" presId="urn:microsoft.com/office/officeart/2008/layout/LinedList"/>
    <dgm:cxn modelId="{34E3F454-99AD-4A53-BDF4-8CD55202BB23}" type="presOf" srcId="{12E16E6C-B319-4106-9B6D-3BB723E23EF1}" destId="{011A6974-5DFD-4D97-A85A-31559CB08BB6}" srcOrd="0" destOrd="0" presId="urn:microsoft.com/office/officeart/2008/layout/LinedList"/>
    <dgm:cxn modelId="{AA4E1C59-5ECB-4171-A952-00D5BFB30312}" type="presOf" srcId="{C9423CAE-BEFB-4B00-B735-05FC5D12CB9F}" destId="{4F865AD5-66F7-4572-8599-7E29CC8C8884}" srcOrd="0" destOrd="0" presId="urn:microsoft.com/office/officeart/2008/layout/LinedList"/>
    <dgm:cxn modelId="{F683458A-40E2-4366-A156-CF465D130216}" srcId="{8C7FCDAA-6F73-45E1-807A-4A18718F7212}" destId="{C9423CAE-BEFB-4B00-B735-05FC5D12CB9F}" srcOrd="3" destOrd="0" parTransId="{B5F661F9-D0B1-4AA0-9F64-12E7634C1DE6}" sibTransId="{BBA9D3FF-EF79-438D-83B4-D67BCBBB7ADB}"/>
    <dgm:cxn modelId="{E58F6CA7-F719-412E-BB8A-9D4CFDCAE17B}" type="presOf" srcId="{8C7FCDAA-6F73-45E1-807A-4A18718F7212}" destId="{9B1F3A82-99E6-4A7B-A79A-7413D7717C54}" srcOrd="0" destOrd="0" presId="urn:microsoft.com/office/officeart/2008/layout/LinedList"/>
    <dgm:cxn modelId="{BBE3A5A8-6E38-47FC-8933-1970D81E885B}" type="presOf" srcId="{A09F50AD-1EB0-4887-AED8-D16A7DB7EDAA}" destId="{E47AF7C2-F4B9-4C07-8A60-BD1DF91D5FD4}" srcOrd="0" destOrd="0" presId="urn:microsoft.com/office/officeart/2008/layout/LinedList"/>
    <dgm:cxn modelId="{0E79F8AB-C323-406B-AB3D-D9D1699D3D11}" srcId="{8C7FCDAA-6F73-45E1-807A-4A18718F7212}" destId="{5B28E167-80C5-452D-8025-71C964A0FD57}" srcOrd="0" destOrd="0" parTransId="{1174DA6C-AB62-4FB0-80DD-924A36EBDC40}" sibTransId="{F350422C-4E03-405B-819C-5795D91D8C54}"/>
    <dgm:cxn modelId="{CBB219C8-E165-4F6C-86A7-EA1B861360CF}" srcId="{8C7FCDAA-6F73-45E1-807A-4A18718F7212}" destId="{12E16E6C-B319-4106-9B6D-3BB723E23EF1}" srcOrd="1" destOrd="0" parTransId="{D1C22FBD-DAAB-475F-B460-2FEE1E7CC9B3}" sibTransId="{5AAD7D7D-726C-4BCA-AA9F-85F324DD3036}"/>
    <dgm:cxn modelId="{D72F0ECA-7659-4F59-B09B-B063E12ED25A}" srcId="{8C7FCDAA-6F73-45E1-807A-4A18718F7212}" destId="{CF7E0A9B-D4D7-4A48-A6A3-2CA07DC788C9}" srcOrd="4" destOrd="0" parTransId="{35BBC53E-0A6E-49D1-9083-237195A53E75}" sibTransId="{D42F1F65-A39A-4257-A19A-E79EAAE02C83}"/>
    <dgm:cxn modelId="{7BC991DA-F05D-46E9-956B-9D342A28EE35}" srcId="{8C7FCDAA-6F73-45E1-807A-4A18718F7212}" destId="{A09F50AD-1EB0-4887-AED8-D16A7DB7EDAA}" srcOrd="2" destOrd="0" parTransId="{4531F265-0FD2-4253-AC12-5E9BFF6473B6}" sibTransId="{31A5D98A-3566-4C70-B317-B8F7213FC8D0}"/>
    <dgm:cxn modelId="{CF106AA3-2AC4-447F-B9E4-F5138763E070}" type="presParOf" srcId="{9B1F3A82-99E6-4A7B-A79A-7413D7717C54}" destId="{8A85D276-6E7D-4ACF-A13C-2C5B10F58CAB}" srcOrd="0" destOrd="0" presId="urn:microsoft.com/office/officeart/2008/layout/LinedList"/>
    <dgm:cxn modelId="{6A130743-CAC5-4130-A487-E665A06EDA4C}" type="presParOf" srcId="{9B1F3A82-99E6-4A7B-A79A-7413D7717C54}" destId="{6966D52C-688C-4236-8833-6CBDEF9341C3}" srcOrd="1" destOrd="0" presId="urn:microsoft.com/office/officeart/2008/layout/LinedList"/>
    <dgm:cxn modelId="{635AE1EB-AF3B-492E-9112-84895B492A27}" type="presParOf" srcId="{6966D52C-688C-4236-8833-6CBDEF9341C3}" destId="{95C9F012-4219-46F4-92F9-2E3010E9CB06}" srcOrd="0" destOrd="0" presId="urn:microsoft.com/office/officeart/2008/layout/LinedList"/>
    <dgm:cxn modelId="{959F6A33-DB27-4181-A5B9-930C762BCEB9}" type="presParOf" srcId="{6966D52C-688C-4236-8833-6CBDEF9341C3}" destId="{2968C93C-F51A-4190-9D25-3FCB683CE5B8}" srcOrd="1" destOrd="0" presId="urn:microsoft.com/office/officeart/2008/layout/LinedList"/>
    <dgm:cxn modelId="{E1CB308C-6CE9-440F-B316-5FB28FE03420}" type="presParOf" srcId="{9B1F3A82-99E6-4A7B-A79A-7413D7717C54}" destId="{6F0A3212-007E-43E2-AF2F-A27657DD9532}" srcOrd="2" destOrd="0" presId="urn:microsoft.com/office/officeart/2008/layout/LinedList"/>
    <dgm:cxn modelId="{6A2AA6D5-3C27-4654-AB3A-C4AED77DDA75}" type="presParOf" srcId="{9B1F3A82-99E6-4A7B-A79A-7413D7717C54}" destId="{9588AFF1-DB34-4038-B35F-BE739455AC6A}" srcOrd="3" destOrd="0" presId="urn:microsoft.com/office/officeart/2008/layout/LinedList"/>
    <dgm:cxn modelId="{C8E32D93-EC52-4778-BED5-E4BEDEDEEE5F}" type="presParOf" srcId="{9588AFF1-DB34-4038-B35F-BE739455AC6A}" destId="{011A6974-5DFD-4D97-A85A-31559CB08BB6}" srcOrd="0" destOrd="0" presId="urn:microsoft.com/office/officeart/2008/layout/LinedList"/>
    <dgm:cxn modelId="{D4E23B73-EF8F-4D22-BA84-1BE1707D05FE}" type="presParOf" srcId="{9588AFF1-DB34-4038-B35F-BE739455AC6A}" destId="{A5DFDB11-B839-400F-91AD-D3F3DC363BD4}" srcOrd="1" destOrd="0" presId="urn:microsoft.com/office/officeart/2008/layout/LinedList"/>
    <dgm:cxn modelId="{8D536F1C-FFEB-4122-8F59-7C7A2CA164F3}" type="presParOf" srcId="{9B1F3A82-99E6-4A7B-A79A-7413D7717C54}" destId="{D245A38C-0874-4F06-B1F7-F9E8CB3970FC}" srcOrd="4" destOrd="0" presId="urn:microsoft.com/office/officeart/2008/layout/LinedList"/>
    <dgm:cxn modelId="{721DCDA4-CA8A-476F-B24F-6BC1B17CB637}" type="presParOf" srcId="{9B1F3A82-99E6-4A7B-A79A-7413D7717C54}" destId="{3144FBF2-DF22-44F1-A03B-A702C709F176}" srcOrd="5" destOrd="0" presId="urn:microsoft.com/office/officeart/2008/layout/LinedList"/>
    <dgm:cxn modelId="{A390E832-1EDA-41C0-A421-04385009191E}" type="presParOf" srcId="{3144FBF2-DF22-44F1-A03B-A702C709F176}" destId="{E47AF7C2-F4B9-4C07-8A60-BD1DF91D5FD4}" srcOrd="0" destOrd="0" presId="urn:microsoft.com/office/officeart/2008/layout/LinedList"/>
    <dgm:cxn modelId="{CBC6A0B1-D627-4383-B7C6-8A16EFF49709}" type="presParOf" srcId="{3144FBF2-DF22-44F1-A03B-A702C709F176}" destId="{4137A3AC-41D6-4FA9-A19D-0369502122A4}" srcOrd="1" destOrd="0" presId="urn:microsoft.com/office/officeart/2008/layout/LinedList"/>
    <dgm:cxn modelId="{7F420F93-82D8-4A05-9887-1555D1B7E7AE}" type="presParOf" srcId="{9B1F3A82-99E6-4A7B-A79A-7413D7717C54}" destId="{0DA7C190-E007-48A4-8B77-52969A251EEA}" srcOrd="6" destOrd="0" presId="urn:microsoft.com/office/officeart/2008/layout/LinedList"/>
    <dgm:cxn modelId="{135F7ADC-D987-49B8-8C69-AE09A41DD456}" type="presParOf" srcId="{9B1F3A82-99E6-4A7B-A79A-7413D7717C54}" destId="{4A40D22E-D395-4F2F-BBC5-743F9DB713D3}" srcOrd="7" destOrd="0" presId="urn:microsoft.com/office/officeart/2008/layout/LinedList"/>
    <dgm:cxn modelId="{DF656924-36D1-4DB5-8712-567A35BDA556}" type="presParOf" srcId="{4A40D22E-D395-4F2F-BBC5-743F9DB713D3}" destId="{4F865AD5-66F7-4572-8599-7E29CC8C8884}" srcOrd="0" destOrd="0" presId="urn:microsoft.com/office/officeart/2008/layout/LinedList"/>
    <dgm:cxn modelId="{C5B2A359-827F-4123-8D84-F7BFB7C92496}" type="presParOf" srcId="{4A40D22E-D395-4F2F-BBC5-743F9DB713D3}" destId="{99E9E6CA-3F37-4E19-98D7-DC917013531D}" srcOrd="1" destOrd="0" presId="urn:microsoft.com/office/officeart/2008/layout/LinedList"/>
    <dgm:cxn modelId="{31E25D54-8F3D-4EF9-BDBE-13394972270B}" type="presParOf" srcId="{9B1F3A82-99E6-4A7B-A79A-7413D7717C54}" destId="{7C6038EA-D6F6-47F6-B38B-D8E4EC7E2CDE}" srcOrd="8" destOrd="0" presId="urn:microsoft.com/office/officeart/2008/layout/LinedList"/>
    <dgm:cxn modelId="{CC3514BB-78DB-4CBD-BA28-C1A6D6C43D75}" type="presParOf" srcId="{9B1F3A82-99E6-4A7B-A79A-7413D7717C54}" destId="{FC4679CB-764A-4A5C-8CB2-F209FBF34270}" srcOrd="9" destOrd="0" presId="urn:microsoft.com/office/officeart/2008/layout/LinedList"/>
    <dgm:cxn modelId="{D525AD7C-5E55-420E-BF61-B9AADBEB5BEC}" type="presParOf" srcId="{FC4679CB-764A-4A5C-8CB2-F209FBF34270}" destId="{6615858A-704A-4418-8522-6606E9445FD2}" srcOrd="0" destOrd="0" presId="urn:microsoft.com/office/officeart/2008/layout/LinedList"/>
    <dgm:cxn modelId="{2E4A54E4-7BDB-4CD1-B705-8B84047802DC}" type="presParOf" srcId="{FC4679CB-764A-4A5C-8CB2-F209FBF34270}" destId="{350E3E0E-F172-428B-9D9D-191180F684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2F8D5B-A24E-4655-9531-4877134A111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26C49C-C5B1-4B87-8DDB-0A5BE8239AFF}">
      <dgm:prSet/>
      <dgm:spPr/>
      <dgm:t>
        <a:bodyPr/>
        <a:lstStyle/>
        <a:p>
          <a:r>
            <a:rPr lang="en-US"/>
            <a:t>Shona shows separation anxiety</a:t>
          </a:r>
        </a:p>
      </dgm:t>
    </dgm:pt>
    <dgm:pt modelId="{37B1FAED-7012-4F30-92D2-9A460D962BA0}" type="parTrans" cxnId="{ED6F7D34-2435-4AB3-A366-4BA3265BECE0}">
      <dgm:prSet/>
      <dgm:spPr/>
      <dgm:t>
        <a:bodyPr/>
        <a:lstStyle/>
        <a:p>
          <a:endParaRPr lang="en-US"/>
        </a:p>
      </dgm:t>
    </dgm:pt>
    <dgm:pt modelId="{F53EB470-58BB-4457-A7D9-59CB3B5BF016}" type="sibTrans" cxnId="{ED6F7D34-2435-4AB3-A366-4BA3265BECE0}">
      <dgm:prSet/>
      <dgm:spPr/>
      <dgm:t>
        <a:bodyPr/>
        <a:lstStyle/>
        <a:p>
          <a:endParaRPr lang="en-US"/>
        </a:p>
      </dgm:t>
    </dgm:pt>
    <dgm:pt modelId="{70C89206-A35B-4414-9996-D6B0979F9D42}">
      <dgm:prSet/>
      <dgm:spPr/>
      <dgm:t>
        <a:bodyPr/>
        <a:lstStyle/>
        <a:p>
          <a:r>
            <a:rPr lang="en-US"/>
            <a:t>May not yet feel secure in nursery</a:t>
          </a:r>
        </a:p>
      </dgm:t>
    </dgm:pt>
    <dgm:pt modelId="{FC51FB31-3E1C-429D-90C0-51EC9D6C3FDB}" type="parTrans" cxnId="{29E34693-B34F-49E9-9852-B919F9408248}">
      <dgm:prSet/>
      <dgm:spPr/>
      <dgm:t>
        <a:bodyPr/>
        <a:lstStyle/>
        <a:p>
          <a:endParaRPr lang="en-US"/>
        </a:p>
      </dgm:t>
    </dgm:pt>
    <dgm:pt modelId="{49AA8496-6630-48C0-9589-BB88F29C6CD3}" type="sibTrans" cxnId="{29E34693-B34F-49E9-9852-B919F9408248}">
      <dgm:prSet/>
      <dgm:spPr/>
      <dgm:t>
        <a:bodyPr/>
        <a:lstStyle/>
        <a:p>
          <a:endParaRPr lang="en-US"/>
        </a:p>
      </dgm:t>
    </dgm:pt>
    <dgm:pt modelId="{CF04223B-484B-4E66-9E41-2631856809ED}">
      <dgm:prSet/>
      <dgm:spPr/>
      <dgm:t>
        <a:bodyPr/>
        <a:lstStyle/>
        <a:p>
          <a:r>
            <a:rPr lang="en-US"/>
            <a:t>Anxiety may affect confidence and play</a:t>
          </a:r>
        </a:p>
      </dgm:t>
    </dgm:pt>
    <dgm:pt modelId="{9FFB61A5-2CDC-455D-A1A0-25ED8AE72D1D}" type="parTrans" cxnId="{3C438653-B9CD-430B-BAAF-33FB81E7EF53}">
      <dgm:prSet/>
      <dgm:spPr/>
      <dgm:t>
        <a:bodyPr/>
        <a:lstStyle/>
        <a:p>
          <a:endParaRPr lang="en-US"/>
        </a:p>
      </dgm:t>
    </dgm:pt>
    <dgm:pt modelId="{DC053704-04D5-42C7-9FAC-AD8B28B92A7E}" type="sibTrans" cxnId="{3C438653-B9CD-430B-BAAF-33FB81E7EF53}">
      <dgm:prSet/>
      <dgm:spPr/>
      <dgm:t>
        <a:bodyPr/>
        <a:lstStyle/>
        <a:p>
          <a:endParaRPr lang="en-US"/>
        </a:p>
      </dgm:t>
    </dgm:pt>
    <dgm:pt modelId="{AC27BAE0-68CF-4247-A384-858CADBE201D}">
      <dgm:prSet/>
      <dgm:spPr/>
      <dgm:t>
        <a:bodyPr/>
        <a:lstStyle/>
        <a:p>
          <a:r>
            <a:rPr lang="en-US"/>
            <a:t>Other factors may also influence behavior</a:t>
          </a:r>
        </a:p>
      </dgm:t>
    </dgm:pt>
    <dgm:pt modelId="{55C26289-EEA7-4C06-8A22-E58AFEFE3ADF}" type="parTrans" cxnId="{A88E7A41-FB15-400D-BCBD-ADCBA7D535BA}">
      <dgm:prSet/>
      <dgm:spPr/>
      <dgm:t>
        <a:bodyPr/>
        <a:lstStyle/>
        <a:p>
          <a:endParaRPr lang="en-US"/>
        </a:p>
      </dgm:t>
    </dgm:pt>
    <dgm:pt modelId="{FCE2DD48-C20B-4CD3-BD64-3FBDEA96153A}" type="sibTrans" cxnId="{A88E7A41-FB15-400D-BCBD-ADCBA7D535BA}">
      <dgm:prSet/>
      <dgm:spPr/>
      <dgm:t>
        <a:bodyPr/>
        <a:lstStyle/>
        <a:p>
          <a:endParaRPr lang="en-US"/>
        </a:p>
      </dgm:t>
    </dgm:pt>
    <dgm:pt modelId="{001FCC40-DE02-402C-8385-5147248E99E2}" type="pres">
      <dgm:prSet presAssocID="{BD2F8D5B-A24E-4655-9531-4877134A1118}" presName="outerComposite" presStyleCnt="0">
        <dgm:presLayoutVars>
          <dgm:chMax val="5"/>
          <dgm:dir/>
          <dgm:resizeHandles val="exact"/>
        </dgm:presLayoutVars>
      </dgm:prSet>
      <dgm:spPr/>
    </dgm:pt>
    <dgm:pt modelId="{6923B5D0-13CA-490A-978A-21A04CD294A0}" type="pres">
      <dgm:prSet presAssocID="{BD2F8D5B-A24E-4655-9531-4877134A1118}" presName="dummyMaxCanvas" presStyleCnt="0">
        <dgm:presLayoutVars/>
      </dgm:prSet>
      <dgm:spPr/>
    </dgm:pt>
    <dgm:pt modelId="{D7AC5156-1EEA-4856-9E7B-CE2703C37B85}" type="pres">
      <dgm:prSet presAssocID="{BD2F8D5B-A24E-4655-9531-4877134A1118}" presName="FourNodes_1" presStyleLbl="node1" presStyleIdx="0" presStyleCnt="4">
        <dgm:presLayoutVars>
          <dgm:bulletEnabled val="1"/>
        </dgm:presLayoutVars>
      </dgm:prSet>
      <dgm:spPr/>
    </dgm:pt>
    <dgm:pt modelId="{26003921-519A-4459-AE3C-614677710EAD}" type="pres">
      <dgm:prSet presAssocID="{BD2F8D5B-A24E-4655-9531-4877134A1118}" presName="FourNodes_2" presStyleLbl="node1" presStyleIdx="1" presStyleCnt="4">
        <dgm:presLayoutVars>
          <dgm:bulletEnabled val="1"/>
        </dgm:presLayoutVars>
      </dgm:prSet>
      <dgm:spPr/>
    </dgm:pt>
    <dgm:pt modelId="{830212D7-EE9A-4276-AE8F-CF80F5018181}" type="pres">
      <dgm:prSet presAssocID="{BD2F8D5B-A24E-4655-9531-4877134A1118}" presName="FourNodes_3" presStyleLbl="node1" presStyleIdx="2" presStyleCnt="4">
        <dgm:presLayoutVars>
          <dgm:bulletEnabled val="1"/>
        </dgm:presLayoutVars>
      </dgm:prSet>
      <dgm:spPr/>
    </dgm:pt>
    <dgm:pt modelId="{53CE71F1-1212-4749-83A7-05E439152CAF}" type="pres">
      <dgm:prSet presAssocID="{BD2F8D5B-A24E-4655-9531-4877134A1118}" presName="FourNodes_4" presStyleLbl="node1" presStyleIdx="3" presStyleCnt="4">
        <dgm:presLayoutVars>
          <dgm:bulletEnabled val="1"/>
        </dgm:presLayoutVars>
      </dgm:prSet>
      <dgm:spPr/>
    </dgm:pt>
    <dgm:pt modelId="{ED05F027-D05B-446A-9930-AADE1FE06361}" type="pres">
      <dgm:prSet presAssocID="{BD2F8D5B-A24E-4655-9531-4877134A1118}" presName="FourConn_1-2" presStyleLbl="fgAccFollowNode1" presStyleIdx="0" presStyleCnt="3">
        <dgm:presLayoutVars>
          <dgm:bulletEnabled val="1"/>
        </dgm:presLayoutVars>
      </dgm:prSet>
      <dgm:spPr/>
    </dgm:pt>
    <dgm:pt modelId="{57F46971-0B32-4D8A-9B9B-537700EEA97E}" type="pres">
      <dgm:prSet presAssocID="{BD2F8D5B-A24E-4655-9531-4877134A1118}" presName="FourConn_2-3" presStyleLbl="fgAccFollowNode1" presStyleIdx="1" presStyleCnt="3">
        <dgm:presLayoutVars>
          <dgm:bulletEnabled val="1"/>
        </dgm:presLayoutVars>
      </dgm:prSet>
      <dgm:spPr/>
    </dgm:pt>
    <dgm:pt modelId="{B6FEDD05-AEE6-44A1-8C78-879239E6DDEB}" type="pres">
      <dgm:prSet presAssocID="{BD2F8D5B-A24E-4655-9531-4877134A1118}" presName="FourConn_3-4" presStyleLbl="fgAccFollowNode1" presStyleIdx="2" presStyleCnt="3">
        <dgm:presLayoutVars>
          <dgm:bulletEnabled val="1"/>
        </dgm:presLayoutVars>
      </dgm:prSet>
      <dgm:spPr/>
    </dgm:pt>
    <dgm:pt modelId="{AE2B03BC-DFE8-4F11-9FAB-71A15C541B2E}" type="pres">
      <dgm:prSet presAssocID="{BD2F8D5B-A24E-4655-9531-4877134A1118}" presName="FourNodes_1_text" presStyleLbl="node1" presStyleIdx="3" presStyleCnt="4">
        <dgm:presLayoutVars>
          <dgm:bulletEnabled val="1"/>
        </dgm:presLayoutVars>
      </dgm:prSet>
      <dgm:spPr/>
    </dgm:pt>
    <dgm:pt modelId="{FF1392C5-63AB-4E8D-B104-2F100159D32C}" type="pres">
      <dgm:prSet presAssocID="{BD2F8D5B-A24E-4655-9531-4877134A1118}" presName="FourNodes_2_text" presStyleLbl="node1" presStyleIdx="3" presStyleCnt="4">
        <dgm:presLayoutVars>
          <dgm:bulletEnabled val="1"/>
        </dgm:presLayoutVars>
      </dgm:prSet>
      <dgm:spPr/>
    </dgm:pt>
    <dgm:pt modelId="{6B8A0F34-BC15-4683-ACAC-C90583E81A44}" type="pres">
      <dgm:prSet presAssocID="{BD2F8D5B-A24E-4655-9531-4877134A1118}" presName="FourNodes_3_text" presStyleLbl="node1" presStyleIdx="3" presStyleCnt="4">
        <dgm:presLayoutVars>
          <dgm:bulletEnabled val="1"/>
        </dgm:presLayoutVars>
      </dgm:prSet>
      <dgm:spPr/>
    </dgm:pt>
    <dgm:pt modelId="{4728E818-8AA8-4D3D-A340-282636605E02}" type="pres">
      <dgm:prSet presAssocID="{BD2F8D5B-A24E-4655-9531-4877134A111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D3C780D-E6AB-4888-AEF3-5D7F40080AEC}" type="presOf" srcId="{CF04223B-484B-4E66-9E41-2631856809ED}" destId="{6B8A0F34-BC15-4683-ACAC-C90583E81A44}" srcOrd="1" destOrd="0" presId="urn:microsoft.com/office/officeart/2005/8/layout/vProcess5"/>
    <dgm:cxn modelId="{A9B13623-FC10-464E-9335-AECDA6A324B9}" type="presOf" srcId="{7426C49C-C5B1-4B87-8DDB-0A5BE8239AFF}" destId="{D7AC5156-1EEA-4856-9E7B-CE2703C37B85}" srcOrd="0" destOrd="0" presId="urn:microsoft.com/office/officeart/2005/8/layout/vProcess5"/>
    <dgm:cxn modelId="{48860424-CFA0-453D-AB6B-ED48630E54CF}" type="presOf" srcId="{DC053704-04D5-42C7-9FAC-AD8B28B92A7E}" destId="{B6FEDD05-AEE6-44A1-8C78-879239E6DDEB}" srcOrd="0" destOrd="0" presId="urn:microsoft.com/office/officeart/2005/8/layout/vProcess5"/>
    <dgm:cxn modelId="{0DB2262F-98FC-4BA9-B0E4-D35B7CFB518E}" type="presOf" srcId="{70C89206-A35B-4414-9996-D6B0979F9D42}" destId="{26003921-519A-4459-AE3C-614677710EAD}" srcOrd="0" destOrd="0" presId="urn:microsoft.com/office/officeart/2005/8/layout/vProcess5"/>
    <dgm:cxn modelId="{ED6F7D34-2435-4AB3-A366-4BA3265BECE0}" srcId="{BD2F8D5B-A24E-4655-9531-4877134A1118}" destId="{7426C49C-C5B1-4B87-8DDB-0A5BE8239AFF}" srcOrd="0" destOrd="0" parTransId="{37B1FAED-7012-4F30-92D2-9A460D962BA0}" sibTransId="{F53EB470-58BB-4457-A7D9-59CB3B5BF016}"/>
    <dgm:cxn modelId="{A88E7A41-FB15-400D-BCBD-ADCBA7D535BA}" srcId="{BD2F8D5B-A24E-4655-9531-4877134A1118}" destId="{AC27BAE0-68CF-4247-A384-858CADBE201D}" srcOrd="3" destOrd="0" parTransId="{55C26289-EEA7-4C06-8A22-E58AFEFE3ADF}" sibTransId="{FCE2DD48-C20B-4CD3-BD64-3FBDEA96153A}"/>
    <dgm:cxn modelId="{C51AAB4D-EE5C-48E2-B0B2-C7BBE7402950}" type="presOf" srcId="{AC27BAE0-68CF-4247-A384-858CADBE201D}" destId="{53CE71F1-1212-4749-83A7-05E439152CAF}" srcOrd="0" destOrd="0" presId="urn:microsoft.com/office/officeart/2005/8/layout/vProcess5"/>
    <dgm:cxn modelId="{FDD18950-E21F-4B85-928D-1129D6C72166}" type="presOf" srcId="{AC27BAE0-68CF-4247-A384-858CADBE201D}" destId="{4728E818-8AA8-4D3D-A340-282636605E02}" srcOrd="1" destOrd="0" presId="urn:microsoft.com/office/officeart/2005/8/layout/vProcess5"/>
    <dgm:cxn modelId="{3C438653-B9CD-430B-BAAF-33FB81E7EF53}" srcId="{BD2F8D5B-A24E-4655-9531-4877134A1118}" destId="{CF04223B-484B-4E66-9E41-2631856809ED}" srcOrd="2" destOrd="0" parTransId="{9FFB61A5-2CDC-455D-A1A0-25ED8AE72D1D}" sibTransId="{DC053704-04D5-42C7-9FAC-AD8B28B92A7E}"/>
    <dgm:cxn modelId="{0313647B-7E11-4CE0-BEDD-2B2F8BA51833}" type="presOf" srcId="{49AA8496-6630-48C0-9589-BB88F29C6CD3}" destId="{57F46971-0B32-4D8A-9B9B-537700EEA97E}" srcOrd="0" destOrd="0" presId="urn:microsoft.com/office/officeart/2005/8/layout/vProcess5"/>
    <dgm:cxn modelId="{29E34693-B34F-49E9-9852-B919F9408248}" srcId="{BD2F8D5B-A24E-4655-9531-4877134A1118}" destId="{70C89206-A35B-4414-9996-D6B0979F9D42}" srcOrd="1" destOrd="0" parTransId="{FC51FB31-3E1C-429D-90C0-51EC9D6C3FDB}" sibTransId="{49AA8496-6630-48C0-9589-BB88F29C6CD3}"/>
    <dgm:cxn modelId="{6984AAA2-18F4-4D0D-BDEF-5272E523EF4E}" type="presOf" srcId="{7426C49C-C5B1-4B87-8DDB-0A5BE8239AFF}" destId="{AE2B03BC-DFE8-4F11-9FAB-71A15C541B2E}" srcOrd="1" destOrd="0" presId="urn:microsoft.com/office/officeart/2005/8/layout/vProcess5"/>
    <dgm:cxn modelId="{47B90DAF-504C-467A-BC75-22A143E0E5E3}" type="presOf" srcId="{70C89206-A35B-4414-9996-D6B0979F9D42}" destId="{FF1392C5-63AB-4E8D-B104-2F100159D32C}" srcOrd="1" destOrd="0" presId="urn:microsoft.com/office/officeart/2005/8/layout/vProcess5"/>
    <dgm:cxn modelId="{18F599BC-15F7-402E-9100-5940D01153F7}" type="presOf" srcId="{CF04223B-484B-4E66-9E41-2631856809ED}" destId="{830212D7-EE9A-4276-AE8F-CF80F5018181}" srcOrd="0" destOrd="0" presId="urn:microsoft.com/office/officeart/2005/8/layout/vProcess5"/>
    <dgm:cxn modelId="{B5FFC5C7-1A58-41ED-B90D-EDACC70D1ECF}" type="presOf" srcId="{F53EB470-58BB-4457-A7D9-59CB3B5BF016}" destId="{ED05F027-D05B-446A-9930-AADE1FE06361}" srcOrd="0" destOrd="0" presId="urn:microsoft.com/office/officeart/2005/8/layout/vProcess5"/>
    <dgm:cxn modelId="{2DE98DE9-C750-4DA2-8EAD-FDE19964046F}" type="presOf" srcId="{BD2F8D5B-A24E-4655-9531-4877134A1118}" destId="{001FCC40-DE02-402C-8385-5147248E99E2}" srcOrd="0" destOrd="0" presId="urn:microsoft.com/office/officeart/2005/8/layout/vProcess5"/>
    <dgm:cxn modelId="{B839A1AB-A64C-4D63-AF6A-398426A9B75F}" type="presParOf" srcId="{001FCC40-DE02-402C-8385-5147248E99E2}" destId="{6923B5D0-13CA-490A-978A-21A04CD294A0}" srcOrd="0" destOrd="0" presId="urn:microsoft.com/office/officeart/2005/8/layout/vProcess5"/>
    <dgm:cxn modelId="{317321CE-E62A-4C5C-85C4-2DF799217D61}" type="presParOf" srcId="{001FCC40-DE02-402C-8385-5147248E99E2}" destId="{D7AC5156-1EEA-4856-9E7B-CE2703C37B85}" srcOrd="1" destOrd="0" presId="urn:microsoft.com/office/officeart/2005/8/layout/vProcess5"/>
    <dgm:cxn modelId="{32944A8A-458F-4385-B45D-64B97BEF4047}" type="presParOf" srcId="{001FCC40-DE02-402C-8385-5147248E99E2}" destId="{26003921-519A-4459-AE3C-614677710EAD}" srcOrd="2" destOrd="0" presId="urn:microsoft.com/office/officeart/2005/8/layout/vProcess5"/>
    <dgm:cxn modelId="{42A22892-DBB8-44EC-8FED-C91B645069B6}" type="presParOf" srcId="{001FCC40-DE02-402C-8385-5147248E99E2}" destId="{830212D7-EE9A-4276-AE8F-CF80F5018181}" srcOrd="3" destOrd="0" presId="urn:microsoft.com/office/officeart/2005/8/layout/vProcess5"/>
    <dgm:cxn modelId="{37696515-E19B-4D87-B022-1B6A9AC56DA9}" type="presParOf" srcId="{001FCC40-DE02-402C-8385-5147248E99E2}" destId="{53CE71F1-1212-4749-83A7-05E439152CAF}" srcOrd="4" destOrd="0" presId="urn:microsoft.com/office/officeart/2005/8/layout/vProcess5"/>
    <dgm:cxn modelId="{4CCE9808-5344-49AE-A159-24E9AB1ACD95}" type="presParOf" srcId="{001FCC40-DE02-402C-8385-5147248E99E2}" destId="{ED05F027-D05B-446A-9930-AADE1FE06361}" srcOrd="5" destOrd="0" presId="urn:microsoft.com/office/officeart/2005/8/layout/vProcess5"/>
    <dgm:cxn modelId="{2DBB7F23-698F-481C-8978-E5C1E1D81937}" type="presParOf" srcId="{001FCC40-DE02-402C-8385-5147248E99E2}" destId="{57F46971-0B32-4D8A-9B9B-537700EEA97E}" srcOrd="6" destOrd="0" presId="urn:microsoft.com/office/officeart/2005/8/layout/vProcess5"/>
    <dgm:cxn modelId="{2D0DC07A-08FC-4D16-9BB8-10BB6B2F67C1}" type="presParOf" srcId="{001FCC40-DE02-402C-8385-5147248E99E2}" destId="{B6FEDD05-AEE6-44A1-8C78-879239E6DDEB}" srcOrd="7" destOrd="0" presId="urn:microsoft.com/office/officeart/2005/8/layout/vProcess5"/>
    <dgm:cxn modelId="{45C63822-1ACE-4400-AEE6-C7DA443354DC}" type="presParOf" srcId="{001FCC40-DE02-402C-8385-5147248E99E2}" destId="{AE2B03BC-DFE8-4F11-9FAB-71A15C541B2E}" srcOrd="8" destOrd="0" presId="urn:microsoft.com/office/officeart/2005/8/layout/vProcess5"/>
    <dgm:cxn modelId="{AACE1DF9-B9B5-4D7F-AA75-D0969E7F152F}" type="presParOf" srcId="{001FCC40-DE02-402C-8385-5147248E99E2}" destId="{FF1392C5-63AB-4E8D-B104-2F100159D32C}" srcOrd="9" destOrd="0" presId="urn:microsoft.com/office/officeart/2005/8/layout/vProcess5"/>
    <dgm:cxn modelId="{4C667A0D-517A-41B7-8CFD-F9255110A5D7}" type="presParOf" srcId="{001FCC40-DE02-402C-8385-5147248E99E2}" destId="{6B8A0F34-BC15-4683-ACAC-C90583E81A44}" srcOrd="10" destOrd="0" presId="urn:microsoft.com/office/officeart/2005/8/layout/vProcess5"/>
    <dgm:cxn modelId="{417457C5-77BA-40A6-BD9F-BC281EB99C2A}" type="presParOf" srcId="{001FCC40-DE02-402C-8385-5147248E99E2}" destId="{4728E818-8AA8-4D3D-A340-282636605E0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940A63-867C-4D28-A170-0C199168E4AC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3823A81-7035-4A02-B7A1-25425ACEFD7B}">
      <dgm:prSet/>
      <dgm:spPr/>
      <dgm:t>
        <a:bodyPr/>
        <a:lstStyle/>
        <a:p>
          <a:r>
            <a:rPr lang="en-US"/>
            <a:t>Nature: temperament, communication development, individual differences</a:t>
          </a:r>
        </a:p>
      </dgm:t>
    </dgm:pt>
    <dgm:pt modelId="{8BE0761F-BD95-4100-83F0-A40C3BC9E558}" type="parTrans" cxnId="{D6BD46A6-DD41-4C14-B0A7-616C1008A8DF}">
      <dgm:prSet/>
      <dgm:spPr/>
      <dgm:t>
        <a:bodyPr/>
        <a:lstStyle/>
        <a:p>
          <a:endParaRPr lang="en-US"/>
        </a:p>
      </dgm:t>
    </dgm:pt>
    <dgm:pt modelId="{23EDE701-6C6A-4BA7-BCE5-29BF2D962A81}" type="sibTrans" cxnId="{D6BD46A6-DD41-4C14-B0A7-616C1008A8DF}">
      <dgm:prSet/>
      <dgm:spPr/>
      <dgm:t>
        <a:bodyPr/>
        <a:lstStyle/>
        <a:p>
          <a:endParaRPr lang="en-US"/>
        </a:p>
      </dgm:t>
    </dgm:pt>
    <dgm:pt modelId="{6BAC9BE2-A5E0-4680-8D7F-4B18A643A641}">
      <dgm:prSet/>
      <dgm:spPr/>
      <dgm:t>
        <a:bodyPr/>
        <a:lstStyle/>
        <a:p>
          <a:r>
            <a:rPr lang="en-US"/>
            <a:t>Nurture: nursery environment, caregiver relationships, support from staff</a:t>
          </a:r>
        </a:p>
      </dgm:t>
    </dgm:pt>
    <dgm:pt modelId="{D4D05796-5CAA-4C44-8307-7B71AA071BF6}" type="parTrans" cxnId="{520CBA27-0FEB-43FC-A893-2D6C50028242}">
      <dgm:prSet/>
      <dgm:spPr/>
      <dgm:t>
        <a:bodyPr/>
        <a:lstStyle/>
        <a:p>
          <a:endParaRPr lang="en-US"/>
        </a:p>
      </dgm:t>
    </dgm:pt>
    <dgm:pt modelId="{48836B7A-5F82-45DE-BEC8-FEC8D5E577D4}" type="sibTrans" cxnId="{520CBA27-0FEB-43FC-A893-2D6C50028242}">
      <dgm:prSet/>
      <dgm:spPr/>
      <dgm:t>
        <a:bodyPr/>
        <a:lstStyle/>
        <a:p>
          <a:endParaRPr lang="en-US"/>
        </a:p>
      </dgm:t>
    </dgm:pt>
    <dgm:pt modelId="{EC7756B1-566A-41CA-9D5E-DF5C446D6A77}" type="pres">
      <dgm:prSet presAssocID="{31940A63-867C-4D28-A170-0C199168E4A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0B94F2-7EAD-41B9-BBB5-A8A154478D10}" type="pres">
      <dgm:prSet presAssocID="{E3823A81-7035-4A02-B7A1-25425ACEFD7B}" presName="hierRoot1" presStyleCnt="0"/>
      <dgm:spPr/>
    </dgm:pt>
    <dgm:pt modelId="{7E7CD288-2079-470A-9882-13D8A030C9A6}" type="pres">
      <dgm:prSet presAssocID="{E3823A81-7035-4A02-B7A1-25425ACEFD7B}" presName="composite" presStyleCnt="0"/>
      <dgm:spPr/>
    </dgm:pt>
    <dgm:pt modelId="{F8FA00A0-5E57-4FD3-A80A-4D2CF9BE3240}" type="pres">
      <dgm:prSet presAssocID="{E3823A81-7035-4A02-B7A1-25425ACEFD7B}" presName="background" presStyleLbl="node0" presStyleIdx="0" presStyleCnt="2"/>
      <dgm:spPr/>
    </dgm:pt>
    <dgm:pt modelId="{DCE6A378-C539-4202-A71C-830D1ABD76DC}" type="pres">
      <dgm:prSet presAssocID="{E3823A81-7035-4A02-B7A1-25425ACEFD7B}" presName="text" presStyleLbl="fgAcc0" presStyleIdx="0" presStyleCnt="2">
        <dgm:presLayoutVars>
          <dgm:chPref val="3"/>
        </dgm:presLayoutVars>
      </dgm:prSet>
      <dgm:spPr/>
    </dgm:pt>
    <dgm:pt modelId="{931E763D-14BC-471E-88D4-9B28F81199E0}" type="pres">
      <dgm:prSet presAssocID="{E3823A81-7035-4A02-B7A1-25425ACEFD7B}" presName="hierChild2" presStyleCnt="0"/>
      <dgm:spPr/>
    </dgm:pt>
    <dgm:pt modelId="{69FF6C7E-DE8C-4F16-BA8D-20D62418706C}" type="pres">
      <dgm:prSet presAssocID="{6BAC9BE2-A5E0-4680-8D7F-4B18A643A641}" presName="hierRoot1" presStyleCnt="0"/>
      <dgm:spPr/>
    </dgm:pt>
    <dgm:pt modelId="{812BA5D0-881D-45CD-8746-2E150AA41F2B}" type="pres">
      <dgm:prSet presAssocID="{6BAC9BE2-A5E0-4680-8D7F-4B18A643A641}" presName="composite" presStyleCnt="0"/>
      <dgm:spPr/>
    </dgm:pt>
    <dgm:pt modelId="{585ED77B-2652-4B73-A2FB-9D508E539881}" type="pres">
      <dgm:prSet presAssocID="{6BAC9BE2-A5E0-4680-8D7F-4B18A643A641}" presName="background" presStyleLbl="node0" presStyleIdx="1" presStyleCnt="2"/>
      <dgm:spPr/>
    </dgm:pt>
    <dgm:pt modelId="{F0BDBB4A-DE3B-4023-BE30-34CD0AC9665E}" type="pres">
      <dgm:prSet presAssocID="{6BAC9BE2-A5E0-4680-8D7F-4B18A643A641}" presName="text" presStyleLbl="fgAcc0" presStyleIdx="1" presStyleCnt="2">
        <dgm:presLayoutVars>
          <dgm:chPref val="3"/>
        </dgm:presLayoutVars>
      </dgm:prSet>
      <dgm:spPr/>
    </dgm:pt>
    <dgm:pt modelId="{EA3A7EF5-196F-40BE-84B6-DF872874E59B}" type="pres">
      <dgm:prSet presAssocID="{6BAC9BE2-A5E0-4680-8D7F-4B18A643A641}" presName="hierChild2" presStyleCnt="0"/>
      <dgm:spPr/>
    </dgm:pt>
  </dgm:ptLst>
  <dgm:cxnLst>
    <dgm:cxn modelId="{520CBA27-0FEB-43FC-A893-2D6C50028242}" srcId="{31940A63-867C-4D28-A170-0C199168E4AC}" destId="{6BAC9BE2-A5E0-4680-8D7F-4B18A643A641}" srcOrd="1" destOrd="0" parTransId="{D4D05796-5CAA-4C44-8307-7B71AA071BF6}" sibTransId="{48836B7A-5F82-45DE-BEC8-FEC8D5E577D4}"/>
    <dgm:cxn modelId="{C0C568A2-E8B2-4987-9C6E-E5C858FA13BA}" type="presOf" srcId="{E3823A81-7035-4A02-B7A1-25425ACEFD7B}" destId="{DCE6A378-C539-4202-A71C-830D1ABD76DC}" srcOrd="0" destOrd="0" presId="urn:microsoft.com/office/officeart/2005/8/layout/hierarchy1"/>
    <dgm:cxn modelId="{D6BD46A6-DD41-4C14-B0A7-616C1008A8DF}" srcId="{31940A63-867C-4D28-A170-0C199168E4AC}" destId="{E3823A81-7035-4A02-B7A1-25425ACEFD7B}" srcOrd="0" destOrd="0" parTransId="{8BE0761F-BD95-4100-83F0-A40C3BC9E558}" sibTransId="{23EDE701-6C6A-4BA7-BCE5-29BF2D962A81}"/>
    <dgm:cxn modelId="{F0E980CF-5922-47D3-8A18-1A96098326EC}" type="presOf" srcId="{6BAC9BE2-A5E0-4680-8D7F-4B18A643A641}" destId="{F0BDBB4A-DE3B-4023-BE30-34CD0AC9665E}" srcOrd="0" destOrd="0" presId="urn:microsoft.com/office/officeart/2005/8/layout/hierarchy1"/>
    <dgm:cxn modelId="{D0D172ED-F3E2-4541-8952-68D5912AE9D2}" type="presOf" srcId="{31940A63-867C-4D28-A170-0C199168E4AC}" destId="{EC7756B1-566A-41CA-9D5E-DF5C446D6A77}" srcOrd="0" destOrd="0" presId="urn:microsoft.com/office/officeart/2005/8/layout/hierarchy1"/>
    <dgm:cxn modelId="{66D95063-98C5-46E0-9A6E-6C744F43878B}" type="presParOf" srcId="{EC7756B1-566A-41CA-9D5E-DF5C446D6A77}" destId="{910B94F2-7EAD-41B9-BBB5-A8A154478D10}" srcOrd="0" destOrd="0" presId="urn:microsoft.com/office/officeart/2005/8/layout/hierarchy1"/>
    <dgm:cxn modelId="{EECD67ED-D42B-470A-976A-AD2A2A69259C}" type="presParOf" srcId="{910B94F2-7EAD-41B9-BBB5-A8A154478D10}" destId="{7E7CD288-2079-470A-9882-13D8A030C9A6}" srcOrd="0" destOrd="0" presId="urn:microsoft.com/office/officeart/2005/8/layout/hierarchy1"/>
    <dgm:cxn modelId="{5B676E25-3A91-4692-952A-9C144C00DEA4}" type="presParOf" srcId="{7E7CD288-2079-470A-9882-13D8A030C9A6}" destId="{F8FA00A0-5E57-4FD3-A80A-4D2CF9BE3240}" srcOrd="0" destOrd="0" presId="urn:microsoft.com/office/officeart/2005/8/layout/hierarchy1"/>
    <dgm:cxn modelId="{E8E7BF94-E414-48D6-A7B2-76E20571708B}" type="presParOf" srcId="{7E7CD288-2079-470A-9882-13D8A030C9A6}" destId="{DCE6A378-C539-4202-A71C-830D1ABD76DC}" srcOrd="1" destOrd="0" presId="urn:microsoft.com/office/officeart/2005/8/layout/hierarchy1"/>
    <dgm:cxn modelId="{B7AC8D09-C0EB-49DE-940E-F5B5EC57E647}" type="presParOf" srcId="{910B94F2-7EAD-41B9-BBB5-A8A154478D10}" destId="{931E763D-14BC-471E-88D4-9B28F81199E0}" srcOrd="1" destOrd="0" presId="urn:microsoft.com/office/officeart/2005/8/layout/hierarchy1"/>
    <dgm:cxn modelId="{45D6E499-1AEE-4EA5-906A-A79CCE39B3BD}" type="presParOf" srcId="{EC7756B1-566A-41CA-9D5E-DF5C446D6A77}" destId="{69FF6C7E-DE8C-4F16-BA8D-20D62418706C}" srcOrd="1" destOrd="0" presId="urn:microsoft.com/office/officeart/2005/8/layout/hierarchy1"/>
    <dgm:cxn modelId="{7B156B2A-B778-4DA5-9BD7-A12ABFE18831}" type="presParOf" srcId="{69FF6C7E-DE8C-4F16-BA8D-20D62418706C}" destId="{812BA5D0-881D-45CD-8746-2E150AA41F2B}" srcOrd="0" destOrd="0" presId="urn:microsoft.com/office/officeart/2005/8/layout/hierarchy1"/>
    <dgm:cxn modelId="{1C10D26F-E1F5-4501-9FD5-048A492E4B0A}" type="presParOf" srcId="{812BA5D0-881D-45CD-8746-2E150AA41F2B}" destId="{585ED77B-2652-4B73-A2FB-9D508E539881}" srcOrd="0" destOrd="0" presId="urn:microsoft.com/office/officeart/2005/8/layout/hierarchy1"/>
    <dgm:cxn modelId="{955752F0-10E1-4EB8-86A0-C9EA39B36095}" type="presParOf" srcId="{812BA5D0-881D-45CD-8746-2E150AA41F2B}" destId="{F0BDBB4A-DE3B-4023-BE30-34CD0AC9665E}" srcOrd="1" destOrd="0" presId="urn:microsoft.com/office/officeart/2005/8/layout/hierarchy1"/>
    <dgm:cxn modelId="{E3390695-AF01-40F8-8D11-EA7E3B01C1C2}" type="presParOf" srcId="{69FF6C7E-DE8C-4F16-BA8D-20D62418706C}" destId="{EA3A7EF5-196F-40BE-84B6-DF872874E59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B62003-E63E-4926-BE0C-6ABD25F9987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101DB7A-E6AE-459D-9CF6-942517E07F8D}">
      <dgm:prSet/>
      <dgm:spPr/>
      <dgm:t>
        <a:bodyPr/>
        <a:lstStyle/>
        <a:p>
          <a:pPr>
            <a:defRPr cap="all"/>
          </a:pPr>
          <a:r>
            <a:rPr lang="en-US"/>
            <a:t>Emotional: key person, reassurance</a:t>
          </a:r>
        </a:p>
      </dgm:t>
    </dgm:pt>
    <dgm:pt modelId="{B1A57AB3-F9D4-4A75-AAC8-8956CA1A3435}" type="parTrans" cxnId="{5211A810-4E25-4B76-964D-FE50A491D3F0}">
      <dgm:prSet/>
      <dgm:spPr/>
      <dgm:t>
        <a:bodyPr/>
        <a:lstStyle/>
        <a:p>
          <a:endParaRPr lang="en-US"/>
        </a:p>
      </dgm:t>
    </dgm:pt>
    <dgm:pt modelId="{866D2306-5C10-4BA6-8DA4-B5D5EBA020CD}" type="sibTrans" cxnId="{5211A810-4E25-4B76-964D-FE50A491D3F0}">
      <dgm:prSet/>
      <dgm:spPr/>
      <dgm:t>
        <a:bodyPr/>
        <a:lstStyle/>
        <a:p>
          <a:endParaRPr lang="en-US"/>
        </a:p>
      </dgm:t>
    </dgm:pt>
    <dgm:pt modelId="{7B3A4467-85DF-4DCA-A5C8-048D30BD534A}">
      <dgm:prSet/>
      <dgm:spPr/>
      <dgm:t>
        <a:bodyPr/>
        <a:lstStyle/>
        <a:p>
          <a:pPr>
            <a:defRPr cap="all"/>
          </a:pPr>
          <a:r>
            <a:rPr lang="en-US"/>
            <a:t>Social: small group play, peer buddy</a:t>
          </a:r>
        </a:p>
      </dgm:t>
    </dgm:pt>
    <dgm:pt modelId="{4829A01E-CC32-4617-A322-93DDB3FCEAAD}" type="parTrans" cxnId="{41F5FDF2-EDC6-4A54-A534-0FD0916F5D83}">
      <dgm:prSet/>
      <dgm:spPr/>
      <dgm:t>
        <a:bodyPr/>
        <a:lstStyle/>
        <a:p>
          <a:endParaRPr lang="en-US"/>
        </a:p>
      </dgm:t>
    </dgm:pt>
    <dgm:pt modelId="{DF6789D4-0716-4262-9E9C-DE9A7D5AD800}" type="sibTrans" cxnId="{41F5FDF2-EDC6-4A54-A534-0FD0916F5D83}">
      <dgm:prSet/>
      <dgm:spPr/>
      <dgm:t>
        <a:bodyPr/>
        <a:lstStyle/>
        <a:p>
          <a:endParaRPr lang="en-US"/>
        </a:p>
      </dgm:t>
    </dgm:pt>
    <dgm:pt modelId="{623C77BD-052F-4456-81EA-800365B3EDDB}">
      <dgm:prSet/>
      <dgm:spPr/>
      <dgm:t>
        <a:bodyPr/>
        <a:lstStyle/>
        <a:p>
          <a:pPr>
            <a:defRPr cap="all"/>
          </a:pPr>
          <a:r>
            <a:rPr lang="en-US"/>
            <a:t>Cognitive: stories, picture cards</a:t>
          </a:r>
        </a:p>
      </dgm:t>
    </dgm:pt>
    <dgm:pt modelId="{19D3D7CE-4214-4E2A-BAB7-5EFBD13DED88}" type="parTrans" cxnId="{9475636B-D68B-4339-892E-5D284C782D2C}">
      <dgm:prSet/>
      <dgm:spPr/>
      <dgm:t>
        <a:bodyPr/>
        <a:lstStyle/>
        <a:p>
          <a:endParaRPr lang="en-US"/>
        </a:p>
      </dgm:t>
    </dgm:pt>
    <dgm:pt modelId="{C5362359-83FE-43BE-B83F-15156C0F3EB9}" type="sibTrans" cxnId="{9475636B-D68B-4339-892E-5D284C782D2C}">
      <dgm:prSet/>
      <dgm:spPr/>
      <dgm:t>
        <a:bodyPr/>
        <a:lstStyle/>
        <a:p>
          <a:endParaRPr lang="en-US"/>
        </a:p>
      </dgm:t>
    </dgm:pt>
    <dgm:pt modelId="{E867AF1B-973C-47DB-8BCD-3311EB6277E3}">
      <dgm:prSet/>
      <dgm:spPr/>
      <dgm:t>
        <a:bodyPr/>
        <a:lstStyle/>
        <a:p>
          <a:pPr>
            <a:defRPr cap="all"/>
          </a:pPr>
          <a:r>
            <a:rPr lang="en-US"/>
            <a:t>Physical: outdoor play, routines</a:t>
          </a:r>
        </a:p>
      </dgm:t>
    </dgm:pt>
    <dgm:pt modelId="{A74C9EDA-3F5D-487D-9847-0BC888612D42}" type="parTrans" cxnId="{5199E418-B127-4FBD-8DB7-7D1DEAC38D60}">
      <dgm:prSet/>
      <dgm:spPr/>
      <dgm:t>
        <a:bodyPr/>
        <a:lstStyle/>
        <a:p>
          <a:endParaRPr lang="en-US"/>
        </a:p>
      </dgm:t>
    </dgm:pt>
    <dgm:pt modelId="{00C2EB4C-4440-46F4-843B-0C263CE986DE}" type="sibTrans" cxnId="{5199E418-B127-4FBD-8DB7-7D1DEAC38D60}">
      <dgm:prSet/>
      <dgm:spPr/>
      <dgm:t>
        <a:bodyPr/>
        <a:lstStyle/>
        <a:p>
          <a:endParaRPr lang="en-US"/>
        </a:p>
      </dgm:t>
    </dgm:pt>
    <dgm:pt modelId="{595A2638-30E4-4A10-AD67-BA8A1855ABBE}" type="pres">
      <dgm:prSet presAssocID="{80B62003-E63E-4926-BE0C-6ABD25F99878}" presName="root" presStyleCnt="0">
        <dgm:presLayoutVars>
          <dgm:dir/>
          <dgm:resizeHandles val="exact"/>
        </dgm:presLayoutVars>
      </dgm:prSet>
      <dgm:spPr/>
    </dgm:pt>
    <dgm:pt modelId="{826F95F8-1248-4B4D-848C-88895C1C3E9C}" type="pres">
      <dgm:prSet presAssocID="{9101DB7A-E6AE-459D-9CF6-942517E07F8D}" presName="compNode" presStyleCnt="0"/>
      <dgm:spPr/>
    </dgm:pt>
    <dgm:pt modelId="{BF8F4EED-F554-4EF8-BD2E-457F922493FE}" type="pres">
      <dgm:prSet presAssocID="{9101DB7A-E6AE-459D-9CF6-942517E07F8D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5A199D4-B9D1-46BC-9ED4-9662B32CE2BC}" type="pres">
      <dgm:prSet presAssocID="{9101DB7A-E6AE-459D-9CF6-942517E07F8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E144DC1-10C7-46DD-85E2-54CD749DE81D}" type="pres">
      <dgm:prSet presAssocID="{9101DB7A-E6AE-459D-9CF6-942517E07F8D}" presName="spaceRect" presStyleCnt="0"/>
      <dgm:spPr/>
    </dgm:pt>
    <dgm:pt modelId="{3CEB23CA-8891-4D99-B239-0FE836F53C54}" type="pres">
      <dgm:prSet presAssocID="{9101DB7A-E6AE-459D-9CF6-942517E07F8D}" presName="textRect" presStyleLbl="revTx" presStyleIdx="0" presStyleCnt="4">
        <dgm:presLayoutVars>
          <dgm:chMax val="1"/>
          <dgm:chPref val="1"/>
        </dgm:presLayoutVars>
      </dgm:prSet>
      <dgm:spPr/>
    </dgm:pt>
    <dgm:pt modelId="{E535F2F6-4C61-40EA-BD39-1FF4026709DB}" type="pres">
      <dgm:prSet presAssocID="{866D2306-5C10-4BA6-8DA4-B5D5EBA020CD}" presName="sibTrans" presStyleCnt="0"/>
      <dgm:spPr/>
    </dgm:pt>
    <dgm:pt modelId="{D56FD6D5-50AA-43BA-9BCE-1E1E2654C2DD}" type="pres">
      <dgm:prSet presAssocID="{7B3A4467-85DF-4DCA-A5C8-048D30BD534A}" presName="compNode" presStyleCnt="0"/>
      <dgm:spPr/>
    </dgm:pt>
    <dgm:pt modelId="{CB76F39D-092A-4687-9DA4-C628C1C75630}" type="pres">
      <dgm:prSet presAssocID="{7B3A4467-85DF-4DCA-A5C8-048D30BD534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5780DFA-539C-46AA-B4EE-044482B94B1D}" type="pres">
      <dgm:prSet presAssocID="{7B3A4467-85DF-4DCA-A5C8-048D30BD534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336C419-DB4F-4044-A7FB-534270B62FB9}" type="pres">
      <dgm:prSet presAssocID="{7B3A4467-85DF-4DCA-A5C8-048D30BD534A}" presName="spaceRect" presStyleCnt="0"/>
      <dgm:spPr/>
    </dgm:pt>
    <dgm:pt modelId="{F7B78E07-753A-4B4F-86DD-61F13AC1E463}" type="pres">
      <dgm:prSet presAssocID="{7B3A4467-85DF-4DCA-A5C8-048D30BD534A}" presName="textRect" presStyleLbl="revTx" presStyleIdx="1" presStyleCnt="4">
        <dgm:presLayoutVars>
          <dgm:chMax val="1"/>
          <dgm:chPref val="1"/>
        </dgm:presLayoutVars>
      </dgm:prSet>
      <dgm:spPr/>
    </dgm:pt>
    <dgm:pt modelId="{4C36824E-DA64-4BDA-93EC-17E91503976D}" type="pres">
      <dgm:prSet presAssocID="{DF6789D4-0716-4262-9E9C-DE9A7D5AD800}" presName="sibTrans" presStyleCnt="0"/>
      <dgm:spPr/>
    </dgm:pt>
    <dgm:pt modelId="{A8CF2892-616A-4220-9DA5-DD8D96B496F5}" type="pres">
      <dgm:prSet presAssocID="{623C77BD-052F-4456-81EA-800365B3EDDB}" presName="compNode" presStyleCnt="0"/>
      <dgm:spPr/>
    </dgm:pt>
    <dgm:pt modelId="{6ECB175C-1893-4050-B43C-A58A8C86932A}" type="pres">
      <dgm:prSet presAssocID="{623C77BD-052F-4456-81EA-800365B3EDDB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F7D37F6-8F64-48E2-92B9-5E35FF2C874C}" type="pres">
      <dgm:prSet presAssocID="{623C77BD-052F-4456-81EA-800365B3EDD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11137C73-00BA-420A-94EC-4CF447B4DA9E}" type="pres">
      <dgm:prSet presAssocID="{623C77BD-052F-4456-81EA-800365B3EDDB}" presName="spaceRect" presStyleCnt="0"/>
      <dgm:spPr/>
    </dgm:pt>
    <dgm:pt modelId="{10F74DEE-7976-48F0-95A5-97D49C657C07}" type="pres">
      <dgm:prSet presAssocID="{623C77BD-052F-4456-81EA-800365B3EDDB}" presName="textRect" presStyleLbl="revTx" presStyleIdx="2" presStyleCnt="4">
        <dgm:presLayoutVars>
          <dgm:chMax val="1"/>
          <dgm:chPref val="1"/>
        </dgm:presLayoutVars>
      </dgm:prSet>
      <dgm:spPr/>
    </dgm:pt>
    <dgm:pt modelId="{FBE31727-D966-4F7B-9103-93809A7E2577}" type="pres">
      <dgm:prSet presAssocID="{C5362359-83FE-43BE-B83F-15156C0F3EB9}" presName="sibTrans" presStyleCnt="0"/>
      <dgm:spPr/>
    </dgm:pt>
    <dgm:pt modelId="{E948FA1F-8D26-49D4-89B7-4D4645383D6F}" type="pres">
      <dgm:prSet presAssocID="{E867AF1B-973C-47DB-8BCD-3311EB6277E3}" presName="compNode" presStyleCnt="0"/>
      <dgm:spPr/>
    </dgm:pt>
    <dgm:pt modelId="{5FEF34D1-C250-4A96-8F6A-C02E35FD0FD6}" type="pres">
      <dgm:prSet presAssocID="{E867AF1B-973C-47DB-8BCD-3311EB6277E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1AC4DF0-5DEC-4595-868F-E0BE40BACE78}" type="pres">
      <dgm:prSet presAssocID="{E867AF1B-973C-47DB-8BCD-3311EB6277E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6AA2EFF7-ED46-4BD2-9343-E00514E8B436}" type="pres">
      <dgm:prSet presAssocID="{E867AF1B-973C-47DB-8BCD-3311EB6277E3}" presName="spaceRect" presStyleCnt="0"/>
      <dgm:spPr/>
    </dgm:pt>
    <dgm:pt modelId="{A4C62A4C-5EAA-4758-A6AD-2861CECF8813}" type="pres">
      <dgm:prSet presAssocID="{E867AF1B-973C-47DB-8BCD-3311EB6277E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211A810-4E25-4B76-964D-FE50A491D3F0}" srcId="{80B62003-E63E-4926-BE0C-6ABD25F99878}" destId="{9101DB7A-E6AE-459D-9CF6-942517E07F8D}" srcOrd="0" destOrd="0" parTransId="{B1A57AB3-F9D4-4A75-AAC8-8956CA1A3435}" sibTransId="{866D2306-5C10-4BA6-8DA4-B5D5EBA020CD}"/>
    <dgm:cxn modelId="{5199E418-B127-4FBD-8DB7-7D1DEAC38D60}" srcId="{80B62003-E63E-4926-BE0C-6ABD25F99878}" destId="{E867AF1B-973C-47DB-8BCD-3311EB6277E3}" srcOrd="3" destOrd="0" parTransId="{A74C9EDA-3F5D-487D-9847-0BC888612D42}" sibTransId="{00C2EB4C-4440-46F4-843B-0C263CE986DE}"/>
    <dgm:cxn modelId="{66395B6B-D2F1-4416-8FE8-DC8FAA162A53}" type="presOf" srcId="{7B3A4467-85DF-4DCA-A5C8-048D30BD534A}" destId="{F7B78E07-753A-4B4F-86DD-61F13AC1E463}" srcOrd="0" destOrd="0" presId="urn:microsoft.com/office/officeart/2018/5/layout/IconLeafLabelList"/>
    <dgm:cxn modelId="{9475636B-D68B-4339-892E-5D284C782D2C}" srcId="{80B62003-E63E-4926-BE0C-6ABD25F99878}" destId="{623C77BD-052F-4456-81EA-800365B3EDDB}" srcOrd="2" destOrd="0" parTransId="{19D3D7CE-4214-4E2A-BAB7-5EFBD13DED88}" sibTransId="{C5362359-83FE-43BE-B83F-15156C0F3EB9}"/>
    <dgm:cxn modelId="{6C07904F-92A8-484E-A0F5-DF6986552A27}" type="presOf" srcId="{623C77BD-052F-4456-81EA-800365B3EDDB}" destId="{10F74DEE-7976-48F0-95A5-97D49C657C07}" srcOrd="0" destOrd="0" presId="urn:microsoft.com/office/officeart/2018/5/layout/IconLeafLabelList"/>
    <dgm:cxn modelId="{A1C5D877-3FD7-4089-AA3C-8BFD6C635CD1}" type="presOf" srcId="{E867AF1B-973C-47DB-8BCD-3311EB6277E3}" destId="{A4C62A4C-5EAA-4758-A6AD-2861CECF8813}" srcOrd="0" destOrd="0" presId="urn:microsoft.com/office/officeart/2018/5/layout/IconLeafLabelList"/>
    <dgm:cxn modelId="{D909D3BA-4D8C-4DA9-8573-2F99F6D3E300}" type="presOf" srcId="{9101DB7A-E6AE-459D-9CF6-942517E07F8D}" destId="{3CEB23CA-8891-4D99-B239-0FE836F53C54}" srcOrd="0" destOrd="0" presId="urn:microsoft.com/office/officeart/2018/5/layout/IconLeafLabelList"/>
    <dgm:cxn modelId="{194B1DEA-82D0-441D-ACDB-AAD121B81D91}" type="presOf" srcId="{80B62003-E63E-4926-BE0C-6ABD25F99878}" destId="{595A2638-30E4-4A10-AD67-BA8A1855ABBE}" srcOrd="0" destOrd="0" presId="urn:microsoft.com/office/officeart/2018/5/layout/IconLeafLabelList"/>
    <dgm:cxn modelId="{41F5FDF2-EDC6-4A54-A534-0FD0916F5D83}" srcId="{80B62003-E63E-4926-BE0C-6ABD25F99878}" destId="{7B3A4467-85DF-4DCA-A5C8-048D30BD534A}" srcOrd="1" destOrd="0" parTransId="{4829A01E-CC32-4617-A322-93DDB3FCEAAD}" sibTransId="{DF6789D4-0716-4262-9E9C-DE9A7D5AD800}"/>
    <dgm:cxn modelId="{90015091-0AA7-4BC9-AEC0-0D98D49A76B8}" type="presParOf" srcId="{595A2638-30E4-4A10-AD67-BA8A1855ABBE}" destId="{826F95F8-1248-4B4D-848C-88895C1C3E9C}" srcOrd="0" destOrd="0" presId="urn:microsoft.com/office/officeart/2018/5/layout/IconLeafLabelList"/>
    <dgm:cxn modelId="{16C06021-7B4A-465B-A405-1E9F10B1E8D8}" type="presParOf" srcId="{826F95F8-1248-4B4D-848C-88895C1C3E9C}" destId="{BF8F4EED-F554-4EF8-BD2E-457F922493FE}" srcOrd="0" destOrd="0" presId="urn:microsoft.com/office/officeart/2018/5/layout/IconLeafLabelList"/>
    <dgm:cxn modelId="{17DE410E-FE54-4A93-928E-FA03F3122435}" type="presParOf" srcId="{826F95F8-1248-4B4D-848C-88895C1C3E9C}" destId="{85A199D4-B9D1-46BC-9ED4-9662B32CE2BC}" srcOrd="1" destOrd="0" presId="urn:microsoft.com/office/officeart/2018/5/layout/IconLeafLabelList"/>
    <dgm:cxn modelId="{AFB404DC-5973-49F5-A4BE-DA9F8B4CBB4D}" type="presParOf" srcId="{826F95F8-1248-4B4D-848C-88895C1C3E9C}" destId="{0E144DC1-10C7-46DD-85E2-54CD749DE81D}" srcOrd="2" destOrd="0" presId="urn:microsoft.com/office/officeart/2018/5/layout/IconLeafLabelList"/>
    <dgm:cxn modelId="{9567F338-AFDE-4117-B8CF-35EF8019E911}" type="presParOf" srcId="{826F95F8-1248-4B4D-848C-88895C1C3E9C}" destId="{3CEB23CA-8891-4D99-B239-0FE836F53C54}" srcOrd="3" destOrd="0" presId="urn:microsoft.com/office/officeart/2018/5/layout/IconLeafLabelList"/>
    <dgm:cxn modelId="{AA3BA02F-3793-4D68-941D-998D358E0803}" type="presParOf" srcId="{595A2638-30E4-4A10-AD67-BA8A1855ABBE}" destId="{E535F2F6-4C61-40EA-BD39-1FF4026709DB}" srcOrd="1" destOrd="0" presId="urn:microsoft.com/office/officeart/2018/5/layout/IconLeafLabelList"/>
    <dgm:cxn modelId="{5898CAA9-96DA-4C9D-A258-333CF9F0FF76}" type="presParOf" srcId="{595A2638-30E4-4A10-AD67-BA8A1855ABBE}" destId="{D56FD6D5-50AA-43BA-9BCE-1E1E2654C2DD}" srcOrd="2" destOrd="0" presId="urn:microsoft.com/office/officeart/2018/5/layout/IconLeafLabelList"/>
    <dgm:cxn modelId="{CA6F6AC3-FA26-426D-ADC7-7752B2A7E148}" type="presParOf" srcId="{D56FD6D5-50AA-43BA-9BCE-1E1E2654C2DD}" destId="{CB76F39D-092A-4687-9DA4-C628C1C75630}" srcOrd="0" destOrd="0" presId="urn:microsoft.com/office/officeart/2018/5/layout/IconLeafLabelList"/>
    <dgm:cxn modelId="{CEFA2B22-33A8-4139-AB94-CD096188A03A}" type="presParOf" srcId="{D56FD6D5-50AA-43BA-9BCE-1E1E2654C2DD}" destId="{85780DFA-539C-46AA-B4EE-044482B94B1D}" srcOrd="1" destOrd="0" presId="urn:microsoft.com/office/officeart/2018/5/layout/IconLeafLabelList"/>
    <dgm:cxn modelId="{06388C95-1CF9-460C-BBF2-D857DCA1D312}" type="presParOf" srcId="{D56FD6D5-50AA-43BA-9BCE-1E1E2654C2DD}" destId="{4336C419-DB4F-4044-A7FB-534270B62FB9}" srcOrd="2" destOrd="0" presId="urn:microsoft.com/office/officeart/2018/5/layout/IconLeafLabelList"/>
    <dgm:cxn modelId="{8A5AC8DC-105A-49AA-83DB-84D455F4C1BE}" type="presParOf" srcId="{D56FD6D5-50AA-43BA-9BCE-1E1E2654C2DD}" destId="{F7B78E07-753A-4B4F-86DD-61F13AC1E463}" srcOrd="3" destOrd="0" presId="urn:microsoft.com/office/officeart/2018/5/layout/IconLeafLabelList"/>
    <dgm:cxn modelId="{6981B9C7-90DE-4B76-A2D0-EB1F7103C96B}" type="presParOf" srcId="{595A2638-30E4-4A10-AD67-BA8A1855ABBE}" destId="{4C36824E-DA64-4BDA-93EC-17E91503976D}" srcOrd="3" destOrd="0" presId="urn:microsoft.com/office/officeart/2018/5/layout/IconLeafLabelList"/>
    <dgm:cxn modelId="{D07B081E-7B68-403E-8D63-2CB3FC70C6F3}" type="presParOf" srcId="{595A2638-30E4-4A10-AD67-BA8A1855ABBE}" destId="{A8CF2892-616A-4220-9DA5-DD8D96B496F5}" srcOrd="4" destOrd="0" presId="urn:microsoft.com/office/officeart/2018/5/layout/IconLeafLabelList"/>
    <dgm:cxn modelId="{87600A63-788A-46D7-AFF2-230FBCE1F25C}" type="presParOf" srcId="{A8CF2892-616A-4220-9DA5-DD8D96B496F5}" destId="{6ECB175C-1893-4050-B43C-A58A8C86932A}" srcOrd="0" destOrd="0" presId="urn:microsoft.com/office/officeart/2018/5/layout/IconLeafLabelList"/>
    <dgm:cxn modelId="{4A4BA604-C6E3-45C7-888A-ED288EC1C58E}" type="presParOf" srcId="{A8CF2892-616A-4220-9DA5-DD8D96B496F5}" destId="{EF7D37F6-8F64-48E2-92B9-5E35FF2C874C}" srcOrd="1" destOrd="0" presId="urn:microsoft.com/office/officeart/2018/5/layout/IconLeafLabelList"/>
    <dgm:cxn modelId="{2315A7F8-0C63-4E2D-BD79-4BCDBEC94A74}" type="presParOf" srcId="{A8CF2892-616A-4220-9DA5-DD8D96B496F5}" destId="{11137C73-00BA-420A-94EC-4CF447B4DA9E}" srcOrd="2" destOrd="0" presId="urn:microsoft.com/office/officeart/2018/5/layout/IconLeafLabelList"/>
    <dgm:cxn modelId="{BB6AF1F1-D34B-4F79-B690-3BECAA981F5E}" type="presParOf" srcId="{A8CF2892-616A-4220-9DA5-DD8D96B496F5}" destId="{10F74DEE-7976-48F0-95A5-97D49C657C07}" srcOrd="3" destOrd="0" presId="urn:microsoft.com/office/officeart/2018/5/layout/IconLeafLabelList"/>
    <dgm:cxn modelId="{EE7F9C1E-D5A4-443D-9EBA-8425291BB35C}" type="presParOf" srcId="{595A2638-30E4-4A10-AD67-BA8A1855ABBE}" destId="{FBE31727-D966-4F7B-9103-93809A7E2577}" srcOrd="5" destOrd="0" presId="urn:microsoft.com/office/officeart/2018/5/layout/IconLeafLabelList"/>
    <dgm:cxn modelId="{51BEF0A9-434C-4E15-85B6-25A493E350A1}" type="presParOf" srcId="{595A2638-30E4-4A10-AD67-BA8A1855ABBE}" destId="{E948FA1F-8D26-49D4-89B7-4D4645383D6F}" srcOrd="6" destOrd="0" presId="urn:microsoft.com/office/officeart/2018/5/layout/IconLeafLabelList"/>
    <dgm:cxn modelId="{BB7E1A5E-D68E-4FC1-B05C-B3D100777200}" type="presParOf" srcId="{E948FA1F-8D26-49D4-89B7-4D4645383D6F}" destId="{5FEF34D1-C250-4A96-8F6A-C02E35FD0FD6}" srcOrd="0" destOrd="0" presId="urn:microsoft.com/office/officeart/2018/5/layout/IconLeafLabelList"/>
    <dgm:cxn modelId="{6BA96A14-ABDD-495F-927D-256CCF099C5C}" type="presParOf" srcId="{E948FA1F-8D26-49D4-89B7-4D4645383D6F}" destId="{61AC4DF0-5DEC-4595-868F-E0BE40BACE78}" srcOrd="1" destOrd="0" presId="urn:microsoft.com/office/officeart/2018/5/layout/IconLeafLabelList"/>
    <dgm:cxn modelId="{34402322-546C-4969-9871-8773B76CFB16}" type="presParOf" srcId="{E948FA1F-8D26-49D4-89B7-4D4645383D6F}" destId="{6AA2EFF7-ED46-4BD2-9343-E00514E8B436}" srcOrd="2" destOrd="0" presId="urn:microsoft.com/office/officeart/2018/5/layout/IconLeafLabelList"/>
    <dgm:cxn modelId="{CF386FC7-5F93-45FC-92E3-1F2FD11EDB47}" type="presParOf" srcId="{E948FA1F-8D26-49D4-89B7-4D4645383D6F}" destId="{A4C62A4C-5EAA-4758-A6AD-2861CECF881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AC36A9-8D6D-4C54-8C39-67C26B42F9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958709-FB75-41C3-A277-B84BADAA71D8}">
      <dgm:prSet/>
      <dgm:spPr/>
      <dgm:t>
        <a:bodyPr/>
        <a:lstStyle/>
        <a:p>
          <a:r>
            <a:rPr lang="en-US"/>
            <a:t>Daily communication</a:t>
          </a:r>
        </a:p>
      </dgm:t>
    </dgm:pt>
    <dgm:pt modelId="{CC587925-1478-4887-88FE-A6636830AE7E}" type="parTrans" cxnId="{7EFA5ADB-58DF-4B23-84D1-0595E634057C}">
      <dgm:prSet/>
      <dgm:spPr/>
      <dgm:t>
        <a:bodyPr/>
        <a:lstStyle/>
        <a:p>
          <a:endParaRPr lang="en-US"/>
        </a:p>
      </dgm:t>
    </dgm:pt>
    <dgm:pt modelId="{4978DCD7-5BD6-4A0B-A9D7-96EF779FCB5E}" type="sibTrans" cxnId="{7EFA5ADB-58DF-4B23-84D1-0595E634057C}">
      <dgm:prSet/>
      <dgm:spPr/>
      <dgm:t>
        <a:bodyPr/>
        <a:lstStyle/>
        <a:p>
          <a:endParaRPr lang="en-US"/>
        </a:p>
      </dgm:t>
    </dgm:pt>
    <dgm:pt modelId="{D3CB8F0D-4CDA-40B8-90B4-872F31E2E441}">
      <dgm:prSet/>
      <dgm:spPr/>
      <dgm:t>
        <a:bodyPr/>
        <a:lstStyle/>
        <a:p>
          <a:r>
            <a:rPr lang="en-US"/>
            <a:t>Regular review meetings</a:t>
          </a:r>
        </a:p>
      </dgm:t>
    </dgm:pt>
    <dgm:pt modelId="{957BB66C-929E-4A8A-B734-6E5DE364D54E}" type="parTrans" cxnId="{B16F0517-B306-4901-86CD-34E11E77E697}">
      <dgm:prSet/>
      <dgm:spPr/>
      <dgm:t>
        <a:bodyPr/>
        <a:lstStyle/>
        <a:p>
          <a:endParaRPr lang="en-US"/>
        </a:p>
      </dgm:t>
    </dgm:pt>
    <dgm:pt modelId="{F3A0A12D-B4BB-4572-A946-E35AB1D2DBA5}" type="sibTrans" cxnId="{B16F0517-B306-4901-86CD-34E11E77E697}">
      <dgm:prSet/>
      <dgm:spPr/>
      <dgm:t>
        <a:bodyPr/>
        <a:lstStyle/>
        <a:p>
          <a:endParaRPr lang="en-US"/>
        </a:p>
      </dgm:t>
    </dgm:pt>
    <dgm:pt modelId="{C991B60D-7330-4272-A67D-98C2E9D37336}">
      <dgm:prSet/>
      <dgm:spPr/>
      <dgm:t>
        <a:bodyPr/>
        <a:lstStyle/>
        <a:p>
          <a:r>
            <a:rPr lang="en-US"/>
            <a:t>Consistent routines</a:t>
          </a:r>
        </a:p>
      </dgm:t>
    </dgm:pt>
    <dgm:pt modelId="{6AB6D160-9020-4130-A9E1-F59FFDC890A1}" type="parTrans" cxnId="{9B0628CC-878F-445A-B551-5653558DF723}">
      <dgm:prSet/>
      <dgm:spPr/>
      <dgm:t>
        <a:bodyPr/>
        <a:lstStyle/>
        <a:p>
          <a:endParaRPr lang="en-US"/>
        </a:p>
      </dgm:t>
    </dgm:pt>
    <dgm:pt modelId="{CA61DC14-3B90-4457-8042-CF6845B51696}" type="sibTrans" cxnId="{9B0628CC-878F-445A-B551-5653558DF723}">
      <dgm:prSet/>
      <dgm:spPr/>
      <dgm:t>
        <a:bodyPr/>
        <a:lstStyle/>
        <a:p>
          <a:endParaRPr lang="en-US"/>
        </a:p>
      </dgm:t>
    </dgm:pt>
    <dgm:pt modelId="{7E8A73F1-57FB-48B4-85BE-0D686DECF284}">
      <dgm:prSet/>
      <dgm:spPr/>
      <dgm:t>
        <a:bodyPr/>
        <a:lstStyle/>
        <a:p>
          <a:r>
            <a:rPr lang="en-US"/>
            <a:t>SALT, SENCO, GP if concerns continue</a:t>
          </a:r>
        </a:p>
      </dgm:t>
    </dgm:pt>
    <dgm:pt modelId="{A4BF4809-02E1-4BD2-9B53-A9E78B949373}" type="parTrans" cxnId="{903E9236-AA0A-4005-BFB8-2F3BB29D278A}">
      <dgm:prSet/>
      <dgm:spPr/>
      <dgm:t>
        <a:bodyPr/>
        <a:lstStyle/>
        <a:p>
          <a:endParaRPr lang="en-US"/>
        </a:p>
      </dgm:t>
    </dgm:pt>
    <dgm:pt modelId="{9204EF70-C9BF-47AD-A194-CF449FA07D00}" type="sibTrans" cxnId="{903E9236-AA0A-4005-BFB8-2F3BB29D278A}">
      <dgm:prSet/>
      <dgm:spPr/>
      <dgm:t>
        <a:bodyPr/>
        <a:lstStyle/>
        <a:p>
          <a:endParaRPr lang="en-US"/>
        </a:p>
      </dgm:t>
    </dgm:pt>
    <dgm:pt modelId="{77184670-0247-428C-9FF8-8A4412A08BF4}" type="pres">
      <dgm:prSet presAssocID="{CAAC36A9-8D6D-4C54-8C39-67C26B42F95E}" presName="linear" presStyleCnt="0">
        <dgm:presLayoutVars>
          <dgm:animLvl val="lvl"/>
          <dgm:resizeHandles val="exact"/>
        </dgm:presLayoutVars>
      </dgm:prSet>
      <dgm:spPr/>
    </dgm:pt>
    <dgm:pt modelId="{A65D47CE-8E5E-4DF1-824E-BE70C178165C}" type="pres">
      <dgm:prSet presAssocID="{E1958709-FB75-41C3-A277-B84BADAA71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8F975DD-6E87-40EE-9C12-864E1A7B8EA6}" type="pres">
      <dgm:prSet presAssocID="{4978DCD7-5BD6-4A0B-A9D7-96EF779FCB5E}" presName="spacer" presStyleCnt="0"/>
      <dgm:spPr/>
    </dgm:pt>
    <dgm:pt modelId="{66E181DD-0C07-49C3-8029-8BAB30E06F58}" type="pres">
      <dgm:prSet presAssocID="{D3CB8F0D-4CDA-40B8-90B4-872F31E2E4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7FAE952-9E1E-41D9-A869-772895C09F26}" type="pres">
      <dgm:prSet presAssocID="{F3A0A12D-B4BB-4572-A946-E35AB1D2DBA5}" presName="spacer" presStyleCnt="0"/>
      <dgm:spPr/>
    </dgm:pt>
    <dgm:pt modelId="{E8722446-409F-480E-A124-62C3E0A73F51}" type="pres">
      <dgm:prSet presAssocID="{C991B60D-7330-4272-A67D-98C2E9D3733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CA25898-F977-4AB6-85DA-84C3E87E270A}" type="pres">
      <dgm:prSet presAssocID="{CA61DC14-3B90-4457-8042-CF6845B51696}" presName="spacer" presStyleCnt="0"/>
      <dgm:spPr/>
    </dgm:pt>
    <dgm:pt modelId="{B1930C15-8A99-41ED-812A-B95F6895718E}" type="pres">
      <dgm:prSet presAssocID="{7E8A73F1-57FB-48B4-85BE-0D686DECF28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16F0517-B306-4901-86CD-34E11E77E697}" srcId="{CAAC36A9-8D6D-4C54-8C39-67C26B42F95E}" destId="{D3CB8F0D-4CDA-40B8-90B4-872F31E2E441}" srcOrd="1" destOrd="0" parTransId="{957BB66C-929E-4A8A-B734-6E5DE364D54E}" sibTransId="{F3A0A12D-B4BB-4572-A946-E35AB1D2DBA5}"/>
    <dgm:cxn modelId="{4CF11D27-E63A-4AC5-82E4-2F1F0F8478C5}" type="presOf" srcId="{CAAC36A9-8D6D-4C54-8C39-67C26B42F95E}" destId="{77184670-0247-428C-9FF8-8A4412A08BF4}" srcOrd="0" destOrd="0" presId="urn:microsoft.com/office/officeart/2005/8/layout/vList2"/>
    <dgm:cxn modelId="{01F7E133-9F1C-43BF-B697-DBD2E54E6019}" type="presOf" srcId="{C991B60D-7330-4272-A67D-98C2E9D37336}" destId="{E8722446-409F-480E-A124-62C3E0A73F51}" srcOrd="0" destOrd="0" presId="urn:microsoft.com/office/officeart/2005/8/layout/vList2"/>
    <dgm:cxn modelId="{903E9236-AA0A-4005-BFB8-2F3BB29D278A}" srcId="{CAAC36A9-8D6D-4C54-8C39-67C26B42F95E}" destId="{7E8A73F1-57FB-48B4-85BE-0D686DECF284}" srcOrd="3" destOrd="0" parTransId="{A4BF4809-02E1-4BD2-9B53-A9E78B949373}" sibTransId="{9204EF70-C9BF-47AD-A194-CF449FA07D00}"/>
    <dgm:cxn modelId="{9EF8403D-7F37-4833-82E2-DA51C23D6016}" type="presOf" srcId="{7E8A73F1-57FB-48B4-85BE-0D686DECF284}" destId="{B1930C15-8A99-41ED-812A-B95F6895718E}" srcOrd="0" destOrd="0" presId="urn:microsoft.com/office/officeart/2005/8/layout/vList2"/>
    <dgm:cxn modelId="{8C4B865C-19CD-40BB-8043-EF998C2B4DF8}" type="presOf" srcId="{E1958709-FB75-41C3-A277-B84BADAA71D8}" destId="{A65D47CE-8E5E-4DF1-824E-BE70C178165C}" srcOrd="0" destOrd="0" presId="urn:microsoft.com/office/officeart/2005/8/layout/vList2"/>
    <dgm:cxn modelId="{38D188CA-01F6-4968-B3A1-ECC1FB48242B}" type="presOf" srcId="{D3CB8F0D-4CDA-40B8-90B4-872F31E2E441}" destId="{66E181DD-0C07-49C3-8029-8BAB30E06F58}" srcOrd="0" destOrd="0" presId="urn:microsoft.com/office/officeart/2005/8/layout/vList2"/>
    <dgm:cxn modelId="{9B0628CC-878F-445A-B551-5653558DF723}" srcId="{CAAC36A9-8D6D-4C54-8C39-67C26B42F95E}" destId="{C991B60D-7330-4272-A67D-98C2E9D37336}" srcOrd="2" destOrd="0" parTransId="{6AB6D160-9020-4130-A9E1-F59FFDC890A1}" sibTransId="{CA61DC14-3B90-4457-8042-CF6845B51696}"/>
    <dgm:cxn modelId="{7EFA5ADB-58DF-4B23-84D1-0595E634057C}" srcId="{CAAC36A9-8D6D-4C54-8C39-67C26B42F95E}" destId="{E1958709-FB75-41C3-A277-B84BADAA71D8}" srcOrd="0" destOrd="0" parTransId="{CC587925-1478-4887-88FE-A6636830AE7E}" sibTransId="{4978DCD7-5BD6-4A0B-A9D7-96EF779FCB5E}"/>
    <dgm:cxn modelId="{AE8372B0-3E64-428E-BE24-8E7C2DA3E5D0}" type="presParOf" srcId="{77184670-0247-428C-9FF8-8A4412A08BF4}" destId="{A65D47CE-8E5E-4DF1-824E-BE70C178165C}" srcOrd="0" destOrd="0" presId="urn:microsoft.com/office/officeart/2005/8/layout/vList2"/>
    <dgm:cxn modelId="{70E11156-36F0-4223-AD7A-374A3671600F}" type="presParOf" srcId="{77184670-0247-428C-9FF8-8A4412A08BF4}" destId="{D8F975DD-6E87-40EE-9C12-864E1A7B8EA6}" srcOrd="1" destOrd="0" presId="urn:microsoft.com/office/officeart/2005/8/layout/vList2"/>
    <dgm:cxn modelId="{2F608AE5-61CE-4ADC-A6AB-57D97676FB32}" type="presParOf" srcId="{77184670-0247-428C-9FF8-8A4412A08BF4}" destId="{66E181DD-0C07-49C3-8029-8BAB30E06F58}" srcOrd="2" destOrd="0" presId="urn:microsoft.com/office/officeart/2005/8/layout/vList2"/>
    <dgm:cxn modelId="{95DA772E-67D9-4BB2-A101-8165F8FF739C}" type="presParOf" srcId="{77184670-0247-428C-9FF8-8A4412A08BF4}" destId="{67FAE952-9E1E-41D9-A869-772895C09F26}" srcOrd="3" destOrd="0" presId="urn:microsoft.com/office/officeart/2005/8/layout/vList2"/>
    <dgm:cxn modelId="{781FDDAC-FA68-4509-B11F-2C461FFD3D0A}" type="presParOf" srcId="{77184670-0247-428C-9FF8-8A4412A08BF4}" destId="{E8722446-409F-480E-A124-62C3E0A73F51}" srcOrd="4" destOrd="0" presId="urn:microsoft.com/office/officeart/2005/8/layout/vList2"/>
    <dgm:cxn modelId="{63851184-F2F5-44F7-94A6-031B13054D2F}" type="presParOf" srcId="{77184670-0247-428C-9FF8-8A4412A08BF4}" destId="{1CA25898-F977-4AB6-85DA-84C3E87E270A}" srcOrd="5" destOrd="0" presId="urn:microsoft.com/office/officeart/2005/8/layout/vList2"/>
    <dgm:cxn modelId="{75D825B7-9584-4E34-A9F0-AD07DCBEADBC}" type="presParOf" srcId="{77184670-0247-428C-9FF8-8A4412A08BF4}" destId="{B1930C15-8A99-41ED-812A-B95F6895718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E492B7-F88E-4B98-B6A5-04604082EC34}" type="doc">
      <dgm:prSet loTypeId="urn:microsoft.com/office/officeart/2005/8/layout/hierarchy1" loCatId="hierarchy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B6F9FF00-45A2-42EC-995D-4358AFA74C42}">
      <dgm:prSet/>
      <dgm:spPr/>
      <dgm:t>
        <a:bodyPr/>
        <a:lstStyle/>
        <a:p>
          <a:r>
            <a:rPr lang="en-US"/>
            <a:t>Strengths: explains separation anxiety</a:t>
          </a:r>
          <a:r>
            <a:rPr lang="en-GB"/>
            <a:t> </a:t>
          </a:r>
          <a:r>
            <a:rPr lang="en-US"/>
            <a:t>supports key-person approach</a:t>
          </a:r>
        </a:p>
      </dgm:t>
    </dgm:pt>
    <dgm:pt modelId="{94491D9A-D2F9-4B6C-ABAB-2CC794D8D6DE}" type="parTrans" cxnId="{94FCFB05-A9DD-4147-9A37-7812B6E0268F}">
      <dgm:prSet/>
      <dgm:spPr/>
      <dgm:t>
        <a:bodyPr/>
        <a:lstStyle/>
        <a:p>
          <a:endParaRPr lang="en-US"/>
        </a:p>
      </dgm:t>
    </dgm:pt>
    <dgm:pt modelId="{551D43AB-61DB-4E4B-8E62-A54C2B211DE3}" type="sibTrans" cxnId="{94FCFB05-A9DD-4147-9A37-7812B6E0268F}">
      <dgm:prSet/>
      <dgm:spPr/>
      <dgm:t>
        <a:bodyPr/>
        <a:lstStyle/>
        <a:p>
          <a:endParaRPr lang="en-US"/>
        </a:p>
      </dgm:t>
    </dgm:pt>
    <dgm:pt modelId="{F6E98E1B-92AC-4AAA-B86B-451C2AEAB010}">
      <dgm:prSet/>
      <dgm:spPr/>
      <dgm:t>
        <a:bodyPr/>
        <a:lstStyle/>
        <a:p>
          <a:r>
            <a:rPr lang="en-US"/>
            <a:t>Limitations: does not explain all behavior case study lacks full information</a:t>
          </a:r>
        </a:p>
      </dgm:t>
    </dgm:pt>
    <dgm:pt modelId="{4E0EC13E-D91F-4A48-986C-3D13325A5D45}" type="parTrans" cxnId="{6D18A6D1-FB38-41BC-9F3B-A87D518312C4}">
      <dgm:prSet/>
      <dgm:spPr/>
      <dgm:t>
        <a:bodyPr/>
        <a:lstStyle/>
        <a:p>
          <a:endParaRPr lang="en-US"/>
        </a:p>
      </dgm:t>
    </dgm:pt>
    <dgm:pt modelId="{F7F711E2-53AC-4F7D-8F97-760931895A95}" type="sibTrans" cxnId="{6D18A6D1-FB38-41BC-9F3B-A87D518312C4}">
      <dgm:prSet/>
      <dgm:spPr/>
      <dgm:t>
        <a:bodyPr/>
        <a:lstStyle/>
        <a:p>
          <a:endParaRPr lang="en-US"/>
        </a:p>
      </dgm:t>
    </dgm:pt>
    <dgm:pt modelId="{47D2DFFE-38F3-4E30-9EB4-7E29B6D2DA5E}" type="pres">
      <dgm:prSet presAssocID="{35E492B7-F88E-4B98-B6A5-04604082EC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AD964B5-743E-4E9B-B70A-5A6167FA83D3}" type="pres">
      <dgm:prSet presAssocID="{B6F9FF00-45A2-42EC-995D-4358AFA74C42}" presName="hierRoot1" presStyleCnt="0"/>
      <dgm:spPr/>
    </dgm:pt>
    <dgm:pt modelId="{9EF0DDAB-7F38-448C-B7D8-05C9CFDDBE8E}" type="pres">
      <dgm:prSet presAssocID="{B6F9FF00-45A2-42EC-995D-4358AFA74C42}" presName="composite" presStyleCnt="0"/>
      <dgm:spPr/>
    </dgm:pt>
    <dgm:pt modelId="{4A86CF0A-B551-435A-90D6-4F1B350E5018}" type="pres">
      <dgm:prSet presAssocID="{B6F9FF00-45A2-42EC-995D-4358AFA74C42}" presName="background" presStyleLbl="node0" presStyleIdx="0" presStyleCnt="2"/>
      <dgm:spPr/>
    </dgm:pt>
    <dgm:pt modelId="{BD6E4B53-9B8C-4C9B-9530-FFE432B8F660}" type="pres">
      <dgm:prSet presAssocID="{B6F9FF00-45A2-42EC-995D-4358AFA74C42}" presName="text" presStyleLbl="fgAcc0" presStyleIdx="0" presStyleCnt="2">
        <dgm:presLayoutVars>
          <dgm:chPref val="3"/>
        </dgm:presLayoutVars>
      </dgm:prSet>
      <dgm:spPr/>
    </dgm:pt>
    <dgm:pt modelId="{38368836-C810-41BE-9109-AFFAD949577F}" type="pres">
      <dgm:prSet presAssocID="{B6F9FF00-45A2-42EC-995D-4358AFA74C42}" presName="hierChild2" presStyleCnt="0"/>
      <dgm:spPr/>
    </dgm:pt>
    <dgm:pt modelId="{7F0F3A89-1C1D-44AB-AF15-49B549312DA0}" type="pres">
      <dgm:prSet presAssocID="{F6E98E1B-92AC-4AAA-B86B-451C2AEAB010}" presName="hierRoot1" presStyleCnt="0"/>
      <dgm:spPr/>
    </dgm:pt>
    <dgm:pt modelId="{4F4004AF-4596-4BF1-A50B-F26D40E799D2}" type="pres">
      <dgm:prSet presAssocID="{F6E98E1B-92AC-4AAA-B86B-451C2AEAB010}" presName="composite" presStyleCnt="0"/>
      <dgm:spPr/>
    </dgm:pt>
    <dgm:pt modelId="{18C64677-A5C5-4250-AFC3-F7CD8905B5BB}" type="pres">
      <dgm:prSet presAssocID="{F6E98E1B-92AC-4AAA-B86B-451C2AEAB010}" presName="background" presStyleLbl="node0" presStyleIdx="1" presStyleCnt="2"/>
      <dgm:spPr/>
    </dgm:pt>
    <dgm:pt modelId="{72EE6E37-A607-4DD2-8321-7A39CFF0E108}" type="pres">
      <dgm:prSet presAssocID="{F6E98E1B-92AC-4AAA-B86B-451C2AEAB010}" presName="text" presStyleLbl="fgAcc0" presStyleIdx="1" presStyleCnt="2">
        <dgm:presLayoutVars>
          <dgm:chPref val="3"/>
        </dgm:presLayoutVars>
      </dgm:prSet>
      <dgm:spPr/>
    </dgm:pt>
    <dgm:pt modelId="{E030058A-D446-4DB8-A67F-B257BBF66A30}" type="pres">
      <dgm:prSet presAssocID="{F6E98E1B-92AC-4AAA-B86B-451C2AEAB010}" presName="hierChild2" presStyleCnt="0"/>
      <dgm:spPr/>
    </dgm:pt>
  </dgm:ptLst>
  <dgm:cxnLst>
    <dgm:cxn modelId="{94FCFB05-A9DD-4147-9A37-7812B6E0268F}" srcId="{35E492B7-F88E-4B98-B6A5-04604082EC34}" destId="{B6F9FF00-45A2-42EC-995D-4358AFA74C42}" srcOrd="0" destOrd="0" parTransId="{94491D9A-D2F9-4B6C-ABAB-2CC794D8D6DE}" sibTransId="{551D43AB-61DB-4E4B-8E62-A54C2B211DE3}"/>
    <dgm:cxn modelId="{87F22314-543B-4DF3-80D9-D2EF421EA658}" type="presOf" srcId="{B6F9FF00-45A2-42EC-995D-4358AFA74C42}" destId="{BD6E4B53-9B8C-4C9B-9530-FFE432B8F660}" srcOrd="0" destOrd="0" presId="urn:microsoft.com/office/officeart/2005/8/layout/hierarchy1"/>
    <dgm:cxn modelId="{C57D6086-CC12-4412-9479-D500E1BD1D35}" type="presOf" srcId="{F6E98E1B-92AC-4AAA-B86B-451C2AEAB010}" destId="{72EE6E37-A607-4DD2-8321-7A39CFF0E108}" srcOrd="0" destOrd="0" presId="urn:microsoft.com/office/officeart/2005/8/layout/hierarchy1"/>
    <dgm:cxn modelId="{6D18A6D1-FB38-41BC-9F3B-A87D518312C4}" srcId="{35E492B7-F88E-4B98-B6A5-04604082EC34}" destId="{F6E98E1B-92AC-4AAA-B86B-451C2AEAB010}" srcOrd="1" destOrd="0" parTransId="{4E0EC13E-D91F-4A48-986C-3D13325A5D45}" sibTransId="{F7F711E2-53AC-4F7D-8F97-760931895A95}"/>
    <dgm:cxn modelId="{4970A8FC-80DF-4723-A447-11845D4C402A}" type="presOf" srcId="{35E492B7-F88E-4B98-B6A5-04604082EC34}" destId="{47D2DFFE-38F3-4E30-9EB4-7E29B6D2DA5E}" srcOrd="0" destOrd="0" presId="urn:microsoft.com/office/officeart/2005/8/layout/hierarchy1"/>
    <dgm:cxn modelId="{AE934B3E-B5CF-42BB-B11A-8D5D4FB07D80}" type="presParOf" srcId="{47D2DFFE-38F3-4E30-9EB4-7E29B6D2DA5E}" destId="{4AD964B5-743E-4E9B-B70A-5A6167FA83D3}" srcOrd="0" destOrd="0" presId="urn:microsoft.com/office/officeart/2005/8/layout/hierarchy1"/>
    <dgm:cxn modelId="{1A403448-D8FD-49E6-A37F-E55E6C4B872F}" type="presParOf" srcId="{4AD964B5-743E-4E9B-B70A-5A6167FA83D3}" destId="{9EF0DDAB-7F38-448C-B7D8-05C9CFDDBE8E}" srcOrd="0" destOrd="0" presId="urn:microsoft.com/office/officeart/2005/8/layout/hierarchy1"/>
    <dgm:cxn modelId="{08172700-43FA-46AA-84B8-39FD75F322CA}" type="presParOf" srcId="{9EF0DDAB-7F38-448C-B7D8-05C9CFDDBE8E}" destId="{4A86CF0A-B551-435A-90D6-4F1B350E5018}" srcOrd="0" destOrd="0" presId="urn:microsoft.com/office/officeart/2005/8/layout/hierarchy1"/>
    <dgm:cxn modelId="{8FB13B24-34B7-47F7-BB52-C314637CF590}" type="presParOf" srcId="{9EF0DDAB-7F38-448C-B7D8-05C9CFDDBE8E}" destId="{BD6E4B53-9B8C-4C9B-9530-FFE432B8F660}" srcOrd="1" destOrd="0" presId="urn:microsoft.com/office/officeart/2005/8/layout/hierarchy1"/>
    <dgm:cxn modelId="{6D19E5C8-D512-4F4C-8F9C-3C1549CD1A11}" type="presParOf" srcId="{4AD964B5-743E-4E9B-B70A-5A6167FA83D3}" destId="{38368836-C810-41BE-9109-AFFAD949577F}" srcOrd="1" destOrd="0" presId="urn:microsoft.com/office/officeart/2005/8/layout/hierarchy1"/>
    <dgm:cxn modelId="{83A899A4-C42F-42B0-9BB5-92F34FA7E062}" type="presParOf" srcId="{47D2DFFE-38F3-4E30-9EB4-7E29B6D2DA5E}" destId="{7F0F3A89-1C1D-44AB-AF15-49B549312DA0}" srcOrd="1" destOrd="0" presId="urn:microsoft.com/office/officeart/2005/8/layout/hierarchy1"/>
    <dgm:cxn modelId="{9A641C27-4988-41CB-A430-F36237EB8C36}" type="presParOf" srcId="{7F0F3A89-1C1D-44AB-AF15-49B549312DA0}" destId="{4F4004AF-4596-4BF1-A50B-F26D40E799D2}" srcOrd="0" destOrd="0" presId="urn:microsoft.com/office/officeart/2005/8/layout/hierarchy1"/>
    <dgm:cxn modelId="{9082A586-CE15-4142-A062-76D1C759B121}" type="presParOf" srcId="{4F4004AF-4596-4BF1-A50B-F26D40E799D2}" destId="{18C64677-A5C5-4250-AFC3-F7CD8905B5BB}" srcOrd="0" destOrd="0" presId="urn:microsoft.com/office/officeart/2005/8/layout/hierarchy1"/>
    <dgm:cxn modelId="{F4B83DBE-F111-4E0F-BB18-7B0A5ECCD1BA}" type="presParOf" srcId="{4F4004AF-4596-4BF1-A50B-F26D40E799D2}" destId="{72EE6E37-A607-4DD2-8321-7A39CFF0E108}" srcOrd="1" destOrd="0" presId="urn:microsoft.com/office/officeart/2005/8/layout/hierarchy1"/>
    <dgm:cxn modelId="{F0A98785-9C40-4855-B586-D731439F8B9D}" type="presParOf" srcId="{7F0F3A89-1C1D-44AB-AF15-49B549312DA0}" destId="{E030058A-D446-4DB8-A67F-B257BBF66A3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5378AD4-A908-46F3-A649-ADD7C8A31C0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90117B-C4A8-40EF-8F48-4681D769A56E}">
      <dgm:prSet/>
      <dgm:spPr/>
      <dgm:t>
        <a:bodyPr/>
        <a:lstStyle/>
        <a:p>
          <a:r>
            <a:rPr lang="en-US"/>
            <a:t>• Bowlby helps explain some of Shona's needs</a:t>
          </a:r>
        </a:p>
      </dgm:t>
    </dgm:pt>
    <dgm:pt modelId="{9AD6A022-6F07-4DAB-9B55-0DD0867291AD}" type="parTrans" cxnId="{6C5CDAFB-8B88-450B-A55D-A831F8E78406}">
      <dgm:prSet/>
      <dgm:spPr/>
      <dgm:t>
        <a:bodyPr/>
        <a:lstStyle/>
        <a:p>
          <a:endParaRPr lang="en-US"/>
        </a:p>
      </dgm:t>
    </dgm:pt>
    <dgm:pt modelId="{2D0F3328-0B4D-46B6-A226-B269B919F3D6}" type="sibTrans" cxnId="{6C5CDAFB-8B88-450B-A55D-A831F8E78406}">
      <dgm:prSet/>
      <dgm:spPr/>
      <dgm:t>
        <a:bodyPr/>
        <a:lstStyle/>
        <a:p>
          <a:endParaRPr lang="en-US"/>
        </a:p>
      </dgm:t>
    </dgm:pt>
    <dgm:pt modelId="{05525508-4175-4C65-8D59-34252F6892F6}">
      <dgm:prSet/>
      <dgm:spPr/>
      <dgm:t>
        <a:bodyPr/>
        <a:lstStyle/>
        <a:p>
          <a:r>
            <a:rPr lang="en-US"/>
            <a:t>• Secure relationships are important</a:t>
          </a:r>
        </a:p>
      </dgm:t>
    </dgm:pt>
    <dgm:pt modelId="{6452CD5A-4E61-490E-B68E-03D8758325F9}" type="parTrans" cxnId="{BC1A6952-6E7F-4018-B21A-83B136F18BDB}">
      <dgm:prSet/>
      <dgm:spPr/>
      <dgm:t>
        <a:bodyPr/>
        <a:lstStyle/>
        <a:p>
          <a:endParaRPr lang="en-US"/>
        </a:p>
      </dgm:t>
    </dgm:pt>
    <dgm:pt modelId="{5E716068-9E1D-416A-9EEC-E275BEF6B99E}" type="sibTrans" cxnId="{BC1A6952-6E7F-4018-B21A-83B136F18BDB}">
      <dgm:prSet/>
      <dgm:spPr/>
      <dgm:t>
        <a:bodyPr/>
        <a:lstStyle/>
        <a:p>
          <a:endParaRPr lang="en-US"/>
        </a:p>
      </dgm:t>
    </dgm:pt>
    <dgm:pt modelId="{14523913-A2B6-459D-ABD7-EF5101518512}">
      <dgm:prSet/>
      <dgm:spPr/>
      <dgm:t>
        <a:bodyPr/>
        <a:lstStyle/>
        <a:p>
          <a:r>
            <a:rPr lang="en-US" dirty="0"/>
            <a:t>• Person-</a:t>
          </a:r>
          <a:r>
            <a:rPr lang="en-US" dirty="0" err="1"/>
            <a:t>centred</a:t>
          </a:r>
          <a:r>
            <a:rPr lang="en-US" dirty="0"/>
            <a:t> support is needed</a:t>
          </a:r>
        </a:p>
      </dgm:t>
    </dgm:pt>
    <dgm:pt modelId="{48AB5A10-9096-45ED-BDFA-1B0FAD03BEAD}" type="parTrans" cxnId="{97D9CA26-0E20-4E81-A02B-A45DF3F3A05B}">
      <dgm:prSet/>
      <dgm:spPr/>
      <dgm:t>
        <a:bodyPr/>
        <a:lstStyle/>
        <a:p>
          <a:endParaRPr lang="en-US"/>
        </a:p>
      </dgm:t>
    </dgm:pt>
    <dgm:pt modelId="{F35CA5FB-50BC-4240-8A01-79F3CC86D8E8}" type="sibTrans" cxnId="{97D9CA26-0E20-4E81-A02B-A45DF3F3A05B}">
      <dgm:prSet/>
      <dgm:spPr/>
      <dgm:t>
        <a:bodyPr/>
        <a:lstStyle/>
        <a:p>
          <a:endParaRPr lang="en-US"/>
        </a:p>
      </dgm:t>
    </dgm:pt>
    <dgm:pt modelId="{89136734-FB2E-4547-AB3A-900B6B463AF3}">
      <dgm:prSet/>
      <dgm:spPr/>
      <dgm:t>
        <a:bodyPr/>
        <a:lstStyle/>
        <a:p>
          <a:r>
            <a:rPr lang="en-US"/>
            <a:t>• Continue observation and assessment</a:t>
          </a:r>
        </a:p>
      </dgm:t>
    </dgm:pt>
    <dgm:pt modelId="{602AE27A-05DA-4DE3-980A-0CFED4BCE60B}" type="parTrans" cxnId="{0CB7295E-6BA5-44DB-BC1D-1CD0701A6672}">
      <dgm:prSet/>
      <dgm:spPr/>
      <dgm:t>
        <a:bodyPr/>
        <a:lstStyle/>
        <a:p>
          <a:endParaRPr lang="en-US"/>
        </a:p>
      </dgm:t>
    </dgm:pt>
    <dgm:pt modelId="{58E98475-CE58-419E-BC77-66FA09871D1E}" type="sibTrans" cxnId="{0CB7295E-6BA5-44DB-BC1D-1CD0701A6672}">
      <dgm:prSet/>
      <dgm:spPr/>
      <dgm:t>
        <a:bodyPr/>
        <a:lstStyle/>
        <a:p>
          <a:endParaRPr lang="en-US"/>
        </a:p>
      </dgm:t>
    </dgm:pt>
    <dgm:pt modelId="{E3FC5561-2273-47DC-9492-86EBE14E5A6E}" type="pres">
      <dgm:prSet presAssocID="{75378AD4-A908-46F3-A649-ADD7C8A31C0F}" presName="linear" presStyleCnt="0">
        <dgm:presLayoutVars>
          <dgm:animLvl val="lvl"/>
          <dgm:resizeHandles val="exact"/>
        </dgm:presLayoutVars>
      </dgm:prSet>
      <dgm:spPr/>
    </dgm:pt>
    <dgm:pt modelId="{BA6DED4B-94A7-4AEB-9936-F4CA33F54B8C}" type="pres">
      <dgm:prSet presAssocID="{1690117B-C4A8-40EF-8F48-4681D769A56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E2A18C-C550-4DFB-AA38-0B438F37FFA0}" type="pres">
      <dgm:prSet presAssocID="{2D0F3328-0B4D-46B6-A226-B269B919F3D6}" presName="spacer" presStyleCnt="0"/>
      <dgm:spPr/>
    </dgm:pt>
    <dgm:pt modelId="{B18C9045-19CE-4BDA-B198-F30F2BBB7BAD}" type="pres">
      <dgm:prSet presAssocID="{05525508-4175-4C65-8D59-34252F6892F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81993D0-4EA0-40FD-80B8-D8FA2B35E7C2}" type="pres">
      <dgm:prSet presAssocID="{5E716068-9E1D-416A-9EEC-E275BEF6B99E}" presName="spacer" presStyleCnt="0"/>
      <dgm:spPr/>
    </dgm:pt>
    <dgm:pt modelId="{378BD418-F716-46D8-93B9-076A2321DF04}" type="pres">
      <dgm:prSet presAssocID="{14523913-A2B6-459D-ABD7-EF510151851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6CC6FAD-A180-49A0-80D2-D2E471D38DA8}" type="pres">
      <dgm:prSet presAssocID="{F35CA5FB-50BC-4240-8A01-79F3CC86D8E8}" presName="spacer" presStyleCnt="0"/>
      <dgm:spPr/>
    </dgm:pt>
    <dgm:pt modelId="{5CC2A6DF-FA7C-4DFE-940B-06BC0120F1CD}" type="pres">
      <dgm:prSet presAssocID="{89136734-FB2E-4547-AB3A-900B6B463AF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BF39307-E7D9-4F2B-8933-FF3400B163E7}" type="presOf" srcId="{14523913-A2B6-459D-ABD7-EF5101518512}" destId="{378BD418-F716-46D8-93B9-076A2321DF04}" srcOrd="0" destOrd="0" presId="urn:microsoft.com/office/officeart/2005/8/layout/vList2"/>
    <dgm:cxn modelId="{97D9CA26-0E20-4E81-A02B-A45DF3F3A05B}" srcId="{75378AD4-A908-46F3-A649-ADD7C8A31C0F}" destId="{14523913-A2B6-459D-ABD7-EF5101518512}" srcOrd="2" destOrd="0" parTransId="{48AB5A10-9096-45ED-BDFA-1B0FAD03BEAD}" sibTransId="{F35CA5FB-50BC-4240-8A01-79F3CC86D8E8}"/>
    <dgm:cxn modelId="{1E1DF72D-71C0-4697-9079-C9EC669CF797}" type="presOf" srcId="{89136734-FB2E-4547-AB3A-900B6B463AF3}" destId="{5CC2A6DF-FA7C-4DFE-940B-06BC0120F1CD}" srcOrd="0" destOrd="0" presId="urn:microsoft.com/office/officeart/2005/8/layout/vList2"/>
    <dgm:cxn modelId="{0CB7295E-6BA5-44DB-BC1D-1CD0701A6672}" srcId="{75378AD4-A908-46F3-A649-ADD7C8A31C0F}" destId="{89136734-FB2E-4547-AB3A-900B6B463AF3}" srcOrd="3" destOrd="0" parTransId="{602AE27A-05DA-4DE3-980A-0CFED4BCE60B}" sibTransId="{58E98475-CE58-419E-BC77-66FA09871D1E}"/>
    <dgm:cxn modelId="{BC1A6952-6E7F-4018-B21A-83B136F18BDB}" srcId="{75378AD4-A908-46F3-A649-ADD7C8A31C0F}" destId="{05525508-4175-4C65-8D59-34252F6892F6}" srcOrd="1" destOrd="0" parTransId="{6452CD5A-4E61-490E-B68E-03D8758325F9}" sibTransId="{5E716068-9E1D-416A-9EEC-E275BEF6B99E}"/>
    <dgm:cxn modelId="{510E2A7D-4FDA-4B43-A97E-62E6E2FE6870}" type="presOf" srcId="{1690117B-C4A8-40EF-8F48-4681D769A56E}" destId="{BA6DED4B-94A7-4AEB-9936-F4CA33F54B8C}" srcOrd="0" destOrd="0" presId="urn:microsoft.com/office/officeart/2005/8/layout/vList2"/>
    <dgm:cxn modelId="{6DCA2CC8-7A79-4DB3-94B4-79A50F7BC6EC}" type="presOf" srcId="{75378AD4-A908-46F3-A649-ADD7C8A31C0F}" destId="{E3FC5561-2273-47DC-9492-86EBE14E5A6E}" srcOrd="0" destOrd="0" presId="urn:microsoft.com/office/officeart/2005/8/layout/vList2"/>
    <dgm:cxn modelId="{585FDFE4-7258-42E7-998F-77A41D4A82A4}" type="presOf" srcId="{05525508-4175-4C65-8D59-34252F6892F6}" destId="{B18C9045-19CE-4BDA-B198-F30F2BBB7BAD}" srcOrd="0" destOrd="0" presId="urn:microsoft.com/office/officeart/2005/8/layout/vList2"/>
    <dgm:cxn modelId="{6C5CDAFB-8B88-450B-A55D-A831F8E78406}" srcId="{75378AD4-A908-46F3-A649-ADD7C8A31C0F}" destId="{1690117B-C4A8-40EF-8F48-4681D769A56E}" srcOrd="0" destOrd="0" parTransId="{9AD6A022-6F07-4DAB-9B55-0DD0867291AD}" sibTransId="{2D0F3328-0B4D-46B6-A226-B269B919F3D6}"/>
    <dgm:cxn modelId="{A7C46842-7B4E-4E98-BC78-5C1B0881C969}" type="presParOf" srcId="{E3FC5561-2273-47DC-9492-86EBE14E5A6E}" destId="{BA6DED4B-94A7-4AEB-9936-F4CA33F54B8C}" srcOrd="0" destOrd="0" presId="urn:microsoft.com/office/officeart/2005/8/layout/vList2"/>
    <dgm:cxn modelId="{609E6F93-3277-4F3B-A4A5-AEF913DE6AC5}" type="presParOf" srcId="{E3FC5561-2273-47DC-9492-86EBE14E5A6E}" destId="{78E2A18C-C550-4DFB-AA38-0B438F37FFA0}" srcOrd="1" destOrd="0" presId="urn:microsoft.com/office/officeart/2005/8/layout/vList2"/>
    <dgm:cxn modelId="{68262D0E-E73A-407B-B988-0C62D78703D6}" type="presParOf" srcId="{E3FC5561-2273-47DC-9492-86EBE14E5A6E}" destId="{B18C9045-19CE-4BDA-B198-F30F2BBB7BAD}" srcOrd="2" destOrd="0" presId="urn:microsoft.com/office/officeart/2005/8/layout/vList2"/>
    <dgm:cxn modelId="{D2DE773F-A60F-4708-BC2A-A003D91412A0}" type="presParOf" srcId="{E3FC5561-2273-47DC-9492-86EBE14E5A6E}" destId="{181993D0-4EA0-40FD-80B8-D8FA2B35E7C2}" srcOrd="3" destOrd="0" presId="urn:microsoft.com/office/officeart/2005/8/layout/vList2"/>
    <dgm:cxn modelId="{59872BD1-C254-4B0D-B794-312DC15B89FF}" type="presParOf" srcId="{E3FC5561-2273-47DC-9492-86EBE14E5A6E}" destId="{378BD418-F716-46D8-93B9-076A2321DF04}" srcOrd="4" destOrd="0" presId="urn:microsoft.com/office/officeart/2005/8/layout/vList2"/>
    <dgm:cxn modelId="{21E00199-F70D-47D8-9CB0-7EB8CE82C69B}" type="presParOf" srcId="{E3FC5561-2273-47DC-9492-86EBE14E5A6E}" destId="{D6CC6FAD-A180-49A0-80D2-D2E471D38DA8}" srcOrd="5" destOrd="0" presId="urn:microsoft.com/office/officeart/2005/8/layout/vList2"/>
    <dgm:cxn modelId="{EED402E4-9829-484F-A97C-A6A2D3F5DE44}" type="presParOf" srcId="{E3FC5561-2273-47DC-9492-86EBE14E5A6E}" destId="{5CC2A6DF-FA7C-4DFE-940B-06BC0120F1C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85D276-6E7D-4ACF-A13C-2C5B10F58CAB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C9F012-4219-46F4-92F9-2E3010E9CB06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Children need secure emotional bonds with caregivers</a:t>
          </a:r>
        </a:p>
      </dsp:txBody>
      <dsp:txXfrm>
        <a:off x="0" y="665"/>
        <a:ext cx="5000124" cy="1090517"/>
      </dsp:txXfrm>
    </dsp:sp>
    <dsp:sp modelId="{6F0A3212-007E-43E2-AF2F-A27657DD9532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1A6974-5DFD-4D97-A85A-31559CB08BB6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Secure base</a:t>
          </a:r>
        </a:p>
      </dsp:txBody>
      <dsp:txXfrm>
        <a:off x="0" y="1091183"/>
        <a:ext cx="5000124" cy="1090517"/>
      </dsp:txXfrm>
    </dsp:sp>
    <dsp:sp modelId="{D245A38C-0874-4F06-B1F7-F9E8CB3970FC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7AF7C2-F4B9-4C07-8A60-BD1DF91D5FD4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Separation anxiety</a:t>
          </a:r>
        </a:p>
      </dsp:txBody>
      <dsp:txXfrm>
        <a:off x="0" y="2181701"/>
        <a:ext cx="5000124" cy="1090517"/>
      </dsp:txXfrm>
    </dsp:sp>
    <dsp:sp modelId="{0DA7C190-E007-48A4-8B77-52969A251EEA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865AD5-66F7-4572-8599-7E29CC8C8884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Internal working model</a:t>
          </a:r>
        </a:p>
      </dsp:txBody>
      <dsp:txXfrm>
        <a:off x="0" y="3272218"/>
        <a:ext cx="5000124" cy="1090517"/>
      </dsp:txXfrm>
    </dsp:sp>
    <dsp:sp modelId="{7C6038EA-D6F6-47F6-B38B-D8E4EC7E2CDE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15858A-704A-4418-8522-6606E9445FD2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(Bowlby, 1969; Bowlby, 1988)</a:t>
          </a:r>
          <a:endParaRPr lang="en-US" sz="1400" kern="1200" dirty="0"/>
        </a:p>
      </dsp:txBody>
      <dsp:txXfrm>
        <a:off x="0" y="4362736"/>
        <a:ext cx="5000124" cy="1090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C5156-1EEA-4856-9E7B-CE2703C37B85}">
      <dsp:nvSpPr>
        <dsp:cNvPr id="0" name=""/>
        <dsp:cNvSpPr/>
      </dsp:nvSpPr>
      <dsp:spPr>
        <a:xfrm>
          <a:off x="0" y="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Shona shows separation anxiety</a:t>
          </a:r>
        </a:p>
      </dsp:txBody>
      <dsp:txXfrm>
        <a:off x="23773" y="23773"/>
        <a:ext cx="5612256" cy="764123"/>
      </dsp:txXfrm>
    </dsp:sp>
    <dsp:sp modelId="{26003921-519A-4459-AE3C-614677710EAD}">
      <dsp:nvSpPr>
        <dsp:cNvPr id="0" name=""/>
        <dsp:cNvSpPr/>
      </dsp:nvSpPr>
      <dsp:spPr>
        <a:xfrm>
          <a:off x="549123" y="95924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May not yet feel secure in nursery</a:t>
          </a:r>
        </a:p>
      </dsp:txBody>
      <dsp:txXfrm>
        <a:off x="572896" y="983018"/>
        <a:ext cx="5432442" cy="764123"/>
      </dsp:txXfrm>
    </dsp:sp>
    <dsp:sp modelId="{830212D7-EE9A-4276-AE8F-CF80F5018181}">
      <dsp:nvSpPr>
        <dsp:cNvPr id="0" name=""/>
        <dsp:cNvSpPr/>
      </dsp:nvSpPr>
      <dsp:spPr>
        <a:xfrm>
          <a:off x="1090050" y="191849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Anxiety may affect confidence and play</a:t>
          </a:r>
        </a:p>
      </dsp:txBody>
      <dsp:txXfrm>
        <a:off x="1113823" y="1942263"/>
        <a:ext cx="5440638" cy="764123"/>
      </dsp:txXfrm>
    </dsp:sp>
    <dsp:sp modelId="{53CE71F1-1212-4749-83A7-05E439152CAF}">
      <dsp:nvSpPr>
        <dsp:cNvPr id="0" name=""/>
        <dsp:cNvSpPr/>
      </dsp:nvSpPr>
      <dsp:spPr>
        <a:xfrm>
          <a:off x="1639174" y="287773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Other factors may also influence behavior</a:t>
          </a:r>
        </a:p>
      </dsp:txBody>
      <dsp:txXfrm>
        <a:off x="1662947" y="2901508"/>
        <a:ext cx="5432442" cy="764123"/>
      </dsp:txXfrm>
    </dsp:sp>
    <dsp:sp modelId="{ED05F027-D05B-446A-9930-AADE1FE06361}">
      <dsp:nvSpPr>
        <dsp:cNvPr id="0" name=""/>
        <dsp:cNvSpPr/>
      </dsp:nvSpPr>
      <dsp:spPr>
        <a:xfrm>
          <a:off x="6029111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147817" y="621664"/>
        <a:ext cx="290172" cy="397007"/>
      </dsp:txXfrm>
    </dsp:sp>
    <dsp:sp modelId="{57F46971-0B32-4D8A-9B9B-537700EEA97E}">
      <dsp:nvSpPr>
        <dsp:cNvPr id="0" name=""/>
        <dsp:cNvSpPr/>
      </dsp:nvSpPr>
      <dsp:spPr>
        <a:xfrm>
          <a:off x="6578235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96941" y="1580910"/>
        <a:ext cx="290172" cy="397007"/>
      </dsp:txXfrm>
    </dsp:sp>
    <dsp:sp modelId="{B6FEDD05-AEE6-44A1-8C78-879239E6DDEB}">
      <dsp:nvSpPr>
        <dsp:cNvPr id="0" name=""/>
        <dsp:cNvSpPr/>
      </dsp:nvSpPr>
      <dsp:spPr>
        <a:xfrm>
          <a:off x="7119162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237868" y="2540155"/>
        <a:ext cx="290172" cy="397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A00A0-5E57-4FD3-A80A-4D2CF9BE3240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6A378-C539-4202-A71C-830D1ABD76DC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Nature: temperament, communication development, individual differences</a:t>
          </a:r>
        </a:p>
      </dsp:txBody>
      <dsp:txXfrm>
        <a:off x="456496" y="980400"/>
        <a:ext cx="3381034" cy="2099279"/>
      </dsp:txXfrm>
    </dsp:sp>
    <dsp:sp modelId="{585ED77B-2652-4B73-A2FB-9D508E539881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DBB4A-DE3B-4023-BE30-34CD0AC9665E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Nurture: nursery environment, caregiver relationships, support from staff</a:t>
          </a:r>
        </a:p>
      </dsp:txBody>
      <dsp:txXfrm>
        <a:off x="4748523" y="980400"/>
        <a:ext cx="3381034" cy="20992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F4EED-F554-4EF8-BD2E-457F922493FE}">
      <dsp:nvSpPr>
        <dsp:cNvPr id="0" name=""/>
        <dsp:cNvSpPr/>
      </dsp:nvSpPr>
      <dsp:spPr>
        <a:xfrm>
          <a:off x="376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199D4-B9D1-46BC-9ED4-9662B32CE2BC}">
      <dsp:nvSpPr>
        <dsp:cNvPr id="0" name=""/>
        <dsp:cNvSpPr/>
      </dsp:nvSpPr>
      <dsp:spPr>
        <a:xfrm>
          <a:off x="610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B23CA-8891-4D99-B239-0FE836F53C54}">
      <dsp:nvSpPr>
        <dsp:cNvPr id="0" name=""/>
        <dsp:cNvSpPr/>
      </dsp:nvSpPr>
      <dsp:spPr>
        <a:xfrm>
          <a:off x="2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Emotional: key person, reassurance</a:t>
          </a:r>
        </a:p>
      </dsp:txBody>
      <dsp:txXfrm>
        <a:off x="25435" y="2204702"/>
        <a:ext cx="1800000" cy="720000"/>
      </dsp:txXfrm>
    </dsp:sp>
    <dsp:sp modelId="{CB76F39D-092A-4687-9DA4-C628C1C75630}">
      <dsp:nvSpPr>
        <dsp:cNvPr id="0" name=""/>
        <dsp:cNvSpPr/>
      </dsp:nvSpPr>
      <dsp:spPr>
        <a:xfrm>
          <a:off x="2491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780DFA-539C-46AA-B4EE-044482B94B1D}">
      <dsp:nvSpPr>
        <dsp:cNvPr id="0" name=""/>
        <dsp:cNvSpPr/>
      </dsp:nvSpPr>
      <dsp:spPr>
        <a:xfrm>
          <a:off x="2725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78E07-753A-4B4F-86DD-61F13AC1E463}">
      <dsp:nvSpPr>
        <dsp:cNvPr id="0" name=""/>
        <dsp:cNvSpPr/>
      </dsp:nvSpPr>
      <dsp:spPr>
        <a:xfrm>
          <a:off x="214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Social: small group play, peer buddy</a:t>
          </a:r>
        </a:p>
      </dsp:txBody>
      <dsp:txXfrm>
        <a:off x="2140435" y="2204702"/>
        <a:ext cx="1800000" cy="720000"/>
      </dsp:txXfrm>
    </dsp:sp>
    <dsp:sp modelId="{6ECB175C-1893-4050-B43C-A58A8C86932A}">
      <dsp:nvSpPr>
        <dsp:cNvPr id="0" name=""/>
        <dsp:cNvSpPr/>
      </dsp:nvSpPr>
      <dsp:spPr>
        <a:xfrm>
          <a:off x="4606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7D37F6-8F64-48E2-92B9-5E35FF2C874C}">
      <dsp:nvSpPr>
        <dsp:cNvPr id="0" name=""/>
        <dsp:cNvSpPr/>
      </dsp:nvSpPr>
      <dsp:spPr>
        <a:xfrm>
          <a:off x="4840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74DEE-7976-48F0-95A5-97D49C657C07}">
      <dsp:nvSpPr>
        <dsp:cNvPr id="0" name=""/>
        <dsp:cNvSpPr/>
      </dsp:nvSpPr>
      <dsp:spPr>
        <a:xfrm>
          <a:off x="425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Cognitive: stories, picture cards</a:t>
          </a:r>
        </a:p>
      </dsp:txBody>
      <dsp:txXfrm>
        <a:off x="4255435" y="2204702"/>
        <a:ext cx="1800000" cy="720000"/>
      </dsp:txXfrm>
    </dsp:sp>
    <dsp:sp modelId="{5FEF34D1-C250-4A96-8F6A-C02E35FD0FD6}">
      <dsp:nvSpPr>
        <dsp:cNvPr id="0" name=""/>
        <dsp:cNvSpPr/>
      </dsp:nvSpPr>
      <dsp:spPr>
        <a:xfrm>
          <a:off x="6721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AC4DF0-5DEC-4595-868F-E0BE40BACE78}">
      <dsp:nvSpPr>
        <dsp:cNvPr id="0" name=""/>
        <dsp:cNvSpPr/>
      </dsp:nvSpPr>
      <dsp:spPr>
        <a:xfrm>
          <a:off x="6955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62A4C-5EAA-4758-A6AD-2861CECF8813}">
      <dsp:nvSpPr>
        <dsp:cNvPr id="0" name=""/>
        <dsp:cNvSpPr/>
      </dsp:nvSpPr>
      <dsp:spPr>
        <a:xfrm>
          <a:off x="637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Physical: outdoor play, routines</a:t>
          </a:r>
        </a:p>
      </dsp:txBody>
      <dsp:txXfrm>
        <a:off x="6370435" y="220470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5D47CE-8E5E-4DF1-824E-BE70C178165C}">
      <dsp:nvSpPr>
        <dsp:cNvPr id="0" name=""/>
        <dsp:cNvSpPr/>
      </dsp:nvSpPr>
      <dsp:spPr>
        <a:xfrm>
          <a:off x="0" y="14552"/>
          <a:ext cx="8195871" cy="839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Daily communication</a:t>
          </a:r>
        </a:p>
      </dsp:txBody>
      <dsp:txXfrm>
        <a:off x="40980" y="55532"/>
        <a:ext cx="8113911" cy="757514"/>
      </dsp:txXfrm>
    </dsp:sp>
    <dsp:sp modelId="{66E181DD-0C07-49C3-8029-8BAB30E06F58}">
      <dsp:nvSpPr>
        <dsp:cNvPr id="0" name=""/>
        <dsp:cNvSpPr/>
      </dsp:nvSpPr>
      <dsp:spPr>
        <a:xfrm>
          <a:off x="0" y="954827"/>
          <a:ext cx="8195871" cy="839474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Regular review meetings</a:t>
          </a:r>
        </a:p>
      </dsp:txBody>
      <dsp:txXfrm>
        <a:off x="40980" y="995807"/>
        <a:ext cx="8113911" cy="757514"/>
      </dsp:txXfrm>
    </dsp:sp>
    <dsp:sp modelId="{E8722446-409F-480E-A124-62C3E0A73F51}">
      <dsp:nvSpPr>
        <dsp:cNvPr id="0" name=""/>
        <dsp:cNvSpPr/>
      </dsp:nvSpPr>
      <dsp:spPr>
        <a:xfrm>
          <a:off x="0" y="1895102"/>
          <a:ext cx="8195871" cy="839474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Consistent routines</a:t>
          </a:r>
        </a:p>
      </dsp:txBody>
      <dsp:txXfrm>
        <a:off x="40980" y="1936082"/>
        <a:ext cx="8113911" cy="757514"/>
      </dsp:txXfrm>
    </dsp:sp>
    <dsp:sp modelId="{B1930C15-8A99-41ED-812A-B95F6895718E}">
      <dsp:nvSpPr>
        <dsp:cNvPr id="0" name=""/>
        <dsp:cNvSpPr/>
      </dsp:nvSpPr>
      <dsp:spPr>
        <a:xfrm>
          <a:off x="0" y="2835377"/>
          <a:ext cx="8195871" cy="839474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SALT, SENCO, GP if concerns continue</a:t>
          </a:r>
        </a:p>
      </dsp:txBody>
      <dsp:txXfrm>
        <a:off x="40980" y="2876357"/>
        <a:ext cx="8113911" cy="7575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6CF0A-B551-435A-90D6-4F1B350E5018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E4B53-9B8C-4C9B-9530-FFE432B8F660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Strengths: explains separation anxiety</a:t>
          </a:r>
          <a:r>
            <a:rPr lang="en-GB" sz="2900" kern="1200"/>
            <a:t> </a:t>
          </a:r>
          <a:r>
            <a:rPr lang="en-US" sz="2900" kern="1200"/>
            <a:t>supports key-person approach</a:t>
          </a:r>
        </a:p>
      </dsp:txBody>
      <dsp:txXfrm>
        <a:off x="456496" y="980400"/>
        <a:ext cx="3381034" cy="2099279"/>
      </dsp:txXfrm>
    </dsp:sp>
    <dsp:sp modelId="{18C64677-A5C5-4250-AFC3-F7CD8905B5BB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E6E37-A607-4DD2-8321-7A39CFF0E108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Limitations: does not explain all behavior case study lacks full information</a:t>
          </a:r>
        </a:p>
      </dsp:txBody>
      <dsp:txXfrm>
        <a:off x="4748523" y="980400"/>
        <a:ext cx="3381034" cy="209927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DED4B-94A7-4AEB-9936-F4CA33F54B8C}">
      <dsp:nvSpPr>
        <dsp:cNvPr id="0" name=""/>
        <dsp:cNvSpPr/>
      </dsp:nvSpPr>
      <dsp:spPr>
        <a:xfrm>
          <a:off x="0" y="171422"/>
          <a:ext cx="8195871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Bowlby helps explain some of Shona's needs</a:t>
          </a:r>
        </a:p>
      </dsp:txBody>
      <dsp:txXfrm>
        <a:off x="37467" y="208889"/>
        <a:ext cx="8120937" cy="692586"/>
      </dsp:txXfrm>
    </dsp:sp>
    <dsp:sp modelId="{B18C9045-19CE-4BDA-B198-F30F2BBB7BAD}">
      <dsp:nvSpPr>
        <dsp:cNvPr id="0" name=""/>
        <dsp:cNvSpPr/>
      </dsp:nvSpPr>
      <dsp:spPr>
        <a:xfrm>
          <a:off x="0" y="1031102"/>
          <a:ext cx="8195871" cy="76752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Secure relationships are important</a:t>
          </a:r>
        </a:p>
      </dsp:txBody>
      <dsp:txXfrm>
        <a:off x="37467" y="1068569"/>
        <a:ext cx="8120937" cy="692586"/>
      </dsp:txXfrm>
    </dsp:sp>
    <dsp:sp modelId="{378BD418-F716-46D8-93B9-076A2321DF04}">
      <dsp:nvSpPr>
        <dsp:cNvPr id="0" name=""/>
        <dsp:cNvSpPr/>
      </dsp:nvSpPr>
      <dsp:spPr>
        <a:xfrm>
          <a:off x="0" y="1890782"/>
          <a:ext cx="8195871" cy="76752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• Person-</a:t>
          </a:r>
          <a:r>
            <a:rPr lang="en-US" sz="3200" kern="1200" dirty="0" err="1"/>
            <a:t>centred</a:t>
          </a:r>
          <a:r>
            <a:rPr lang="en-US" sz="3200" kern="1200" dirty="0"/>
            <a:t> support is needed</a:t>
          </a:r>
        </a:p>
      </dsp:txBody>
      <dsp:txXfrm>
        <a:off x="37467" y="1928249"/>
        <a:ext cx="8120937" cy="692586"/>
      </dsp:txXfrm>
    </dsp:sp>
    <dsp:sp modelId="{5CC2A6DF-FA7C-4DFE-940B-06BC0120F1CD}">
      <dsp:nvSpPr>
        <dsp:cNvPr id="0" name=""/>
        <dsp:cNvSpPr/>
      </dsp:nvSpPr>
      <dsp:spPr>
        <a:xfrm>
          <a:off x="0" y="2750462"/>
          <a:ext cx="8195871" cy="76752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Continue observation and assessment</a:t>
          </a:r>
        </a:p>
      </dsp:txBody>
      <dsp:txXfrm>
        <a:off x="37467" y="2787929"/>
        <a:ext cx="8120937" cy="692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80D014-1CF6-1E1C-EC1B-4D77693F6E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C3B9F-C99E-E9C3-A777-C8E3C254A0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83A3AD-0BEC-4844-8A19-663DBBEAA3BA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9298D6-949E-7FE4-F38E-8217E9F8FAA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(Berk, 2023; Broderick and Blewitt, 2020)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4B7402-95D2-86B6-B171-C71C5E637DB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610E37-0781-4040-9C1E-2ADE92B556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531415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6DBD03-D297-4C0A-BCA7-63D3D14F8998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(Berk, 2023; Broderick and Blewitt, 2020)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1CF406-217A-4936-A0B4-AB355C8EB2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180692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D2E56AE-9DF5-79F4-7E8C-BB4632A7C4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169" y="1181872"/>
            <a:ext cx="4070097" cy="1654014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8D29889-4FBE-67CD-87F2-67D6D720E566}"/>
              </a:ext>
            </a:extLst>
          </p:cNvPr>
          <p:cNvSpPr txBox="1"/>
          <p:nvPr/>
        </p:nvSpPr>
        <p:spPr>
          <a:xfrm>
            <a:off x="4612005" y="3006090"/>
            <a:ext cx="3914775" cy="26345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</a:rPr>
              <a:t>Name: Hasna Begum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</a:rPr>
              <a:t>Student ID: 2523256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</a:rPr>
              <a:t>Module code: LCHS4010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</a:rPr>
              <a:t>Module: Psychology in Health and Social care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</a:rPr>
              <a:t>Component: Shona's case study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</a:rPr>
              <a:t>Lecturer</a:t>
            </a:r>
            <a:r>
              <a:rPr lang="en-US" sz="1600">
                <a:solidFill>
                  <a:schemeClr val="tx2"/>
                </a:solidFill>
              </a:rPr>
              <a:t>: Prabjot Kaur Sahota</a:t>
            </a:r>
            <a:endParaRPr lang="en-US" sz="1600" dirty="0">
              <a:solidFill>
                <a:schemeClr val="tx2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2"/>
                </a:solidFill>
              </a:rPr>
              <a:t>Date submitted: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0">
        <p:random/>
      </p:transition>
    </mc:Choice>
    <mc:Fallback xmlns="">
      <p:transition spd="slow" advClick="0" advTm="0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16D76E-19A2-C43D-C156-B6E4894427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6"/>
            <a:ext cx="9144000" cy="6856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9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Bowlby's Attachment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2FC6BE-E128-FCED-00F7-34D120F05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625005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Applying the Theory to Shona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597547-5212-68EA-F50C-872A3FAB9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92813" y="6432673"/>
            <a:ext cx="30861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000" dirty="0">
                <a:solidFill>
                  <a:schemeClr val="tx1"/>
                </a:solidFill>
              </a:rPr>
              <a:t>(Bowlby, 1969; Howe, 2011; Berk, 2023)</a:t>
            </a:r>
            <a:endParaRPr lang="en-US" sz="1000" dirty="0">
              <a:solidFill>
                <a:schemeClr val="tx1"/>
              </a:solidFill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0A64453-A473-7757-9ACC-6A000FF825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781357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Nature and Nurture Influences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6FAD97-194F-BEFD-C8D9-15974A202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92814" y="6302739"/>
            <a:ext cx="30861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 dirty="0">
                <a:solidFill>
                  <a:schemeClr val="tx1"/>
                </a:solidFill>
              </a:rPr>
              <a:t>(Berk, 2023; Broderick and Blewitt, 2020)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67AE620-33F5-506F-30DE-92D1BA963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099474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Support Plan for Shona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800ACA-8078-18C3-5C69-A83E8E4CC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371600" y="1984248"/>
            <a:ext cx="30861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>
                <a:solidFill>
                  <a:srgbClr val="FFFFFF"/>
                </a:solidFill>
              </a:rPr>
              <a:t>(Bowlby, 1988; Berk, 2023)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29D77DB-9C24-97BD-3934-BE29FF5D27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2029636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Support for Caregivers and Staff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58BC40-98C7-E914-BADC-B1C02C1B5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371600" y="1984248"/>
            <a:ext cx="30861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>
                <a:solidFill>
                  <a:srgbClr val="FFFFFF"/>
                </a:solidFill>
              </a:rPr>
              <a:t>(Department for Education, 2024)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3E89525-D2B3-E4E4-087B-0FE461A289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50461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Strengths and Limitations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E07C89-759E-8568-AE2D-3D70B43E7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371600" y="1984248"/>
            <a:ext cx="30861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>
                <a:solidFill>
                  <a:srgbClr val="FFFFFF"/>
                </a:solidFill>
              </a:rPr>
              <a:t>(Bowlby, 1969; Berk, 2023)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C0782BA-9A40-3920-A1C6-72747253F7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06169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014385-8F49-0B1B-E7DC-BA74DEF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371600" y="1984248"/>
            <a:ext cx="30861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000">
                <a:solidFill>
                  <a:srgbClr val="FFFFFF"/>
                </a:solidFill>
              </a:rPr>
              <a:t>(Bowlby, 1988; Berk, 2023)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E136D2E-5198-D446-15AF-7C47C22861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393844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 fontScale="47500" lnSpcReduction="20000"/>
          </a:bodyPr>
          <a:lstStyle/>
          <a:p>
            <a:pPr marL="0" lvl="0" indent="0">
              <a:buNone/>
            </a:pPr>
            <a:r>
              <a:rPr lang="en-GB" dirty="0"/>
              <a:t>Berk, L.E. (2023) </a:t>
            </a:r>
            <a:r>
              <a:rPr lang="en-GB" i="1" dirty="0"/>
              <a:t>Development through the lifespan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Boston: Pearson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Bowlby, J. (1969) </a:t>
            </a:r>
            <a:r>
              <a:rPr lang="en-GB" i="1" dirty="0"/>
              <a:t>Attachment and loss: Vol. 1. Attachment</a:t>
            </a:r>
            <a:r>
              <a:rPr lang="en-GB" dirty="0"/>
              <a:t>. London: Hogarth Press.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Bowlby, J. (1988) </a:t>
            </a:r>
            <a:r>
              <a:rPr lang="en-GB" i="1" dirty="0"/>
              <a:t>A secure base: parent-child attachment and healthy human development</a:t>
            </a:r>
            <a:r>
              <a:rPr lang="en-GB" dirty="0"/>
              <a:t>. London: Routledge.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Broderick, P.C. and Blewitt, P. (2020) </a:t>
            </a:r>
            <a:r>
              <a:rPr lang="en-GB" i="1" dirty="0"/>
              <a:t>The life span: human development for helping professionals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New York: Pearson.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Department for Education (2026) </a:t>
            </a:r>
            <a:r>
              <a:rPr lang="en-GB" i="1" dirty="0"/>
              <a:t>Early years foundation stage (EYFS) statutory framework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www.gov.uk</a:t>
            </a:r>
            <a:r>
              <a:rPr lang="en-GB" dirty="0"/>
              <a:t> (Accessed: 28 September 2026).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Howe, D. (2011) </a:t>
            </a:r>
            <a:r>
              <a:rPr lang="en-GB" i="1" dirty="0"/>
              <a:t>Attachment theory for social work practice</a:t>
            </a:r>
            <a:r>
              <a:rPr lang="en-GB" dirty="0"/>
              <a:t>. London: Palgrave Macmillan.</a:t>
            </a:r>
          </a:p>
          <a:p>
            <a:pPr marL="0" indent="0">
              <a:buNone/>
            </a:pPr>
            <a:br>
              <a:rPr lang="en-GB" sz="1800" dirty="0"/>
            </a:br>
            <a:endParaRPr lang="en-GB" sz="1800" dirty="0"/>
          </a:p>
          <a:p>
            <a:pPr marL="0" indent="0">
              <a:buNone/>
            </a:pPr>
            <a:endParaRPr lang="en-GB" sz="17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414</Words>
  <Application>Microsoft Office PowerPoint</Application>
  <PresentationFormat>On-screen Show (4:3)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PowerPoint Presentation</vt:lpstr>
      <vt:lpstr>PowerPoint Presentation</vt:lpstr>
      <vt:lpstr>Bowlby's Attachment Theory</vt:lpstr>
      <vt:lpstr>Applying the Theory to Shona</vt:lpstr>
      <vt:lpstr>Nature and Nurture Influences</vt:lpstr>
      <vt:lpstr>Support Plan for Shona</vt:lpstr>
      <vt:lpstr>Support for Caregivers and Staff</vt:lpstr>
      <vt:lpstr>Strengths and Limitations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M365 Copilot</dc:creator>
  <cp:keywords/>
  <dc:description>generated using python-pptx</dc:description>
  <cp:lastModifiedBy>Hasna Begum</cp:lastModifiedBy>
  <cp:revision>2</cp:revision>
  <dcterms:created xsi:type="dcterms:W3CDTF">2026-10-02T20:18:28Z</dcterms:created>
  <dcterms:modified xsi:type="dcterms:W3CDTF">2026-10-04T20:42:50Z</dcterms:modified>
  <cp:category/>
</cp:coreProperties>
</file>