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20"/>
  </p:notesMasterIdLst>
  <p:sldIdLst>
    <p:sldId id="256" r:id="rId5"/>
    <p:sldId id="258" r:id="rId6"/>
    <p:sldId id="265" r:id="rId7"/>
    <p:sldId id="257" r:id="rId8"/>
    <p:sldId id="266" r:id="rId9"/>
    <p:sldId id="272" r:id="rId10"/>
    <p:sldId id="261" r:id="rId11"/>
    <p:sldId id="262" r:id="rId12"/>
    <p:sldId id="263" r:id="rId13"/>
    <p:sldId id="267" r:id="rId14"/>
    <p:sldId id="268" r:id="rId15"/>
    <p:sldId id="269" r:id="rId16"/>
    <p:sldId id="271" r:id="rId17"/>
    <p:sldId id="25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771096-460F-4FC0-8B3D-2D07F9716B12}" v="365" dt="2026-06-14T20:46:44.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mina Faruki (2508586)" userId="d4849c15-55c6-4d8f-a05d-613b6627c503" providerId="ADAL" clId="{B992D95E-4122-469D-B7BB-4B01BDBB8054}"/>
    <pc:docChg chg="undo custSel addSld delSld modSld sldOrd modMainMaster">
      <pc:chgData name="Aamina Faruki (2508586)" userId="d4849c15-55c6-4d8f-a05d-613b6627c503" providerId="ADAL" clId="{B992D95E-4122-469D-B7BB-4B01BDBB8054}" dt="2026-06-14T20:49:34.886" v="11965" actId="20577"/>
      <pc:docMkLst>
        <pc:docMk/>
      </pc:docMkLst>
      <pc:sldChg chg="modSp mod">
        <pc:chgData name="Aamina Faruki (2508586)" userId="d4849c15-55c6-4d8f-a05d-613b6627c503" providerId="ADAL" clId="{B992D95E-4122-469D-B7BB-4B01BDBB8054}" dt="2026-06-14T20:07:10.891" v="11697" actId="20577"/>
        <pc:sldMkLst>
          <pc:docMk/>
          <pc:sldMk cId="2206089008" sldId="256"/>
        </pc:sldMkLst>
        <pc:spChg chg="mod">
          <ac:chgData name="Aamina Faruki (2508586)" userId="d4849c15-55c6-4d8f-a05d-613b6627c503" providerId="ADAL" clId="{B992D95E-4122-469D-B7BB-4B01BDBB8054}" dt="2026-06-14T20:07:10.891" v="11697" actId="20577"/>
          <ac:spMkLst>
            <pc:docMk/>
            <pc:sldMk cId="2206089008" sldId="256"/>
            <ac:spMk id="2" creationId="{E15C9C91-252B-9853-C485-9A68C50D21C0}"/>
          </ac:spMkLst>
        </pc:spChg>
        <pc:spChg chg="mod">
          <ac:chgData name="Aamina Faruki (2508586)" userId="d4849c15-55c6-4d8f-a05d-613b6627c503" providerId="ADAL" clId="{B992D95E-4122-469D-B7BB-4B01BDBB8054}" dt="2026-06-13T00:51:28.915" v="5224"/>
          <ac:spMkLst>
            <pc:docMk/>
            <pc:sldMk cId="2206089008" sldId="256"/>
            <ac:spMk id="3" creationId="{864581BC-250D-3092-789E-083DE22CB975}"/>
          </ac:spMkLst>
        </pc:spChg>
      </pc:sldChg>
      <pc:sldChg chg="delSp modSp mod setBg modAnim delDesignElem">
        <pc:chgData name="Aamina Faruki (2508586)" userId="d4849c15-55c6-4d8f-a05d-613b6627c503" providerId="ADAL" clId="{B992D95E-4122-469D-B7BB-4B01BDBB8054}" dt="2026-06-14T18:15:06.651" v="8126"/>
        <pc:sldMkLst>
          <pc:docMk/>
          <pc:sldMk cId="2042456858" sldId="257"/>
        </pc:sldMkLst>
        <pc:spChg chg="mod">
          <ac:chgData name="Aamina Faruki (2508586)" userId="d4849c15-55c6-4d8f-a05d-613b6627c503" providerId="ADAL" clId="{B992D95E-4122-469D-B7BB-4B01BDBB8054}" dt="2026-06-13T00:34:50.315" v="5140"/>
          <ac:spMkLst>
            <pc:docMk/>
            <pc:sldMk cId="2042456858" sldId="257"/>
            <ac:spMk id="3" creationId="{83B3191E-F20C-4D3B-F398-6026418981FE}"/>
          </ac:spMkLst>
        </pc:spChg>
        <pc:spChg chg="mod">
          <ac:chgData name="Aamina Faruki (2508586)" userId="d4849c15-55c6-4d8f-a05d-613b6627c503" providerId="ADAL" clId="{B992D95E-4122-469D-B7BB-4B01BDBB8054}" dt="2026-06-13T00:33:54.663" v="5132" actId="1076"/>
          <ac:spMkLst>
            <pc:docMk/>
            <pc:sldMk cId="2042456858" sldId="257"/>
            <ac:spMk id="7" creationId="{FD97E537-7613-8E9A-9585-13A123960544}"/>
          </ac:spMkLst>
        </pc:spChg>
        <pc:picChg chg="mod">
          <ac:chgData name="Aamina Faruki (2508586)" userId="d4849c15-55c6-4d8f-a05d-613b6627c503" providerId="ADAL" clId="{B992D95E-4122-469D-B7BB-4B01BDBB8054}" dt="2026-06-13T00:33:50.346" v="5131" actId="1076"/>
          <ac:picMkLst>
            <pc:docMk/>
            <pc:sldMk cId="2042456858" sldId="257"/>
            <ac:picMk id="6" creationId="{77855856-854C-8744-D03C-83BFF5BCCEA4}"/>
          </ac:picMkLst>
        </pc:picChg>
      </pc:sldChg>
      <pc:sldChg chg="modSp modAnim">
        <pc:chgData name="Aamina Faruki (2508586)" userId="d4849c15-55c6-4d8f-a05d-613b6627c503" providerId="ADAL" clId="{B992D95E-4122-469D-B7BB-4B01BDBB8054}" dt="2026-06-14T20:30:19.905" v="11856" actId="20577"/>
        <pc:sldMkLst>
          <pc:docMk/>
          <pc:sldMk cId="1825426453" sldId="258"/>
        </pc:sldMkLst>
        <pc:spChg chg="mod">
          <ac:chgData name="Aamina Faruki (2508586)" userId="d4849c15-55c6-4d8f-a05d-613b6627c503" providerId="ADAL" clId="{B992D95E-4122-469D-B7BB-4B01BDBB8054}" dt="2026-06-13T00:51:28.915" v="5224"/>
          <ac:spMkLst>
            <pc:docMk/>
            <pc:sldMk cId="1825426453" sldId="258"/>
            <ac:spMk id="2" creationId="{036CC8EF-C538-80A9-1F4A-11FF05B295E0}"/>
          </ac:spMkLst>
        </pc:spChg>
        <pc:spChg chg="mod">
          <ac:chgData name="Aamina Faruki (2508586)" userId="d4849c15-55c6-4d8f-a05d-613b6627c503" providerId="ADAL" clId="{B992D95E-4122-469D-B7BB-4B01BDBB8054}" dt="2026-06-14T20:30:19.905" v="11856" actId="20577"/>
          <ac:spMkLst>
            <pc:docMk/>
            <pc:sldMk cId="1825426453" sldId="258"/>
            <ac:spMk id="3" creationId="{5CAB2237-37D5-F7C8-2557-086ABA96EBBB}"/>
          </ac:spMkLst>
        </pc:spChg>
      </pc:sldChg>
      <pc:sldChg chg="modSp mod ord">
        <pc:chgData name="Aamina Faruki (2508586)" userId="d4849c15-55c6-4d8f-a05d-613b6627c503" providerId="ADAL" clId="{B992D95E-4122-469D-B7BB-4B01BDBB8054}" dt="2026-06-14T20:49:34.886" v="11965" actId="20577"/>
        <pc:sldMkLst>
          <pc:docMk/>
          <pc:sldMk cId="2840000176" sldId="259"/>
        </pc:sldMkLst>
        <pc:spChg chg="mod">
          <ac:chgData name="Aamina Faruki (2508586)" userId="d4849c15-55c6-4d8f-a05d-613b6627c503" providerId="ADAL" clId="{B992D95E-4122-469D-B7BB-4B01BDBB8054}" dt="2026-06-14T19:34:16.976" v="11684" actId="20577"/>
          <ac:spMkLst>
            <pc:docMk/>
            <pc:sldMk cId="2840000176" sldId="259"/>
            <ac:spMk id="2" creationId="{5FFADDF0-2F77-3C77-01F3-1B20BD464866}"/>
          </ac:spMkLst>
        </pc:spChg>
        <pc:spChg chg="mod">
          <ac:chgData name="Aamina Faruki (2508586)" userId="d4849c15-55c6-4d8f-a05d-613b6627c503" providerId="ADAL" clId="{B992D95E-4122-469D-B7BB-4B01BDBB8054}" dt="2026-06-14T20:49:34.886" v="11965" actId="20577"/>
          <ac:spMkLst>
            <pc:docMk/>
            <pc:sldMk cId="2840000176" sldId="259"/>
            <ac:spMk id="3" creationId="{41502ECC-695D-1AAF-9C00-B89EA3F59E5D}"/>
          </ac:spMkLst>
        </pc:spChg>
      </pc:sldChg>
      <pc:sldChg chg="modSp del mod modAnim">
        <pc:chgData name="Aamina Faruki (2508586)" userId="d4849c15-55c6-4d8f-a05d-613b6627c503" providerId="ADAL" clId="{B992D95E-4122-469D-B7BB-4B01BDBB8054}" dt="2026-06-14T20:22:09.829" v="11821" actId="2696"/>
        <pc:sldMkLst>
          <pc:docMk/>
          <pc:sldMk cId="3023302042" sldId="260"/>
        </pc:sldMkLst>
      </pc:sldChg>
      <pc:sldChg chg="addSp delSp modSp new mod setBg modAnim delDesignElem">
        <pc:chgData name="Aamina Faruki (2508586)" userId="d4849c15-55c6-4d8f-a05d-613b6627c503" providerId="ADAL" clId="{B992D95E-4122-469D-B7BB-4B01BDBB8054}" dt="2026-06-14T18:16:35.256" v="8137"/>
        <pc:sldMkLst>
          <pc:docMk/>
          <pc:sldMk cId="3826517543" sldId="261"/>
        </pc:sldMkLst>
        <pc:spChg chg="mod">
          <ac:chgData name="Aamina Faruki (2508586)" userId="d4849c15-55c6-4d8f-a05d-613b6627c503" providerId="ADAL" clId="{B992D95E-4122-469D-B7BB-4B01BDBB8054}" dt="2026-06-12T12:15:12.898" v="2232" actId="26606"/>
          <ac:spMkLst>
            <pc:docMk/>
            <pc:sldMk cId="3826517543" sldId="261"/>
            <ac:spMk id="2" creationId="{CB581336-8371-B9FF-8299-278080A57E1B}"/>
          </ac:spMkLst>
        </pc:spChg>
        <pc:spChg chg="mod">
          <ac:chgData name="Aamina Faruki (2508586)" userId="d4849c15-55c6-4d8f-a05d-613b6627c503" providerId="ADAL" clId="{B992D95E-4122-469D-B7BB-4B01BDBB8054}" dt="2026-06-13T00:52:14.474" v="5227"/>
          <ac:spMkLst>
            <pc:docMk/>
            <pc:sldMk cId="3826517543" sldId="261"/>
            <ac:spMk id="3" creationId="{ECDFE28B-E4C1-2C35-3499-B6634DA2C2ED}"/>
          </ac:spMkLst>
        </pc:spChg>
        <pc:spChg chg="add mod">
          <ac:chgData name="Aamina Faruki (2508586)" userId="d4849c15-55c6-4d8f-a05d-613b6627c503" providerId="ADAL" clId="{B992D95E-4122-469D-B7BB-4B01BDBB8054}" dt="2026-06-12T12:17:20.924" v="2249" actId="1076"/>
          <ac:spMkLst>
            <pc:docMk/>
            <pc:sldMk cId="3826517543" sldId="261"/>
            <ac:spMk id="6" creationId="{5956F1D7-6F77-4FFA-6463-FBD1C1E8FD92}"/>
          </ac:spMkLst>
        </pc:spChg>
        <pc:picChg chg="add mod">
          <ac:chgData name="Aamina Faruki (2508586)" userId="d4849c15-55c6-4d8f-a05d-613b6627c503" providerId="ADAL" clId="{B992D95E-4122-469D-B7BB-4B01BDBB8054}" dt="2026-06-12T12:15:12.898" v="2232" actId="26606"/>
          <ac:picMkLst>
            <pc:docMk/>
            <pc:sldMk cId="3826517543" sldId="261"/>
            <ac:picMk id="4" creationId="{4303773A-892C-A12F-1B52-05720B2617FB}"/>
          </ac:picMkLst>
        </pc:picChg>
      </pc:sldChg>
      <pc:sldChg chg="addSp delSp modSp new mod modAnim">
        <pc:chgData name="Aamina Faruki (2508586)" userId="d4849c15-55c6-4d8f-a05d-613b6627c503" providerId="ADAL" clId="{B992D95E-4122-469D-B7BB-4B01BDBB8054}" dt="2026-06-14T18:22:45.106" v="8229"/>
        <pc:sldMkLst>
          <pc:docMk/>
          <pc:sldMk cId="855234940" sldId="262"/>
        </pc:sldMkLst>
        <pc:spChg chg="mod">
          <ac:chgData name="Aamina Faruki (2508586)" userId="d4849c15-55c6-4d8f-a05d-613b6627c503" providerId="ADAL" clId="{B992D95E-4122-469D-B7BB-4B01BDBB8054}" dt="2026-06-13T00:46:39.777" v="5165" actId="1076"/>
          <ac:spMkLst>
            <pc:docMk/>
            <pc:sldMk cId="855234940" sldId="262"/>
            <ac:spMk id="2" creationId="{6A403739-2BB6-9F48-5892-61A46A1903AD}"/>
          </ac:spMkLst>
        </pc:spChg>
        <pc:spChg chg="mod">
          <ac:chgData name="Aamina Faruki (2508586)" userId="d4849c15-55c6-4d8f-a05d-613b6627c503" providerId="ADAL" clId="{B992D95E-4122-469D-B7BB-4B01BDBB8054}" dt="2026-06-14T18:16:57.093" v="8141" actId="20577"/>
          <ac:spMkLst>
            <pc:docMk/>
            <pc:sldMk cId="855234940" sldId="262"/>
            <ac:spMk id="3" creationId="{5EC02016-9B0D-D423-EFF4-3C894C4D134A}"/>
          </ac:spMkLst>
        </pc:spChg>
        <pc:spChg chg="add del mod">
          <ac:chgData name="Aamina Faruki (2508586)" userId="d4849c15-55c6-4d8f-a05d-613b6627c503" providerId="ADAL" clId="{B992D95E-4122-469D-B7BB-4B01BDBB8054}" dt="2026-06-14T14:16:53.192" v="7517" actId="478"/>
          <ac:spMkLst>
            <pc:docMk/>
            <pc:sldMk cId="855234940" sldId="262"/>
            <ac:spMk id="4" creationId="{52E04464-A89F-D89D-27AF-555CB6F95544}"/>
          </ac:spMkLst>
        </pc:spChg>
        <pc:spChg chg="add mod">
          <ac:chgData name="Aamina Faruki (2508586)" userId="d4849c15-55c6-4d8f-a05d-613b6627c503" providerId="ADAL" clId="{B992D95E-4122-469D-B7BB-4B01BDBB8054}" dt="2026-06-14T18:20:17.498" v="8175" actId="1076"/>
          <ac:spMkLst>
            <pc:docMk/>
            <pc:sldMk cId="855234940" sldId="262"/>
            <ac:spMk id="4" creationId="{6DCFE080-5F1C-1C74-8385-348F217ADA06}"/>
          </ac:spMkLst>
        </pc:spChg>
        <pc:spChg chg="add">
          <ac:chgData name="Aamina Faruki (2508586)" userId="d4849c15-55c6-4d8f-a05d-613b6627c503" providerId="ADAL" clId="{B992D95E-4122-469D-B7BB-4B01BDBB8054}" dt="2026-06-14T14:17:03.650" v="7518" actId="11529"/>
          <ac:spMkLst>
            <pc:docMk/>
            <pc:sldMk cId="855234940" sldId="262"/>
            <ac:spMk id="5" creationId="{C95C3A5C-9AB4-19E6-459A-5C6CB1E503BC}"/>
          </ac:spMkLst>
        </pc:spChg>
        <pc:spChg chg="add mod">
          <ac:chgData name="Aamina Faruki (2508586)" userId="d4849c15-55c6-4d8f-a05d-613b6627c503" providerId="ADAL" clId="{B992D95E-4122-469D-B7BB-4B01BDBB8054}" dt="2026-06-14T18:20:39.802" v="8183" actId="1076"/>
          <ac:spMkLst>
            <pc:docMk/>
            <pc:sldMk cId="855234940" sldId="262"/>
            <ac:spMk id="6" creationId="{0821F765-F47B-CD1C-2D3C-A666F25E0C44}"/>
          </ac:spMkLst>
        </pc:spChg>
        <pc:spChg chg="add mod">
          <ac:chgData name="Aamina Faruki (2508586)" userId="d4849c15-55c6-4d8f-a05d-613b6627c503" providerId="ADAL" clId="{B992D95E-4122-469D-B7BB-4B01BDBB8054}" dt="2026-06-14T18:20:59.193" v="8193" actId="1076"/>
          <ac:spMkLst>
            <pc:docMk/>
            <pc:sldMk cId="855234940" sldId="262"/>
            <ac:spMk id="8" creationId="{8A4866B0-B537-9C7F-D733-56AFBA7C7C3D}"/>
          </ac:spMkLst>
        </pc:spChg>
        <pc:spChg chg="add mod">
          <ac:chgData name="Aamina Faruki (2508586)" userId="d4849c15-55c6-4d8f-a05d-613b6627c503" providerId="ADAL" clId="{B992D95E-4122-469D-B7BB-4B01BDBB8054}" dt="2026-06-14T18:21:44.466" v="8219" actId="20577"/>
          <ac:spMkLst>
            <pc:docMk/>
            <pc:sldMk cId="855234940" sldId="262"/>
            <ac:spMk id="10" creationId="{A5E55DFC-9F40-85D0-8349-D509E8D32A91}"/>
          </ac:spMkLst>
        </pc:spChg>
        <pc:cxnChg chg="add">
          <ac:chgData name="Aamina Faruki (2508586)" userId="d4849c15-55c6-4d8f-a05d-613b6627c503" providerId="ADAL" clId="{B992D95E-4122-469D-B7BB-4B01BDBB8054}" dt="2026-06-14T14:17:17.384" v="7519" actId="11529"/>
          <ac:cxnSpMkLst>
            <pc:docMk/>
            <pc:sldMk cId="855234940" sldId="262"/>
            <ac:cxnSpMk id="7" creationId="{B539F840-8D24-47A3-2B23-395A606E6CFD}"/>
          </ac:cxnSpMkLst>
        </pc:cxnChg>
        <pc:cxnChg chg="add">
          <ac:chgData name="Aamina Faruki (2508586)" userId="d4849c15-55c6-4d8f-a05d-613b6627c503" providerId="ADAL" clId="{B992D95E-4122-469D-B7BB-4B01BDBB8054}" dt="2026-06-14T14:17:26.915" v="7520" actId="11529"/>
          <ac:cxnSpMkLst>
            <pc:docMk/>
            <pc:sldMk cId="855234940" sldId="262"/>
            <ac:cxnSpMk id="9" creationId="{6CBB0B24-DD21-C567-B713-13BB7C752FAA}"/>
          </ac:cxnSpMkLst>
        </pc:cxnChg>
        <pc:cxnChg chg="add mod">
          <ac:chgData name="Aamina Faruki (2508586)" userId="d4849c15-55c6-4d8f-a05d-613b6627c503" providerId="ADAL" clId="{B992D95E-4122-469D-B7BB-4B01BDBB8054}" dt="2026-06-14T14:17:41.785" v="7522" actId="14100"/>
          <ac:cxnSpMkLst>
            <pc:docMk/>
            <pc:sldMk cId="855234940" sldId="262"/>
            <ac:cxnSpMk id="11" creationId="{DCD746E7-296E-9322-B9BB-DB6DC0785301}"/>
          </ac:cxnSpMkLst>
        </pc:cxnChg>
      </pc:sldChg>
      <pc:sldChg chg="addSp delSp modSp new mod setBg modAnim delDesignElem">
        <pc:chgData name="Aamina Faruki (2508586)" userId="d4849c15-55c6-4d8f-a05d-613b6627c503" providerId="ADAL" clId="{B992D95E-4122-469D-B7BB-4B01BDBB8054}" dt="2026-06-14T19:25:29.678" v="11648" actId="255"/>
        <pc:sldMkLst>
          <pc:docMk/>
          <pc:sldMk cId="2786603901" sldId="263"/>
        </pc:sldMkLst>
        <pc:spChg chg="mod">
          <ac:chgData name="Aamina Faruki (2508586)" userId="d4849c15-55c6-4d8f-a05d-613b6627c503" providerId="ADAL" clId="{B992D95E-4122-469D-B7BB-4B01BDBB8054}" dt="2026-06-13T00:47:24.422" v="5171" actId="26606"/>
          <ac:spMkLst>
            <pc:docMk/>
            <pc:sldMk cId="2786603901" sldId="263"/>
            <ac:spMk id="2" creationId="{60D51585-4420-368F-6522-0C522A08B85B}"/>
          </ac:spMkLst>
        </pc:spChg>
        <pc:spChg chg="mod">
          <ac:chgData name="Aamina Faruki (2508586)" userId="d4849c15-55c6-4d8f-a05d-613b6627c503" providerId="ADAL" clId="{B992D95E-4122-469D-B7BB-4B01BDBB8054}" dt="2026-06-14T19:25:29.678" v="11648" actId="255"/>
          <ac:spMkLst>
            <pc:docMk/>
            <pc:sldMk cId="2786603901" sldId="263"/>
            <ac:spMk id="3" creationId="{0EBBEB50-4411-D660-3CA3-7A18A7C76A43}"/>
          </ac:spMkLst>
        </pc:spChg>
        <pc:spChg chg="add mod">
          <ac:chgData name="Aamina Faruki (2508586)" userId="d4849c15-55c6-4d8f-a05d-613b6627c503" providerId="ADAL" clId="{B992D95E-4122-469D-B7BB-4B01BDBB8054}" dt="2026-06-13T00:50:00.838" v="5216" actId="14100"/>
          <ac:spMkLst>
            <pc:docMk/>
            <pc:sldMk cId="2786603901" sldId="263"/>
            <ac:spMk id="5" creationId="{16A198E4-980E-E3B1-6CC6-8DAB20425264}"/>
          </ac:spMkLst>
        </pc:spChg>
        <pc:picChg chg="add mod">
          <ac:chgData name="Aamina Faruki (2508586)" userId="d4849c15-55c6-4d8f-a05d-613b6627c503" providerId="ADAL" clId="{B992D95E-4122-469D-B7BB-4B01BDBB8054}" dt="2026-06-13T00:49:54.737" v="5215" actId="14100"/>
          <ac:picMkLst>
            <pc:docMk/>
            <pc:sldMk cId="2786603901" sldId="263"/>
            <ac:picMk id="4" creationId="{D4E6FBA4-E356-F268-3E17-AB399E6F178E}"/>
          </ac:picMkLst>
        </pc:picChg>
      </pc:sldChg>
      <pc:sldChg chg="modSp new del mod">
        <pc:chgData name="Aamina Faruki (2508586)" userId="d4849c15-55c6-4d8f-a05d-613b6627c503" providerId="ADAL" clId="{B992D95E-4122-469D-B7BB-4B01BDBB8054}" dt="2026-06-14T13:28:03.478" v="5239" actId="47"/>
        <pc:sldMkLst>
          <pc:docMk/>
          <pc:sldMk cId="3585630294" sldId="264"/>
        </pc:sldMkLst>
      </pc:sldChg>
      <pc:sldChg chg="modSp new mod modAnim">
        <pc:chgData name="Aamina Faruki (2508586)" userId="d4849c15-55c6-4d8f-a05d-613b6627c503" providerId="ADAL" clId="{B992D95E-4122-469D-B7BB-4B01BDBB8054}" dt="2026-06-14T20:36:06.426" v="11875" actId="20577"/>
        <pc:sldMkLst>
          <pc:docMk/>
          <pc:sldMk cId="1847345678" sldId="265"/>
        </pc:sldMkLst>
        <pc:spChg chg="mod">
          <ac:chgData name="Aamina Faruki (2508586)" userId="d4849c15-55c6-4d8f-a05d-613b6627c503" providerId="ADAL" clId="{B992D95E-4122-469D-B7BB-4B01BDBB8054}" dt="2026-06-13T00:51:28.915" v="5224"/>
          <ac:spMkLst>
            <pc:docMk/>
            <pc:sldMk cId="1847345678" sldId="265"/>
            <ac:spMk id="2" creationId="{11F1B4B5-090B-8DEF-75C9-2C89FFA04FF0}"/>
          </ac:spMkLst>
        </pc:spChg>
        <pc:spChg chg="mod">
          <ac:chgData name="Aamina Faruki (2508586)" userId="d4849c15-55c6-4d8f-a05d-613b6627c503" providerId="ADAL" clId="{B992D95E-4122-469D-B7BB-4B01BDBB8054}" dt="2026-06-14T20:36:06.426" v="11875" actId="20577"/>
          <ac:spMkLst>
            <pc:docMk/>
            <pc:sldMk cId="1847345678" sldId="265"/>
            <ac:spMk id="3" creationId="{DB82E122-9681-7304-DBE4-6C8D003A7828}"/>
          </ac:spMkLst>
        </pc:spChg>
      </pc:sldChg>
      <pc:sldChg chg="addSp delSp modSp new mod setBg modAnim">
        <pc:chgData name="Aamina Faruki (2508586)" userId="d4849c15-55c6-4d8f-a05d-613b6627c503" providerId="ADAL" clId="{B992D95E-4122-469D-B7BB-4B01BDBB8054}" dt="2026-06-14T20:40:44.439" v="11876" actId="255"/>
        <pc:sldMkLst>
          <pc:docMk/>
          <pc:sldMk cId="1134993710" sldId="266"/>
        </pc:sldMkLst>
        <pc:spChg chg="mod">
          <ac:chgData name="Aamina Faruki (2508586)" userId="d4849c15-55c6-4d8f-a05d-613b6627c503" providerId="ADAL" clId="{B992D95E-4122-469D-B7BB-4B01BDBB8054}" dt="2026-06-14T18:24:51.073" v="8242" actId="26606"/>
          <ac:spMkLst>
            <pc:docMk/>
            <pc:sldMk cId="1134993710" sldId="266"/>
            <ac:spMk id="2" creationId="{7A5AB395-EB8A-CFFF-D272-F82342742CCC}"/>
          </ac:spMkLst>
        </pc:spChg>
        <pc:spChg chg="mod">
          <ac:chgData name="Aamina Faruki (2508586)" userId="d4849c15-55c6-4d8f-a05d-613b6627c503" providerId="ADAL" clId="{B992D95E-4122-469D-B7BB-4B01BDBB8054}" dt="2026-06-14T20:40:44.439" v="11876" actId="255"/>
          <ac:spMkLst>
            <pc:docMk/>
            <pc:sldMk cId="1134993710" sldId="266"/>
            <ac:spMk id="3" creationId="{35CCC17D-7FF6-96DB-EA38-68C6F729D200}"/>
          </ac:spMkLst>
        </pc:spChg>
        <pc:spChg chg="add del">
          <ac:chgData name="Aamina Faruki (2508586)" userId="d4849c15-55c6-4d8f-a05d-613b6627c503" providerId="ADAL" clId="{B992D95E-4122-469D-B7BB-4B01BDBB8054}" dt="2026-06-14T18:24:01.670" v="8236" actId="22"/>
          <ac:spMkLst>
            <pc:docMk/>
            <pc:sldMk cId="1134993710" sldId="266"/>
            <ac:spMk id="5" creationId="{B64DAF10-0026-8D70-30F4-C1E8D8FAE446}"/>
          </ac:spMkLst>
        </pc:spChg>
        <pc:spChg chg="add mod">
          <ac:chgData name="Aamina Faruki (2508586)" userId="d4849c15-55c6-4d8f-a05d-613b6627c503" providerId="ADAL" clId="{B992D95E-4122-469D-B7BB-4B01BDBB8054}" dt="2026-06-14T18:27:01.748" v="8256" actId="20577"/>
          <ac:spMkLst>
            <pc:docMk/>
            <pc:sldMk cId="1134993710" sldId="266"/>
            <ac:spMk id="9" creationId="{BA0EEA6A-94D5-4C1E-0888-03944E7D2B32}"/>
          </ac:spMkLst>
        </pc:spChg>
        <pc:spChg chg="add del">
          <ac:chgData name="Aamina Faruki (2508586)" userId="d4849c15-55c6-4d8f-a05d-613b6627c503" providerId="ADAL" clId="{B992D95E-4122-469D-B7BB-4B01BDBB8054}" dt="2026-06-14T18:24:45.132" v="8239" actId="26606"/>
          <ac:spMkLst>
            <pc:docMk/>
            <pc:sldMk cId="1134993710" sldId="266"/>
            <ac:spMk id="12" creationId="{767EE22B-9FA5-4FAC-9662-D2F9C706E03F}"/>
          </ac:spMkLst>
        </pc:spChg>
        <pc:spChg chg="add del">
          <ac:chgData name="Aamina Faruki (2508586)" userId="d4849c15-55c6-4d8f-a05d-613b6627c503" providerId="ADAL" clId="{B992D95E-4122-469D-B7BB-4B01BDBB8054}" dt="2026-06-14T18:24:45.132" v="8239" actId="26606"/>
          <ac:spMkLst>
            <pc:docMk/>
            <pc:sldMk cId="1134993710" sldId="266"/>
            <ac:spMk id="16" creationId="{1C46C271-4C9C-47FC-A552-BE6A80B66E40}"/>
          </ac:spMkLst>
        </pc:spChg>
        <pc:spChg chg="add del">
          <ac:chgData name="Aamina Faruki (2508586)" userId="d4849c15-55c6-4d8f-a05d-613b6627c503" providerId="ADAL" clId="{B992D95E-4122-469D-B7BB-4B01BDBB8054}" dt="2026-06-14T18:24:45.132" v="8239" actId="26606"/>
          <ac:spMkLst>
            <pc:docMk/>
            <pc:sldMk cId="1134993710" sldId="266"/>
            <ac:spMk id="18" creationId="{468546B5-3A43-4E90-B43D-914113B1524F}"/>
          </ac:spMkLst>
        </pc:spChg>
        <pc:spChg chg="add del">
          <ac:chgData name="Aamina Faruki (2508586)" userId="d4849c15-55c6-4d8f-a05d-613b6627c503" providerId="ADAL" clId="{B992D95E-4122-469D-B7BB-4B01BDBB8054}" dt="2026-06-14T18:24:51.045" v="8241" actId="26606"/>
          <ac:spMkLst>
            <pc:docMk/>
            <pc:sldMk cId="1134993710" sldId="266"/>
            <ac:spMk id="22" creationId="{186EB63A-BAD8-44C1-8D44-73BE908A1D7D}"/>
          </ac:spMkLst>
        </pc:spChg>
        <pc:spChg chg="add del">
          <ac:chgData name="Aamina Faruki (2508586)" userId="d4849c15-55c6-4d8f-a05d-613b6627c503" providerId="ADAL" clId="{B992D95E-4122-469D-B7BB-4B01BDBB8054}" dt="2026-06-14T18:24:51.045" v="8241" actId="26606"/>
          <ac:spMkLst>
            <pc:docMk/>
            <pc:sldMk cId="1134993710" sldId="266"/>
            <ac:spMk id="23" creationId="{6F220A40-4B18-420B-95D0-FE08147D061B}"/>
          </ac:spMkLst>
        </pc:spChg>
        <pc:spChg chg="add del">
          <ac:chgData name="Aamina Faruki (2508586)" userId="d4849c15-55c6-4d8f-a05d-613b6627c503" providerId="ADAL" clId="{B992D95E-4122-469D-B7BB-4B01BDBB8054}" dt="2026-06-14T18:24:51.045" v="8241" actId="26606"/>
          <ac:spMkLst>
            <pc:docMk/>
            <pc:sldMk cId="1134993710" sldId="266"/>
            <ac:spMk id="25" creationId="{7D09F9FB-7397-4B6E-88E4-AD0749C1C375}"/>
          </ac:spMkLst>
        </pc:spChg>
        <pc:spChg chg="add del">
          <ac:chgData name="Aamina Faruki (2508586)" userId="d4849c15-55c6-4d8f-a05d-613b6627c503" providerId="ADAL" clId="{B992D95E-4122-469D-B7BB-4B01BDBB8054}" dt="2026-06-14T18:24:51.045" v="8241" actId="26606"/>
          <ac:spMkLst>
            <pc:docMk/>
            <pc:sldMk cId="1134993710" sldId="266"/>
            <ac:spMk id="26" creationId="{B59C2762-8840-40B6-9A31-43E08C87E70A}"/>
          </ac:spMkLst>
        </pc:spChg>
        <pc:spChg chg="add">
          <ac:chgData name="Aamina Faruki (2508586)" userId="d4849c15-55c6-4d8f-a05d-613b6627c503" providerId="ADAL" clId="{B992D95E-4122-469D-B7BB-4B01BDBB8054}" dt="2026-06-14T18:24:51.073" v="8242" actId="26606"/>
          <ac:spMkLst>
            <pc:docMk/>
            <pc:sldMk cId="1134993710" sldId="266"/>
            <ac:spMk id="29" creationId="{72B9C142-459A-45F1-9E87-0DE4F76DC35E}"/>
          </ac:spMkLst>
        </pc:spChg>
        <pc:spChg chg="add">
          <ac:chgData name="Aamina Faruki (2508586)" userId="d4849c15-55c6-4d8f-a05d-613b6627c503" providerId="ADAL" clId="{B992D95E-4122-469D-B7BB-4B01BDBB8054}" dt="2026-06-14T18:24:51.073" v="8242" actId="26606"/>
          <ac:spMkLst>
            <pc:docMk/>
            <pc:sldMk cId="1134993710" sldId="266"/>
            <ac:spMk id="31" creationId="{E72C6208-222C-4F12-A931-F9679C4AD94B}"/>
          </ac:spMkLst>
        </pc:spChg>
        <pc:spChg chg="add">
          <ac:chgData name="Aamina Faruki (2508586)" userId="d4849c15-55c6-4d8f-a05d-613b6627c503" providerId="ADAL" clId="{B992D95E-4122-469D-B7BB-4B01BDBB8054}" dt="2026-06-14T18:24:51.073" v="8242" actId="26606"/>
          <ac:spMkLst>
            <pc:docMk/>
            <pc:sldMk cId="1134993710" sldId="266"/>
            <ac:spMk id="32" creationId="{6AECF4AC-7938-4D2D-B9B9-96F4759E3E14}"/>
          </ac:spMkLst>
        </pc:spChg>
        <pc:picChg chg="add mod">
          <ac:chgData name="Aamina Faruki (2508586)" userId="d4849c15-55c6-4d8f-a05d-613b6627c503" providerId="ADAL" clId="{B992D95E-4122-469D-B7BB-4B01BDBB8054}" dt="2026-06-14T18:24:59.824" v="8243" actId="208"/>
          <ac:picMkLst>
            <pc:docMk/>
            <pc:sldMk cId="1134993710" sldId="266"/>
            <ac:picMk id="7" creationId="{05E71B29-25E7-1463-440A-B6907C854B49}"/>
          </ac:picMkLst>
        </pc:picChg>
        <pc:picChg chg="add del">
          <ac:chgData name="Aamina Faruki (2508586)" userId="d4849c15-55c6-4d8f-a05d-613b6627c503" providerId="ADAL" clId="{B992D95E-4122-469D-B7BB-4B01BDBB8054}" dt="2026-06-14T18:24:45.132" v="8239" actId="26606"/>
          <ac:picMkLst>
            <pc:docMk/>
            <pc:sldMk cId="1134993710" sldId="266"/>
            <ac:picMk id="14" creationId="{23AFE330-1515-493C-9BAD-A215440CC580}"/>
          </ac:picMkLst>
        </pc:picChg>
        <pc:picChg chg="add del">
          <ac:chgData name="Aamina Faruki (2508586)" userId="d4849c15-55c6-4d8f-a05d-613b6627c503" providerId="ADAL" clId="{B992D95E-4122-469D-B7BB-4B01BDBB8054}" dt="2026-06-14T18:24:45.132" v="8239" actId="26606"/>
          <ac:picMkLst>
            <pc:docMk/>
            <pc:sldMk cId="1134993710" sldId="266"/>
            <ac:picMk id="20" creationId="{3358FCD0-2FAE-4728-A479-6CF4DAA31A99}"/>
          </ac:picMkLst>
        </pc:picChg>
        <pc:picChg chg="add del">
          <ac:chgData name="Aamina Faruki (2508586)" userId="d4849c15-55c6-4d8f-a05d-613b6627c503" providerId="ADAL" clId="{B992D95E-4122-469D-B7BB-4B01BDBB8054}" dt="2026-06-14T18:24:51.045" v="8241" actId="26606"/>
          <ac:picMkLst>
            <pc:docMk/>
            <pc:sldMk cId="1134993710" sldId="266"/>
            <ac:picMk id="24" creationId="{12A558B5-FAB6-4B49-A2BC-116B5A7A8291}"/>
          </ac:picMkLst>
        </pc:picChg>
        <pc:picChg chg="add del">
          <ac:chgData name="Aamina Faruki (2508586)" userId="d4849c15-55c6-4d8f-a05d-613b6627c503" providerId="ADAL" clId="{B992D95E-4122-469D-B7BB-4B01BDBB8054}" dt="2026-06-14T18:24:51.045" v="8241" actId="26606"/>
          <ac:picMkLst>
            <pc:docMk/>
            <pc:sldMk cId="1134993710" sldId="266"/>
            <ac:picMk id="27" creationId="{4F4A7334-645F-4132-929A-EA1A55ACE107}"/>
          </ac:picMkLst>
        </pc:picChg>
        <pc:picChg chg="add">
          <ac:chgData name="Aamina Faruki (2508586)" userId="d4849c15-55c6-4d8f-a05d-613b6627c503" providerId="ADAL" clId="{B992D95E-4122-469D-B7BB-4B01BDBB8054}" dt="2026-06-14T18:24:51.073" v="8242" actId="26606"/>
          <ac:picMkLst>
            <pc:docMk/>
            <pc:sldMk cId="1134993710" sldId="266"/>
            <ac:picMk id="30" creationId="{6B286538-0E8E-4225-B3E3-B8EF6E16FDD2}"/>
          </ac:picMkLst>
        </pc:picChg>
        <pc:picChg chg="add">
          <ac:chgData name="Aamina Faruki (2508586)" userId="d4849c15-55c6-4d8f-a05d-613b6627c503" providerId="ADAL" clId="{B992D95E-4122-469D-B7BB-4B01BDBB8054}" dt="2026-06-14T18:24:51.073" v="8242" actId="26606"/>
          <ac:picMkLst>
            <pc:docMk/>
            <pc:sldMk cId="1134993710" sldId="266"/>
            <ac:picMk id="33" creationId="{2578723F-EB68-4332-A8B8-C1ECCDBB0A68}"/>
          </ac:picMkLst>
        </pc:picChg>
      </pc:sldChg>
      <pc:sldChg chg="addSp delSp modSp new mod ord modTransition modAnim">
        <pc:chgData name="Aamina Faruki (2508586)" userId="d4849c15-55c6-4d8f-a05d-613b6627c503" providerId="ADAL" clId="{B992D95E-4122-469D-B7BB-4B01BDBB8054}" dt="2026-06-14T20:33:59.758" v="11869"/>
        <pc:sldMkLst>
          <pc:docMk/>
          <pc:sldMk cId="1600916359" sldId="267"/>
        </pc:sldMkLst>
        <pc:spChg chg="mod">
          <ac:chgData name="Aamina Faruki (2508586)" userId="d4849c15-55c6-4d8f-a05d-613b6627c503" providerId="ADAL" clId="{B992D95E-4122-469D-B7BB-4B01BDBB8054}" dt="2026-06-14T14:21:27.466" v="7632" actId="20577"/>
          <ac:spMkLst>
            <pc:docMk/>
            <pc:sldMk cId="1600916359" sldId="267"/>
            <ac:spMk id="2" creationId="{3740F3A3-978E-1B06-45F6-853338BD3E88}"/>
          </ac:spMkLst>
        </pc:spChg>
        <pc:spChg chg="mod">
          <ac:chgData name="Aamina Faruki (2508586)" userId="d4849c15-55c6-4d8f-a05d-613b6627c503" providerId="ADAL" clId="{B992D95E-4122-469D-B7BB-4B01BDBB8054}" dt="2026-06-14T19:15:17.119" v="11590" actId="1076"/>
          <ac:spMkLst>
            <pc:docMk/>
            <pc:sldMk cId="1600916359" sldId="267"/>
            <ac:spMk id="3" creationId="{841A7235-4A9C-75F8-5D68-E877A0E0697E}"/>
          </ac:spMkLst>
        </pc:spChg>
        <pc:spChg chg="mod">
          <ac:chgData name="Aamina Faruki (2508586)" userId="d4849c15-55c6-4d8f-a05d-613b6627c503" providerId="ADAL" clId="{B992D95E-4122-469D-B7BB-4B01BDBB8054}" dt="2026-06-14T19:15:20.301" v="11591" actId="1076"/>
          <ac:spMkLst>
            <pc:docMk/>
            <pc:sldMk cId="1600916359" sldId="267"/>
            <ac:spMk id="4" creationId="{7DBC5878-3812-A580-F815-9C880474B6F6}"/>
          </ac:spMkLst>
        </pc:spChg>
        <pc:spChg chg="mod">
          <ac:chgData name="Aamina Faruki (2508586)" userId="d4849c15-55c6-4d8f-a05d-613b6627c503" providerId="ADAL" clId="{B992D95E-4122-469D-B7BB-4B01BDBB8054}" dt="2026-06-14T19:15:23.354" v="11592" actId="1076"/>
          <ac:spMkLst>
            <pc:docMk/>
            <pc:sldMk cId="1600916359" sldId="267"/>
            <ac:spMk id="5" creationId="{7855FFB9-793A-233D-4461-B2DD5459D46C}"/>
          </ac:spMkLst>
        </pc:spChg>
        <pc:spChg chg="mod">
          <ac:chgData name="Aamina Faruki (2508586)" userId="d4849c15-55c6-4d8f-a05d-613b6627c503" providerId="ADAL" clId="{B992D95E-4122-469D-B7BB-4B01BDBB8054}" dt="2026-06-14T19:15:26.810" v="11593" actId="1076"/>
          <ac:spMkLst>
            <pc:docMk/>
            <pc:sldMk cId="1600916359" sldId="267"/>
            <ac:spMk id="6" creationId="{89EC0735-AB91-2454-9A80-53AA6A110A19}"/>
          </ac:spMkLst>
        </pc:spChg>
        <pc:spChg chg="mod">
          <ac:chgData name="Aamina Faruki (2508586)" userId="d4849c15-55c6-4d8f-a05d-613b6627c503" providerId="ADAL" clId="{B992D95E-4122-469D-B7BB-4B01BDBB8054}" dt="2026-06-14T19:15:29.259" v="11594" actId="1076"/>
          <ac:spMkLst>
            <pc:docMk/>
            <pc:sldMk cId="1600916359" sldId="267"/>
            <ac:spMk id="7" creationId="{D622707C-D8A4-FE53-C280-ED7F3E810036}"/>
          </ac:spMkLst>
        </pc:spChg>
        <pc:spChg chg="mod">
          <ac:chgData name="Aamina Faruki (2508586)" userId="d4849c15-55c6-4d8f-a05d-613b6627c503" providerId="ADAL" clId="{B992D95E-4122-469D-B7BB-4B01BDBB8054}" dt="2026-06-14T19:25:52.798" v="11650" actId="27636"/>
          <ac:spMkLst>
            <pc:docMk/>
            <pc:sldMk cId="1600916359" sldId="267"/>
            <ac:spMk id="8" creationId="{753DD654-4000-955A-5E99-85A0E39AA54B}"/>
          </ac:spMkLst>
        </pc:spChg>
        <pc:spChg chg="add mod">
          <ac:chgData name="Aamina Faruki (2508586)" userId="d4849c15-55c6-4d8f-a05d-613b6627c503" providerId="ADAL" clId="{B992D95E-4122-469D-B7BB-4B01BDBB8054}" dt="2026-06-14T20:33:18.255" v="11861" actId="1076"/>
          <ac:spMkLst>
            <pc:docMk/>
            <pc:sldMk cId="1600916359" sldId="267"/>
            <ac:spMk id="9" creationId="{9E5BE75F-D241-9F6A-728B-3725CD42D57F}"/>
          </ac:spMkLst>
        </pc:spChg>
        <pc:spChg chg="add mod">
          <ac:chgData name="Aamina Faruki (2508586)" userId="d4849c15-55c6-4d8f-a05d-613b6627c503" providerId="ADAL" clId="{B992D95E-4122-469D-B7BB-4B01BDBB8054}" dt="2026-06-14T19:25:58.965" v="11651" actId="255"/>
          <ac:spMkLst>
            <pc:docMk/>
            <pc:sldMk cId="1600916359" sldId="267"/>
            <ac:spMk id="10" creationId="{218A20C5-B902-EF65-A78A-0D5902392526}"/>
          </ac:spMkLst>
        </pc:spChg>
        <pc:spChg chg="add mod">
          <ac:chgData name="Aamina Faruki (2508586)" userId="d4849c15-55c6-4d8f-a05d-613b6627c503" providerId="ADAL" clId="{B992D95E-4122-469D-B7BB-4B01BDBB8054}" dt="2026-06-14T13:46:37.309" v="6494" actId="1076"/>
          <ac:spMkLst>
            <pc:docMk/>
            <pc:sldMk cId="1600916359" sldId="267"/>
            <ac:spMk id="11" creationId="{DF00E139-E599-15BD-A6FE-8414A6E5F1DB}"/>
          </ac:spMkLst>
        </pc:spChg>
        <pc:spChg chg="add mod">
          <ac:chgData name="Aamina Faruki (2508586)" userId="d4849c15-55c6-4d8f-a05d-613b6627c503" providerId="ADAL" clId="{B992D95E-4122-469D-B7BB-4B01BDBB8054}" dt="2026-06-14T13:47:25.972" v="6535" actId="1076"/>
          <ac:spMkLst>
            <pc:docMk/>
            <pc:sldMk cId="1600916359" sldId="267"/>
            <ac:spMk id="12" creationId="{7498151B-1C43-03D6-42DC-6B876DE04B75}"/>
          </ac:spMkLst>
        </pc:spChg>
        <pc:spChg chg="add mod">
          <ac:chgData name="Aamina Faruki (2508586)" userId="d4849c15-55c6-4d8f-a05d-613b6627c503" providerId="ADAL" clId="{B992D95E-4122-469D-B7BB-4B01BDBB8054}" dt="2026-06-14T19:23:21.642" v="11647" actId="1076"/>
          <ac:spMkLst>
            <pc:docMk/>
            <pc:sldMk cId="1600916359" sldId="267"/>
            <ac:spMk id="21" creationId="{0BC3D7EF-F37A-3161-A66B-487838FF467F}"/>
          </ac:spMkLst>
        </pc:spChg>
        <pc:spChg chg="add del mod">
          <ac:chgData name="Aamina Faruki (2508586)" userId="d4849c15-55c6-4d8f-a05d-613b6627c503" providerId="ADAL" clId="{B992D95E-4122-469D-B7BB-4B01BDBB8054}" dt="2026-06-14T13:49:25.564" v="6582"/>
          <ac:spMkLst>
            <pc:docMk/>
            <pc:sldMk cId="1600916359" sldId="267"/>
            <ac:spMk id="22" creationId="{A7B6E5AB-DD45-220F-579F-D30B11F4BAEE}"/>
          </ac:spMkLst>
        </pc:spChg>
        <pc:spChg chg="add mod">
          <ac:chgData name="Aamina Faruki (2508586)" userId="d4849c15-55c6-4d8f-a05d-613b6627c503" providerId="ADAL" clId="{B992D95E-4122-469D-B7BB-4B01BDBB8054}" dt="2026-06-14T19:23:01.870" v="11644" actId="1076"/>
          <ac:spMkLst>
            <pc:docMk/>
            <pc:sldMk cId="1600916359" sldId="267"/>
            <ac:spMk id="23" creationId="{AE7005DA-B6C2-20AB-8C1A-5C70B4786134}"/>
          </ac:spMkLst>
        </pc:spChg>
        <pc:spChg chg="add mod">
          <ac:chgData name="Aamina Faruki (2508586)" userId="d4849c15-55c6-4d8f-a05d-613b6627c503" providerId="ADAL" clId="{B992D95E-4122-469D-B7BB-4B01BDBB8054}" dt="2026-06-14T19:22:50.913" v="11643" actId="1076"/>
          <ac:spMkLst>
            <pc:docMk/>
            <pc:sldMk cId="1600916359" sldId="267"/>
            <ac:spMk id="24" creationId="{A198E80E-E78B-4470-4F87-1B4929DD5C65}"/>
          </ac:spMkLst>
        </pc:spChg>
        <pc:spChg chg="add mod">
          <ac:chgData name="Aamina Faruki (2508586)" userId="d4849c15-55c6-4d8f-a05d-613b6627c503" providerId="ADAL" clId="{B992D95E-4122-469D-B7BB-4B01BDBB8054}" dt="2026-06-14T19:23:07.947" v="11645" actId="1076"/>
          <ac:spMkLst>
            <pc:docMk/>
            <pc:sldMk cId="1600916359" sldId="267"/>
            <ac:spMk id="25" creationId="{14F5E016-ADA8-E2BF-E5BE-835E0B99361D}"/>
          </ac:spMkLst>
        </pc:spChg>
        <pc:spChg chg="add mod">
          <ac:chgData name="Aamina Faruki (2508586)" userId="d4849c15-55c6-4d8f-a05d-613b6627c503" providerId="ADAL" clId="{B992D95E-4122-469D-B7BB-4B01BDBB8054}" dt="2026-06-14T19:23:13.258" v="11646" actId="1076"/>
          <ac:spMkLst>
            <pc:docMk/>
            <pc:sldMk cId="1600916359" sldId="267"/>
            <ac:spMk id="28" creationId="{3020313E-D505-8F0C-CE31-B7A718679E67}"/>
          </ac:spMkLst>
        </pc:spChg>
        <pc:cxnChg chg="add">
          <ac:chgData name="Aamina Faruki (2508586)" userId="d4849c15-55c6-4d8f-a05d-613b6627c503" providerId="ADAL" clId="{B992D95E-4122-469D-B7BB-4B01BDBB8054}" dt="2026-06-14T13:47:37.473" v="6536" actId="11529"/>
          <ac:cxnSpMkLst>
            <pc:docMk/>
            <pc:sldMk cId="1600916359" sldId="267"/>
            <ac:cxnSpMk id="14" creationId="{1AAE593C-008E-3FBB-656D-43023215CE33}"/>
          </ac:cxnSpMkLst>
        </pc:cxnChg>
        <pc:cxnChg chg="add mod">
          <ac:chgData name="Aamina Faruki (2508586)" userId="d4849c15-55c6-4d8f-a05d-613b6627c503" providerId="ADAL" clId="{B992D95E-4122-469D-B7BB-4B01BDBB8054}" dt="2026-06-14T13:48:14.977" v="6539" actId="1076"/>
          <ac:cxnSpMkLst>
            <pc:docMk/>
            <pc:sldMk cId="1600916359" sldId="267"/>
            <ac:cxnSpMk id="16" creationId="{07CD3664-6B6B-E607-D238-9A612C75FB1F}"/>
          </ac:cxnSpMkLst>
        </pc:cxnChg>
        <pc:cxnChg chg="add mod">
          <ac:chgData name="Aamina Faruki (2508586)" userId="d4849c15-55c6-4d8f-a05d-613b6627c503" providerId="ADAL" clId="{B992D95E-4122-469D-B7BB-4B01BDBB8054}" dt="2026-06-14T13:50:29.909" v="6637" actId="1076"/>
          <ac:cxnSpMkLst>
            <pc:docMk/>
            <pc:sldMk cId="1600916359" sldId="267"/>
            <ac:cxnSpMk id="18" creationId="{39BD8FAF-ACA1-1BDC-DBE2-2CCE6071A1D0}"/>
          </ac:cxnSpMkLst>
        </pc:cxnChg>
        <pc:cxnChg chg="add">
          <ac:chgData name="Aamina Faruki (2508586)" userId="d4849c15-55c6-4d8f-a05d-613b6627c503" providerId="ADAL" clId="{B992D95E-4122-469D-B7BB-4B01BDBB8054}" dt="2026-06-14T13:48:31.478" v="6540" actId="11529"/>
          <ac:cxnSpMkLst>
            <pc:docMk/>
            <pc:sldMk cId="1600916359" sldId="267"/>
            <ac:cxnSpMk id="20" creationId="{FCBEBD65-B8F3-92FC-D57B-755650C8C8C2}"/>
          </ac:cxnSpMkLst>
        </pc:cxnChg>
        <pc:cxnChg chg="add">
          <ac:chgData name="Aamina Faruki (2508586)" userId="d4849c15-55c6-4d8f-a05d-613b6627c503" providerId="ADAL" clId="{B992D95E-4122-469D-B7BB-4B01BDBB8054}" dt="2026-06-14T13:51:29.243" v="6695" actId="11529"/>
          <ac:cxnSpMkLst>
            <pc:docMk/>
            <pc:sldMk cId="1600916359" sldId="267"/>
            <ac:cxnSpMk id="27" creationId="{29988B65-4792-61CD-F1C6-DC0194BDF49E}"/>
          </ac:cxnSpMkLst>
        </pc:cxnChg>
      </pc:sldChg>
      <pc:sldChg chg="addSp modSp new mod modAnim">
        <pc:chgData name="Aamina Faruki (2508586)" userId="d4849c15-55c6-4d8f-a05d-613b6627c503" providerId="ADAL" clId="{B992D95E-4122-469D-B7BB-4B01BDBB8054}" dt="2026-06-14T20:45:50.770" v="11901" actId="20577"/>
        <pc:sldMkLst>
          <pc:docMk/>
          <pc:sldMk cId="3826787863" sldId="268"/>
        </pc:sldMkLst>
        <pc:spChg chg="mod">
          <ac:chgData name="Aamina Faruki (2508586)" userId="d4849c15-55c6-4d8f-a05d-613b6627c503" providerId="ADAL" clId="{B992D95E-4122-469D-B7BB-4B01BDBB8054}" dt="2026-06-14T14:10:19.978" v="7043" actId="20577"/>
          <ac:spMkLst>
            <pc:docMk/>
            <pc:sldMk cId="3826787863" sldId="268"/>
            <ac:spMk id="2" creationId="{F787E1CA-0C67-65B8-AD25-806AD904BA1C}"/>
          </ac:spMkLst>
        </pc:spChg>
        <pc:spChg chg="mod">
          <ac:chgData name="Aamina Faruki (2508586)" userId="d4849c15-55c6-4d8f-a05d-613b6627c503" providerId="ADAL" clId="{B992D95E-4122-469D-B7BB-4B01BDBB8054}" dt="2026-06-14T14:15:15.252" v="7514" actId="313"/>
          <ac:spMkLst>
            <pc:docMk/>
            <pc:sldMk cId="3826787863" sldId="268"/>
            <ac:spMk id="3" creationId="{2BD43C7E-5919-48A2-86E7-E89C02DD5588}"/>
          </ac:spMkLst>
        </pc:spChg>
        <pc:spChg chg="mod">
          <ac:chgData name="Aamina Faruki (2508586)" userId="d4849c15-55c6-4d8f-a05d-613b6627c503" providerId="ADAL" clId="{B992D95E-4122-469D-B7BB-4B01BDBB8054}" dt="2026-06-14T14:28:21.417" v="8058"/>
          <ac:spMkLst>
            <pc:docMk/>
            <pc:sldMk cId="3826787863" sldId="268"/>
            <ac:spMk id="4" creationId="{89386F54-BF81-9049-F2D9-D85571D69E5B}"/>
          </ac:spMkLst>
        </pc:spChg>
        <pc:spChg chg="mod">
          <ac:chgData name="Aamina Faruki (2508586)" userId="d4849c15-55c6-4d8f-a05d-613b6627c503" providerId="ADAL" clId="{B992D95E-4122-469D-B7BB-4B01BDBB8054}" dt="2026-06-14T14:19:52.329" v="7560" actId="20577"/>
          <ac:spMkLst>
            <pc:docMk/>
            <pc:sldMk cId="3826787863" sldId="268"/>
            <ac:spMk id="5" creationId="{9AB5CD8E-503A-C100-1E81-82D2BBBB11D7}"/>
          </ac:spMkLst>
        </pc:spChg>
        <pc:spChg chg="mod">
          <ac:chgData name="Aamina Faruki (2508586)" userId="d4849c15-55c6-4d8f-a05d-613b6627c503" providerId="ADAL" clId="{B992D95E-4122-469D-B7BB-4B01BDBB8054}" dt="2026-06-14T14:28:23.896" v="8059"/>
          <ac:spMkLst>
            <pc:docMk/>
            <pc:sldMk cId="3826787863" sldId="268"/>
            <ac:spMk id="6" creationId="{F6DAA3E5-3180-FBDF-E723-F34553FF7A6F}"/>
          </ac:spMkLst>
        </pc:spChg>
        <pc:spChg chg="mod">
          <ac:chgData name="Aamina Faruki (2508586)" userId="d4849c15-55c6-4d8f-a05d-613b6627c503" providerId="ADAL" clId="{B992D95E-4122-469D-B7BB-4B01BDBB8054}" dt="2026-06-14T14:26:28.913" v="8055" actId="20577"/>
          <ac:spMkLst>
            <pc:docMk/>
            <pc:sldMk cId="3826787863" sldId="268"/>
            <ac:spMk id="7" creationId="{F5294F1C-4CE4-A36A-AE1F-524D5B4114CC}"/>
          </ac:spMkLst>
        </pc:spChg>
        <pc:spChg chg="mod">
          <ac:chgData name="Aamina Faruki (2508586)" userId="d4849c15-55c6-4d8f-a05d-613b6627c503" providerId="ADAL" clId="{B992D95E-4122-469D-B7BB-4B01BDBB8054}" dt="2026-06-14T18:18:48.803" v="8161" actId="20577"/>
          <ac:spMkLst>
            <pc:docMk/>
            <pc:sldMk cId="3826787863" sldId="268"/>
            <ac:spMk id="8" creationId="{BCCA22A8-6E6E-6776-650D-DF2297E2AA9D}"/>
          </ac:spMkLst>
        </pc:spChg>
        <pc:spChg chg="add mod">
          <ac:chgData name="Aamina Faruki (2508586)" userId="d4849c15-55c6-4d8f-a05d-613b6627c503" providerId="ADAL" clId="{B992D95E-4122-469D-B7BB-4B01BDBB8054}" dt="2026-06-14T20:45:50.770" v="11901" actId="20577"/>
          <ac:spMkLst>
            <pc:docMk/>
            <pc:sldMk cId="3826787863" sldId="268"/>
            <ac:spMk id="11" creationId="{8BEFEA84-A1B4-7A81-8FC8-75D2ED4D8FEF}"/>
          </ac:spMkLst>
        </pc:spChg>
        <pc:picChg chg="add mod">
          <ac:chgData name="Aamina Faruki (2508586)" userId="d4849c15-55c6-4d8f-a05d-613b6627c503" providerId="ADAL" clId="{B992D95E-4122-469D-B7BB-4B01BDBB8054}" dt="2026-06-14T19:19:24.867" v="11617" actId="1076"/>
          <ac:picMkLst>
            <pc:docMk/>
            <pc:sldMk cId="3826787863" sldId="268"/>
            <ac:picMk id="10" creationId="{8D235287-8375-A05E-B9F8-486032B18245}"/>
          </ac:picMkLst>
        </pc:picChg>
      </pc:sldChg>
      <pc:sldChg chg="modSp new mod modAnim">
        <pc:chgData name="Aamina Faruki (2508586)" userId="d4849c15-55c6-4d8f-a05d-613b6627c503" providerId="ADAL" clId="{B992D95E-4122-469D-B7BB-4B01BDBB8054}" dt="2026-06-14T20:45:25.878" v="11887" actId="1076"/>
        <pc:sldMkLst>
          <pc:docMk/>
          <pc:sldMk cId="1423748599" sldId="269"/>
        </pc:sldMkLst>
        <pc:spChg chg="mod">
          <ac:chgData name="Aamina Faruki (2508586)" userId="d4849c15-55c6-4d8f-a05d-613b6627c503" providerId="ADAL" clId="{B992D95E-4122-469D-B7BB-4B01BDBB8054}" dt="2026-06-14T14:27:13.315" v="8057"/>
          <ac:spMkLst>
            <pc:docMk/>
            <pc:sldMk cId="1423748599" sldId="269"/>
            <ac:spMk id="2" creationId="{1A585343-0E02-E7F6-C2A2-8137BDE7D426}"/>
          </ac:spMkLst>
        </pc:spChg>
        <pc:spChg chg="mod">
          <ac:chgData name="Aamina Faruki (2508586)" userId="d4849c15-55c6-4d8f-a05d-613b6627c503" providerId="ADAL" clId="{B992D95E-4122-469D-B7BB-4B01BDBB8054}" dt="2026-06-14T18:40:23.111" v="9075" actId="14100"/>
          <ac:spMkLst>
            <pc:docMk/>
            <pc:sldMk cId="1423748599" sldId="269"/>
            <ac:spMk id="3" creationId="{93D046CF-A579-1E74-B597-7D01C965A8D1}"/>
          </ac:spMkLst>
        </pc:spChg>
        <pc:spChg chg="mod">
          <ac:chgData name="Aamina Faruki (2508586)" userId="d4849c15-55c6-4d8f-a05d-613b6627c503" providerId="ADAL" clId="{B992D95E-4122-469D-B7BB-4B01BDBB8054}" dt="2026-06-14T20:45:18.979" v="11885" actId="1076"/>
          <ac:spMkLst>
            <pc:docMk/>
            <pc:sldMk cId="1423748599" sldId="269"/>
            <ac:spMk id="4" creationId="{E9B1E40E-6151-D44E-9BCB-4B10EB9D5A92}"/>
          </ac:spMkLst>
        </pc:spChg>
        <pc:spChg chg="mod">
          <ac:chgData name="Aamina Faruki (2508586)" userId="d4849c15-55c6-4d8f-a05d-613b6627c503" providerId="ADAL" clId="{B992D95E-4122-469D-B7BB-4B01BDBB8054}" dt="2026-06-14T18:40:27.966" v="9076" actId="1076"/>
          <ac:spMkLst>
            <pc:docMk/>
            <pc:sldMk cId="1423748599" sldId="269"/>
            <ac:spMk id="5" creationId="{526B7A09-0BAA-8788-F3DD-CBE57D8EB90D}"/>
          </ac:spMkLst>
        </pc:spChg>
        <pc:spChg chg="mod">
          <ac:chgData name="Aamina Faruki (2508586)" userId="d4849c15-55c6-4d8f-a05d-613b6627c503" providerId="ADAL" clId="{B992D95E-4122-469D-B7BB-4B01BDBB8054}" dt="2026-06-14T20:45:21.888" v="11886" actId="1076"/>
          <ac:spMkLst>
            <pc:docMk/>
            <pc:sldMk cId="1423748599" sldId="269"/>
            <ac:spMk id="6" creationId="{5830F674-4085-2CE3-1795-B8B9DA042055}"/>
          </ac:spMkLst>
        </pc:spChg>
        <pc:spChg chg="mod">
          <ac:chgData name="Aamina Faruki (2508586)" userId="d4849c15-55c6-4d8f-a05d-613b6627c503" providerId="ADAL" clId="{B992D95E-4122-469D-B7BB-4B01BDBB8054}" dt="2026-06-14T18:44:08.127" v="9544" actId="1076"/>
          <ac:spMkLst>
            <pc:docMk/>
            <pc:sldMk cId="1423748599" sldId="269"/>
            <ac:spMk id="7" creationId="{6EEAD1A7-5EE9-A984-D6BA-CF7EDAD981F9}"/>
          </ac:spMkLst>
        </pc:spChg>
        <pc:spChg chg="mod">
          <ac:chgData name="Aamina Faruki (2508586)" userId="d4849c15-55c6-4d8f-a05d-613b6627c503" providerId="ADAL" clId="{B992D95E-4122-469D-B7BB-4B01BDBB8054}" dt="2026-06-14T20:45:25.878" v="11887" actId="1076"/>
          <ac:spMkLst>
            <pc:docMk/>
            <pc:sldMk cId="1423748599" sldId="269"/>
            <ac:spMk id="8" creationId="{EFAC41A3-7F62-804D-3A8A-D662A62BB46D}"/>
          </ac:spMkLst>
        </pc:spChg>
      </pc:sldChg>
      <pc:sldChg chg="addSp modSp new mod">
        <pc:chgData name="Aamina Faruki (2508586)" userId="d4849c15-55c6-4d8f-a05d-613b6627c503" providerId="ADAL" clId="{B992D95E-4122-469D-B7BB-4B01BDBB8054}" dt="2026-06-14T20:48:34.172" v="11958" actId="20577"/>
        <pc:sldMkLst>
          <pc:docMk/>
          <pc:sldMk cId="27901113" sldId="270"/>
        </pc:sldMkLst>
        <pc:spChg chg="add mod">
          <ac:chgData name="Aamina Faruki (2508586)" userId="d4849c15-55c6-4d8f-a05d-613b6627c503" providerId="ADAL" clId="{B992D95E-4122-469D-B7BB-4B01BDBB8054}" dt="2026-06-14T20:48:34.172" v="11958" actId="20577"/>
          <ac:spMkLst>
            <pc:docMk/>
            <pc:sldMk cId="27901113" sldId="270"/>
            <ac:spMk id="2" creationId="{F1544FCC-785B-71F6-2AA0-7E2BE4552AC8}"/>
          </ac:spMkLst>
        </pc:spChg>
      </pc:sldChg>
      <pc:sldChg chg="modSp new del mod">
        <pc:chgData name="Aamina Faruki (2508586)" userId="d4849c15-55c6-4d8f-a05d-613b6627c503" providerId="ADAL" clId="{B992D95E-4122-469D-B7BB-4B01BDBB8054}" dt="2026-06-14T14:28:59.211" v="8069" actId="47"/>
        <pc:sldMkLst>
          <pc:docMk/>
          <pc:sldMk cId="3131407322" sldId="270"/>
        </pc:sldMkLst>
        <pc:spChg chg="mod">
          <ac:chgData name="Aamina Faruki (2508586)" userId="d4849c15-55c6-4d8f-a05d-613b6627c503" providerId="ADAL" clId="{B992D95E-4122-469D-B7BB-4B01BDBB8054}" dt="2026-06-14T14:28:54.258" v="8068" actId="6549"/>
          <ac:spMkLst>
            <pc:docMk/>
            <pc:sldMk cId="3131407322" sldId="270"/>
            <ac:spMk id="3" creationId="{FFBBB9D2-5B8B-88FE-ECA9-7AF0E1F168EC}"/>
          </ac:spMkLst>
        </pc:spChg>
      </pc:sldChg>
      <pc:sldChg chg="addSp delSp modSp new mod ord setBg modAnim">
        <pc:chgData name="Aamina Faruki (2508586)" userId="d4849c15-55c6-4d8f-a05d-613b6627c503" providerId="ADAL" clId="{B992D95E-4122-469D-B7BB-4B01BDBB8054}" dt="2026-06-14T20:45:06.543" v="11884"/>
        <pc:sldMkLst>
          <pc:docMk/>
          <pc:sldMk cId="2465267818" sldId="271"/>
        </pc:sldMkLst>
        <pc:spChg chg="mod">
          <ac:chgData name="Aamina Faruki (2508586)" userId="d4849c15-55c6-4d8f-a05d-613b6627c503" providerId="ADAL" clId="{B992D95E-4122-469D-B7BB-4B01BDBB8054}" dt="2026-06-14T19:01:42.657" v="10790" actId="26606"/>
          <ac:spMkLst>
            <pc:docMk/>
            <pc:sldMk cId="2465267818" sldId="271"/>
            <ac:spMk id="2" creationId="{E5DCE35B-4BDB-5037-B1FD-C737589FBA86}"/>
          </ac:spMkLst>
        </pc:spChg>
        <pc:spChg chg="mod">
          <ac:chgData name="Aamina Faruki (2508586)" userId="d4849c15-55c6-4d8f-a05d-613b6627c503" providerId="ADAL" clId="{B992D95E-4122-469D-B7BB-4B01BDBB8054}" dt="2026-06-14T19:03:30.926" v="10826" actId="255"/>
          <ac:spMkLst>
            <pc:docMk/>
            <pc:sldMk cId="2465267818" sldId="271"/>
            <ac:spMk id="3" creationId="{CD352D91-0545-B25A-8CE7-13FEEA9CFCDB}"/>
          </ac:spMkLst>
        </pc:spChg>
        <pc:spChg chg="add mod">
          <ac:chgData name="Aamina Faruki (2508586)" userId="d4849c15-55c6-4d8f-a05d-613b6627c503" providerId="ADAL" clId="{B992D95E-4122-469D-B7BB-4B01BDBB8054}" dt="2026-06-14T19:02:25.542" v="10793" actId="1076"/>
          <ac:spMkLst>
            <pc:docMk/>
            <pc:sldMk cId="2465267818" sldId="271"/>
            <ac:spMk id="6" creationId="{2D7B8E44-0B35-D6FC-DE6A-BE6E736CD519}"/>
          </ac:spMkLst>
        </pc:spChg>
        <pc:spChg chg="add del">
          <ac:chgData name="Aamina Faruki (2508586)" userId="d4849c15-55c6-4d8f-a05d-613b6627c503" providerId="ADAL" clId="{B992D95E-4122-469D-B7BB-4B01BDBB8054}" dt="2026-06-14T19:01:39.160" v="10783" actId="26606"/>
          <ac:spMkLst>
            <pc:docMk/>
            <pc:sldMk cId="2465267818" sldId="271"/>
            <ac:spMk id="10" creationId="{72B9C142-459A-45F1-9E87-0DE4F76DC35E}"/>
          </ac:spMkLst>
        </pc:spChg>
        <pc:spChg chg="add del">
          <ac:chgData name="Aamina Faruki (2508586)" userId="d4849c15-55c6-4d8f-a05d-613b6627c503" providerId="ADAL" clId="{B992D95E-4122-469D-B7BB-4B01BDBB8054}" dt="2026-06-14T19:01:39.160" v="10783" actId="26606"/>
          <ac:spMkLst>
            <pc:docMk/>
            <pc:sldMk cId="2465267818" sldId="271"/>
            <ac:spMk id="14" creationId="{E72C6208-222C-4F12-A931-F9679C4AD94B}"/>
          </ac:spMkLst>
        </pc:spChg>
        <pc:spChg chg="add del">
          <ac:chgData name="Aamina Faruki (2508586)" userId="d4849c15-55c6-4d8f-a05d-613b6627c503" providerId="ADAL" clId="{B992D95E-4122-469D-B7BB-4B01BDBB8054}" dt="2026-06-14T19:01:39.160" v="10783" actId="26606"/>
          <ac:spMkLst>
            <pc:docMk/>
            <pc:sldMk cId="2465267818" sldId="271"/>
            <ac:spMk id="16" creationId="{6AECF4AC-7938-4D2D-B9B9-96F4759E3E14}"/>
          </ac:spMkLst>
        </pc:spChg>
        <pc:spChg chg="add del">
          <ac:chgData name="Aamina Faruki (2508586)" userId="d4849c15-55c6-4d8f-a05d-613b6627c503" providerId="ADAL" clId="{B992D95E-4122-469D-B7BB-4B01BDBB8054}" dt="2026-06-14T19:01:41.089" v="10785" actId="26606"/>
          <ac:spMkLst>
            <pc:docMk/>
            <pc:sldMk cId="2465267818" sldId="271"/>
            <ac:spMk id="20" creationId="{9EE7B51F-48C7-462A-9D97-E2312C6D6BE5}"/>
          </ac:spMkLst>
        </pc:spChg>
        <pc:spChg chg="add del">
          <ac:chgData name="Aamina Faruki (2508586)" userId="d4849c15-55c6-4d8f-a05d-613b6627c503" providerId="ADAL" clId="{B992D95E-4122-469D-B7BB-4B01BDBB8054}" dt="2026-06-14T19:01:41.089" v="10785" actId="26606"/>
          <ac:spMkLst>
            <pc:docMk/>
            <pc:sldMk cId="2465267818" sldId="271"/>
            <ac:spMk id="22" creationId="{16BCB05C-1FD0-49BA-9EDA-B4DC187DF54F}"/>
          </ac:spMkLst>
        </pc:spChg>
        <pc:spChg chg="add del">
          <ac:chgData name="Aamina Faruki (2508586)" userId="d4849c15-55c6-4d8f-a05d-613b6627c503" providerId="ADAL" clId="{B992D95E-4122-469D-B7BB-4B01BDBB8054}" dt="2026-06-14T19:01:41.089" v="10785" actId="26606"/>
          <ac:spMkLst>
            <pc:docMk/>
            <pc:sldMk cId="2465267818" sldId="271"/>
            <ac:spMk id="24" creationId="{2DBC9E4C-3AD9-4B8C-BB1F-BF2D6289E07B}"/>
          </ac:spMkLst>
        </pc:spChg>
        <pc:spChg chg="add del">
          <ac:chgData name="Aamina Faruki (2508586)" userId="d4849c15-55c6-4d8f-a05d-613b6627c503" providerId="ADAL" clId="{B992D95E-4122-469D-B7BB-4B01BDBB8054}" dt="2026-06-14T19:01:41.956" v="10787" actId="26606"/>
          <ac:spMkLst>
            <pc:docMk/>
            <pc:sldMk cId="2465267818" sldId="271"/>
            <ac:spMk id="26" creationId="{6F220A40-4B18-420B-95D0-FE08147D061B}"/>
          </ac:spMkLst>
        </pc:spChg>
        <pc:spChg chg="add del">
          <ac:chgData name="Aamina Faruki (2508586)" userId="d4849c15-55c6-4d8f-a05d-613b6627c503" providerId="ADAL" clId="{B992D95E-4122-469D-B7BB-4B01BDBB8054}" dt="2026-06-14T19:01:41.956" v="10787" actId="26606"/>
          <ac:spMkLst>
            <pc:docMk/>
            <pc:sldMk cId="2465267818" sldId="271"/>
            <ac:spMk id="28" creationId="{7D09F9FB-7397-4B6E-88E4-AD0749C1C375}"/>
          </ac:spMkLst>
        </pc:spChg>
        <pc:spChg chg="add del">
          <ac:chgData name="Aamina Faruki (2508586)" userId="d4849c15-55c6-4d8f-a05d-613b6627c503" providerId="ADAL" clId="{B992D95E-4122-469D-B7BB-4B01BDBB8054}" dt="2026-06-14T19:01:41.956" v="10787" actId="26606"/>
          <ac:spMkLst>
            <pc:docMk/>
            <pc:sldMk cId="2465267818" sldId="271"/>
            <ac:spMk id="29" creationId="{B59C2762-8840-40B6-9A31-43E08C87E70A}"/>
          </ac:spMkLst>
        </pc:spChg>
        <pc:spChg chg="add del">
          <ac:chgData name="Aamina Faruki (2508586)" userId="d4849c15-55c6-4d8f-a05d-613b6627c503" providerId="ADAL" clId="{B992D95E-4122-469D-B7BB-4B01BDBB8054}" dt="2026-06-14T19:01:41.956" v="10787" actId="26606"/>
          <ac:spMkLst>
            <pc:docMk/>
            <pc:sldMk cId="2465267818" sldId="271"/>
            <ac:spMk id="31" creationId="{186EB63A-BAD8-44C1-8D44-73BE908A1D7D}"/>
          </ac:spMkLst>
        </pc:spChg>
        <pc:spChg chg="add del">
          <ac:chgData name="Aamina Faruki (2508586)" userId="d4849c15-55c6-4d8f-a05d-613b6627c503" providerId="ADAL" clId="{B992D95E-4122-469D-B7BB-4B01BDBB8054}" dt="2026-06-14T19:01:42.643" v="10789" actId="26606"/>
          <ac:spMkLst>
            <pc:docMk/>
            <pc:sldMk cId="2465267818" sldId="271"/>
            <ac:spMk id="33" creationId="{9EE7B51F-48C7-462A-9D97-E2312C6D6BE5}"/>
          </ac:spMkLst>
        </pc:spChg>
        <pc:spChg chg="add del">
          <ac:chgData name="Aamina Faruki (2508586)" userId="d4849c15-55c6-4d8f-a05d-613b6627c503" providerId="ADAL" clId="{B992D95E-4122-469D-B7BB-4B01BDBB8054}" dt="2026-06-14T19:01:42.643" v="10789" actId="26606"/>
          <ac:spMkLst>
            <pc:docMk/>
            <pc:sldMk cId="2465267818" sldId="271"/>
            <ac:spMk id="35" creationId="{16BCB05C-1FD0-49BA-9EDA-B4DC187DF54F}"/>
          </ac:spMkLst>
        </pc:spChg>
        <pc:spChg chg="add del">
          <ac:chgData name="Aamina Faruki (2508586)" userId="d4849c15-55c6-4d8f-a05d-613b6627c503" providerId="ADAL" clId="{B992D95E-4122-469D-B7BB-4B01BDBB8054}" dt="2026-06-14T19:01:42.643" v="10789" actId="26606"/>
          <ac:spMkLst>
            <pc:docMk/>
            <pc:sldMk cId="2465267818" sldId="271"/>
            <ac:spMk id="37" creationId="{2DBC9E4C-3AD9-4B8C-BB1F-BF2D6289E07B}"/>
          </ac:spMkLst>
        </pc:spChg>
        <pc:spChg chg="add">
          <ac:chgData name="Aamina Faruki (2508586)" userId="d4849c15-55c6-4d8f-a05d-613b6627c503" providerId="ADAL" clId="{B992D95E-4122-469D-B7BB-4B01BDBB8054}" dt="2026-06-14T19:01:42.657" v="10790" actId="26606"/>
          <ac:spMkLst>
            <pc:docMk/>
            <pc:sldMk cId="2465267818" sldId="271"/>
            <ac:spMk id="39" creationId="{72B9C142-459A-45F1-9E87-0DE4F76DC35E}"/>
          </ac:spMkLst>
        </pc:spChg>
        <pc:spChg chg="add">
          <ac:chgData name="Aamina Faruki (2508586)" userId="d4849c15-55c6-4d8f-a05d-613b6627c503" providerId="ADAL" clId="{B992D95E-4122-469D-B7BB-4B01BDBB8054}" dt="2026-06-14T19:01:42.657" v="10790" actId="26606"/>
          <ac:spMkLst>
            <pc:docMk/>
            <pc:sldMk cId="2465267818" sldId="271"/>
            <ac:spMk id="41" creationId="{E72C6208-222C-4F12-A931-F9679C4AD94B}"/>
          </ac:spMkLst>
        </pc:spChg>
        <pc:spChg chg="add">
          <ac:chgData name="Aamina Faruki (2508586)" userId="d4849c15-55c6-4d8f-a05d-613b6627c503" providerId="ADAL" clId="{B992D95E-4122-469D-B7BB-4B01BDBB8054}" dt="2026-06-14T19:01:42.657" v="10790" actId="26606"/>
          <ac:spMkLst>
            <pc:docMk/>
            <pc:sldMk cId="2465267818" sldId="271"/>
            <ac:spMk id="42" creationId="{6AECF4AC-7938-4D2D-B9B9-96F4759E3E14}"/>
          </ac:spMkLst>
        </pc:spChg>
        <pc:picChg chg="add mod ord">
          <ac:chgData name="Aamina Faruki (2508586)" userId="d4849c15-55c6-4d8f-a05d-613b6627c503" providerId="ADAL" clId="{B992D95E-4122-469D-B7BB-4B01BDBB8054}" dt="2026-06-14T19:01:42.657" v="10790" actId="26606"/>
          <ac:picMkLst>
            <pc:docMk/>
            <pc:sldMk cId="2465267818" sldId="271"/>
            <ac:picMk id="5" creationId="{05857DE8-DAAF-443D-77A6-38BD72D6038C}"/>
          </ac:picMkLst>
        </pc:picChg>
        <pc:picChg chg="add del">
          <ac:chgData name="Aamina Faruki (2508586)" userId="d4849c15-55c6-4d8f-a05d-613b6627c503" providerId="ADAL" clId="{B992D95E-4122-469D-B7BB-4B01BDBB8054}" dt="2026-06-14T19:01:39.160" v="10783" actId="26606"/>
          <ac:picMkLst>
            <pc:docMk/>
            <pc:sldMk cId="2465267818" sldId="271"/>
            <ac:picMk id="12" creationId="{6B286538-0E8E-4225-B3E3-B8EF6E16FDD2}"/>
          </ac:picMkLst>
        </pc:picChg>
        <pc:picChg chg="add del">
          <ac:chgData name="Aamina Faruki (2508586)" userId="d4849c15-55c6-4d8f-a05d-613b6627c503" providerId="ADAL" clId="{B992D95E-4122-469D-B7BB-4B01BDBB8054}" dt="2026-06-14T19:01:39.160" v="10783" actId="26606"/>
          <ac:picMkLst>
            <pc:docMk/>
            <pc:sldMk cId="2465267818" sldId="271"/>
            <ac:picMk id="18" creationId="{2578723F-EB68-4332-A8B8-C1ECCDBB0A68}"/>
          </ac:picMkLst>
        </pc:picChg>
        <pc:picChg chg="add del">
          <ac:chgData name="Aamina Faruki (2508586)" userId="d4849c15-55c6-4d8f-a05d-613b6627c503" providerId="ADAL" clId="{B992D95E-4122-469D-B7BB-4B01BDBB8054}" dt="2026-06-14T19:01:41.089" v="10785" actId="26606"/>
          <ac:picMkLst>
            <pc:docMk/>
            <pc:sldMk cId="2465267818" sldId="271"/>
            <ac:picMk id="21" creationId="{95898047-379F-4560-8358-AE3C599461AB}"/>
          </ac:picMkLst>
        </pc:picChg>
        <pc:picChg chg="add del">
          <ac:chgData name="Aamina Faruki (2508586)" userId="d4849c15-55c6-4d8f-a05d-613b6627c503" providerId="ADAL" clId="{B992D95E-4122-469D-B7BB-4B01BDBB8054}" dt="2026-06-14T19:01:41.089" v="10785" actId="26606"/>
          <ac:picMkLst>
            <pc:docMk/>
            <pc:sldMk cId="2465267818" sldId="271"/>
            <ac:picMk id="23" creationId="{B2F401ED-0335-4F50-B38D-05559C4B2C3F}"/>
          </ac:picMkLst>
        </pc:picChg>
        <pc:picChg chg="add del">
          <ac:chgData name="Aamina Faruki (2508586)" userId="d4849c15-55c6-4d8f-a05d-613b6627c503" providerId="ADAL" clId="{B992D95E-4122-469D-B7BB-4B01BDBB8054}" dt="2026-06-14T19:01:41.956" v="10787" actId="26606"/>
          <ac:picMkLst>
            <pc:docMk/>
            <pc:sldMk cId="2465267818" sldId="271"/>
            <ac:picMk id="27" creationId="{12A558B5-FAB6-4B49-A2BC-116B5A7A8291}"/>
          </ac:picMkLst>
        </pc:picChg>
        <pc:picChg chg="add del">
          <ac:chgData name="Aamina Faruki (2508586)" userId="d4849c15-55c6-4d8f-a05d-613b6627c503" providerId="ADAL" clId="{B992D95E-4122-469D-B7BB-4B01BDBB8054}" dt="2026-06-14T19:01:41.956" v="10787" actId="26606"/>
          <ac:picMkLst>
            <pc:docMk/>
            <pc:sldMk cId="2465267818" sldId="271"/>
            <ac:picMk id="30" creationId="{4F4A7334-645F-4132-929A-EA1A55ACE107}"/>
          </ac:picMkLst>
        </pc:picChg>
        <pc:picChg chg="add del">
          <ac:chgData name="Aamina Faruki (2508586)" userId="d4849c15-55c6-4d8f-a05d-613b6627c503" providerId="ADAL" clId="{B992D95E-4122-469D-B7BB-4B01BDBB8054}" dt="2026-06-14T19:01:42.643" v="10789" actId="26606"/>
          <ac:picMkLst>
            <pc:docMk/>
            <pc:sldMk cId="2465267818" sldId="271"/>
            <ac:picMk id="34" creationId="{95898047-379F-4560-8358-AE3C599461AB}"/>
          </ac:picMkLst>
        </pc:picChg>
        <pc:picChg chg="add del">
          <ac:chgData name="Aamina Faruki (2508586)" userId="d4849c15-55c6-4d8f-a05d-613b6627c503" providerId="ADAL" clId="{B992D95E-4122-469D-B7BB-4B01BDBB8054}" dt="2026-06-14T19:01:42.643" v="10789" actId="26606"/>
          <ac:picMkLst>
            <pc:docMk/>
            <pc:sldMk cId="2465267818" sldId="271"/>
            <ac:picMk id="36" creationId="{B2F401ED-0335-4F50-B38D-05559C4B2C3F}"/>
          </ac:picMkLst>
        </pc:picChg>
        <pc:picChg chg="add">
          <ac:chgData name="Aamina Faruki (2508586)" userId="d4849c15-55c6-4d8f-a05d-613b6627c503" providerId="ADAL" clId="{B992D95E-4122-469D-B7BB-4B01BDBB8054}" dt="2026-06-14T19:01:42.657" v="10790" actId="26606"/>
          <ac:picMkLst>
            <pc:docMk/>
            <pc:sldMk cId="2465267818" sldId="271"/>
            <ac:picMk id="40" creationId="{6B286538-0E8E-4225-B3E3-B8EF6E16FDD2}"/>
          </ac:picMkLst>
        </pc:picChg>
        <pc:picChg chg="add">
          <ac:chgData name="Aamina Faruki (2508586)" userId="d4849c15-55c6-4d8f-a05d-613b6627c503" providerId="ADAL" clId="{B992D95E-4122-469D-B7BB-4B01BDBB8054}" dt="2026-06-14T19:01:42.657" v="10790" actId="26606"/>
          <ac:picMkLst>
            <pc:docMk/>
            <pc:sldMk cId="2465267818" sldId="271"/>
            <ac:picMk id="43" creationId="{2578723F-EB68-4332-A8B8-C1ECCDBB0A68}"/>
          </ac:picMkLst>
        </pc:picChg>
      </pc:sldChg>
      <pc:sldChg chg="addSp delSp modSp new mod modAnim">
        <pc:chgData name="Aamina Faruki (2508586)" userId="d4849c15-55c6-4d8f-a05d-613b6627c503" providerId="ADAL" clId="{B992D95E-4122-469D-B7BB-4B01BDBB8054}" dt="2026-06-14T20:41:29.338" v="11882"/>
        <pc:sldMkLst>
          <pc:docMk/>
          <pc:sldMk cId="2332230384" sldId="272"/>
        </pc:sldMkLst>
        <pc:spChg chg="mod">
          <ac:chgData name="Aamina Faruki (2508586)" userId="d4849c15-55c6-4d8f-a05d-613b6627c503" providerId="ADAL" clId="{B992D95E-4122-469D-B7BB-4B01BDBB8054}" dt="2026-06-14T20:15:54.628" v="11705" actId="20577"/>
          <ac:spMkLst>
            <pc:docMk/>
            <pc:sldMk cId="2332230384" sldId="272"/>
            <ac:spMk id="2" creationId="{7308AC42-8BD4-7182-8C18-FF4A92F09E11}"/>
          </ac:spMkLst>
        </pc:spChg>
        <pc:spChg chg="del mod">
          <ac:chgData name="Aamina Faruki (2508586)" userId="d4849c15-55c6-4d8f-a05d-613b6627c503" providerId="ADAL" clId="{B992D95E-4122-469D-B7BB-4B01BDBB8054}" dt="2026-06-14T20:16:14.607" v="11707" actId="478"/>
          <ac:spMkLst>
            <pc:docMk/>
            <pc:sldMk cId="2332230384" sldId="272"/>
            <ac:spMk id="3" creationId="{D0FC57D5-12B6-9751-FA7A-53178C24BC31}"/>
          </ac:spMkLst>
        </pc:spChg>
        <pc:spChg chg="mod">
          <ac:chgData name="Aamina Faruki (2508586)" userId="d4849c15-55c6-4d8f-a05d-613b6627c503" providerId="ADAL" clId="{B992D95E-4122-469D-B7BB-4B01BDBB8054}" dt="2026-06-14T20:28:23.132" v="11824"/>
          <ac:spMkLst>
            <pc:docMk/>
            <pc:sldMk cId="2332230384" sldId="272"/>
            <ac:spMk id="4" creationId="{29E45187-2CB9-0E71-6B22-AC4A1D32EB61}"/>
          </ac:spMkLst>
        </pc:spChg>
        <pc:spChg chg="mod">
          <ac:chgData name="Aamina Faruki (2508586)" userId="d4849c15-55c6-4d8f-a05d-613b6627c503" providerId="ADAL" clId="{B992D95E-4122-469D-B7BB-4B01BDBB8054}" dt="2026-06-14T20:21:45.448" v="11816" actId="1076"/>
          <ac:spMkLst>
            <pc:docMk/>
            <pc:sldMk cId="2332230384" sldId="272"/>
            <ac:spMk id="5" creationId="{0B38CB9D-B152-8D60-45BF-C06544277E5E}"/>
          </ac:spMkLst>
        </pc:spChg>
        <pc:spChg chg="mod">
          <ac:chgData name="Aamina Faruki (2508586)" userId="d4849c15-55c6-4d8f-a05d-613b6627c503" providerId="ADAL" clId="{B992D95E-4122-469D-B7BB-4B01BDBB8054}" dt="2026-06-14T20:28:30.037" v="11829"/>
          <ac:spMkLst>
            <pc:docMk/>
            <pc:sldMk cId="2332230384" sldId="272"/>
            <ac:spMk id="6" creationId="{D243FE21-E91D-FA0D-F454-3D63BCAADE11}"/>
          </ac:spMkLst>
        </pc:spChg>
        <pc:spChg chg="mod">
          <ac:chgData name="Aamina Faruki (2508586)" userId="d4849c15-55c6-4d8f-a05d-613b6627c503" providerId="ADAL" clId="{B992D95E-4122-469D-B7BB-4B01BDBB8054}" dt="2026-06-14T20:21:54.510" v="11819" actId="1076"/>
          <ac:spMkLst>
            <pc:docMk/>
            <pc:sldMk cId="2332230384" sldId="272"/>
            <ac:spMk id="7" creationId="{974376BD-7688-9A53-A300-9C2591DD7A4F}"/>
          </ac:spMkLst>
        </pc:spChg>
        <pc:spChg chg="mod">
          <ac:chgData name="Aamina Faruki (2508586)" userId="d4849c15-55c6-4d8f-a05d-613b6627c503" providerId="ADAL" clId="{B992D95E-4122-469D-B7BB-4B01BDBB8054}" dt="2026-06-14T20:19:07.168" v="11791" actId="20577"/>
          <ac:spMkLst>
            <pc:docMk/>
            <pc:sldMk cId="2332230384" sldId="272"/>
            <ac:spMk id="8" creationId="{A68ED6ED-C532-6ED5-946D-4FD993717C87}"/>
          </ac:spMkLst>
        </pc:spChg>
        <pc:spChg chg="add mod">
          <ac:chgData name="Aamina Faruki (2508586)" userId="d4849c15-55c6-4d8f-a05d-613b6627c503" providerId="ADAL" clId="{B992D95E-4122-469D-B7BB-4B01BDBB8054}" dt="2026-06-14T20:21:48.903" v="11817" actId="1076"/>
          <ac:spMkLst>
            <pc:docMk/>
            <pc:sldMk cId="2332230384" sldId="272"/>
            <ac:spMk id="10" creationId="{DEA72A8A-5E59-2EC0-DD3B-945DDBD864D1}"/>
          </ac:spMkLst>
        </pc:spChg>
        <pc:spChg chg="add mod">
          <ac:chgData name="Aamina Faruki (2508586)" userId="d4849c15-55c6-4d8f-a05d-613b6627c503" providerId="ADAL" clId="{B992D95E-4122-469D-B7BB-4B01BDBB8054}" dt="2026-06-14T20:28:53.981" v="11835" actId="2711"/>
          <ac:spMkLst>
            <pc:docMk/>
            <pc:sldMk cId="2332230384" sldId="272"/>
            <ac:spMk id="11" creationId="{5B2CD58F-FFDC-DD0F-96A7-B652BD68826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54610-6F9B-4C40-A505-6F47D33122BA}"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E2362-3A37-4792-9FA0-E314286B9822}" type="slidenum">
              <a:rPr lang="en-GB" smtClean="0"/>
              <a:t>‹#›</a:t>
            </a:fld>
            <a:endParaRPr lang="en-GB"/>
          </a:p>
        </p:txBody>
      </p:sp>
    </p:spTree>
    <p:extLst>
      <p:ext uri="{BB962C8B-B14F-4D97-AF65-F5344CB8AC3E}">
        <p14:creationId xmlns:p14="http://schemas.microsoft.com/office/powerpoint/2010/main" val="1890428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DE2362-3A37-4792-9FA0-E314286B9822}" type="slidenum">
              <a:rPr lang="en-GB" smtClean="0"/>
              <a:t>4</a:t>
            </a:fld>
            <a:endParaRPr lang="en-GB" dirty="0"/>
          </a:p>
        </p:txBody>
      </p:sp>
    </p:spTree>
    <p:extLst>
      <p:ext uri="{BB962C8B-B14F-4D97-AF65-F5344CB8AC3E}">
        <p14:creationId xmlns:p14="http://schemas.microsoft.com/office/powerpoint/2010/main" val="110750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0C497D-1539-40DB-B18F-4932234FAC3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33572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0C497D-1539-40DB-B18F-4932234FAC3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759786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0C497D-1539-40DB-B18F-4932234FAC3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123297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1628110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0C497D-1539-40DB-B18F-4932234FAC31}"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4155535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0C497D-1539-40DB-B18F-4932234FAC31}"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311132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F20C497D-1539-40DB-B18F-4932234FAC31}"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3911160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1040959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2216898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396058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3588706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8282EB-AD3A-4A02-8547-C40252FD50A6}"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118747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0C497D-1539-40DB-B18F-4932234FAC31}"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2446899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20C497D-1539-40DB-B18F-4932234FAC31}"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1111024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20C497D-1539-40DB-B18F-4932234FAC31}"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481290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0C497D-1539-40DB-B18F-4932234FAC31}"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8282EB-AD3A-4A02-8547-C40252FD50A6}" type="slidenum">
              <a:rPr lang="en-GB" smtClean="0"/>
              <a:t>‹#›</a:t>
            </a:fld>
            <a:endParaRPr lang="en-GB"/>
          </a:p>
        </p:txBody>
      </p:sp>
    </p:spTree>
    <p:extLst>
      <p:ext uri="{BB962C8B-B14F-4D97-AF65-F5344CB8AC3E}">
        <p14:creationId xmlns:p14="http://schemas.microsoft.com/office/powerpoint/2010/main" val="1204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20C497D-1539-40DB-B18F-4932234FAC31}" type="datetimeFigureOut">
              <a:rPr lang="en-GB" smtClean="0"/>
              <a:t>14/06/2026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E08282EB-AD3A-4A02-8547-C40252FD50A6}" type="slidenum">
              <a:rPr lang="en-GB" smtClean="0"/>
              <a:t>‹#›</a:t>
            </a:fld>
            <a:endParaRPr lang="en-GB"/>
          </a:p>
        </p:txBody>
      </p:sp>
    </p:spTree>
    <p:extLst>
      <p:ext uri="{BB962C8B-B14F-4D97-AF65-F5344CB8AC3E}">
        <p14:creationId xmlns:p14="http://schemas.microsoft.com/office/powerpoint/2010/main" val="390441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20C497D-1539-40DB-B18F-4932234FAC31}" type="datetimeFigureOut">
              <a:rPr lang="en-GB" smtClean="0"/>
              <a:t>14/06/2026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E08282EB-AD3A-4A02-8547-C40252FD50A6}" type="slidenum">
              <a:rPr lang="en-GB" smtClean="0"/>
              <a:t>‹#›</a:t>
            </a:fld>
            <a:endParaRPr lang="en-GB"/>
          </a:p>
        </p:txBody>
      </p:sp>
    </p:spTree>
    <p:extLst>
      <p:ext uri="{BB962C8B-B14F-4D97-AF65-F5344CB8AC3E}">
        <p14:creationId xmlns:p14="http://schemas.microsoft.com/office/powerpoint/2010/main" val="3779314451"/>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8" Type="http://schemas.openxmlformats.org/officeDocument/2006/relationships/hyperlink" Target="https://www.sandstonecare.com/blog/attachment-styles/" TargetMode="External"/><Relationship Id="rId3" Type="http://schemas.openxmlformats.org/officeDocument/2006/relationships/hyperlink" Target="https://www.simplypsychology.org/bowlby.html" TargetMode="External"/><Relationship Id="rId7" Type="http://schemas.openxmlformats.org/officeDocument/2006/relationships/hyperlink" Target="https://www.helpguide.org/relationships/social-connection/attachment-and-adult-relationships" TargetMode="External"/><Relationship Id="rId2" Type="http://schemas.openxmlformats.org/officeDocument/2006/relationships/hyperlink" Target="https://www.dreamstime.com/conclusion-sticker-sign-transparent-background-rectangular-button-image375135847" TargetMode="External"/><Relationship Id="rId1" Type="http://schemas.openxmlformats.org/officeDocument/2006/relationships/slideLayout" Target="../slideLayouts/slideLayout7.xml"/><Relationship Id="rId6" Type="http://schemas.openxmlformats.org/officeDocument/2006/relationships/hyperlink" Target="https://www.psychologytoday.com/gb/basics/nature-vs-nurture" TargetMode="External"/><Relationship Id="rId5" Type="http://schemas.openxmlformats.org/officeDocument/2006/relationships/hyperlink" Target="https://www.norfolkepss.org.uk/supporting-children-with-attachment-difficulties-information-for-parentscarers/" TargetMode="External"/><Relationship Id="rId10" Type="http://schemas.openxmlformats.org/officeDocument/2006/relationships/hyperlink" Target="https://public.prismbrainmapping.com/blog-nature-vs-nature-03/" TargetMode="External"/><Relationship Id="rId4" Type="http://schemas.openxmlformats.org/officeDocument/2006/relationships/hyperlink" Target="https://www.structural-learning.com/post/bowlbys-attachment-theory" TargetMode="External"/><Relationship Id="rId9" Type="http://schemas.openxmlformats.org/officeDocument/2006/relationships/hyperlink" Target="https://centreforearlychildhood.org/news-insights/guest-essays/attachment-social-emotional-developmen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studocu.com/en-gb/messages/question/11868272/what-are-the-limitations-of-bowlbys-theories-on-early-childhood-attachment" TargetMode="External"/><Relationship Id="rId2" Type="http://schemas.openxmlformats.org/officeDocument/2006/relationships/hyperlink" Target="https://www.studocu.com/en-gb/messages/question/5840650/what-are-the-pros-and-cons-of-john-bowlbys-research" TargetMode="External"/><Relationship Id="rId1" Type="http://schemas.openxmlformats.org/officeDocument/2006/relationships/slideLayout" Target="../slideLayouts/slideLayout7.xml"/><Relationship Id="rId4" Type="http://schemas.openxmlformats.org/officeDocument/2006/relationships/hyperlink" Target="https://www.birminghamchildrenstrust.co.uk/info/4/information_for_families_and_carers/60/additional_help_for_families_think_fami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9C91-252B-9853-C485-9A68C50D21C0}"/>
              </a:ext>
            </a:extLst>
          </p:cNvPr>
          <p:cNvSpPr>
            <a:spLocks noGrp="1"/>
          </p:cNvSpPr>
          <p:nvPr>
            <p:ph type="ctrTitle"/>
          </p:nvPr>
        </p:nvSpPr>
        <p:spPr/>
        <p:txBody>
          <a:bodyPr>
            <a:normAutofit/>
          </a:bodyPr>
          <a:lstStyle/>
          <a:p>
            <a:r>
              <a:rPr lang="en-GB" sz="4000" dirty="0"/>
              <a:t>Bowlsby’s attachment theory, understanding Isaacs development</a:t>
            </a:r>
          </a:p>
        </p:txBody>
      </p:sp>
      <p:sp>
        <p:nvSpPr>
          <p:cNvPr id="3" name="Subtitle 2">
            <a:extLst>
              <a:ext uri="{FF2B5EF4-FFF2-40B4-BE49-F238E27FC236}">
                <a16:creationId xmlns:a16="http://schemas.microsoft.com/office/drawing/2014/main" id="{864581BC-250D-3092-789E-083DE22CB975}"/>
              </a:ext>
            </a:extLst>
          </p:cNvPr>
          <p:cNvSpPr>
            <a:spLocks noGrp="1"/>
          </p:cNvSpPr>
          <p:nvPr>
            <p:ph type="subTitle" idx="1"/>
          </p:nvPr>
        </p:nvSpPr>
        <p:spPr/>
        <p:txBody>
          <a:bodyPr>
            <a:normAutofit lnSpcReduction="10000"/>
          </a:bodyPr>
          <a:lstStyle/>
          <a:p>
            <a:r>
              <a:rPr lang="en-GB" dirty="0"/>
              <a:t>Aamina Faruki</a:t>
            </a:r>
          </a:p>
          <a:p>
            <a:r>
              <a:rPr lang="en-GB" dirty="0"/>
              <a:t>Student number -2508585</a:t>
            </a:r>
          </a:p>
          <a:p>
            <a:r>
              <a:rPr lang="en-GB" dirty="0"/>
              <a:t>Module name </a:t>
            </a:r>
          </a:p>
        </p:txBody>
      </p:sp>
    </p:spTree>
    <p:extLst>
      <p:ext uri="{BB962C8B-B14F-4D97-AF65-F5344CB8AC3E}">
        <p14:creationId xmlns:p14="http://schemas.microsoft.com/office/powerpoint/2010/main" val="2206089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C8EF-C538-80A9-1F4A-11FF05B295E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r>
              <a:rPr lang="en-GB" dirty="0"/>
              <a:t> </a:t>
            </a:r>
          </a:p>
        </p:txBody>
      </p:sp>
      <p:sp>
        <p:nvSpPr>
          <p:cNvPr id="3" name="Content Placeholder 2">
            <a:extLst>
              <a:ext uri="{FF2B5EF4-FFF2-40B4-BE49-F238E27FC236}">
                <a16:creationId xmlns:a16="http://schemas.microsoft.com/office/drawing/2014/main" id="{5CAB2237-37D5-F7C8-2557-086ABA96EBBB}"/>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In this presentation, I will analyse the development of Isaac, a four-year-old boy attending a children’s centre in London. I will apply Bowlby's attachment theory to explore how his early childhood experiences, including a disrupted upbringing and his mother’s postnatal depression, may have impacted his emotional, social, and language development. Additionally, I will discuss practical strategies that could support his future well-being and development.</a:t>
            </a:r>
          </a:p>
        </p:txBody>
      </p:sp>
    </p:spTree>
    <p:extLst>
      <p:ext uri="{BB962C8B-B14F-4D97-AF65-F5344CB8AC3E}">
        <p14:creationId xmlns:p14="http://schemas.microsoft.com/office/powerpoint/2010/main" val="1825426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1B4B5-090B-8DEF-75C9-2C89FFA04FF0}"/>
              </a:ext>
            </a:extLst>
          </p:cNvPr>
          <p:cNvSpPr>
            <a:spLocks noGrp="1"/>
          </p:cNvSpPr>
          <p:nvPr>
            <p:ph type="title"/>
          </p:nvPr>
        </p:nvSpPr>
        <p:spPr/>
        <p:txBody>
          <a:bodyPr/>
          <a:lstStyle/>
          <a:p>
            <a:r>
              <a:rPr lang="en-GB" dirty="0"/>
              <a:t>Case study </a:t>
            </a:r>
          </a:p>
        </p:txBody>
      </p:sp>
      <p:sp>
        <p:nvSpPr>
          <p:cNvPr id="3" name="Content Placeholder 2">
            <a:extLst>
              <a:ext uri="{FF2B5EF4-FFF2-40B4-BE49-F238E27FC236}">
                <a16:creationId xmlns:a16="http://schemas.microsoft.com/office/drawing/2014/main" id="{DB82E122-9681-7304-DBE4-6C8D003A7828}"/>
              </a:ext>
            </a:extLst>
          </p:cNvPr>
          <p:cNvSpPr>
            <a:spLocks noGrp="1"/>
          </p:cNvSpPr>
          <p:nvPr>
            <p:ph idx="1"/>
          </p:nvPr>
        </p:nvSpPr>
        <p:spPr/>
        <p:txBody>
          <a:bodyPr>
            <a:normAutofit fontScale="92500" lnSpcReduction="20000"/>
          </a:bodyPr>
          <a:lstStyle/>
          <a:p>
            <a:pPr marL="0" indent="0">
              <a:buNone/>
            </a:pPr>
            <a:r>
              <a:rPr lang="en-GB" dirty="0"/>
              <a:t>Isaac, a four-year-old boy who lives with his mother, a single parent experiencing postnatal depression, low confidence and limited support. The family recently moved to London from another part of the UK, and Isaac has been in disrupted childcare arrangements for the past two years. Staff observe that Isaac is:</a:t>
            </a:r>
          </a:p>
          <a:p>
            <a:pPr>
              <a:buFontTx/>
              <a:buChar char="-"/>
            </a:pPr>
            <a:r>
              <a:rPr lang="en-GB" dirty="0"/>
              <a:t>Quite </a:t>
            </a:r>
          </a:p>
          <a:p>
            <a:pPr>
              <a:buFontTx/>
              <a:buChar char="-"/>
            </a:pPr>
            <a:r>
              <a:rPr lang="en-GB" dirty="0"/>
              <a:t>Distressed easily when away from his mother </a:t>
            </a:r>
          </a:p>
          <a:p>
            <a:pPr>
              <a:buFontTx/>
              <a:buChar char="-"/>
            </a:pPr>
            <a:r>
              <a:rPr lang="en-GB" dirty="0"/>
              <a:t>Shows a delay in language development </a:t>
            </a:r>
          </a:p>
          <a:p>
            <a:pPr>
              <a:buFontTx/>
              <a:buChar char="-"/>
            </a:pPr>
            <a:r>
              <a:rPr lang="en-GB" dirty="0"/>
              <a:t>Struggles to join group activities</a:t>
            </a:r>
          </a:p>
          <a:p>
            <a:pPr marL="0" indent="0">
              <a:buNone/>
            </a:pPr>
            <a:r>
              <a:rPr lang="en-GB" dirty="0"/>
              <a:t>His mother reports that he has difficulty sleeping and is described as clingy, and rarely plays at home</a:t>
            </a:r>
          </a:p>
        </p:txBody>
      </p:sp>
    </p:spTree>
    <p:extLst>
      <p:ext uri="{BB962C8B-B14F-4D97-AF65-F5344CB8AC3E}">
        <p14:creationId xmlns:p14="http://schemas.microsoft.com/office/powerpoint/2010/main" val="1847345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D7157-B2B0-D045-FB24-B73CAD48201B}"/>
              </a:ext>
            </a:extLst>
          </p:cNvPr>
          <p:cNvSpPr>
            <a:spLocks noGrp="1"/>
          </p:cNvSpPr>
          <p:nvPr>
            <p:ph type="title"/>
          </p:nvPr>
        </p:nvSpPr>
        <p:spPr>
          <a:xfrm>
            <a:off x="173471" y="188652"/>
            <a:ext cx="9392421" cy="1330841"/>
          </a:xfrm>
        </p:spPr>
        <p:txBody>
          <a:bodyPr>
            <a:normAutofit/>
          </a:bodyPr>
          <a:lstStyle/>
          <a:p>
            <a:r>
              <a:rPr lang="en-GB" dirty="0">
                <a:latin typeface="Arial" panose="020B0604020202020204" pitchFamily="34" charset="0"/>
                <a:cs typeface="Arial" panose="020B0604020202020204" pitchFamily="34" charset="0"/>
              </a:rPr>
              <a:t>Bowlby’s attachment theory </a:t>
            </a:r>
          </a:p>
        </p:txBody>
      </p:sp>
      <p:sp>
        <p:nvSpPr>
          <p:cNvPr id="3" name="Content Placeholder 2">
            <a:extLst>
              <a:ext uri="{FF2B5EF4-FFF2-40B4-BE49-F238E27FC236}">
                <a16:creationId xmlns:a16="http://schemas.microsoft.com/office/drawing/2014/main" id="{83B3191E-F20C-4D3B-F398-6026418981FE}"/>
              </a:ext>
            </a:extLst>
          </p:cNvPr>
          <p:cNvSpPr>
            <a:spLocks noGrp="1"/>
          </p:cNvSpPr>
          <p:nvPr>
            <p:ph idx="1"/>
          </p:nvPr>
        </p:nvSpPr>
        <p:spPr>
          <a:xfrm>
            <a:off x="173471" y="2256774"/>
            <a:ext cx="7161394" cy="2846168"/>
          </a:xfrm>
        </p:spPr>
        <p:txBody>
          <a:bodyPr>
            <a:noAutofit/>
          </a:bodyPr>
          <a:lstStyle/>
          <a:p>
            <a:pPr marL="0" indent="0">
              <a:buNone/>
            </a:pPr>
            <a:r>
              <a:rPr lang="en-GB" sz="1600" dirty="0">
                <a:latin typeface="Arial" panose="020B0604020202020204" pitchFamily="34" charset="0"/>
                <a:cs typeface="Arial" panose="020B0604020202020204" pitchFamily="34" charset="0"/>
              </a:rPr>
              <a:t>Bowlby’s attachment theory, introduced in 1969, provides a comprehensive framework for understanding how a child's early relationships with caregivers influence their emotional development, sense of safety, behaviour, and learning experiences. According to Bowlby, these early interactions form the foundation of a child's attachment style, which can be categorised into four distinct types: secure, avoidant, ambivalent, and disorganised (Main, 2023).</a:t>
            </a:r>
          </a:p>
          <a:p>
            <a:pPr marL="0" indent="0">
              <a:buNone/>
            </a:pPr>
            <a:r>
              <a:rPr lang="en-GB" sz="1600" dirty="0">
                <a:latin typeface="Arial" panose="020B0604020202020204" pitchFamily="34" charset="0"/>
                <a:cs typeface="Arial" panose="020B0604020202020204" pitchFamily="34" charset="0"/>
              </a:rPr>
              <a:t>Bowlby's theory emphasises the importance of understanding these attachment styles and emotional milestones to help educators and caregivers offer appropriate support. By recognising how these early experiences shape a child's development, adults can create nurturing environments that promote emotional well-being and academic success in the formative years (Main, 2023).</a:t>
            </a:r>
          </a:p>
        </p:txBody>
      </p:sp>
      <p:pic>
        <p:nvPicPr>
          <p:cNvPr id="6" name="Picture 5" descr="John Bowlby's Attachment Theory">
            <a:extLst>
              <a:ext uri="{FF2B5EF4-FFF2-40B4-BE49-F238E27FC236}">
                <a16:creationId xmlns:a16="http://schemas.microsoft.com/office/drawing/2014/main" id="{77855856-854C-8744-D03C-83BFF5BCCEA4}"/>
              </a:ext>
            </a:extLst>
          </p:cNvPr>
          <p:cNvPicPr>
            <a:picLocks noChangeAspect="1"/>
          </p:cNvPicPr>
          <p:nvPr/>
        </p:nvPicPr>
        <p:blipFill>
          <a:blip r:embed="rId3"/>
          <a:stretch>
            <a:fillRect/>
          </a:stretch>
        </p:blipFill>
        <p:spPr>
          <a:xfrm>
            <a:off x="8358684" y="2184914"/>
            <a:ext cx="3399809" cy="3399809"/>
          </a:xfrm>
          <a:prstGeom prst="rect">
            <a:avLst/>
          </a:prstGeom>
        </p:spPr>
      </p:pic>
      <p:sp>
        <p:nvSpPr>
          <p:cNvPr id="7" name="TextBox 6">
            <a:extLst>
              <a:ext uri="{FF2B5EF4-FFF2-40B4-BE49-F238E27FC236}">
                <a16:creationId xmlns:a16="http://schemas.microsoft.com/office/drawing/2014/main" id="{FD97E537-7613-8E9A-9585-13A123960544}"/>
              </a:ext>
            </a:extLst>
          </p:cNvPr>
          <p:cNvSpPr txBox="1"/>
          <p:nvPr/>
        </p:nvSpPr>
        <p:spPr>
          <a:xfrm>
            <a:off x="8463065" y="5755561"/>
            <a:ext cx="220565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(McLeod, 2025)</a:t>
            </a:r>
          </a:p>
        </p:txBody>
      </p:sp>
    </p:spTree>
    <p:extLst>
      <p:ext uri="{BB962C8B-B14F-4D97-AF65-F5344CB8AC3E}">
        <p14:creationId xmlns:p14="http://schemas.microsoft.com/office/powerpoint/2010/main" val="204245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2B9C142-459A-45F1-9E87-0DE4F76D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 name="Picture 29">
            <a:extLst>
              <a:ext uri="{FF2B5EF4-FFF2-40B4-BE49-F238E27FC236}">
                <a16:creationId xmlns:a16="http://schemas.microsoft.com/office/drawing/2014/main" id="{6B286538-0E8E-4225-B3E3-B8EF6E16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1" name="Rectangle 30">
            <a:extLst>
              <a:ext uri="{FF2B5EF4-FFF2-40B4-BE49-F238E27FC236}">
                <a16:creationId xmlns:a16="http://schemas.microsoft.com/office/drawing/2014/main" id="{E72C6208-222C-4F12-A931-F9679C4AD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6AECF4AC-7938-4D2D-B9B9-96F4759E3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7A5AB395-EB8A-CFFF-D272-F82342742CCC}"/>
              </a:ext>
            </a:extLst>
          </p:cNvPr>
          <p:cNvSpPr>
            <a:spLocks noGrp="1"/>
          </p:cNvSpPr>
          <p:nvPr>
            <p:ph type="title"/>
          </p:nvPr>
        </p:nvSpPr>
        <p:spPr>
          <a:xfrm>
            <a:off x="680321" y="753228"/>
            <a:ext cx="7087552" cy="1080938"/>
          </a:xfrm>
        </p:spPr>
        <p:txBody>
          <a:bodyPr>
            <a:normAutofit/>
          </a:bodyPr>
          <a:lstStyle/>
          <a:p>
            <a:r>
              <a:rPr lang="en-GB" dirty="0">
                <a:latin typeface="Arial" panose="020B0604020202020204" pitchFamily="34" charset="0"/>
                <a:cs typeface="Arial" panose="020B0604020202020204" pitchFamily="34" charset="0"/>
              </a:rPr>
              <a:t>Bowlby’s attachment theory 4 stages</a:t>
            </a:r>
            <a:endParaRPr lang="en-GB" dirty="0"/>
          </a:p>
        </p:txBody>
      </p:sp>
      <p:pic>
        <p:nvPicPr>
          <p:cNvPr id="33" name="Picture 32">
            <a:extLst>
              <a:ext uri="{FF2B5EF4-FFF2-40B4-BE49-F238E27FC236}">
                <a16:creationId xmlns:a16="http://schemas.microsoft.com/office/drawing/2014/main" id="{2578723F-EB68-4332-A8B8-C1ECCDBB0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35CCC17D-7FF6-96DB-EA38-68C6F729D200}"/>
              </a:ext>
            </a:extLst>
          </p:cNvPr>
          <p:cNvSpPr>
            <a:spLocks noGrp="1"/>
          </p:cNvSpPr>
          <p:nvPr>
            <p:ph idx="1"/>
          </p:nvPr>
        </p:nvSpPr>
        <p:spPr>
          <a:xfrm>
            <a:off x="680321" y="2336873"/>
            <a:ext cx="6423211" cy="3599316"/>
          </a:xfrm>
        </p:spPr>
        <p:txBody>
          <a:bodyPr>
            <a:noAutofit/>
          </a:bodyPr>
          <a:lstStyle/>
          <a:p>
            <a:pPr marL="0" indent="0">
              <a:buNone/>
            </a:pPr>
            <a:r>
              <a:rPr lang="en-GB" sz="1400" dirty="0">
                <a:latin typeface="Arial" panose="020B0604020202020204" pitchFamily="34" charset="0"/>
                <a:cs typeface="Arial" panose="020B0604020202020204" pitchFamily="34" charset="0"/>
              </a:rPr>
              <a:t> Secure Attachment - Children with a secure attachment style feel safe and confident in their relationships. They tend to explore their environment while knowing they can rely on their caregivers for comfort and support. This sense of security fosters resilience and helps children develop healthy social and emotional skills (Main, 2023).</a:t>
            </a:r>
          </a:p>
          <a:p>
            <a:pPr marL="0" indent="0">
              <a:buNone/>
            </a:pPr>
            <a:r>
              <a:rPr lang="en-GB" sz="1400" dirty="0">
                <a:latin typeface="Arial" panose="020B0604020202020204" pitchFamily="34" charset="0"/>
                <a:cs typeface="Arial" panose="020B0604020202020204" pitchFamily="34" charset="0"/>
              </a:rPr>
              <a:t> Avoidant Attachment -  In contrast, children with an avoidant attachment style often appear emotionally distant and may avoid seeking comfort from caregivers. They might have learned to suppress their emotions, leading to difficulties in forming close relationships and expressing their feelings later in life (Main, 2023).</a:t>
            </a:r>
          </a:p>
          <a:p>
            <a:pPr marL="0" indent="0">
              <a:buNone/>
            </a:pPr>
            <a:r>
              <a:rPr lang="en-GB" sz="1400" dirty="0">
                <a:latin typeface="Arial" panose="020B0604020202020204" pitchFamily="34" charset="0"/>
                <a:cs typeface="Arial" panose="020B0604020202020204" pitchFamily="34" charset="0"/>
              </a:rPr>
              <a:t>Ambivalent Attachment - Children exhibiting an ambivalent attachment style often experience inconsistent caregiving. As a result, they may be clingy and overly dependent on their caregivers, while also displaying anxiety about being abandoned. This uncertainty can lead to challenges in managing emotions and relationships (Main, 2023).</a:t>
            </a:r>
          </a:p>
          <a:p>
            <a:pPr marL="0" indent="0">
              <a:buNone/>
            </a:pPr>
            <a:r>
              <a:rPr lang="en-GB" sz="1400" dirty="0">
                <a:latin typeface="Arial" panose="020B0604020202020204" pitchFamily="34" charset="0"/>
                <a:cs typeface="Arial" panose="020B0604020202020204" pitchFamily="34" charset="0"/>
              </a:rPr>
              <a:t>Disorganised Attachment - This attachment style is characterised by a lack of clear attachment behaviour, often stemming from traumatic or chaotic environments. Children with disorganised attachment may exhibit confusing behaviours and have difficulty regulating their emotions, which can severely impact their ability to cope with challenges (Main, 2023).</a:t>
            </a:r>
            <a:endParaRPr lang="en-GB" sz="1400" dirty="0"/>
          </a:p>
        </p:txBody>
      </p:sp>
      <p:pic>
        <p:nvPicPr>
          <p:cNvPr id="7" name="Picture 6">
            <a:extLst>
              <a:ext uri="{FF2B5EF4-FFF2-40B4-BE49-F238E27FC236}">
                <a16:creationId xmlns:a16="http://schemas.microsoft.com/office/drawing/2014/main" id="{05E71B29-25E7-1463-440A-B6907C854B49}"/>
              </a:ext>
            </a:extLst>
          </p:cNvPr>
          <p:cNvPicPr>
            <a:picLocks noChangeAspect="1"/>
          </p:cNvPicPr>
          <p:nvPr/>
        </p:nvPicPr>
        <p:blipFill>
          <a:blip r:embed="rId4"/>
          <a:stretch>
            <a:fillRect/>
          </a:stretch>
        </p:blipFill>
        <p:spPr>
          <a:xfrm>
            <a:off x="8187091" y="2308108"/>
            <a:ext cx="3358478" cy="2241783"/>
          </a:xfrm>
          <a:prstGeom prst="rect">
            <a:avLst/>
          </a:prstGeom>
          <a:ln>
            <a:solidFill>
              <a:schemeClr val="bg2"/>
            </a:solidFill>
          </a:ln>
          <a:effectLst>
            <a:outerShdw blurRad="76200" dist="63500" dir="5040000" algn="tl" rotWithShape="0">
              <a:srgbClr val="000000">
                <a:alpha val="41000"/>
              </a:srgbClr>
            </a:outerShdw>
          </a:effectLst>
        </p:spPr>
      </p:pic>
      <p:sp>
        <p:nvSpPr>
          <p:cNvPr id="9" name="TextBox 8">
            <a:extLst>
              <a:ext uri="{FF2B5EF4-FFF2-40B4-BE49-F238E27FC236}">
                <a16:creationId xmlns:a16="http://schemas.microsoft.com/office/drawing/2014/main" id="{BA0EEA6A-94D5-4C1E-0888-03944E7D2B32}"/>
              </a:ext>
            </a:extLst>
          </p:cNvPr>
          <p:cNvSpPr txBox="1"/>
          <p:nvPr/>
        </p:nvSpPr>
        <p:spPr>
          <a:xfrm>
            <a:off x="7989635" y="4638056"/>
            <a:ext cx="6100916" cy="369332"/>
          </a:xfrm>
          <a:prstGeom prst="rect">
            <a:avLst/>
          </a:prstGeom>
          <a:noFill/>
        </p:spPr>
        <p:txBody>
          <a:bodyPr wrap="square">
            <a:spAutoFit/>
          </a:bodyPr>
          <a:lstStyle/>
          <a:p>
            <a:r>
              <a:rPr lang="en-GB" sz="1800" dirty="0">
                <a:effectLst/>
                <a:latin typeface="Times New Roman" panose="02020603050405020304" pitchFamily="18" charset="0"/>
              </a:rPr>
              <a:t>(</a:t>
            </a:r>
            <a:r>
              <a:rPr lang="en-GB" sz="1400" dirty="0">
                <a:effectLst/>
                <a:latin typeface="Arial" panose="020B0604020202020204" pitchFamily="34" charset="0"/>
                <a:cs typeface="Arial" panose="020B0604020202020204" pitchFamily="34" charset="0"/>
              </a:rPr>
              <a:t>Main,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499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8AC42-8BD4-7182-8C18-FF4A92F09E11}"/>
              </a:ext>
            </a:extLst>
          </p:cNvPr>
          <p:cNvSpPr>
            <a:spLocks noGrp="1"/>
          </p:cNvSpPr>
          <p:nvPr>
            <p:ph type="title"/>
          </p:nvPr>
        </p:nvSpPr>
        <p:spPr/>
        <p:txBody>
          <a:bodyPr/>
          <a:lstStyle/>
          <a:p>
            <a:r>
              <a:rPr lang="en-GB" dirty="0"/>
              <a:t>How does the theory fit Isaac</a:t>
            </a:r>
          </a:p>
        </p:txBody>
      </p:sp>
      <p:sp>
        <p:nvSpPr>
          <p:cNvPr id="4" name="Text Placeholder 3">
            <a:extLst>
              <a:ext uri="{FF2B5EF4-FFF2-40B4-BE49-F238E27FC236}">
                <a16:creationId xmlns:a16="http://schemas.microsoft.com/office/drawing/2014/main" id="{29E45187-2CB9-0E71-6B22-AC4A1D32EB61}"/>
              </a:ext>
            </a:extLst>
          </p:cNvPr>
          <p:cNvSpPr>
            <a:spLocks noGrp="1"/>
          </p:cNvSpPr>
          <p:nvPr>
            <p:ph type="body" sz="half" idx="15"/>
          </p:nvPr>
        </p:nvSpPr>
        <p:spPr>
          <a:xfrm>
            <a:off x="372968" y="2554057"/>
            <a:ext cx="3049702" cy="2913513"/>
          </a:xfrm>
        </p:spPr>
        <p:txBody>
          <a:bodyPr>
            <a:normAutofit lnSpcReduction="10000"/>
          </a:bodyPr>
          <a:lstStyle/>
          <a:p>
            <a:r>
              <a:rPr lang="en-GB" sz="16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Exhibits signs of distress when separated from his mother, often crying or becoming visibly upset.</a:t>
            </a:r>
          </a:p>
          <a:p>
            <a:r>
              <a:rPr lang="en-GB" dirty="0">
                <a:latin typeface="Arial" panose="020B0604020202020204" pitchFamily="34" charset="0"/>
                <a:cs typeface="Arial" panose="020B0604020202020204" pitchFamily="34" charset="0"/>
              </a:rPr>
              <a:t>- Displays clingy behaviour at home, frequently seeking attention and reassurance from caregivers.</a:t>
            </a:r>
          </a:p>
          <a:p>
            <a:r>
              <a:rPr lang="en-GB" dirty="0">
                <a:latin typeface="Arial" panose="020B0604020202020204" pitchFamily="34" charset="0"/>
                <a:cs typeface="Arial" panose="020B0604020202020204" pitchFamily="34" charset="0"/>
              </a:rPr>
              <a:t>- Tends to withdraw during free play, preferring to play alone rather than engage with peers.</a:t>
            </a:r>
          </a:p>
          <a:p>
            <a:r>
              <a:rPr lang="en-GB" dirty="0">
                <a:latin typeface="Arial" panose="020B0604020202020204" pitchFamily="34" charset="0"/>
                <a:cs typeface="Arial" panose="020B0604020202020204" pitchFamily="34" charset="0"/>
              </a:rPr>
              <a:t>-  Struggles to join group activities, showing hesitation and difficulty in integrating with other children's games or projects </a:t>
            </a:r>
            <a:r>
              <a:rPr lang="en-GB" dirty="0"/>
              <a:t>(Hong and Park, 2012)</a:t>
            </a:r>
            <a:endParaRPr lang="en-GB" dirty="0">
              <a:latin typeface="Arial" panose="020B0604020202020204" pitchFamily="34" charset="0"/>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0B38CB9D-B152-8D60-45BF-C06544277E5E}"/>
              </a:ext>
            </a:extLst>
          </p:cNvPr>
          <p:cNvSpPr>
            <a:spLocks noGrp="1"/>
          </p:cNvSpPr>
          <p:nvPr>
            <p:ph type="body" sz="quarter" idx="3"/>
          </p:nvPr>
        </p:nvSpPr>
        <p:spPr>
          <a:xfrm>
            <a:off x="4058471" y="1993290"/>
            <a:ext cx="3063240" cy="576262"/>
          </a:xfrm>
        </p:spPr>
        <p:txBody>
          <a:bodyPr/>
          <a:lstStyle/>
          <a:p>
            <a:r>
              <a:rPr lang="en-GB" dirty="0"/>
              <a:t>Theory link</a:t>
            </a:r>
          </a:p>
        </p:txBody>
      </p:sp>
      <p:sp>
        <p:nvSpPr>
          <p:cNvPr id="6" name="Text Placeholder 5">
            <a:extLst>
              <a:ext uri="{FF2B5EF4-FFF2-40B4-BE49-F238E27FC236}">
                <a16:creationId xmlns:a16="http://schemas.microsoft.com/office/drawing/2014/main" id="{D243FE21-E91D-FA0D-F454-3D63BCAADE11}"/>
              </a:ext>
            </a:extLst>
          </p:cNvPr>
          <p:cNvSpPr>
            <a:spLocks noGrp="1"/>
          </p:cNvSpPr>
          <p:nvPr>
            <p:ph type="body" sz="half" idx="16"/>
          </p:nvPr>
        </p:nvSpPr>
        <p:spPr/>
        <p:txBody>
          <a:bodyPr/>
          <a:lstStyle/>
          <a:p>
            <a:r>
              <a:rPr lang="en-GB" sz="16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Children need a secure attachment to feel safe and confident.</a:t>
            </a:r>
          </a:p>
          <a:p>
            <a:r>
              <a:rPr lang="en-GB" dirty="0">
                <a:latin typeface="Arial" panose="020B0604020202020204" pitchFamily="34" charset="0"/>
                <a:cs typeface="Arial" panose="020B0604020202020204" pitchFamily="34" charset="0"/>
              </a:rPr>
              <a:t>- Secure attachments encourage exploration and independence. </a:t>
            </a:r>
          </a:p>
          <a:p>
            <a:r>
              <a:rPr lang="en-GB" dirty="0">
                <a:latin typeface="Arial" panose="020B0604020202020204" pitchFamily="34" charset="0"/>
                <a:cs typeface="Arial" panose="020B0604020202020204" pitchFamily="34" charset="0"/>
              </a:rPr>
              <a:t>- Bowlby’s theory helps explain how Isaac’s early relationships may be affecting his emotional and social development </a:t>
            </a:r>
            <a:r>
              <a:rPr lang="en-GB" dirty="0"/>
              <a:t>(Hong and Park, 2012)</a:t>
            </a:r>
            <a:endParaRPr lang="en-GB" dirty="0">
              <a:latin typeface="Arial" panose="020B0604020202020204" pitchFamily="34" charset="0"/>
              <a:cs typeface="Arial" panose="020B0604020202020204" pitchFamily="34" charset="0"/>
            </a:endParaRPr>
          </a:p>
          <a:p>
            <a:endParaRPr lang="en-GB" dirty="0"/>
          </a:p>
        </p:txBody>
      </p:sp>
      <p:sp>
        <p:nvSpPr>
          <p:cNvPr id="7" name="Text Placeholder 6">
            <a:extLst>
              <a:ext uri="{FF2B5EF4-FFF2-40B4-BE49-F238E27FC236}">
                <a16:creationId xmlns:a16="http://schemas.microsoft.com/office/drawing/2014/main" id="{974376BD-7688-9A53-A300-9C2591DD7A4F}"/>
              </a:ext>
            </a:extLst>
          </p:cNvPr>
          <p:cNvSpPr>
            <a:spLocks noGrp="1"/>
          </p:cNvSpPr>
          <p:nvPr>
            <p:ph type="body" sz="quarter" idx="13"/>
          </p:nvPr>
        </p:nvSpPr>
        <p:spPr>
          <a:xfrm>
            <a:off x="7224155" y="1964216"/>
            <a:ext cx="3070025" cy="576262"/>
          </a:xfrm>
        </p:spPr>
        <p:txBody>
          <a:bodyPr/>
          <a:lstStyle/>
          <a:p>
            <a:r>
              <a:rPr lang="en-GB" dirty="0"/>
              <a:t>Why it fits Isaac</a:t>
            </a:r>
          </a:p>
        </p:txBody>
      </p:sp>
      <p:sp>
        <p:nvSpPr>
          <p:cNvPr id="8" name="Text Placeholder 7">
            <a:extLst>
              <a:ext uri="{FF2B5EF4-FFF2-40B4-BE49-F238E27FC236}">
                <a16:creationId xmlns:a16="http://schemas.microsoft.com/office/drawing/2014/main" id="{A68ED6ED-C532-6ED5-946D-4FD993717C87}"/>
              </a:ext>
            </a:extLst>
          </p:cNvPr>
          <p:cNvSpPr>
            <a:spLocks noGrp="1"/>
          </p:cNvSpPr>
          <p:nvPr>
            <p:ph type="body" sz="half" idx="17"/>
          </p:nvPr>
        </p:nvSpPr>
        <p:spPr/>
        <p:txBody>
          <a:bodyPr>
            <a:normAutofit/>
          </a:bodyPr>
          <a:lstStyle/>
          <a:p>
            <a:endParaRPr lang="en-GB" dirty="0">
              <a:latin typeface="Arial" panose="020B0604020202020204" pitchFamily="34" charset="0"/>
              <a:cs typeface="Arial" panose="020B0604020202020204" pitchFamily="34" charset="0"/>
            </a:endParaRPr>
          </a:p>
          <a:p>
            <a:endParaRPr lang="en-GB" dirty="0"/>
          </a:p>
        </p:txBody>
      </p:sp>
      <p:sp>
        <p:nvSpPr>
          <p:cNvPr id="10" name="Text Placeholder 9">
            <a:extLst>
              <a:ext uri="{FF2B5EF4-FFF2-40B4-BE49-F238E27FC236}">
                <a16:creationId xmlns:a16="http://schemas.microsoft.com/office/drawing/2014/main" id="{DEA72A8A-5E59-2EC0-DD3B-945DDBD864D1}"/>
              </a:ext>
            </a:extLst>
          </p:cNvPr>
          <p:cNvSpPr>
            <a:spLocks noGrp="1"/>
          </p:cNvSpPr>
          <p:nvPr>
            <p:ph type="body" idx="1"/>
          </p:nvPr>
        </p:nvSpPr>
        <p:spPr>
          <a:xfrm>
            <a:off x="523295" y="1852157"/>
            <a:ext cx="3070034" cy="576262"/>
          </a:xfrm>
        </p:spPr>
        <p:txBody>
          <a:bodyPr/>
          <a:lstStyle/>
          <a:p>
            <a:r>
              <a:rPr lang="en-GB" dirty="0"/>
              <a:t>Observed behaviour</a:t>
            </a:r>
          </a:p>
        </p:txBody>
      </p:sp>
      <p:sp>
        <p:nvSpPr>
          <p:cNvPr id="11" name="TextBox 10">
            <a:extLst>
              <a:ext uri="{FF2B5EF4-FFF2-40B4-BE49-F238E27FC236}">
                <a16:creationId xmlns:a16="http://schemas.microsoft.com/office/drawing/2014/main" id="{5B2CD58F-FFDC-DD0F-96A7-B652BD68826F}"/>
              </a:ext>
            </a:extLst>
          </p:cNvPr>
          <p:cNvSpPr txBox="1"/>
          <p:nvPr/>
        </p:nvSpPr>
        <p:spPr>
          <a:xfrm>
            <a:off x="7008710" y="2569552"/>
            <a:ext cx="4148967" cy="430887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Interruption of childcare services-  There have been unexpected changes in childcare arrangements, leading to confusion and instability in the daily routine for both the child and the mother. </a:t>
            </a:r>
          </a:p>
          <a:p>
            <a:r>
              <a:rPr lang="en-GB" sz="1400" dirty="0">
                <a:latin typeface="Arial" panose="020B0604020202020204" pitchFamily="34" charset="0"/>
                <a:cs typeface="Arial" panose="020B0604020202020204" pitchFamily="34" charset="0"/>
              </a:rPr>
              <a:t> - Mother's struggle with postnatal depression: The mother is experiencing significant emotional challenges following childbirth, characterised by persistent feelings of sadness, anxiety, and an overwhelming sense of being overwhelmed, which may affect her ability to care for herself and her child.  </a:t>
            </a:r>
          </a:p>
          <a:p>
            <a:r>
              <a:rPr lang="en-GB" sz="1400" dirty="0">
                <a:latin typeface="Arial" panose="020B0604020202020204" pitchFamily="34" charset="0"/>
                <a:cs typeface="Arial" panose="020B0604020202020204" pitchFamily="34" charset="0"/>
              </a:rPr>
              <a:t>- Indicators of separation anxiety and diminished self-esteem - The child is showing visible signs of distress when separated from their caregiver, accompanied by a notable lack of confidence in new or unfamiliar situations, reflecting a need for consistent support and reassurance (Hong and Park, 2012)</a:t>
            </a:r>
          </a:p>
        </p:txBody>
      </p:sp>
    </p:spTree>
    <p:extLst>
      <p:ext uri="{BB962C8B-B14F-4D97-AF65-F5344CB8AC3E}">
        <p14:creationId xmlns:p14="http://schemas.microsoft.com/office/powerpoint/2010/main" val="233223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5">
                                            <p:txEl>
                                              <p:pRg st="0" end="0"/>
                                            </p:txEl>
                                          </p:spTgt>
                                        </p:tgtEl>
                                        <p:attrNameLst>
                                          <p:attrName>style.visibility</p:attrName>
                                        </p:attrNameLst>
                                      </p:cBhvr>
                                      <p:to>
                                        <p:strVal val="visible"/>
                                      </p:to>
                                    </p:set>
                                    <p:animEffect transition="in" filter="fade">
                                      <p:cBhvr>
                                        <p:cTn id="36" dur="1000"/>
                                        <p:tgtEl>
                                          <p:spTgt spid="5">
                                            <p:txEl>
                                              <p:pRg st="0" end="0"/>
                                            </p:txEl>
                                          </p:spTgt>
                                        </p:tgtEl>
                                      </p:cBhvr>
                                    </p:animEffect>
                                    <p:anim calcmode="lin" valueType="num">
                                      <p:cBhvr>
                                        <p:cTn id="3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fade">
                                      <p:cBhvr>
                                        <p:cTn id="43" dur="1000"/>
                                        <p:tgtEl>
                                          <p:spTgt spid="6">
                                            <p:txEl>
                                              <p:pRg st="0" end="0"/>
                                            </p:txEl>
                                          </p:spTgt>
                                        </p:tgtEl>
                                      </p:cBhvr>
                                    </p:animEffect>
                                    <p:anim calcmode="lin" valueType="num">
                                      <p:cBhvr>
                                        <p:cTn id="4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6">
                                            <p:txEl>
                                              <p:pRg st="1" end="1"/>
                                            </p:txEl>
                                          </p:spTgt>
                                        </p:tgtEl>
                                        <p:attrNameLst>
                                          <p:attrName>style.visibility</p:attrName>
                                        </p:attrNameLst>
                                      </p:cBhvr>
                                      <p:to>
                                        <p:strVal val="visible"/>
                                      </p:to>
                                    </p:set>
                                    <p:animEffect transition="in" filter="fade">
                                      <p:cBhvr>
                                        <p:cTn id="50" dur="1000"/>
                                        <p:tgtEl>
                                          <p:spTgt spid="6">
                                            <p:txEl>
                                              <p:pRg st="1" end="1"/>
                                            </p:txEl>
                                          </p:spTgt>
                                        </p:tgtEl>
                                      </p:cBhvr>
                                    </p:animEffect>
                                    <p:anim calcmode="lin" valueType="num">
                                      <p:cBhvr>
                                        <p:cTn id="5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fade">
                                      <p:cBhvr>
                                        <p:cTn id="57" dur="1000"/>
                                        <p:tgtEl>
                                          <p:spTgt spid="6">
                                            <p:txEl>
                                              <p:pRg st="2" end="2"/>
                                            </p:txEl>
                                          </p:spTgt>
                                        </p:tgtEl>
                                      </p:cBhvr>
                                    </p:animEffect>
                                    <p:anim calcmode="lin" valueType="num">
                                      <p:cBhvr>
                                        <p:cTn id="5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7">
                                            <p:txEl>
                                              <p:pRg st="0" end="0"/>
                                            </p:txEl>
                                          </p:spTgt>
                                        </p:tgtEl>
                                        <p:attrNameLst>
                                          <p:attrName>style.visibility</p:attrName>
                                        </p:attrNameLst>
                                      </p:cBhvr>
                                      <p:to>
                                        <p:strVal val="visible"/>
                                      </p:to>
                                    </p:set>
                                    <p:animEffect transition="in" filter="fade">
                                      <p:cBhvr>
                                        <p:cTn id="64" dur="1000"/>
                                        <p:tgtEl>
                                          <p:spTgt spid="7">
                                            <p:txEl>
                                              <p:pRg st="0" end="0"/>
                                            </p:txEl>
                                          </p:spTgt>
                                        </p:tgtEl>
                                      </p:cBhvr>
                                    </p:animEffect>
                                    <p:anim calcmode="lin" valueType="num">
                                      <p:cBhvr>
                                        <p:cTn id="6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animEffect transition="in" filter="fade">
                                      <p:cBhvr>
                                        <p:cTn id="71" dur="1000"/>
                                        <p:tgtEl>
                                          <p:spTgt spid="11"/>
                                        </p:tgtEl>
                                      </p:cBhvr>
                                    </p:animEffect>
                                    <p:anim calcmode="lin" valueType="num">
                                      <p:cBhvr>
                                        <p:cTn id="72" dur="1000" fill="hold"/>
                                        <p:tgtEl>
                                          <p:spTgt spid="11"/>
                                        </p:tgtEl>
                                        <p:attrNameLst>
                                          <p:attrName>ppt_x</p:attrName>
                                        </p:attrNameLst>
                                      </p:cBhvr>
                                      <p:tavLst>
                                        <p:tav tm="0">
                                          <p:val>
                                            <p:strVal val="#ppt_x"/>
                                          </p:val>
                                        </p:tav>
                                        <p:tav tm="100000">
                                          <p:val>
                                            <p:strVal val="#ppt_x"/>
                                          </p:val>
                                        </p:tav>
                                      </p:tavLst>
                                    </p:anim>
                                    <p:anim calcmode="lin" valueType="num">
                                      <p:cBhvr>
                                        <p:cTn id="7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81336-8371-B9FF-8299-278080A57E1B}"/>
              </a:ext>
            </a:extLst>
          </p:cNvPr>
          <p:cNvSpPr>
            <a:spLocks noGrp="1"/>
          </p:cNvSpPr>
          <p:nvPr>
            <p:ph type="title"/>
          </p:nvPr>
        </p:nvSpPr>
        <p:spPr>
          <a:xfrm>
            <a:off x="1137034" y="609597"/>
            <a:ext cx="9392421" cy="1330841"/>
          </a:xfrm>
        </p:spPr>
        <p:txBody>
          <a:bodyPr>
            <a:normAutofit/>
          </a:bodyPr>
          <a:lstStyle/>
          <a:p>
            <a:r>
              <a:rPr lang="en-GB" dirty="0"/>
              <a:t>Applying the theory to Isaac </a:t>
            </a:r>
          </a:p>
        </p:txBody>
      </p:sp>
      <p:sp>
        <p:nvSpPr>
          <p:cNvPr id="3" name="Content Placeholder 2">
            <a:extLst>
              <a:ext uri="{FF2B5EF4-FFF2-40B4-BE49-F238E27FC236}">
                <a16:creationId xmlns:a16="http://schemas.microsoft.com/office/drawing/2014/main" id="{ECDFE28B-E4C1-2C35-3499-B6634DA2C2ED}"/>
              </a:ext>
            </a:extLst>
          </p:cNvPr>
          <p:cNvSpPr>
            <a:spLocks noGrp="1"/>
          </p:cNvSpPr>
          <p:nvPr>
            <p:ph idx="1"/>
          </p:nvPr>
        </p:nvSpPr>
        <p:spPr>
          <a:xfrm>
            <a:off x="-1" y="2025990"/>
            <a:ext cx="6563031" cy="4186567"/>
          </a:xfrm>
        </p:spPr>
        <p:txBody>
          <a:bodyPr>
            <a:noAutofit/>
          </a:bodyPr>
          <a:lstStyle/>
          <a:p>
            <a:pPr marL="0" indent="0">
              <a:buNone/>
            </a:pPr>
            <a:r>
              <a:rPr lang="en-GB" sz="1600" b="1" u="sng" dirty="0">
                <a:latin typeface="Arial" panose="020B0604020202020204" pitchFamily="34" charset="0"/>
                <a:cs typeface="Arial" panose="020B0604020202020204" pitchFamily="34" charset="0"/>
              </a:rPr>
              <a:t>Factors Affecting Attachment</a:t>
            </a:r>
          </a:p>
          <a:p>
            <a:pPr>
              <a:buFontTx/>
              <a:buChar char="-"/>
            </a:pPr>
            <a:r>
              <a:rPr lang="en-GB" sz="1600" dirty="0">
                <a:latin typeface="Arial" panose="020B0604020202020204" pitchFamily="34" charset="0"/>
                <a:cs typeface="Arial" panose="020B0604020202020204" pitchFamily="34" charset="0"/>
              </a:rPr>
              <a:t>Mothers’ postnatal depression</a:t>
            </a:r>
          </a:p>
          <a:p>
            <a:pPr>
              <a:buFontTx/>
              <a:buChar char="-"/>
            </a:pPr>
            <a:r>
              <a:rPr lang="en-GB" sz="1600" dirty="0">
                <a:latin typeface="Arial" panose="020B0604020202020204" pitchFamily="34" charset="0"/>
                <a:cs typeface="Arial" panose="020B0604020202020204" pitchFamily="34" charset="0"/>
              </a:rPr>
              <a:t>Limited social support</a:t>
            </a:r>
          </a:p>
          <a:p>
            <a:pPr>
              <a:buFontTx/>
              <a:buChar char="-"/>
            </a:pPr>
            <a:r>
              <a:rPr lang="en-GB" sz="1600" dirty="0">
                <a:latin typeface="Arial" panose="020B0604020202020204" pitchFamily="34" charset="0"/>
                <a:cs typeface="Arial" panose="020B0604020202020204" pitchFamily="34" charset="0"/>
              </a:rPr>
              <a:t> Frequent changes in childcare </a:t>
            </a:r>
          </a:p>
          <a:p>
            <a:pPr>
              <a:buFontTx/>
              <a:buChar char="-"/>
            </a:pPr>
            <a:r>
              <a:rPr lang="en-GB" sz="1600" dirty="0">
                <a:latin typeface="Arial" panose="020B0604020202020204" pitchFamily="34" charset="0"/>
                <a:cs typeface="Arial" panose="020B0604020202020204" pitchFamily="34" charset="0"/>
              </a:rPr>
              <a:t> Recent move to London (Robinson, Segal and Jaffe, 2024).</a:t>
            </a:r>
          </a:p>
          <a:p>
            <a:pPr>
              <a:buFontTx/>
              <a:buChar char="-"/>
            </a:pPr>
            <a:r>
              <a:rPr lang="en-GB" sz="1600" b="1" u="sng" dirty="0">
                <a:latin typeface="Arial" panose="020B0604020202020204" pitchFamily="34" charset="0"/>
                <a:cs typeface="Arial" panose="020B0604020202020204" pitchFamily="34" charset="0"/>
              </a:rPr>
              <a:t>Possible Effects on Isaac:</a:t>
            </a:r>
          </a:p>
          <a:p>
            <a:pPr>
              <a:buFontTx/>
              <a:buChar char="-"/>
            </a:pPr>
            <a:r>
              <a:rPr lang="en-GB" sz="1600" dirty="0">
                <a:latin typeface="Arial" panose="020B0604020202020204" pitchFamily="34" charset="0"/>
                <a:cs typeface="Arial" panose="020B0604020202020204" pitchFamily="34" charset="0"/>
              </a:rPr>
              <a:t> Increased separation anxiety</a:t>
            </a:r>
          </a:p>
          <a:p>
            <a:pPr>
              <a:buFontTx/>
              <a:buChar char="-"/>
            </a:pPr>
            <a:r>
              <a:rPr lang="en-GB" sz="1600" dirty="0">
                <a:latin typeface="Arial" panose="020B0604020202020204" pitchFamily="34" charset="0"/>
                <a:cs typeface="Arial" panose="020B0604020202020204" pitchFamily="34" charset="0"/>
              </a:rPr>
              <a:t>Dependence on mother for reassurance</a:t>
            </a:r>
          </a:p>
          <a:p>
            <a:pPr>
              <a:buFontTx/>
              <a:buChar char="-"/>
            </a:pPr>
            <a:r>
              <a:rPr lang="en-GB" sz="1600" dirty="0">
                <a:latin typeface="Arial" panose="020B0604020202020204" pitchFamily="34" charset="0"/>
                <a:cs typeface="Arial" panose="020B0604020202020204" pitchFamily="34" charset="0"/>
              </a:rPr>
              <a:t>Difficulty trusting new caregivers</a:t>
            </a:r>
          </a:p>
          <a:p>
            <a:pPr marL="0" indent="0">
              <a:buNone/>
            </a:pPr>
            <a:r>
              <a:rPr lang="en-GB" sz="1600" dirty="0">
                <a:latin typeface="Arial" panose="020B0604020202020204" pitchFamily="34" charset="0"/>
                <a:cs typeface="Arial" panose="020B0604020202020204" pitchFamily="34" charset="0"/>
              </a:rPr>
              <a:t>-  Reduced confidence in social situations (Robinson, Segal and Jaffe, 2024).</a:t>
            </a:r>
          </a:p>
          <a:p>
            <a:pPr>
              <a:buFontTx/>
              <a:buChar char="-"/>
            </a:pPr>
            <a:r>
              <a:rPr lang="en-GB" sz="1600" b="1" u="sng" dirty="0">
                <a:latin typeface="Arial" panose="020B0604020202020204" pitchFamily="34" charset="0"/>
                <a:cs typeface="Arial" panose="020B0604020202020204" pitchFamily="34" charset="0"/>
              </a:rPr>
              <a:t>Link to Attachment Theory:</a:t>
            </a:r>
          </a:p>
          <a:p>
            <a:pPr>
              <a:buFontTx/>
              <a:buChar char="-"/>
            </a:pPr>
            <a:r>
              <a:rPr lang="en-GB" sz="1600" dirty="0">
                <a:latin typeface="Arial" panose="020B0604020202020204" pitchFamily="34" charset="0"/>
                <a:cs typeface="Arial" panose="020B0604020202020204" pitchFamily="34" charset="0"/>
              </a:rPr>
              <a:t>Consistent and responsive care helps children develop secure attachments. Disruptions in caregiving may contribute to insecure attachment (Robinson, Segal and Jaffe, 2024).</a:t>
            </a:r>
          </a:p>
        </p:txBody>
      </p:sp>
      <p:pic>
        <p:nvPicPr>
          <p:cNvPr id="4" name="Picture 3" descr="Discover Your Attachment Style | Insights &amp; Impacts">
            <a:extLst>
              <a:ext uri="{FF2B5EF4-FFF2-40B4-BE49-F238E27FC236}">
                <a16:creationId xmlns:a16="http://schemas.microsoft.com/office/drawing/2014/main" id="{4303773A-892C-A12F-1B52-05720B2617FB}"/>
              </a:ext>
            </a:extLst>
          </p:cNvPr>
          <p:cNvPicPr>
            <a:picLocks noChangeAspect="1"/>
          </p:cNvPicPr>
          <p:nvPr/>
        </p:nvPicPr>
        <p:blipFill>
          <a:blip r:embed="rId2"/>
          <a:stretch>
            <a:fillRect/>
          </a:stretch>
        </p:blipFill>
        <p:spPr>
          <a:xfrm>
            <a:off x="6719367" y="2865745"/>
            <a:ext cx="4788505" cy="2394252"/>
          </a:xfrm>
          <a:prstGeom prst="rect">
            <a:avLst/>
          </a:prstGeom>
        </p:spPr>
      </p:pic>
      <p:sp>
        <p:nvSpPr>
          <p:cNvPr id="6" name="TextBox 5">
            <a:extLst>
              <a:ext uri="{FF2B5EF4-FFF2-40B4-BE49-F238E27FC236}">
                <a16:creationId xmlns:a16="http://schemas.microsoft.com/office/drawing/2014/main" id="{5956F1D7-6F77-4FFA-6463-FBD1C1E8FD92}"/>
              </a:ext>
            </a:extLst>
          </p:cNvPr>
          <p:cNvSpPr txBox="1"/>
          <p:nvPr/>
        </p:nvSpPr>
        <p:spPr>
          <a:xfrm>
            <a:off x="6563031" y="5259997"/>
            <a:ext cx="2762865" cy="307777"/>
          </a:xfrm>
          <a:prstGeom prst="rect">
            <a:avLst/>
          </a:prstGeom>
          <a:noFill/>
        </p:spPr>
        <p:txBody>
          <a:bodyPr wrap="square" rtlCol="0">
            <a:spAutoFit/>
          </a:bodyPr>
          <a:lstStyle/>
          <a:p>
            <a:r>
              <a:rPr lang="en-GB" sz="1400" dirty="0"/>
              <a:t>(Sandstone Care, 2024)</a:t>
            </a:r>
          </a:p>
        </p:txBody>
      </p:sp>
    </p:spTree>
    <p:extLst>
      <p:ext uri="{BB962C8B-B14F-4D97-AF65-F5344CB8AC3E}">
        <p14:creationId xmlns:p14="http://schemas.microsoft.com/office/powerpoint/2010/main" val="382651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1000"/>
                                        <p:tgtEl>
                                          <p:spTgt spid="3">
                                            <p:txEl>
                                              <p:pRg st="9" end="9"/>
                                            </p:txEl>
                                          </p:spTgt>
                                        </p:tgtEl>
                                      </p:cBhvr>
                                    </p:animEffect>
                                    <p:anim calcmode="lin" valueType="num">
                                      <p:cBhvr>
                                        <p:cTn id="5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1000"/>
                                        <p:tgtEl>
                                          <p:spTgt spid="3">
                                            <p:txEl>
                                              <p:pRg st="10" end="10"/>
                                            </p:txEl>
                                          </p:spTgt>
                                        </p:tgtEl>
                                      </p:cBhvr>
                                    </p:animEffect>
                                    <p:anim calcmode="lin" valueType="num">
                                      <p:cBhvr>
                                        <p:cTn id="6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1000"/>
                                        <p:tgtEl>
                                          <p:spTgt spid="3">
                                            <p:txEl>
                                              <p:pRg st="11" end="11"/>
                                            </p:txEl>
                                          </p:spTgt>
                                        </p:tgtEl>
                                      </p:cBhvr>
                                    </p:animEffect>
                                    <p:anim calcmode="lin" valueType="num">
                                      <p:cBhvr>
                                        <p:cTn id="6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03739-2BB6-9F48-5892-61A46A1903AD}"/>
              </a:ext>
            </a:extLst>
          </p:cNvPr>
          <p:cNvSpPr>
            <a:spLocks noGrp="1"/>
          </p:cNvSpPr>
          <p:nvPr>
            <p:ph type="title"/>
          </p:nvPr>
        </p:nvSpPr>
        <p:spPr>
          <a:xfrm>
            <a:off x="81116" y="608190"/>
            <a:ext cx="10515600" cy="1325563"/>
          </a:xfrm>
        </p:spPr>
        <p:txBody>
          <a:bodyPr/>
          <a:lstStyle/>
          <a:p>
            <a:r>
              <a:rPr lang="en-GB" dirty="0"/>
              <a:t>Impact on Isaac’s development </a:t>
            </a:r>
          </a:p>
        </p:txBody>
      </p:sp>
      <p:sp>
        <p:nvSpPr>
          <p:cNvPr id="3" name="Content Placeholder 2">
            <a:extLst>
              <a:ext uri="{FF2B5EF4-FFF2-40B4-BE49-F238E27FC236}">
                <a16:creationId xmlns:a16="http://schemas.microsoft.com/office/drawing/2014/main" id="{5EC02016-9B0D-D423-EFF4-3C894C4D134A}"/>
              </a:ext>
            </a:extLst>
          </p:cNvPr>
          <p:cNvSpPr>
            <a:spLocks noGrp="1"/>
          </p:cNvSpPr>
          <p:nvPr>
            <p:ph idx="1"/>
          </p:nvPr>
        </p:nvSpPr>
        <p:spPr>
          <a:xfrm>
            <a:off x="0" y="2020247"/>
            <a:ext cx="10515600" cy="5275288"/>
          </a:xfrm>
        </p:spPr>
        <p:txBody>
          <a:bodyPr>
            <a:normAutofit/>
          </a:bodyPr>
          <a:lstStyle/>
          <a:p>
            <a:pPr marL="0" indent="0">
              <a:buNone/>
            </a:pPr>
            <a:r>
              <a:rPr lang="en-GB" sz="1400" b="1" u="sng" dirty="0">
                <a:latin typeface="Arial" panose="020B0604020202020204" pitchFamily="34" charset="0"/>
                <a:cs typeface="Arial" panose="020B0604020202020204" pitchFamily="34" charset="0"/>
              </a:rPr>
              <a:t>Emotional development </a:t>
            </a:r>
          </a:p>
          <a:p>
            <a:pPr>
              <a:buFontTx/>
              <a:buChar char="-"/>
            </a:pPr>
            <a:r>
              <a:rPr lang="en-GB" sz="1400" dirty="0">
                <a:latin typeface="Arial" panose="020B0604020202020204" pitchFamily="34" charset="0"/>
                <a:cs typeface="Arial" panose="020B0604020202020204" pitchFamily="34" charset="0"/>
              </a:rPr>
              <a:t> Experiences separation anxiety when away from mother </a:t>
            </a:r>
          </a:p>
          <a:p>
            <a:pPr>
              <a:buFontTx/>
              <a:buChar char="-"/>
            </a:pPr>
            <a:r>
              <a:rPr lang="en-GB" sz="1400" dirty="0">
                <a:latin typeface="Arial" panose="020B0604020202020204" pitchFamily="34" charset="0"/>
                <a:cs typeface="Arial" panose="020B0604020202020204" pitchFamily="34" charset="0"/>
              </a:rPr>
              <a:t>May feel insecure in unfamiliar situations </a:t>
            </a:r>
          </a:p>
          <a:p>
            <a:pPr>
              <a:buFontTx/>
              <a:buChar char="-"/>
            </a:pPr>
            <a:r>
              <a:rPr lang="en-GB" sz="1400" dirty="0">
                <a:latin typeface="Arial" panose="020B0604020202020204" pitchFamily="34" charset="0"/>
                <a:cs typeface="Arial" panose="020B0604020202020204" pitchFamily="34" charset="0"/>
              </a:rPr>
              <a:t>Relies heavily on his mother for comfort and reassurance </a:t>
            </a:r>
          </a:p>
          <a:p>
            <a:pPr>
              <a:buFontTx/>
              <a:buChar char="-"/>
            </a:pPr>
            <a:r>
              <a:rPr lang="en-GB" sz="1400" dirty="0">
                <a:latin typeface="Arial" panose="020B0604020202020204" pitchFamily="34" charset="0"/>
                <a:cs typeface="Arial" panose="020B0604020202020204" pitchFamily="34" charset="0"/>
              </a:rPr>
              <a:t>May struggle to regulate emotions independently  (Samuel, 2024)</a:t>
            </a:r>
          </a:p>
          <a:p>
            <a:pPr marL="0" indent="0">
              <a:buNone/>
            </a:pPr>
            <a:r>
              <a:rPr lang="en-GB" sz="1400" b="1" u="sng" dirty="0">
                <a:latin typeface="Arial" panose="020B0604020202020204" pitchFamily="34" charset="0"/>
                <a:cs typeface="Arial" panose="020B0604020202020204" pitchFamily="34" charset="0"/>
              </a:rPr>
              <a:t>Social development </a:t>
            </a:r>
          </a:p>
          <a:p>
            <a:pPr>
              <a:buFontTx/>
              <a:buChar char="-"/>
            </a:pPr>
            <a:r>
              <a:rPr lang="en-GB" sz="1400" dirty="0">
                <a:latin typeface="Arial" panose="020B0604020202020204" pitchFamily="34" charset="0"/>
                <a:cs typeface="Arial" panose="020B0604020202020204" pitchFamily="34" charset="0"/>
              </a:rPr>
              <a:t>Withdrawal from free play sessions in play groups </a:t>
            </a:r>
          </a:p>
          <a:p>
            <a:pPr>
              <a:buFontTx/>
              <a:buChar char="-"/>
            </a:pPr>
            <a:r>
              <a:rPr lang="en-GB" sz="1400" dirty="0">
                <a:latin typeface="Arial" panose="020B0604020202020204" pitchFamily="34" charset="0"/>
                <a:cs typeface="Arial" panose="020B0604020202020204" pitchFamily="34" charset="0"/>
              </a:rPr>
              <a:t>Finds it difficult to join group activities </a:t>
            </a:r>
          </a:p>
          <a:p>
            <a:pPr>
              <a:buFontTx/>
              <a:buChar char="-"/>
            </a:pPr>
            <a:r>
              <a:rPr lang="en-GB" sz="1400" dirty="0">
                <a:latin typeface="Arial" panose="020B0604020202020204" pitchFamily="34" charset="0"/>
                <a:cs typeface="Arial" panose="020B0604020202020204" pitchFamily="34" charset="0"/>
              </a:rPr>
              <a:t>Limited interaction with peers may affect friendship development</a:t>
            </a:r>
          </a:p>
          <a:p>
            <a:pPr>
              <a:buFontTx/>
              <a:buChar char="-"/>
            </a:pPr>
            <a:r>
              <a:rPr lang="en-GB" sz="1400" dirty="0">
                <a:latin typeface="Arial" panose="020B0604020202020204" pitchFamily="34" charset="0"/>
                <a:cs typeface="Arial" panose="020B0604020202020204" pitchFamily="34" charset="0"/>
              </a:rPr>
              <a:t>May lack confidence when engaging with others  (Samuel, 2024)</a:t>
            </a:r>
          </a:p>
          <a:p>
            <a:pPr marL="0" indent="0">
              <a:buNone/>
            </a:pPr>
            <a:r>
              <a:rPr lang="en-GB" sz="1400" b="1" u="sng" dirty="0">
                <a:latin typeface="Arial" panose="020B0604020202020204" pitchFamily="34" charset="0"/>
                <a:cs typeface="Arial" panose="020B0604020202020204" pitchFamily="34" charset="0"/>
              </a:rPr>
              <a:t>Language development</a:t>
            </a:r>
          </a:p>
          <a:p>
            <a:pPr>
              <a:buFontTx/>
              <a:buChar char="-"/>
            </a:pPr>
            <a:r>
              <a:rPr lang="en-GB" sz="1400" dirty="0">
                <a:latin typeface="Arial" panose="020B0604020202020204" pitchFamily="34" charset="0"/>
                <a:cs typeface="Arial" panose="020B0604020202020204" pitchFamily="34" charset="0"/>
              </a:rPr>
              <a:t>Delayed speech and language skills compared to peers </a:t>
            </a:r>
          </a:p>
          <a:p>
            <a:pPr>
              <a:buFontTx/>
              <a:buChar char="-"/>
            </a:pPr>
            <a:r>
              <a:rPr lang="en-GB" sz="1400" dirty="0">
                <a:latin typeface="Arial" panose="020B0604020202020204" pitchFamily="34" charset="0"/>
                <a:cs typeface="Arial" panose="020B0604020202020204" pitchFamily="34" charset="0"/>
              </a:rPr>
              <a:t>Reduced social integration can limit opportunities for communication </a:t>
            </a:r>
          </a:p>
          <a:p>
            <a:pPr>
              <a:buFontTx/>
              <a:buChar char="-"/>
            </a:pPr>
            <a:r>
              <a:rPr lang="en-GB" sz="1400" dirty="0">
                <a:latin typeface="Arial" panose="020B0604020202020204" pitchFamily="34" charset="0"/>
                <a:cs typeface="Arial" panose="020B0604020202020204" pitchFamily="34" charset="0"/>
              </a:rPr>
              <a:t>Less participation in group activities may affect language learning  (Samuel, 2024)</a:t>
            </a:r>
          </a:p>
          <a:p>
            <a:pPr>
              <a:buFontTx/>
              <a:buChar char="-"/>
            </a:pPr>
            <a:endParaRPr lang="en-GB" sz="1600" dirty="0">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C95C3A5C-9AB4-19E6-459A-5C6CB1E503BC}"/>
              </a:ext>
            </a:extLst>
          </p:cNvPr>
          <p:cNvSpPr/>
          <p:nvPr/>
        </p:nvSpPr>
        <p:spPr>
          <a:xfrm>
            <a:off x="8341360" y="2946400"/>
            <a:ext cx="2580640" cy="2286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Arrow Connector 6">
            <a:extLst>
              <a:ext uri="{FF2B5EF4-FFF2-40B4-BE49-F238E27FC236}">
                <a16:creationId xmlns:a16="http://schemas.microsoft.com/office/drawing/2014/main" id="{B539F840-8D24-47A3-2B23-395A606E6CFD}"/>
              </a:ext>
            </a:extLst>
          </p:cNvPr>
          <p:cNvCxnSpPr>
            <a:stCxn id="5" idx="3"/>
          </p:cNvCxnSpPr>
          <p:nvPr/>
        </p:nvCxnSpPr>
        <p:spPr>
          <a:xfrm flipH="1">
            <a:off x="8341360" y="4897623"/>
            <a:ext cx="377926" cy="842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6CBB0B24-DD21-C567-B713-13BB7C752FAA}"/>
              </a:ext>
            </a:extLst>
          </p:cNvPr>
          <p:cNvCxnSpPr>
            <a:stCxn id="5" idx="4"/>
          </p:cNvCxnSpPr>
          <p:nvPr/>
        </p:nvCxnSpPr>
        <p:spPr>
          <a:xfrm>
            <a:off x="9631680" y="5232400"/>
            <a:ext cx="0" cy="7518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CD746E7-296E-9322-B9BB-DB6DC0785301}"/>
              </a:ext>
            </a:extLst>
          </p:cNvPr>
          <p:cNvCxnSpPr>
            <a:cxnSpLocks/>
            <a:stCxn id="5" idx="5"/>
          </p:cNvCxnSpPr>
          <p:nvPr/>
        </p:nvCxnSpPr>
        <p:spPr>
          <a:xfrm>
            <a:off x="10544074" y="4897623"/>
            <a:ext cx="530326" cy="9443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DCFE080-5F1C-1C74-8385-348F217ADA06}"/>
              </a:ext>
            </a:extLst>
          </p:cNvPr>
          <p:cNvSpPr txBox="1"/>
          <p:nvPr/>
        </p:nvSpPr>
        <p:spPr>
          <a:xfrm>
            <a:off x="7313274" y="5789221"/>
            <a:ext cx="1406012" cy="369332"/>
          </a:xfrm>
          <a:prstGeom prst="rect">
            <a:avLst/>
          </a:prstGeom>
          <a:noFill/>
        </p:spPr>
        <p:txBody>
          <a:bodyPr wrap="square" rtlCol="0">
            <a:spAutoFit/>
          </a:bodyPr>
          <a:lstStyle/>
          <a:p>
            <a:r>
              <a:rPr lang="en-GB" dirty="0"/>
              <a:t>Emotional </a:t>
            </a:r>
          </a:p>
        </p:txBody>
      </p:sp>
      <p:sp>
        <p:nvSpPr>
          <p:cNvPr id="6" name="TextBox 5">
            <a:extLst>
              <a:ext uri="{FF2B5EF4-FFF2-40B4-BE49-F238E27FC236}">
                <a16:creationId xmlns:a16="http://schemas.microsoft.com/office/drawing/2014/main" id="{0821F765-F47B-CD1C-2D3C-A666F25E0C44}"/>
              </a:ext>
            </a:extLst>
          </p:cNvPr>
          <p:cNvSpPr txBox="1"/>
          <p:nvPr/>
        </p:nvSpPr>
        <p:spPr>
          <a:xfrm>
            <a:off x="9239864" y="6060381"/>
            <a:ext cx="1356852" cy="369332"/>
          </a:xfrm>
          <a:prstGeom prst="rect">
            <a:avLst/>
          </a:prstGeom>
          <a:noFill/>
        </p:spPr>
        <p:txBody>
          <a:bodyPr wrap="square" rtlCol="0">
            <a:spAutoFit/>
          </a:bodyPr>
          <a:lstStyle/>
          <a:p>
            <a:r>
              <a:rPr lang="en-GB" dirty="0"/>
              <a:t>social</a:t>
            </a:r>
          </a:p>
        </p:txBody>
      </p:sp>
      <p:sp>
        <p:nvSpPr>
          <p:cNvPr id="8" name="TextBox 7">
            <a:extLst>
              <a:ext uri="{FF2B5EF4-FFF2-40B4-BE49-F238E27FC236}">
                <a16:creationId xmlns:a16="http://schemas.microsoft.com/office/drawing/2014/main" id="{8A4866B0-B537-9C7F-D733-56AFBA7C7C3D}"/>
              </a:ext>
            </a:extLst>
          </p:cNvPr>
          <p:cNvSpPr txBox="1"/>
          <p:nvPr/>
        </p:nvSpPr>
        <p:spPr>
          <a:xfrm>
            <a:off x="10809237" y="5894635"/>
            <a:ext cx="1196258" cy="369332"/>
          </a:xfrm>
          <a:prstGeom prst="rect">
            <a:avLst/>
          </a:prstGeom>
          <a:noFill/>
        </p:spPr>
        <p:txBody>
          <a:bodyPr wrap="square" rtlCol="0">
            <a:spAutoFit/>
          </a:bodyPr>
          <a:lstStyle/>
          <a:p>
            <a:r>
              <a:rPr lang="en-GB" dirty="0"/>
              <a:t>language</a:t>
            </a:r>
          </a:p>
        </p:txBody>
      </p:sp>
      <p:sp>
        <p:nvSpPr>
          <p:cNvPr id="10" name="TextBox 9">
            <a:extLst>
              <a:ext uri="{FF2B5EF4-FFF2-40B4-BE49-F238E27FC236}">
                <a16:creationId xmlns:a16="http://schemas.microsoft.com/office/drawing/2014/main" id="{A5E55DFC-9F40-85D0-8349-D509E8D32A91}"/>
              </a:ext>
            </a:extLst>
          </p:cNvPr>
          <p:cNvSpPr txBox="1"/>
          <p:nvPr/>
        </p:nvSpPr>
        <p:spPr>
          <a:xfrm>
            <a:off x="8857389" y="3903406"/>
            <a:ext cx="1548581" cy="646331"/>
          </a:xfrm>
          <a:prstGeom prst="rect">
            <a:avLst/>
          </a:prstGeom>
          <a:noFill/>
        </p:spPr>
        <p:txBody>
          <a:bodyPr wrap="square" rtlCol="0">
            <a:spAutoFit/>
          </a:bodyPr>
          <a:lstStyle/>
          <a:p>
            <a:r>
              <a:rPr lang="en-GB" dirty="0"/>
              <a:t>Development </a:t>
            </a:r>
          </a:p>
          <a:p>
            <a:r>
              <a:rPr lang="en-GB" dirty="0"/>
              <a:t>factors</a:t>
            </a:r>
          </a:p>
        </p:txBody>
      </p:sp>
    </p:spTree>
    <p:extLst>
      <p:ext uri="{BB962C8B-B14F-4D97-AF65-F5344CB8AC3E}">
        <p14:creationId xmlns:p14="http://schemas.microsoft.com/office/powerpoint/2010/main" val="85523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1000"/>
                                        <p:tgtEl>
                                          <p:spTgt spid="3">
                                            <p:txEl>
                                              <p:pRg st="9" end="9"/>
                                            </p:txEl>
                                          </p:spTgt>
                                        </p:tgtEl>
                                      </p:cBhvr>
                                    </p:animEffect>
                                    <p:anim calcmode="lin" valueType="num">
                                      <p:cBhvr>
                                        <p:cTn id="5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1000"/>
                                        <p:tgtEl>
                                          <p:spTgt spid="3">
                                            <p:txEl>
                                              <p:pRg st="10" end="10"/>
                                            </p:txEl>
                                          </p:spTgt>
                                        </p:tgtEl>
                                      </p:cBhvr>
                                    </p:animEffect>
                                    <p:anim calcmode="lin" valueType="num">
                                      <p:cBhvr>
                                        <p:cTn id="6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1000"/>
                                        <p:tgtEl>
                                          <p:spTgt spid="3">
                                            <p:txEl>
                                              <p:pRg st="11" end="11"/>
                                            </p:txEl>
                                          </p:spTgt>
                                        </p:tgtEl>
                                      </p:cBhvr>
                                    </p:animEffect>
                                    <p:anim calcmode="lin" valueType="num">
                                      <p:cBhvr>
                                        <p:cTn id="6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Effect transition="in" filter="fade">
                                      <p:cBhvr>
                                        <p:cTn id="71" dur="1000"/>
                                        <p:tgtEl>
                                          <p:spTgt spid="3">
                                            <p:txEl>
                                              <p:pRg st="12" end="12"/>
                                            </p:txEl>
                                          </p:spTgt>
                                        </p:tgtEl>
                                      </p:cBhvr>
                                    </p:animEffect>
                                    <p:anim calcmode="lin" valueType="num">
                                      <p:cBhvr>
                                        <p:cTn id="7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3">
                                            <p:txEl>
                                              <p:pRg st="13" end="13"/>
                                            </p:txEl>
                                          </p:spTgt>
                                        </p:tgtEl>
                                        <p:attrNameLst>
                                          <p:attrName>style.visibility</p:attrName>
                                        </p:attrNameLst>
                                      </p:cBhvr>
                                      <p:to>
                                        <p:strVal val="visible"/>
                                      </p:to>
                                    </p:set>
                                    <p:animEffect transition="in" filter="fade">
                                      <p:cBhvr>
                                        <p:cTn id="76" dur="1000"/>
                                        <p:tgtEl>
                                          <p:spTgt spid="3">
                                            <p:txEl>
                                              <p:pRg st="13" end="13"/>
                                            </p:txEl>
                                          </p:spTgt>
                                        </p:tgtEl>
                                      </p:cBhvr>
                                    </p:animEffect>
                                    <p:anim calcmode="lin" valueType="num">
                                      <p:cBhvr>
                                        <p:cTn id="7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10"/>
                                        </p:tgtEl>
                                        <p:attrNameLst>
                                          <p:attrName>style.visibility</p:attrName>
                                        </p:attrNameLst>
                                      </p:cBhvr>
                                      <p:to>
                                        <p:strVal val="visible"/>
                                      </p:to>
                                    </p:set>
                                    <p:animEffect transition="in" filter="fade">
                                      <p:cBhvr>
                                        <p:cTn id="83" dur="1000"/>
                                        <p:tgtEl>
                                          <p:spTgt spid="10"/>
                                        </p:tgtEl>
                                      </p:cBhvr>
                                    </p:animEffect>
                                    <p:anim calcmode="lin" valueType="num">
                                      <p:cBhvr>
                                        <p:cTn id="84" dur="1000" fill="hold"/>
                                        <p:tgtEl>
                                          <p:spTgt spid="10"/>
                                        </p:tgtEl>
                                        <p:attrNameLst>
                                          <p:attrName>ppt_x</p:attrName>
                                        </p:attrNameLst>
                                      </p:cBhvr>
                                      <p:tavLst>
                                        <p:tav tm="0">
                                          <p:val>
                                            <p:strVal val="#ppt_x"/>
                                          </p:val>
                                        </p:tav>
                                        <p:tav tm="100000">
                                          <p:val>
                                            <p:strVal val="#ppt_x"/>
                                          </p:val>
                                        </p:tav>
                                      </p:tavLst>
                                    </p:anim>
                                    <p:anim calcmode="lin" valueType="num">
                                      <p:cBhvr>
                                        <p:cTn id="8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4">
                                            <p:txEl>
                                              <p:pRg st="0" end="0"/>
                                            </p:txEl>
                                          </p:spTgt>
                                        </p:tgtEl>
                                        <p:attrNameLst>
                                          <p:attrName>style.visibility</p:attrName>
                                        </p:attrNameLst>
                                      </p:cBhvr>
                                      <p:to>
                                        <p:strVal val="visible"/>
                                      </p:to>
                                    </p:set>
                                    <p:animEffect transition="in" filter="fade">
                                      <p:cBhvr>
                                        <p:cTn id="90" dur="1000"/>
                                        <p:tgtEl>
                                          <p:spTgt spid="4">
                                            <p:txEl>
                                              <p:pRg st="0" end="0"/>
                                            </p:txEl>
                                          </p:spTgt>
                                        </p:tgtEl>
                                      </p:cBhvr>
                                    </p:animEffect>
                                    <p:anim calcmode="lin" valueType="num">
                                      <p:cBhvr>
                                        <p:cTn id="9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grpId="0" nodeType="clickEffect">
                                  <p:stCondLst>
                                    <p:cond delay="0"/>
                                  </p:stCondLst>
                                  <p:childTnLst>
                                    <p:set>
                                      <p:cBhvr>
                                        <p:cTn id="96" dur="1" fill="hold">
                                          <p:stCondLst>
                                            <p:cond delay="0"/>
                                          </p:stCondLst>
                                        </p:cTn>
                                        <p:tgtEl>
                                          <p:spTgt spid="6"/>
                                        </p:tgtEl>
                                        <p:attrNameLst>
                                          <p:attrName>style.visibility</p:attrName>
                                        </p:attrNameLst>
                                      </p:cBhvr>
                                      <p:to>
                                        <p:strVal val="visible"/>
                                      </p:to>
                                    </p:set>
                                    <p:animEffect transition="in" filter="fade">
                                      <p:cBhvr>
                                        <p:cTn id="97" dur="1000"/>
                                        <p:tgtEl>
                                          <p:spTgt spid="6"/>
                                        </p:tgtEl>
                                      </p:cBhvr>
                                    </p:animEffect>
                                    <p:anim calcmode="lin" valueType="num">
                                      <p:cBhvr>
                                        <p:cTn id="98" dur="1000" fill="hold"/>
                                        <p:tgtEl>
                                          <p:spTgt spid="6"/>
                                        </p:tgtEl>
                                        <p:attrNameLst>
                                          <p:attrName>ppt_x</p:attrName>
                                        </p:attrNameLst>
                                      </p:cBhvr>
                                      <p:tavLst>
                                        <p:tav tm="0">
                                          <p:val>
                                            <p:strVal val="#ppt_x"/>
                                          </p:val>
                                        </p:tav>
                                        <p:tav tm="100000">
                                          <p:val>
                                            <p:strVal val="#ppt_x"/>
                                          </p:val>
                                        </p:tav>
                                      </p:tavLst>
                                    </p:anim>
                                    <p:anim calcmode="lin" valueType="num">
                                      <p:cBhvr>
                                        <p:cTn id="9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42" presetClass="entr" presetSubtype="0" fill="hold" grpId="0" nodeType="clickEffect">
                                  <p:stCondLst>
                                    <p:cond delay="0"/>
                                  </p:stCondLst>
                                  <p:childTnLst>
                                    <p:set>
                                      <p:cBhvr>
                                        <p:cTn id="103" dur="1" fill="hold">
                                          <p:stCondLst>
                                            <p:cond delay="0"/>
                                          </p:stCondLst>
                                        </p:cTn>
                                        <p:tgtEl>
                                          <p:spTgt spid="8"/>
                                        </p:tgtEl>
                                        <p:attrNameLst>
                                          <p:attrName>style.visibility</p:attrName>
                                        </p:attrNameLst>
                                      </p:cBhvr>
                                      <p:to>
                                        <p:strVal val="visible"/>
                                      </p:to>
                                    </p:set>
                                    <p:animEffect transition="in" filter="fade">
                                      <p:cBhvr>
                                        <p:cTn id="104" dur="1000"/>
                                        <p:tgtEl>
                                          <p:spTgt spid="8"/>
                                        </p:tgtEl>
                                      </p:cBhvr>
                                    </p:animEffect>
                                    <p:anim calcmode="lin" valueType="num">
                                      <p:cBhvr>
                                        <p:cTn id="105" dur="1000" fill="hold"/>
                                        <p:tgtEl>
                                          <p:spTgt spid="8"/>
                                        </p:tgtEl>
                                        <p:attrNameLst>
                                          <p:attrName>ppt_x</p:attrName>
                                        </p:attrNameLst>
                                      </p:cBhvr>
                                      <p:tavLst>
                                        <p:tav tm="0">
                                          <p:val>
                                            <p:strVal val="#ppt_x"/>
                                          </p:val>
                                        </p:tav>
                                        <p:tav tm="100000">
                                          <p:val>
                                            <p:strVal val="#ppt_x"/>
                                          </p:val>
                                        </p:tav>
                                      </p:tavLst>
                                    </p:anim>
                                    <p:anim calcmode="lin" valueType="num">
                                      <p:cBhvr>
                                        <p:cTn id="10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P spid="6" grpId="0"/>
      <p:bldP spid="8"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1585-4420-368F-6522-0C522A08B85B}"/>
              </a:ext>
            </a:extLst>
          </p:cNvPr>
          <p:cNvSpPr>
            <a:spLocks noGrp="1"/>
          </p:cNvSpPr>
          <p:nvPr>
            <p:ph type="title"/>
          </p:nvPr>
        </p:nvSpPr>
        <p:spPr>
          <a:xfrm>
            <a:off x="680321" y="753228"/>
            <a:ext cx="7087552" cy="1080938"/>
          </a:xfrm>
        </p:spPr>
        <p:txBody>
          <a:bodyPr>
            <a:normAutofit/>
          </a:bodyPr>
          <a:lstStyle/>
          <a:p>
            <a:r>
              <a:rPr lang="en-GB" dirty="0"/>
              <a:t>Nature vs Nurture </a:t>
            </a:r>
          </a:p>
        </p:txBody>
      </p:sp>
      <p:sp>
        <p:nvSpPr>
          <p:cNvPr id="3" name="Content Placeholder 2">
            <a:extLst>
              <a:ext uri="{FF2B5EF4-FFF2-40B4-BE49-F238E27FC236}">
                <a16:creationId xmlns:a16="http://schemas.microsoft.com/office/drawing/2014/main" id="{0EBBEB50-4411-D660-3CA3-7A18A7C76A43}"/>
              </a:ext>
            </a:extLst>
          </p:cNvPr>
          <p:cNvSpPr>
            <a:spLocks noGrp="1"/>
          </p:cNvSpPr>
          <p:nvPr>
            <p:ph idx="1"/>
          </p:nvPr>
        </p:nvSpPr>
        <p:spPr>
          <a:xfrm>
            <a:off x="21386" y="2014485"/>
            <a:ext cx="7967048" cy="4843516"/>
          </a:xfrm>
        </p:spPr>
        <p:txBody>
          <a:bodyPr>
            <a:noAutofit/>
          </a:bodyPr>
          <a:lstStyle/>
          <a:p>
            <a:pPr marL="0" indent="0">
              <a:buNone/>
            </a:pPr>
            <a:r>
              <a:rPr lang="en-GB" sz="1300" dirty="0">
                <a:latin typeface="Arial" panose="020B0604020202020204" pitchFamily="34" charset="0"/>
                <a:cs typeface="Arial" panose="020B0604020202020204" pitchFamily="34" charset="0"/>
              </a:rPr>
              <a:t>The nature versus nurture debate explores how biological and environmental factors shape individual characteristics. "Nature" pertains to genetic makeup and inherited traits that influence our physical attributes and behaviours. Conversely, "nurture" involves environmental influences, such as upbringing and cultural context, that shape our thoughts and behaviours. This debate seeks to understand how genetics and the environment interact to define traits like personality, intelligence, and behaviour, ultimately revealing the unique blend of influences that shape each person's identity </a:t>
            </a:r>
            <a:r>
              <a:rPr lang="en-GB" sz="1300" dirty="0"/>
              <a:t>(Psychology Today, 2022).</a:t>
            </a:r>
            <a:endParaRPr lang="en-GB" sz="1300" dirty="0">
              <a:latin typeface="Arial" panose="020B0604020202020204" pitchFamily="34" charset="0"/>
              <a:cs typeface="Arial" panose="020B0604020202020204" pitchFamily="34" charset="0"/>
            </a:endParaRPr>
          </a:p>
          <a:p>
            <a:pPr marL="0" indent="0">
              <a:buNone/>
            </a:pPr>
            <a:r>
              <a:rPr lang="en-GB" sz="1300" b="1" u="sng" dirty="0">
                <a:latin typeface="Arial" panose="020B0604020202020204" pitchFamily="34" charset="0"/>
                <a:cs typeface="Arial" panose="020B0604020202020204" pitchFamily="34" charset="0"/>
              </a:rPr>
              <a:t>Nature Related to Isaac:</a:t>
            </a:r>
          </a:p>
          <a:p>
            <a:pPr marL="0" indent="0">
              <a:buNone/>
            </a:pPr>
            <a:r>
              <a:rPr lang="en-GB" sz="1300" dirty="0">
                <a:latin typeface="Arial" panose="020B0604020202020204" pitchFamily="34" charset="0"/>
                <a:cs typeface="Arial" panose="020B0604020202020204" pitchFamily="34" charset="0"/>
              </a:rPr>
              <a:t>- Isaac may have a temperament that makes him more sensitive or prone to anxiety.</a:t>
            </a:r>
          </a:p>
          <a:p>
            <a:pPr marL="0" indent="0">
              <a:buNone/>
            </a:pPr>
            <a:r>
              <a:rPr lang="en-GB" sz="1300" dirty="0">
                <a:latin typeface="Arial" panose="020B0604020202020204" pitchFamily="34" charset="0"/>
                <a:cs typeface="Arial" panose="020B0604020202020204" pitchFamily="34" charset="0"/>
              </a:rPr>
              <a:t>- This sensitivity could lead him to feel distressed in unfamiliar situations or when separated from his mother</a:t>
            </a:r>
            <a:r>
              <a:rPr lang="en-GB" sz="1300" dirty="0"/>
              <a:t> (Psychology Today, 2022).</a:t>
            </a:r>
            <a:endParaRPr lang="en-GB" sz="1300" dirty="0">
              <a:latin typeface="Arial" panose="020B0604020202020204" pitchFamily="34" charset="0"/>
              <a:cs typeface="Arial" panose="020B0604020202020204" pitchFamily="34" charset="0"/>
            </a:endParaRPr>
          </a:p>
          <a:p>
            <a:pPr marL="0" indent="0">
              <a:buNone/>
            </a:pPr>
            <a:r>
              <a:rPr lang="en-GB" sz="1300" b="1" u="sng" dirty="0">
                <a:latin typeface="Arial" panose="020B0604020202020204" pitchFamily="34" charset="0"/>
                <a:cs typeface="Arial" panose="020B0604020202020204" pitchFamily="34" charset="0"/>
              </a:rPr>
              <a:t>Nurture Factors</a:t>
            </a:r>
          </a:p>
          <a:p>
            <a:pPr marL="0" indent="0">
              <a:buNone/>
            </a:pPr>
            <a:r>
              <a:rPr lang="en-GB" sz="1300" dirty="0">
                <a:latin typeface="Arial" panose="020B0604020202020204" pitchFamily="34" charset="0"/>
                <a:cs typeface="Arial" panose="020B0604020202020204" pitchFamily="34" charset="0"/>
              </a:rPr>
              <a:t>-  His mother’s post-natal depression may have impacted their early interactions and emotional support.</a:t>
            </a:r>
          </a:p>
          <a:p>
            <a:pPr marL="0" indent="0">
              <a:buNone/>
            </a:pPr>
            <a:r>
              <a:rPr lang="en-GB" sz="1300" dirty="0">
                <a:latin typeface="Arial" panose="020B0604020202020204" pitchFamily="34" charset="0"/>
                <a:cs typeface="Arial" panose="020B0604020202020204" pitchFamily="34" charset="0"/>
              </a:rPr>
              <a:t>- Frequent changes in childcare could have disrupted any stable relationships he may have formed</a:t>
            </a:r>
          </a:p>
          <a:p>
            <a:pPr marL="0" indent="0">
              <a:buNone/>
            </a:pPr>
            <a:r>
              <a:rPr lang="en-GB" sz="1300" dirty="0">
                <a:latin typeface="Arial" panose="020B0604020202020204" pitchFamily="34" charset="0"/>
                <a:cs typeface="Arial" panose="020B0604020202020204" pitchFamily="34" charset="0"/>
              </a:rPr>
              <a:t>-Moving to London may have increased his stress and anxiety, as he is transitioning to an unfamiliar environment</a:t>
            </a:r>
          </a:p>
          <a:p>
            <a:pPr marL="0" indent="0">
              <a:buNone/>
            </a:pPr>
            <a:r>
              <a:rPr lang="en-GB" sz="1300" dirty="0">
                <a:latin typeface="Arial" panose="020B0604020202020204" pitchFamily="34" charset="0"/>
                <a:cs typeface="Arial" panose="020B0604020202020204" pitchFamily="34" charset="0"/>
              </a:rPr>
              <a:t>- Bowlby emphasised the significance of nurture, particularly the role of secure attachment. Isaac’s difficulties suggest that these disruptions have notably influenced his behaviour and development</a:t>
            </a:r>
            <a:r>
              <a:rPr lang="en-GB" sz="1300" dirty="0"/>
              <a:t> (Psychology Today, 2022).</a:t>
            </a:r>
            <a:endParaRPr lang="en-GB" sz="1300" dirty="0">
              <a:latin typeface="Arial" panose="020B0604020202020204" pitchFamily="34" charset="0"/>
              <a:cs typeface="Arial" panose="020B0604020202020204" pitchFamily="34" charset="0"/>
            </a:endParaRPr>
          </a:p>
        </p:txBody>
      </p:sp>
      <p:pic>
        <p:nvPicPr>
          <p:cNvPr id="4" name="Picture 3" descr="Nature vs Nurture - PRISM Blog">
            <a:extLst>
              <a:ext uri="{FF2B5EF4-FFF2-40B4-BE49-F238E27FC236}">
                <a16:creationId xmlns:a16="http://schemas.microsoft.com/office/drawing/2014/main" id="{D4E6FBA4-E356-F268-3E17-AB399E6F178E}"/>
              </a:ext>
            </a:extLst>
          </p:cNvPr>
          <p:cNvPicPr>
            <a:picLocks noChangeAspect="1"/>
          </p:cNvPicPr>
          <p:nvPr/>
        </p:nvPicPr>
        <p:blipFill>
          <a:blip r:embed="rId2"/>
          <a:stretch>
            <a:fillRect/>
          </a:stretch>
        </p:blipFill>
        <p:spPr>
          <a:xfrm>
            <a:off x="8522937" y="2484428"/>
            <a:ext cx="3022631" cy="1700229"/>
          </a:xfrm>
          <a:prstGeom prst="rect">
            <a:avLst/>
          </a:prstGeom>
          <a:ln>
            <a:noFill/>
          </a:ln>
          <a:effectLst>
            <a:outerShdw blurRad="76200" dist="63500" dir="5040000" algn="tl" rotWithShape="0">
              <a:srgbClr val="000000">
                <a:alpha val="41000"/>
              </a:srgbClr>
            </a:outerShdw>
          </a:effectLst>
        </p:spPr>
      </p:pic>
      <p:sp>
        <p:nvSpPr>
          <p:cNvPr id="5" name="TextBox 4">
            <a:extLst>
              <a:ext uri="{FF2B5EF4-FFF2-40B4-BE49-F238E27FC236}">
                <a16:creationId xmlns:a16="http://schemas.microsoft.com/office/drawing/2014/main" id="{16A198E4-980E-E3B1-6CC6-8DAB20425264}"/>
              </a:ext>
            </a:extLst>
          </p:cNvPr>
          <p:cNvSpPr txBox="1"/>
          <p:nvPr/>
        </p:nvSpPr>
        <p:spPr>
          <a:xfrm>
            <a:off x="8187090" y="4184657"/>
            <a:ext cx="3483799" cy="416840"/>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(Steve, 2023)</a:t>
            </a:r>
          </a:p>
        </p:txBody>
      </p:sp>
    </p:spTree>
    <p:extLst>
      <p:ext uri="{BB962C8B-B14F-4D97-AF65-F5344CB8AC3E}">
        <p14:creationId xmlns:p14="http://schemas.microsoft.com/office/powerpoint/2010/main" val="278660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1000"/>
                                        <p:tgtEl>
                                          <p:spTgt spid="3">
                                            <p:txEl>
                                              <p:pRg st="8" end="8"/>
                                            </p:txEl>
                                          </p:spTgt>
                                        </p:tgtEl>
                                      </p:cBhvr>
                                    </p:animEffect>
                                    <p:anim calcmode="lin" valueType="num">
                                      <p:cBhvr>
                                        <p:cTn id="5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0F3A3-978E-1B06-45F6-853338BD3E88}"/>
              </a:ext>
            </a:extLst>
          </p:cNvPr>
          <p:cNvSpPr>
            <a:spLocks noGrp="1"/>
          </p:cNvSpPr>
          <p:nvPr>
            <p:ph type="title"/>
          </p:nvPr>
        </p:nvSpPr>
        <p:spPr/>
        <p:txBody>
          <a:bodyPr/>
          <a:lstStyle/>
          <a:p>
            <a:r>
              <a:rPr lang="en-GB" dirty="0"/>
              <a:t>Support for Isaac</a:t>
            </a:r>
          </a:p>
        </p:txBody>
      </p:sp>
      <p:sp>
        <p:nvSpPr>
          <p:cNvPr id="3" name="Text Placeholder 2">
            <a:extLst>
              <a:ext uri="{FF2B5EF4-FFF2-40B4-BE49-F238E27FC236}">
                <a16:creationId xmlns:a16="http://schemas.microsoft.com/office/drawing/2014/main" id="{841A7235-4A9C-75F8-5D68-E877A0E0697E}"/>
              </a:ext>
            </a:extLst>
          </p:cNvPr>
          <p:cNvSpPr>
            <a:spLocks noGrp="1"/>
          </p:cNvSpPr>
          <p:nvPr>
            <p:ph type="body" idx="1"/>
          </p:nvPr>
        </p:nvSpPr>
        <p:spPr>
          <a:xfrm>
            <a:off x="84634" y="1741503"/>
            <a:ext cx="3070034" cy="576262"/>
          </a:xfrm>
        </p:spPr>
        <p:txBody>
          <a:bodyPr/>
          <a:lstStyle/>
          <a:p>
            <a:r>
              <a:rPr lang="en-GB" sz="1600" dirty="0">
                <a:latin typeface="Arial "/>
              </a:rPr>
              <a:t>Emotional development </a:t>
            </a:r>
          </a:p>
        </p:txBody>
      </p:sp>
      <p:sp>
        <p:nvSpPr>
          <p:cNvPr id="4" name="Text Placeholder 3">
            <a:extLst>
              <a:ext uri="{FF2B5EF4-FFF2-40B4-BE49-F238E27FC236}">
                <a16:creationId xmlns:a16="http://schemas.microsoft.com/office/drawing/2014/main" id="{7DBC5878-3812-A580-F815-9C880474B6F6}"/>
              </a:ext>
            </a:extLst>
          </p:cNvPr>
          <p:cNvSpPr>
            <a:spLocks noGrp="1"/>
          </p:cNvSpPr>
          <p:nvPr>
            <p:ph type="body" sz="half" idx="15"/>
          </p:nvPr>
        </p:nvSpPr>
        <p:spPr>
          <a:xfrm>
            <a:off x="-60739" y="2314250"/>
            <a:ext cx="3049702" cy="2183762"/>
          </a:xfrm>
        </p:spPr>
        <p:txBody>
          <a:bodyPr/>
          <a:lstStyle/>
          <a:p>
            <a:pPr marL="285750" indent="-285750">
              <a:buFontTx/>
              <a:buChar char="-"/>
            </a:pPr>
            <a:r>
              <a:rPr lang="en-GB" dirty="0"/>
              <a:t> </a:t>
            </a:r>
            <a:r>
              <a:rPr lang="en-GB" dirty="0">
                <a:latin typeface="Arial "/>
              </a:rPr>
              <a:t>Assisting a key worker to help him form a secure attachment </a:t>
            </a:r>
          </a:p>
          <a:p>
            <a:pPr marL="285750" indent="-285750">
              <a:buFontTx/>
              <a:buChar char="-"/>
            </a:pPr>
            <a:r>
              <a:rPr lang="en-GB" dirty="0">
                <a:latin typeface="Arial "/>
              </a:rPr>
              <a:t>Provide reassurance and emotional support when separated from his mother </a:t>
            </a:r>
          </a:p>
          <a:p>
            <a:pPr marL="285750" indent="-285750">
              <a:buFontTx/>
              <a:buChar char="-"/>
            </a:pPr>
            <a:r>
              <a:rPr lang="en-GB" dirty="0">
                <a:latin typeface="Arial "/>
              </a:rPr>
              <a:t>Use a nurturing interaction to help him feel like he is safe  </a:t>
            </a:r>
            <a:r>
              <a:rPr lang="en-GB" dirty="0"/>
              <a:t>(Norfolk County Council, 2017) , (Trust, 2015)</a:t>
            </a:r>
            <a:endParaRPr lang="en-GB" dirty="0">
              <a:latin typeface="Arial "/>
            </a:endParaRPr>
          </a:p>
        </p:txBody>
      </p:sp>
      <p:sp>
        <p:nvSpPr>
          <p:cNvPr id="5" name="Text Placeholder 4">
            <a:extLst>
              <a:ext uri="{FF2B5EF4-FFF2-40B4-BE49-F238E27FC236}">
                <a16:creationId xmlns:a16="http://schemas.microsoft.com/office/drawing/2014/main" id="{7855FFB9-793A-233D-4461-B2DD5459D46C}"/>
              </a:ext>
            </a:extLst>
          </p:cNvPr>
          <p:cNvSpPr>
            <a:spLocks noGrp="1"/>
          </p:cNvSpPr>
          <p:nvPr>
            <p:ph type="body" sz="quarter" idx="3"/>
          </p:nvPr>
        </p:nvSpPr>
        <p:spPr>
          <a:xfrm>
            <a:off x="3349098" y="1794853"/>
            <a:ext cx="3063240" cy="576262"/>
          </a:xfrm>
        </p:spPr>
        <p:txBody>
          <a:bodyPr/>
          <a:lstStyle/>
          <a:p>
            <a:r>
              <a:rPr lang="en-GB" sz="2000" dirty="0">
                <a:latin typeface="Arial "/>
              </a:rPr>
              <a:t>Social development </a:t>
            </a:r>
          </a:p>
        </p:txBody>
      </p:sp>
      <p:sp>
        <p:nvSpPr>
          <p:cNvPr id="6" name="Text Placeholder 5">
            <a:extLst>
              <a:ext uri="{FF2B5EF4-FFF2-40B4-BE49-F238E27FC236}">
                <a16:creationId xmlns:a16="http://schemas.microsoft.com/office/drawing/2014/main" id="{89EC0735-AB91-2454-9A80-53AA6A110A19}"/>
              </a:ext>
            </a:extLst>
          </p:cNvPr>
          <p:cNvSpPr>
            <a:spLocks noGrp="1"/>
          </p:cNvSpPr>
          <p:nvPr>
            <p:ph type="body" sz="half" idx="16"/>
          </p:nvPr>
        </p:nvSpPr>
        <p:spPr>
          <a:xfrm>
            <a:off x="3002971" y="2337993"/>
            <a:ext cx="3063240" cy="2002700"/>
          </a:xfrm>
        </p:spPr>
        <p:txBody>
          <a:bodyPr>
            <a:normAutofit lnSpcReduction="10000"/>
          </a:bodyPr>
          <a:lstStyle/>
          <a:p>
            <a:pPr marL="285750" indent="-285750">
              <a:buFontTx/>
              <a:buChar char="-"/>
            </a:pPr>
            <a:r>
              <a:rPr lang="en-GB" dirty="0">
                <a:latin typeface="Arial "/>
              </a:rPr>
              <a:t> Encouraging him to play in small group activities before introducing him to big groups </a:t>
            </a:r>
          </a:p>
          <a:p>
            <a:pPr marL="285750" indent="-285750">
              <a:buFontTx/>
              <a:buChar char="-"/>
            </a:pPr>
            <a:r>
              <a:rPr lang="en-GB" dirty="0">
                <a:latin typeface="Arial "/>
              </a:rPr>
              <a:t>Use cooperative play activities to build confidence </a:t>
            </a:r>
          </a:p>
          <a:p>
            <a:pPr marL="285750" indent="-285750">
              <a:buFontTx/>
              <a:buChar char="-"/>
            </a:pPr>
            <a:r>
              <a:rPr lang="en-GB" dirty="0">
                <a:latin typeface="Arial "/>
              </a:rPr>
              <a:t>Modal positive social interactions to encourage him to make friends </a:t>
            </a:r>
            <a:r>
              <a:rPr lang="en-GB" dirty="0"/>
              <a:t>(Norfolk County Council, 2017) , (Trust, 2015)</a:t>
            </a:r>
            <a:endParaRPr lang="en-GB" dirty="0">
              <a:latin typeface="Arial "/>
            </a:endParaRPr>
          </a:p>
        </p:txBody>
      </p:sp>
      <p:sp>
        <p:nvSpPr>
          <p:cNvPr id="7" name="Text Placeholder 6">
            <a:extLst>
              <a:ext uri="{FF2B5EF4-FFF2-40B4-BE49-F238E27FC236}">
                <a16:creationId xmlns:a16="http://schemas.microsoft.com/office/drawing/2014/main" id="{D622707C-D8A4-FE53-C280-ED7F3E810036}"/>
              </a:ext>
            </a:extLst>
          </p:cNvPr>
          <p:cNvSpPr>
            <a:spLocks noGrp="1"/>
          </p:cNvSpPr>
          <p:nvPr>
            <p:ph type="body" sz="quarter" idx="13"/>
          </p:nvPr>
        </p:nvSpPr>
        <p:spPr>
          <a:xfrm>
            <a:off x="6365237" y="1706699"/>
            <a:ext cx="3070025" cy="576262"/>
          </a:xfrm>
        </p:spPr>
        <p:txBody>
          <a:bodyPr/>
          <a:lstStyle/>
          <a:p>
            <a:r>
              <a:rPr lang="en-GB" sz="1600" dirty="0">
                <a:latin typeface="Arial "/>
              </a:rPr>
              <a:t>Language development </a:t>
            </a:r>
          </a:p>
        </p:txBody>
      </p:sp>
      <p:sp>
        <p:nvSpPr>
          <p:cNvPr id="8" name="Text Placeholder 7">
            <a:extLst>
              <a:ext uri="{FF2B5EF4-FFF2-40B4-BE49-F238E27FC236}">
                <a16:creationId xmlns:a16="http://schemas.microsoft.com/office/drawing/2014/main" id="{753DD654-4000-955A-5E99-85A0E39AA54B}"/>
              </a:ext>
            </a:extLst>
          </p:cNvPr>
          <p:cNvSpPr>
            <a:spLocks noGrp="1"/>
          </p:cNvSpPr>
          <p:nvPr>
            <p:ph type="body" sz="half" idx="17"/>
          </p:nvPr>
        </p:nvSpPr>
        <p:spPr>
          <a:xfrm>
            <a:off x="6136126" y="2271053"/>
            <a:ext cx="3070025" cy="1958904"/>
          </a:xfrm>
        </p:spPr>
        <p:txBody>
          <a:bodyPr>
            <a:normAutofit fontScale="92500" lnSpcReduction="20000"/>
          </a:bodyPr>
          <a:lstStyle/>
          <a:p>
            <a:pPr marL="285750" indent="-285750">
              <a:buFontTx/>
              <a:buChar char="-"/>
            </a:pPr>
            <a:r>
              <a:rPr lang="en-GB" sz="1500" dirty="0">
                <a:latin typeface="Arial "/>
              </a:rPr>
              <a:t> Encouraging him to have constant conversations </a:t>
            </a:r>
          </a:p>
          <a:p>
            <a:pPr marL="285750" indent="-285750">
              <a:buFontTx/>
              <a:buChar char="-"/>
            </a:pPr>
            <a:r>
              <a:rPr lang="en-GB" sz="1500" dirty="0">
                <a:latin typeface="Arial "/>
              </a:rPr>
              <a:t>Read more stories with him, so he asked questions </a:t>
            </a:r>
          </a:p>
          <a:p>
            <a:pPr marL="285750" indent="-285750">
              <a:buFontTx/>
              <a:buChar char="-"/>
            </a:pPr>
            <a:r>
              <a:rPr lang="en-GB" sz="1500" dirty="0">
                <a:latin typeface="Arial "/>
              </a:rPr>
              <a:t>Encouraging role play and interactive activities </a:t>
            </a:r>
          </a:p>
          <a:p>
            <a:pPr marL="285750" indent="-285750">
              <a:buFontTx/>
              <a:buChar char="-"/>
            </a:pPr>
            <a:r>
              <a:rPr lang="en-GB" sz="1500" dirty="0">
                <a:latin typeface="Arial "/>
              </a:rPr>
              <a:t>Speech therapist </a:t>
            </a:r>
            <a:r>
              <a:rPr lang="en-GB" sz="1500" dirty="0"/>
              <a:t>(Norfolk County Council, 2017) , (Trust, 2015)</a:t>
            </a:r>
            <a:endParaRPr lang="en-GB" sz="1500" dirty="0">
              <a:latin typeface="Arial "/>
            </a:endParaRPr>
          </a:p>
          <a:p>
            <a:endParaRPr lang="en-GB" dirty="0"/>
          </a:p>
        </p:txBody>
      </p:sp>
      <p:sp>
        <p:nvSpPr>
          <p:cNvPr id="9" name="TextBox 8">
            <a:extLst>
              <a:ext uri="{FF2B5EF4-FFF2-40B4-BE49-F238E27FC236}">
                <a16:creationId xmlns:a16="http://schemas.microsoft.com/office/drawing/2014/main" id="{9E5BE75F-D241-9F6A-728B-3725CD42D57F}"/>
              </a:ext>
            </a:extLst>
          </p:cNvPr>
          <p:cNvSpPr txBox="1"/>
          <p:nvPr/>
        </p:nvSpPr>
        <p:spPr>
          <a:xfrm>
            <a:off x="9137013" y="1944548"/>
            <a:ext cx="2625213" cy="61555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Working with family </a:t>
            </a:r>
          </a:p>
          <a:p>
            <a:endParaRPr lang="en-GB" dirty="0"/>
          </a:p>
        </p:txBody>
      </p:sp>
      <p:sp>
        <p:nvSpPr>
          <p:cNvPr id="10" name="TextBox 9">
            <a:extLst>
              <a:ext uri="{FF2B5EF4-FFF2-40B4-BE49-F238E27FC236}">
                <a16:creationId xmlns:a16="http://schemas.microsoft.com/office/drawing/2014/main" id="{218A20C5-B902-EF65-A78A-0D5902392526}"/>
              </a:ext>
            </a:extLst>
          </p:cNvPr>
          <p:cNvSpPr txBox="1"/>
          <p:nvPr/>
        </p:nvSpPr>
        <p:spPr>
          <a:xfrm>
            <a:off x="9142299" y="2233595"/>
            <a:ext cx="3149602" cy="138499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-Try to build a strong partnership with Isaac’s mother </a:t>
            </a:r>
          </a:p>
          <a:p>
            <a:r>
              <a:rPr lang="en-GB" sz="1400" dirty="0">
                <a:latin typeface="Arial" panose="020B0604020202020204" pitchFamily="34" charset="0"/>
                <a:cs typeface="Arial" panose="020B0604020202020204" pitchFamily="34" charset="0"/>
              </a:rPr>
              <a:t>-Share strategies</a:t>
            </a:r>
          </a:p>
          <a:p>
            <a:r>
              <a:rPr lang="en-GB" sz="1400" dirty="0">
                <a:latin typeface="Arial" panose="020B0604020202020204" pitchFamily="34" charset="0"/>
                <a:cs typeface="Arial" panose="020B0604020202020204" pitchFamily="34" charset="0"/>
              </a:rPr>
              <a:t>-Offer information about local family support (Norfolk County Council, 2017) , (Trust, 2015)</a:t>
            </a:r>
          </a:p>
        </p:txBody>
      </p:sp>
      <p:sp>
        <p:nvSpPr>
          <p:cNvPr id="11" name="Oval 10">
            <a:extLst>
              <a:ext uri="{FF2B5EF4-FFF2-40B4-BE49-F238E27FC236}">
                <a16:creationId xmlns:a16="http://schemas.microsoft.com/office/drawing/2014/main" id="{DF00E139-E599-15BD-A6FE-8414A6E5F1DB}"/>
              </a:ext>
            </a:extLst>
          </p:cNvPr>
          <p:cNvSpPr/>
          <p:nvPr/>
        </p:nvSpPr>
        <p:spPr>
          <a:xfrm>
            <a:off x="4372995" y="5011699"/>
            <a:ext cx="2389239" cy="12683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7498151B-1C43-03D6-42DC-6B876DE04B75}"/>
              </a:ext>
            </a:extLst>
          </p:cNvPr>
          <p:cNvSpPr txBox="1"/>
          <p:nvPr/>
        </p:nvSpPr>
        <p:spPr>
          <a:xfrm>
            <a:off x="4865761" y="5303033"/>
            <a:ext cx="2123768" cy="646331"/>
          </a:xfrm>
          <a:prstGeom prst="rect">
            <a:avLst/>
          </a:prstGeom>
          <a:noFill/>
        </p:spPr>
        <p:txBody>
          <a:bodyPr wrap="square" rtlCol="0">
            <a:spAutoFit/>
          </a:bodyPr>
          <a:lstStyle/>
          <a:p>
            <a:r>
              <a:rPr lang="en-GB" dirty="0"/>
              <a:t>Multi-agency support</a:t>
            </a:r>
          </a:p>
        </p:txBody>
      </p:sp>
      <p:cxnSp>
        <p:nvCxnSpPr>
          <p:cNvPr id="14" name="Straight Arrow Connector 13">
            <a:extLst>
              <a:ext uri="{FF2B5EF4-FFF2-40B4-BE49-F238E27FC236}">
                <a16:creationId xmlns:a16="http://schemas.microsoft.com/office/drawing/2014/main" id="{1AAE593C-008E-3FBB-656D-43023215CE33}"/>
              </a:ext>
            </a:extLst>
          </p:cNvPr>
          <p:cNvCxnSpPr>
            <a:stCxn id="11" idx="2"/>
          </p:cNvCxnSpPr>
          <p:nvPr/>
        </p:nvCxnSpPr>
        <p:spPr>
          <a:xfrm flipH="1" flipV="1">
            <a:off x="3441290" y="5645879"/>
            <a:ext cx="931705"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07CD3664-6B6B-E607-D238-9A612C75FB1F}"/>
              </a:ext>
            </a:extLst>
          </p:cNvPr>
          <p:cNvCxnSpPr>
            <a:cxnSpLocks/>
          </p:cNvCxnSpPr>
          <p:nvPr/>
        </p:nvCxnSpPr>
        <p:spPr>
          <a:xfrm flipV="1">
            <a:off x="6762234" y="5626198"/>
            <a:ext cx="1200742"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9BD8FAF-ACA1-1BDC-DBE2-2CCE6071A1D0}"/>
              </a:ext>
            </a:extLst>
          </p:cNvPr>
          <p:cNvCxnSpPr>
            <a:cxnSpLocks/>
          </p:cNvCxnSpPr>
          <p:nvPr/>
        </p:nvCxnSpPr>
        <p:spPr>
          <a:xfrm>
            <a:off x="5694639" y="6280060"/>
            <a:ext cx="802721" cy="3763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CBEBD65-B8F3-92FC-D57B-755650C8C8C2}"/>
              </a:ext>
            </a:extLst>
          </p:cNvPr>
          <p:cNvCxnSpPr>
            <a:stCxn id="11" idx="7"/>
          </p:cNvCxnSpPr>
          <p:nvPr/>
        </p:nvCxnSpPr>
        <p:spPr>
          <a:xfrm flipV="1">
            <a:off x="6412338" y="4916129"/>
            <a:ext cx="1040514" cy="2813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0BC3D7EF-F37A-3161-A66B-487838FF467F}"/>
              </a:ext>
            </a:extLst>
          </p:cNvPr>
          <p:cNvSpPr txBox="1"/>
          <p:nvPr/>
        </p:nvSpPr>
        <p:spPr>
          <a:xfrm>
            <a:off x="1321501" y="5476602"/>
            <a:ext cx="250012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Children’s centre staff</a:t>
            </a:r>
          </a:p>
        </p:txBody>
      </p:sp>
      <p:sp>
        <p:nvSpPr>
          <p:cNvPr id="23" name="TextBox 22">
            <a:extLst>
              <a:ext uri="{FF2B5EF4-FFF2-40B4-BE49-F238E27FC236}">
                <a16:creationId xmlns:a16="http://schemas.microsoft.com/office/drawing/2014/main" id="{AE7005DA-B6C2-20AB-8C1A-5C70B4786134}"/>
              </a:ext>
            </a:extLst>
          </p:cNvPr>
          <p:cNvSpPr txBox="1"/>
          <p:nvPr/>
        </p:nvSpPr>
        <p:spPr>
          <a:xfrm>
            <a:off x="7962976" y="5435164"/>
            <a:ext cx="229419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Health visitor </a:t>
            </a:r>
          </a:p>
        </p:txBody>
      </p:sp>
      <p:sp>
        <p:nvSpPr>
          <p:cNvPr id="24" name="TextBox 23">
            <a:extLst>
              <a:ext uri="{FF2B5EF4-FFF2-40B4-BE49-F238E27FC236}">
                <a16:creationId xmlns:a16="http://schemas.microsoft.com/office/drawing/2014/main" id="{A198E80E-E78B-4470-4F87-1B4929DD5C65}"/>
              </a:ext>
            </a:extLst>
          </p:cNvPr>
          <p:cNvSpPr txBox="1"/>
          <p:nvPr/>
        </p:nvSpPr>
        <p:spPr>
          <a:xfrm>
            <a:off x="7452852" y="4746852"/>
            <a:ext cx="31866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Speech and language therapist </a:t>
            </a:r>
          </a:p>
        </p:txBody>
      </p:sp>
      <p:sp>
        <p:nvSpPr>
          <p:cNvPr id="25" name="TextBox 24">
            <a:extLst>
              <a:ext uri="{FF2B5EF4-FFF2-40B4-BE49-F238E27FC236}">
                <a16:creationId xmlns:a16="http://schemas.microsoft.com/office/drawing/2014/main" id="{14F5E016-ADA8-E2BF-E5BE-835E0B99361D}"/>
              </a:ext>
            </a:extLst>
          </p:cNvPr>
          <p:cNvSpPr txBox="1"/>
          <p:nvPr/>
        </p:nvSpPr>
        <p:spPr>
          <a:xfrm>
            <a:off x="6452957" y="6508770"/>
            <a:ext cx="318668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GP or mental health professional </a:t>
            </a:r>
          </a:p>
        </p:txBody>
      </p:sp>
      <p:cxnSp>
        <p:nvCxnSpPr>
          <p:cNvPr id="27" name="Straight Arrow Connector 26">
            <a:extLst>
              <a:ext uri="{FF2B5EF4-FFF2-40B4-BE49-F238E27FC236}">
                <a16:creationId xmlns:a16="http://schemas.microsoft.com/office/drawing/2014/main" id="{29988B65-4792-61CD-F1C6-DC0194BDF49E}"/>
              </a:ext>
            </a:extLst>
          </p:cNvPr>
          <p:cNvCxnSpPr>
            <a:stCxn id="11" idx="3"/>
          </p:cNvCxnSpPr>
          <p:nvPr/>
        </p:nvCxnSpPr>
        <p:spPr>
          <a:xfrm flipH="1">
            <a:off x="3542468" y="6094313"/>
            <a:ext cx="1180423" cy="2769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3020313E-D505-8F0C-CE31-B7A718679E67}"/>
              </a:ext>
            </a:extLst>
          </p:cNvPr>
          <p:cNvSpPr txBox="1"/>
          <p:nvPr/>
        </p:nvSpPr>
        <p:spPr>
          <a:xfrm>
            <a:off x="2540230" y="6248876"/>
            <a:ext cx="1850167"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Advocate </a:t>
            </a:r>
          </a:p>
        </p:txBody>
      </p:sp>
    </p:spTree>
    <p:extLst>
      <p:ext uri="{BB962C8B-B14F-4D97-AF65-F5344CB8AC3E}">
        <p14:creationId xmlns:p14="http://schemas.microsoft.com/office/powerpoint/2010/main" val="16009163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Effect transition="in" filter="fade">
                                      <p:cBhvr>
                                        <p:cTn id="43" dur="1000"/>
                                        <p:tgtEl>
                                          <p:spTgt spid="6">
                                            <p:txEl>
                                              <p:pRg st="1" end="1"/>
                                            </p:txEl>
                                          </p:spTgt>
                                        </p:tgtEl>
                                      </p:cBhvr>
                                    </p:animEffect>
                                    <p:anim calcmode="lin" valueType="num">
                                      <p:cBhvr>
                                        <p:cTn id="4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1" end="1"/>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6">
                                            <p:txEl>
                                              <p:pRg st="2" end="2"/>
                                            </p:txEl>
                                          </p:spTgt>
                                        </p:tgtEl>
                                        <p:attrNameLst>
                                          <p:attrName>style.visibility</p:attrName>
                                        </p:attrNameLst>
                                      </p:cBhvr>
                                      <p:to>
                                        <p:strVal val="visible"/>
                                      </p:to>
                                    </p:set>
                                    <p:animEffect transition="in" filter="fade">
                                      <p:cBhvr>
                                        <p:cTn id="48" dur="1000"/>
                                        <p:tgtEl>
                                          <p:spTgt spid="6">
                                            <p:txEl>
                                              <p:pRg st="2" end="2"/>
                                            </p:txEl>
                                          </p:spTgt>
                                        </p:tgtEl>
                                      </p:cBhvr>
                                    </p:animEffect>
                                    <p:anim calcmode="lin" valueType="num">
                                      <p:cBhvr>
                                        <p:cTn id="4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fade">
                                      <p:cBhvr>
                                        <p:cTn id="55" dur="1000"/>
                                        <p:tgtEl>
                                          <p:spTgt spid="7">
                                            <p:txEl>
                                              <p:pRg st="0" end="0"/>
                                            </p:txEl>
                                          </p:spTgt>
                                        </p:tgtEl>
                                      </p:cBhvr>
                                    </p:animEffect>
                                    <p:anim calcmode="lin" valueType="num">
                                      <p:cBhvr>
                                        <p:cTn id="5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1000"/>
                                        <p:tgtEl>
                                          <p:spTgt spid="8">
                                            <p:txEl>
                                              <p:pRg st="0" end="0"/>
                                            </p:txEl>
                                          </p:spTgt>
                                        </p:tgtEl>
                                      </p:cBhvr>
                                    </p:animEffect>
                                    <p:anim calcmode="lin" valueType="num">
                                      <p:cBhvr>
                                        <p:cTn id="6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8">
                                            <p:txEl>
                                              <p:pRg st="1" end="1"/>
                                            </p:txEl>
                                          </p:spTgt>
                                        </p:tgtEl>
                                        <p:attrNameLst>
                                          <p:attrName>style.visibility</p:attrName>
                                        </p:attrNameLst>
                                      </p:cBhvr>
                                      <p:to>
                                        <p:strVal val="visible"/>
                                      </p:to>
                                    </p:set>
                                    <p:animEffect transition="in" filter="fade">
                                      <p:cBhvr>
                                        <p:cTn id="67" dur="1000"/>
                                        <p:tgtEl>
                                          <p:spTgt spid="8">
                                            <p:txEl>
                                              <p:pRg st="1" end="1"/>
                                            </p:txEl>
                                          </p:spTgt>
                                        </p:tgtEl>
                                      </p:cBhvr>
                                    </p:animEffect>
                                    <p:anim calcmode="lin" valueType="num">
                                      <p:cBhvr>
                                        <p:cTn id="68"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9" dur="1000" fill="hold"/>
                                        <p:tgtEl>
                                          <p:spTgt spid="8">
                                            <p:txEl>
                                              <p:pRg st="1" end="1"/>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8">
                                            <p:txEl>
                                              <p:pRg st="2" end="2"/>
                                            </p:txEl>
                                          </p:spTgt>
                                        </p:tgtEl>
                                        <p:attrNameLst>
                                          <p:attrName>style.visibility</p:attrName>
                                        </p:attrNameLst>
                                      </p:cBhvr>
                                      <p:to>
                                        <p:strVal val="visible"/>
                                      </p:to>
                                    </p:set>
                                    <p:animEffect transition="in" filter="fade">
                                      <p:cBhvr>
                                        <p:cTn id="72" dur="1000"/>
                                        <p:tgtEl>
                                          <p:spTgt spid="8">
                                            <p:txEl>
                                              <p:pRg st="2" end="2"/>
                                            </p:txEl>
                                          </p:spTgt>
                                        </p:tgtEl>
                                      </p:cBhvr>
                                    </p:animEffect>
                                    <p:anim calcmode="lin" valueType="num">
                                      <p:cBhvr>
                                        <p:cTn id="73"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74" dur="1000" fill="hold"/>
                                        <p:tgtEl>
                                          <p:spTgt spid="8">
                                            <p:txEl>
                                              <p:pRg st="2" end="2"/>
                                            </p:txEl>
                                          </p:spTgt>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8">
                                            <p:txEl>
                                              <p:pRg st="3" end="3"/>
                                            </p:txEl>
                                          </p:spTgt>
                                        </p:tgtEl>
                                        <p:attrNameLst>
                                          <p:attrName>style.visibility</p:attrName>
                                        </p:attrNameLst>
                                      </p:cBhvr>
                                      <p:to>
                                        <p:strVal val="visible"/>
                                      </p:to>
                                    </p:set>
                                    <p:animEffect transition="in" filter="fade">
                                      <p:cBhvr>
                                        <p:cTn id="77" dur="1000"/>
                                        <p:tgtEl>
                                          <p:spTgt spid="8">
                                            <p:txEl>
                                              <p:pRg st="3" end="3"/>
                                            </p:txEl>
                                          </p:spTgt>
                                        </p:tgtEl>
                                      </p:cBhvr>
                                    </p:animEffect>
                                    <p:anim calcmode="lin" valueType="num">
                                      <p:cBhvr>
                                        <p:cTn id="78"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9">
                                            <p:txEl>
                                              <p:pRg st="0" end="0"/>
                                            </p:txEl>
                                          </p:spTgt>
                                        </p:tgtEl>
                                        <p:attrNameLst>
                                          <p:attrName>style.visibility</p:attrName>
                                        </p:attrNameLst>
                                      </p:cBhvr>
                                      <p:to>
                                        <p:strVal val="visible"/>
                                      </p:to>
                                    </p:set>
                                    <p:animEffect transition="in" filter="fade">
                                      <p:cBhvr>
                                        <p:cTn id="84" dur="1000"/>
                                        <p:tgtEl>
                                          <p:spTgt spid="9">
                                            <p:txEl>
                                              <p:pRg st="0" end="0"/>
                                            </p:txEl>
                                          </p:spTgt>
                                        </p:tgtEl>
                                      </p:cBhvr>
                                    </p:animEffect>
                                    <p:anim calcmode="lin" valueType="num">
                                      <p:cBhvr>
                                        <p:cTn id="8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10">
                                            <p:txEl>
                                              <p:pRg st="0" end="0"/>
                                            </p:txEl>
                                          </p:spTgt>
                                        </p:tgtEl>
                                        <p:attrNameLst>
                                          <p:attrName>style.visibility</p:attrName>
                                        </p:attrNameLst>
                                      </p:cBhvr>
                                      <p:to>
                                        <p:strVal val="visible"/>
                                      </p:to>
                                    </p:set>
                                    <p:animEffect transition="in" filter="fade">
                                      <p:cBhvr>
                                        <p:cTn id="91" dur="1000"/>
                                        <p:tgtEl>
                                          <p:spTgt spid="10">
                                            <p:txEl>
                                              <p:pRg st="0" end="0"/>
                                            </p:txEl>
                                          </p:spTgt>
                                        </p:tgtEl>
                                      </p:cBhvr>
                                    </p:animEffect>
                                    <p:anim calcmode="lin" valueType="num">
                                      <p:cBhvr>
                                        <p:cTn id="9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94" presetID="42" presetClass="entr" presetSubtype="0" fill="hold" nodeType="withEffect">
                                  <p:stCondLst>
                                    <p:cond delay="0"/>
                                  </p:stCondLst>
                                  <p:childTnLst>
                                    <p:set>
                                      <p:cBhvr>
                                        <p:cTn id="95" dur="1" fill="hold">
                                          <p:stCondLst>
                                            <p:cond delay="0"/>
                                          </p:stCondLst>
                                        </p:cTn>
                                        <p:tgtEl>
                                          <p:spTgt spid="10">
                                            <p:txEl>
                                              <p:pRg st="1" end="1"/>
                                            </p:txEl>
                                          </p:spTgt>
                                        </p:tgtEl>
                                        <p:attrNameLst>
                                          <p:attrName>style.visibility</p:attrName>
                                        </p:attrNameLst>
                                      </p:cBhvr>
                                      <p:to>
                                        <p:strVal val="visible"/>
                                      </p:to>
                                    </p:set>
                                    <p:animEffect transition="in" filter="fade">
                                      <p:cBhvr>
                                        <p:cTn id="96" dur="1000"/>
                                        <p:tgtEl>
                                          <p:spTgt spid="10">
                                            <p:txEl>
                                              <p:pRg st="1" end="1"/>
                                            </p:txEl>
                                          </p:spTgt>
                                        </p:tgtEl>
                                      </p:cBhvr>
                                    </p:animEffect>
                                    <p:anim calcmode="lin" valueType="num">
                                      <p:cBhvr>
                                        <p:cTn id="97"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98"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99" presetID="42" presetClass="entr" presetSubtype="0" fill="hold" nodeType="withEffect">
                                  <p:stCondLst>
                                    <p:cond delay="0"/>
                                  </p:stCondLst>
                                  <p:childTnLst>
                                    <p:set>
                                      <p:cBhvr>
                                        <p:cTn id="100" dur="1" fill="hold">
                                          <p:stCondLst>
                                            <p:cond delay="0"/>
                                          </p:stCondLst>
                                        </p:cTn>
                                        <p:tgtEl>
                                          <p:spTgt spid="10">
                                            <p:txEl>
                                              <p:pRg st="2" end="2"/>
                                            </p:txEl>
                                          </p:spTgt>
                                        </p:tgtEl>
                                        <p:attrNameLst>
                                          <p:attrName>style.visibility</p:attrName>
                                        </p:attrNameLst>
                                      </p:cBhvr>
                                      <p:to>
                                        <p:strVal val="visible"/>
                                      </p:to>
                                    </p:set>
                                    <p:animEffect transition="in" filter="fade">
                                      <p:cBhvr>
                                        <p:cTn id="101" dur="1000"/>
                                        <p:tgtEl>
                                          <p:spTgt spid="10">
                                            <p:txEl>
                                              <p:pRg st="2" end="2"/>
                                            </p:txEl>
                                          </p:spTgt>
                                        </p:tgtEl>
                                      </p:cBhvr>
                                    </p:animEffect>
                                    <p:anim calcmode="lin" valueType="num">
                                      <p:cBhvr>
                                        <p:cTn id="102"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103"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12"/>
                                        </p:tgtEl>
                                        <p:attrNameLst>
                                          <p:attrName>style.visibility</p:attrName>
                                        </p:attrNameLst>
                                      </p:cBhvr>
                                      <p:to>
                                        <p:strVal val="visible"/>
                                      </p:to>
                                    </p:set>
                                    <p:animEffect transition="in" filter="fade">
                                      <p:cBhvr>
                                        <p:cTn id="108" dur="1000"/>
                                        <p:tgtEl>
                                          <p:spTgt spid="12"/>
                                        </p:tgtEl>
                                      </p:cBhvr>
                                    </p:animEffect>
                                    <p:anim calcmode="lin" valueType="num">
                                      <p:cBhvr>
                                        <p:cTn id="109" dur="1000" fill="hold"/>
                                        <p:tgtEl>
                                          <p:spTgt spid="12"/>
                                        </p:tgtEl>
                                        <p:attrNameLst>
                                          <p:attrName>ppt_x</p:attrName>
                                        </p:attrNameLst>
                                      </p:cBhvr>
                                      <p:tavLst>
                                        <p:tav tm="0">
                                          <p:val>
                                            <p:strVal val="#ppt_x"/>
                                          </p:val>
                                        </p:tav>
                                        <p:tav tm="100000">
                                          <p:val>
                                            <p:strVal val="#ppt_x"/>
                                          </p:val>
                                        </p:tav>
                                      </p:tavLst>
                                    </p:anim>
                                    <p:anim calcmode="lin" valueType="num">
                                      <p:cBhvr>
                                        <p:cTn id="11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nodeType="clickEffect">
                                  <p:stCondLst>
                                    <p:cond delay="0"/>
                                  </p:stCondLst>
                                  <p:childTnLst>
                                    <p:set>
                                      <p:cBhvr>
                                        <p:cTn id="114" dur="1" fill="hold">
                                          <p:stCondLst>
                                            <p:cond delay="0"/>
                                          </p:stCondLst>
                                        </p:cTn>
                                        <p:tgtEl>
                                          <p:spTgt spid="24">
                                            <p:txEl>
                                              <p:pRg st="0" end="0"/>
                                            </p:txEl>
                                          </p:spTgt>
                                        </p:tgtEl>
                                        <p:attrNameLst>
                                          <p:attrName>style.visibility</p:attrName>
                                        </p:attrNameLst>
                                      </p:cBhvr>
                                      <p:to>
                                        <p:strVal val="visible"/>
                                      </p:to>
                                    </p:set>
                                    <p:animEffect transition="in" filter="fade">
                                      <p:cBhvr>
                                        <p:cTn id="115" dur="1000"/>
                                        <p:tgtEl>
                                          <p:spTgt spid="24">
                                            <p:txEl>
                                              <p:pRg st="0" end="0"/>
                                            </p:txEl>
                                          </p:spTgt>
                                        </p:tgtEl>
                                      </p:cBhvr>
                                    </p:animEffect>
                                    <p:anim calcmode="lin" valueType="num">
                                      <p:cBhvr>
                                        <p:cTn id="116"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117"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18" fill="hold">
                      <p:stCondLst>
                        <p:cond delay="indefinite"/>
                      </p:stCondLst>
                      <p:childTnLst>
                        <p:par>
                          <p:cTn id="119" fill="hold">
                            <p:stCondLst>
                              <p:cond delay="0"/>
                            </p:stCondLst>
                            <p:childTnLst>
                              <p:par>
                                <p:cTn id="120" presetID="42" presetClass="entr" presetSubtype="0" fill="hold" grpId="0" nodeType="clickEffect">
                                  <p:stCondLst>
                                    <p:cond delay="0"/>
                                  </p:stCondLst>
                                  <p:childTnLst>
                                    <p:set>
                                      <p:cBhvr>
                                        <p:cTn id="121" dur="1" fill="hold">
                                          <p:stCondLst>
                                            <p:cond delay="0"/>
                                          </p:stCondLst>
                                        </p:cTn>
                                        <p:tgtEl>
                                          <p:spTgt spid="23"/>
                                        </p:tgtEl>
                                        <p:attrNameLst>
                                          <p:attrName>style.visibility</p:attrName>
                                        </p:attrNameLst>
                                      </p:cBhvr>
                                      <p:to>
                                        <p:strVal val="visible"/>
                                      </p:to>
                                    </p:set>
                                    <p:animEffect transition="in" filter="fade">
                                      <p:cBhvr>
                                        <p:cTn id="122" dur="1000"/>
                                        <p:tgtEl>
                                          <p:spTgt spid="23"/>
                                        </p:tgtEl>
                                      </p:cBhvr>
                                    </p:animEffect>
                                    <p:anim calcmode="lin" valueType="num">
                                      <p:cBhvr>
                                        <p:cTn id="123" dur="1000" fill="hold"/>
                                        <p:tgtEl>
                                          <p:spTgt spid="23"/>
                                        </p:tgtEl>
                                        <p:attrNameLst>
                                          <p:attrName>ppt_x</p:attrName>
                                        </p:attrNameLst>
                                      </p:cBhvr>
                                      <p:tavLst>
                                        <p:tav tm="0">
                                          <p:val>
                                            <p:strVal val="#ppt_x"/>
                                          </p:val>
                                        </p:tav>
                                        <p:tav tm="100000">
                                          <p:val>
                                            <p:strVal val="#ppt_x"/>
                                          </p:val>
                                        </p:tav>
                                      </p:tavLst>
                                    </p:anim>
                                    <p:anim calcmode="lin" valueType="num">
                                      <p:cBhvr>
                                        <p:cTn id="12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25" fill="hold">
                      <p:stCondLst>
                        <p:cond delay="indefinite"/>
                      </p:stCondLst>
                      <p:childTnLst>
                        <p:par>
                          <p:cTn id="126" fill="hold">
                            <p:stCondLst>
                              <p:cond delay="0"/>
                            </p:stCondLst>
                            <p:childTnLst>
                              <p:par>
                                <p:cTn id="127" presetID="42" presetClass="entr" presetSubtype="0" fill="hold" grpId="0" nodeType="clickEffect">
                                  <p:stCondLst>
                                    <p:cond delay="0"/>
                                  </p:stCondLst>
                                  <p:childTnLst>
                                    <p:set>
                                      <p:cBhvr>
                                        <p:cTn id="128" dur="1" fill="hold">
                                          <p:stCondLst>
                                            <p:cond delay="0"/>
                                          </p:stCondLst>
                                        </p:cTn>
                                        <p:tgtEl>
                                          <p:spTgt spid="25"/>
                                        </p:tgtEl>
                                        <p:attrNameLst>
                                          <p:attrName>style.visibility</p:attrName>
                                        </p:attrNameLst>
                                      </p:cBhvr>
                                      <p:to>
                                        <p:strVal val="visible"/>
                                      </p:to>
                                    </p:set>
                                    <p:animEffect transition="in" filter="fade">
                                      <p:cBhvr>
                                        <p:cTn id="129" dur="1000"/>
                                        <p:tgtEl>
                                          <p:spTgt spid="25"/>
                                        </p:tgtEl>
                                      </p:cBhvr>
                                    </p:animEffect>
                                    <p:anim calcmode="lin" valueType="num">
                                      <p:cBhvr>
                                        <p:cTn id="130" dur="1000" fill="hold"/>
                                        <p:tgtEl>
                                          <p:spTgt spid="25"/>
                                        </p:tgtEl>
                                        <p:attrNameLst>
                                          <p:attrName>ppt_x</p:attrName>
                                        </p:attrNameLst>
                                      </p:cBhvr>
                                      <p:tavLst>
                                        <p:tav tm="0">
                                          <p:val>
                                            <p:strVal val="#ppt_x"/>
                                          </p:val>
                                        </p:tav>
                                        <p:tav tm="100000">
                                          <p:val>
                                            <p:strVal val="#ppt_x"/>
                                          </p:val>
                                        </p:tav>
                                      </p:tavLst>
                                    </p:anim>
                                    <p:anim calcmode="lin" valueType="num">
                                      <p:cBhvr>
                                        <p:cTn id="13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32" fill="hold">
                      <p:stCondLst>
                        <p:cond delay="indefinite"/>
                      </p:stCondLst>
                      <p:childTnLst>
                        <p:par>
                          <p:cTn id="133" fill="hold">
                            <p:stCondLst>
                              <p:cond delay="0"/>
                            </p:stCondLst>
                            <p:childTnLst>
                              <p:par>
                                <p:cTn id="134" presetID="42" presetClass="entr" presetSubtype="0" fill="hold" grpId="0" nodeType="clickEffect">
                                  <p:stCondLst>
                                    <p:cond delay="0"/>
                                  </p:stCondLst>
                                  <p:childTnLst>
                                    <p:set>
                                      <p:cBhvr>
                                        <p:cTn id="135" dur="1" fill="hold">
                                          <p:stCondLst>
                                            <p:cond delay="0"/>
                                          </p:stCondLst>
                                        </p:cTn>
                                        <p:tgtEl>
                                          <p:spTgt spid="21"/>
                                        </p:tgtEl>
                                        <p:attrNameLst>
                                          <p:attrName>style.visibility</p:attrName>
                                        </p:attrNameLst>
                                      </p:cBhvr>
                                      <p:to>
                                        <p:strVal val="visible"/>
                                      </p:to>
                                    </p:set>
                                    <p:animEffect transition="in" filter="fade">
                                      <p:cBhvr>
                                        <p:cTn id="136" dur="1000"/>
                                        <p:tgtEl>
                                          <p:spTgt spid="21"/>
                                        </p:tgtEl>
                                      </p:cBhvr>
                                    </p:animEffect>
                                    <p:anim calcmode="lin" valueType="num">
                                      <p:cBhvr>
                                        <p:cTn id="137" dur="1000" fill="hold"/>
                                        <p:tgtEl>
                                          <p:spTgt spid="21"/>
                                        </p:tgtEl>
                                        <p:attrNameLst>
                                          <p:attrName>ppt_x</p:attrName>
                                        </p:attrNameLst>
                                      </p:cBhvr>
                                      <p:tavLst>
                                        <p:tav tm="0">
                                          <p:val>
                                            <p:strVal val="#ppt_x"/>
                                          </p:val>
                                        </p:tav>
                                        <p:tav tm="100000">
                                          <p:val>
                                            <p:strVal val="#ppt_x"/>
                                          </p:val>
                                        </p:tav>
                                      </p:tavLst>
                                    </p:anim>
                                    <p:anim calcmode="lin" valueType="num">
                                      <p:cBhvr>
                                        <p:cTn id="138"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39" fill="hold">
                      <p:stCondLst>
                        <p:cond delay="indefinite"/>
                      </p:stCondLst>
                      <p:childTnLst>
                        <p:par>
                          <p:cTn id="140" fill="hold">
                            <p:stCondLst>
                              <p:cond delay="0"/>
                            </p:stCondLst>
                            <p:childTnLst>
                              <p:par>
                                <p:cTn id="141" presetID="42" presetClass="entr" presetSubtype="0" fill="hold" grpId="0" nodeType="clickEffect">
                                  <p:stCondLst>
                                    <p:cond delay="0"/>
                                  </p:stCondLst>
                                  <p:childTnLst>
                                    <p:set>
                                      <p:cBhvr>
                                        <p:cTn id="142" dur="1" fill="hold">
                                          <p:stCondLst>
                                            <p:cond delay="0"/>
                                          </p:stCondLst>
                                        </p:cTn>
                                        <p:tgtEl>
                                          <p:spTgt spid="28"/>
                                        </p:tgtEl>
                                        <p:attrNameLst>
                                          <p:attrName>style.visibility</p:attrName>
                                        </p:attrNameLst>
                                      </p:cBhvr>
                                      <p:to>
                                        <p:strVal val="visible"/>
                                      </p:to>
                                    </p:set>
                                    <p:animEffect transition="in" filter="fade">
                                      <p:cBhvr>
                                        <p:cTn id="143" dur="1000"/>
                                        <p:tgtEl>
                                          <p:spTgt spid="28"/>
                                        </p:tgtEl>
                                      </p:cBhvr>
                                    </p:animEffect>
                                    <p:anim calcmode="lin" valueType="num">
                                      <p:cBhvr>
                                        <p:cTn id="144" dur="1000" fill="hold"/>
                                        <p:tgtEl>
                                          <p:spTgt spid="28"/>
                                        </p:tgtEl>
                                        <p:attrNameLst>
                                          <p:attrName>ppt_x</p:attrName>
                                        </p:attrNameLst>
                                      </p:cBhvr>
                                      <p:tavLst>
                                        <p:tav tm="0">
                                          <p:val>
                                            <p:strVal val="#ppt_x"/>
                                          </p:val>
                                        </p:tav>
                                        <p:tav tm="100000">
                                          <p:val>
                                            <p:strVal val="#ppt_x"/>
                                          </p:val>
                                        </p:tav>
                                      </p:tavLst>
                                    </p:anim>
                                    <p:anim calcmode="lin" valueType="num">
                                      <p:cBhvr>
                                        <p:cTn id="145"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1" grpId="0"/>
      <p:bldP spid="23" grpId="0"/>
      <p:bldP spid="25" grpId="0"/>
      <p:bldP spid="2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7E1CA-0C67-65B8-AD25-806AD904BA1C}"/>
              </a:ext>
            </a:extLst>
          </p:cNvPr>
          <p:cNvSpPr>
            <a:spLocks noGrp="1"/>
          </p:cNvSpPr>
          <p:nvPr>
            <p:ph type="title"/>
          </p:nvPr>
        </p:nvSpPr>
        <p:spPr/>
        <p:txBody>
          <a:bodyPr/>
          <a:lstStyle/>
          <a:p>
            <a:r>
              <a:rPr lang="en-GB" dirty="0"/>
              <a:t>Critical evaluation of Bowlby’s attachment theory </a:t>
            </a:r>
          </a:p>
        </p:txBody>
      </p:sp>
      <p:sp>
        <p:nvSpPr>
          <p:cNvPr id="3" name="Text Placeholder 2">
            <a:extLst>
              <a:ext uri="{FF2B5EF4-FFF2-40B4-BE49-F238E27FC236}">
                <a16:creationId xmlns:a16="http://schemas.microsoft.com/office/drawing/2014/main" id="{2BD43C7E-5919-48A2-86E7-E89C02DD5588}"/>
              </a:ext>
            </a:extLst>
          </p:cNvPr>
          <p:cNvSpPr>
            <a:spLocks noGrp="1"/>
          </p:cNvSpPr>
          <p:nvPr>
            <p:ph type="body" idx="1"/>
          </p:nvPr>
        </p:nvSpPr>
        <p:spPr>
          <a:xfrm>
            <a:off x="0" y="1854559"/>
            <a:ext cx="3070034" cy="576262"/>
          </a:xfrm>
        </p:spPr>
        <p:txBody>
          <a:bodyPr/>
          <a:lstStyle/>
          <a:p>
            <a:r>
              <a:rPr lang="en-GB" dirty="0"/>
              <a:t>Strengths </a:t>
            </a:r>
          </a:p>
        </p:txBody>
      </p:sp>
      <p:sp>
        <p:nvSpPr>
          <p:cNvPr id="4" name="Text Placeholder 3">
            <a:extLst>
              <a:ext uri="{FF2B5EF4-FFF2-40B4-BE49-F238E27FC236}">
                <a16:creationId xmlns:a16="http://schemas.microsoft.com/office/drawing/2014/main" id="{89386F54-BF81-9049-F2D9-D85571D69E5B}"/>
              </a:ext>
            </a:extLst>
          </p:cNvPr>
          <p:cNvSpPr>
            <a:spLocks noGrp="1"/>
          </p:cNvSpPr>
          <p:nvPr>
            <p:ph type="body" sz="half" idx="15"/>
          </p:nvPr>
        </p:nvSpPr>
        <p:spPr>
          <a:xfrm>
            <a:off x="162162" y="2486847"/>
            <a:ext cx="3049702" cy="2913513"/>
          </a:xfrm>
        </p:spPr>
        <p:txBody>
          <a:bodyPr/>
          <a:lstStyle/>
          <a:p>
            <a:r>
              <a:rPr lang="en-GB" dirty="0"/>
              <a:t>Bolby’s theory helps to explain why Isaac becomes distressed when separated from his mother </a:t>
            </a:r>
          </a:p>
          <a:p>
            <a:r>
              <a:rPr lang="en-GB" dirty="0"/>
              <a:t>- His clinginess, social withdrawal and lack of confidence are signs of insecure attachment </a:t>
            </a:r>
          </a:p>
          <a:p>
            <a:r>
              <a:rPr lang="en-GB" dirty="0"/>
              <a:t>- The theory also suggests that disruptions in early caregiving relationships can affect a child’s emotional well-being (</a:t>
            </a:r>
            <a:r>
              <a:rPr lang="en-GB" dirty="0" err="1"/>
              <a:t>Studocu</a:t>
            </a:r>
            <a:r>
              <a:rPr lang="en-GB" dirty="0"/>
              <a:t>, 2020)</a:t>
            </a:r>
          </a:p>
        </p:txBody>
      </p:sp>
      <p:sp>
        <p:nvSpPr>
          <p:cNvPr id="5" name="Text Placeholder 4">
            <a:extLst>
              <a:ext uri="{FF2B5EF4-FFF2-40B4-BE49-F238E27FC236}">
                <a16:creationId xmlns:a16="http://schemas.microsoft.com/office/drawing/2014/main" id="{9AB5CD8E-503A-C100-1E81-82D2BBBB11D7}"/>
              </a:ext>
            </a:extLst>
          </p:cNvPr>
          <p:cNvSpPr>
            <a:spLocks noGrp="1"/>
          </p:cNvSpPr>
          <p:nvPr>
            <p:ph type="body" sz="quarter" idx="3"/>
          </p:nvPr>
        </p:nvSpPr>
        <p:spPr/>
        <p:txBody>
          <a:bodyPr/>
          <a:lstStyle/>
          <a:p>
            <a:r>
              <a:rPr lang="en-GB" dirty="0"/>
              <a:t>Early year relationships </a:t>
            </a:r>
          </a:p>
        </p:txBody>
      </p:sp>
      <p:sp>
        <p:nvSpPr>
          <p:cNvPr id="6" name="Text Placeholder 5">
            <a:extLst>
              <a:ext uri="{FF2B5EF4-FFF2-40B4-BE49-F238E27FC236}">
                <a16:creationId xmlns:a16="http://schemas.microsoft.com/office/drawing/2014/main" id="{F6DAA3E5-3180-FBDF-E723-F34553FF7A6F}"/>
              </a:ext>
            </a:extLst>
          </p:cNvPr>
          <p:cNvSpPr>
            <a:spLocks noGrp="1"/>
          </p:cNvSpPr>
          <p:nvPr>
            <p:ph type="body" sz="half" idx="16"/>
          </p:nvPr>
        </p:nvSpPr>
        <p:spPr>
          <a:xfrm>
            <a:off x="3945470" y="3022673"/>
            <a:ext cx="3063240" cy="2260527"/>
          </a:xfrm>
        </p:spPr>
        <p:txBody>
          <a:bodyPr/>
          <a:lstStyle/>
          <a:p>
            <a:pPr marL="285750" indent="-285750">
              <a:buFontTx/>
              <a:buChar char="-"/>
            </a:pPr>
            <a:r>
              <a:rPr lang="en-GB" dirty="0"/>
              <a:t>Highlights the importance of secure attachment </a:t>
            </a:r>
          </a:p>
          <a:p>
            <a:pPr marL="285750" indent="-285750">
              <a:buFontTx/>
              <a:buChar char="-"/>
            </a:pPr>
            <a:r>
              <a:rPr lang="en-GB" dirty="0"/>
              <a:t>Children need consistent, responsive caregivers who make them feel safe and support </a:t>
            </a:r>
          </a:p>
          <a:p>
            <a:pPr marL="285750" indent="-285750">
              <a:buFontTx/>
              <a:buChar char="-"/>
            </a:pPr>
            <a:r>
              <a:rPr lang="en-GB" dirty="0"/>
              <a:t> Distraction in early years can affect a child’s emotional well-being (</a:t>
            </a:r>
            <a:r>
              <a:rPr lang="en-GB" dirty="0" err="1"/>
              <a:t>Studocu</a:t>
            </a:r>
            <a:r>
              <a:rPr lang="en-GB" dirty="0"/>
              <a:t>, 2020)</a:t>
            </a:r>
          </a:p>
        </p:txBody>
      </p:sp>
      <p:sp>
        <p:nvSpPr>
          <p:cNvPr id="7" name="Text Placeholder 6">
            <a:extLst>
              <a:ext uri="{FF2B5EF4-FFF2-40B4-BE49-F238E27FC236}">
                <a16:creationId xmlns:a16="http://schemas.microsoft.com/office/drawing/2014/main" id="{F5294F1C-4CE4-A36A-AE1F-524D5B4114CC}"/>
              </a:ext>
            </a:extLst>
          </p:cNvPr>
          <p:cNvSpPr>
            <a:spLocks noGrp="1"/>
          </p:cNvSpPr>
          <p:nvPr>
            <p:ph type="body" sz="quarter" idx="13"/>
          </p:nvPr>
        </p:nvSpPr>
        <p:spPr/>
        <p:txBody>
          <a:bodyPr/>
          <a:lstStyle/>
          <a:p>
            <a:r>
              <a:rPr lang="en-GB" dirty="0"/>
              <a:t>Practice in an early-year setting </a:t>
            </a:r>
          </a:p>
        </p:txBody>
      </p:sp>
      <p:sp>
        <p:nvSpPr>
          <p:cNvPr id="8" name="Text Placeholder 7">
            <a:extLst>
              <a:ext uri="{FF2B5EF4-FFF2-40B4-BE49-F238E27FC236}">
                <a16:creationId xmlns:a16="http://schemas.microsoft.com/office/drawing/2014/main" id="{BCCA22A8-6E6E-6776-650D-DF2297E2AA9D}"/>
              </a:ext>
            </a:extLst>
          </p:cNvPr>
          <p:cNvSpPr>
            <a:spLocks noGrp="1"/>
          </p:cNvSpPr>
          <p:nvPr>
            <p:ph type="body" sz="half" idx="17"/>
          </p:nvPr>
        </p:nvSpPr>
        <p:spPr/>
        <p:txBody>
          <a:bodyPr/>
          <a:lstStyle/>
          <a:p>
            <a:r>
              <a:rPr lang="en-GB" dirty="0"/>
              <a:t>Key workers’ systems </a:t>
            </a:r>
          </a:p>
          <a:p>
            <a:r>
              <a:rPr lang="en-GB" dirty="0"/>
              <a:t>Helping settle in </a:t>
            </a:r>
          </a:p>
          <a:p>
            <a:r>
              <a:rPr lang="en-GB" dirty="0"/>
              <a:t>Parent partnerships </a:t>
            </a:r>
          </a:p>
          <a:p>
            <a:r>
              <a:rPr lang="en-GB" dirty="0"/>
              <a:t>Emotional well-being support (</a:t>
            </a:r>
            <a:r>
              <a:rPr lang="en-GB" dirty="0" err="1"/>
              <a:t>Studocu</a:t>
            </a:r>
            <a:r>
              <a:rPr lang="en-GB" dirty="0"/>
              <a:t>, 2020), </a:t>
            </a:r>
          </a:p>
        </p:txBody>
      </p:sp>
      <p:pic>
        <p:nvPicPr>
          <p:cNvPr id="10" name="Picture 9" descr="Children drawing together">
            <a:extLst>
              <a:ext uri="{FF2B5EF4-FFF2-40B4-BE49-F238E27FC236}">
                <a16:creationId xmlns:a16="http://schemas.microsoft.com/office/drawing/2014/main" id="{8D235287-8375-A05E-B9F8-486032B182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1409" y="4516663"/>
            <a:ext cx="3070026" cy="2046684"/>
          </a:xfrm>
          <a:prstGeom prst="rect">
            <a:avLst/>
          </a:prstGeom>
        </p:spPr>
      </p:pic>
      <p:sp>
        <p:nvSpPr>
          <p:cNvPr id="11" name="TextBox 10">
            <a:extLst>
              <a:ext uri="{FF2B5EF4-FFF2-40B4-BE49-F238E27FC236}">
                <a16:creationId xmlns:a16="http://schemas.microsoft.com/office/drawing/2014/main" id="{8BEFEA84-A1B4-7A81-8FC8-75D2ED4D8FEF}"/>
              </a:ext>
            </a:extLst>
          </p:cNvPr>
          <p:cNvSpPr txBox="1"/>
          <p:nvPr/>
        </p:nvSpPr>
        <p:spPr>
          <a:xfrm>
            <a:off x="7541149" y="6286348"/>
            <a:ext cx="275303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(Stock image)</a:t>
            </a:r>
          </a:p>
        </p:txBody>
      </p:sp>
    </p:spTree>
    <p:extLst>
      <p:ext uri="{BB962C8B-B14F-4D97-AF65-F5344CB8AC3E}">
        <p14:creationId xmlns:p14="http://schemas.microsoft.com/office/powerpoint/2010/main" val="3826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Effect transition="in" filter="fade">
                                      <p:cBhvr>
                                        <p:cTn id="43" dur="1000"/>
                                        <p:tgtEl>
                                          <p:spTgt spid="6">
                                            <p:txEl>
                                              <p:pRg st="1" end="1"/>
                                            </p:txEl>
                                          </p:spTgt>
                                        </p:tgtEl>
                                      </p:cBhvr>
                                    </p:animEffect>
                                    <p:anim calcmode="lin" valueType="num">
                                      <p:cBhvr>
                                        <p:cTn id="4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1" end="1"/>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6">
                                            <p:txEl>
                                              <p:pRg st="2" end="2"/>
                                            </p:txEl>
                                          </p:spTgt>
                                        </p:tgtEl>
                                        <p:attrNameLst>
                                          <p:attrName>style.visibility</p:attrName>
                                        </p:attrNameLst>
                                      </p:cBhvr>
                                      <p:to>
                                        <p:strVal val="visible"/>
                                      </p:to>
                                    </p:set>
                                    <p:animEffect transition="in" filter="fade">
                                      <p:cBhvr>
                                        <p:cTn id="48" dur="1000"/>
                                        <p:tgtEl>
                                          <p:spTgt spid="6">
                                            <p:txEl>
                                              <p:pRg st="2" end="2"/>
                                            </p:txEl>
                                          </p:spTgt>
                                        </p:tgtEl>
                                      </p:cBhvr>
                                    </p:animEffect>
                                    <p:anim calcmode="lin" valueType="num">
                                      <p:cBhvr>
                                        <p:cTn id="4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fade">
                                      <p:cBhvr>
                                        <p:cTn id="55" dur="1000"/>
                                        <p:tgtEl>
                                          <p:spTgt spid="7">
                                            <p:txEl>
                                              <p:pRg st="0" end="0"/>
                                            </p:txEl>
                                          </p:spTgt>
                                        </p:tgtEl>
                                      </p:cBhvr>
                                    </p:animEffect>
                                    <p:anim calcmode="lin" valueType="num">
                                      <p:cBhvr>
                                        <p:cTn id="5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1000"/>
                                        <p:tgtEl>
                                          <p:spTgt spid="8">
                                            <p:txEl>
                                              <p:pRg st="0" end="0"/>
                                            </p:txEl>
                                          </p:spTgt>
                                        </p:tgtEl>
                                      </p:cBhvr>
                                    </p:animEffect>
                                    <p:anim calcmode="lin" valueType="num">
                                      <p:cBhvr>
                                        <p:cTn id="6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8">
                                            <p:txEl>
                                              <p:pRg st="1" end="1"/>
                                            </p:txEl>
                                          </p:spTgt>
                                        </p:tgtEl>
                                        <p:attrNameLst>
                                          <p:attrName>style.visibility</p:attrName>
                                        </p:attrNameLst>
                                      </p:cBhvr>
                                      <p:to>
                                        <p:strVal val="visible"/>
                                      </p:to>
                                    </p:set>
                                    <p:animEffect transition="in" filter="fade">
                                      <p:cBhvr>
                                        <p:cTn id="67" dur="1000"/>
                                        <p:tgtEl>
                                          <p:spTgt spid="8">
                                            <p:txEl>
                                              <p:pRg st="1" end="1"/>
                                            </p:txEl>
                                          </p:spTgt>
                                        </p:tgtEl>
                                      </p:cBhvr>
                                    </p:animEffect>
                                    <p:anim calcmode="lin" valueType="num">
                                      <p:cBhvr>
                                        <p:cTn id="68"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9" dur="1000" fill="hold"/>
                                        <p:tgtEl>
                                          <p:spTgt spid="8">
                                            <p:txEl>
                                              <p:pRg st="1" end="1"/>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8">
                                            <p:txEl>
                                              <p:pRg st="2" end="2"/>
                                            </p:txEl>
                                          </p:spTgt>
                                        </p:tgtEl>
                                        <p:attrNameLst>
                                          <p:attrName>style.visibility</p:attrName>
                                        </p:attrNameLst>
                                      </p:cBhvr>
                                      <p:to>
                                        <p:strVal val="visible"/>
                                      </p:to>
                                    </p:set>
                                    <p:animEffect transition="in" filter="fade">
                                      <p:cBhvr>
                                        <p:cTn id="72" dur="1000"/>
                                        <p:tgtEl>
                                          <p:spTgt spid="8">
                                            <p:txEl>
                                              <p:pRg st="2" end="2"/>
                                            </p:txEl>
                                          </p:spTgt>
                                        </p:tgtEl>
                                      </p:cBhvr>
                                    </p:animEffect>
                                    <p:anim calcmode="lin" valueType="num">
                                      <p:cBhvr>
                                        <p:cTn id="73"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74" dur="1000" fill="hold"/>
                                        <p:tgtEl>
                                          <p:spTgt spid="8">
                                            <p:txEl>
                                              <p:pRg st="2" end="2"/>
                                            </p:txEl>
                                          </p:spTgt>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8">
                                            <p:txEl>
                                              <p:pRg st="3" end="3"/>
                                            </p:txEl>
                                          </p:spTgt>
                                        </p:tgtEl>
                                        <p:attrNameLst>
                                          <p:attrName>style.visibility</p:attrName>
                                        </p:attrNameLst>
                                      </p:cBhvr>
                                      <p:to>
                                        <p:strVal val="visible"/>
                                      </p:to>
                                    </p:set>
                                    <p:animEffect transition="in" filter="fade">
                                      <p:cBhvr>
                                        <p:cTn id="77" dur="1000"/>
                                        <p:tgtEl>
                                          <p:spTgt spid="8">
                                            <p:txEl>
                                              <p:pRg st="3" end="3"/>
                                            </p:txEl>
                                          </p:spTgt>
                                        </p:tgtEl>
                                      </p:cBhvr>
                                    </p:animEffect>
                                    <p:anim calcmode="lin" valueType="num">
                                      <p:cBhvr>
                                        <p:cTn id="78"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5343-0E02-E7F6-C2A2-8137BDE7D426}"/>
              </a:ext>
            </a:extLst>
          </p:cNvPr>
          <p:cNvSpPr>
            <a:spLocks noGrp="1"/>
          </p:cNvSpPr>
          <p:nvPr>
            <p:ph type="title"/>
          </p:nvPr>
        </p:nvSpPr>
        <p:spPr/>
        <p:txBody>
          <a:bodyPr/>
          <a:lstStyle/>
          <a:p>
            <a:r>
              <a:rPr lang="en-GB" dirty="0"/>
              <a:t>Critical evaluation of Bowlby’s attachment theory </a:t>
            </a:r>
          </a:p>
        </p:txBody>
      </p:sp>
      <p:sp>
        <p:nvSpPr>
          <p:cNvPr id="3" name="Text Placeholder 2">
            <a:extLst>
              <a:ext uri="{FF2B5EF4-FFF2-40B4-BE49-F238E27FC236}">
                <a16:creationId xmlns:a16="http://schemas.microsoft.com/office/drawing/2014/main" id="{93D046CF-A579-1E74-B597-7D01C965A8D1}"/>
              </a:ext>
            </a:extLst>
          </p:cNvPr>
          <p:cNvSpPr>
            <a:spLocks noGrp="1"/>
          </p:cNvSpPr>
          <p:nvPr>
            <p:ph type="body" idx="1"/>
          </p:nvPr>
        </p:nvSpPr>
        <p:spPr>
          <a:xfrm>
            <a:off x="0" y="1797389"/>
            <a:ext cx="3578942" cy="576262"/>
          </a:xfrm>
        </p:spPr>
        <p:txBody>
          <a:bodyPr/>
          <a:lstStyle/>
          <a:p>
            <a:r>
              <a:rPr lang="en-GB" dirty="0"/>
              <a:t>Limitations of language  </a:t>
            </a:r>
          </a:p>
        </p:txBody>
      </p:sp>
      <p:sp>
        <p:nvSpPr>
          <p:cNvPr id="4" name="Text Placeholder 3">
            <a:extLst>
              <a:ext uri="{FF2B5EF4-FFF2-40B4-BE49-F238E27FC236}">
                <a16:creationId xmlns:a16="http://schemas.microsoft.com/office/drawing/2014/main" id="{E9B1E40E-6151-D44E-9BCB-4B10EB9D5A92}"/>
              </a:ext>
            </a:extLst>
          </p:cNvPr>
          <p:cNvSpPr>
            <a:spLocks noGrp="1"/>
          </p:cNvSpPr>
          <p:nvPr>
            <p:ph type="body" sz="half" idx="15"/>
          </p:nvPr>
        </p:nvSpPr>
        <p:spPr>
          <a:xfrm>
            <a:off x="99737" y="2641464"/>
            <a:ext cx="3049702" cy="2913513"/>
          </a:xfrm>
        </p:spPr>
        <p:txBody>
          <a:bodyPr>
            <a:noAutofit/>
          </a:bodyPr>
          <a:lstStyle/>
          <a:p>
            <a:pPr marL="285750" indent="-285750">
              <a:buFontTx/>
              <a:buChar char="-"/>
            </a:pPr>
            <a:r>
              <a:rPr lang="en-GB" dirty="0">
                <a:latin typeface="Arial" panose="020B0604020202020204" pitchFamily="34" charset="0"/>
                <a:cs typeface="Arial" panose="020B0604020202020204" pitchFamily="34" charset="0"/>
              </a:rPr>
              <a:t>The theory explains emotional and social difficulties well; however, does not help to explain Isaacs ‘ language delay </a:t>
            </a:r>
          </a:p>
          <a:p>
            <a:pPr marL="285750" indent="-285750">
              <a:buFontTx/>
              <a:buChar char="-"/>
            </a:pPr>
            <a:r>
              <a:rPr lang="en-GB" dirty="0">
                <a:latin typeface="Arial" panose="020B0604020202020204" pitchFamily="34" charset="0"/>
                <a:cs typeface="Arial" panose="020B0604020202020204" pitchFamily="34" charset="0"/>
              </a:rPr>
              <a:t>One prominent theory in the field of psychology and education is Vygotsky’s sociocultural theory, which emphasises the critical role that social interaction and cultural context play in cognitive development. According to this theory, learning is fundamentally a social process, and our understanding of the world is shaped by our connections with others and the cultural tools available to us.</a:t>
            </a:r>
          </a:p>
          <a:p>
            <a:pPr marL="285750" indent="-285750">
              <a:buFontTx/>
              <a:buChar char="-"/>
            </a:pPr>
            <a:r>
              <a:rPr lang="en-GB" dirty="0">
                <a:latin typeface="Arial" panose="020B0604020202020204" pitchFamily="34" charset="0"/>
                <a:cs typeface="Arial" panose="020B0604020202020204" pitchFamily="34" charset="0"/>
              </a:rPr>
              <a:t>This theory would better help explain Isaac's language development </a:t>
            </a:r>
            <a:r>
              <a:rPr lang="en-GB" dirty="0"/>
              <a:t>(</a:t>
            </a:r>
            <a:r>
              <a:rPr lang="en-GB" dirty="0" err="1"/>
              <a:t>Studocu</a:t>
            </a:r>
            <a:r>
              <a:rPr lang="en-GB" dirty="0"/>
              <a:t>, 2025)</a:t>
            </a:r>
            <a:endParaRPr lang="en-GB"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26B7A09-0BAA-8788-F3DD-CBE57D8EB90D}"/>
              </a:ext>
            </a:extLst>
          </p:cNvPr>
          <p:cNvSpPr>
            <a:spLocks noGrp="1"/>
          </p:cNvSpPr>
          <p:nvPr>
            <p:ph type="body" sz="quarter" idx="3"/>
          </p:nvPr>
        </p:nvSpPr>
        <p:spPr>
          <a:xfrm>
            <a:off x="3436225" y="1834166"/>
            <a:ext cx="3063240" cy="576262"/>
          </a:xfrm>
        </p:spPr>
        <p:txBody>
          <a:bodyPr/>
          <a:lstStyle/>
          <a:p>
            <a:r>
              <a:rPr lang="en-GB" dirty="0"/>
              <a:t>Biological factors </a:t>
            </a:r>
          </a:p>
        </p:txBody>
      </p:sp>
      <p:sp>
        <p:nvSpPr>
          <p:cNvPr id="6" name="Text Placeholder 5">
            <a:extLst>
              <a:ext uri="{FF2B5EF4-FFF2-40B4-BE49-F238E27FC236}">
                <a16:creationId xmlns:a16="http://schemas.microsoft.com/office/drawing/2014/main" id="{5830F674-4085-2CE3-1795-B8B9DA042055}"/>
              </a:ext>
            </a:extLst>
          </p:cNvPr>
          <p:cNvSpPr>
            <a:spLocks noGrp="1"/>
          </p:cNvSpPr>
          <p:nvPr>
            <p:ph type="body" sz="half" idx="16"/>
          </p:nvPr>
        </p:nvSpPr>
        <p:spPr>
          <a:xfrm>
            <a:off x="3318001" y="2641463"/>
            <a:ext cx="3063240" cy="2913513"/>
          </a:xfrm>
        </p:spPr>
        <p:txBody>
          <a:bodyPr>
            <a:noAutofit/>
          </a:bodyPr>
          <a:lstStyle/>
          <a:p>
            <a:pPr marL="285750" indent="-285750">
              <a:buFontTx/>
              <a:buChar char="-"/>
            </a:pPr>
            <a:r>
              <a:rPr lang="en-GB" dirty="0">
                <a:latin typeface="Arial" panose="020B0604020202020204" pitchFamily="34" charset="0"/>
                <a:cs typeface="Arial" panose="020B0604020202020204" pitchFamily="34" charset="0"/>
              </a:rPr>
              <a:t>Bowlby’s theory places a significant emphasis on the impact of environmental factors on development</a:t>
            </a:r>
          </a:p>
          <a:p>
            <a:pPr marL="285750" indent="-285750">
              <a:buFontTx/>
              <a:buChar char="-"/>
            </a:pPr>
            <a:r>
              <a:rPr lang="en-GB" dirty="0">
                <a:latin typeface="Arial" panose="020B0604020202020204" pitchFamily="34" charset="0"/>
                <a:cs typeface="Arial" panose="020B0604020202020204" pitchFamily="34" charset="0"/>
              </a:rPr>
              <a:t>. However, when examining Isaac's case, it is crucial to recognise that his behaviour and development may also be shaped by other elements, including his temperament, personality, genetic predispositions, and various biological influences</a:t>
            </a:r>
          </a:p>
          <a:p>
            <a:pPr marL="285750" indent="-285750">
              <a:buFontTx/>
              <a:buChar char="-"/>
            </a:pPr>
            <a:r>
              <a:rPr lang="en-GB" dirty="0">
                <a:latin typeface="Arial" panose="020B0604020202020204" pitchFamily="34" charset="0"/>
                <a:cs typeface="Arial" panose="020B0604020202020204" pitchFamily="34" charset="0"/>
              </a:rPr>
              <a:t>. This holistic view acknowledges the interplay between environmental factors and individual characteristics in shaping overall development.</a:t>
            </a:r>
            <a:r>
              <a:rPr lang="en-GB" dirty="0"/>
              <a:t> (</a:t>
            </a:r>
            <a:r>
              <a:rPr lang="en-GB" dirty="0" err="1"/>
              <a:t>Studocu</a:t>
            </a:r>
            <a:r>
              <a:rPr lang="en-GB" dirty="0"/>
              <a:t>, 2025)</a:t>
            </a:r>
            <a:endParaRPr lang="en-GB"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6EEAD1A7-5EE9-A984-D6BA-CF7EDAD981F9}"/>
              </a:ext>
            </a:extLst>
          </p:cNvPr>
          <p:cNvSpPr>
            <a:spLocks noGrp="1"/>
          </p:cNvSpPr>
          <p:nvPr>
            <p:ph type="body" sz="quarter" idx="13"/>
          </p:nvPr>
        </p:nvSpPr>
        <p:spPr>
          <a:xfrm>
            <a:off x="6865665" y="1870082"/>
            <a:ext cx="3070025" cy="576262"/>
          </a:xfrm>
        </p:spPr>
        <p:txBody>
          <a:bodyPr/>
          <a:lstStyle/>
          <a:p>
            <a:r>
              <a:rPr lang="en-GB" dirty="0"/>
              <a:t>Cultural and social </a:t>
            </a:r>
          </a:p>
        </p:txBody>
      </p:sp>
      <p:sp>
        <p:nvSpPr>
          <p:cNvPr id="8" name="Text Placeholder 7">
            <a:extLst>
              <a:ext uri="{FF2B5EF4-FFF2-40B4-BE49-F238E27FC236}">
                <a16:creationId xmlns:a16="http://schemas.microsoft.com/office/drawing/2014/main" id="{EFAC41A3-7F62-804D-3A8A-D662A62BB46D}"/>
              </a:ext>
            </a:extLst>
          </p:cNvPr>
          <p:cNvSpPr>
            <a:spLocks noGrp="1"/>
          </p:cNvSpPr>
          <p:nvPr>
            <p:ph type="body" sz="half" idx="17"/>
          </p:nvPr>
        </p:nvSpPr>
        <p:spPr>
          <a:xfrm>
            <a:off x="6865664" y="2787060"/>
            <a:ext cx="3070025" cy="2913513"/>
          </a:xfrm>
        </p:spPr>
        <p:txBody>
          <a:bodyPr>
            <a:normAutofit fontScale="92500" lnSpcReduction="10000"/>
          </a:bodyPr>
          <a:lstStyle/>
          <a:p>
            <a:r>
              <a:rPr lang="en-GB" dirty="0">
                <a:latin typeface="Arial" panose="020B0604020202020204" pitchFamily="34" charset="0"/>
                <a:cs typeface="Arial" panose="020B0604020202020204" pitchFamily="34" charset="0"/>
              </a:rPr>
              <a:t>Bowlby’s theory of attachment was formulated primarily within a Western cultural context.</a:t>
            </a:r>
          </a:p>
          <a:p>
            <a:r>
              <a:rPr lang="en-GB" dirty="0">
                <a:latin typeface="Arial" panose="020B0604020202020204" pitchFamily="34" charset="0"/>
                <a:cs typeface="Arial" panose="020B0604020202020204" pitchFamily="34" charset="0"/>
              </a:rPr>
              <a:t> In many cultures, child-rearing is a collective effort involving multiple family members, rather than being the sole responsibility of the mother</a:t>
            </a:r>
          </a:p>
          <a:p>
            <a:r>
              <a:rPr lang="en-GB" dirty="0">
                <a:latin typeface="Arial" panose="020B0604020202020204" pitchFamily="34" charset="0"/>
                <a:cs typeface="Arial" panose="020B0604020202020204" pitchFamily="34" charset="0"/>
              </a:rPr>
              <a:t>. Additionally, the diverse community dynamics observed in different areas, such as parts of London, can significantly influence caregiving practices. Consequently, attachment theory may manifest differently across various family structures and cultural backgrounds (</a:t>
            </a:r>
            <a:r>
              <a:rPr lang="en-GB" dirty="0" err="1">
                <a:latin typeface="Arial" panose="020B0604020202020204" pitchFamily="34" charset="0"/>
                <a:cs typeface="Arial" panose="020B0604020202020204" pitchFamily="34" charset="0"/>
              </a:rPr>
              <a:t>Studocu</a:t>
            </a:r>
            <a:r>
              <a:rPr lang="en-GB"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1423748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1000"/>
                                        <p:tgtEl>
                                          <p:spTgt spid="5">
                                            <p:txEl>
                                              <p:pRg st="0" end="0"/>
                                            </p:txEl>
                                          </p:spTgt>
                                        </p:tgtEl>
                                      </p:cBhvr>
                                    </p:animEffect>
                                    <p:anim calcmode="lin" valueType="num">
                                      <p:cBhvr>
                                        <p:cTn id="3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Effect transition="in" filter="fade">
                                      <p:cBhvr>
                                        <p:cTn id="43" dur="1000"/>
                                        <p:tgtEl>
                                          <p:spTgt spid="6">
                                            <p:txEl>
                                              <p:pRg st="1" end="1"/>
                                            </p:txEl>
                                          </p:spTgt>
                                        </p:tgtEl>
                                      </p:cBhvr>
                                    </p:animEffect>
                                    <p:anim calcmode="lin" valueType="num">
                                      <p:cBhvr>
                                        <p:cTn id="4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1" end="1"/>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6">
                                            <p:txEl>
                                              <p:pRg st="2" end="2"/>
                                            </p:txEl>
                                          </p:spTgt>
                                        </p:tgtEl>
                                        <p:attrNameLst>
                                          <p:attrName>style.visibility</p:attrName>
                                        </p:attrNameLst>
                                      </p:cBhvr>
                                      <p:to>
                                        <p:strVal val="visible"/>
                                      </p:to>
                                    </p:set>
                                    <p:animEffect transition="in" filter="fade">
                                      <p:cBhvr>
                                        <p:cTn id="48" dur="1000"/>
                                        <p:tgtEl>
                                          <p:spTgt spid="6">
                                            <p:txEl>
                                              <p:pRg st="2" end="2"/>
                                            </p:txEl>
                                          </p:spTgt>
                                        </p:tgtEl>
                                      </p:cBhvr>
                                    </p:animEffect>
                                    <p:anim calcmode="lin" valueType="num">
                                      <p:cBhvr>
                                        <p:cTn id="4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Effect transition="in" filter="fade">
                                      <p:cBhvr>
                                        <p:cTn id="55" dur="1000"/>
                                        <p:tgtEl>
                                          <p:spTgt spid="7">
                                            <p:txEl>
                                              <p:pRg st="0" end="0"/>
                                            </p:txEl>
                                          </p:spTgt>
                                        </p:tgtEl>
                                      </p:cBhvr>
                                    </p:animEffect>
                                    <p:anim calcmode="lin" valueType="num">
                                      <p:cBhvr>
                                        <p:cTn id="5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1000"/>
                                        <p:tgtEl>
                                          <p:spTgt spid="8">
                                            <p:txEl>
                                              <p:pRg st="0" end="0"/>
                                            </p:txEl>
                                          </p:spTgt>
                                        </p:tgtEl>
                                      </p:cBhvr>
                                    </p:animEffect>
                                    <p:anim calcmode="lin" valueType="num">
                                      <p:cBhvr>
                                        <p:cTn id="6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8">
                                            <p:txEl>
                                              <p:pRg st="1" end="1"/>
                                            </p:txEl>
                                          </p:spTgt>
                                        </p:tgtEl>
                                        <p:attrNameLst>
                                          <p:attrName>style.visibility</p:attrName>
                                        </p:attrNameLst>
                                      </p:cBhvr>
                                      <p:to>
                                        <p:strVal val="visible"/>
                                      </p:to>
                                    </p:set>
                                    <p:animEffect transition="in" filter="fade">
                                      <p:cBhvr>
                                        <p:cTn id="67" dur="1000"/>
                                        <p:tgtEl>
                                          <p:spTgt spid="8">
                                            <p:txEl>
                                              <p:pRg st="1" end="1"/>
                                            </p:txEl>
                                          </p:spTgt>
                                        </p:tgtEl>
                                      </p:cBhvr>
                                    </p:animEffect>
                                    <p:anim calcmode="lin" valueType="num">
                                      <p:cBhvr>
                                        <p:cTn id="68"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9" dur="1000" fill="hold"/>
                                        <p:tgtEl>
                                          <p:spTgt spid="8">
                                            <p:txEl>
                                              <p:pRg st="1" end="1"/>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8">
                                            <p:txEl>
                                              <p:pRg st="2" end="2"/>
                                            </p:txEl>
                                          </p:spTgt>
                                        </p:tgtEl>
                                        <p:attrNameLst>
                                          <p:attrName>style.visibility</p:attrName>
                                        </p:attrNameLst>
                                      </p:cBhvr>
                                      <p:to>
                                        <p:strVal val="visible"/>
                                      </p:to>
                                    </p:set>
                                    <p:animEffect transition="in" filter="fade">
                                      <p:cBhvr>
                                        <p:cTn id="72" dur="1000"/>
                                        <p:tgtEl>
                                          <p:spTgt spid="8">
                                            <p:txEl>
                                              <p:pRg st="2" end="2"/>
                                            </p:txEl>
                                          </p:spTgt>
                                        </p:tgtEl>
                                      </p:cBhvr>
                                    </p:animEffect>
                                    <p:anim calcmode="lin" valueType="num">
                                      <p:cBhvr>
                                        <p:cTn id="73"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74"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106000"/>
                <a:satMod val="220000"/>
                <a:lumMod val="140000"/>
              </a:schemeClr>
            </a:gs>
            <a:gs pos="50000">
              <a:schemeClr val="bg2">
                <a:shade val="100000"/>
                <a:hueMod val="100000"/>
                <a:satMod val="110000"/>
                <a:lumMod val="130000"/>
              </a:schemeClr>
            </a:gs>
            <a:gs pos="100000">
              <a:schemeClr val="bg2">
                <a:shade val="69000"/>
                <a:hueMod val="88000"/>
                <a:satMod val="160000"/>
                <a:lumMod val="69000"/>
              </a:schemeClr>
            </a:gs>
          </a:gsLst>
          <a:lin ang="2520000" scaled="0"/>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2B9C142-459A-45F1-9E87-0DE4F76D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6B286538-0E8E-4225-B3E3-B8EF6E16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41" name="Rectangle 40">
            <a:extLst>
              <a:ext uri="{FF2B5EF4-FFF2-40B4-BE49-F238E27FC236}">
                <a16:creationId xmlns:a16="http://schemas.microsoft.com/office/drawing/2014/main" id="{E72C6208-222C-4F12-A931-F9679C4AD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AECF4AC-7938-4D2D-B9B9-96F4759E3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5DCE35B-4BDB-5037-B1FD-C737589FBA86}"/>
              </a:ext>
            </a:extLst>
          </p:cNvPr>
          <p:cNvSpPr>
            <a:spLocks noGrp="1"/>
          </p:cNvSpPr>
          <p:nvPr>
            <p:ph type="title"/>
          </p:nvPr>
        </p:nvSpPr>
        <p:spPr>
          <a:xfrm>
            <a:off x="680321" y="753228"/>
            <a:ext cx="7087552" cy="1080938"/>
          </a:xfrm>
        </p:spPr>
        <p:txBody>
          <a:bodyPr>
            <a:normAutofit/>
          </a:bodyPr>
          <a:lstStyle/>
          <a:p>
            <a:r>
              <a:rPr lang="en-GB" dirty="0"/>
              <a:t>Conclusion </a:t>
            </a:r>
          </a:p>
        </p:txBody>
      </p:sp>
      <p:pic>
        <p:nvPicPr>
          <p:cNvPr id="43" name="Picture 42">
            <a:extLst>
              <a:ext uri="{FF2B5EF4-FFF2-40B4-BE49-F238E27FC236}">
                <a16:creationId xmlns:a16="http://schemas.microsoft.com/office/drawing/2014/main" id="{2578723F-EB68-4332-A8B8-C1ECCDBB0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CD352D91-0545-B25A-8CE7-13FEEA9CFCDB}"/>
              </a:ext>
            </a:extLst>
          </p:cNvPr>
          <p:cNvSpPr>
            <a:spLocks noGrp="1"/>
          </p:cNvSpPr>
          <p:nvPr>
            <p:ph idx="1"/>
          </p:nvPr>
        </p:nvSpPr>
        <p:spPr>
          <a:xfrm>
            <a:off x="680321" y="2336873"/>
            <a:ext cx="6423211" cy="3599316"/>
          </a:xfrm>
        </p:spPr>
        <p:txBody>
          <a:bodyPr>
            <a:normAutofit/>
          </a:bodyPr>
          <a:lstStyle/>
          <a:p>
            <a:pPr marL="0" indent="0">
              <a:buNone/>
            </a:pPr>
            <a:r>
              <a:rPr lang="en-GB" sz="1600" dirty="0">
                <a:latin typeface="Arial" panose="020B0604020202020204" pitchFamily="34" charset="0"/>
                <a:cs typeface="Arial" panose="020B0604020202020204" pitchFamily="34" charset="0"/>
              </a:rPr>
              <a:t>Bowlby's attachment theory provides a valuable framework for understanding Isaac's development and behaviour. His experiences of childcare disruption, his mother’s postnatal depression, and limited social support may contribute to attachment difficulties, leading to anxiety, clinginess, social withdrawal, and language delays. By recognising the significance of secure attachment, early years practitioners can implement strategies to support Isaac and his family. Despite its limitations, this theory remains relevant for addressing Isaac’s needs and fostering his emotional well-being, confidence, and overall development.</a:t>
            </a:r>
          </a:p>
        </p:txBody>
      </p:sp>
      <p:pic>
        <p:nvPicPr>
          <p:cNvPr id="5" name="Picture 4">
            <a:extLst>
              <a:ext uri="{FF2B5EF4-FFF2-40B4-BE49-F238E27FC236}">
                <a16:creationId xmlns:a16="http://schemas.microsoft.com/office/drawing/2014/main" id="{05857DE8-DAAF-443D-77A6-38BD72D6038C}"/>
              </a:ext>
            </a:extLst>
          </p:cNvPr>
          <p:cNvPicPr>
            <a:picLocks noChangeAspect="1"/>
          </p:cNvPicPr>
          <p:nvPr/>
        </p:nvPicPr>
        <p:blipFill>
          <a:blip r:embed="rId4"/>
          <a:stretch>
            <a:fillRect/>
          </a:stretch>
        </p:blipFill>
        <p:spPr>
          <a:xfrm>
            <a:off x="8187091" y="2648154"/>
            <a:ext cx="3358478" cy="1561691"/>
          </a:xfrm>
          <a:prstGeom prst="rect">
            <a:avLst/>
          </a:prstGeom>
          <a:ln>
            <a:noFill/>
          </a:ln>
          <a:effectLst>
            <a:outerShdw blurRad="76200" dist="63500" dir="5040000" algn="tl" rotWithShape="0">
              <a:srgbClr val="000000">
                <a:alpha val="41000"/>
              </a:srgbClr>
            </a:outerShdw>
          </a:effectLst>
        </p:spPr>
      </p:pic>
      <p:sp>
        <p:nvSpPr>
          <p:cNvPr id="6" name="TextBox 5">
            <a:extLst>
              <a:ext uri="{FF2B5EF4-FFF2-40B4-BE49-F238E27FC236}">
                <a16:creationId xmlns:a16="http://schemas.microsoft.com/office/drawing/2014/main" id="{2D7B8E44-0B35-D6FC-DE6A-BE6E736CD519}"/>
              </a:ext>
            </a:extLst>
          </p:cNvPr>
          <p:cNvSpPr txBox="1"/>
          <p:nvPr/>
        </p:nvSpPr>
        <p:spPr>
          <a:xfrm>
            <a:off x="8183915" y="4212500"/>
            <a:ext cx="1887793" cy="369332"/>
          </a:xfrm>
          <a:prstGeom prst="rect">
            <a:avLst/>
          </a:prstGeom>
          <a:noFill/>
        </p:spPr>
        <p:txBody>
          <a:bodyPr wrap="square" rtlCol="0">
            <a:spAutoFit/>
          </a:bodyPr>
          <a:lstStyle/>
          <a:p>
            <a:r>
              <a:rPr lang="en-GB" dirty="0"/>
              <a:t>(</a:t>
            </a:r>
            <a:r>
              <a:rPr lang="en-GB" dirty="0" err="1"/>
              <a:t>Aquir</a:t>
            </a:r>
            <a:r>
              <a:rPr lang="en-GB" dirty="0"/>
              <a:t>, 2025)</a:t>
            </a:r>
          </a:p>
        </p:txBody>
      </p:sp>
    </p:spTree>
    <p:extLst>
      <p:ext uri="{BB962C8B-B14F-4D97-AF65-F5344CB8AC3E}">
        <p14:creationId xmlns:p14="http://schemas.microsoft.com/office/powerpoint/2010/main" val="24652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FADDF0-2F77-3C77-01F3-1B20BD464866}"/>
              </a:ext>
            </a:extLst>
          </p:cNvPr>
          <p:cNvSpPr txBox="1"/>
          <p:nvPr/>
        </p:nvSpPr>
        <p:spPr>
          <a:xfrm>
            <a:off x="0" y="0"/>
            <a:ext cx="1017638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1502ECC-695D-1AAF-9C00-B89EA3F59E5D}"/>
              </a:ext>
            </a:extLst>
          </p:cNvPr>
          <p:cNvSpPr txBox="1"/>
          <p:nvPr/>
        </p:nvSpPr>
        <p:spPr>
          <a:xfrm>
            <a:off x="0" y="291985"/>
            <a:ext cx="10520516" cy="6894195"/>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Aquir</a:t>
            </a:r>
            <a:r>
              <a:rPr lang="en-GB" sz="1200" dirty="0">
                <a:latin typeface="Arial" panose="020B0604020202020204" pitchFamily="34" charset="0"/>
                <a:cs typeface="Arial" panose="020B0604020202020204" pitchFamily="34" charset="0"/>
              </a:rPr>
              <a:t> .(2025). </a:t>
            </a:r>
            <a:r>
              <a:rPr lang="en-GB" sz="1200" i="1" dirty="0">
                <a:latin typeface="Arial" panose="020B0604020202020204" pitchFamily="34" charset="0"/>
                <a:cs typeface="Arial" panose="020B0604020202020204" pitchFamily="34" charset="0"/>
              </a:rPr>
              <a:t>conclusion sticker. conclusion sign on transparent background</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Dreamstime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https://www.dreamstime.com/conclusion-sticker-sign-transparent-background-rectangular-button-image375135847</a:t>
            </a:r>
            <a:r>
              <a:rPr lang="en-GB" sz="1200" dirty="0">
                <a:latin typeface="Arial" panose="020B0604020202020204" pitchFamily="34" charset="0"/>
                <a:cs typeface="Arial" panose="020B0604020202020204" pitchFamily="34" charset="0"/>
              </a:rPr>
              <a:t> [Accessed 13th June 2026]</a:t>
            </a:r>
          </a:p>
          <a:p>
            <a:endParaRPr lang="en-GB" sz="12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Hong, Y.R. and Park, J.S. (2012). Impact of attachment, temperament and parenting on human development. </a:t>
            </a:r>
            <a:r>
              <a:rPr lang="en-GB" sz="1400" i="1" dirty="0">
                <a:latin typeface="Arial" panose="020B0604020202020204" pitchFamily="34" charset="0"/>
                <a:cs typeface="Arial" panose="020B0604020202020204" pitchFamily="34" charset="0"/>
              </a:rPr>
              <a:t>Korean Journal of </a:t>
            </a:r>
            <a:r>
              <a:rPr lang="en-GB" sz="1400" i="1" dirty="0" err="1">
                <a:latin typeface="Arial" panose="020B0604020202020204" pitchFamily="34" charset="0"/>
                <a:cs typeface="Arial" panose="020B0604020202020204" pitchFamily="34" charset="0"/>
              </a:rPr>
              <a:t>Pediatrics</a:t>
            </a:r>
            <a:r>
              <a:rPr lang="en-GB" sz="1400" dirty="0">
                <a:latin typeface="Arial" panose="020B0604020202020204" pitchFamily="34" charset="0"/>
                <a:cs typeface="Arial" panose="020B0604020202020204" pitchFamily="34" charset="0"/>
              </a:rPr>
              <a:t>, [online] 55(12), pp.449–454. </a:t>
            </a:r>
            <a:r>
              <a:rPr lang="en-GB" sz="1400" dirty="0" err="1">
                <a:latin typeface="Arial" panose="020B0604020202020204" pitchFamily="34" charset="0"/>
                <a:cs typeface="Arial" panose="020B0604020202020204" pitchFamily="34" charset="0"/>
              </a:rPr>
              <a:t>doi:https</a:t>
            </a:r>
            <a:r>
              <a:rPr lang="en-GB" sz="1400" dirty="0">
                <a:latin typeface="Arial" panose="020B0604020202020204" pitchFamily="34" charset="0"/>
                <a:cs typeface="Arial" panose="020B0604020202020204" pitchFamily="34" charset="0"/>
              </a:rPr>
              <a:t>://doi.org/10.3345/kjp.2012.55.12.449. [</a:t>
            </a:r>
            <a:r>
              <a:rPr lang="en-GB" sz="1200" dirty="0">
                <a:latin typeface="Arial" panose="020B0604020202020204" pitchFamily="34" charset="0"/>
                <a:cs typeface="Arial" panose="020B0604020202020204" pitchFamily="34" charset="0"/>
              </a:rPr>
              <a:t>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Main, P. (2023). </a:t>
            </a:r>
            <a:r>
              <a:rPr lang="en-GB" sz="1200" i="1" dirty="0">
                <a:latin typeface="Arial" panose="020B0604020202020204" pitchFamily="34" charset="0"/>
                <a:cs typeface="Arial" panose="020B0604020202020204" pitchFamily="34" charset="0"/>
              </a:rPr>
              <a:t>Bowlby’s Attachment Theory</a:t>
            </a:r>
            <a:r>
              <a:rPr lang="en-GB" sz="1200" dirty="0">
                <a:latin typeface="Arial" panose="020B0604020202020204" pitchFamily="34" charset="0"/>
                <a:cs typeface="Arial" panose="020B0604020202020204" pitchFamily="34" charset="0"/>
              </a:rPr>
              <a:t>. [online] www.structural-learning.com. Available at: https://www.structural-learning.com/post/bowlbys-attachment-theory. [Accessed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2025]</a:t>
            </a:r>
          </a:p>
          <a:p>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McLeod, S. (2025). </a:t>
            </a:r>
            <a:r>
              <a:rPr lang="en-GB" sz="1200" i="1" dirty="0">
                <a:latin typeface="Arial" panose="020B0604020202020204" pitchFamily="34" charset="0"/>
                <a:cs typeface="Arial" panose="020B0604020202020204" pitchFamily="34" charset="0"/>
              </a:rPr>
              <a:t>John Bowlby’s Attachment Theory</a:t>
            </a:r>
            <a:r>
              <a:rPr lang="en-GB" sz="1200" dirty="0">
                <a:latin typeface="Arial" panose="020B0604020202020204" pitchFamily="34" charset="0"/>
                <a:cs typeface="Arial" panose="020B0604020202020204" pitchFamily="34" charset="0"/>
              </a:rPr>
              <a:t>. [online] Simply Psychology. Available at: </a:t>
            </a:r>
            <a:r>
              <a:rPr lang="en-GB" sz="1200" dirty="0">
                <a:latin typeface="Arial" panose="020B0604020202020204" pitchFamily="34" charset="0"/>
                <a:cs typeface="Arial" panose="020B0604020202020204" pitchFamily="34" charset="0"/>
                <a:hlinkClick r:id="rId3"/>
              </a:rPr>
              <a:t>https://www.simplypsychology.org/bowlby.html</a:t>
            </a:r>
            <a:r>
              <a:rPr lang="en-GB" sz="1200" dirty="0">
                <a:latin typeface="Arial" panose="020B0604020202020204" pitchFamily="34" charset="0"/>
                <a:cs typeface="Arial" panose="020B0604020202020204" pitchFamily="34" charset="0"/>
              </a:rPr>
              <a:t>. [Accessed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Main, P. (2023). </a:t>
            </a:r>
            <a:r>
              <a:rPr lang="en-GB" sz="1200" i="1" dirty="0">
                <a:latin typeface="Arial" panose="020B0604020202020204" pitchFamily="34" charset="0"/>
                <a:cs typeface="Arial" panose="020B0604020202020204" pitchFamily="34" charset="0"/>
              </a:rPr>
              <a:t>Bowlby’s Attachment Theory</a:t>
            </a:r>
            <a:r>
              <a:rPr lang="en-GB" sz="1200" dirty="0">
                <a:latin typeface="Arial" panose="020B0604020202020204" pitchFamily="34" charset="0"/>
                <a:cs typeface="Arial" panose="020B0604020202020204" pitchFamily="34" charset="0"/>
              </a:rPr>
              <a:t>. [online] www.structural-learning.com. Available at: </a:t>
            </a:r>
            <a:r>
              <a:rPr lang="en-GB" sz="1200" dirty="0">
                <a:latin typeface="Arial" panose="020B0604020202020204" pitchFamily="34" charset="0"/>
                <a:cs typeface="Arial" panose="020B0604020202020204" pitchFamily="34" charset="0"/>
                <a:hlinkClick r:id="rId4"/>
              </a:rPr>
              <a:t>https://www.structural-learning.com/post/bowlbys-attachment-theory</a:t>
            </a:r>
            <a:r>
              <a:rPr lang="en-GB" sz="1200" dirty="0">
                <a:latin typeface="Arial" panose="020B0604020202020204" pitchFamily="34" charset="0"/>
                <a:cs typeface="Arial" panose="020B0604020202020204" pitchFamily="34" charset="0"/>
              </a:rPr>
              <a:t> [Accessed 13th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‌Norfolk County Council . (2017). </a:t>
            </a:r>
            <a:r>
              <a:rPr lang="en-GB" sz="1200" i="1" dirty="0">
                <a:latin typeface="Arial" panose="020B0604020202020204" pitchFamily="34" charset="0"/>
                <a:cs typeface="Arial" panose="020B0604020202020204" pitchFamily="34" charset="0"/>
              </a:rPr>
              <a:t>Supporting children with attachment difficulties - information for parents/carers</a:t>
            </a:r>
            <a:r>
              <a:rPr lang="en-GB" sz="1200" dirty="0">
                <a:latin typeface="Arial" panose="020B0604020202020204" pitchFamily="34" charset="0"/>
                <a:cs typeface="Arial" panose="020B0604020202020204" pitchFamily="34" charset="0"/>
              </a:rPr>
              <a:t>. [online] Educational Psychology &amp; Specialist Support. Available at: </a:t>
            </a:r>
            <a:r>
              <a:rPr lang="en-GB" sz="1200" dirty="0">
                <a:latin typeface="Arial" panose="020B0604020202020204" pitchFamily="34" charset="0"/>
                <a:cs typeface="Arial" panose="020B0604020202020204" pitchFamily="34" charset="0"/>
                <a:hlinkClick r:id="rId5"/>
              </a:rPr>
              <a:t>https://www.norfolkepss.org.uk/supporting-children-with-attachment-difficulties-information-for-parentscarers/</a:t>
            </a:r>
            <a:r>
              <a:rPr lang="en-GB" sz="1200" dirty="0">
                <a:latin typeface="Arial" panose="020B0604020202020204" pitchFamily="34" charset="0"/>
                <a:cs typeface="Arial" panose="020B0604020202020204" pitchFamily="34" charset="0"/>
              </a:rPr>
              <a:t>.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Psychology Today .(2022). </a:t>
            </a:r>
            <a:r>
              <a:rPr lang="en-GB" sz="1200" i="1" dirty="0">
                <a:latin typeface="Arial" panose="020B0604020202020204" pitchFamily="34" charset="0"/>
                <a:cs typeface="Arial" panose="020B0604020202020204" pitchFamily="34" charset="0"/>
              </a:rPr>
              <a:t>Nature vs. Nurture | Psychology Today United Kingdom</a:t>
            </a:r>
            <a:r>
              <a:rPr lang="en-GB" sz="1200" dirty="0">
                <a:latin typeface="Arial" panose="020B0604020202020204" pitchFamily="34" charset="0"/>
                <a:cs typeface="Arial" panose="020B0604020202020204" pitchFamily="34" charset="0"/>
              </a:rPr>
              <a:t>. [online] www.psychologytoday.com. Available at: </a:t>
            </a:r>
            <a:r>
              <a:rPr lang="en-GB" sz="1200" dirty="0">
                <a:latin typeface="Arial" panose="020B0604020202020204" pitchFamily="34" charset="0"/>
                <a:cs typeface="Arial" panose="020B0604020202020204" pitchFamily="34" charset="0"/>
                <a:hlinkClick r:id="rId6"/>
              </a:rPr>
              <a:t>https://www.psychologytoday.com/gb/basics/nature-vs-nurture</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‌Robinson, L., Segal, J. and Jaffe, J. (2024). </a:t>
            </a:r>
            <a:r>
              <a:rPr lang="en-GB" sz="1200" i="1" dirty="0">
                <a:latin typeface="Arial" panose="020B0604020202020204" pitchFamily="34" charset="0"/>
                <a:cs typeface="Arial" panose="020B0604020202020204" pitchFamily="34" charset="0"/>
              </a:rPr>
              <a:t>Attachment Styles and How They Affect Adult Relationships</a:t>
            </a:r>
            <a:r>
              <a:rPr lang="en-GB" sz="1200" dirty="0">
                <a:latin typeface="Arial" panose="020B0604020202020204" pitchFamily="34" charset="0"/>
                <a:cs typeface="Arial" panose="020B0604020202020204" pitchFamily="34" charset="0"/>
              </a:rPr>
              <a:t>. [online] HelpGuide.org. Available at: </a:t>
            </a:r>
            <a:r>
              <a:rPr lang="en-GB" sz="1200" dirty="0">
                <a:latin typeface="Arial" panose="020B0604020202020204" pitchFamily="34" charset="0"/>
                <a:cs typeface="Arial" panose="020B0604020202020204" pitchFamily="34" charset="0"/>
                <a:hlinkClick r:id="rId7"/>
              </a:rPr>
              <a:t>https://www.helpguide.org/relationships/social-connection/attachment-and-adult-relationships</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Sandstone Care. (2024). </a:t>
            </a:r>
            <a:r>
              <a:rPr lang="en-GB" sz="1200" i="1" dirty="0">
                <a:latin typeface="Arial" panose="020B0604020202020204" pitchFamily="34" charset="0"/>
                <a:cs typeface="Arial" panose="020B0604020202020204" pitchFamily="34" charset="0"/>
              </a:rPr>
              <a:t>Attachment Styles: Learn 5+ Valuable Things They Say About You</a:t>
            </a:r>
            <a:r>
              <a:rPr lang="en-GB" sz="1200" dirty="0">
                <a:latin typeface="Arial" panose="020B0604020202020204" pitchFamily="34" charset="0"/>
                <a:cs typeface="Arial" panose="020B0604020202020204" pitchFamily="34" charset="0"/>
              </a:rPr>
              <a:t>. [online] Available at: </a:t>
            </a:r>
            <a:r>
              <a:rPr lang="en-GB" sz="1200" dirty="0">
                <a:latin typeface="Arial" panose="020B0604020202020204" pitchFamily="34" charset="0"/>
                <a:cs typeface="Arial" panose="020B0604020202020204" pitchFamily="34" charset="0"/>
                <a:hlinkClick r:id="rId8"/>
              </a:rPr>
              <a:t>https://www.sandstonecare.com/blog/attachment-styles/</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Samuel, E. (2024). </a:t>
            </a:r>
            <a:r>
              <a:rPr lang="en-GB" sz="1200" i="1" dirty="0">
                <a:latin typeface="Arial" panose="020B0604020202020204" pitchFamily="34" charset="0"/>
                <a:cs typeface="Arial" panose="020B0604020202020204" pitchFamily="34" charset="0"/>
              </a:rPr>
              <a:t>Attachment and social and emotional development - CFEC</a:t>
            </a:r>
            <a:r>
              <a:rPr lang="en-GB" sz="1200" dirty="0">
                <a:latin typeface="Arial" panose="020B0604020202020204" pitchFamily="34" charset="0"/>
                <a:cs typeface="Arial" panose="020B0604020202020204" pitchFamily="34" charset="0"/>
              </a:rPr>
              <a:t>. [online] CFEC. Available at: </a:t>
            </a:r>
            <a:r>
              <a:rPr lang="en-GB" sz="1200" dirty="0">
                <a:latin typeface="Arial" panose="020B0604020202020204" pitchFamily="34" charset="0"/>
                <a:cs typeface="Arial" panose="020B0604020202020204" pitchFamily="34" charset="0"/>
                <a:hlinkClick r:id="rId9"/>
              </a:rPr>
              <a:t>https://centreforearlychildhood.org/news-insights/guest-essays/attachment-social-emotional-development/</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Steve. (2023). </a:t>
            </a:r>
            <a:r>
              <a:rPr lang="en-GB" sz="1200" i="1" dirty="0">
                <a:latin typeface="Arial" panose="020B0604020202020204" pitchFamily="34" charset="0"/>
                <a:cs typeface="Arial" panose="020B0604020202020204" pitchFamily="34" charset="0"/>
              </a:rPr>
              <a:t>Nature vs Nurture - PRISM Blog</a:t>
            </a:r>
            <a:r>
              <a:rPr lang="en-GB" sz="1200" dirty="0">
                <a:latin typeface="Arial" panose="020B0604020202020204" pitchFamily="34" charset="0"/>
                <a:cs typeface="Arial" panose="020B0604020202020204" pitchFamily="34" charset="0"/>
              </a:rPr>
              <a:t>. [online] PRISM Brain Mapping. Available at: </a:t>
            </a:r>
            <a:r>
              <a:rPr lang="en-GB" sz="1200" dirty="0">
                <a:latin typeface="Arial" panose="020B0604020202020204" pitchFamily="34" charset="0"/>
                <a:cs typeface="Arial" panose="020B0604020202020204" pitchFamily="34" charset="0"/>
                <a:hlinkClick r:id="rId10"/>
              </a:rPr>
              <a:t>https://public.prismbrainmapping.com/blog-nature-vs-nature-03/</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June 2026]</a:t>
            </a:r>
          </a:p>
          <a:p>
            <a:endParaRPr lang="en-GB" sz="1200" dirty="0">
              <a:latin typeface="Arial "/>
            </a:endParaRPr>
          </a:p>
          <a:p>
            <a:endParaRPr lang="en-GB" dirty="0"/>
          </a:p>
        </p:txBody>
      </p:sp>
    </p:spTree>
    <p:extLst>
      <p:ext uri="{BB962C8B-B14F-4D97-AF65-F5344CB8AC3E}">
        <p14:creationId xmlns:p14="http://schemas.microsoft.com/office/powerpoint/2010/main" val="2840000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544FCC-785B-71F6-2AA0-7E2BE4552AC8}"/>
              </a:ext>
            </a:extLst>
          </p:cNvPr>
          <p:cNvSpPr txBox="1"/>
          <p:nvPr/>
        </p:nvSpPr>
        <p:spPr>
          <a:xfrm>
            <a:off x="162560" y="179477"/>
            <a:ext cx="10424160" cy="3724096"/>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Studocu</a:t>
            </a:r>
            <a:r>
              <a:rPr lang="en-GB" sz="1400" dirty="0">
                <a:latin typeface="Arial" panose="020B0604020202020204" pitchFamily="34" charset="0"/>
                <a:cs typeface="Arial" panose="020B0604020202020204" pitchFamily="34" charset="0"/>
              </a:rPr>
              <a:t>. (2020). </a:t>
            </a:r>
            <a:r>
              <a:rPr lang="en-GB" sz="1400" i="1" dirty="0">
                <a:latin typeface="Arial" panose="020B0604020202020204" pitchFamily="34" charset="0"/>
                <a:cs typeface="Arial" panose="020B0604020202020204" pitchFamily="34" charset="0"/>
              </a:rPr>
              <a:t>[Solved] What are the pros and cons of John </a:t>
            </a:r>
            <a:r>
              <a:rPr lang="en-GB" sz="1400" i="1" dirty="0" err="1">
                <a:latin typeface="Arial" panose="020B0604020202020204" pitchFamily="34" charset="0"/>
                <a:cs typeface="Arial" panose="020B0604020202020204" pitchFamily="34" charset="0"/>
              </a:rPr>
              <a:t>Bowlbys</a:t>
            </a:r>
            <a:r>
              <a:rPr lang="en-GB" sz="1400" i="1" dirty="0">
                <a:latin typeface="Arial" panose="020B0604020202020204" pitchFamily="34" charset="0"/>
                <a:cs typeface="Arial" panose="020B0604020202020204" pitchFamily="34" charset="0"/>
              </a:rPr>
              <a:t> research - Issues in research with children and young people (EK313) - </a:t>
            </a:r>
            <a:r>
              <a:rPr lang="en-GB" sz="1400" i="1" dirty="0" err="1">
                <a:latin typeface="Arial" panose="020B0604020202020204" pitchFamily="34" charset="0"/>
                <a:cs typeface="Arial" panose="020B0604020202020204" pitchFamily="34" charset="0"/>
              </a:rPr>
              <a:t>Studocu</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https://www.studocu.com/en-gb/messages/question/5840650/what-are-the-pros-and-cons-of-john-bowlbys-research</a:t>
            </a:r>
            <a:r>
              <a:rPr lang="en-GB" sz="1400" dirty="0">
                <a:latin typeface="Arial" panose="020B0604020202020204" pitchFamily="34" charset="0"/>
                <a:cs typeface="Arial" panose="020B0604020202020204" pitchFamily="34" charset="0"/>
              </a:rPr>
              <a:t> [Accessed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June 2026].</a:t>
            </a:r>
          </a:p>
          <a:p>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Studocu</a:t>
            </a:r>
            <a:r>
              <a:rPr lang="en-GB" sz="1400" dirty="0">
                <a:latin typeface="Arial" panose="020B0604020202020204" pitchFamily="34" charset="0"/>
                <a:cs typeface="Arial" panose="020B0604020202020204" pitchFamily="34" charset="0"/>
              </a:rPr>
              <a:t>. (2025). </a:t>
            </a:r>
            <a:r>
              <a:rPr lang="en-GB" sz="1400" i="1" dirty="0">
                <a:latin typeface="Arial" panose="020B0604020202020204" pitchFamily="34" charset="0"/>
                <a:cs typeface="Arial" panose="020B0604020202020204" pitchFamily="34" charset="0"/>
              </a:rPr>
              <a:t>[Solved] what are the limitations of </a:t>
            </a:r>
            <a:r>
              <a:rPr lang="en-GB" sz="1400" i="1" dirty="0" err="1">
                <a:latin typeface="Arial" panose="020B0604020202020204" pitchFamily="34" charset="0"/>
                <a:cs typeface="Arial" panose="020B0604020202020204" pitchFamily="34" charset="0"/>
              </a:rPr>
              <a:t>Bowlbys</a:t>
            </a:r>
            <a:r>
              <a:rPr lang="en-GB" sz="1400" i="1" dirty="0">
                <a:latin typeface="Arial" panose="020B0604020202020204" pitchFamily="34" charset="0"/>
                <a:cs typeface="Arial" panose="020B0604020202020204" pitchFamily="34" charset="0"/>
              </a:rPr>
              <a:t> theories on early childhood - Psychology of childhood and youth (E219) - </a:t>
            </a:r>
            <a:r>
              <a:rPr lang="en-GB" sz="1400" i="1" dirty="0" err="1">
                <a:latin typeface="Arial" panose="020B0604020202020204" pitchFamily="34" charset="0"/>
                <a:cs typeface="Arial" panose="020B0604020202020204" pitchFamily="34" charset="0"/>
              </a:rPr>
              <a:t>Studocu</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3"/>
              </a:rPr>
              <a:t>https://www.studocu.com/en-gb/messages/question/11868272/what-are-the-limitations-of-bowlbys-theories-on-early-childhood-attachment</a:t>
            </a:r>
            <a:r>
              <a:rPr lang="en-GB" sz="1400" dirty="0">
                <a:latin typeface="Arial" panose="020B0604020202020204" pitchFamily="34" charset="0"/>
                <a:cs typeface="Arial" panose="020B0604020202020204" pitchFamily="34" charset="0"/>
              </a:rPr>
              <a:t> [Accessed 13th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Trust, B.C. (2015). </a:t>
            </a:r>
            <a:r>
              <a:rPr lang="en-GB" sz="1400" i="1" dirty="0">
                <a:latin typeface="Arial" panose="020B0604020202020204" pitchFamily="34" charset="0"/>
                <a:cs typeface="Arial" panose="020B0604020202020204" pitchFamily="34" charset="0"/>
              </a:rPr>
              <a:t>Additional help for families (Think Family) | Additional help for families (Think Family) | Birmingham Children’s Trust</a:t>
            </a:r>
            <a:r>
              <a:rPr lang="en-GB" sz="1400" dirty="0">
                <a:latin typeface="Arial" panose="020B0604020202020204" pitchFamily="34" charset="0"/>
                <a:cs typeface="Arial" panose="020B0604020202020204" pitchFamily="34" charset="0"/>
              </a:rPr>
              <a:t>. [online] Birminghamchildrenstrust.co.uk. Available at: </a:t>
            </a:r>
            <a:r>
              <a:rPr lang="en-GB" sz="1400" dirty="0">
                <a:latin typeface="Arial" panose="020B0604020202020204" pitchFamily="34" charset="0"/>
                <a:cs typeface="Arial" panose="020B0604020202020204" pitchFamily="34" charset="0"/>
                <a:hlinkClick r:id="rId4"/>
              </a:rPr>
              <a:t>https://www.birminghamchildrenstrust.co.uk/info/4/information_for_families_and_carers/60/additional_help_for_families_think_family</a:t>
            </a:r>
            <a:r>
              <a:rPr lang="en-GB" sz="1400" dirty="0">
                <a:latin typeface="Arial" panose="020B0604020202020204" pitchFamily="34" charset="0"/>
                <a:cs typeface="Arial" panose="020B0604020202020204" pitchFamily="34" charset="0"/>
              </a:rPr>
              <a:t>. [Accessed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June 2026]</a:t>
            </a:r>
          </a:p>
          <a:p>
            <a:r>
              <a:rPr lang="en-GB" sz="1400" dirty="0">
                <a:latin typeface="Arial" panose="020B0604020202020204" pitchFamily="34" charset="0"/>
                <a:cs typeface="Arial" panose="020B0604020202020204" pitchFamily="34" charset="0"/>
              </a:rPr>
              <a:t>‌</a:t>
            </a:r>
          </a:p>
          <a:p>
            <a:endParaRPr lang="en-GB" dirty="0"/>
          </a:p>
          <a:p>
            <a:endParaRPr lang="en-GB" dirty="0"/>
          </a:p>
          <a:p>
            <a:endParaRPr lang="en-GB" dirty="0"/>
          </a:p>
        </p:txBody>
      </p:sp>
    </p:spTree>
    <p:extLst>
      <p:ext uri="{BB962C8B-B14F-4D97-AF65-F5344CB8AC3E}">
        <p14:creationId xmlns:p14="http://schemas.microsoft.com/office/powerpoint/2010/main" val="2790111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75d6d5f17b268791f01feed5a017c2a">
  <xsd:schema xmlns:xsd="http://www.w3.org/2001/XMLSchema" xmlns:xs="http://www.w3.org/2001/XMLSchema" xmlns:p="http://schemas.microsoft.com/office/2006/metadata/properties" xmlns:ns3="3ef5847a-e696-4fee-a2c0-6c3f87568321" targetNamespace="http://schemas.microsoft.com/office/2006/metadata/properties" ma:root="true" ma:fieldsID="7d8174734bd5db54c3d5e97c0efbcb3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CAF777-9B8C-4C78-8B6B-AE3EBDF2BFD1}">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2.xml><?xml version="1.0" encoding="utf-8"?>
<ds:datastoreItem xmlns:ds="http://schemas.openxmlformats.org/officeDocument/2006/customXml" ds:itemID="{9BE4012F-19E1-4FEB-B7E6-0C3FB9AF9278}">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3.xml><?xml version="1.0" encoding="utf-8"?>
<ds:datastoreItem xmlns:ds="http://schemas.openxmlformats.org/officeDocument/2006/customXml" ds:itemID="{2607A577-BDF1-4C77-9381-7F84C65F01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TM04033917[[fn=Berlin]]</Template>
  <TotalTime>399</TotalTime>
  <Words>2658</Words>
  <Application>Microsoft Office PowerPoint</Application>
  <PresentationFormat>Widescreen</PresentationFormat>
  <Paragraphs>168</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Berlin</vt:lpstr>
      <vt:lpstr>Bowlsby’s attachment theory, understanding Isaacs development</vt:lpstr>
      <vt:lpstr>Introduction </vt:lpstr>
      <vt:lpstr>Case study </vt:lpstr>
      <vt:lpstr>Bowlby’s attachment theory </vt:lpstr>
      <vt:lpstr>Bowlby’s attachment theory 4 stages</vt:lpstr>
      <vt:lpstr>How does the theory fit Isaac</vt:lpstr>
      <vt:lpstr>Applying the theory to Isaac </vt:lpstr>
      <vt:lpstr>Impact on Isaac’s development </vt:lpstr>
      <vt:lpstr>Nature vs Nurture </vt:lpstr>
      <vt:lpstr>Support for Isaac</vt:lpstr>
      <vt:lpstr>Critical evaluation of Bowlby’s attachment theory </vt:lpstr>
      <vt:lpstr>Critical evaluation of Bowlby’s attachment theory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Bowlsby’s attachment theory, understanding Isaacs development</dc:title>
  <dc:creator>Aamina Faruki (2508586)</dc:creator>
  <cp:lastModifiedBy>Aamina Faruki (2508586)</cp:lastModifiedBy>
  <cp:revision>3</cp:revision>
  <dcterms:created xsi:type="dcterms:W3CDTF">2026-06-11T19:39:19Z</dcterms:created>
  <dcterms:modified xsi:type="dcterms:W3CDTF">2026-06-15T00:32:33Z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