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4.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7.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8.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60"/>
  </p:notesMasterIdLst>
  <p:sldIdLst>
    <p:sldId id="256" r:id="rId2"/>
    <p:sldId id="316" r:id="rId3"/>
    <p:sldId id="257" r:id="rId4"/>
    <p:sldId id="258" r:id="rId5"/>
    <p:sldId id="307" r:id="rId6"/>
    <p:sldId id="259" r:id="rId7"/>
    <p:sldId id="306" r:id="rId8"/>
    <p:sldId id="260" r:id="rId9"/>
    <p:sldId id="261" r:id="rId10"/>
    <p:sldId id="263" r:id="rId11"/>
    <p:sldId id="274" r:id="rId12"/>
    <p:sldId id="275" r:id="rId13"/>
    <p:sldId id="276" r:id="rId14"/>
    <p:sldId id="309" r:id="rId15"/>
    <p:sldId id="277" r:id="rId16"/>
    <p:sldId id="278" r:id="rId17"/>
    <p:sldId id="312" r:id="rId18"/>
    <p:sldId id="314" r:id="rId19"/>
    <p:sldId id="279" r:id="rId20"/>
    <p:sldId id="280" r:id="rId21"/>
    <p:sldId id="282" r:id="rId22"/>
    <p:sldId id="315" r:id="rId23"/>
    <p:sldId id="284" r:id="rId24"/>
    <p:sldId id="281" r:id="rId25"/>
    <p:sldId id="283" r:id="rId26"/>
    <p:sldId id="308" r:id="rId27"/>
    <p:sldId id="310" r:id="rId28"/>
    <p:sldId id="285" r:id="rId29"/>
    <p:sldId id="311" r:id="rId30"/>
    <p:sldId id="288" r:id="rId31"/>
    <p:sldId id="290" r:id="rId32"/>
    <p:sldId id="289" r:id="rId33"/>
    <p:sldId id="291" r:id="rId34"/>
    <p:sldId id="292" r:id="rId35"/>
    <p:sldId id="382" r:id="rId36"/>
    <p:sldId id="383" r:id="rId37"/>
    <p:sldId id="384" r:id="rId38"/>
    <p:sldId id="385" r:id="rId39"/>
    <p:sldId id="386" r:id="rId40"/>
    <p:sldId id="387" r:id="rId41"/>
    <p:sldId id="388" r:id="rId42"/>
    <p:sldId id="389" r:id="rId43"/>
    <p:sldId id="390" r:id="rId44"/>
    <p:sldId id="393" r:id="rId45"/>
    <p:sldId id="299" r:id="rId46"/>
    <p:sldId id="397" r:id="rId47"/>
    <p:sldId id="407" r:id="rId48"/>
    <p:sldId id="268" r:id="rId49"/>
    <p:sldId id="408" r:id="rId50"/>
    <p:sldId id="409" r:id="rId51"/>
    <p:sldId id="412" r:id="rId52"/>
    <p:sldId id="413" r:id="rId53"/>
    <p:sldId id="414" r:id="rId54"/>
    <p:sldId id="269" r:id="rId55"/>
    <p:sldId id="270" r:id="rId56"/>
    <p:sldId id="271" r:id="rId57"/>
    <p:sldId id="415" r:id="rId58"/>
    <p:sldId id="416" r:id="rId5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1C9516-FF49-4443-86F2-E9B956043CAA}" v="1" dt="2026-03-26T10:21:33.5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968" autoAdjust="0"/>
  </p:normalViewPr>
  <p:slideViewPr>
    <p:cSldViewPr snapToGrid="0">
      <p:cViewPr varScale="1">
        <p:scale>
          <a:sx n="85" d="100"/>
          <a:sy n="85" d="100"/>
        </p:scale>
        <p:origin x="4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65"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EF0E77A1-30A0-420A-8B5C-1D4447251AB8}"/>
    <pc:docChg chg="custSel modSld sldOrd">
      <pc:chgData name="Zita Draper" userId="b063123c-f51f-481b-b99c-f574606c9ace" providerId="ADAL" clId="{EF0E77A1-30A0-420A-8B5C-1D4447251AB8}" dt="2026-04-08T09:14:19.600" v="367"/>
      <pc:docMkLst>
        <pc:docMk/>
      </pc:docMkLst>
      <pc:sldChg chg="modSp mod">
        <pc:chgData name="Zita Draper" userId="b063123c-f51f-481b-b99c-f574606c9ace" providerId="ADAL" clId="{EF0E77A1-30A0-420A-8B5C-1D4447251AB8}" dt="2026-04-08T08:38:52.052" v="71" actId="20577"/>
        <pc:sldMkLst>
          <pc:docMk/>
          <pc:sldMk cId="3153418437" sldId="259"/>
        </pc:sldMkLst>
        <pc:spChg chg="mod">
          <ac:chgData name="Zita Draper" userId="b063123c-f51f-481b-b99c-f574606c9ace" providerId="ADAL" clId="{EF0E77A1-30A0-420A-8B5C-1D4447251AB8}" dt="2026-04-08T08:38:52.052" v="71" actId="20577"/>
          <ac:spMkLst>
            <pc:docMk/>
            <pc:sldMk cId="3153418437" sldId="259"/>
            <ac:spMk id="5" creationId="{7CD0632C-ACD8-BDF9-667B-2C299E0CB5DD}"/>
          </ac:spMkLst>
        </pc:spChg>
      </pc:sldChg>
      <pc:sldChg chg="modSp mod">
        <pc:chgData name="Zita Draper" userId="b063123c-f51f-481b-b99c-f574606c9ace" providerId="ADAL" clId="{EF0E77A1-30A0-420A-8B5C-1D4447251AB8}" dt="2026-03-26T10:22:00.459" v="54" actId="20577"/>
        <pc:sldMkLst>
          <pc:docMk/>
          <pc:sldMk cId="3097878923" sldId="260"/>
        </pc:sldMkLst>
        <pc:spChg chg="mod">
          <ac:chgData name="Zita Draper" userId="b063123c-f51f-481b-b99c-f574606c9ace" providerId="ADAL" clId="{EF0E77A1-30A0-420A-8B5C-1D4447251AB8}" dt="2026-03-26T10:22:00.459" v="54" actId="20577"/>
          <ac:spMkLst>
            <pc:docMk/>
            <pc:sldMk cId="3097878923" sldId="260"/>
            <ac:spMk id="3" creationId="{1D528642-AF4D-8EFA-F082-799609C7A921}"/>
          </ac:spMkLst>
        </pc:spChg>
      </pc:sldChg>
      <pc:sldChg chg="modSp mod">
        <pc:chgData name="Zita Draper" userId="b063123c-f51f-481b-b99c-f574606c9ace" providerId="ADAL" clId="{EF0E77A1-30A0-420A-8B5C-1D4447251AB8}" dt="2026-03-26T10:22:22.279" v="62" actId="20577"/>
        <pc:sldMkLst>
          <pc:docMk/>
          <pc:sldMk cId="1004316062" sldId="263"/>
        </pc:sldMkLst>
        <pc:graphicFrameChg chg="modGraphic">
          <ac:chgData name="Zita Draper" userId="b063123c-f51f-481b-b99c-f574606c9ace" providerId="ADAL" clId="{EF0E77A1-30A0-420A-8B5C-1D4447251AB8}" dt="2026-03-26T10:22:22.279" v="62" actId="20577"/>
          <ac:graphicFrameMkLst>
            <pc:docMk/>
            <pc:sldMk cId="1004316062" sldId="263"/>
            <ac:graphicFrameMk id="5" creationId="{A176E8C0-7772-35B3-894B-36BD9FB215F0}"/>
          </ac:graphicFrameMkLst>
        </pc:graphicFrameChg>
      </pc:sldChg>
      <pc:sldChg chg="addSp delSp modSp mod">
        <pc:chgData name="Zita Draper" userId="b063123c-f51f-481b-b99c-f574606c9ace" providerId="ADAL" clId="{EF0E77A1-30A0-420A-8B5C-1D4447251AB8}" dt="2026-04-08T08:42:18.569" v="365" actId="2711"/>
        <pc:sldMkLst>
          <pc:docMk/>
          <pc:sldMk cId="119259821" sldId="306"/>
        </pc:sldMkLst>
        <pc:spChg chg="add">
          <ac:chgData name="Zita Draper" userId="b063123c-f51f-481b-b99c-f574606c9ace" providerId="ADAL" clId="{EF0E77A1-30A0-420A-8B5C-1D4447251AB8}" dt="2026-03-26T10:21:39.655" v="3" actId="26606"/>
          <ac:spMkLst>
            <pc:docMk/>
            <pc:sldMk cId="119259821" sldId="306"/>
            <ac:spMk id="25" creationId="{03E8462A-FEBA-4848-81CC-3F8DA3E477BE}"/>
          </ac:spMkLst>
        </pc:spChg>
        <pc:spChg chg="add">
          <ac:chgData name="Zita Draper" userId="b063123c-f51f-481b-b99c-f574606c9ace" providerId="ADAL" clId="{EF0E77A1-30A0-420A-8B5C-1D4447251AB8}" dt="2026-03-26T10:21:39.655" v="3" actId="26606"/>
          <ac:spMkLst>
            <pc:docMk/>
            <pc:sldMk cId="119259821" sldId="306"/>
            <ac:spMk id="38" creationId="{7941F9B1-B01B-4A84-89D9-B169AEB4E456}"/>
          </ac:spMkLst>
        </pc:spChg>
        <pc:grpChg chg="add">
          <ac:chgData name="Zita Draper" userId="b063123c-f51f-481b-b99c-f574606c9ace" providerId="ADAL" clId="{EF0E77A1-30A0-420A-8B5C-1D4447251AB8}" dt="2026-03-26T10:21:39.655" v="3" actId="26606"/>
          <ac:grpSpMkLst>
            <pc:docMk/>
            <pc:sldMk cId="119259821" sldId="306"/>
            <ac:grpSpMk id="27" creationId="{2109F83F-40FE-4DB3-84CC-09FB3340D06D}"/>
          </ac:grpSpMkLst>
        </pc:grpChg>
        <pc:graphicFrameChg chg="add mod modGraphic">
          <ac:chgData name="Zita Draper" userId="b063123c-f51f-481b-b99c-f574606c9ace" providerId="ADAL" clId="{EF0E77A1-30A0-420A-8B5C-1D4447251AB8}" dt="2026-04-08T08:42:18.569" v="365" actId="2711"/>
          <ac:graphicFrameMkLst>
            <pc:docMk/>
            <pc:sldMk cId="119259821" sldId="306"/>
            <ac:graphicFrameMk id="3" creationId="{8A1B7E24-22C9-F23A-79AF-029543D88695}"/>
          </ac:graphicFrameMkLst>
        </pc:graphicFrameChg>
      </pc:sldChg>
      <pc:sldChg chg="ord">
        <pc:chgData name="Zita Draper" userId="b063123c-f51f-481b-b99c-f574606c9ace" providerId="ADAL" clId="{EF0E77A1-30A0-420A-8B5C-1D4447251AB8}" dt="2026-04-08T09:14:19.600" v="367"/>
        <pc:sldMkLst>
          <pc:docMk/>
          <pc:sldMk cId="3781149482" sldId="309"/>
        </pc:sldMkLst>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5.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ata6.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42.png"/><Relationship Id="rId7" Type="http://schemas.openxmlformats.org/officeDocument/2006/relationships/image" Target="../media/image32.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ata7.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48.png"/><Relationship Id="rId7" Type="http://schemas.openxmlformats.org/officeDocument/2006/relationships/image" Target="../media/image36.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_rels/data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5" Type="http://schemas.openxmlformats.org/officeDocument/2006/relationships/image" Target="../media/image61.png"/><Relationship Id="rId4" Type="http://schemas.openxmlformats.org/officeDocument/2006/relationships/image" Target="../media/image60.svg"/></Relationships>
</file>

<file path=ppt/diagrams/_rels/data9.xml.rels><?xml version="1.0" encoding="UTF-8" standalone="yes"?>
<Relationships xmlns="http://schemas.openxmlformats.org/package/2006/relationships"><Relationship Id="rId8" Type="http://schemas.openxmlformats.org/officeDocument/2006/relationships/image" Target="../media/image73.svg"/><Relationship Id="rId3" Type="http://schemas.openxmlformats.org/officeDocument/2006/relationships/image" Target="../media/image70.png"/><Relationship Id="rId7" Type="http://schemas.openxmlformats.org/officeDocument/2006/relationships/image" Target="../media/image72.png"/><Relationship Id="rId2" Type="http://schemas.openxmlformats.org/officeDocument/2006/relationships/image" Target="../media/image69.svg"/><Relationship Id="rId1" Type="http://schemas.openxmlformats.org/officeDocument/2006/relationships/image" Target="../media/image6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71.svg"/></Relationships>
</file>

<file path=ppt/diagrams/_rels/data10.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svg"/><Relationship Id="rId1" Type="http://schemas.openxmlformats.org/officeDocument/2006/relationships/image" Target="../media/image74.png"/><Relationship Id="rId6" Type="http://schemas.openxmlformats.org/officeDocument/2006/relationships/image" Target="../media/image79.svg"/><Relationship Id="rId5" Type="http://schemas.openxmlformats.org/officeDocument/2006/relationships/image" Target="../media/image78.png"/><Relationship Id="rId4" Type="http://schemas.openxmlformats.org/officeDocument/2006/relationships/image" Target="../media/image77.svg"/></Relationships>
</file>

<file path=ppt/diagrams/_rels/data13.xml.rels><?xml version="1.0" encoding="UTF-8" standalone="yes"?>
<Relationships xmlns="http://schemas.openxmlformats.org/package/2006/relationships"><Relationship Id="rId8" Type="http://schemas.openxmlformats.org/officeDocument/2006/relationships/image" Target="../media/image92.svg"/><Relationship Id="rId3" Type="http://schemas.openxmlformats.org/officeDocument/2006/relationships/image" Target="../media/image87.png"/><Relationship Id="rId7" Type="http://schemas.openxmlformats.org/officeDocument/2006/relationships/image" Target="../media/image91.png"/><Relationship Id="rId2" Type="http://schemas.openxmlformats.org/officeDocument/2006/relationships/image" Target="../media/image75.svg"/><Relationship Id="rId1" Type="http://schemas.openxmlformats.org/officeDocument/2006/relationships/image" Target="../media/image74.png"/><Relationship Id="rId6" Type="http://schemas.openxmlformats.org/officeDocument/2006/relationships/image" Target="../media/image90.svg"/><Relationship Id="rId5" Type="http://schemas.openxmlformats.org/officeDocument/2006/relationships/image" Target="../media/image89.png"/><Relationship Id="rId10" Type="http://schemas.openxmlformats.org/officeDocument/2006/relationships/image" Target="../media/image94.svg"/><Relationship Id="rId4" Type="http://schemas.openxmlformats.org/officeDocument/2006/relationships/image" Target="../media/image88.svg"/><Relationship Id="rId9" Type="http://schemas.openxmlformats.org/officeDocument/2006/relationships/image" Target="../media/image93.png"/></Relationships>
</file>

<file path=ppt/diagrams/_rels/data14.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8.svg"/><Relationship Id="rId1" Type="http://schemas.openxmlformats.org/officeDocument/2006/relationships/image" Target="../media/image97.png"/><Relationship Id="rId4" Type="http://schemas.openxmlformats.org/officeDocument/2006/relationships/image" Target="../media/image100.svg"/></Relationships>
</file>

<file path=ppt/diagrams/_rels/data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02.svg"/><Relationship Id="rId1" Type="http://schemas.openxmlformats.org/officeDocument/2006/relationships/image" Target="../media/image101.png"/><Relationship Id="rId4" Type="http://schemas.openxmlformats.org/officeDocument/2006/relationships/image" Target="../media/image33.svg"/></Relationships>
</file>

<file path=ppt/diagrams/_rels/data18.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105.svg"/><Relationship Id="rId1" Type="http://schemas.openxmlformats.org/officeDocument/2006/relationships/image" Target="../media/image104.png"/><Relationship Id="rId4" Type="http://schemas.openxmlformats.org/officeDocument/2006/relationships/image" Target="../media/image107.svg"/></Relationships>
</file>

<file path=ppt/diagrams/_rels/data19.xml.rels><?xml version="1.0" encoding="UTF-8" standalone="yes"?>
<Relationships xmlns="http://schemas.openxmlformats.org/package/2006/relationships"><Relationship Id="rId8" Type="http://schemas.openxmlformats.org/officeDocument/2006/relationships/image" Target="../media/image115.svg"/><Relationship Id="rId3" Type="http://schemas.openxmlformats.org/officeDocument/2006/relationships/image" Target="../media/image110.png"/><Relationship Id="rId7" Type="http://schemas.openxmlformats.org/officeDocument/2006/relationships/image" Target="../media/image114.png"/><Relationship Id="rId2" Type="http://schemas.openxmlformats.org/officeDocument/2006/relationships/image" Target="../media/image109.svg"/><Relationship Id="rId1" Type="http://schemas.openxmlformats.org/officeDocument/2006/relationships/image" Target="../media/image108.png"/><Relationship Id="rId6" Type="http://schemas.openxmlformats.org/officeDocument/2006/relationships/image" Target="../media/image113.svg"/><Relationship Id="rId5" Type="http://schemas.openxmlformats.org/officeDocument/2006/relationships/image" Target="../media/image112.png"/><Relationship Id="rId4" Type="http://schemas.openxmlformats.org/officeDocument/2006/relationships/image" Target="../media/image111.svg"/></Relationships>
</file>

<file path=ppt/diagrams/_rels/data21.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image" Target="../media/image119.svg"/><Relationship Id="rId1" Type="http://schemas.openxmlformats.org/officeDocument/2006/relationships/image" Target="../media/image118.png"/><Relationship Id="rId6" Type="http://schemas.openxmlformats.org/officeDocument/2006/relationships/image" Target="../media/image123.svg"/><Relationship Id="rId5" Type="http://schemas.openxmlformats.org/officeDocument/2006/relationships/image" Target="../media/image122.png"/><Relationship Id="rId4" Type="http://schemas.openxmlformats.org/officeDocument/2006/relationships/image" Target="../media/image121.svg"/></Relationships>
</file>

<file path=ppt/diagrams/_rels/data23.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26.svg"/><Relationship Id="rId1" Type="http://schemas.openxmlformats.org/officeDocument/2006/relationships/image" Target="../media/image81.png"/><Relationship Id="rId6" Type="http://schemas.openxmlformats.org/officeDocument/2006/relationships/image" Target="../media/image130.svg"/><Relationship Id="rId5" Type="http://schemas.openxmlformats.org/officeDocument/2006/relationships/image" Target="../media/image129.png"/><Relationship Id="rId4" Type="http://schemas.openxmlformats.org/officeDocument/2006/relationships/image" Target="../media/image128.svg"/></Relationships>
</file>

<file path=ppt/diagrams/_rels/data25.xml.rels><?xml version="1.0" encoding="UTF-8" standalone="yes"?>
<Relationships xmlns="http://schemas.openxmlformats.org/package/2006/relationships"><Relationship Id="rId8" Type="http://schemas.openxmlformats.org/officeDocument/2006/relationships/image" Target="../media/image139.svg"/><Relationship Id="rId3" Type="http://schemas.openxmlformats.org/officeDocument/2006/relationships/image" Target="../media/image46.png"/><Relationship Id="rId7" Type="http://schemas.openxmlformats.org/officeDocument/2006/relationships/image" Target="../media/image83.png"/><Relationship Id="rId2" Type="http://schemas.openxmlformats.org/officeDocument/2006/relationships/image" Target="../media/image138.svg"/><Relationship Id="rId1" Type="http://schemas.openxmlformats.org/officeDocument/2006/relationships/image" Target="../media/image137.png"/><Relationship Id="rId6" Type="http://schemas.openxmlformats.org/officeDocument/2006/relationships/image" Target="../media/image126.svg"/><Relationship Id="rId5" Type="http://schemas.openxmlformats.org/officeDocument/2006/relationships/image" Target="../media/image81.png"/><Relationship Id="rId4" Type="http://schemas.openxmlformats.org/officeDocument/2006/relationships/image" Target="../media/image4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42.png"/><Relationship Id="rId7" Type="http://schemas.openxmlformats.org/officeDocument/2006/relationships/image" Target="../media/image32.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48.png"/><Relationship Id="rId7" Type="http://schemas.openxmlformats.org/officeDocument/2006/relationships/image" Target="../media/image36.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_rels/drawing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5" Type="http://schemas.openxmlformats.org/officeDocument/2006/relationships/image" Target="../media/image61.png"/><Relationship Id="rId4" Type="http://schemas.openxmlformats.org/officeDocument/2006/relationships/image" Target="../media/image60.svg"/></Relationships>
</file>

<file path=ppt/diagrams/_rels/drawing9.xml.rels><?xml version="1.0" encoding="UTF-8" standalone="yes"?>
<Relationships xmlns="http://schemas.openxmlformats.org/package/2006/relationships"><Relationship Id="rId8" Type="http://schemas.openxmlformats.org/officeDocument/2006/relationships/image" Target="../media/image73.svg"/><Relationship Id="rId3" Type="http://schemas.openxmlformats.org/officeDocument/2006/relationships/image" Target="../media/image70.png"/><Relationship Id="rId7" Type="http://schemas.openxmlformats.org/officeDocument/2006/relationships/image" Target="../media/image72.png"/><Relationship Id="rId2" Type="http://schemas.openxmlformats.org/officeDocument/2006/relationships/image" Target="../media/image69.svg"/><Relationship Id="rId1" Type="http://schemas.openxmlformats.org/officeDocument/2006/relationships/image" Target="../media/image6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71.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svg"/><Relationship Id="rId1" Type="http://schemas.openxmlformats.org/officeDocument/2006/relationships/image" Target="../media/image74.png"/><Relationship Id="rId6" Type="http://schemas.openxmlformats.org/officeDocument/2006/relationships/image" Target="../media/image79.svg"/><Relationship Id="rId5" Type="http://schemas.openxmlformats.org/officeDocument/2006/relationships/image" Target="../media/image78.png"/><Relationship Id="rId4" Type="http://schemas.openxmlformats.org/officeDocument/2006/relationships/image" Target="../media/image77.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92.svg"/><Relationship Id="rId3" Type="http://schemas.openxmlformats.org/officeDocument/2006/relationships/image" Target="../media/image87.png"/><Relationship Id="rId7" Type="http://schemas.openxmlformats.org/officeDocument/2006/relationships/image" Target="../media/image91.png"/><Relationship Id="rId2" Type="http://schemas.openxmlformats.org/officeDocument/2006/relationships/image" Target="../media/image75.svg"/><Relationship Id="rId1" Type="http://schemas.openxmlformats.org/officeDocument/2006/relationships/image" Target="../media/image74.png"/><Relationship Id="rId6" Type="http://schemas.openxmlformats.org/officeDocument/2006/relationships/image" Target="../media/image90.svg"/><Relationship Id="rId5" Type="http://schemas.openxmlformats.org/officeDocument/2006/relationships/image" Target="../media/image89.png"/><Relationship Id="rId10" Type="http://schemas.openxmlformats.org/officeDocument/2006/relationships/image" Target="../media/image94.svg"/><Relationship Id="rId4" Type="http://schemas.openxmlformats.org/officeDocument/2006/relationships/image" Target="../media/image88.svg"/><Relationship Id="rId9" Type="http://schemas.openxmlformats.org/officeDocument/2006/relationships/image" Target="../media/image93.png"/></Relationships>
</file>

<file path=ppt/diagrams/_rels/drawing14.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8.svg"/><Relationship Id="rId1" Type="http://schemas.openxmlformats.org/officeDocument/2006/relationships/image" Target="../media/image97.png"/><Relationship Id="rId4" Type="http://schemas.openxmlformats.org/officeDocument/2006/relationships/image" Target="../media/image100.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02.svg"/><Relationship Id="rId1" Type="http://schemas.openxmlformats.org/officeDocument/2006/relationships/image" Target="../media/image101.png"/><Relationship Id="rId4" Type="http://schemas.openxmlformats.org/officeDocument/2006/relationships/image" Target="../media/image33.svg"/></Relationships>
</file>

<file path=ppt/diagrams/_rels/drawing18.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105.svg"/><Relationship Id="rId1" Type="http://schemas.openxmlformats.org/officeDocument/2006/relationships/image" Target="../media/image104.png"/><Relationship Id="rId4" Type="http://schemas.openxmlformats.org/officeDocument/2006/relationships/image" Target="../media/image107.svg"/></Relationships>
</file>

<file path=ppt/diagrams/_rels/drawing19.xml.rels><?xml version="1.0" encoding="UTF-8" standalone="yes"?>
<Relationships xmlns="http://schemas.openxmlformats.org/package/2006/relationships"><Relationship Id="rId8" Type="http://schemas.openxmlformats.org/officeDocument/2006/relationships/image" Target="../media/image115.svg"/><Relationship Id="rId3" Type="http://schemas.openxmlformats.org/officeDocument/2006/relationships/image" Target="../media/image110.png"/><Relationship Id="rId7" Type="http://schemas.openxmlformats.org/officeDocument/2006/relationships/image" Target="../media/image114.png"/><Relationship Id="rId2" Type="http://schemas.openxmlformats.org/officeDocument/2006/relationships/image" Target="../media/image109.svg"/><Relationship Id="rId1" Type="http://schemas.openxmlformats.org/officeDocument/2006/relationships/image" Target="../media/image108.png"/><Relationship Id="rId6" Type="http://schemas.openxmlformats.org/officeDocument/2006/relationships/image" Target="../media/image113.svg"/><Relationship Id="rId5" Type="http://schemas.openxmlformats.org/officeDocument/2006/relationships/image" Target="../media/image112.png"/><Relationship Id="rId4" Type="http://schemas.openxmlformats.org/officeDocument/2006/relationships/image" Target="../media/image111.svg"/></Relationships>
</file>

<file path=ppt/diagrams/_rels/drawing21.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image" Target="../media/image119.svg"/><Relationship Id="rId1" Type="http://schemas.openxmlformats.org/officeDocument/2006/relationships/image" Target="../media/image118.png"/><Relationship Id="rId6" Type="http://schemas.openxmlformats.org/officeDocument/2006/relationships/image" Target="../media/image123.svg"/><Relationship Id="rId5" Type="http://schemas.openxmlformats.org/officeDocument/2006/relationships/image" Target="../media/image122.png"/><Relationship Id="rId4" Type="http://schemas.openxmlformats.org/officeDocument/2006/relationships/image" Target="../media/image121.svg"/></Relationships>
</file>

<file path=ppt/diagrams/_rels/drawing23.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26.svg"/><Relationship Id="rId1" Type="http://schemas.openxmlformats.org/officeDocument/2006/relationships/image" Target="../media/image81.png"/><Relationship Id="rId6" Type="http://schemas.openxmlformats.org/officeDocument/2006/relationships/image" Target="../media/image130.svg"/><Relationship Id="rId5" Type="http://schemas.openxmlformats.org/officeDocument/2006/relationships/image" Target="../media/image129.png"/><Relationship Id="rId4" Type="http://schemas.openxmlformats.org/officeDocument/2006/relationships/image" Target="../media/image128.svg"/></Relationships>
</file>

<file path=ppt/diagrams/_rels/drawing25.xml.rels><?xml version="1.0" encoding="UTF-8" standalone="yes"?>
<Relationships xmlns="http://schemas.openxmlformats.org/package/2006/relationships"><Relationship Id="rId8" Type="http://schemas.openxmlformats.org/officeDocument/2006/relationships/image" Target="../media/image139.svg"/><Relationship Id="rId3" Type="http://schemas.openxmlformats.org/officeDocument/2006/relationships/image" Target="../media/image46.png"/><Relationship Id="rId7" Type="http://schemas.openxmlformats.org/officeDocument/2006/relationships/image" Target="../media/image83.png"/><Relationship Id="rId2" Type="http://schemas.openxmlformats.org/officeDocument/2006/relationships/image" Target="../media/image138.svg"/><Relationship Id="rId1" Type="http://schemas.openxmlformats.org/officeDocument/2006/relationships/image" Target="../media/image137.png"/><Relationship Id="rId6" Type="http://schemas.openxmlformats.org/officeDocument/2006/relationships/image" Target="../media/image126.svg"/><Relationship Id="rId5" Type="http://schemas.openxmlformats.org/officeDocument/2006/relationships/image" Target="../media/image81.png"/><Relationship Id="rId4" Type="http://schemas.openxmlformats.org/officeDocument/2006/relationships/image" Target="../media/image47.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DD5925-04BB-417E-8CB5-41698EDC0829}" type="doc">
      <dgm:prSet loTypeId="urn:microsoft.com/office/officeart/2009/3/layout/HorizontalOrganizationChart" loCatId="hierarchy" qsTypeId="urn:microsoft.com/office/officeart/2005/8/quickstyle/simple4" qsCatId="simple" csTypeId="urn:microsoft.com/office/officeart/2005/8/colors/colorful1" csCatId="colorful"/>
      <dgm:spPr/>
      <dgm:t>
        <a:bodyPr/>
        <a:lstStyle/>
        <a:p>
          <a:endParaRPr lang="en-US"/>
        </a:p>
      </dgm:t>
    </dgm:pt>
    <dgm:pt modelId="{10C18F8C-AA90-4DEC-BCE8-0B81DC9A5218}">
      <dgm:prSet/>
      <dgm:spPr/>
      <dgm:t>
        <a:bodyPr/>
        <a:lstStyle/>
        <a:p>
          <a:r>
            <a:rPr lang="en-GB"/>
            <a:t>The aim of today’s session is to introduce students to the module. </a:t>
          </a:r>
          <a:endParaRPr lang="en-US"/>
        </a:p>
      </dgm:t>
    </dgm:pt>
    <dgm:pt modelId="{36732856-1F10-4E90-82DA-04C7FD9671FD}" type="parTrans" cxnId="{2B271B84-D30B-44D9-83BA-F9A88CD46EF0}">
      <dgm:prSet/>
      <dgm:spPr/>
      <dgm:t>
        <a:bodyPr/>
        <a:lstStyle/>
        <a:p>
          <a:endParaRPr lang="en-US"/>
        </a:p>
      </dgm:t>
    </dgm:pt>
    <dgm:pt modelId="{6413EEE7-92A1-4D41-B754-1DA2B92E028D}" type="sibTrans" cxnId="{2B271B84-D30B-44D9-83BA-F9A88CD46EF0}">
      <dgm:prSet/>
      <dgm:spPr/>
      <dgm:t>
        <a:bodyPr/>
        <a:lstStyle/>
        <a:p>
          <a:endParaRPr lang="en-US"/>
        </a:p>
      </dgm:t>
    </dgm:pt>
    <dgm:pt modelId="{C05C49AB-DA18-4837-883F-29ECD8E52F98}">
      <dgm:prSet/>
      <dgm:spPr/>
      <dgm:t>
        <a:bodyPr/>
        <a:lstStyle/>
        <a:p>
          <a:r>
            <a:rPr lang="en-GB"/>
            <a:t>By the end of today’s session students should be able to demonstrate their understanding of the module, the module content, the assessment and how to read law. </a:t>
          </a:r>
          <a:endParaRPr lang="en-US"/>
        </a:p>
      </dgm:t>
    </dgm:pt>
    <dgm:pt modelId="{88D1B7C7-64AF-4E2E-852D-72F4A48ADC7E}" type="parTrans" cxnId="{1FAC044A-B2F3-431A-912A-C430F572B76C}">
      <dgm:prSet/>
      <dgm:spPr/>
      <dgm:t>
        <a:bodyPr/>
        <a:lstStyle/>
        <a:p>
          <a:endParaRPr lang="en-US"/>
        </a:p>
      </dgm:t>
    </dgm:pt>
    <dgm:pt modelId="{B64F000F-D08D-4171-801F-1D7C3CC4AB6D}" type="sibTrans" cxnId="{1FAC044A-B2F3-431A-912A-C430F572B76C}">
      <dgm:prSet/>
      <dgm:spPr/>
      <dgm:t>
        <a:bodyPr/>
        <a:lstStyle/>
        <a:p>
          <a:endParaRPr lang="en-US"/>
        </a:p>
      </dgm:t>
    </dgm:pt>
    <dgm:pt modelId="{95B76C19-B0EB-4240-BCD4-DC820F41B5B9}" type="pres">
      <dgm:prSet presAssocID="{90DD5925-04BB-417E-8CB5-41698EDC0829}" presName="hierChild1" presStyleCnt="0">
        <dgm:presLayoutVars>
          <dgm:orgChart val="1"/>
          <dgm:chPref val="1"/>
          <dgm:dir/>
          <dgm:animOne val="branch"/>
          <dgm:animLvl val="lvl"/>
          <dgm:resizeHandles/>
        </dgm:presLayoutVars>
      </dgm:prSet>
      <dgm:spPr/>
    </dgm:pt>
    <dgm:pt modelId="{E52DC394-93AF-438C-A8D9-FF6F6C55C9EC}" type="pres">
      <dgm:prSet presAssocID="{10C18F8C-AA90-4DEC-BCE8-0B81DC9A5218}" presName="hierRoot1" presStyleCnt="0">
        <dgm:presLayoutVars>
          <dgm:hierBranch val="init"/>
        </dgm:presLayoutVars>
      </dgm:prSet>
      <dgm:spPr/>
    </dgm:pt>
    <dgm:pt modelId="{0C4071F8-33C7-4E61-9F66-2F0C7497A360}" type="pres">
      <dgm:prSet presAssocID="{10C18F8C-AA90-4DEC-BCE8-0B81DC9A5218}" presName="rootComposite1" presStyleCnt="0"/>
      <dgm:spPr/>
    </dgm:pt>
    <dgm:pt modelId="{C2C766A9-4C8F-4017-B600-C7E888DF11F9}" type="pres">
      <dgm:prSet presAssocID="{10C18F8C-AA90-4DEC-BCE8-0B81DC9A5218}" presName="rootText1" presStyleLbl="node0" presStyleIdx="0" presStyleCnt="2">
        <dgm:presLayoutVars>
          <dgm:chPref val="3"/>
        </dgm:presLayoutVars>
      </dgm:prSet>
      <dgm:spPr/>
    </dgm:pt>
    <dgm:pt modelId="{1D070078-8413-46AD-98EA-E2E785F1DD3E}" type="pres">
      <dgm:prSet presAssocID="{10C18F8C-AA90-4DEC-BCE8-0B81DC9A5218}" presName="rootConnector1" presStyleLbl="node1" presStyleIdx="0" presStyleCnt="0"/>
      <dgm:spPr/>
    </dgm:pt>
    <dgm:pt modelId="{3AD16C29-8BA2-4E7D-A01E-C508E7540D33}" type="pres">
      <dgm:prSet presAssocID="{10C18F8C-AA90-4DEC-BCE8-0B81DC9A5218}" presName="hierChild2" presStyleCnt="0"/>
      <dgm:spPr/>
    </dgm:pt>
    <dgm:pt modelId="{1D1A2880-8259-4D03-9019-0830C5D0358B}" type="pres">
      <dgm:prSet presAssocID="{10C18F8C-AA90-4DEC-BCE8-0B81DC9A5218}" presName="hierChild3" presStyleCnt="0"/>
      <dgm:spPr/>
    </dgm:pt>
    <dgm:pt modelId="{652074A2-BB46-475B-A71D-ED6794130CA1}" type="pres">
      <dgm:prSet presAssocID="{C05C49AB-DA18-4837-883F-29ECD8E52F98}" presName="hierRoot1" presStyleCnt="0">
        <dgm:presLayoutVars>
          <dgm:hierBranch val="init"/>
        </dgm:presLayoutVars>
      </dgm:prSet>
      <dgm:spPr/>
    </dgm:pt>
    <dgm:pt modelId="{E59F6266-A6CE-4246-933C-142942F6C62F}" type="pres">
      <dgm:prSet presAssocID="{C05C49AB-DA18-4837-883F-29ECD8E52F98}" presName="rootComposite1" presStyleCnt="0"/>
      <dgm:spPr/>
    </dgm:pt>
    <dgm:pt modelId="{EBDA9A3B-E0F3-489E-BDED-89333FAF97FD}" type="pres">
      <dgm:prSet presAssocID="{C05C49AB-DA18-4837-883F-29ECD8E52F98}" presName="rootText1" presStyleLbl="node0" presStyleIdx="1" presStyleCnt="2">
        <dgm:presLayoutVars>
          <dgm:chPref val="3"/>
        </dgm:presLayoutVars>
      </dgm:prSet>
      <dgm:spPr/>
    </dgm:pt>
    <dgm:pt modelId="{85C35D02-8FE4-4913-AD43-9605834A7E35}" type="pres">
      <dgm:prSet presAssocID="{C05C49AB-DA18-4837-883F-29ECD8E52F98}" presName="rootConnector1" presStyleLbl="node1" presStyleIdx="0" presStyleCnt="0"/>
      <dgm:spPr/>
    </dgm:pt>
    <dgm:pt modelId="{5B49B90A-89FD-47B5-9D92-3758A68C1015}" type="pres">
      <dgm:prSet presAssocID="{C05C49AB-DA18-4837-883F-29ECD8E52F98}" presName="hierChild2" presStyleCnt="0"/>
      <dgm:spPr/>
    </dgm:pt>
    <dgm:pt modelId="{7987126D-82D7-4247-A4E4-AD84D6BAB9C1}" type="pres">
      <dgm:prSet presAssocID="{C05C49AB-DA18-4837-883F-29ECD8E52F98}" presName="hierChild3" presStyleCnt="0"/>
      <dgm:spPr/>
    </dgm:pt>
  </dgm:ptLst>
  <dgm:cxnLst>
    <dgm:cxn modelId="{7442170E-D5A9-4885-AC61-C67D063241DD}" type="presOf" srcId="{C05C49AB-DA18-4837-883F-29ECD8E52F98}" destId="{EBDA9A3B-E0F3-489E-BDED-89333FAF97FD}" srcOrd="0" destOrd="0" presId="urn:microsoft.com/office/officeart/2009/3/layout/HorizontalOrganizationChart"/>
    <dgm:cxn modelId="{0E655125-A16F-4D0C-80F7-236C1A1BE3A5}" type="presOf" srcId="{C05C49AB-DA18-4837-883F-29ECD8E52F98}" destId="{85C35D02-8FE4-4913-AD43-9605834A7E35}" srcOrd="1" destOrd="0" presId="urn:microsoft.com/office/officeart/2009/3/layout/HorizontalOrganizationChart"/>
    <dgm:cxn modelId="{1FAC044A-B2F3-431A-912A-C430F572B76C}" srcId="{90DD5925-04BB-417E-8CB5-41698EDC0829}" destId="{C05C49AB-DA18-4837-883F-29ECD8E52F98}" srcOrd="1" destOrd="0" parTransId="{88D1B7C7-64AF-4E2E-852D-72F4A48ADC7E}" sibTransId="{B64F000F-D08D-4171-801F-1D7C3CC4AB6D}"/>
    <dgm:cxn modelId="{2B271B84-D30B-44D9-83BA-F9A88CD46EF0}" srcId="{90DD5925-04BB-417E-8CB5-41698EDC0829}" destId="{10C18F8C-AA90-4DEC-BCE8-0B81DC9A5218}" srcOrd="0" destOrd="0" parTransId="{36732856-1F10-4E90-82DA-04C7FD9671FD}" sibTransId="{6413EEE7-92A1-4D41-B754-1DA2B92E028D}"/>
    <dgm:cxn modelId="{DF54698B-9690-4467-BAE2-79D30863A88F}" type="presOf" srcId="{10C18F8C-AA90-4DEC-BCE8-0B81DC9A5218}" destId="{C2C766A9-4C8F-4017-B600-C7E888DF11F9}" srcOrd="0" destOrd="0" presId="urn:microsoft.com/office/officeart/2009/3/layout/HorizontalOrganizationChart"/>
    <dgm:cxn modelId="{4927CCE1-1F6D-4D83-8CF7-CE5D2CB7F7AC}" type="presOf" srcId="{90DD5925-04BB-417E-8CB5-41698EDC0829}" destId="{95B76C19-B0EB-4240-BCD4-DC820F41B5B9}" srcOrd="0" destOrd="0" presId="urn:microsoft.com/office/officeart/2009/3/layout/HorizontalOrganizationChart"/>
    <dgm:cxn modelId="{86951AF2-80D8-495B-B84D-EEFBF6C36B26}" type="presOf" srcId="{10C18F8C-AA90-4DEC-BCE8-0B81DC9A5218}" destId="{1D070078-8413-46AD-98EA-E2E785F1DD3E}" srcOrd="1" destOrd="0" presId="urn:microsoft.com/office/officeart/2009/3/layout/HorizontalOrganizationChart"/>
    <dgm:cxn modelId="{45056F2B-7FB9-4795-9FA2-48D632452C7E}" type="presParOf" srcId="{95B76C19-B0EB-4240-BCD4-DC820F41B5B9}" destId="{E52DC394-93AF-438C-A8D9-FF6F6C55C9EC}" srcOrd="0" destOrd="0" presId="urn:microsoft.com/office/officeart/2009/3/layout/HorizontalOrganizationChart"/>
    <dgm:cxn modelId="{9E67172A-58F4-488E-A901-3277D1E6C6E7}" type="presParOf" srcId="{E52DC394-93AF-438C-A8D9-FF6F6C55C9EC}" destId="{0C4071F8-33C7-4E61-9F66-2F0C7497A360}" srcOrd="0" destOrd="0" presId="urn:microsoft.com/office/officeart/2009/3/layout/HorizontalOrganizationChart"/>
    <dgm:cxn modelId="{A9B4AD32-A016-4D32-8EFF-0B2D7C21B497}" type="presParOf" srcId="{0C4071F8-33C7-4E61-9F66-2F0C7497A360}" destId="{C2C766A9-4C8F-4017-B600-C7E888DF11F9}" srcOrd="0" destOrd="0" presId="urn:microsoft.com/office/officeart/2009/3/layout/HorizontalOrganizationChart"/>
    <dgm:cxn modelId="{422544D6-1401-4F88-A0C1-A3D659213C43}" type="presParOf" srcId="{0C4071F8-33C7-4E61-9F66-2F0C7497A360}" destId="{1D070078-8413-46AD-98EA-E2E785F1DD3E}" srcOrd="1" destOrd="0" presId="urn:microsoft.com/office/officeart/2009/3/layout/HorizontalOrganizationChart"/>
    <dgm:cxn modelId="{20345071-809E-4A87-977F-6FFD6605F48E}" type="presParOf" srcId="{E52DC394-93AF-438C-A8D9-FF6F6C55C9EC}" destId="{3AD16C29-8BA2-4E7D-A01E-C508E7540D33}" srcOrd="1" destOrd="0" presId="urn:microsoft.com/office/officeart/2009/3/layout/HorizontalOrganizationChart"/>
    <dgm:cxn modelId="{F941493B-0174-433B-A604-463ED9C64E0B}" type="presParOf" srcId="{E52DC394-93AF-438C-A8D9-FF6F6C55C9EC}" destId="{1D1A2880-8259-4D03-9019-0830C5D0358B}" srcOrd="2" destOrd="0" presId="urn:microsoft.com/office/officeart/2009/3/layout/HorizontalOrganizationChart"/>
    <dgm:cxn modelId="{78495ABE-4397-4BE0-918E-7745D1B81142}" type="presParOf" srcId="{95B76C19-B0EB-4240-BCD4-DC820F41B5B9}" destId="{652074A2-BB46-475B-A71D-ED6794130CA1}" srcOrd="1" destOrd="0" presId="urn:microsoft.com/office/officeart/2009/3/layout/HorizontalOrganizationChart"/>
    <dgm:cxn modelId="{252AB6DC-5B26-4615-B4F0-E28AD1870473}" type="presParOf" srcId="{652074A2-BB46-475B-A71D-ED6794130CA1}" destId="{E59F6266-A6CE-4246-933C-142942F6C62F}" srcOrd="0" destOrd="0" presId="urn:microsoft.com/office/officeart/2009/3/layout/HorizontalOrganizationChart"/>
    <dgm:cxn modelId="{6D7F9146-025E-44D3-A74D-B460C9655D4A}" type="presParOf" srcId="{E59F6266-A6CE-4246-933C-142942F6C62F}" destId="{EBDA9A3B-E0F3-489E-BDED-89333FAF97FD}" srcOrd="0" destOrd="0" presId="urn:microsoft.com/office/officeart/2009/3/layout/HorizontalOrganizationChart"/>
    <dgm:cxn modelId="{F287A896-B324-4173-B579-3593897EA52F}" type="presParOf" srcId="{E59F6266-A6CE-4246-933C-142942F6C62F}" destId="{85C35D02-8FE4-4913-AD43-9605834A7E35}" srcOrd="1" destOrd="0" presId="urn:microsoft.com/office/officeart/2009/3/layout/HorizontalOrganizationChart"/>
    <dgm:cxn modelId="{E0DB8E03-856F-427F-B784-5FB5332DE7FC}" type="presParOf" srcId="{652074A2-BB46-475B-A71D-ED6794130CA1}" destId="{5B49B90A-89FD-47B5-9D92-3758A68C1015}" srcOrd="1" destOrd="0" presId="urn:microsoft.com/office/officeart/2009/3/layout/HorizontalOrganizationChart"/>
    <dgm:cxn modelId="{3B31F6DE-378D-407D-8E75-5634BE12A7E5}" type="presParOf" srcId="{652074A2-BB46-475B-A71D-ED6794130CA1}" destId="{7987126D-82D7-4247-A4E4-AD84D6BAB9C1}"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6661DF-243F-4E15-BB30-1E8B78BAF11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76DD467-27EC-4593-BA24-B2492B1A3834}">
      <dgm:prSet/>
      <dgm:spPr/>
      <dgm:t>
        <a:bodyPr/>
        <a:lstStyle/>
        <a:p>
          <a:r>
            <a:rPr lang="en-GB"/>
            <a:t>1. Ensure that you respect others in the class and also the academic staff. </a:t>
          </a:r>
          <a:endParaRPr lang="en-US"/>
        </a:p>
      </dgm:t>
    </dgm:pt>
    <dgm:pt modelId="{5DB0C2CC-8277-4405-A54E-B15A96451771}" type="parTrans" cxnId="{14BD4CFA-98D5-4F22-BB3E-B6A36BEDBD6D}">
      <dgm:prSet/>
      <dgm:spPr/>
      <dgm:t>
        <a:bodyPr/>
        <a:lstStyle/>
        <a:p>
          <a:endParaRPr lang="en-US"/>
        </a:p>
      </dgm:t>
    </dgm:pt>
    <dgm:pt modelId="{1EE83429-1E25-460B-A842-3085371EE47B}" type="sibTrans" cxnId="{14BD4CFA-98D5-4F22-BB3E-B6A36BEDBD6D}">
      <dgm:prSet/>
      <dgm:spPr/>
      <dgm:t>
        <a:bodyPr/>
        <a:lstStyle/>
        <a:p>
          <a:endParaRPr lang="en-US"/>
        </a:p>
      </dgm:t>
    </dgm:pt>
    <dgm:pt modelId="{00C101C9-1D1B-47ED-96CA-A09C740F9E49}">
      <dgm:prSet/>
      <dgm:spPr/>
      <dgm:t>
        <a:bodyPr/>
        <a:lstStyle/>
        <a:p>
          <a:r>
            <a:rPr lang="en-GB"/>
            <a:t>2. Ensure that you engage in discussions. </a:t>
          </a:r>
          <a:endParaRPr lang="en-US"/>
        </a:p>
      </dgm:t>
    </dgm:pt>
    <dgm:pt modelId="{AF90B920-7489-4BEE-B79E-E018EA8B2045}" type="parTrans" cxnId="{FF7FE7E8-B4E9-4BF8-ACD4-6DD684D95924}">
      <dgm:prSet/>
      <dgm:spPr/>
      <dgm:t>
        <a:bodyPr/>
        <a:lstStyle/>
        <a:p>
          <a:endParaRPr lang="en-US"/>
        </a:p>
      </dgm:t>
    </dgm:pt>
    <dgm:pt modelId="{58B65D54-3738-44C9-933C-24685474980E}" type="sibTrans" cxnId="{FF7FE7E8-B4E9-4BF8-ACD4-6DD684D95924}">
      <dgm:prSet/>
      <dgm:spPr/>
      <dgm:t>
        <a:bodyPr/>
        <a:lstStyle/>
        <a:p>
          <a:endParaRPr lang="en-US"/>
        </a:p>
      </dgm:t>
    </dgm:pt>
    <dgm:pt modelId="{CEC3092A-AC31-4F01-B753-C52E45264311}">
      <dgm:prSet/>
      <dgm:spPr/>
      <dgm:t>
        <a:bodyPr/>
        <a:lstStyle/>
        <a:p>
          <a:r>
            <a:rPr lang="en-GB"/>
            <a:t>3. If something does not make sense please say – I cannot help if I do not know that you are struggling. </a:t>
          </a:r>
          <a:endParaRPr lang="en-US"/>
        </a:p>
      </dgm:t>
    </dgm:pt>
    <dgm:pt modelId="{317AB233-6AAA-4ADA-B454-AB71DCC077D0}" type="parTrans" cxnId="{D08F16F5-AD37-49B5-8BCB-C89BFC305722}">
      <dgm:prSet/>
      <dgm:spPr/>
      <dgm:t>
        <a:bodyPr/>
        <a:lstStyle/>
        <a:p>
          <a:endParaRPr lang="en-US"/>
        </a:p>
      </dgm:t>
    </dgm:pt>
    <dgm:pt modelId="{A791844A-BA3B-401A-9DFA-5F2DE2A5A378}" type="sibTrans" cxnId="{D08F16F5-AD37-49B5-8BCB-C89BFC305722}">
      <dgm:prSet/>
      <dgm:spPr/>
      <dgm:t>
        <a:bodyPr/>
        <a:lstStyle/>
        <a:p>
          <a:endParaRPr lang="en-US"/>
        </a:p>
      </dgm:t>
    </dgm:pt>
    <dgm:pt modelId="{BC65AABA-CBA0-48F9-BF92-830AD874C3F4}">
      <dgm:prSet/>
      <dgm:spPr/>
      <dgm:t>
        <a:bodyPr/>
        <a:lstStyle/>
        <a:p>
          <a:r>
            <a:rPr lang="en-GB"/>
            <a:t>4. If at the end of the session, you stay on the call and do not respond when asked if you have any questions, you will be marked as absent. </a:t>
          </a:r>
          <a:endParaRPr lang="en-US"/>
        </a:p>
      </dgm:t>
    </dgm:pt>
    <dgm:pt modelId="{1A06A61E-D718-4F0C-8663-2DCFD74143DC}" type="parTrans" cxnId="{87163CF3-A648-4DF5-8D01-B786C9C1014D}">
      <dgm:prSet/>
      <dgm:spPr/>
      <dgm:t>
        <a:bodyPr/>
        <a:lstStyle/>
        <a:p>
          <a:endParaRPr lang="en-US"/>
        </a:p>
      </dgm:t>
    </dgm:pt>
    <dgm:pt modelId="{67B16C85-DCA8-4CB0-A645-81E41E8F72AF}" type="sibTrans" cxnId="{87163CF3-A648-4DF5-8D01-B786C9C1014D}">
      <dgm:prSet/>
      <dgm:spPr/>
      <dgm:t>
        <a:bodyPr/>
        <a:lstStyle/>
        <a:p>
          <a:endParaRPr lang="en-US"/>
        </a:p>
      </dgm:t>
    </dgm:pt>
    <dgm:pt modelId="{673E9E3E-6637-472B-BDB3-F9C05CB0A876}" type="pres">
      <dgm:prSet presAssocID="{6F6661DF-243F-4E15-BB30-1E8B78BAF115}" presName="root" presStyleCnt="0">
        <dgm:presLayoutVars>
          <dgm:dir/>
          <dgm:resizeHandles val="exact"/>
        </dgm:presLayoutVars>
      </dgm:prSet>
      <dgm:spPr/>
    </dgm:pt>
    <dgm:pt modelId="{CE5FC7B7-3AB1-4B23-9A15-49178AEED5DE}" type="pres">
      <dgm:prSet presAssocID="{376DD467-27EC-4593-BA24-B2492B1A3834}" presName="compNode" presStyleCnt="0"/>
      <dgm:spPr/>
    </dgm:pt>
    <dgm:pt modelId="{3F57911F-63A4-4A7C-BBE3-63E38FE9738E}" type="pres">
      <dgm:prSet presAssocID="{376DD467-27EC-4593-BA24-B2492B1A3834}" presName="bgRect" presStyleLbl="bgShp" presStyleIdx="0" presStyleCnt="4"/>
      <dgm:spPr/>
    </dgm:pt>
    <dgm:pt modelId="{483E3F66-F125-4B5C-8929-04F83732BF0E}" type="pres">
      <dgm:prSet presAssocID="{376DD467-27EC-4593-BA24-B2492B1A383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767817E0-9930-4D3C-A018-2790039CD987}" type="pres">
      <dgm:prSet presAssocID="{376DD467-27EC-4593-BA24-B2492B1A3834}" presName="spaceRect" presStyleCnt="0"/>
      <dgm:spPr/>
    </dgm:pt>
    <dgm:pt modelId="{4456A716-CB71-43EB-8BAD-E9AEA762A085}" type="pres">
      <dgm:prSet presAssocID="{376DD467-27EC-4593-BA24-B2492B1A3834}" presName="parTx" presStyleLbl="revTx" presStyleIdx="0" presStyleCnt="4">
        <dgm:presLayoutVars>
          <dgm:chMax val="0"/>
          <dgm:chPref val="0"/>
        </dgm:presLayoutVars>
      </dgm:prSet>
      <dgm:spPr/>
    </dgm:pt>
    <dgm:pt modelId="{F5C042AA-2935-4D0C-93E7-D8C4B1397E0E}" type="pres">
      <dgm:prSet presAssocID="{1EE83429-1E25-460B-A842-3085371EE47B}" presName="sibTrans" presStyleCnt="0"/>
      <dgm:spPr/>
    </dgm:pt>
    <dgm:pt modelId="{4B0BD19E-AC81-417F-BC25-30A388B50299}" type="pres">
      <dgm:prSet presAssocID="{00C101C9-1D1B-47ED-96CA-A09C740F9E49}" presName="compNode" presStyleCnt="0"/>
      <dgm:spPr/>
    </dgm:pt>
    <dgm:pt modelId="{BF6D5EDF-A2E1-4B59-8633-D1CC73ABC091}" type="pres">
      <dgm:prSet presAssocID="{00C101C9-1D1B-47ED-96CA-A09C740F9E49}" presName="bgRect" presStyleLbl="bgShp" presStyleIdx="1" presStyleCnt="4"/>
      <dgm:spPr/>
    </dgm:pt>
    <dgm:pt modelId="{02CFEBDF-4638-4979-9773-CFE67E08328B}" type="pres">
      <dgm:prSet presAssocID="{00C101C9-1D1B-47ED-96CA-A09C740F9E4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ard Room"/>
        </a:ext>
      </dgm:extLst>
    </dgm:pt>
    <dgm:pt modelId="{80297007-1A96-45A0-BD11-AD6893155EC8}" type="pres">
      <dgm:prSet presAssocID="{00C101C9-1D1B-47ED-96CA-A09C740F9E49}" presName="spaceRect" presStyleCnt="0"/>
      <dgm:spPr/>
    </dgm:pt>
    <dgm:pt modelId="{F1775A4B-0C55-4065-B8EA-0679B6ED802F}" type="pres">
      <dgm:prSet presAssocID="{00C101C9-1D1B-47ED-96CA-A09C740F9E49}" presName="parTx" presStyleLbl="revTx" presStyleIdx="1" presStyleCnt="4">
        <dgm:presLayoutVars>
          <dgm:chMax val="0"/>
          <dgm:chPref val="0"/>
        </dgm:presLayoutVars>
      </dgm:prSet>
      <dgm:spPr/>
    </dgm:pt>
    <dgm:pt modelId="{B7EF8B58-9E18-432A-867F-0915118104CF}" type="pres">
      <dgm:prSet presAssocID="{58B65D54-3738-44C9-933C-24685474980E}" presName="sibTrans" presStyleCnt="0"/>
      <dgm:spPr/>
    </dgm:pt>
    <dgm:pt modelId="{A91BA41E-4034-432D-AD30-754841AA2CC2}" type="pres">
      <dgm:prSet presAssocID="{CEC3092A-AC31-4F01-B753-C52E45264311}" presName="compNode" presStyleCnt="0"/>
      <dgm:spPr/>
    </dgm:pt>
    <dgm:pt modelId="{BAC932BC-482F-4613-A9F4-02FD96F72CC2}" type="pres">
      <dgm:prSet presAssocID="{CEC3092A-AC31-4F01-B753-C52E45264311}" presName="bgRect" presStyleLbl="bgShp" presStyleIdx="2" presStyleCnt="4"/>
      <dgm:spPr/>
    </dgm:pt>
    <dgm:pt modelId="{5B77BD49-3314-40F4-A523-47905D936554}" type="pres">
      <dgm:prSet presAssocID="{CEC3092A-AC31-4F01-B753-C52E4526431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gaphone"/>
        </a:ext>
      </dgm:extLst>
    </dgm:pt>
    <dgm:pt modelId="{CB121F05-7A67-470E-8818-27DCF029D9F2}" type="pres">
      <dgm:prSet presAssocID="{CEC3092A-AC31-4F01-B753-C52E45264311}" presName="spaceRect" presStyleCnt="0"/>
      <dgm:spPr/>
    </dgm:pt>
    <dgm:pt modelId="{40C319BB-F92F-4F16-9481-8657D9466F5C}" type="pres">
      <dgm:prSet presAssocID="{CEC3092A-AC31-4F01-B753-C52E45264311}" presName="parTx" presStyleLbl="revTx" presStyleIdx="2" presStyleCnt="4">
        <dgm:presLayoutVars>
          <dgm:chMax val="0"/>
          <dgm:chPref val="0"/>
        </dgm:presLayoutVars>
      </dgm:prSet>
      <dgm:spPr/>
    </dgm:pt>
    <dgm:pt modelId="{4703E753-953E-4EEC-AF23-2AD45BCBDBFD}" type="pres">
      <dgm:prSet presAssocID="{A791844A-BA3B-401A-9DFA-5F2DE2A5A378}" presName="sibTrans" presStyleCnt="0"/>
      <dgm:spPr/>
    </dgm:pt>
    <dgm:pt modelId="{0FF0D771-874E-4EC2-A55D-7DE3A9657751}" type="pres">
      <dgm:prSet presAssocID="{BC65AABA-CBA0-48F9-BF92-830AD874C3F4}" presName="compNode" presStyleCnt="0"/>
      <dgm:spPr/>
    </dgm:pt>
    <dgm:pt modelId="{271F75DA-B620-43FF-BFF8-52A6CAD1FD44}" type="pres">
      <dgm:prSet presAssocID="{BC65AABA-CBA0-48F9-BF92-830AD874C3F4}" presName="bgRect" presStyleLbl="bgShp" presStyleIdx="3" presStyleCnt="4"/>
      <dgm:spPr/>
    </dgm:pt>
    <dgm:pt modelId="{94005E13-FB56-44CD-A81D-B3259786A2A2}" type="pres">
      <dgm:prSet presAssocID="{BC65AABA-CBA0-48F9-BF92-830AD874C3F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peaker Phone"/>
        </a:ext>
      </dgm:extLst>
    </dgm:pt>
    <dgm:pt modelId="{5BE99A60-E162-4F13-8B42-B9CC9DD143E7}" type="pres">
      <dgm:prSet presAssocID="{BC65AABA-CBA0-48F9-BF92-830AD874C3F4}" presName="spaceRect" presStyleCnt="0"/>
      <dgm:spPr/>
    </dgm:pt>
    <dgm:pt modelId="{9749FBA2-6B53-4371-B31F-270A78278794}" type="pres">
      <dgm:prSet presAssocID="{BC65AABA-CBA0-48F9-BF92-830AD874C3F4}" presName="parTx" presStyleLbl="revTx" presStyleIdx="3" presStyleCnt="4">
        <dgm:presLayoutVars>
          <dgm:chMax val="0"/>
          <dgm:chPref val="0"/>
        </dgm:presLayoutVars>
      </dgm:prSet>
      <dgm:spPr/>
    </dgm:pt>
  </dgm:ptLst>
  <dgm:cxnLst>
    <dgm:cxn modelId="{DCBA4B66-E11C-42F5-AFD8-AB5B391A2941}" type="presOf" srcId="{00C101C9-1D1B-47ED-96CA-A09C740F9E49}" destId="{F1775A4B-0C55-4065-B8EA-0679B6ED802F}" srcOrd="0" destOrd="0" presId="urn:microsoft.com/office/officeart/2018/2/layout/IconVerticalSolidList"/>
    <dgm:cxn modelId="{51022386-54F1-4CD2-84D2-F2B6CCE406C5}" type="presOf" srcId="{BC65AABA-CBA0-48F9-BF92-830AD874C3F4}" destId="{9749FBA2-6B53-4371-B31F-270A78278794}" srcOrd="0" destOrd="0" presId="urn:microsoft.com/office/officeart/2018/2/layout/IconVerticalSolidList"/>
    <dgm:cxn modelId="{010503A4-FBA4-4A68-8DEB-E86B8CEEACBC}" type="presOf" srcId="{CEC3092A-AC31-4F01-B753-C52E45264311}" destId="{40C319BB-F92F-4F16-9481-8657D9466F5C}" srcOrd="0" destOrd="0" presId="urn:microsoft.com/office/officeart/2018/2/layout/IconVerticalSolidList"/>
    <dgm:cxn modelId="{E46C6CAC-22EB-4995-BA12-47EDD588618B}" type="presOf" srcId="{6F6661DF-243F-4E15-BB30-1E8B78BAF115}" destId="{673E9E3E-6637-472B-BDB3-F9C05CB0A876}" srcOrd="0" destOrd="0" presId="urn:microsoft.com/office/officeart/2018/2/layout/IconVerticalSolidList"/>
    <dgm:cxn modelId="{8BD514B1-8324-4D27-B33C-DED1D9CF0F16}" type="presOf" srcId="{376DD467-27EC-4593-BA24-B2492B1A3834}" destId="{4456A716-CB71-43EB-8BAD-E9AEA762A085}" srcOrd="0" destOrd="0" presId="urn:microsoft.com/office/officeart/2018/2/layout/IconVerticalSolidList"/>
    <dgm:cxn modelId="{FF7FE7E8-B4E9-4BF8-ACD4-6DD684D95924}" srcId="{6F6661DF-243F-4E15-BB30-1E8B78BAF115}" destId="{00C101C9-1D1B-47ED-96CA-A09C740F9E49}" srcOrd="1" destOrd="0" parTransId="{AF90B920-7489-4BEE-B79E-E018EA8B2045}" sibTransId="{58B65D54-3738-44C9-933C-24685474980E}"/>
    <dgm:cxn modelId="{87163CF3-A648-4DF5-8D01-B786C9C1014D}" srcId="{6F6661DF-243F-4E15-BB30-1E8B78BAF115}" destId="{BC65AABA-CBA0-48F9-BF92-830AD874C3F4}" srcOrd="3" destOrd="0" parTransId="{1A06A61E-D718-4F0C-8663-2DCFD74143DC}" sibTransId="{67B16C85-DCA8-4CB0-A645-81E41E8F72AF}"/>
    <dgm:cxn modelId="{D08F16F5-AD37-49B5-8BCB-C89BFC305722}" srcId="{6F6661DF-243F-4E15-BB30-1E8B78BAF115}" destId="{CEC3092A-AC31-4F01-B753-C52E45264311}" srcOrd="2" destOrd="0" parTransId="{317AB233-6AAA-4ADA-B454-AB71DCC077D0}" sibTransId="{A791844A-BA3B-401A-9DFA-5F2DE2A5A378}"/>
    <dgm:cxn modelId="{14BD4CFA-98D5-4F22-BB3E-B6A36BEDBD6D}" srcId="{6F6661DF-243F-4E15-BB30-1E8B78BAF115}" destId="{376DD467-27EC-4593-BA24-B2492B1A3834}" srcOrd="0" destOrd="0" parTransId="{5DB0C2CC-8277-4405-A54E-B15A96451771}" sibTransId="{1EE83429-1E25-460B-A842-3085371EE47B}"/>
    <dgm:cxn modelId="{03D4C600-D88C-4FC1-AFF8-273DB194E3DA}" type="presParOf" srcId="{673E9E3E-6637-472B-BDB3-F9C05CB0A876}" destId="{CE5FC7B7-3AB1-4B23-9A15-49178AEED5DE}" srcOrd="0" destOrd="0" presId="urn:microsoft.com/office/officeart/2018/2/layout/IconVerticalSolidList"/>
    <dgm:cxn modelId="{63C0BC33-58C4-4417-A38E-F4EBC228DD3A}" type="presParOf" srcId="{CE5FC7B7-3AB1-4B23-9A15-49178AEED5DE}" destId="{3F57911F-63A4-4A7C-BBE3-63E38FE9738E}" srcOrd="0" destOrd="0" presId="urn:microsoft.com/office/officeart/2018/2/layout/IconVerticalSolidList"/>
    <dgm:cxn modelId="{B423DEEA-AAC0-48EE-974A-45C33C3598AC}" type="presParOf" srcId="{CE5FC7B7-3AB1-4B23-9A15-49178AEED5DE}" destId="{483E3F66-F125-4B5C-8929-04F83732BF0E}" srcOrd="1" destOrd="0" presId="urn:microsoft.com/office/officeart/2018/2/layout/IconVerticalSolidList"/>
    <dgm:cxn modelId="{CD425846-7DB6-44F1-865A-037072527F79}" type="presParOf" srcId="{CE5FC7B7-3AB1-4B23-9A15-49178AEED5DE}" destId="{767817E0-9930-4D3C-A018-2790039CD987}" srcOrd="2" destOrd="0" presId="urn:microsoft.com/office/officeart/2018/2/layout/IconVerticalSolidList"/>
    <dgm:cxn modelId="{37254081-F813-4A1B-91CC-CB9C25B09956}" type="presParOf" srcId="{CE5FC7B7-3AB1-4B23-9A15-49178AEED5DE}" destId="{4456A716-CB71-43EB-8BAD-E9AEA762A085}" srcOrd="3" destOrd="0" presId="urn:microsoft.com/office/officeart/2018/2/layout/IconVerticalSolidList"/>
    <dgm:cxn modelId="{3DC20A18-77A6-47E9-A043-C818C26F4910}" type="presParOf" srcId="{673E9E3E-6637-472B-BDB3-F9C05CB0A876}" destId="{F5C042AA-2935-4D0C-93E7-D8C4B1397E0E}" srcOrd="1" destOrd="0" presId="urn:microsoft.com/office/officeart/2018/2/layout/IconVerticalSolidList"/>
    <dgm:cxn modelId="{1BC4943A-07D7-4969-8775-BA1CED53FABA}" type="presParOf" srcId="{673E9E3E-6637-472B-BDB3-F9C05CB0A876}" destId="{4B0BD19E-AC81-417F-BC25-30A388B50299}" srcOrd="2" destOrd="0" presId="urn:microsoft.com/office/officeart/2018/2/layout/IconVerticalSolidList"/>
    <dgm:cxn modelId="{015394FB-EAE3-45D9-912A-11885C0BFE5B}" type="presParOf" srcId="{4B0BD19E-AC81-417F-BC25-30A388B50299}" destId="{BF6D5EDF-A2E1-4B59-8633-D1CC73ABC091}" srcOrd="0" destOrd="0" presId="urn:microsoft.com/office/officeart/2018/2/layout/IconVerticalSolidList"/>
    <dgm:cxn modelId="{434E36AC-6D2F-40F2-884C-6B5C00484CA4}" type="presParOf" srcId="{4B0BD19E-AC81-417F-BC25-30A388B50299}" destId="{02CFEBDF-4638-4979-9773-CFE67E08328B}" srcOrd="1" destOrd="0" presId="urn:microsoft.com/office/officeart/2018/2/layout/IconVerticalSolidList"/>
    <dgm:cxn modelId="{6BBE46A4-2731-4EB1-AE21-A7EF2FFA23E5}" type="presParOf" srcId="{4B0BD19E-AC81-417F-BC25-30A388B50299}" destId="{80297007-1A96-45A0-BD11-AD6893155EC8}" srcOrd="2" destOrd="0" presId="urn:microsoft.com/office/officeart/2018/2/layout/IconVerticalSolidList"/>
    <dgm:cxn modelId="{CBC55727-88E7-4C13-9475-F857BCCE67E0}" type="presParOf" srcId="{4B0BD19E-AC81-417F-BC25-30A388B50299}" destId="{F1775A4B-0C55-4065-B8EA-0679B6ED802F}" srcOrd="3" destOrd="0" presId="urn:microsoft.com/office/officeart/2018/2/layout/IconVerticalSolidList"/>
    <dgm:cxn modelId="{9456B28E-F517-4B19-87FB-385E17EA3317}" type="presParOf" srcId="{673E9E3E-6637-472B-BDB3-F9C05CB0A876}" destId="{B7EF8B58-9E18-432A-867F-0915118104CF}" srcOrd="3" destOrd="0" presId="urn:microsoft.com/office/officeart/2018/2/layout/IconVerticalSolidList"/>
    <dgm:cxn modelId="{141DFD12-933F-4923-8D22-562227EF315C}" type="presParOf" srcId="{673E9E3E-6637-472B-BDB3-F9C05CB0A876}" destId="{A91BA41E-4034-432D-AD30-754841AA2CC2}" srcOrd="4" destOrd="0" presId="urn:microsoft.com/office/officeart/2018/2/layout/IconVerticalSolidList"/>
    <dgm:cxn modelId="{81DA4190-14E4-4DB9-AF9E-DC2A451FB528}" type="presParOf" srcId="{A91BA41E-4034-432D-AD30-754841AA2CC2}" destId="{BAC932BC-482F-4613-A9F4-02FD96F72CC2}" srcOrd="0" destOrd="0" presId="urn:microsoft.com/office/officeart/2018/2/layout/IconVerticalSolidList"/>
    <dgm:cxn modelId="{AE2D5069-F885-4877-809B-2F087784A4F4}" type="presParOf" srcId="{A91BA41E-4034-432D-AD30-754841AA2CC2}" destId="{5B77BD49-3314-40F4-A523-47905D936554}" srcOrd="1" destOrd="0" presId="urn:microsoft.com/office/officeart/2018/2/layout/IconVerticalSolidList"/>
    <dgm:cxn modelId="{72A33411-FD82-4989-9920-C6B76C69D9C5}" type="presParOf" srcId="{A91BA41E-4034-432D-AD30-754841AA2CC2}" destId="{CB121F05-7A67-470E-8818-27DCF029D9F2}" srcOrd="2" destOrd="0" presId="urn:microsoft.com/office/officeart/2018/2/layout/IconVerticalSolidList"/>
    <dgm:cxn modelId="{D06F7EC9-EF5D-4080-A031-D09E733B700E}" type="presParOf" srcId="{A91BA41E-4034-432D-AD30-754841AA2CC2}" destId="{40C319BB-F92F-4F16-9481-8657D9466F5C}" srcOrd="3" destOrd="0" presId="urn:microsoft.com/office/officeart/2018/2/layout/IconVerticalSolidList"/>
    <dgm:cxn modelId="{17BD1C8E-CDAA-4B41-B460-267CDF7BF272}" type="presParOf" srcId="{673E9E3E-6637-472B-BDB3-F9C05CB0A876}" destId="{4703E753-953E-4EEC-AF23-2AD45BCBDBFD}" srcOrd="5" destOrd="0" presId="urn:microsoft.com/office/officeart/2018/2/layout/IconVerticalSolidList"/>
    <dgm:cxn modelId="{560FFAFD-BC7B-4409-B4E1-BD0D236AFCB7}" type="presParOf" srcId="{673E9E3E-6637-472B-BDB3-F9C05CB0A876}" destId="{0FF0D771-874E-4EC2-A55D-7DE3A9657751}" srcOrd="6" destOrd="0" presId="urn:microsoft.com/office/officeart/2018/2/layout/IconVerticalSolidList"/>
    <dgm:cxn modelId="{5F0B43B0-4ACD-482D-99DB-C46B832164AE}" type="presParOf" srcId="{0FF0D771-874E-4EC2-A55D-7DE3A9657751}" destId="{271F75DA-B620-43FF-BFF8-52A6CAD1FD44}" srcOrd="0" destOrd="0" presId="urn:microsoft.com/office/officeart/2018/2/layout/IconVerticalSolidList"/>
    <dgm:cxn modelId="{50C12199-FF10-49DE-ACD3-C34509034533}" type="presParOf" srcId="{0FF0D771-874E-4EC2-A55D-7DE3A9657751}" destId="{94005E13-FB56-44CD-A81D-B3259786A2A2}" srcOrd="1" destOrd="0" presId="urn:microsoft.com/office/officeart/2018/2/layout/IconVerticalSolidList"/>
    <dgm:cxn modelId="{B089E99E-48FF-484F-B6A6-1C28BF337C45}" type="presParOf" srcId="{0FF0D771-874E-4EC2-A55D-7DE3A9657751}" destId="{5BE99A60-E162-4F13-8B42-B9CC9DD143E7}" srcOrd="2" destOrd="0" presId="urn:microsoft.com/office/officeart/2018/2/layout/IconVerticalSolidList"/>
    <dgm:cxn modelId="{FA5E0C0D-94E1-42FA-8DFD-33A80F26E844}" type="presParOf" srcId="{0FF0D771-874E-4EC2-A55D-7DE3A9657751}" destId="{9749FBA2-6B53-4371-B31F-270A7827879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B3CFBE-5846-4DBD-B8D5-D973EBDE474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BCA3C33-4A2A-4A9E-852F-0FCABC6B2E6C}">
      <dgm:prSet/>
      <dgm:spPr/>
      <dgm:t>
        <a:bodyPr/>
        <a:lstStyle/>
        <a:p>
          <a:r>
            <a:rPr lang="en-GB"/>
            <a:t>1 Assessment. </a:t>
          </a:r>
          <a:endParaRPr lang="en-US"/>
        </a:p>
      </dgm:t>
    </dgm:pt>
    <dgm:pt modelId="{3224F04E-9D33-4E8C-B895-CD381D8EFA6A}" type="parTrans" cxnId="{04AC2188-F246-4FDD-98ED-3EA05CC510D5}">
      <dgm:prSet/>
      <dgm:spPr/>
      <dgm:t>
        <a:bodyPr/>
        <a:lstStyle/>
        <a:p>
          <a:endParaRPr lang="en-US"/>
        </a:p>
      </dgm:t>
    </dgm:pt>
    <dgm:pt modelId="{90D060D5-091A-46C4-B25B-2CCD0E54985E}" type="sibTrans" cxnId="{04AC2188-F246-4FDD-98ED-3EA05CC510D5}">
      <dgm:prSet/>
      <dgm:spPr/>
      <dgm:t>
        <a:bodyPr/>
        <a:lstStyle/>
        <a:p>
          <a:endParaRPr lang="en-US"/>
        </a:p>
      </dgm:t>
    </dgm:pt>
    <dgm:pt modelId="{F9D7FD68-FF47-4993-83E4-68F834A334A2}">
      <dgm:prSet/>
      <dgm:spPr/>
      <dgm:t>
        <a:bodyPr/>
        <a:lstStyle/>
        <a:p>
          <a:r>
            <a:rPr lang="en-GB"/>
            <a:t>Coursework. </a:t>
          </a:r>
          <a:endParaRPr lang="en-US"/>
        </a:p>
      </dgm:t>
    </dgm:pt>
    <dgm:pt modelId="{2D372D77-0955-4082-A124-DAF405E0676B}" type="parTrans" cxnId="{2E9C89E0-6DC5-4D0B-B349-64E607C99AF3}">
      <dgm:prSet/>
      <dgm:spPr/>
      <dgm:t>
        <a:bodyPr/>
        <a:lstStyle/>
        <a:p>
          <a:endParaRPr lang="en-US"/>
        </a:p>
      </dgm:t>
    </dgm:pt>
    <dgm:pt modelId="{05B9A44A-947A-430B-B11A-8DA3F7073D99}" type="sibTrans" cxnId="{2E9C89E0-6DC5-4D0B-B349-64E607C99AF3}">
      <dgm:prSet/>
      <dgm:spPr/>
      <dgm:t>
        <a:bodyPr/>
        <a:lstStyle/>
        <a:p>
          <a:endParaRPr lang="en-US"/>
        </a:p>
      </dgm:t>
    </dgm:pt>
    <dgm:pt modelId="{1FEFB71C-6E6E-43E8-B2FB-BB309BB774EE}">
      <dgm:prSet/>
      <dgm:spPr/>
      <dgm:t>
        <a:bodyPr/>
        <a:lstStyle/>
        <a:p>
          <a:r>
            <a:rPr lang="en-GB"/>
            <a:t>Consists of several questions which also relate to your practice. </a:t>
          </a:r>
          <a:endParaRPr lang="en-US"/>
        </a:p>
      </dgm:t>
    </dgm:pt>
    <dgm:pt modelId="{0B8F2140-AF86-47BA-96BD-DFA2CA348945}" type="parTrans" cxnId="{A0AE2C36-BF62-4224-9F0C-5FA4366C0AD8}">
      <dgm:prSet/>
      <dgm:spPr/>
      <dgm:t>
        <a:bodyPr/>
        <a:lstStyle/>
        <a:p>
          <a:endParaRPr lang="en-US"/>
        </a:p>
      </dgm:t>
    </dgm:pt>
    <dgm:pt modelId="{1D594D3C-56BD-47F5-9319-B122008BDD44}" type="sibTrans" cxnId="{A0AE2C36-BF62-4224-9F0C-5FA4366C0AD8}">
      <dgm:prSet/>
      <dgm:spPr/>
      <dgm:t>
        <a:bodyPr/>
        <a:lstStyle/>
        <a:p>
          <a:endParaRPr lang="en-US"/>
        </a:p>
      </dgm:t>
    </dgm:pt>
    <dgm:pt modelId="{464A9FE2-81B5-4EBD-8EFD-A95E5FA3482E}">
      <dgm:prSet/>
      <dgm:spPr/>
      <dgm:t>
        <a:bodyPr/>
        <a:lstStyle/>
        <a:p>
          <a:r>
            <a:rPr lang="en-GB"/>
            <a:t>Let’s take a look; </a:t>
          </a:r>
          <a:endParaRPr lang="en-US"/>
        </a:p>
      </dgm:t>
    </dgm:pt>
    <dgm:pt modelId="{A6F9445F-943A-47D5-AD71-ACE316C9D9FE}" type="parTrans" cxnId="{EC8D5B40-F43D-497A-8183-1559A54E89C1}">
      <dgm:prSet/>
      <dgm:spPr/>
      <dgm:t>
        <a:bodyPr/>
        <a:lstStyle/>
        <a:p>
          <a:endParaRPr lang="en-US"/>
        </a:p>
      </dgm:t>
    </dgm:pt>
    <dgm:pt modelId="{9438BF7F-FDC4-4560-BAB7-C822AC666AC6}" type="sibTrans" cxnId="{EC8D5B40-F43D-497A-8183-1559A54E89C1}">
      <dgm:prSet/>
      <dgm:spPr/>
      <dgm:t>
        <a:bodyPr/>
        <a:lstStyle/>
        <a:p>
          <a:endParaRPr lang="en-US"/>
        </a:p>
      </dgm:t>
    </dgm:pt>
    <dgm:pt modelId="{30C548C0-2781-4822-9B99-256BC65E8A5D}" type="pres">
      <dgm:prSet presAssocID="{CBB3CFBE-5846-4DBD-B8D5-D973EBDE474C}" presName="root" presStyleCnt="0">
        <dgm:presLayoutVars>
          <dgm:dir/>
          <dgm:resizeHandles val="exact"/>
        </dgm:presLayoutVars>
      </dgm:prSet>
      <dgm:spPr/>
    </dgm:pt>
    <dgm:pt modelId="{39D59019-A2C3-4BD0-83F7-2F8002D993DC}" type="pres">
      <dgm:prSet presAssocID="{BBCA3C33-4A2A-4A9E-852F-0FCABC6B2E6C}" presName="compNode" presStyleCnt="0"/>
      <dgm:spPr/>
    </dgm:pt>
    <dgm:pt modelId="{95B91311-6374-4991-9DF4-207749E53B66}" type="pres">
      <dgm:prSet presAssocID="{BBCA3C33-4A2A-4A9E-852F-0FCABC6B2E6C}" presName="bgRect" presStyleLbl="bgShp" presStyleIdx="0" presStyleCnt="4"/>
      <dgm:spPr/>
    </dgm:pt>
    <dgm:pt modelId="{7527640D-7F33-4D24-8B8E-78A995153F05}" type="pres">
      <dgm:prSet presAssocID="{BBCA3C33-4A2A-4A9E-852F-0FCABC6B2E6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17352F24-29C1-4B5B-926D-04A228C460C3}" type="pres">
      <dgm:prSet presAssocID="{BBCA3C33-4A2A-4A9E-852F-0FCABC6B2E6C}" presName="spaceRect" presStyleCnt="0"/>
      <dgm:spPr/>
    </dgm:pt>
    <dgm:pt modelId="{A8719FE6-4003-4676-ABF6-197950110199}" type="pres">
      <dgm:prSet presAssocID="{BBCA3C33-4A2A-4A9E-852F-0FCABC6B2E6C}" presName="parTx" presStyleLbl="revTx" presStyleIdx="0" presStyleCnt="4">
        <dgm:presLayoutVars>
          <dgm:chMax val="0"/>
          <dgm:chPref val="0"/>
        </dgm:presLayoutVars>
      </dgm:prSet>
      <dgm:spPr/>
    </dgm:pt>
    <dgm:pt modelId="{EE697029-D838-4B6F-B434-6300B3B5B44A}" type="pres">
      <dgm:prSet presAssocID="{90D060D5-091A-46C4-B25B-2CCD0E54985E}" presName="sibTrans" presStyleCnt="0"/>
      <dgm:spPr/>
    </dgm:pt>
    <dgm:pt modelId="{F90A5994-31DB-4D2A-8339-525E0CC0B0D2}" type="pres">
      <dgm:prSet presAssocID="{F9D7FD68-FF47-4993-83E4-68F834A334A2}" presName="compNode" presStyleCnt="0"/>
      <dgm:spPr/>
    </dgm:pt>
    <dgm:pt modelId="{010C52B0-512F-4027-95BD-E3BB2812BE18}" type="pres">
      <dgm:prSet presAssocID="{F9D7FD68-FF47-4993-83E4-68F834A334A2}" presName="bgRect" presStyleLbl="bgShp" presStyleIdx="1" presStyleCnt="4"/>
      <dgm:spPr/>
    </dgm:pt>
    <dgm:pt modelId="{64BC0FAA-11DC-4C6B-9F3B-97C075FCCB39}" type="pres">
      <dgm:prSet presAssocID="{F9D7FD68-FF47-4993-83E4-68F834A334A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C2019D32-3155-4640-8542-873A10EAE2C8}" type="pres">
      <dgm:prSet presAssocID="{F9D7FD68-FF47-4993-83E4-68F834A334A2}" presName="spaceRect" presStyleCnt="0"/>
      <dgm:spPr/>
    </dgm:pt>
    <dgm:pt modelId="{BA87ADE8-0146-4C46-8764-D3AC9D852372}" type="pres">
      <dgm:prSet presAssocID="{F9D7FD68-FF47-4993-83E4-68F834A334A2}" presName="parTx" presStyleLbl="revTx" presStyleIdx="1" presStyleCnt="4">
        <dgm:presLayoutVars>
          <dgm:chMax val="0"/>
          <dgm:chPref val="0"/>
        </dgm:presLayoutVars>
      </dgm:prSet>
      <dgm:spPr/>
    </dgm:pt>
    <dgm:pt modelId="{66551FCC-BBFB-48D3-990F-B76A0859AC0D}" type="pres">
      <dgm:prSet presAssocID="{05B9A44A-947A-430B-B11A-8DA3F7073D99}" presName="sibTrans" presStyleCnt="0"/>
      <dgm:spPr/>
    </dgm:pt>
    <dgm:pt modelId="{DCD33A3E-FA72-488B-A2C1-462DC48E99A8}" type="pres">
      <dgm:prSet presAssocID="{1FEFB71C-6E6E-43E8-B2FB-BB309BB774EE}" presName="compNode" presStyleCnt="0"/>
      <dgm:spPr/>
    </dgm:pt>
    <dgm:pt modelId="{49DE9EA1-C529-48E4-A455-ACF1D144331E}" type="pres">
      <dgm:prSet presAssocID="{1FEFB71C-6E6E-43E8-B2FB-BB309BB774EE}" presName="bgRect" presStyleLbl="bgShp" presStyleIdx="2" presStyleCnt="4"/>
      <dgm:spPr/>
    </dgm:pt>
    <dgm:pt modelId="{A6A97A67-CBD3-4F17-80CC-B3304B5B8D13}" type="pres">
      <dgm:prSet presAssocID="{1FEFB71C-6E6E-43E8-B2FB-BB309BB774E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2A5844FC-5276-42D7-9B51-E5246909296D}" type="pres">
      <dgm:prSet presAssocID="{1FEFB71C-6E6E-43E8-B2FB-BB309BB774EE}" presName="spaceRect" presStyleCnt="0"/>
      <dgm:spPr/>
    </dgm:pt>
    <dgm:pt modelId="{2D4668AB-498D-4B18-A035-43A09DE6F6CE}" type="pres">
      <dgm:prSet presAssocID="{1FEFB71C-6E6E-43E8-B2FB-BB309BB774EE}" presName="parTx" presStyleLbl="revTx" presStyleIdx="2" presStyleCnt="4">
        <dgm:presLayoutVars>
          <dgm:chMax val="0"/>
          <dgm:chPref val="0"/>
        </dgm:presLayoutVars>
      </dgm:prSet>
      <dgm:spPr/>
    </dgm:pt>
    <dgm:pt modelId="{F7C97CE2-2C00-4A4D-BAA9-729A7BC1E1DD}" type="pres">
      <dgm:prSet presAssocID="{1D594D3C-56BD-47F5-9319-B122008BDD44}" presName="sibTrans" presStyleCnt="0"/>
      <dgm:spPr/>
    </dgm:pt>
    <dgm:pt modelId="{B6B580EB-3446-453A-9D2D-A1E1EF837F5B}" type="pres">
      <dgm:prSet presAssocID="{464A9FE2-81B5-4EBD-8EFD-A95E5FA3482E}" presName="compNode" presStyleCnt="0"/>
      <dgm:spPr/>
    </dgm:pt>
    <dgm:pt modelId="{BD3E79F9-6959-4203-AFC1-B504FA6308F3}" type="pres">
      <dgm:prSet presAssocID="{464A9FE2-81B5-4EBD-8EFD-A95E5FA3482E}" presName="bgRect" presStyleLbl="bgShp" presStyleIdx="3" presStyleCnt="4"/>
      <dgm:spPr/>
    </dgm:pt>
    <dgm:pt modelId="{0C294BBD-0FC0-4D08-B006-833D160338F6}" type="pres">
      <dgm:prSet presAssocID="{464A9FE2-81B5-4EBD-8EFD-A95E5FA3482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yes"/>
        </a:ext>
      </dgm:extLst>
    </dgm:pt>
    <dgm:pt modelId="{A72A1FB0-0CC7-46F5-825E-78CAA297E332}" type="pres">
      <dgm:prSet presAssocID="{464A9FE2-81B5-4EBD-8EFD-A95E5FA3482E}" presName="spaceRect" presStyleCnt="0"/>
      <dgm:spPr/>
    </dgm:pt>
    <dgm:pt modelId="{17D34256-8520-488C-87C9-1F1A652030C7}" type="pres">
      <dgm:prSet presAssocID="{464A9FE2-81B5-4EBD-8EFD-A95E5FA3482E}" presName="parTx" presStyleLbl="revTx" presStyleIdx="3" presStyleCnt="4">
        <dgm:presLayoutVars>
          <dgm:chMax val="0"/>
          <dgm:chPref val="0"/>
        </dgm:presLayoutVars>
      </dgm:prSet>
      <dgm:spPr/>
    </dgm:pt>
  </dgm:ptLst>
  <dgm:cxnLst>
    <dgm:cxn modelId="{59870F28-0E86-40DD-A9D5-7C66477A26D5}" type="presOf" srcId="{1FEFB71C-6E6E-43E8-B2FB-BB309BB774EE}" destId="{2D4668AB-498D-4B18-A035-43A09DE6F6CE}" srcOrd="0" destOrd="0" presId="urn:microsoft.com/office/officeart/2018/2/layout/IconVerticalSolidList"/>
    <dgm:cxn modelId="{A0AE2C36-BF62-4224-9F0C-5FA4366C0AD8}" srcId="{CBB3CFBE-5846-4DBD-B8D5-D973EBDE474C}" destId="{1FEFB71C-6E6E-43E8-B2FB-BB309BB774EE}" srcOrd="2" destOrd="0" parTransId="{0B8F2140-AF86-47BA-96BD-DFA2CA348945}" sibTransId="{1D594D3C-56BD-47F5-9319-B122008BDD44}"/>
    <dgm:cxn modelId="{EC8D5B40-F43D-497A-8183-1559A54E89C1}" srcId="{CBB3CFBE-5846-4DBD-B8D5-D973EBDE474C}" destId="{464A9FE2-81B5-4EBD-8EFD-A95E5FA3482E}" srcOrd="3" destOrd="0" parTransId="{A6F9445F-943A-47D5-AD71-ACE316C9D9FE}" sibTransId="{9438BF7F-FDC4-4560-BAB7-C822AC666AC6}"/>
    <dgm:cxn modelId="{7BA3CD40-329A-4F93-9501-52633648117F}" type="presOf" srcId="{BBCA3C33-4A2A-4A9E-852F-0FCABC6B2E6C}" destId="{A8719FE6-4003-4676-ABF6-197950110199}" srcOrd="0" destOrd="0" presId="urn:microsoft.com/office/officeart/2018/2/layout/IconVerticalSolidList"/>
    <dgm:cxn modelId="{BE092E5B-6D6D-413E-9CBA-54D9E7F73F7A}" type="presOf" srcId="{CBB3CFBE-5846-4DBD-B8D5-D973EBDE474C}" destId="{30C548C0-2781-4822-9B99-256BC65E8A5D}" srcOrd="0" destOrd="0" presId="urn:microsoft.com/office/officeart/2018/2/layout/IconVerticalSolidList"/>
    <dgm:cxn modelId="{34829181-634B-4C6B-9C6E-F81887C8CBCC}" type="presOf" srcId="{464A9FE2-81B5-4EBD-8EFD-A95E5FA3482E}" destId="{17D34256-8520-488C-87C9-1F1A652030C7}" srcOrd="0" destOrd="0" presId="urn:microsoft.com/office/officeart/2018/2/layout/IconVerticalSolidList"/>
    <dgm:cxn modelId="{04AC2188-F246-4FDD-98ED-3EA05CC510D5}" srcId="{CBB3CFBE-5846-4DBD-B8D5-D973EBDE474C}" destId="{BBCA3C33-4A2A-4A9E-852F-0FCABC6B2E6C}" srcOrd="0" destOrd="0" parTransId="{3224F04E-9D33-4E8C-B895-CD381D8EFA6A}" sibTransId="{90D060D5-091A-46C4-B25B-2CCD0E54985E}"/>
    <dgm:cxn modelId="{264FF3A3-7BF7-4F7C-BE36-0AEB03B79145}" type="presOf" srcId="{F9D7FD68-FF47-4993-83E4-68F834A334A2}" destId="{BA87ADE8-0146-4C46-8764-D3AC9D852372}" srcOrd="0" destOrd="0" presId="urn:microsoft.com/office/officeart/2018/2/layout/IconVerticalSolidList"/>
    <dgm:cxn modelId="{2E9C89E0-6DC5-4D0B-B349-64E607C99AF3}" srcId="{CBB3CFBE-5846-4DBD-B8D5-D973EBDE474C}" destId="{F9D7FD68-FF47-4993-83E4-68F834A334A2}" srcOrd="1" destOrd="0" parTransId="{2D372D77-0955-4082-A124-DAF405E0676B}" sibTransId="{05B9A44A-947A-430B-B11A-8DA3F7073D99}"/>
    <dgm:cxn modelId="{0BB42706-98D5-4EFA-91E8-BE39CF50A56E}" type="presParOf" srcId="{30C548C0-2781-4822-9B99-256BC65E8A5D}" destId="{39D59019-A2C3-4BD0-83F7-2F8002D993DC}" srcOrd="0" destOrd="0" presId="urn:microsoft.com/office/officeart/2018/2/layout/IconVerticalSolidList"/>
    <dgm:cxn modelId="{401CA804-77F5-4754-8BEA-C6308A3B9B4C}" type="presParOf" srcId="{39D59019-A2C3-4BD0-83F7-2F8002D993DC}" destId="{95B91311-6374-4991-9DF4-207749E53B66}" srcOrd="0" destOrd="0" presId="urn:microsoft.com/office/officeart/2018/2/layout/IconVerticalSolidList"/>
    <dgm:cxn modelId="{838D1744-BC48-4CE7-B586-3EBFB925C2B6}" type="presParOf" srcId="{39D59019-A2C3-4BD0-83F7-2F8002D993DC}" destId="{7527640D-7F33-4D24-8B8E-78A995153F05}" srcOrd="1" destOrd="0" presId="urn:microsoft.com/office/officeart/2018/2/layout/IconVerticalSolidList"/>
    <dgm:cxn modelId="{FDC10627-B150-468E-B2EE-C85DCCBFBD45}" type="presParOf" srcId="{39D59019-A2C3-4BD0-83F7-2F8002D993DC}" destId="{17352F24-29C1-4B5B-926D-04A228C460C3}" srcOrd="2" destOrd="0" presId="urn:microsoft.com/office/officeart/2018/2/layout/IconVerticalSolidList"/>
    <dgm:cxn modelId="{22C57694-F50F-48A3-81FF-3A341530D656}" type="presParOf" srcId="{39D59019-A2C3-4BD0-83F7-2F8002D993DC}" destId="{A8719FE6-4003-4676-ABF6-197950110199}" srcOrd="3" destOrd="0" presId="urn:microsoft.com/office/officeart/2018/2/layout/IconVerticalSolidList"/>
    <dgm:cxn modelId="{71948969-229A-430A-9DBC-F748DB5F49B7}" type="presParOf" srcId="{30C548C0-2781-4822-9B99-256BC65E8A5D}" destId="{EE697029-D838-4B6F-B434-6300B3B5B44A}" srcOrd="1" destOrd="0" presId="urn:microsoft.com/office/officeart/2018/2/layout/IconVerticalSolidList"/>
    <dgm:cxn modelId="{E10C7042-0A96-43D1-971E-F163377A19C5}" type="presParOf" srcId="{30C548C0-2781-4822-9B99-256BC65E8A5D}" destId="{F90A5994-31DB-4D2A-8339-525E0CC0B0D2}" srcOrd="2" destOrd="0" presId="urn:microsoft.com/office/officeart/2018/2/layout/IconVerticalSolidList"/>
    <dgm:cxn modelId="{DD973F37-32AE-4795-AEDA-29CF3821A9E4}" type="presParOf" srcId="{F90A5994-31DB-4D2A-8339-525E0CC0B0D2}" destId="{010C52B0-512F-4027-95BD-E3BB2812BE18}" srcOrd="0" destOrd="0" presId="urn:microsoft.com/office/officeart/2018/2/layout/IconVerticalSolidList"/>
    <dgm:cxn modelId="{BA77AA2E-1C62-4B48-8BA4-48DA807575C0}" type="presParOf" srcId="{F90A5994-31DB-4D2A-8339-525E0CC0B0D2}" destId="{64BC0FAA-11DC-4C6B-9F3B-97C075FCCB39}" srcOrd="1" destOrd="0" presId="urn:microsoft.com/office/officeart/2018/2/layout/IconVerticalSolidList"/>
    <dgm:cxn modelId="{FCBB43EC-E16B-47C4-8926-D8BA20679CF5}" type="presParOf" srcId="{F90A5994-31DB-4D2A-8339-525E0CC0B0D2}" destId="{C2019D32-3155-4640-8542-873A10EAE2C8}" srcOrd="2" destOrd="0" presId="urn:microsoft.com/office/officeart/2018/2/layout/IconVerticalSolidList"/>
    <dgm:cxn modelId="{942BBC77-DC9F-4A4E-8C44-1D706BD6DB09}" type="presParOf" srcId="{F90A5994-31DB-4D2A-8339-525E0CC0B0D2}" destId="{BA87ADE8-0146-4C46-8764-D3AC9D852372}" srcOrd="3" destOrd="0" presId="urn:microsoft.com/office/officeart/2018/2/layout/IconVerticalSolidList"/>
    <dgm:cxn modelId="{198A41CD-F1FB-4009-8A84-A9AAE262271D}" type="presParOf" srcId="{30C548C0-2781-4822-9B99-256BC65E8A5D}" destId="{66551FCC-BBFB-48D3-990F-B76A0859AC0D}" srcOrd="3" destOrd="0" presId="urn:microsoft.com/office/officeart/2018/2/layout/IconVerticalSolidList"/>
    <dgm:cxn modelId="{066DA1A2-A70B-48F9-BC18-E370443012A9}" type="presParOf" srcId="{30C548C0-2781-4822-9B99-256BC65E8A5D}" destId="{DCD33A3E-FA72-488B-A2C1-462DC48E99A8}" srcOrd="4" destOrd="0" presId="urn:microsoft.com/office/officeart/2018/2/layout/IconVerticalSolidList"/>
    <dgm:cxn modelId="{60C8F2A5-7200-47FF-B3F3-F40A017CCD7A}" type="presParOf" srcId="{DCD33A3E-FA72-488B-A2C1-462DC48E99A8}" destId="{49DE9EA1-C529-48E4-A455-ACF1D144331E}" srcOrd="0" destOrd="0" presId="urn:microsoft.com/office/officeart/2018/2/layout/IconVerticalSolidList"/>
    <dgm:cxn modelId="{BAB3EF8C-CD2F-487F-A796-2130DF346485}" type="presParOf" srcId="{DCD33A3E-FA72-488B-A2C1-462DC48E99A8}" destId="{A6A97A67-CBD3-4F17-80CC-B3304B5B8D13}" srcOrd="1" destOrd="0" presId="urn:microsoft.com/office/officeart/2018/2/layout/IconVerticalSolidList"/>
    <dgm:cxn modelId="{0892809D-F636-4C11-B6EB-6B7A428F19A2}" type="presParOf" srcId="{DCD33A3E-FA72-488B-A2C1-462DC48E99A8}" destId="{2A5844FC-5276-42D7-9B51-E5246909296D}" srcOrd="2" destOrd="0" presId="urn:microsoft.com/office/officeart/2018/2/layout/IconVerticalSolidList"/>
    <dgm:cxn modelId="{D6F5796F-10DC-4CCB-8C1F-804929F67525}" type="presParOf" srcId="{DCD33A3E-FA72-488B-A2C1-462DC48E99A8}" destId="{2D4668AB-498D-4B18-A035-43A09DE6F6CE}" srcOrd="3" destOrd="0" presId="urn:microsoft.com/office/officeart/2018/2/layout/IconVerticalSolidList"/>
    <dgm:cxn modelId="{B7A14988-B8C7-4425-95C8-C6C49C95EE6B}" type="presParOf" srcId="{30C548C0-2781-4822-9B99-256BC65E8A5D}" destId="{F7C97CE2-2C00-4A4D-BAA9-729A7BC1E1DD}" srcOrd="5" destOrd="0" presId="urn:microsoft.com/office/officeart/2018/2/layout/IconVerticalSolidList"/>
    <dgm:cxn modelId="{D9E8069D-A24C-44A6-81A0-8B9CACE0C92E}" type="presParOf" srcId="{30C548C0-2781-4822-9B99-256BC65E8A5D}" destId="{B6B580EB-3446-453A-9D2D-A1E1EF837F5B}" srcOrd="6" destOrd="0" presId="urn:microsoft.com/office/officeart/2018/2/layout/IconVerticalSolidList"/>
    <dgm:cxn modelId="{966EA596-BAF6-4134-ADCC-A21CE395B034}" type="presParOf" srcId="{B6B580EB-3446-453A-9D2D-A1E1EF837F5B}" destId="{BD3E79F9-6959-4203-AFC1-B504FA6308F3}" srcOrd="0" destOrd="0" presId="urn:microsoft.com/office/officeart/2018/2/layout/IconVerticalSolidList"/>
    <dgm:cxn modelId="{2C3F3503-4404-4010-8E1D-BA3772D65CD7}" type="presParOf" srcId="{B6B580EB-3446-453A-9D2D-A1E1EF837F5B}" destId="{0C294BBD-0FC0-4D08-B006-833D160338F6}" srcOrd="1" destOrd="0" presId="urn:microsoft.com/office/officeart/2018/2/layout/IconVerticalSolidList"/>
    <dgm:cxn modelId="{1AF8D446-00FB-44B6-BC54-BD42833E0C74}" type="presParOf" srcId="{B6B580EB-3446-453A-9D2D-A1E1EF837F5B}" destId="{A72A1FB0-0CC7-46F5-825E-78CAA297E332}" srcOrd="2" destOrd="0" presId="urn:microsoft.com/office/officeart/2018/2/layout/IconVerticalSolidList"/>
    <dgm:cxn modelId="{87552FA6-EF50-4786-AAA1-42570C04667F}" type="presParOf" srcId="{B6B580EB-3446-453A-9D2D-A1E1EF837F5B}" destId="{17D34256-8520-488C-87C9-1F1A652030C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0BB9856-0171-4E76-96A5-2922B3398395}"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0CED3E39-C9E9-4819-A81A-7731A2978F27}">
      <dgm:prSet/>
      <dgm:spPr/>
      <dgm:t>
        <a:bodyPr/>
        <a:lstStyle/>
        <a:p>
          <a:pPr>
            <a:lnSpc>
              <a:spcPct val="100000"/>
            </a:lnSpc>
          </a:pPr>
          <a:r>
            <a:rPr lang="en-GB" dirty="0"/>
            <a:t>Due Date</a:t>
          </a:r>
          <a:endParaRPr lang="en-US" dirty="0"/>
        </a:p>
      </dgm:t>
    </dgm:pt>
    <dgm:pt modelId="{EA92E1A0-D400-43EA-817F-476520E925F8}" type="parTrans" cxnId="{7EACB8AA-681C-4428-96F5-DAE5449817E5}">
      <dgm:prSet/>
      <dgm:spPr/>
      <dgm:t>
        <a:bodyPr/>
        <a:lstStyle/>
        <a:p>
          <a:endParaRPr lang="en-US"/>
        </a:p>
      </dgm:t>
    </dgm:pt>
    <dgm:pt modelId="{7B8B674B-BFEA-411B-BA35-12B6F725C8C1}" type="sibTrans" cxnId="{7EACB8AA-681C-4428-96F5-DAE5449817E5}">
      <dgm:prSet/>
      <dgm:spPr/>
      <dgm:t>
        <a:bodyPr/>
        <a:lstStyle/>
        <a:p>
          <a:pPr>
            <a:lnSpc>
              <a:spcPct val="100000"/>
            </a:lnSpc>
          </a:pPr>
          <a:endParaRPr lang="en-US"/>
        </a:p>
      </dgm:t>
    </dgm:pt>
    <dgm:pt modelId="{E2AB5878-989E-46E3-BB85-F87C0C880FBD}">
      <dgm:prSet/>
      <dgm:spPr/>
      <dgm:t>
        <a:bodyPr/>
        <a:lstStyle/>
        <a:p>
          <a:pPr>
            <a:lnSpc>
              <a:spcPct val="100000"/>
            </a:lnSpc>
          </a:pPr>
          <a:r>
            <a:rPr lang="en-GB"/>
            <a:t>Draft deadline is the 5</a:t>
          </a:r>
          <a:r>
            <a:rPr lang="en-GB" baseline="30000"/>
            <a:t>th</a:t>
          </a:r>
          <a:r>
            <a:rPr lang="en-GB"/>
            <a:t> of June 2026 at 1pm. </a:t>
          </a:r>
          <a:endParaRPr lang="en-US" dirty="0"/>
        </a:p>
      </dgm:t>
    </dgm:pt>
    <dgm:pt modelId="{2BE9A4C0-8AA3-4166-A709-AA1D9017CD2E}" type="parTrans" cxnId="{43BC8FE6-3907-4D19-865B-4698B6CB45B5}">
      <dgm:prSet/>
      <dgm:spPr/>
      <dgm:t>
        <a:bodyPr/>
        <a:lstStyle/>
        <a:p>
          <a:endParaRPr lang="en-US"/>
        </a:p>
      </dgm:t>
    </dgm:pt>
    <dgm:pt modelId="{71298CD6-5A17-4941-8903-462A9B8938A3}" type="sibTrans" cxnId="{43BC8FE6-3907-4D19-865B-4698B6CB45B5}">
      <dgm:prSet/>
      <dgm:spPr/>
      <dgm:t>
        <a:bodyPr/>
        <a:lstStyle/>
        <a:p>
          <a:pPr>
            <a:lnSpc>
              <a:spcPct val="100000"/>
            </a:lnSpc>
          </a:pPr>
          <a:endParaRPr lang="en-US"/>
        </a:p>
      </dgm:t>
    </dgm:pt>
    <dgm:pt modelId="{E97CE8DC-BA00-4C91-8B69-33DE17ACD83F}">
      <dgm:prSet/>
      <dgm:spPr/>
      <dgm:t>
        <a:bodyPr/>
        <a:lstStyle/>
        <a:p>
          <a:pPr>
            <a:lnSpc>
              <a:spcPct val="100000"/>
            </a:lnSpc>
          </a:pPr>
          <a:r>
            <a:rPr lang="en-GB"/>
            <a:t>Our last session will be a draft session. </a:t>
          </a:r>
          <a:endParaRPr lang="en-US"/>
        </a:p>
      </dgm:t>
    </dgm:pt>
    <dgm:pt modelId="{83F1228F-0ECA-43CD-AFFE-EA16FC74043D}" type="parTrans" cxnId="{DDE70B85-D7D8-4496-85BA-FE24FD59581E}">
      <dgm:prSet/>
      <dgm:spPr/>
      <dgm:t>
        <a:bodyPr/>
        <a:lstStyle/>
        <a:p>
          <a:endParaRPr lang="en-US"/>
        </a:p>
      </dgm:t>
    </dgm:pt>
    <dgm:pt modelId="{169C8AB4-EA5E-4D44-906B-596AF912513E}" type="sibTrans" cxnId="{DDE70B85-D7D8-4496-85BA-FE24FD59581E}">
      <dgm:prSet/>
      <dgm:spPr/>
      <dgm:t>
        <a:bodyPr/>
        <a:lstStyle/>
        <a:p>
          <a:pPr>
            <a:lnSpc>
              <a:spcPct val="100000"/>
            </a:lnSpc>
          </a:pPr>
          <a:endParaRPr lang="en-US"/>
        </a:p>
      </dgm:t>
    </dgm:pt>
    <dgm:pt modelId="{09FACCF9-9838-42C3-A0D1-8A6F8A22D12C}">
      <dgm:prSet/>
      <dgm:spPr/>
      <dgm:t>
        <a:bodyPr/>
        <a:lstStyle/>
        <a:p>
          <a:pPr>
            <a:lnSpc>
              <a:spcPct val="100000"/>
            </a:lnSpc>
          </a:pPr>
          <a:r>
            <a:rPr lang="en-GB"/>
            <a:t>Via appointment only. </a:t>
          </a:r>
          <a:endParaRPr lang="en-US"/>
        </a:p>
      </dgm:t>
    </dgm:pt>
    <dgm:pt modelId="{AA572259-EF60-4757-9118-E8E6EB9D4C6F}" type="parTrans" cxnId="{4B358B06-3A18-47DB-A420-E7E293A0CFF4}">
      <dgm:prSet/>
      <dgm:spPr/>
      <dgm:t>
        <a:bodyPr/>
        <a:lstStyle/>
        <a:p>
          <a:endParaRPr lang="en-US"/>
        </a:p>
      </dgm:t>
    </dgm:pt>
    <dgm:pt modelId="{A07B08F4-0CAB-4E12-BB8A-ACD7BDC5D36A}" type="sibTrans" cxnId="{4B358B06-3A18-47DB-A420-E7E293A0CFF4}">
      <dgm:prSet/>
      <dgm:spPr/>
      <dgm:t>
        <a:bodyPr/>
        <a:lstStyle/>
        <a:p>
          <a:endParaRPr lang="en-US"/>
        </a:p>
      </dgm:t>
    </dgm:pt>
    <dgm:pt modelId="{B7B0A977-7483-474A-8163-D4299176FE0E}" type="pres">
      <dgm:prSet presAssocID="{60BB9856-0171-4E76-96A5-2922B3398395}" presName="root" presStyleCnt="0">
        <dgm:presLayoutVars>
          <dgm:dir/>
          <dgm:resizeHandles val="exact"/>
        </dgm:presLayoutVars>
      </dgm:prSet>
      <dgm:spPr/>
    </dgm:pt>
    <dgm:pt modelId="{1DE04721-A917-48D5-A8F7-94302C7FFE8F}" type="pres">
      <dgm:prSet presAssocID="{60BB9856-0171-4E76-96A5-2922B3398395}" presName="container" presStyleCnt="0">
        <dgm:presLayoutVars>
          <dgm:dir/>
          <dgm:resizeHandles val="exact"/>
        </dgm:presLayoutVars>
      </dgm:prSet>
      <dgm:spPr/>
    </dgm:pt>
    <dgm:pt modelId="{428BCDFA-2EBF-4B13-89AA-95A6B4C19501}" type="pres">
      <dgm:prSet presAssocID="{0CED3E39-C9E9-4819-A81A-7731A2978F27}" presName="compNode" presStyleCnt="0"/>
      <dgm:spPr/>
    </dgm:pt>
    <dgm:pt modelId="{76AF4B64-4D4E-4A40-A3AB-3E91ACA3E085}" type="pres">
      <dgm:prSet presAssocID="{0CED3E39-C9E9-4819-A81A-7731A2978F27}" presName="iconBgRect" presStyleLbl="bgShp" presStyleIdx="0" presStyleCnt="4"/>
      <dgm:spPr/>
    </dgm:pt>
    <dgm:pt modelId="{4D0AFB6A-77EF-49A6-BA8C-1B4F888875FB}" type="pres">
      <dgm:prSet presAssocID="{0CED3E39-C9E9-4819-A81A-7731A2978F2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irplane"/>
        </a:ext>
      </dgm:extLst>
    </dgm:pt>
    <dgm:pt modelId="{F06C0EBC-76D9-4688-BBBE-9D672492FB30}" type="pres">
      <dgm:prSet presAssocID="{0CED3E39-C9E9-4819-A81A-7731A2978F27}" presName="spaceRect" presStyleCnt="0"/>
      <dgm:spPr/>
    </dgm:pt>
    <dgm:pt modelId="{9020C54A-74BE-495C-B8D4-8BF820BD9637}" type="pres">
      <dgm:prSet presAssocID="{0CED3E39-C9E9-4819-A81A-7731A2978F27}" presName="textRect" presStyleLbl="revTx" presStyleIdx="0" presStyleCnt="4">
        <dgm:presLayoutVars>
          <dgm:chMax val="1"/>
          <dgm:chPref val="1"/>
        </dgm:presLayoutVars>
      </dgm:prSet>
      <dgm:spPr/>
    </dgm:pt>
    <dgm:pt modelId="{ED667309-1060-4EEA-9ECF-19095DD5439C}" type="pres">
      <dgm:prSet presAssocID="{7B8B674B-BFEA-411B-BA35-12B6F725C8C1}" presName="sibTrans" presStyleLbl="sibTrans2D1" presStyleIdx="0" presStyleCnt="0"/>
      <dgm:spPr/>
    </dgm:pt>
    <dgm:pt modelId="{17741DDE-F362-4EC1-8F3A-A9DEA4A904D0}" type="pres">
      <dgm:prSet presAssocID="{E2AB5878-989E-46E3-BB85-F87C0C880FBD}" presName="compNode" presStyleCnt="0"/>
      <dgm:spPr/>
    </dgm:pt>
    <dgm:pt modelId="{1D6BEF71-3A3C-4ECD-9728-7CEE1155ADEE}" type="pres">
      <dgm:prSet presAssocID="{E2AB5878-989E-46E3-BB85-F87C0C880FBD}" presName="iconBgRect" presStyleLbl="bgShp" presStyleIdx="1" presStyleCnt="4"/>
      <dgm:spPr/>
    </dgm:pt>
    <dgm:pt modelId="{C9F2E7F7-492E-415D-A2AB-7B7BE1E37236}" type="pres">
      <dgm:prSet presAssocID="{E2AB5878-989E-46E3-BB85-F87C0C880FB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opwatch"/>
        </a:ext>
      </dgm:extLst>
    </dgm:pt>
    <dgm:pt modelId="{5D6097E3-18CB-4691-9A67-133BC9B9D6DF}" type="pres">
      <dgm:prSet presAssocID="{E2AB5878-989E-46E3-BB85-F87C0C880FBD}" presName="spaceRect" presStyleCnt="0"/>
      <dgm:spPr/>
    </dgm:pt>
    <dgm:pt modelId="{72E2985F-675D-4758-9962-8A91D3D39D3D}" type="pres">
      <dgm:prSet presAssocID="{E2AB5878-989E-46E3-BB85-F87C0C880FBD}" presName="textRect" presStyleLbl="revTx" presStyleIdx="1" presStyleCnt="4">
        <dgm:presLayoutVars>
          <dgm:chMax val="1"/>
          <dgm:chPref val="1"/>
        </dgm:presLayoutVars>
      </dgm:prSet>
      <dgm:spPr/>
    </dgm:pt>
    <dgm:pt modelId="{69BF9D60-D5F2-46F8-A6B7-D2B540F83E6C}" type="pres">
      <dgm:prSet presAssocID="{71298CD6-5A17-4941-8903-462A9B8938A3}" presName="sibTrans" presStyleLbl="sibTrans2D1" presStyleIdx="0" presStyleCnt="0"/>
      <dgm:spPr/>
    </dgm:pt>
    <dgm:pt modelId="{CE56E08A-D567-4F47-8C8A-146D945DEF25}" type="pres">
      <dgm:prSet presAssocID="{E97CE8DC-BA00-4C91-8B69-33DE17ACD83F}" presName="compNode" presStyleCnt="0"/>
      <dgm:spPr/>
    </dgm:pt>
    <dgm:pt modelId="{40E77824-B80C-447A-AB80-17DB55C7E349}" type="pres">
      <dgm:prSet presAssocID="{E97CE8DC-BA00-4C91-8B69-33DE17ACD83F}" presName="iconBgRect" presStyleLbl="bgShp" presStyleIdx="2" presStyleCnt="4"/>
      <dgm:spPr/>
    </dgm:pt>
    <dgm:pt modelId="{98DB327C-299E-4CFF-BDC0-A809A2071828}" type="pres">
      <dgm:prSet presAssocID="{E97CE8DC-BA00-4C91-8B69-33DE17ACD83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eting"/>
        </a:ext>
      </dgm:extLst>
    </dgm:pt>
    <dgm:pt modelId="{1D88D7C8-86C8-4A27-AF93-9C6069A89C58}" type="pres">
      <dgm:prSet presAssocID="{E97CE8DC-BA00-4C91-8B69-33DE17ACD83F}" presName="spaceRect" presStyleCnt="0"/>
      <dgm:spPr/>
    </dgm:pt>
    <dgm:pt modelId="{EEF6FC5B-31CF-4144-AA33-502FA8F73CF5}" type="pres">
      <dgm:prSet presAssocID="{E97CE8DC-BA00-4C91-8B69-33DE17ACD83F}" presName="textRect" presStyleLbl="revTx" presStyleIdx="2" presStyleCnt="4">
        <dgm:presLayoutVars>
          <dgm:chMax val="1"/>
          <dgm:chPref val="1"/>
        </dgm:presLayoutVars>
      </dgm:prSet>
      <dgm:spPr/>
    </dgm:pt>
    <dgm:pt modelId="{E6659986-B22E-4E4C-929D-975774318EEC}" type="pres">
      <dgm:prSet presAssocID="{169C8AB4-EA5E-4D44-906B-596AF912513E}" presName="sibTrans" presStyleLbl="sibTrans2D1" presStyleIdx="0" presStyleCnt="0"/>
      <dgm:spPr/>
    </dgm:pt>
    <dgm:pt modelId="{A41B5807-51BA-4CF0-AB48-01BFF57A0BA2}" type="pres">
      <dgm:prSet presAssocID="{09FACCF9-9838-42C3-A0D1-8A6F8A22D12C}" presName="compNode" presStyleCnt="0"/>
      <dgm:spPr/>
    </dgm:pt>
    <dgm:pt modelId="{20166DFC-AEA3-4360-853B-E6C830C5DAEC}" type="pres">
      <dgm:prSet presAssocID="{09FACCF9-9838-42C3-A0D1-8A6F8A22D12C}" presName="iconBgRect" presStyleLbl="bgShp" presStyleIdx="3" presStyleCnt="4"/>
      <dgm:spPr/>
    </dgm:pt>
    <dgm:pt modelId="{07EA885E-CBB3-4E71-9A6E-5204D966B343}" type="pres">
      <dgm:prSet presAssocID="{09FACCF9-9838-42C3-A0D1-8A6F8A22D12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aily Calendar"/>
        </a:ext>
      </dgm:extLst>
    </dgm:pt>
    <dgm:pt modelId="{A5EF5A56-2012-4BE9-88A1-162B3F322CFF}" type="pres">
      <dgm:prSet presAssocID="{09FACCF9-9838-42C3-A0D1-8A6F8A22D12C}" presName="spaceRect" presStyleCnt="0"/>
      <dgm:spPr/>
    </dgm:pt>
    <dgm:pt modelId="{3A06D19C-0AD5-4E10-ADA6-D9D1E900AC65}" type="pres">
      <dgm:prSet presAssocID="{09FACCF9-9838-42C3-A0D1-8A6F8A22D12C}" presName="textRect" presStyleLbl="revTx" presStyleIdx="3" presStyleCnt="4">
        <dgm:presLayoutVars>
          <dgm:chMax val="1"/>
          <dgm:chPref val="1"/>
        </dgm:presLayoutVars>
      </dgm:prSet>
      <dgm:spPr/>
    </dgm:pt>
  </dgm:ptLst>
  <dgm:cxnLst>
    <dgm:cxn modelId="{4B358B06-3A18-47DB-A420-E7E293A0CFF4}" srcId="{60BB9856-0171-4E76-96A5-2922B3398395}" destId="{09FACCF9-9838-42C3-A0D1-8A6F8A22D12C}" srcOrd="3" destOrd="0" parTransId="{AA572259-EF60-4757-9118-E8E6EB9D4C6F}" sibTransId="{A07B08F4-0CAB-4E12-BB8A-ACD7BDC5D36A}"/>
    <dgm:cxn modelId="{AC131B10-FD5B-4A91-8006-F36F52903250}" type="presOf" srcId="{60BB9856-0171-4E76-96A5-2922B3398395}" destId="{B7B0A977-7483-474A-8163-D4299176FE0E}" srcOrd="0" destOrd="0" presId="urn:microsoft.com/office/officeart/2018/2/layout/IconCircleList"/>
    <dgm:cxn modelId="{D5390B12-571F-41E9-AE30-1FEE25405DA4}" type="presOf" srcId="{71298CD6-5A17-4941-8903-462A9B8938A3}" destId="{69BF9D60-D5F2-46F8-A6B7-D2B540F83E6C}" srcOrd="0" destOrd="0" presId="urn:microsoft.com/office/officeart/2018/2/layout/IconCircleList"/>
    <dgm:cxn modelId="{3D282968-FEA0-47EF-A8AC-D1BA340C5660}" type="presOf" srcId="{09FACCF9-9838-42C3-A0D1-8A6F8A22D12C}" destId="{3A06D19C-0AD5-4E10-ADA6-D9D1E900AC65}" srcOrd="0" destOrd="0" presId="urn:microsoft.com/office/officeart/2018/2/layout/IconCircleList"/>
    <dgm:cxn modelId="{D79D0576-E2D3-4289-9A45-84470633B243}" type="presOf" srcId="{E97CE8DC-BA00-4C91-8B69-33DE17ACD83F}" destId="{EEF6FC5B-31CF-4144-AA33-502FA8F73CF5}" srcOrd="0" destOrd="0" presId="urn:microsoft.com/office/officeart/2018/2/layout/IconCircleList"/>
    <dgm:cxn modelId="{DDE70B85-D7D8-4496-85BA-FE24FD59581E}" srcId="{60BB9856-0171-4E76-96A5-2922B3398395}" destId="{E97CE8DC-BA00-4C91-8B69-33DE17ACD83F}" srcOrd="2" destOrd="0" parTransId="{83F1228F-0ECA-43CD-AFFE-EA16FC74043D}" sibTransId="{169C8AB4-EA5E-4D44-906B-596AF912513E}"/>
    <dgm:cxn modelId="{F2B0C8A6-C768-4833-A009-B4252DC4559D}" type="presOf" srcId="{7B8B674B-BFEA-411B-BA35-12B6F725C8C1}" destId="{ED667309-1060-4EEA-9ECF-19095DD5439C}" srcOrd="0" destOrd="0" presId="urn:microsoft.com/office/officeart/2018/2/layout/IconCircleList"/>
    <dgm:cxn modelId="{7EACB8AA-681C-4428-96F5-DAE5449817E5}" srcId="{60BB9856-0171-4E76-96A5-2922B3398395}" destId="{0CED3E39-C9E9-4819-A81A-7731A2978F27}" srcOrd="0" destOrd="0" parTransId="{EA92E1A0-D400-43EA-817F-476520E925F8}" sibTransId="{7B8B674B-BFEA-411B-BA35-12B6F725C8C1}"/>
    <dgm:cxn modelId="{E744E6DA-77B5-46EA-A756-014D9B0667D6}" type="presOf" srcId="{E2AB5878-989E-46E3-BB85-F87C0C880FBD}" destId="{72E2985F-675D-4758-9962-8A91D3D39D3D}" srcOrd="0" destOrd="0" presId="urn:microsoft.com/office/officeart/2018/2/layout/IconCircleList"/>
    <dgm:cxn modelId="{F50F8CDB-50E4-448B-9151-0E533C454DDC}" type="presOf" srcId="{169C8AB4-EA5E-4D44-906B-596AF912513E}" destId="{E6659986-B22E-4E4C-929D-975774318EEC}" srcOrd="0" destOrd="0" presId="urn:microsoft.com/office/officeart/2018/2/layout/IconCircleList"/>
    <dgm:cxn modelId="{10B820DF-06BB-4195-98E7-3D568C8AAD8A}" type="presOf" srcId="{0CED3E39-C9E9-4819-A81A-7731A2978F27}" destId="{9020C54A-74BE-495C-B8D4-8BF820BD9637}" srcOrd="0" destOrd="0" presId="urn:microsoft.com/office/officeart/2018/2/layout/IconCircleList"/>
    <dgm:cxn modelId="{43BC8FE6-3907-4D19-865B-4698B6CB45B5}" srcId="{60BB9856-0171-4E76-96A5-2922B3398395}" destId="{E2AB5878-989E-46E3-BB85-F87C0C880FBD}" srcOrd="1" destOrd="0" parTransId="{2BE9A4C0-8AA3-4166-A709-AA1D9017CD2E}" sibTransId="{71298CD6-5A17-4941-8903-462A9B8938A3}"/>
    <dgm:cxn modelId="{247B4295-D5B8-481C-98D5-1DD195DDF74A}" type="presParOf" srcId="{B7B0A977-7483-474A-8163-D4299176FE0E}" destId="{1DE04721-A917-48D5-A8F7-94302C7FFE8F}" srcOrd="0" destOrd="0" presId="urn:microsoft.com/office/officeart/2018/2/layout/IconCircleList"/>
    <dgm:cxn modelId="{937B717E-6135-4CB4-8F89-F49FB81CDA0C}" type="presParOf" srcId="{1DE04721-A917-48D5-A8F7-94302C7FFE8F}" destId="{428BCDFA-2EBF-4B13-89AA-95A6B4C19501}" srcOrd="0" destOrd="0" presId="urn:microsoft.com/office/officeart/2018/2/layout/IconCircleList"/>
    <dgm:cxn modelId="{F552CE52-6D08-402E-8B91-9E71B2FCD816}" type="presParOf" srcId="{428BCDFA-2EBF-4B13-89AA-95A6B4C19501}" destId="{76AF4B64-4D4E-4A40-A3AB-3E91ACA3E085}" srcOrd="0" destOrd="0" presId="urn:microsoft.com/office/officeart/2018/2/layout/IconCircleList"/>
    <dgm:cxn modelId="{879C88DF-F545-49E8-BFC3-E259A5CAB1A6}" type="presParOf" srcId="{428BCDFA-2EBF-4B13-89AA-95A6B4C19501}" destId="{4D0AFB6A-77EF-49A6-BA8C-1B4F888875FB}" srcOrd="1" destOrd="0" presId="urn:microsoft.com/office/officeart/2018/2/layout/IconCircleList"/>
    <dgm:cxn modelId="{ECCD6873-C7EA-4BBD-9315-BA3383513CFC}" type="presParOf" srcId="{428BCDFA-2EBF-4B13-89AA-95A6B4C19501}" destId="{F06C0EBC-76D9-4688-BBBE-9D672492FB30}" srcOrd="2" destOrd="0" presId="urn:microsoft.com/office/officeart/2018/2/layout/IconCircleList"/>
    <dgm:cxn modelId="{8D37E67D-18F0-4060-A124-8E0D78CFBEE2}" type="presParOf" srcId="{428BCDFA-2EBF-4B13-89AA-95A6B4C19501}" destId="{9020C54A-74BE-495C-B8D4-8BF820BD9637}" srcOrd="3" destOrd="0" presId="urn:microsoft.com/office/officeart/2018/2/layout/IconCircleList"/>
    <dgm:cxn modelId="{18F5205A-ABE5-4BC2-A14B-8FE643B0FE84}" type="presParOf" srcId="{1DE04721-A917-48D5-A8F7-94302C7FFE8F}" destId="{ED667309-1060-4EEA-9ECF-19095DD5439C}" srcOrd="1" destOrd="0" presId="urn:microsoft.com/office/officeart/2018/2/layout/IconCircleList"/>
    <dgm:cxn modelId="{3AA936CD-A2B7-4A2C-8B45-C7334457EC80}" type="presParOf" srcId="{1DE04721-A917-48D5-A8F7-94302C7FFE8F}" destId="{17741DDE-F362-4EC1-8F3A-A9DEA4A904D0}" srcOrd="2" destOrd="0" presId="urn:microsoft.com/office/officeart/2018/2/layout/IconCircleList"/>
    <dgm:cxn modelId="{B08C75B6-577C-4952-B12F-96B47B21340C}" type="presParOf" srcId="{17741DDE-F362-4EC1-8F3A-A9DEA4A904D0}" destId="{1D6BEF71-3A3C-4ECD-9728-7CEE1155ADEE}" srcOrd="0" destOrd="0" presId="urn:microsoft.com/office/officeart/2018/2/layout/IconCircleList"/>
    <dgm:cxn modelId="{FDBA5FE6-72F9-4CEA-8983-BB41DF419CEB}" type="presParOf" srcId="{17741DDE-F362-4EC1-8F3A-A9DEA4A904D0}" destId="{C9F2E7F7-492E-415D-A2AB-7B7BE1E37236}" srcOrd="1" destOrd="0" presId="urn:microsoft.com/office/officeart/2018/2/layout/IconCircleList"/>
    <dgm:cxn modelId="{5753B682-A963-4600-901F-344A91F9AF3A}" type="presParOf" srcId="{17741DDE-F362-4EC1-8F3A-A9DEA4A904D0}" destId="{5D6097E3-18CB-4691-9A67-133BC9B9D6DF}" srcOrd="2" destOrd="0" presId="urn:microsoft.com/office/officeart/2018/2/layout/IconCircleList"/>
    <dgm:cxn modelId="{AFC32B0F-987C-4D0C-AB98-369C630BF637}" type="presParOf" srcId="{17741DDE-F362-4EC1-8F3A-A9DEA4A904D0}" destId="{72E2985F-675D-4758-9962-8A91D3D39D3D}" srcOrd="3" destOrd="0" presId="urn:microsoft.com/office/officeart/2018/2/layout/IconCircleList"/>
    <dgm:cxn modelId="{D3825F2F-98C5-4F69-9838-11D24B1C3126}" type="presParOf" srcId="{1DE04721-A917-48D5-A8F7-94302C7FFE8F}" destId="{69BF9D60-D5F2-46F8-A6B7-D2B540F83E6C}" srcOrd="3" destOrd="0" presId="urn:microsoft.com/office/officeart/2018/2/layout/IconCircleList"/>
    <dgm:cxn modelId="{85EE04B3-CB46-4CEF-9C23-D11E79DE6D7B}" type="presParOf" srcId="{1DE04721-A917-48D5-A8F7-94302C7FFE8F}" destId="{CE56E08A-D567-4F47-8C8A-146D945DEF25}" srcOrd="4" destOrd="0" presId="urn:microsoft.com/office/officeart/2018/2/layout/IconCircleList"/>
    <dgm:cxn modelId="{419082A1-D17B-4689-A239-ADD91B263B1E}" type="presParOf" srcId="{CE56E08A-D567-4F47-8C8A-146D945DEF25}" destId="{40E77824-B80C-447A-AB80-17DB55C7E349}" srcOrd="0" destOrd="0" presId="urn:microsoft.com/office/officeart/2018/2/layout/IconCircleList"/>
    <dgm:cxn modelId="{7E4F188F-9E4B-4901-A865-6443B5257991}" type="presParOf" srcId="{CE56E08A-D567-4F47-8C8A-146D945DEF25}" destId="{98DB327C-299E-4CFF-BDC0-A809A2071828}" srcOrd="1" destOrd="0" presId="urn:microsoft.com/office/officeart/2018/2/layout/IconCircleList"/>
    <dgm:cxn modelId="{C5069A3B-D2FC-4082-A643-6E60F10A7255}" type="presParOf" srcId="{CE56E08A-D567-4F47-8C8A-146D945DEF25}" destId="{1D88D7C8-86C8-4A27-AF93-9C6069A89C58}" srcOrd="2" destOrd="0" presId="urn:microsoft.com/office/officeart/2018/2/layout/IconCircleList"/>
    <dgm:cxn modelId="{1BC0E1FD-9409-423C-B20A-2EB62A9DC69A}" type="presParOf" srcId="{CE56E08A-D567-4F47-8C8A-146D945DEF25}" destId="{EEF6FC5B-31CF-4144-AA33-502FA8F73CF5}" srcOrd="3" destOrd="0" presId="urn:microsoft.com/office/officeart/2018/2/layout/IconCircleList"/>
    <dgm:cxn modelId="{1948B7E8-527B-41B2-ACAD-9F51E41B70C6}" type="presParOf" srcId="{1DE04721-A917-48D5-A8F7-94302C7FFE8F}" destId="{E6659986-B22E-4E4C-929D-975774318EEC}" srcOrd="5" destOrd="0" presId="urn:microsoft.com/office/officeart/2018/2/layout/IconCircleList"/>
    <dgm:cxn modelId="{204F6286-DB85-46C7-9327-6808DECFD6B0}" type="presParOf" srcId="{1DE04721-A917-48D5-A8F7-94302C7FFE8F}" destId="{A41B5807-51BA-4CF0-AB48-01BFF57A0BA2}" srcOrd="6" destOrd="0" presId="urn:microsoft.com/office/officeart/2018/2/layout/IconCircleList"/>
    <dgm:cxn modelId="{0FAC3D2F-6A09-411F-8651-052CC211AAC3}" type="presParOf" srcId="{A41B5807-51BA-4CF0-AB48-01BFF57A0BA2}" destId="{20166DFC-AEA3-4360-853B-E6C830C5DAEC}" srcOrd="0" destOrd="0" presId="urn:microsoft.com/office/officeart/2018/2/layout/IconCircleList"/>
    <dgm:cxn modelId="{57279646-50D2-45CC-B6A0-9AF4E1BDE5BE}" type="presParOf" srcId="{A41B5807-51BA-4CF0-AB48-01BFF57A0BA2}" destId="{07EA885E-CBB3-4E71-9A6E-5204D966B343}" srcOrd="1" destOrd="0" presId="urn:microsoft.com/office/officeart/2018/2/layout/IconCircleList"/>
    <dgm:cxn modelId="{DE5A4581-4A46-4BB3-924D-3C91BAADF5B2}" type="presParOf" srcId="{A41B5807-51BA-4CF0-AB48-01BFF57A0BA2}" destId="{A5EF5A56-2012-4BE9-88A1-162B3F322CFF}" srcOrd="2" destOrd="0" presId="urn:microsoft.com/office/officeart/2018/2/layout/IconCircleList"/>
    <dgm:cxn modelId="{FEA828CC-957F-484D-B063-2A5C2BB2637F}" type="presParOf" srcId="{A41B5807-51BA-4CF0-AB48-01BFF57A0BA2}" destId="{3A06D19C-0AD5-4E10-ADA6-D9D1E900AC6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D40245A-577C-47E5-8A61-70799CAB962C}"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D8599DB0-1EBC-454C-ABBA-55AF97C813F9}">
      <dgm:prSet/>
      <dgm:spPr/>
      <dgm:t>
        <a:bodyPr/>
        <a:lstStyle/>
        <a:p>
          <a:pPr>
            <a:lnSpc>
              <a:spcPct val="100000"/>
            </a:lnSpc>
          </a:pPr>
          <a:r>
            <a:rPr lang="en-GB"/>
            <a:t>Rules that govern our society. </a:t>
          </a:r>
          <a:endParaRPr lang="en-US"/>
        </a:p>
      </dgm:t>
    </dgm:pt>
    <dgm:pt modelId="{DA6D5F28-4517-491B-91AB-1A2941430512}" type="parTrans" cxnId="{F19C7270-FFC6-4C27-BC7C-BA73747E6C0F}">
      <dgm:prSet/>
      <dgm:spPr/>
      <dgm:t>
        <a:bodyPr/>
        <a:lstStyle/>
        <a:p>
          <a:endParaRPr lang="en-US"/>
        </a:p>
      </dgm:t>
    </dgm:pt>
    <dgm:pt modelId="{060CE45F-0FB1-4FAD-ABEA-B0DDCF4F7CD1}" type="sibTrans" cxnId="{F19C7270-FFC6-4C27-BC7C-BA73747E6C0F}">
      <dgm:prSet/>
      <dgm:spPr/>
      <dgm:t>
        <a:bodyPr/>
        <a:lstStyle/>
        <a:p>
          <a:pPr>
            <a:lnSpc>
              <a:spcPct val="100000"/>
            </a:lnSpc>
          </a:pPr>
          <a:endParaRPr lang="en-US"/>
        </a:p>
      </dgm:t>
    </dgm:pt>
    <dgm:pt modelId="{0C293092-E95E-47B1-8389-415639242075}">
      <dgm:prSet/>
      <dgm:spPr/>
      <dgm:t>
        <a:bodyPr/>
        <a:lstStyle/>
        <a:p>
          <a:pPr>
            <a:lnSpc>
              <a:spcPct val="100000"/>
            </a:lnSpc>
          </a:pPr>
          <a:r>
            <a:rPr lang="en-GB"/>
            <a:t>Number of different types. </a:t>
          </a:r>
          <a:endParaRPr lang="en-US"/>
        </a:p>
      </dgm:t>
    </dgm:pt>
    <dgm:pt modelId="{210BEF0E-698F-46C8-9BB9-91EC2B52BC08}" type="parTrans" cxnId="{C7B0F164-6D1E-41C8-9F75-024EA23D697B}">
      <dgm:prSet/>
      <dgm:spPr/>
      <dgm:t>
        <a:bodyPr/>
        <a:lstStyle/>
        <a:p>
          <a:endParaRPr lang="en-US"/>
        </a:p>
      </dgm:t>
    </dgm:pt>
    <dgm:pt modelId="{62BDA9B9-808D-4055-8757-A5239876D3A0}" type="sibTrans" cxnId="{C7B0F164-6D1E-41C8-9F75-024EA23D697B}">
      <dgm:prSet/>
      <dgm:spPr/>
      <dgm:t>
        <a:bodyPr/>
        <a:lstStyle/>
        <a:p>
          <a:pPr>
            <a:lnSpc>
              <a:spcPct val="100000"/>
            </a:lnSpc>
          </a:pPr>
          <a:endParaRPr lang="en-US"/>
        </a:p>
      </dgm:t>
    </dgm:pt>
    <dgm:pt modelId="{3729A032-9772-456C-A385-E61A015EB2B3}">
      <dgm:prSet/>
      <dgm:spPr/>
      <dgm:t>
        <a:bodyPr/>
        <a:lstStyle/>
        <a:p>
          <a:pPr>
            <a:lnSpc>
              <a:spcPct val="100000"/>
            </a:lnSpc>
          </a:pPr>
          <a:r>
            <a:rPr lang="en-GB"/>
            <a:t>We are going to focus on Primary and Secondary legislation. </a:t>
          </a:r>
          <a:endParaRPr lang="en-US"/>
        </a:p>
      </dgm:t>
    </dgm:pt>
    <dgm:pt modelId="{D30DE4A2-A19D-479A-AF4A-3595D5221F08}" type="parTrans" cxnId="{BE9588A6-3BEA-4480-B0E7-1042033B8623}">
      <dgm:prSet/>
      <dgm:spPr/>
      <dgm:t>
        <a:bodyPr/>
        <a:lstStyle/>
        <a:p>
          <a:endParaRPr lang="en-US"/>
        </a:p>
      </dgm:t>
    </dgm:pt>
    <dgm:pt modelId="{DF8AE417-6056-4E2B-9BDF-1C20369DE7DF}" type="sibTrans" cxnId="{BE9588A6-3BEA-4480-B0E7-1042033B8623}">
      <dgm:prSet/>
      <dgm:spPr/>
      <dgm:t>
        <a:bodyPr/>
        <a:lstStyle/>
        <a:p>
          <a:pPr>
            <a:lnSpc>
              <a:spcPct val="100000"/>
            </a:lnSpc>
          </a:pPr>
          <a:endParaRPr lang="en-US"/>
        </a:p>
      </dgm:t>
    </dgm:pt>
    <dgm:pt modelId="{263950C5-02DB-46B5-883B-BC7A4CD2A8DC}">
      <dgm:prSet/>
      <dgm:spPr/>
      <dgm:t>
        <a:bodyPr/>
        <a:lstStyle/>
        <a:p>
          <a:pPr>
            <a:lnSpc>
              <a:spcPct val="100000"/>
            </a:lnSpc>
          </a:pPr>
          <a:r>
            <a:rPr lang="en-GB"/>
            <a:t>What is the difference?</a:t>
          </a:r>
          <a:endParaRPr lang="en-US"/>
        </a:p>
      </dgm:t>
    </dgm:pt>
    <dgm:pt modelId="{9B1F6919-4CF3-40E2-8AB2-62DB413EA89B}" type="parTrans" cxnId="{40E457D2-3CF0-41BB-9947-849680C13A31}">
      <dgm:prSet/>
      <dgm:spPr/>
      <dgm:t>
        <a:bodyPr/>
        <a:lstStyle/>
        <a:p>
          <a:endParaRPr lang="en-US"/>
        </a:p>
      </dgm:t>
    </dgm:pt>
    <dgm:pt modelId="{982FAF0F-6D0D-457D-B761-1D6C04D73D82}" type="sibTrans" cxnId="{40E457D2-3CF0-41BB-9947-849680C13A31}">
      <dgm:prSet/>
      <dgm:spPr/>
      <dgm:t>
        <a:bodyPr/>
        <a:lstStyle/>
        <a:p>
          <a:endParaRPr lang="en-US"/>
        </a:p>
      </dgm:t>
    </dgm:pt>
    <dgm:pt modelId="{2924D075-44D9-4098-B4FD-0ADD49A3FD14}" type="pres">
      <dgm:prSet presAssocID="{DD40245A-577C-47E5-8A61-70799CAB962C}" presName="root" presStyleCnt="0">
        <dgm:presLayoutVars>
          <dgm:dir/>
          <dgm:resizeHandles val="exact"/>
        </dgm:presLayoutVars>
      </dgm:prSet>
      <dgm:spPr/>
    </dgm:pt>
    <dgm:pt modelId="{8C9182F1-DDE7-4D06-9E48-AA740046AB49}" type="pres">
      <dgm:prSet presAssocID="{DD40245A-577C-47E5-8A61-70799CAB962C}" presName="container" presStyleCnt="0">
        <dgm:presLayoutVars>
          <dgm:dir/>
          <dgm:resizeHandles val="exact"/>
        </dgm:presLayoutVars>
      </dgm:prSet>
      <dgm:spPr/>
    </dgm:pt>
    <dgm:pt modelId="{F9C8261B-17D1-4C86-839D-B8B56CC3AA2E}" type="pres">
      <dgm:prSet presAssocID="{D8599DB0-1EBC-454C-ABBA-55AF97C813F9}" presName="compNode" presStyleCnt="0"/>
      <dgm:spPr/>
    </dgm:pt>
    <dgm:pt modelId="{F872AD7F-DEF0-447B-AFA5-56914D30A02C}" type="pres">
      <dgm:prSet presAssocID="{D8599DB0-1EBC-454C-ABBA-55AF97C813F9}" presName="iconBgRect" presStyleLbl="bgShp" presStyleIdx="0" presStyleCnt="4"/>
      <dgm:spPr/>
    </dgm:pt>
    <dgm:pt modelId="{8AEF10C6-E0EA-40DF-8113-E40EB4371842}" type="pres">
      <dgm:prSet presAssocID="{D8599DB0-1EBC-454C-ABBA-55AF97C813F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avel"/>
        </a:ext>
      </dgm:extLst>
    </dgm:pt>
    <dgm:pt modelId="{68091BB2-5E69-4982-9B83-7A03F5FFE876}" type="pres">
      <dgm:prSet presAssocID="{D8599DB0-1EBC-454C-ABBA-55AF97C813F9}" presName="spaceRect" presStyleCnt="0"/>
      <dgm:spPr/>
    </dgm:pt>
    <dgm:pt modelId="{E81EC90C-F766-402B-A866-852B1D30A194}" type="pres">
      <dgm:prSet presAssocID="{D8599DB0-1EBC-454C-ABBA-55AF97C813F9}" presName="textRect" presStyleLbl="revTx" presStyleIdx="0" presStyleCnt="4">
        <dgm:presLayoutVars>
          <dgm:chMax val="1"/>
          <dgm:chPref val="1"/>
        </dgm:presLayoutVars>
      </dgm:prSet>
      <dgm:spPr/>
    </dgm:pt>
    <dgm:pt modelId="{9914B74E-B1C0-4261-9F58-C3237DD37896}" type="pres">
      <dgm:prSet presAssocID="{060CE45F-0FB1-4FAD-ABEA-B0DDCF4F7CD1}" presName="sibTrans" presStyleLbl="sibTrans2D1" presStyleIdx="0" presStyleCnt="0"/>
      <dgm:spPr/>
    </dgm:pt>
    <dgm:pt modelId="{A41E64DF-6B3C-4963-84C3-6FEE13A1E4DC}" type="pres">
      <dgm:prSet presAssocID="{0C293092-E95E-47B1-8389-415639242075}" presName="compNode" presStyleCnt="0"/>
      <dgm:spPr/>
    </dgm:pt>
    <dgm:pt modelId="{AC7F29FC-F428-44CA-8528-453B7364F626}" type="pres">
      <dgm:prSet presAssocID="{0C293092-E95E-47B1-8389-415639242075}" presName="iconBgRect" presStyleLbl="bgShp" presStyleIdx="1" presStyleCnt="4"/>
      <dgm:spPr/>
    </dgm:pt>
    <dgm:pt modelId="{AADD6845-61F8-4889-9E30-A66E4ACAB82A}" type="pres">
      <dgm:prSet presAssocID="{0C293092-E95E-47B1-8389-41563924207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thematics"/>
        </a:ext>
      </dgm:extLst>
    </dgm:pt>
    <dgm:pt modelId="{513A63DA-C377-4234-8F3C-F4DA7D9A2925}" type="pres">
      <dgm:prSet presAssocID="{0C293092-E95E-47B1-8389-415639242075}" presName="spaceRect" presStyleCnt="0"/>
      <dgm:spPr/>
    </dgm:pt>
    <dgm:pt modelId="{0CB0FA3E-B544-4D70-9868-390989B33E2A}" type="pres">
      <dgm:prSet presAssocID="{0C293092-E95E-47B1-8389-415639242075}" presName="textRect" presStyleLbl="revTx" presStyleIdx="1" presStyleCnt="4">
        <dgm:presLayoutVars>
          <dgm:chMax val="1"/>
          <dgm:chPref val="1"/>
        </dgm:presLayoutVars>
      </dgm:prSet>
      <dgm:spPr/>
    </dgm:pt>
    <dgm:pt modelId="{16E5F2CC-08A4-489E-8A83-EF38737AD0F8}" type="pres">
      <dgm:prSet presAssocID="{62BDA9B9-808D-4055-8757-A5239876D3A0}" presName="sibTrans" presStyleLbl="sibTrans2D1" presStyleIdx="0" presStyleCnt="0"/>
      <dgm:spPr/>
    </dgm:pt>
    <dgm:pt modelId="{4DEE5541-F0D9-4C3D-BA6A-0E8C11004214}" type="pres">
      <dgm:prSet presAssocID="{3729A032-9772-456C-A385-E61A015EB2B3}" presName="compNode" presStyleCnt="0"/>
      <dgm:spPr/>
    </dgm:pt>
    <dgm:pt modelId="{FE4322B4-F198-4C87-965D-80DE58FC505A}" type="pres">
      <dgm:prSet presAssocID="{3729A032-9772-456C-A385-E61A015EB2B3}" presName="iconBgRect" presStyleLbl="bgShp" presStyleIdx="2" presStyleCnt="4"/>
      <dgm:spPr/>
    </dgm:pt>
    <dgm:pt modelId="{30E1D83A-C0FF-4D8A-AD4C-5F5C58075069}" type="pres">
      <dgm:prSet presAssocID="{3729A032-9772-456C-A385-E61A015EB2B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cales of Justice"/>
        </a:ext>
      </dgm:extLst>
    </dgm:pt>
    <dgm:pt modelId="{2D416B85-7325-4C90-B745-079F86AD6DB1}" type="pres">
      <dgm:prSet presAssocID="{3729A032-9772-456C-A385-E61A015EB2B3}" presName="spaceRect" presStyleCnt="0"/>
      <dgm:spPr/>
    </dgm:pt>
    <dgm:pt modelId="{7FF6973B-AE5E-45A1-8268-5CC8B95994A4}" type="pres">
      <dgm:prSet presAssocID="{3729A032-9772-456C-A385-E61A015EB2B3}" presName="textRect" presStyleLbl="revTx" presStyleIdx="2" presStyleCnt="4">
        <dgm:presLayoutVars>
          <dgm:chMax val="1"/>
          <dgm:chPref val="1"/>
        </dgm:presLayoutVars>
      </dgm:prSet>
      <dgm:spPr/>
    </dgm:pt>
    <dgm:pt modelId="{447FF29B-4DDE-4B7B-99C7-1EB81E48B133}" type="pres">
      <dgm:prSet presAssocID="{DF8AE417-6056-4E2B-9BDF-1C20369DE7DF}" presName="sibTrans" presStyleLbl="sibTrans2D1" presStyleIdx="0" presStyleCnt="0"/>
      <dgm:spPr/>
    </dgm:pt>
    <dgm:pt modelId="{EDE895F7-CAFA-489D-AFA3-D0E9267A647E}" type="pres">
      <dgm:prSet presAssocID="{263950C5-02DB-46B5-883B-BC7A4CD2A8DC}" presName="compNode" presStyleCnt="0"/>
      <dgm:spPr/>
    </dgm:pt>
    <dgm:pt modelId="{2B3664E0-EEAF-4D46-8819-0769FEDE114B}" type="pres">
      <dgm:prSet presAssocID="{263950C5-02DB-46B5-883B-BC7A4CD2A8DC}" presName="iconBgRect" presStyleLbl="bgShp" presStyleIdx="3" presStyleCnt="4"/>
      <dgm:spPr/>
    </dgm:pt>
    <dgm:pt modelId="{B12830E9-485C-4EEC-BE0B-847CF5E4AD87}" type="pres">
      <dgm:prSet presAssocID="{263950C5-02DB-46B5-883B-BC7A4CD2A8D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Questions"/>
        </a:ext>
      </dgm:extLst>
    </dgm:pt>
    <dgm:pt modelId="{57636281-B31E-4A62-A15E-F481FD6F5417}" type="pres">
      <dgm:prSet presAssocID="{263950C5-02DB-46B5-883B-BC7A4CD2A8DC}" presName="spaceRect" presStyleCnt="0"/>
      <dgm:spPr/>
    </dgm:pt>
    <dgm:pt modelId="{93720A8E-573D-44FD-A9DF-8681CB02D74A}" type="pres">
      <dgm:prSet presAssocID="{263950C5-02DB-46B5-883B-BC7A4CD2A8DC}" presName="textRect" presStyleLbl="revTx" presStyleIdx="3" presStyleCnt="4">
        <dgm:presLayoutVars>
          <dgm:chMax val="1"/>
          <dgm:chPref val="1"/>
        </dgm:presLayoutVars>
      </dgm:prSet>
      <dgm:spPr/>
    </dgm:pt>
  </dgm:ptLst>
  <dgm:cxnLst>
    <dgm:cxn modelId="{B1319301-50E2-4809-BCE2-7FA9CF66D587}" type="presOf" srcId="{62BDA9B9-808D-4055-8757-A5239876D3A0}" destId="{16E5F2CC-08A4-489E-8A83-EF38737AD0F8}" srcOrd="0" destOrd="0" presId="urn:microsoft.com/office/officeart/2018/2/layout/IconCircleList"/>
    <dgm:cxn modelId="{C1D1312C-5511-45B9-9913-FB4BABC87A41}" type="presOf" srcId="{060CE45F-0FB1-4FAD-ABEA-B0DDCF4F7CD1}" destId="{9914B74E-B1C0-4261-9F58-C3237DD37896}" srcOrd="0" destOrd="0" presId="urn:microsoft.com/office/officeart/2018/2/layout/IconCircleList"/>
    <dgm:cxn modelId="{1BE68B32-BB08-4346-A6C8-F6EB5B2AA319}" type="presOf" srcId="{0C293092-E95E-47B1-8389-415639242075}" destId="{0CB0FA3E-B544-4D70-9868-390989B33E2A}" srcOrd="0" destOrd="0" presId="urn:microsoft.com/office/officeart/2018/2/layout/IconCircleList"/>
    <dgm:cxn modelId="{68BE5660-A552-4E9E-AF39-20C89D965427}" type="presOf" srcId="{3729A032-9772-456C-A385-E61A015EB2B3}" destId="{7FF6973B-AE5E-45A1-8268-5CC8B95994A4}" srcOrd="0" destOrd="0" presId="urn:microsoft.com/office/officeart/2018/2/layout/IconCircleList"/>
    <dgm:cxn modelId="{C7B0F164-6D1E-41C8-9F75-024EA23D697B}" srcId="{DD40245A-577C-47E5-8A61-70799CAB962C}" destId="{0C293092-E95E-47B1-8389-415639242075}" srcOrd="1" destOrd="0" parTransId="{210BEF0E-698F-46C8-9BB9-91EC2B52BC08}" sibTransId="{62BDA9B9-808D-4055-8757-A5239876D3A0}"/>
    <dgm:cxn modelId="{F19C7270-FFC6-4C27-BC7C-BA73747E6C0F}" srcId="{DD40245A-577C-47E5-8A61-70799CAB962C}" destId="{D8599DB0-1EBC-454C-ABBA-55AF97C813F9}" srcOrd="0" destOrd="0" parTransId="{DA6D5F28-4517-491B-91AB-1A2941430512}" sibTransId="{060CE45F-0FB1-4FAD-ABEA-B0DDCF4F7CD1}"/>
    <dgm:cxn modelId="{A79B147F-2E89-4ADD-9E5F-1790ED700DBC}" type="presOf" srcId="{D8599DB0-1EBC-454C-ABBA-55AF97C813F9}" destId="{E81EC90C-F766-402B-A866-852B1D30A194}" srcOrd="0" destOrd="0" presId="urn:microsoft.com/office/officeart/2018/2/layout/IconCircleList"/>
    <dgm:cxn modelId="{BE9588A6-3BEA-4480-B0E7-1042033B8623}" srcId="{DD40245A-577C-47E5-8A61-70799CAB962C}" destId="{3729A032-9772-456C-A385-E61A015EB2B3}" srcOrd="2" destOrd="0" parTransId="{D30DE4A2-A19D-479A-AF4A-3595D5221F08}" sibTransId="{DF8AE417-6056-4E2B-9BDF-1C20369DE7DF}"/>
    <dgm:cxn modelId="{66CBB3C1-2BDB-4F7E-A163-11B6631A9EDE}" type="presOf" srcId="{263950C5-02DB-46B5-883B-BC7A4CD2A8DC}" destId="{93720A8E-573D-44FD-A9DF-8681CB02D74A}" srcOrd="0" destOrd="0" presId="urn:microsoft.com/office/officeart/2018/2/layout/IconCircleList"/>
    <dgm:cxn modelId="{6E7B0FC2-2178-4E45-8030-D044F5398B07}" type="presOf" srcId="{DF8AE417-6056-4E2B-9BDF-1C20369DE7DF}" destId="{447FF29B-4DDE-4B7B-99C7-1EB81E48B133}" srcOrd="0" destOrd="0" presId="urn:microsoft.com/office/officeart/2018/2/layout/IconCircleList"/>
    <dgm:cxn modelId="{533BDECF-BA12-4833-BA50-BCE9C163C730}" type="presOf" srcId="{DD40245A-577C-47E5-8A61-70799CAB962C}" destId="{2924D075-44D9-4098-B4FD-0ADD49A3FD14}" srcOrd="0" destOrd="0" presId="urn:microsoft.com/office/officeart/2018/2/layout/IconCircleList"/>
    <dgm:cxn modelId="{40E457D2-3CF0-41BB-9947-849680C13A31}" srcId="{DD40245A-577C-47E5-8A61-70799CAB962C}" destId="{263950C5-02DB-46B5-883B-BC7A4CD2A8DC}" srcOrd="3" destOrd="0" parTransId="{9B1F6919-4CF3-40E2-8AB2-62DB413EA89B}" sibTransId="{982FAF0F-6D0D-457D-B761-1D6C04D73D82}"/>
    <dgm:cxn modelId="{86DC3FC3-F9B2-4988-9526-C74C9885D7FB}" type="presParOf" srcId="{2924D075-44D9-4098-B4FD-0ADD49A3FD14}" destId="{8C9182F1-DDE7-4D06-9E48-AA740046AB49}" srcOrd="0" destOrd="0" presId="urn:microsoft.com/office/officeart/2018/2/layout/IconCircleList"/>
    <dgm:cxn modelId="{68DF11F8-07C8-4E85-AC04-5188382066E6}" type="presParOf" srcId="{8C9182F1-DDE7-4D06-9E48-AA740046AB49}" destId="{F9C8261B-17D1-4C86-839D-B8B56CC3AA2E}" srcOrd="0" destOrd="0" presId="urn:microsoft.com/office/officeart/2018/2/layout/IconCircleList"/>
    <dgm:cxn modelId="{3AE544F7-1EFF-447B-BACD-B628E60C4328}" type="presParOf" srcId="{F9C8261B-17D1-4C86-839D-B8B56CC3AA2E}" destId="{F872AD7F-DEF0-447B-AFA5-56914D30A02C}" srcOrd="0" destOrd="0" presId="urn:microsoft.com/office/officeart/2018/2/layout/IconCircleList"/>
    <dgm:cxn modelId="{4F79A8F2-7EEB-488A-BDD8-C1392C43808C}" type="presParOf" srcId="{F9C8261B-17D1-4C86-839D-B8B56CC3AA2E}" destId="{8AEF10C6-E0EA-40DF-8113-E40EB4371842}" srcOrd="1" destOrd="0" presId="urn:microsoft.com/office/officeart/2018/2/layout/IconCircleList"/>
    <dgm:cxn modelId="{DF00131D-5B19-4C7A-AAEC-4D115435D396}" type="presParOf" srcId="{F9C8261B-17D1-4C86-839D-B8B56CC3AA2E}" destId="{68091BB2-5E69-4982-9B83-7A03F5FFE876}" srcOrd="2" destOrd="0" presId="urn:microsoft.com/office/officeart/2018/2/layout/IconCircleList"/>
    <dgm:cxn modelId="{2AFD0693-A44B-4D15-B0C4-00F9444B1983}" type="presParOf" srcId="{F9C8261B-17D1-4C86-839D-B8B56CC3AA2E}" destId="{E81EC90C-F766-402B-A866-852B1D30A194}" srcOrd="3" destOrd="0" presId="urn:microsoft.com/office/officeart/2018/2/layout/IconCircleList"/>
    <dgm:cxn modelId="{EC59F0A4-9A2A-41BC-8AB9-0BC5A802D591}" type="presParOf" srcId="{8C9182F1-DDE7-4D06-9E48-AA740046AB49}" destId="{9914B74E-B1C0-4261-9F58-C3237DD37896}" srcOrd="1" destOrd="0" presId="urn:microsoft.com/office/officeart/2018/2/layout/IconCircleList"/>
    <dgm:cxn modelId="{41A90559-CA63-419F-B1D3-2BB48CB04263}" type="presParOf" srcId="{8C9182F1-DDE7-4D06-9E48-AA740046AB49}" destId="{A41E64DF-6B3C-4963-84C3-6FEE13A1E4DC}" srcOrd="2" destOrd="0" presId="urn:microsoft.com/office/officeart/2018/2/layout/IconCircleList"/>
    <dgm:cxn modelId="{94B480F6-8116-448F-9004-BEC81BBABDCB}" type="presParOf" srcId="{A41E64DF-6B3C-4963-84C3-6FEE13A1E4DC}" destId="{AC7F29FC-F428-44CA-8528-453B7364F626}" srcOrd="0" destOrd="0" presId="urn:microsoft.com/office/officeart/2018/2/layout/IconCircleList"/>
    <dgm:cxn modelId="{C9FA5934-BBD0-4060-9C86-34542E98E41B}" type="presParOf" srcId="{A41E64DF-6B3C-4963-84C3-6FEE13A1E4DC}" destId="{AADD6845-61F8-4889-9E30-A66E4ACAB82A}" srcOrd="1" destOrd="0" presId="urn:microsoft.com/office/officeart/2018/2/layout/IconCircleList"/>
    <dgm:cxn modelId="{73E7683E-809B-4CFF-A5B8-8CEEF9191FAF}" type="presParOf" srcId="{A41E64DF-6B3C-4963-84C3-6FEE13A1E4DC}" destId="{513A63DA-C377-4234-8F3C-F4DA7D9A2925}" srcOrd="2" destOrd="0" presId="urn:microsoft.com/office/officeart/2018/2/layout/IconCircleList"/>
    <dgm:cxn modelId="{175076E0-9B62-4490-B6FE-90D2455C97E0}" type="presParOf" srcId="{A41E64DF-6B3C-4963-84C3-6FEE13A1E4DC}" destId="{0CB0FA3E-B544-4D70-9868-390989B33E2A}" srcOrd="3" destOrd="0" presId="urn:microsoft.com/office/officeart/2018/2/layout/IconCircleList"/>
    <dgm:cxn modelId="{1A503211-394E-4260-A10C-3020788FE598}" type="presParOf" srcId="{8C9182F1-DDE7-4D06-9E48-AA740046AB49}" destId="{16E5F2CC-08A4-489E-8A83-EF38737AD0F8}" srcOrd="3" destOrd="0" presId="urn:microsoft.com/office/officeart/2018/2/layout/IconCircleList"/>
    <dgm:cxn modelId="{B4BE25E2-FD0C-44DD-B894-D4B794764BC4}" type="presParOf" srcId="{8C9182F1-DDE7-4D06-9E48-AA740046AB49}" destId="{4DEE5541-F0D9-4C3D-BA6A-0E8C11004214}" srcOrd="4" destOrd="0" presId="urn:microsoft.com/office/officeart/2018/2/layout/IconCircleList"/>
    <dgm:cxn modelId="{40D8F40E-FD7F-4E9A-8F94-44389D02EDEA}" type="presParOf" srcId="{4DEE5541-F0D9-4C3D-BA6A-0E8C11004214}" destId="{FE4322B4-F198-4C87-965D-80DE58FC505A}" srcOrd="0" destOrd="0" presId="urn:microsoft.com/office/officeart/2018/2/layout/IconCircleList"/>
    <dgm:cxn modelId="{17175F24-8D44-4CBC-A7F1-EFD00B048CBC}" type="presParOf" srcId="{4DEE5541-F0D9-4C3D-BA6A-0E8C11004214}" destId="{30E1D83A-C0FF-4D8A-AD4C-5F5C58075069}" srcOrd="1" destOrd="0" presId="urn:microsoft.com/office/officeart/2018/2/layout/IconCircleList"/>
    <dgm:cxn modelId="{48888C0A-6EF8-4513-807C-9F68E32978DB}" type="presParOf" srcId="{4DEE5541-F0D9-4C3D-BA6A-0E8C11004214}" destId="{2D416B85-7325-4C90-B745-079F86AD6DB1}" srcOrd="2" destOrd="0" presId="urn:microsoft.com/office/officeart/2018/2/layout/IconCircleList"/>
    <dgm:cxn modelId="{A0B9969E-6CBE-4251-867E-E9A6551993D4}" type="presParOf" srcId="{4DEE5541-F0D9-4C3D-BA6A-0E8C11004214}" destId="{7FF6973B-AE5E-45A1-8268-5CC8B95994A4}" srcOrd="3" destOrd="0" presId="urn:microsoft.com/office/officeart/2018/2/layout/IconCircleList"/>
    <dgm:cxn modelId="{BA5ACDB9-70CB-4BF1-8102-87D864ACF6EE}" type="presParOf" srcId="{8C9182F1-DDE7-4D06-9E48-AA740046AB49}" destId="{447FF29B-4DDE-4B7B-99C7-1EB81E48B133}" srcOrd="5" destOrd="0" presId="urn:microsoft.com/office/officeart/2018/2/layout/IconCircleList"/>
    <dgm:cxn modelId="{DDD4CCE6-35E8-4182-879A-8A814F642989}" type="presParOf" srcId="{8C9182F1-DDE7-4D06-9E48-AA740046AB49}" destId="{EDE895F7-CAFA-489D-AFA3-D0E9267A647E}" srcOrd="6" destOrd="0" presId="urn:microsoft.com/office/officeart/2018/2/layout/IconCircleList"/>
    <dgm:cxn modelId="{3F1C3E00-3D07-4520-B790-A25731F0F74F}" type="presParOf" srcId="{EDE895F7-CAFA-489D-AFA3-D0E9267A647E}" destId="{2B3664E0-EEAF-4D46-8819-0769FEDE114B}" srcOrd="0" destOrd="0" presId="urn:microsoft.com/office/officeart/2018/2/layout/IconCircleList"/>
    <dgm:cxn modelId="{9FBE4B3A-6D73-43A8-8C3D-6E33BB33733E}" type="presParOf" srcId="{EDE895F7-CAFA-489D-AFA3-D0E9267A647E}" destId="{B12830E9-485C-4EEC-BE0B-847CF5E4AD87}" srcOrd="1" destOrd="0" presId="urn:microsoft.com/office/officeart/2018/2/layout/IconCircleList"/>
    <dgm:cxn modelId="{BA561939-AC8B-4ED8-B31A-DF1280B53805}" type="presParOf" srcId="{EDE895F7-CAFA-489D-AFA3-D0E9267A647E}" destId="{57636281-B31E-4A62-A15E-F481FD6F5417}" srcOrd="2" destOrd="0" presId="urn:microsoft.com/office/officeart/2018/2/layout/IconCircleList"/>
    <dgm:cxn modelId="{595493F0-962A-4426-8691-99CB50BD8643}" type="presParOf" srcId="{EDE895F7-CAFA-489D-AFA3-D0E9267A647E}" destId="{93720A8E-573D-44FD-A9DF-8681CB02D74A}"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760A04F-8CF4-448C-9D8D-BCF7F2C17BB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76F3C71-8F00-4CF4-B2F1-E5950ED5C70B}">
      <dgm:prSet/>
      <dgm:spPr/>
      <dgm:t>
        <a:bodyPr/>
        <a:lstStyle/>
        <a:p>
          <a:pPr>
            <a:lnSpc>
              <a:spcPct val="100000"/>
            </a:lnSpc>
          </a:pPr>
          <a:r>
            <a:rPr lang="en-GB"/>
            <a:t>Primary legislation is made by parliament. </a:t>
          </a:r>
          <a:endParaRPr lang="en-US"/>
        </a:p>
      </dgm:t>
    </dgm:pt>
    <dgm:pt modelId="{D3BF1806-B8F1-4DA5-876E-FA198D8E4FD6}" type="parTrans" cxnId="{263609C1-EB5F-4FC0-B354-736EA3B84530}">
      <dgm:prSet/>
      <dgm:spPr/>
      <dgm:t>
        <a:bodyPr/>
        <a:lstStyle/>
        <a:p>
          <a:endParaRPr lang="en-US"/>
        </a:p>
      </dgm:t>
    </dgm:pt>
    <dgm:pt modelId="{DEE43026-D7A0-4CD1-AF06-235F27025E4D}" type="sibTrans" cxnId="{263609C1-EB5F-4FC0-B354-736EA3B84530}">
      <dgm:prSet/>
      <dgm:spPr/>
      <dgm:t>
        <a:bodyPr/>
        <a:lstStyle/>
        <a:p>
          <a:endParaRPr lang="en-US"/>
        </a:p>
      </dgm:t>
    </dgm:pt>
    <dgm:pt modelId="{95973422-0924-49BA-BF27-48A16CE84B11}">
      <dgm:prSet/>
      <dgm:spPr/>
      <dgm:t>
        <a:bodyPr/>
        <a:lstStyle/>
        <a:p>
          <a:pPr>
            <a:lnSpc>
              <a:spcPct val="100000"/>
            </a:lnSpc>
          </a:pPr>
          <a:r>
            <a:rPr lang="en-GB"/>
            <a:t>Cannot be questioned. </a:t>
          </a:r>
          <a:endParaRPr lang="en-US"/>
        </a:p>
      </dgm:t>
    </dgm:pt>
    <dgm:pt modelId="{D8623F4F-EAF6-4BEB-8B16-12B1C9706ECE}" type="parTrans" cxnId="{195284AF-FE75-437B-802A-4769B8D3EDE1}">
      <dgm:prSet/>
      <dgm:spPr/>
      <dgm:t>
        <a:bodyPr/>
        <a:lstStyle/>
        <a:p>
          <a:endParaRPr lang="en-US"/>
        </a:p>
      </dgm:t>
    </dgm:pt>
    <dgm:pt modelId="{A6CD3A06-EAED-42ED-B4C1-EF61C5CD852A}" type="sibTrans" cxnId="{195284AF-FE75-437B-802A-4769B8D3EDE1}">
      <dgm:prSet/>
      <dgm:spPr/>
      <dgm:t>
        <a:bodyPr/>
        <a:lstStyle/>
        <a:p>
          <a:endParaRPr lang="en-US"/>
        </a:p>
      </dgm:t>
    </dgm:pt>
    <dgm:pt modelId="{EC3616F9-EE2A-436C-9181-33953BF714ED}">
      <dgm:prSet/>
      <dgm:spPr/>
      <dgm:t>
        <a:bodyPr/>
        <a:lstStyle/>
        <a:p>
          <a:pPr>
            <a:lnSpc>
              <a:spcPct val="100000"/>
            </a:lnSpc>
          </a:pPr>
          <a:r>
            <a:rPr lang="en-GB"/>
            <a:t>Secondary legislation is made by government ministers. </a:t>
          </a:r>
          <a:endParaRPr lang="en-US"/>
        </a:p>
      </dgm:t>
    </dgm:pt>
    <dgm:pt modelId="{5E959A07-8307-4FF0-B904-EFE4B05E46B2}" type="parTrans" cxnId="{AE2808AD-756B-42DF-A828-A197D8ED6564}">
      <dgm:prSet/>
      <dgm:spPr/>
      <dgm:t>
        <a:bodyPr/>
        <a:lstStyle/>
        <a:p>
          <a:endParaRPr lang="en-US"/>
        </a:p>
      </dgm:t>
    </dgm:pt>
    <dgm:pt modelId="{8A37E415-AF47-4911-B78E-230822E8B33E}" type="sibTrans" cxnId="{AE2808AD-756B-42DF-A828-A197D8ED6564}">
      <dgm:prSet/>
      <dgm:spPr/>
      <dgm:t>
        <a:bodyPr/>
        <a:lstStyle/>
        <a:p>
          <a:endParaRPr lang="en-US"/>
        </a:p>
      </dgm:t>
    </dgm:pt>
    <dgm:pt modelId="{AC58F6B8-E06B-443D-B527-0D3A15FA98A7}">
      <dgm:prSet/>
      <dgm:spPr/>
      <dgm:t>
        <a:bodyPr/>
        <a:lstStyle/>
        <a:p>
          <a:pPr>
            <a:lnSpc>
              <a:spcPct val="100000"/>
            </a:lnSpc>
          </a:pPr>
          <a:r>
            <a:rPr lang="en-GB"/>
            <a:t>It can be questioned through processes such as Judicial review. </a:t>
          </a:r>
          <a:endParaRPr lang="en-US"/>
        </a:p>
      </dgm:t>
    </dgm:pt>
    <dgm:pt modelId="{143BE70E-5156-4777-892A-F2A2C2D20352}" type="parTrans" cxnId="{47AFEB17-2DEB-45ED-A24D-1783541EA745}">
      <dgm:prSet/>
      <dgm:spPr/>
      <dgm:t>
        <a:bodyPr/>
        <a:lstStyle/>
        <a:p>
          <a:endParaRPr lang="en-US"/>
        </a:p>
      </dgm:t>
    </dgm:pt>
    <dgm:pt modelId="{2D1C9F68-007F-44F9-8900-4DE0D8C13A3F}" type="sibTrans" cxnId="{47AFEB17-2DEB-45ED-A24D-1783541EA745}">
      <dgm:prSet/>
      <dgm:spPr/>
      <dgm:t>
        <a:bodyPr/>
        <a:lstStyle/>
        <a:p>
          <a:endParaRPr lang="en-US"/>
        </a:p>
      </dgm:t>
    </dgm:pt>
    <dgm:pt modelId="{1E83FBDF-9296-4063-B3E9-B06F33AF4444}" type="pres">
      <dgm:prSet presAssocID="{E760A04F-8CF4-448C-9D8D-BCF7F2C17BBE}" presName="root" presStyleCnt="0">
        <dgm:presLayoutVars>
          <dgm:dir/>
          <dgm:resizeHandles val="exact"/>
        </dgm:presLayoutVars>
      </dgm:prSet>
      <dgm:spPr/>
    </dgm:pt>
    <dgm:pt modelId="{9E07A828-BDE9-495C-8C10-2AE553959390}" type="pres">
      <dgm:prSet presAssocID="{A76F3C71-8F00-4CF4-B2F1-E5950ED5C70B}" presName="compNode" presStyleCnt="0"/>
      <dgm:spPr/>
    </dgm:pt>
    <dgm:pt modelId="{DDE0A763-857F-468C-B02F-5CD4814C2EBB}" type="pres">
      <dgm:prSet presAssocID="{A76F3C71-8F00-4CF4-B2F1-E5950ED5C70B}" presName="bgRect" presStyleLbl="bgShp" presStyleIdx="0" presStyleCnt="4"/>
      <dgm:spPr/>
    </dgm:pt>
    <dgm:pt modelId="{16A5D04C-4401-41B3-A6F1-291E4D2F6507}" type="pres">
      <dgm:prSet presAssocID="{A76F3C71-8F00-4CF4-B2F1-E5950ED5C70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nk"/>
        </a:ext>
      </dgm:extLst>
    </dgm:pt>
    <dgm:pt modelId="{1D85FCE0-03B8-418F-A62F-9E9CA0420E58}" type="pres">
      <dgm:prSet presAssocID="{A76F3C71-8F00-4CF4-B2F1-E5950ED5C70B}" presName="spaceRect" presStyleCnt="0"/>
      <dgm:spPr/>
    </dgm:pt>
    <dgm:pt modelId="{28184993-5137-4D0B-8A45-256D801E2823}" type="pres">
      <dgm:prSet presAssocID="{A76F3C71-8F00-4CF4-B2F1-E5950ED5C70B}" presName="parTx" presStyleLbl="revTx" presStyleIdx="0" presStyleCnt="4">
        <dgm:presLayoutVars>
          <dgm:chMax val="0"/>
          <dgm:chPref val="0"/>
        </dgm:presLayoutVars>
      </dgm:prSet>
      <dgm:spPr/>
    </dgm:pt>
    <dgm:pt modelId="{126152C3-0396-416B-A125-C2F7C07469DF}" type="pres">
      <dgm:prSet presAssocID="{DEE43026-D7A0-4CD1-AF06-235F27025E4D}" presName="sibTrans" presStyleCnt="0"/>
      <dgm:spPr/>
    </dgm:pt>
    <dgm:pt modelId="{CD2EF5C6-E794-4BAA-A23F-58C37D8C7248}" type="pres">
      <dgm:prSet presAssocID="{95973422-0924-49BA-BF27-48A16CE84B11}" presName="compNode" presStyleCnt="0"/>
      <dgm:spPr/>
    </dgm:pt>
    <dgm:pt modelId="{DB445DAC-C05C-4E4F-BE39-7660B3807D2C}" type="pres">
      <dgm:prSet presAssocID="{95973422-0924-49BA-BF27-48A16CE84B11}" presName="bgRect" presStyleLbl="bgShp" presStyleIdx="1" presStyleCnt="4"/>
      <dgm:spPr/>
    </dgm:pt>
    <dgm:pt modelId="{D7C4C099-1AB1-4345-8068-049E04EA6F60}" type="pres">
      <dgm:prSet presAssocID="{95973422-0924-49BA-BF27-48A16CE84B1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estion mark"/>
        </a:ext>
      </dgm:extLst>
    </dgm:pt>
    <dgm:pt modelId="{5D2FD5E9-CC9E-4411-BDCD-F3AEC0D53555}" type="pres">
      <dgm:prSet presAssocID="{95973422-0924-49BA-BF27-48A16CE84B11}" presName="spaceRect" presStyleCnt="0"/>
      <dgm:spPr/>
    </dgm:pt>
    <dgm:pt modelId="{21B0E8E7-D3BC-4F49-BEAD-012FA8B7C8A2}" type="pres">
      <dgm:prSet presAssocID="{95973422-0924-49BA-BF27-48A16CE84B11}" presName="parTx" presStyleLbl="revTx" presStyleIdx="1" presStyleCnt="4">
        <dgm:presLayoutVars>
          <dgm:chMax val="0"/>
          <dgm:chPref val="0"/>
        </dgm:presLayoutVars>
      </dgm:prSet>
      <dgm:spPr/>
    </dgm:pt>
    <dgm:pt modelId="{B1F735E9-E345-4D1E-9538-8E600F4D6A2B}" type="pres">
      <dgm:prSet presAssocID="{A6CD3A06-EAED-42ED-B4C1-EF61C5CD852A}" presName="sibTrans" presStyleCnt="0"/>
      <dgm:spPr/>
    </dgm:pt>
    <dgm:pt modelId="{89A4E23A-0338-466E-A957-651385C3EB05}" type="pres">
      <dgm:prSet presAssocID="{EC3616F9-EE2A-436C-9181-33953BF714ED}" presName="compNode" presStyleCnt="0"/>
      <dgm:spPr/>
    </dgm:pt>
    <dgm:pt modelId="{AA593004-7CD2-4E2C-A7A3-E5914657753B}" type="pres">
      <dgm:prSet presAssocID="{EC3616F9-EE2A-436C-9181-33953BF714ED}" presName="bgRect" presStyleLbl="bgShp" presStyleIdx="2" presStyleCnt="4"/>
      <dgm:spPr/>
    </dgm:pt>
    <dgm:pt modelId="{2DA2DB3C-F879-4660-8C84-BD8016E9FCC0}" type="pres">
      <dgm:prSet presAssocID="{EC3616F9-EE2A-436C-9181-33953BF714E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urt"/>
        </a:ext>
      </dgm:extLst>
    </dgm:pt>
    <dgm:pt modelId="{685445CB-CF4B-4DB3-9EE3-17A1D7C113DF}" type="pres">
      <dgm:prSet presAssocID="{EC3616F9-EE2A-436C-9181-33953BF714ED}" presName="spaceRect" presStyleCnt="0"/>
      <dgm:spPr/>
    </dgm:pt>
    <dgm:pt modelId="{F04126C0-8A55-41F8-A948-3C15D7D0A244}" type="pres">
      <dgm:prSet presAssocID="{EC3616F9-EE2A-436C-9181-33953BF714ED}" presName="parTx" presStyleLbl="revTx" presStyleIdx="2" presStyleCnt="4">
        <dgm:presLayoutVars>
          <dgm:chMax val="0"/>
          <dgm:chPref val="0"/>
        </dgm:presLayoutVars>
      </dgm:prSet>
      <dgm:spPr/>
    </dgm:pt>
    <dgm:pt modelId="{A1215D4E-E851-43D1-813E-4B5F13F4E5D9}" type="pres">
      <dgm:prSet presAssocID="{8A37E415-AF47-4911-B78E-230822E8B33E}" presName="sibTrans" presStyleCnt="0"/>
      <dgm:spPr/>
    </dgm:pt>
    <dgm:pt modelId="{ECBEFDD3-0168-44BD-BB77-13E3D770933A}" type="pres">
      <dgm:prSet presAssocID="{AC58F6B8-E06B-443D-B527-0D3A15FA98A7}" presName="compNode" presStyleCnt="0"/>
      <dgm:spPr/>
    </dgm:pt>
    <dgm:pt modelId="{5FA4D402-C1B3-4F24-8595-74FE1EA36C89}" type="pres">
      <dgm:prSet presAssocID="{AC58F6B8-E06B-443D-B527-0D3A15FA98A7}" presName="bgRect" presStyleLbl="bgShp" presStyleIdx="3" presStyleCnt="4"/>
      <dgm:spPr/>
    </dgm:pt>
    <dgm:pt modelId="{23CBC414-0707-4649-9B3E-65232C82A9EF}" type="pres">
      <dgm:prSet presAssocID="{AC58F6B8-E06B-443D-B527-0D3A15FA98A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avel"/>
        </a:ext>
      </dgm:extLst>
    </dgm:pt>
    <dgm:pt modelId="{67DEDC63-38D2-47D6-B898-3B06BF93AF2A}" type="pres">
      <dgm:prSet presAssocID="{AC58F6B8-E06B-443D-B527-0D3A15FA98A7}" presName="spaceRect" presStyleCnt="0"/>
      <dgm:spPr/>
    </dgm:pt>
    <dgm:pt modelId="{C1A12976-A364-4B1F-A012-82AEFDD961AF}" type="pres">
      <dgm:prSet presAssocID="{AC58F6B8-E06B-443D-B527-0D3A15FA98A7}" presName="parTx" presStyleLbl="revTx" presStyleIdx="3" presStyleCnt="4">
        <dgm:presLayoutVars>
          <dgm:chMax val="0"/>
          <dgm:chPref val="0"/>
        </dgm:presLayoutVars>
      </dgm:prSet>
      <dgm:spPr/>
    </dgm:pt>
  </dgm:ptLst>
  <dgm:cxnLst>
    <dgm:cxn modelId="{47AFEB17-2DEB-45ED-A24D-1783541EA745}" srcId="{E760A04F-8CF4-448C-9D8D-BCF7F2C17BBE}" destId="{AC58F6B8-E06B-443D-B527-0D3A15FA98A7}" srcOrd="3" destOrd="0" parTransId="{143BE70E-5156-4777-892A-F2A2C2D20352}" sibTransId="{2D1C9F68-007F-44F9-8900-4DE0D8C13A3F}"/>
    <dgm:cxn modelId="{2C585235-0C20-4A99-AE67-615A06F4AF53}" type="presOf" srcId="{AC58F6B8-E06B-443D-B527-0D3A15FA98A7}" destId="{C1A12976-A364-4B1F-A012-82AEFDD961AF}" srcOrd="0" destOrd="0" presId="urn:microsoft.com/office/officeart/2018/2/layout/IconVerticalSolidList"/>
    <dgm:cxn modelId="{CDF31842-0B34-43E2-973F-C080337F887D}" type="presOf" srcId="{E760A04F-8CF4-448C-9D8D-BCF7F2C17BBE}" destId="{1E83FBDF-9296-4063-B3E9-B06F33AF4444}" srcOrd="0" destOrd="0" presId="urn:microsoft.com/office/officeart/2018/2/layout/IconVerticalSolidList"/>
    <dgm:cxn modelId="{96B8D275-A60E-48D3-9624-8F936E957DA2}" type="presOf" srcId="{95973422-0924-49BA-BF27-48A16CE84B11}" destId="{21B0E8E7-D3BC-4F49-BEAD-012FA8B7C8A2}" srcOrd="0" destOrd="0" presId="urn:microsoft.com/office/officeart/2018/2/layout/IconVerticalSolidList"/>
    <dgm:cxn modelId="{AE2808AD-756B-42DF-A828-A197D8ED6564}" srcId="{E760A04F-8CF4-448C-9D8D-BCF7F2C17BBE}" destId="{EC3616F9-EE2A-436C-9181-33953BF714ED}" srcOrd="2" destOrd="0" parTransId="{5E959A07-8307-4FF0-B904-EFE4B05E46B2}" sibTransId="{8A37E415-AF47-4911-B78E-230822E8B33E}"/>
    <dgm:cxn modelId="{195284AF-FE75-437B-802A-4769B8D3EDE1}" srcId="{E760A04F-8CF4-448C-9D8D-BCF7F2C17BBE}" destId="{95973422-0924-49BA-BF27-48A16CE84B11}" srcOrd="1" destOrd="0" parTransId="{D8623F4F-EAF6-4BEB-8B16-12B1C9706ECE}" sibTransId="{A6CD3A06-EAED-42ED-B4C1-EF61C5CD852A}"/>
    <dgm:cxn modelId="{263609C1-EB5F-4FC0-B354-736EA3B84530}" srcId="{E760A04F-8CF4-448C-9D8D-BCF7F2C17BBE}" destId="{A76F3C71-8F00-4CF4-B2F1-E5950ED5C70B}" srcOrd="0" destOrd="0" parTransId="{D3BF1806-B8F1-4DA5-876E-FA198D8E4FD6}" sibTransId="{DEE43026-D7A0-4CD1-AF06-235F27025E4D}"/>
    <dgm:cxn modelId="{D1AEEDD1-81CF-410B-89D9-F06422C42E09}" type="presOf" srcId="{A76F3C71-8F00-4CF4-B2F1-E5950ED5C70B}" destId="{28184993-5137-4D0B-8A45-256D801E2823}" srcOrd="0" destOrd="0" presId="urn:microsoft.com/office/officeart/2018/2/layout/IconVerticalSolidList"/>
    <dgm:cxn modelId="{869C6FF9-E92F-4481-AA93-B3558934FBEF}" type="presOf" srcId="{EC3616F9-EE2A-436C-9181-33953BF714ED}" destId="{F04126C0-8A55-41F8-A948-3C15D7D0A244}" srcOrd="0" destOrd="0" presId="urn:microsoft.com/office/officeart/2018/2/layout/IconVerticalSolidList"/>
    <dgm:cxn modelId="{9992C7C3-6C95-4337-A403-FFF063E40F50}" type="presParOf" srcId="{1E83FBDF-9296-4063-B3E9-B06F33AF4444}" destId="{9E07A828-BDE9-495C-8C10-2AE553959390}" srcOrd="0" destOrd="0" presId="urn:microsoft.com/office/officeart/2018/2/layout/IconVerticalSolidList"/>
    <dgm:cxn modelId="{C6A12B9D-F447-4357-A528-5294487148CA}" type="presParOf" srcId="{9E07A828-BDE9-495C-8C10-2AE553959390}" destId="{DDE0A763-857F-468C-B02F-5CD4814C2EBB}" srcOrd="0" destOrd="0" presId="urn:microsoft.com/office/officeart/2018/2/layout/IconVerticalSolidList"/>
    <dgm:cxn modelId="{CAF51520-C8B2-437C-AA13-0C95D66CC40F}" type="presParOf" srcId="{9E07A828-BDE9-495C-8C10-2AE553959390}" destId="{16A5D04C-4401-41B3-A6F1-291E4D2F6507}" srcOrd="1" destOrd="0" presId="urn:microsoft.com/office/officeart/2018/2/layout/IconVerticalSolidList"/>
    <dgm:cxn modelId="{30EB3A69-90BE-4833-9145-B3EF90BDD18F}" type="presParOf" srcId="{9E07A828-BDE9-495C-8C10-2AE553959390}" destId="{1D85FCE0-03B8-418F-A62F-9E9CA0420E58}" srcOrd="2" destOrd="0" presId="urn:microsoft.com/office/officeart/2018/2/layout/IconVerticalSolidList"/>
    <dgm:cxn modelId="{BF088438-CC67-4B2E-87D4-B4AA44F01ADE}" type="presParOf" srcId="{9E07A828-BDE9-495C-8C10-2AE553959390}" destId="{28184993-5137-4D0B-8A45-256D801E2823}" srcOrd="3" destOrd="0" presId="urn:microsoft.com/office/officeart/2018/2/layout/IconVerticalSolidList"/>
    <dgm:cxn modelId="{70626ACC-B8CB-46D8-B12B-38C5C77BA962}" type="presParOf" srcId="{1E83FBDF-9296-4063-B3E9-B06F33AF4444}" destId="{126152C3-0396-416B-A125-C2F7C07469DF}" srcOrd="1" destOrd="0" presId="urn:microsoft.com/office/officeart/2018/2/layout/IconVerticalSolidList"/>
    <dgm:cxn modelId="{56A22810-316C-489F-A152-9A9E3AB2C8DE}" type="presParOf" srcId="{1E83FBDF-9296-4063-B3E9-B06F33AF4444}" destId="{CD2EF5C6-E794-4BAA-A23F-58C37D8C7248}" srcOrd="2" destOrd="0" presId="urn:microsoft.com/office/officeart/2018/2/layout/IconVerticalSolidList"/>
    <dgm:cxn modelId="{3138478A-FB34-4409-BE71-0559D265B3D8}" type="presParOf" srcId="{CD2EF5C6-E794-4BAA-A23F-58C37D8C7248}" destId="{DB445DAC-C05C-4E4F-BE39-7660B3807D2C}" srcOrd="0" destOrd="0" presId="urn:microsoft.com/office/officeart/2018/2/layout/IconVerticalSolidList"/>
    <dgm:cxn modelId="{802CBBF2-E9EF-4951-9E8C-557B8691BEB4}" type="presParOf" srcId="{CD2EF5C6-E794-4BAA-A23F-58C37D8C7248}" destId="{D7C4C099-1AB1-4345-8068-049E04EA6F60}" srcOrd="1" destOrd="0" presId="urn:microsoft.com/office/officeart/2018/2/layout/IconVerticalSolidList"/>
    <dgm:cxn modelId="{931EC8B7-45F1-4826-BBB1-8DD12E855CA4}" type="presParOf" srcId="{CD2EF5C6-E794-4BAA-A23F-58C37D8C7248}" destId="{5D2FD5E9-CC9E-4411-BDCD-F3AEC0D53555}" srcOrd="2" destOrd="0" presId="urn:microsoft.com/office/officeart/2018/2/layout/IconVerticalSolidList"/>
    <dgm:cxn modelId="{76E24CD0-0161-43B4-89AE-47E8EC50788B}" type="presParOf" srcId="{CD2EF5C6-E794-4BAA-A23F-58C37D8C7248}" destId="{21B0E8E7-D3BC-4F49-BEAD-012FA8B7C8A2}" srcOrd="3" destOrd="0" presId="urn:microsoft.com/office/officeart/2018/2/layout/IconVerticalSolidList"/>
    <dgm:cxn modelId="{FC17489B-A0A9-4617-AA96-FE35ADF99B9A}" type="presParOf" srcId="{1E83FBDF-9296-4063-B3E9-B06F33AF4444}" destId="{B1F735E9-E345-4D1E-9538-8E600F4D6A2B}" srcOrd="3" destOrd="0" presId="urn:microsoft.com/office/officeart/2018/2/layout/IconVerticalSolidList"/>
    <dgm:cxn modelId="{7919BFA3-0107-4BDE-A647-55BA214B4A25}" type="presParOf" srcId="{1E83FBDF-9296-4063-B3E9-B06F33AF4444}" destId="{89A4E23A-0338-466E-A957-651385C3EB05}" srcOrd="4" destOrd="0" presId="urn:microsoft.com/office/officeart/2018/2/layout/IconVerticalSolidList"/>
    <dgm:cxn modelId="{5AD9C3EE-596D-41E3-AB16-9B19C7D0759E}" type="presParOf" srcId="{89A4E23A-0338-466E-A957-651385C3EB05}" destId="{AA593004-7CD2-4E2C-A7A3-E5914657753B}" srcOrd="0" destOrd="0" presId="urn:microsoft.com/office/officeart/2018/2/layout/IconVerticalSolidList"/>
    <dgm:cxn modelId="{FF58182C-2360-42D6-B0B8-AF313FD3A8B8}" type="presParOf" srcId="{89A4E23A-0338-466E-A957-651385C3EB05}" destId="{2DA2DB3C-F879-4660-8C84-BD8016E9FCC0}" srcOrd="1" destOrd="0" presId="urn:microsoft.com/office/officeart/2018/2/layout/IconVerticalSolidList"/>
    <dgm:cxn modelId="{ABACAE6F-E6D6-407B-BCAC-94567DFB7B87}" type="presParOf" srcId="{89A4E23A-0338-466E-A957-651385C3EB05}" destId="{685445CB-CF4B-4DB3-9EE3-17A1D7C113DF}" srcOrd="2" destOrd="0" presId="urn:microsoft.com/office/officeart/2018/2/layout/IconVerticalSolidList"/>
    <dgm:cxn modelId="{CD0026CC-830F-4C38-B50C-C6AAA9D50A8B}" type="presParOf" srcId="{89A4E23A-0338-466E-A957-651385C3EB05}" destId="{F04126C0-8A55-41F8-A948-3C15D7D0A244}" srcOrd="3" destOrd="0" presId="urn:microsoft.com/office/officeart/2018/2/layout/IconVerticalSolidList"/>
    <dgm:cxn modelId="{4A11CF2F-65D3-470E-952D-D49ED6A5B513}" type="presParOf" srcId="{1E83FBDF-9296-4063-B3E9-B06F33AF4444}" destId="{A1215D4E-E851-43D1-813E-4B5F13F4E5D9}" srcOrd="5" destOrd="0" presId="urn:microsoft.com/office/officeart/2018/2/layout/IconVerticalSolidList"/>
    <dgm:cxn modelId="{AED52143-6F54-4FEB-AE83-B81E196E191C}" type="presParOf" srcId="{1E83FBDF-9296-4063-B3E9-B06F33AF4444}" destId="{ECBEFDD3-0168-44BD-BB77-13E3D770933A}" srcOrd="6" destOrd="0" presId="urn:microsoft.com/office/officeart/2018/2/layout/IconVerticalSolidList"/>
    <dgm:cxn modelId="{EB1B3EEF-4DA4-469F-828D-53AD0362209D}" type="presParOf" srcId="{ECBEFDD3-0168-44BD-BB77-13E3D770933A}" destId="{5FA4D402-C1B3-4F24-8595-74FE1EA36C89}" srcOrd="0" destOrd="0" presId="urn:microsoft.com/office/officeart/2018/2/layout/IconVerticalSolidList"/>
    <dgm:cxn modelId="{D23F3154-457E-468F-97A1-3DEA40ECA55D}" type="presParOf" srcId="{ECBEFDD3-0168-44BD-BB77-13E3D770933A}" destId="{23CBC414-0707-4649-9B3E-65232C82A9EF}" srcOrd="1" destOrd="0" presId="urn:microsoft.com/office/officeart/2018/2/layout/IconVerticalSolidList"/>
    <dgm:cxn modelId="{F4BCE80D-CB2A-476C-9D5B-5BBE8CB91283}" type="presParOf" srcId="{ECBEFDD3-0168-44BD-BB77-13E3D770933A}" destId="{67DEDC63-38D2-47D6-B898-3B06BF93AF2A}" srcOrd="2" destOrd="0" presId="urn:microsoft.com/office/officeart/2018/2/layout/IconVerticalSolidList"/>
    <dgm:cxn modelId="{DAF6F5F3-0A8A-4464-B88E-CC39734049F3}" type="presParOf" srcId="{ECBEFDD3-0168-44BD-BB77-13E3D770933A}" destId="{C1A12976-A364-4B1F-A012-82AEFDD961A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6526979-421F-4D61-8BCA-D848A2B337FC}"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AA4252E1-BE70-4826-B4DA-CC572C2E03BE}">
      <dgm:prSet/>
      <dgm:spPr/>
      <dgm:t>
        <a:bodyPr/>
        <a:lstStyle/>
        <a:p>
          <a:pPr>
            <a:lnSpc>
              <a:spcPct val="100000"/>
            </a:lnSpc>
          </a:pPr>
          <a:r>
            <a:rPr lang="en-GB"/>
            <a:t>Known as delegated/subordinate legislation. </a:t>
          </a:r>
          <a:endParaRPr lang="en-US"/>
        </a:p>
      </dgm:t>
    </dgm:pt>
    <dgm:pt modelId="{6CEDE3C6-6E10-469A-856F-65ED4950A149}" type="parTrans" cxnId="{17CD2342-D3EF-4D2A-BA28-9580A6BF46A0}">
      <dgm:prSet/>
      <dgm:spPr/>
      <dgm:t>
        <a:bodyPr/>
        <a:lstStyle/>
        <a:p>
          <a:endParaRPr lang="en-US"/>
        </a:p>
      </dgm:t>
    </dgm:pt>
    <dgm:pt modelId="{39E57305-C31C-406B-9CE0-6A5CAA49D816}" type="sibTrans" cxnId="{17CD2342-D3EF-4D2A-BA28-9580A6BF46A0}">
      <dgm:prSet/>
      <dgm:spPr/>
      <dgm:t>
        <a:bodyPr/>
        <a:lstStyle/>
        <a:p>
          <a:pPr>
            <a:lnSpc>
              <a:spcPct val="100000"/>
            </a:lnSpc>
          </a:pPr>
          <a:endParaRPr lang="en-US"/>
        </a:p>
      </dgm:t>
    </dgm:pt>
    <dgm:pt modelId="{A1D9EE68-5532-42F0-A79A-41F451E5CD3B}">
      <dgm:prSet/>
      <dgm:spPr/>
      <dgm:t>
        <a:bodyPr/>
        <a:lstStyle/>
        <a:p>
          <a:pPr>
            <a:lnSpc>
              <a:spcPct val="100000"/>
            </a:lnSpc>
          </a:pPr>
          <a:r>
            <a:rPr lang="en-GB"/>
            <a:t>Made by Government ministers/Judges. </a:t>
          </a:r>
          <a:endParaRPr lang="en-US"/>
        </a:p>
      </dgm:t>
    </dgm:pt>
    <dgm:pt modelId="{A87AD8ED-1881-47FC-B62D-717764436C28}" type="parTrans" cxnId="{828770E1-A997-464E-B0C7-487FFFE84574}">
      <dgm:prSet/>
      <dgm:spPr/>
      <dgm:t>
        <a:bodyPr/>
        <a:lstStyle/>
        <a:p>
          <a:endParaRPr lang="en-US"/>
        </a:p>
      </dgm:t>
    </dgm:pt>
    <dgm:pt modelId="{FDC25219-DF33-4213-B10B-2F2E6F7EA474}" type="sibTrans" cxnId="{828770E1-A997-464E-B0C7-487FFFE84574}">
      <dgm:prSet/>
      <dgm:spPr/>
      <dgm:t>
        <a:bodyPr/>
        <a:lstStyle/>
        <a:p>
          <a:pPr>
            <a:lnSpc>
              <a:spcPct val="100000"/>
            </a:lnSpc>
          </a:pPr>
          <a:endParaRPr lang="en-US"/>
        </a:p>
      </dgm:t>
    </dgm:pt>
    <dgm:pt modelId="{55CE1547-27B0-470E-BAFB-A12CA673A834}">
      <dgm:prSet/>
      <dgm:spPr/>
      <dgm:t>
        <a:bodyPr/>
        <a:lstStyle/>
        <a:p>
          <a:pPr>
            <a:lnSpc>
              <a:spcPct val="100000"/>
            </a:lnSpc>
          </a:pPr>
          <a:r>
            <a:rPr lang="en-GB"/>
            <a:t>Devolution. </a:t>
          </a:r>
          <a:endParaRPr lang="en-US"/>
        </a:p>
      </dgm:t>
    </dgm:pt>
    <dgm:pt modelId="{4D7505EC-020D-4372-9807-CC72FF1ED7D5}" type="parTrans" cxnId="{76ED238F-35DB-40F0-85EF-9713FF8DA044}">
      <dgm:prSet/>
      <dgm:spPr/>
      <dgm:t>
        <a:bodyPr/>
        <a:lstStyle/>
        <a:p>
          <a:endParaRPr lang="en-US"/>
        </a:p>
      </dgm:t>
    </dgm:pt>
    <dgm:pt modelId="{3ECE6CB4-E1D2-44C2-A075-4C245B53FC84}" type="sibTrans" cxnId="{76ED238F-35DB-40F0-85EF-9713FF8DA044}">
      <dgm:prSet/>
      <dgm:spPr/>
      <dgm:t>
        <a:bodyPr/>
        <a:lstStyle/>
        <a:p>
          <a:pPr>
            <a:lnSpc>
              <a:spcPct val="100000"/>
            </a:lnSpc>
          </a:pPr>
          <a:endParaRPr lang="en-US"/>
        </a:p>
      </dgm:t>
    </dgm:pt>
    <dgm:pt modelId="{9933D6E3-9FF8-4667-9BFC-77713A0CA94F}">
      <dgm:prSet/>
      <dgm:spPr/>
      <dgm:t>
        <a:bodyPr/>
        <a:lstStyle/>
        <a:p>
          <a:pPr>
            <a:lnSpc>
              <a:spcPct val="100000"/>
            </a:lnSpc>
          </a:pPr>
          <a:r>
            <a:rPr lang="en-GB"/>
            <a:t>Covid – 19 regulations.</a:t>
          </a:r>
          <a:endParaRPr lang="en-US"/>
        </a:p>
      </dgm:t>
    </dgm:pt>
    <dgm:pt modelId="{9B87F595-20ED-4DE3-BE0D-8AAA51F5F48F}" type="parTrans" cxnId="{CC946570-ECAA-4C3A-B974-E849B75F1771}">
      <dgm:prSet/>
      <dgm:spPr/>
      <dgm:t>
        <a:bodyPr/>
        <a:lstStyle/>
        <a:p>
          <a:endParaRPr lang="en-US"/>
        </a:p>
      </dgm:t>
    </dgm:pt>
    <dgm:pt modelId="{9919AA6E-FE4E-42F8-863A-178DF1354559}" type="sibTrans" cxnId="{CC946570-ECAA-4C3A-B974-E849B75F1771}">
      <dgm:prSet/>
      <dgm:spPr/>
      <dgm:t>
        <a:bodyPr/>
        <a:lstStyle/>
        <a:p>
          <a:endParaRPr lang="en-US"/>
        </a:p>
      </dgm:t>
    </dgm:pt>
    <dgm:pt modelId="{B81F5A69-3917-40CA-84A7-2420F9EC20D2}" type="pres">
      <dgm:prSet presAssocID="{66526979-421F-4D61-8BCA-D848A2B337FC}" presName="root" presStyleCnt="0">
        <dgm:presLayoutVars>
          <dgm:dir/>
          <dgm:resizeHandles val="exact"/>
        </dgm:presLayoutVars>
      </dgm:prSet>
      <dgm:spPr/>
    </dgm:pt>
    <dgm:pt modelId="{67614C01-36D8-44A8-8506-24F261F61665}" type="pres">
      <dgm:prSet presAssocID="{66526979-421F-4D61-8BCA-D848A2B337FC}" presName="container" presStyleCnt="0">
        <dgm:presLayoutVars>
          <dgm:dir/>
          <dgm:resizeHandles val="exact"/>
        </dgm:presLayoutVars>
      </dgm:prSet>
      <dgm:spPr/>
    </dgm:pt>
    <dgm:pt modelId="{1BB0F87D-1F55-44AD-86BC-DE720DB0F07C}" type="pres">
      <dgm:prSet presAssocID="{AA4252E1-BE70-4826-B4DA-CC572C2E03BE}" presName="compNode" presStyleCnt="0"/>
      <dgm:spPr/>
    </dgm:pt>
    <dgm:pt modelId="{9C0939E9-2107-4652-9CD0-EEE0BB31E9DB}" type="pres">
      <dgm:prSet presAssocID="{AA4252E1-BE70-4826-B4DA-CC572C2E03BE}" presName="iconBgRect" presStyleLbl="bgShp" presStyleIdx="0" presStyleCnt="4"/>
      <dgm:spPr/>
    </dgm:pt>
    <dgm:pt modelId="{CCE5CD68-C1EB-4462-9F24-45A6F911746C}" type="pres">
      <dgm:prSet presAssocID="{AA4252E1-BE70-4826-B4DA-CC572C2E03B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02DA21B9-B109-4FFD-87CF-F6F80E83B86D}" type="pres">
      <dgm:prSet presAssocID="{AA4252E1-BE70-4826-B4DA-CC572C2E03BE}" presName="spaceRect" presStyleCnt="0"/>
      <dgm:spPr/>
    </dgm:pt>
    <dgm:pt modelId="{874453BA-6056-48DD-872F-C2D07A8AD2C7}" type="pres">
      <dgm:prSet presAssocID="{AA4252E1-BE70-4826-B4DA-CC572C2E03BE}" presName="textRect" presStyleLbl="revTx" presStyleIdx="0" presStyleCnt="4">
        <dgm:presLayoutVars>
          <dgm:chMax val="1"/>
          <dgm:chPref val="1"/>
        </dgm:presLayoutVars>
      </dgm:prSet>
      <dgm:spPr/>
    </dgm:pt>
    <dgm:pt modelId="{752CD11C-8304-442C-A887-DA15FD8A328F}" type="pres">
      <dgm:prSet presAssocID="{39E57305-C31C-406B-9CE0-6A5CAA49D816}" presName="sibTrans" presStyleLbl="sibTrans2D1" presStyleIdx="0" presStyleCnt="0"/>
      <dgm:spPr/>
    </dgm:pt>
    <dgm:pt modelId="{439D2EFE-B800-47D8-8314-0493AB10BC02}" type="pres">
      <dgm:prSet presAssocID="{A1D9EE68-5532-42F0-A79A-41F451E5CD3B}" presName="compNode" presStyleCnt="0"/>
      <dgm:spPr/>
    </dgm:pt>
    <dgm:pt modelId="{499AE689-AF1F-44C7-8727-2EEC1D8EB456}" type="pres">
      <dgm:prSet presAssocID="{A1D9EE68-5532-42F0-A79A-41F451E5CD3B}" presName="iconBgRect" presStyleLbl="bgShp" presStyleIdx="1" presStyleCnt="4"/>
      <dgm:spPr/>
    </dgm:pt>
    <dgm:pt modelId="{45653A85-E75A-45CD-858A-393A9146C1BF}" type="pres">
      <dgm:prSet presAssocID="{A1D9EE68-5532-42F0-A79A-41F451E5CD3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Judge"/>
        </a:ext>
      </dgm:extLst>
    </dgm:pt>
    <dgm:pt modelId="{D695F541-943F-4A29-BF73-20B2EF1C7951}" type="pres">
      <dgm:prSet presAssocID="{A1D9EE68-5532-42F0-A79A-41F451E5CD3B}" presName="spaceRect" presStyleCnt="0"/>
      <dgm:spPr/>
    </dgm:pt>
    <dgm:pt modelId="{B8BB783E-AAA4-4B35-A242-D604B04625AA}" type="pres">
      <dgm:prSet presAssocID="{A1D9EE68-5532-42F0-A79A-41F451E5CD3B}" presName="textRect" presStyleLbl="revTx" presStyleIdx="1" presStyleCnt="4">
        <dgm:presLayoutVars>
          <dgm:chMax val="1"/>
          <dgm:chPref val="1"/>
        </dgm:presLayoutVars>
      </dgm:prSet>
      <dgm:spPr/>
    </dgm:pt>
    <dgm:pt modelId="{8B93F61E-6F2B-4EA3-AAAB-F92E18964F13}" type="pres">
      <dgm:prSet presAssocID="{FDC25219-DF33-4213-B10B-2F2E6F7EA474}" presName="sibTrans" presStyleLbl="sibTrans2D1" presStyleIdx="0" presStyleCnt="0"/>
      <dgm:spPr/>
    </dgm:pt>
    <dgm:pt modelId="{429051B6-D1DA-431E-BF8A-455658C809AD}" type="pres">
      <dgm:prSet presAssocID="{55CE1547-27B0-470E-BAFB-A12CA673A834}" presName="compNode" presStyleCnt="0"/>
      <dgm:spPr/>
    </dgm:pt>
    <dgm:pt modelId="{57136927-C444-4B6E-BE76-6D58F33FCAED}" type="pres">
      <dgm:prSet presAssocID="{55CE1547-27B0-470E-BAFB-A12CA673A834}" presName="iconBgRect" presStyleLbl="bgShp" presStyleIdx="2" presStyleCnt="4"/>
      <dgm:spPr/>
    </dgm:pt>
    <dgm:pt modelId="{34763313-010C-40AA-BE22-6AFC2A180275}" type="pres">
      <dgm:prSet presAssocID="{55CE1547-27B0-470E-BAFB-A12CA673A83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lloons"/>
        </a:ext>
      </dgm:extLst>
    </dgm:pt>
    <dgm:pt modelId="{DD07B1E2-D432-44A2-BDE8-D1503F8EBB0E}" type="pres">
      <dgm:prSet presAssocID="{55CE1547-27B0-470E-BAFB-A12CA673A834}" presName="spaceRect" presStyleCnt="0"/>
      <dgm:spPr/>
    </dgm:pt>
    <dgm:pt modelId="{D730B0DF-5C0D-44FA-B59C-68A71D4E5B27}" type="pres">
      <dgm:prSet presAssocID="{55CE1547-27B0-470E-BAFB-A12CA673A834}" presName="textRect" presStyleLbl="revTx" presStyleIdx="2" presStyleCnt="4">
        <dgm:presLayoutVars>
          <dgm:chMax val="1"/>
          <dgm:chPref val="1"/>
        </dgm:presLayoutVars>
      </dgm:prSet>
      <dgm:spPr/>
    </dgm:pt>
    <dgm:pt modelId="{C94E85D1-9F1F-4D8F-A1ED-32FE4EED5A62}" type="pres">
      <dgm:prSet presAssocID="{3ECE6CB4-E1D2-44C2-A075-4C245B53FC84}" presName="sibTrans" presStyleLbl="sibTrans2D1" presStyleIdx="0" presStyleCnt="0"/>
      <dgm:spPr/>
    </dgm:pt>
    <dgm:pt modelId="{1874087A-A737-4A85-BF72-861E25B8EA10}" type="pres">
      <dgm:prSet presAssocID="{9933D6E3-9FF8-4667-9BFC-77713A0CA94F}" presName="compNode" presStyleCnt="0"/>
      <dgm:spPr/>
    </dgm:pt>
    <dgm:pt modelId="{8AB8A43E-B377-4423-9163-2E79D8B509C2}" type="pres">
      <dgm:prSet presAssocID="{9933D6E3-9FF8-4667-9BFC-77713A0CA94F}" presName="iconBgRect" presStyleLbl="bgShp" presStyleIdx="3" presStyleCnt="4"/>
      <dgm:spPr/>
    </dgm:pt>
    <dgm:pt modelId="{E9C36CB4-5BC7-4C8D-9D0D-7E6C2A231B95}" type="pres">
      <dgm:prSet presAssocID="{9933D6E3-9FF8-4667-9BFC-77713A0CA94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cales of Justice"/>
        </a:ext>
      </dgm:extLst>
    </dgm:pt>
    <dgm:pt modelId="{F9B8B0A8-F537-4BC6-A087-4F9D1DBA9936}" type="pres">
      <dgm:prSet presAssocID="{9933D6E3-9FF8-4667-9BFC-77713A0CA94F}" presName="spaceRect" presStyleCnt="0"/>
      <dgm:spPr/>
    </dgm:pt>
    <dgm:pt modelId="{B5A755D8-9B9D-4234-9F19-85476566B1AB}" type="pres">
      <dgm:prSet presAssocID="{9933D6E3-9FF8-4667-9BFC-77713A0CA94F}" presName="textRect" presStyleLbl="revTx" presStyleIdx="3" presStyleCnt="4">
        <dgm:presLayoutVars>
          <dgm:chMax val="1"/>
          <dgm:chPref val="1"/>
        </dgm:presLayoutVars>
      </dgm:prSet>
      <dgm:spPr/>
    </dgm:pt>
  </dgm:ptLst>
  <dgm:cxnLst>
    <dgm:cxn modelId="{67AF1B3E-B29D-47BF-B796-F7A1DED610BE}" type="presOf" srcId="{FDC25219-DF33-4213-B10B-2F2E6F7EA474}" destId="{8B93F61E-6F2B-4EA3-AAAB-F92E18964F13}" srcOrd="0" destOrd="0" presId="urn:microsoft.com/office/officeart/2018/2/layout/IconCircleList"/>
    <dgm:cxn modelId="{17CD2342-D3EF-4D2A-BA28-9580A6BF46A0}" srcId="{66526979-421F-4D61-8BCA-D848A2B337FC}" destId="{AA4252E1-BE70-4826-B4DA-CC572C2E03BE}" srcOrd="0" destOrd="0" parTransId="{6CEDE3C6-6E10-469A-856F-65ED4950A149}" sibTransId="{39E57305-C31C-406B-9CE0-6A5CAA49D816}"/>
    <dgm:cxn modelId="{93B4414D-215F-454C-B081-723C691BBCE4}" type="presOf" srcId="{9933D6E3-9FF8-4667-9BFC-77713A0CA94F}" destId="{B5A755D8-9B9D-4234-9F19-85476566B1AB}" srcOrd="0" destOrd="0" presId="urn:microsoft.com/office/officeart/2018/2/layout/IconCircleList"/>
    <dgm:cxn modelId="{CC946570-ECAA-4C3A-B974-E849B75F1771}" srcId="{66526979-421F-4D61-8BCA-D848A2B337FC}" destId="{9933D6E3-9FF8-4667-9BFC-77713A0CA94F}" srcOrd="3" destOrd="0" parTransId="{9B87F595-20ED-4DE3-BE0D-8AAA51F5F48F}" sibTransId="{9919AA6E-FE4E-42F8-863A-178DF1354559}"/>
    <dgm:cxn modelId="{D3E3AB8B-C0C2-4A5E-B517-DE2374729B0E}" type="presOf" srcId="{39E57305-C31C-406B-9CE0-6A5CAA49D816}" destId="{752CD11C-8304-442C-A887-DA15FD8A328F}" srcOrd="0" destOrd="0" presId="urn:microsoft.com/office/officeart/2018/2/layout/IconCircleList"/>
    <dgm:cxn modelId="{76ED238F-35DB-40F0-85EF-9713FF8DA044}" srcId="{66526979-421F-4D61-8BCA-D848A2B337FC}" destId="{55CE1547-27B0-470E-BAFB-A12CA673A834}" srcOrd="2" destOrd="0" parTransId="{4D7505EC-020D-4372-9807-CC72FF1ED7D5}" sibTransId="{3ECE6CB4-E1D2-44C2-A075-4C245B53FC84}"/>
    <dgm:cxn modelId="{962A00A7-6C1C-4D84-A972-8D6AEFA9D3C3}" type="presOf" srcId="{A1D9EE68-5532-42F0-A79A-41F451E5CD3B}" destId="{B8BB783E-AAA4-4B35-A242-D604B04625AA}" srcOrd="0" destOrd="0" presId="urn:microsoft.com/office/officeart/2018/2/layout/IconCircleList"/>
    <dgm:cxn modelId="{1CEA16C4-54A6-47B5-8E6F-C1670094D0C8}" type="presOf" srcId="{66526979-421F-4D61-8BCA-D848A2B337FC}" destId="{B81F5A69-3917-40CA-84A7-2420F9EC20D2}" srcOrd="0" destOrd="0" presId="urn:microsoft.com/office/officeart/2018/2/layout/IconCircleList"/>
    <dgm:cxn modelId="{291CADC4-F213-483C-8416-B467524F25A8}" type="presOf" srcId="{AA4252E1-BE70-4826-B4DA-CC572C2E03BE}" destId="{874453BA-6056-48DD-872F-C2D07A8AD2C7}" srcOrd="0" destOrd="0" presId="urn:microsoft.com/office/officeart/2018/2/layout/IconCircleList"/>
    <dgm:cxn modelId="{828770E1-A997-464E-B0C7-487FFFE84574}" srcId="{66526979-421F-4D61-8BCA-D848A2B337FC}" destId="{A1D9EE68-5532-42F0-A79A-41F451E5CD3B}" srcOrd="1" destOrd="0" parTransId="{A87AD8ED-1881-47FC-B62D-717764436C28}" sibTransId="{FDC25219-DF33-4213-B10B-2F2E6F7EA474}"/>
    <dgm:cxn modelId="{A4889EF9-1F32-4ED4-9FA8-4FE23202A76F}" type="presOf" srcId="{55CE1547-27B0-470E-BAFB-A12CA673A834}" destId="{D730B0DF-5C0D-44FA-B59C-68A71D4E5B27}" srcOrd="0" destOrd="0" presId="urn:microsoft.com/office/officeart/2018/2/layout/IconCircleList"/>
    <dgm:cxn modelId="{144664FE-5E83-4154-93D2-536A986F9F7A}" type="presOf" srcId="{3ECE6CB4-E1D2-44C2-A075-4C245B53FC84}" destId="{C94E85D1-9F1F-4D8F-A1ED-32FE4EED5A62}" srcOrd="0" destOrd="0" presId="urn:microsoft.com/office/officeart/2018/2/layout/IconCircleList"/>
    <dgm:cxn modelId="{EF386E1B-60AB-4AA3-B55F-AEEA63EA59BC}" type="presParOf" srcId="{B81F5A69-3917-40CA-84A7-2420F9EC20D2}" destId="{67614C01-36D8-44A8-8506-24F261F61665}" srcOrd="0" destOrd="0" presId="urn:microsoft.com/office/officeart/2018/2/layout/IconCircleList"/>
    <dgm:cxn modelId="{FCCDF80B-C83E-4DAD-8BF7-FE28F69E449B}" type="presParOf" srcId="{67614C01-36D8-44A8-8506-24F261F61665}" destId="{1BB0F87D-1F55-44AD-86BC-DE720DB0F07C}" srcOrd="0" destOrd="0" presId="urn:microsoft.com/office/officeart/2018/2/layout/IconCircleList"/>
    <dgm:cxn modelId="{119C6CD5-FCD1-496B-B5E6-96FAF10532DA}" type="presParOf" srcId="{1BB0F87D-1F55-44AD-86BC-DE720DB0F07C}" destId="{9C0939E9-2107-4652-9CD0-EEE0BB31E9DB}" srcOrd="0" destOrd="0" presId="urn:microsoft.com/office/officeart/2018/2/layout/IconCircleList"/>
    <dgm:cxn modelId="{60EBF421-CFAA-4A69-8D39-6E2FF2EBD097}" type="presParOf" srcId="{1BB0F87D-1F55-44AD-86BC-DE720DB0F07C}" destId="{CCE5CD68-C1EB-4462-9F24-45A6F911746C}" srcOrd="1" destOrd="0" presId="urn:microsoft.com/office/officeart/2018/2/layout/IconCircleList"/>
    <dgm:cxn modelId="{2E4B4211-8C1A-4336-9464-CBD5333C977D}" type="presParOf" srcId="{1BB0F87D-1F55-44AD-86BC-DE720DB0F07C}" destId="{02DA21B9-B109-4FFD-87CF-F6F80E83B86D}" srcOrd="2" destOrd="0" presId="urn:microsoft.com/office/officeart/2018/2/layout/IconCircleList"/>
    <dgm:cxn modelId="{7CB48981-F003-4062-8DA3-90981F202E64}" type="presParOf" srcId="{1BB0F87D-1F55-44AD-86BC-DE720DB0F07C}" destId="{874453BA-6056-48DD-872F-C2D07A8AD2C7}" srcOrd="3" destOrd="0" presId="urn:microsoft.com/office/officeart/2018/2/layout/IconCircleList"/>
    <dgm:cxn modelId="{FAAF9309-7AEB-403C-AE4D-1AA4B11E24E8}" type="presParOf" srcId="{67614C01-36D8-44A8-8506-24F261F61665}" destId="{752CD11C-8304-442C-A887-DA15FD8A328F}" srcOrd="1" destOrd="0" presId="urn:microsoft.com/office/officeart/2018/2/layout/IconCircleList"/>
    <dgm:cxn modelId="{83828ED2-AAC4-4C65-9802-BEEFE3422D54}" type="presParOf" srcId="{67614C01-36D8-44A8-8506-24F261F61665}" destId="{439D2EFE-B800-47D8-8314-0493AB10BC02}" srcOrd="2" destOrd="0" presId="urn:microsoft.com/office/officeart/2018/2/layout/IconCircleList"/>
    <dgm:cxn modelId="{E49F134F-630E-4508-B790-00D53CF1CFCD}" type="presParOf" srcId="{439D2EFE-B800-47D8-8314-0493AB10BC02}" destId="{499AE689-AF1F-44C7-8727-2EEC1D8EB456}" srcOrd="0" destOrd="0" presId="urn:microsoft.com/office/officeart/2018/2/layout/IconCircleList"/>
    <dgm:cxn modelId="{18E159F1-7C2F-44AA-94F7-BB2CFE0CD954}" type="presParOf" srcId="{439D2EFE-B800-47D8-8314-0493AB10BC02}" destId="{45653A85-E75A-45CD-858A-393A9146C1BF}" srcOrd="1" destOrd="0" presId="urn:microsoft.com/office/officeart/2018/2/layout/IconCircleList"/>
    <dgm:cxn modelId="{C5A717FB-9652-41FC-9EE8-B9C43738A495}" type="presParOf" srcId="{439D2EFE-B800-47D8-8314-0493AB10BC02}" destId="{D695F541-943F-4A29-BF73-20B2EF1C7951}" srcOrd="2" destOrd="0" presId="urn:microsoft.com/office/officeart/2018/2/layout/IconCircleList"/>
    <dgm:cxn modelId="{608A322C-1913-4249-A249-CE5A32ED517A}" type="presParOf" srcId="{439D2EFE-B800-47D8-8314-0493AB10BC02}" destId="{B8BB783E-AAA4-4B35-A242-D604B04625AA}" srcOrd="3" destOrd="0" presId="urn:microsoft.com/office/officeart/2018/2/layout/IconCircleList"/>
    <dgm:cxn modelId="{C24EBC8A-7CA6-499C-800D-7ACF1C74B28A}" type="presParOf" srcId="{67614C01-36D8-44A8-8506-24F261F61665}" destId="{8B93F61E-6F2B-4EA3-AAAB-F92E18964F13}" srcOrd="3" destOrd="0" presId="urn:microsoft.com/office/officeart/2018/2/layout/IconCircleList"/>
    <dgm:cxn modelId="{6EB812AD-2CD7-4626-94A5-F72D31862410}" type="presParOf" srcId="{67614C01-36D8-44A8-8506-24F261F61665}" destId="{429051B6-D1DA-431E-BF8A-455658C809AD}" srcOrd="4" destOrd="0" presId="urn:microsoft.com/office/officeart/2018/2/layout/IconCircleList"/>
    <dgm:cxn modelId="{0B65B191-1DBE-44EC-938F-6FBFC2628700}" type="presParOf" srcId="{429051B6-D1DA-431E-BF8A-455658C809AD}" destId="{57136927-C444-4B6E-BE76-6D58F33FCAED}" srcOrd="0" destOrd="0" presId="urn:microsoft.com/office/officeart/2018/2/layout/IconCircleList"/>
    <dgm:cxn modelId="{AF579C91-03B0-4E01-8B7D-D915519A8894}" type="presParOf" srcId="{429051B6-D1DA-431E-BF8A-455658C809AD}" destId="{34763313-010C-40AA-BE22-6AFC2A180275}" srcOrd="1" destOrd="0" presId="urn:microsoft.com/office/officeart/2018/2/layout/IconCircleList"/>
    <dgm:cxn modelId="{A81AB2AD-EAF4-4157-867E-A560FACD587D}" type="presParOf" srcId="{429051B6-D1DA-431E-BF8A-455658C809AD}" destId="{DD07B1E2-D432-44A2-BDE8-D1503F8EBB0E}" srcOrd="2" destOrd="0" presId="urn:microsoft.com/office/officeart/2018/2/layout/IconCircleList"/>
    <dgm:cxn modelId="{19C4C7D6-3B13-4122-8728-594970792E3D}" type="presParOf" srcId="{429051B6-D1DA-431E-BF8A-455658C809AD}" destId="{D730B0DF-5C0D-44FA-B59C-68A71D4E5B27}" srcOrd="3" destOrd="0" presId="urn:microsoft.com/office/officeart/2018/2/layout/IconCircleList"/>
    <dgm:cxn modelId="{1D6C1B4F-6797-432B-9ABF-9676D575AED4}" type="presParOf" srcId="{67614C01-36D8-44A8-8506-24F261F61665}" destId="{C94E85D1-9F1F-4D8F-A1ED-32FE4EED5A62}" srcOrd="5" destOrd="0" presId="urn:microsoft.com/office/officeart/2018/2/layout/IconCircleList"/>
    <dgm:cxn modelId="{68EA6C62-0137-40D0-84E1-7B1C94C297D6}" type="presParOf" srcId="{67614C01-36D8-44A8-8506-24F261F61665}" destId="{1874087A-A737-4A85-BF72-861E25B8EA10}" srcOrd="6" destOrd="0" presId="urn:microsoft.com/office/officeart/2018/2/layout/IconCircleList"/>
    <dgm:cxn modelId="{0CC95F48-3288-4186-963B-24D4C2E5FC1E}" type="presParOf" srcId="{1874087A-A737-4A85-BF72-861E25B8EA10}" destId="{8AB8A43E-B377-4423-9163-2E79D8B509C2}" srcOrd="0" destOrd="0" presId="urn:microsoft.com/office/officeart/2018/2/layout/IconCircleList"/>
    <dgm:cxn modelId="{AE832BF9-78CB-4113-9BE2-314543A9393F}" type="presParOf" srcId="{1874087A-A737-4A85-BF72-861E25B8EA10}" destId="{E9C36CB4-5BC7-4C8D-9D0D-7E6C2A231B95}" srcOrd="1" destOrd="0" presId="urn:microsoft.com/office/officeart/2018/2/layout/IconCircleList"/>
    <dgm:cxn modelId="{F3318DD8-3BAA-4DB0-A9CD-E178BBBCA8B8}" type="presParOf" srcId="{1874087A-A737-4A85-BF72-861E25B8EA10}" destId="{F9B8B0A8-F537-4BC6-A087-4F9D1DBA9936}" srcOrd="2" destOrd="0" presId="urn:microsoft.com/office/officeart/2018/2/layout/IconCircleList"/>
    <dgm:cxn modelId="{0A93F4EA-10CB-4BEC-A8F9-235A1A0CC2B8}" type="presParOf" srcId="{1874087A-A737-4A85-BF72-861E25B8EA10}" destId="{B5A755D8-9B9D-4234-9F19-85476566B1A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6090495-F297-408F-90C4-E52C4B8682A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DF1C125-74BD-4962-9A85-3FD6CE203991}">
      <dgm:prSet/>
      <dgm:spPr/>
      <dgm:t>
        <a:bodyPr/>
        <a:lstStyle/>
        <a:p>
          <a:pPr>
            <a:lnSpc>
              <a:spcPct val="100000"/>
            </a:lnSpc>
          </a:pPr>
          <a:r>
            <a:rPr lang="en-GB"/>
            <a:t>Research platform where you can research the law, cases and much more. </a:t>
          </a:r>
          <a:endParaRPr lang="en-US"/>
        </a:p>
      </dgm:t>
    </dgm:pt>
    <dgm:pt modelId="{3A89F29A-C428-4EF2-BB88-DB5617E21F59}" type="parTrans" cxnId="{5656E723-587D-4BEB-99F4-59766FC1A9E2}">
      <dgm:prSet/>
      <dgm:spPr/>
      <dgm:t>
        <a:bodyPr/>
        <a:lstStyle/>
        <a:p>
          <a:endParaRPr lang="en-US"/>
        </a:p>
      </dgm:t>
    </dgm:pt>
    <dgm:pt modelId="{273DA514-27E1-4B26-896C-620BF9CC0D56}" type="sibTrans" cxnId="{5656E723-587D-4BEB-99F4-59766FC1A9E2}">
      <dgm:prSet/>
      <dgm:spPr/>
      <dgm:t>
        <a:bodyPr/>
        <a:lstStyle/>
        <a:p>
          <a:endParaRPr lang="en-US"/>
        </a:p>
      </dgm:t>
    </dgm:pt>
    <dgm:pt modelId="{98CC9B85-DFFF-4286-8A4E-A3CE2875E004}">
      <dgm:prSet/>
      <dgm:spPr/>
      <dgm:t>
        <a:bodyPr/>
        <a:lstStyle/>
        <a:p>
          <a:pPr>
            <a:lnSpc>
              <a:spcPct val="100000"/>
            </a:lnSpc>
          </a:pPr>
          <a:r>
            <a:rPr lang="en-GB"/>
            <a:t>You can access it through the library. </a:t>
          </a:r>
          <a:endParaRPr lang="en-US"/>
        </a:p>
      </dgm:t>
    </dgm:pt>
    <dgm:pt modelId="{0E9616A6-84C8-4CA3-89D6-77A4A6EDFC21}" type="parTrans" cxnId="{4C98ABD9-206A-4DAA-B689-116623E263F3}">
      <dgm:prSet/>
      <dgm:spPr/>
      <dgm:t>
        <a:bodyPr/>
        <a:lstStyle/>
        <a:p>
          <a:endParaRPr lang="en-US"/>
        </a:p>
      </dgm:t>
    </dgm:pt>
    <dgm:pt modelId="{37EE81B8-7E2C-4E29-88C9-3E3BAC3B1AB2}" type="sibTrans" cxnId="{4C98ABD9-206A-4DAA-B689-116623E263F3}">
      <dgm:prSet/>
      <dgm:spPr/>
      <dgm:t>
        <a:bodyPr/>
        <a:lstStyle/>
        <a:p>
          <a:endParaRPr lang="en-US"/>
        </a:p>
      </dgm:t>
    </dgm:pt>
    <dgm:pt modelId="{0CA0916E-258E-4438-BFD6-0E753E0765AC}">
      <dgm:prSet/>
      <dgm:spPr/>
      <dgm:t>
        <a:bodyPr/>
        <a:lstStyle/>
        <a:p>
          <a:pPr>
            <a:lnSpc>
              <a:spcPct val="100000"/>
            </a:lnSpc>
          </a:pPr>
          <a:r>
            <a:rPr lang="en-GB"/>
            <a:t>Let’s do it together; </a:t>
          </a:r>
          <a:endParaRPr lang="en-US"/>
        </a:p>
      </dgm:t>
    </dgm:pt>
    <dgm:pt modelId="{F93ACDB8-C95B-4D7D-A71D-708C00ABDAD8}" type="parTrans" cxnId="{1BD723BC-AE52-4064-8BE6-3646BCC03BAB}">
      <dgm:prSet/>
      <dgm:spPr/>
      <dgm:t>
        <a:bodyPr/>
        <a:lstStyle/>
        <a:p>
          <a:endParaRPr lang="en-US"/>
        </a:p>
      </dgm:t>
    </dgm:pt>
    <dgm:pt modelId="{1F3E3A55-ABDA-4DE2-A9AE-1E14DB32E4C8}" type="sibTrans" cxnId="{1BD723BC-AE52-4064-8BE6-3646BCC03BAB}">
      <dgm:prSet/>
      <dgm:spPr/>
      <dgm:t>
        <a:bodyPr/>
        <a:lstStyle/>
        <a:p>
          <a:endParaRPr lang="en-US"/>
        </a:p>
      </dgm:t>
    </dgm:pt>
    <dgm:pt modelId="{8572DE0E-D167-4EF5-B165-ADB3E052B38A}" type="pres">
      <dgm:prSet presAssocID="{16090495-F297-408F-90C4-E52C4B8682AB}" presName="root" presStyleCnt="0">
        <dgm:presLayoutVars>
          <dgm:dir/>
          <dgm:resizeHandles val="exact"/>
        </dgm:presLayoutVars>
      </dgm:prSet>
      <dgm:spPr/>
    </dgm:pt>
    <dgm:pt modelId="{70C3103C-402A-4DE1-8379-3BAB63F069EF}" type="pres">
      <dgm:prSet presAssocID="{BDF1C125-74BD-4962-9A85-3FD6CE203991}" presName="compNode" presStyleCnt="0"/>
      <dgm:spPr/>
    </dgm:pt>
    <dgm:pt modelId="{16B001F0-63B3-4D7A-AB53-8FE59D8E0226}" type="pres">
      <dgm:prSet presAssocID="{BDF1C125-74BD-4962-9A85-3FD6CE203991}" presName="bgRect" presStyleLbl="bgShp" presStyleIdx="0" presStyleCnt="3"/>
      <dgm:spPr/>
    </dgm:pt>
    <dgm:pt modelId="{4074C275-B6B6-412B-A6F9-8CAD29EC8409}" type="pres">
      <dgm:prSet presAssocID="{BDF1C125-74BD-4962-9A85-3FD6CE20399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gnifying glass"/>
        </a:ext>
      </dgm:extLst>
    </dgm:pt>
    <dgm:pt modelId="{7CC00031-F38B-46FB-9124-F74BB76CCD85}" type="pres">
      <dgm:prSet presAssocID="{BDF1C125-74BD-4962-9A85-3FD6CE203991}" presName="spaceRect" presStyleCnt="0"/>
      <dgm:spPr/>
    </dgm:pt>
    <dgm:pt modelId="{FCAC77A8-3C13-4CE2-A5E6-C1EBB184E55D}" type="pres">
      <dgm:prSet presAssocID="{BDF1C125-74BD-4962-9A85-3FD6CE203991}" presName="parTx" presStyleLbl="revTx" presStyleIdx="0" presStyleCnt="3">
        <dgm:presLayoutVars>
          <dgm:chMax val="0"/>
          <dgm:chPref val="0"/>
        </dgm:presLayoutVars>
      </dgm:prSet>
      <dgm:spPr/>
    </dgm:pt>
    <dgm:pt modelId="{7CAE65F8-CAE2-4F3F-BBAC-2842F1CC5FDD}" type="pres">
      <dgm:prSet presAssocID="{273DA514-27E1-4B26-896C-620BF9CC0D56}" presName="sibTrans" presStyleCnt="0"/>
      <dgm:spPr/>
    </dgm:pt>
    <dgm:pt modelId="{A3E25C95-9DEF-48CF-AA9B-862EDA986B7B}" type="pres">
      <dgm:prSet presAssocID="{98CC9B85-DFFF-4286-8A4E-A3CE2875E004}" presName="compNode" presStyleCnt="0"/>
      <dgm:spPr/>
    </dgm:pt>
    <dgm:pt modelId="{6D2755B7-C635-4630-B3B2-BA1506F0FE98}" type="pres">
      <dgm:prSet presAssocID="{98CC9B85-DFFF-4286-8A4E-A3CE2875E004}" presName="bgRect" presStyleLbl="bgShp" presStyleIdx="1" presStyleCnt="3"/>
      <dgm:spPr/>
    </dgm:pt>
    <dgm:pt modelId="{13F633A4-05BA-476C-B8FC-ABD50B4B4556}" type="pres">
      <dgm:prSet presAssocID="{98CC9B85-DFFF-4286-8A4E-A3CE2875E00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on Shelf"/>
        </a:ext>
      </dgm:extLst>
    </dgm:pt>
    <dgm:pt modelId="{E8CEF5D1-87F8-493F-9F3F-F5C5A6E006A8}" type="pres">
      <dgm:prSet presAssocID="{98CC9B85-DFFF-4286-8A4E-A3CE2875E004}" presName="spaceRect" presStyleCnt="0"/>
      <dgm:spPr/>
    </dgm:pt>
    <dgm:pt modelId="{4B94B13B-31CB-4BB5-9DAD-B64041C3607C}" type="pres">
      <dgm:prSet presAssocID="{98CC9B85-DFFF-4286-8A4E-A3CE2875E004}" presName="parTx" presStyleLbl="revTx" presStyleIdx="1" presStyleCnt="3">
        <dgm:presLayoutVars>
          <dgm:chMax val="0"/>
          <dgm:chPref val="0"/>
        </dgm:presLayoutVars>
      </dgm:prSet>
      <dgm:spPr/>
    </dgm:pt>
    <dgm:pt modelId="{3C6D793A-20B9-4688-86E4-5C2D544C0F45}" type="pres">
      <dgm:prSet presAssocID="{37EE81B8-7E2C-4E29-88C9-3E3BAC3B1AB2}" presName="sibTrans" presStyleCnt="0"/>
      <dgm:spPr/>
    </dgm:pt>
    <dgm:pt modelId="{C2CD180C-BC91-405C-936B-0FCAEC97F820}" type="pres">
      <dgm:prSet presAssocID="{0CA0916E-258E-4438-BFD6-0E753E0765AC}" presName="compNode" presStyleCnt="0"/>
      <dgm:spPr/>
    </dgm:pt>
    <dgm:pt modelId="{99D9AF15-71D3-4124-B941-04947C372527}" type="pres">
      <dgm:prSet presAssocID="{0CA0916E-258E-4438-BFD6-0E753E0765AC}" presName="bgRect" presStyleLbl="bgShp" presStyleIdx="2" presStyleCnt="3"/>
      <dgm:spPr/>
    </dgm:pt>
    <dgm:pt modelId="{4DAEB731-2A3E-4160-AC0F-2C9EB36F11A2}" type="pres">
      <dgm:prSet presAssocID="{0CA0916E-258E-4438-BFD6-0E753E0765A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ers"/>
        </a:ext>
      </dgm:extLst>
    </dgm:pt>
    <dgm:pt modelId="{34DF3C00-14D9-49EA-AF3D-D6A439F91F73}" type="pres">
      <dgm:prSet presAssocID="{0CA0916E-258E-4438-BFD6-0E753E0765AC}" presName="spaceRect" presStyleCnt="0"/>
      <dgm:spPr/>
    </dgm:pt>
    <dgm:pt modelId="{6AFD1B0F-DA67-49DE-A8C7-233A58B94C86}" type="pres">
      <dgm:prSet presAssocID="{0CA0916E-258E-4438-BFD6-0E753E0765AC}" presName="parTx" presStyleLbl="revTx" presStyleIdx="2" presStyleCnt="3">
        <dgm:presLayoutVars>
          <dgm:chMax val="0"/>
          <dgm:chPref val="0"/>
        </dgm:presLayoutVars>
      </dgm:prSet>
      <dgm:spPr/>
    </dgm:pt>
  </dgm:ptLst>
  <dgm:cxnLst>
    <dgm:cxn modelId="{5656E723-587D-4BEB-99F4-59766FC1A9E2}" srcId="{16090495-F297-408F-90C4-E52C4B8682AB}" destId="{BDF1C125-74BD-4962-9A85-3FD6CE203991}" srcOrd="0" destOrd="0" parTransId="{3A89F29A-C428-4EF2-BB88-DB5617E21F59}" sibTransId="{273DA514-27E1-4B26-896C-620BF9CC0D56}"/>
    <dgm:cxn modelId="{A6469E6F-94EF-4A33-B2E9-29B15DB33C2F}" type="presOf" srcId="{BDF1C125-74BD-4962-9A85-3FD6CE203991}" destId="{FCAC77A8-3C13-4CE2-A5E6-C1EBB184E55D}" srcOrd="0" destOrd="0" presId="urn:microsoft.com/office/officeart/2018/2/layout/IconVerticalSolidList"/>
    <dgm:cxn modelId="{E5932273-5514-4D16-8F88-B2F6ADBB00B5}" type="presOf" srcId="{98CC9B85-DFFF-4286-8A4E-A3CE2875E004}" destId="{4B94B13B-31CB-4BB5-9DAD-B64041C3607C}" srcOrd="0" destOrd="0" presId="urn:microsoft.com/office/officeart/2018/2/layout/IconVerticalSolidList"/>
    <dgm:cxn modelId="{26CAAAAB-21E7-47E9-AABA-3D6CE410F60B}" type="presOf" srcId="{0CA0916E-258E-4438-BFD6-0E753E0765AC}" destId="{6AFD1B0F-DA67-49DE-A8C7-233A58B94C86}" srcOrd="0" destOrd="0" presId="urn:microsoft.com/office/officeart/2018/2/layout/IconVerticalSolidList"/>
    <dgm:cxn modelId="{1BD723BC-AE52-4064-8BE6-3646BCC03BAB}" srcId="{16090495-F297-408F-90C4-E52C4B8682AB}" destId="{0CA0916E-258E-4438-BFD6-0E753E0765AC}" srcOrd="2" destOrd="0" parTransId="{F93ACDB8-C95B-4D7D-A71D-708C00ABDAD8}" sibTransId="{1F3E3A55-ABDA-4DE2-A9AE-1E14DB32E4C8}"/>
    <dgm:cxn modelId="{4C98ABD9-206A-4DAA-B689-116623E263F3}" srcId="{16090495-F297-408F-90C4-E52C4B8682AB}" destId="{98CC9B85-DFFF-4286-8A4E-A3CE2875E004}" srcOrd="1" destOrd="0" parTransId="{0E9616A6-84C8-4CA3-89D6-77A4A6EDFC21}" sibTransId="{37EE81B8-7E2C-4E29-88C9-3E3BAC3B1AB2}"/>
    <dgm:cxn modelId="{927498EA-9A3A-439C-8263-87BCBE2A6EC2}" type="presOf" srcId="{16090495-F297-408F-90C4-E52C4B8682AB}" destId="{8572DE0E-D167-4EF5-B165-ADB3E052B38A}" srcOrd="0" destOrd="0" presId="urn:microsoft.com/office/officeart/2018/2/layout/IconVerticalSolidList"/>
    <dgm:cxn modelId="{C17AF701-2D04-46E3-9B1F-7B9C504E07D3}" type="presParOf" srcId="{8572DE0E-D167-4EF5-B165-ADB3E052B38A}" destId="{70C3103C-402A-4DE1-8379-3BAB63F069EF}" srcOrd="0" destOrd="0" presId="urn:microsoft.com/office/officeart/2018/2/layout/IconVerticalSolidList"/>
    <dgm:cxn modelId="{2FE4E148-641D-4BEB-ADB6-DCE46BAB3C86}" type="presParOf" srcId="{70C3103C-402A-4DE1-8379-3BAB63F069EF}" destId="{16B001F0-63B3-4D7A-AB53-8FE59D8E0226}" srcOrd="0" destOrd="0" presId="urn:microsoft.com/office/officeart/2018/2/layout/IconVerticalSolidList"/>
    <dgm:cxn modelId="{CC0E3D55-0F37-4F60-9C9E-BC6B722BFA8F}" type="presParOf" srcId="{70C3103C-402A-4DE1-8379-3BAB63F069EF}" destId="{4074C275-B6B6-412B-A6F9-8CAD29EC8409}" srcOrd="1" destOrd="0" presId="urn:microsoft.com/office/officeart/2018/2/layout/IconVerticalSolidList"/>
    <dgm:cxn modelId="{136B6FEC-4625-4759-90DA-E544472462A2}" type="presParOf" srcId="{70C3103C-402A-4DE1-8379-3BAB63F069EF}" destId="{7CC00031-F38B-46FB-9124-F74BB76CCD85}" srcOrd="2" destOrd="0" presId="urn:microsoft.com/office/officeart/2018/2/layout/IconVerticalSolidList"/>
    <dgm:cxn modelId="{9D8701DD-AF23-40DF-A989-BD26C07EAD8D}" type="presParOf" srcId="{70C3103C-402A-4DE1-8379-3BAB63F069EF}" destId="{FCAC77A8-3C13-4CE2-A5E6-C1EBB184E55D}" srcOrd="3" destOrd="0" presId="urn:microsoft.com/office/officeart/2018/2/layout/IconVerticalSolidList"/>
    <dgm:cxn modelId="{CC9756FE-FF35-4CAB-B5E7-7D9175FCA548}" type="presParOf" srcId="{8572DE0E-D167-4EF5-B165-ADB3E052B38A}" destId="{7CAE65F8-CAE2-4F3F-BBAC-2842F1CC5FDD}" srcOrd="1" destOrd="0" presId="urn:microsoft.com/office/officeart/2018/2/layout/IconVerticalSolidList"/>
    <dgm:cxn modelId="{734A6D64-C942-49F6-A028-CA738F58F29B}" type="presParOf" srcId="{8572DE0E-D167-4EF5-B165-ADB3E052B38A}" destId="{A3E25C95-9DEF-48CF-AA9B-862EDA986B7B}" srcOrd="2" destOrd="0" presId="urn:microsoft.com/office/officeart/2018/2/layout/IconVerticalSolidList"/>
    <dgm:cxn modelId="{10411A0D-9F1B-4C09-BA85-3D857122585B}" type="presParOf" srcId="{A3E25C95-9DEF-48CF-AA9B-862EDA986B7B}" destId="{6D2755B7-C635-4630-B3B2-BA1506F0FE98}" srcOrd="0" destOrd="0" presId="urn:microsoft.com/office/officeart/2018/2/layout/IconVerticalSolidList"/>
    <dgm:cxn modelId="{E5B19162-6D07-4CF9-B0E0-9AACA5E69C99}" type="presParOf" srcId="{A3E25C95-9DEF-48CF-AA9B-862EDA986B7B}" destId="{13F633A4-05BA-476C-B8FC-ABD50B4B4556}" srcOrd="1" destOrd="0" presId="urn:microsoft.com/office/officeart/2018/2/layout/IconVerticalSolidList"/>
    <dgm:cxn modelId="{F20E0DB0-1883-41DA-9565-982D9B750A95}" type="presParOf" srcId="{A3E25C95-9DEF-48CF-AA9B-862EDA986B7B}" destId="{E8CEF5D1-87F8-493F-9F3F-F5C5A6E006A8}" srcOrd="2" destOrd="0" presId="urn:microsoft.com/office/officeart/2018/2/layout/IconVerticalSolidList"/>
    <dgm:cxn modelId="{6490ED42-74A6-4277-A297-6C491A7C848A}" type="presParOf" srcId="{A3E25C95-9DEF-48CF-AA9B-862EDA986B7B}" destId="{4B94B13B-31CB-4BB5-9DAD-B64041C3607C}" srcOrd="3" destOrd="0" presId="urn:microsoft.com/office/officeart/2018/2/layout/IconVerticalSolidList"/>
    <dgm:cxn modelId="{7D1D7134-25A2-4146-9AA7-E839744DFF7C}" type="presParOf" srcId="{8572DE0E-D167-4EF5-B165-ADB3E052B38A}" destId="{3C6D793A-20B9-4688-86E4-5C2D544C0F45}" srcOrd="3" destOrd="0" presId="urn:microsoft.com/office/officeart/2018/2/layout/IconVerticalSolidList"/>
    <dgm:cxn modelId="{3C94182F-0FAD-426B-850E-078FD705A387}" type="presParOf" srcId="{8572DE0E-D167-4EF5-B165-ADB3E052B38A}" destId="{C2CD180C-BC91-405C-936B-0FCAEC97F820}" srcOrd="4" destOrd="0" presId="urn:microsoft.com/office/officeart/2018/2/layout/IconVerticalSolidList"/>
    <dgm:cxn modelId="{20502F16-72F8-4E5E-8E36-C4375D003DC8}" type="presParOf" srcId="{C2CD180C-BC91-405C-936B-0FCAEC97F820}" destId="{99D9AF15-71D3-4124-B941-04947C372527}" srcOrd="0" destOrd="0" presId="urn:microsoft.com/office/officeart/2018/2/layout/IconVerticalSolidList"/>
    <dgm:cxn modelId="{FFDC797D-0C27-4912-8DD3-FC79EDE8D919}" type="presParOf" srcId="{C2CD180C-BC91-405C-936B-0FCAEC97F820}" destId="{4DAEB731-2A3E-4160-AC0F-2C9EB36F11A2}" srcOrd="1" destOrd="0" presId="urn:microsoft.com/office/officeart/2018/2/layout/IconVerticalSolidList"/>
    <dgm:cxn modelId="{DC43DC65-84AB-484E-9866-608A7529EC5F}" type="presParOf" srcId="{C2CD180C-BC91-405C-936B-0FCAEC97F820}" destId="{34DF3C00-14D9-49EA-AF3D-D6A439F91F73}" srcOrd="2" destOrd="0" presId="urn:microsoft.com/office/officeart/2018/2/layout/IconVerticalSolidList"/>
    <dgm:cxn modelId="{FDC16937-40CA-4213-B063-5B330CA0597B}" type="presParOf" srcId="{C2CD180C-BC91-405C-936B-0FCAEC97F820}" destId="{6AFD1B0F-DA67-49DE-A8C7-233A58B94C8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17BDCFC-519C-4B96-BA6A-D5FCE449CDC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19B2DC2-A1FB-458C-9BDB-360E699085B4}">
      <dgm:prSet/>
      <dgm:spPr/>
      <dgm:t>
        <a:bodyPr/>
        <a:lstStyle/>
        <a:p>
          <a:pPr>
            <a:lnSpc>
              <a:spcPct val="100000"/>
            </a:lnSpc>
          </a:pPr>
          <a:r>
            <a:rPr lang="en-GB"/>
            <a:t>Can use; </a:t>
          </a:r>
          <a:endParaRPr lang="en-US"/>
        </a:p>
      </dgm:t>
    </dgm:pt>
    <dgm:pt modelId="{E073DF7D-CE7B-4756-B68D-A9858A733A5D}" type="parTrans" cxnId="{74173FC0-3781-421B-A6AC-76CA60A5BF2B}">
      <dgm:prSet/>
      <dgm:spPr/>
      <dgm:t>
        <a:bodyPr/>
        <a:lstStyle/>
        <a:p>
          <a:endParaRPr lang="en-US"/>
        </a:p>
      </dgm:t>
    </dgm:pt>
    <dgm:pt modelId="{908AA47E-50FD-4F3D-AFEA-EF5584DE605C}" type="sibTrans" cxnId="{74173FC0-3781-421B-A6AC-76CA60A5BF2B}">
      <dgm:prSet/>
      <dgm:spPr/>
      <dgm:t>
        <a:bodyPr/>
        <a:lstStyle/>
        <a:p>
          <a:endParaRPr lang="en-US"/>
        </a:p>
      </dgm:t>
    </dgm:pt>
    <dgm:pt modelId="{712D9BCA-F2E2-44A1-AED5-67DC20081870}">
      <dgm:prSet/>
      <dgm:spPr/>
      <dgm:t>
        <a:bodyPr/>
        <a:lstStyle/>
        <a:p>
          <a:pPr>
            <a:lnSpc>
              <a:spcPct val="100000"/>
            </a:lnSpc>
          </a:pPr>
          <a:r>
            <a:rPr lang="en-GB"/>
            <a:t>1. Lexis Uk </a:t>
          </a:r>
          <a:endParaRPr lang="en-US"/>
        </a:p>
      </dgm:t>
    </dgm:pt>
    <dgm:pt modelId="{475E0E5D-5FAA-4DF7-BE8A-CA255954BE9A}" type="parTrans" cxnId="{DEE3A4C4-6A7E-4C3A-B680-57037CECDC19}">
      <dgm:prSet/>
      <dgm:spPr/>
      <dgm:t>
        <a:bodyPr/>
        <a:lstStyle/>
        <a:p>
          <a:endParaRPr lang="en-US"/>
        </a:p>
      </dgm:t>
    </dgm:pt>
    <dgm:pt modelId="{14138135-863E-4CC6-B5A7-839F1A785334}" type="sibTrans" cxnId="{DEE3A4C4-6A7E-4C3A-B680-57037CECDC19}">
      <dgm:prSet/>
      <dgm:spPr/>
      <dgm:t>
        <a:bodyPr/>
        <a:lstStyle/>
        <a:p>
          <a:endParaRPr lang="en-US"/>
        </a:p>
      </dgm:t>
    </dgm:pt>
    <dgm:pt modelId="{2718EEC7-BA06-4207-8532-0DAC4172D0E0}">
      <dgm:prSet/>
      <dgm:spPr/>
      <dgm:t>
        <a:bodyPr/>
        <a:lstStyle/>
        <a:p>
          <a:pPr>
            <a:lnSpc>
              <a:spcPct val="100000"/>
            </a:lnSpc>
          </a:pPr>
          <a:r>
            <a:rPr lang="en-GB" dirty="0"/>
            <a:t>2. Textbooks/ Journals  </a:t>
          </a:r>
          <a:endParaRPr lang="en-US" dirty="0"/>
        </a:p>
      </dgm:t>
    </dgm:pt>
    <dgm:pt modelId="{CBDA426C-DA6D-45E7-A432-BACD0097EFE1}" type="parTrans" cxnId="{27E2AF0C-2774-43EF-8EDD-6F4366853521}">
      <dgm:prSet/>
      <dgm:spPr/>
      <dgm:t>
        <a:bodyPr/>
        <a:lstStyle/>
        <a:p>
          <a:endParaRPr lang="en-US"/>
        </a:p>
      </dgm:t>
    </dgm:pt>
    <dgm:pt modelId="{2E1A1D5D-8CFE-4469-8908-BC43759D53F1}" type="sibTrans" cxnId="{27E2AF0C-2774-43EF-8EDD-6F4366853521}">
      <dgm:prSet/>
      <dgm:spPr/>
      <dgm:t>
        <a:bodyPr/>
        <a:lstStyle/>
        <a:p>
          <a:endParaRPr lang="en-US"/>
        </a:p>
      </dgm:t>
    </dgm:pt>
    <dgm:pt modelId="{D68745DE-6018-480D-B9AF-DFF0583F36D3}">
      <dgm:prSet/>
      <dgm:spPr/>
      <dgm:t>
        <a:bodyPr/>
        <a:lstStyle/>
        <a:p>
          <a:pPr>
            <a:lnSpc>
              <a:spcPct val="100000"/>
            </a:lnSpc>
          </a:pPr>
          <a:r>
            <a:rPr lang="en-GB" dirty="0"/>
            <a:t>3. </a:t>
          </a:r>
          <a:r>
            <a:rPr lang="en-GB" dirty="0" err="1"/>
            <a:t>Baili</a:t>
          </a:r>
          <a:endParaRPr lang="en-GB" dirty="0"/>
        </a:p>
        <a:p>
          <a:pPr>
            <a:lnSpc>
              <a:spcPct val="100000"/>
            </a:lnSpc>
          </a:pPr>
          <a:endParaRPr lang="en-GB" dirty="0"/>
        </a:p>
      </dgm:t>
    </dgm:pt>
    <dgm:pt modelId="{B544316D-737A-4572-8304-FA17E4DC78D4}" type="parTrans" cxnId="{5241132D-4854-4FA7-8B79-66854A39C765}">
      <dgm:prSet/>
      <dgm:spPr/>
      <dgm:t>
        <a:bodyPr/>
        <a:lstStyle/>
        <a:p>
          <a:endParaRPr lang="en-US"/>
        </a:p>
      </dgm:t>
    </dgm:pt>
    <dgm:pt modelId="{FF1AC522-7C71-4A43-8784-1C251A3C221B}" type="sibTrans" cxnId="{5241132D-4854-4FA7-8B79-66854A39C765}">
      <dgm:prSet/>
      <dgm:spPr/>
      <dgm:t>
        <a:bodyPr/>
        <a:lstStyle/>
        <a:p>
          <a:endParaRPr lang="en-US"/>
        </a:p>
      </dgm:t>
    </dgm:pt>
    <dgm:pt modelId="{30C467D1-3907-4A7E-BE31-724ED7404655}" type="pres">
      <dgm:prSet presAssocID="{A17BDCFC-519C-4B96-BA6A-D5FCE449CDC6}" presName="root" presStyleCnt="0">
        <dgm:presLayoutVars>
          <dgm:dir/>
          <dgm:resizeHandles val="exact"/>
        </dgm:presLayoutVars>
      </dgm:prSet>
      <dgm:spPr/>
    </dgm:pt>
    <dgm:pt modelId="{085B4AF1-8AAB-4572-84B6-D5C259714161}" type="pres">
      <dgm:prSet presAssocID="{819B2DC2-A1FB-458C-9BDB-360E699085B4}" presName="compNode" presStyleCnt="0"/>
      <dgm:spPr/>
    </dgm:pt>
    <dgm:pt modelId="{049EA254-1BDD-4F12-B29F-76A451229A71}" type="pres">
      <dgm:prSet presAssocID="{819B2DC2-A1FB-458C-9BDB-360E699085B4}" presName="bgRect" presStyleLbl="bgShp" presStyleIdx="0" presStyleCnt="4"/>
      <dgm:spPr/>
    </dgm:pt>
    <dgm:pt modelId="{177C0E08-436D-448C-9FAE-AF988F485317}" type="pres">
      <dgm:prSet presAssocID="{819B2DC2-A1FB-458C-9BDB-360E699085B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rench"/>
        </a:ext>
      </dgm:extLst>
    </dgm:pt>
    <dgm:pt modelId="{817810BB-8867-4413-953D-814EA29E64C9}" type="pres">
      <dgm:prSet presAssocID="{819B2DC2-A1FB-458C-9BDB-360E699085B4}" presName="spaceRect" presStyleCnt="0"/>
      <dgm:spPr/>
    </dgm:pt>
    <dgm:pt modelId="{77209D4F-FB25-4819-884E-ED19D4B688C0}" type="pres">
      <dgm:prSet presAssocID="{819B2DC2-A1FB-458C-9BDB-360E699085B4}" presName="parTx" presStyleLbl="revTx" presStyleIdx="0" presStyleCnt="4">
        <dgm:presLayoutVars>
          <dgm:chMax val="0"/>
          <dgm:chPref val="0"/>
        </dgm:presLayoutVars>
      </dgm:prSet>
      <dgm:spPr/>
    </dgm:pt>
    <dgm:pt modelId="{6C428531-CD37-404B-9FF0-33FD40EA1A4E}" type="pres">
      <dgm:prSet presAssocID="{908AA47E-50FD-4F3D-AFEA-EF5584DE605C}" presName="sibTrans" presStyleCnt="0"/>
      <dgm:spPr/>
    </dgm:pt>
    <dgm:pt modelId="{AF5C34E2-FC6D-46C6-A779-A79D03066807}" type="pres">
      <dgm:prSet presAssocID="{712D9BCA-F2E2-44A1-AED5-67DC20081870}" presName="compNode" presStyleCnt="0"/>
      <dgm:spPr/>
    </dgm:pt>
    <dgm:pt modelId="{E006FAFF-CA20-4965-9182-C24E459B0BD1}" type="pres">
      <dgm:prSet presAssocID="{712D9BCA-F2E2-44A1-AED5-67DC20081870}" presName="bgRect" presStyleLbl="bgShp" presStyleIdx="1" presStyleCnt="4"/>
      <dgm:spPr/>
    </dgm:pt>
    <dgm:pt modelId="{CCB0ACCE-148D-4F6B-8B81-567C1E5AE8AE}" type="pres">
      <dgm:prSet presAssocID="{712D9BCA-F2E2-44A1-AED5-67DC2008187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F6E0BD68-58FF-4D79-A740-FDCADB455F58}" type="pres">
      <dgm:prSet presAssocID="{712D9BCA-F2E2-44A1-AED5-67DC20081870}" presName="spaceRect" presStyleCnt="0"/>
      <dgm:spPr/>
    </dgm:pt>
    <dgm:pt modelId="{C585C74C-EC01-409D-8CD8-03955EDAA95F}" type="pres">
      <dgm:prSet presAssocID="{712D9BCA-F2E2-44A1-AED5-67DC20081870}" presName="parTx" presStyleLbl="revTx" presStyleIdx="1" presStyleCnt="4">
        <dgm:presLayoutVars>
          <dgm:chMax val="0"/>
          <dgm:chPref val="0"/>
        </dgm:presLayoutVars>
      </dgm:prSet>
      <dgm:spPr/>
    </dgm:pt>
    <dgm:pt modelId="{38FBD00B-BFC9-4767-837C-15EF1D97E080}" type="pres">
      <dgm:prSet presAssocID="{14138135-863E-4CC6-B5A7-839F1A785334}" presName="sibTrans" presStyleCnt="0"/>
      <dgm:spPr/>
    </dgm:pt>
    <dgm:pt modelId="{F0E62CE8-3034-44AB-8D52-6F597F0B772E}" type="pres">
      <dgm:prSet presAssocID="{2718EEC7-BA06-4207-8532-0DAC4172D0E0}" presName="compNode" presStyleCnt="0"/>
      <dgm:spPr/>
    </dgm:pt>
    <dgm:pt modelId="{16614CBE-35E4-47BD-AE44-8D1CDF4FFFB7}" type="pres">
      <dgm:prSet presAssocID="{2718EEC7-BA06-4207-8532-0DAC4172D0E0}" presName="bgRect" presStyleLbl="bgShp" presStyleIdx="2" presStyleCnt="4"/>
      <dgm:spPr/>
    </dgm:pt>
    <dgm:pt modelId="{C96C141A-2E28-4545-97FD-CE328318AF69}" type="pres">
      <dgm:prSet presAssocID="{2718EEC7-BA06-4207-8532-0DAC4172D0E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vel"/>
        </a:ext>
      </dgm:extLst>
    </dgm:pt>
    <dgm:pt modelId="{B13CE3CE-6D4F-4768-9F9D-E6EE8DC9FC46}" type="pres">
      <dgm:prSet presAssocID="{2718EEC7-BA06-4207-8532-0DAC4172D0E0}" presName="spaceRect" presStyleCnt="0"/>
      <dgm:spPr/>
    </dgm:pt>
    <dgm:pt modelId="{A98E8250-5EA4-4EC1-ABC7-6D11CD110762}" type="pres">
      <dgm:prSet presAssocID="{2718EEC7-BA06-4207-8532-0DAC4172D0E0}" presName="parTx" presStyleLbl="revTx" presStyleIdx="2" presStyleCnt="4">
        <dgm:presLayoutVars>
          <dgm:chMax val="0"/>
          <dgm:chPref val="0"/>
        </dgm:presLayoutVars>
      </dgm:prSet>
      <dgm:spPr/>
    </dgm:pt>
    <dgm:pt modelId="{AEE7DA6F-C483-4685-8260-97F8F6961891}" type="pres">
      <dgm:prSet presAssocID="{2E1A1D5D-8CFE-4469-8908-BC43759D53F1}" presName="sibTrans" presStyleCnt="0"/>
      <dgm:spPr/>
    </dgm:pt>
    <dgm:pt modelId="{BB792A13-EAC3-4AF0-9B47-48B16CE8CC74}" type="pres">
      <dgm:prSet presAssocID="{D68745DE-6018-480D-B9AF-DFF0583F36D3}" presName="compNode" presStyleCnt="0"/>
      <dgm:spPr/>
    </dgm:pt>
    <dgm:pt modelId="{47A13D3A-3107-49F1-B346-19FE973D6B0F}" type="pres">
      <dgm:prSet presAssocID="{D68745DE-6018-480D-B9AF-DFF0583F36D3}" presName="bgRect" presStyleLbl="bgShp" presStyleIdx="3" presStyleCnt="4"/>
      <dgm:spPr/>
    </dgm:pt>
    <dgm:pt modelId="{8229D4F5-D518-4CAF-B672-D62AE3A220BA}" type="pres">
      <dgm:prSet presAssocID="{D68745DE-6018-480D-B9AF-DFF0583F36D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rophy"/>
        </a:ext>
      </dgm:extLst>
    </dgm:pt>
    <dgm:pt modelId="{BF73709D-6053-4661-88CE-6660F97F06F6}" type="pres">
      <dgm:prSet presAssocID="{D68745DE-6018-480D-B9AF-DFF0583F36D3}" presName="spaceRect" presStyleCnt="0"/>
      <dgm:spPr/>
    </dgm:pt>
    <dgm:pt modelId="{423EAD85-F861-4FB5-85D2-C0A03B08E859}" type="pres">
      <dgm:prSet presAssocID="{D68745DE-6018-480D-B9AF-DFF0583F36D3}" presName="parTx" presStyleLbl="revTx" presStyleIdx="3" presStyleCnt="4">
        <dgm:presLayoutVars>
          <dgm:chMax val="0"/>
          <dgm:chPref val="0"/>
        </dgm:presLayoutVars>
      </dgm:prSet>
      <dgm:spPr/>
    </dgm:pt>
  </dgm:ptLst>
  <dgm:cxnLst>
    <dgm:cxn modelId="{27E2AF0C-2774-43EF-8EDD-6F4366853521}" srcId="{A17BDCFC-519C-4B96-BA6A-D5FCE449CDC6}" destId="{2718EEC7-BA06-4207-8532-0DAC4172D0E0}" srcOrd="2" destOrd="0" parTransId="{CBDA426C-DA6D-45E7-A432-BACD0097EFE1}" sibTransId="{2E1A1D5D-8CFE-4469-8908-BC43759D53F1}"/>
    <dgm:cxn modelId="{5241132D-4854-4FA7-8B79-66854A39C765}" srcId="{A17BDCFC-519C-4B96-BA6A-D5FCE449CDC6}" destId="{D68745DE-6018-480D-B9AF-DFF0583F36D3}" srcOrd="3" destOrd="0" parTransId="{B544316D-737A-4572-8304-FA17E4DC78D4}" sibTransId="{FF1AC522-7C71-4A43-8784-1C251A3C221B}"/>
    <dgm:cxn modelId="{7E52733B-12FB-4F22-BC6B-6F543D9CB307}" type="presOf" srcId="{2718EEC7-BA06-4207-8532-0DAC4172D0E0}" destId="{A98E8250-5EA4-4EC1-ABC7-6D11CD110762}" srcOrd="0" destOrd="0" presId="urn:microsoft.com/office/officeart/2018/2/layout/IconVerticalSolidList"/>
    <dgm:cxn modelId="{B75D5B54-4E2C-439B-B158-2942205BBDC2}" type="presOf" srcId="{712D9BCA-F2E2-44A1-AED5-67DC20081870}" destId="{C585C74C-EC01-409D-8CD8-03955EDAA95F}" srcOrd="0" destOrd="0" presId="urn:microsoft.com/office/officeart/2018/2/layout/IconVerticalSolidList"/>
    <dgm:cxn modelId="{ED9E6A97-0EB0-4092-89F7-B4EB0E155A8D}" type="presOf" srcId="{A17BDCFC-519C-4B96-BA6A-D5FCE449CDC6}" destId="{30C467D1-3907-4A7E-BE31-724ED7404655}" srcOrd="0" destOrd="0" presId="urn:microsoft.com/office/officeart/2018/2/layout/IconVerticalSolidList"/>
    <dgm:cxn modelId="{74173FC0-3781-421B-A6AC-76CA60A5BF2B}" srcId="{A17BDCFC-519C-4B96-BA6A-D5FCE449CDC6}" destId="{819B2DC2-A1FB-458C-9BDB-360E699085B4}" srcOrd="0" destOrd="0" parTransId="{E073DF7D-CE7B-4756-B68D-A9858A733A5D}" sibTransId="{908AA47E-50FD-4F3D-AFEA-EF5584DE605C}"/>
    <dgm:cxn modelId="{0E5BAEC2-6507-4FA4-9B6C-70DA4EE8EBDE}" type="presOf" srcId="{D68745DE-6018-480D-B9AF-DFF0583F36D3}" destId="{423EAD85-F861-4FB5-85D2-C0A03B08E859}" srcOrd="0" destOrd="0" presId="urn:microsoft.com/office/officeart/2018/2/layout/IconVerticalSolidList"/>
    <dgm:cxn modelId="{DEE3A4C4-6A7E-4C3A-B680-57037CECDC19}" srcId="{A17BDCFC-519C-4B96-BA6A-D5FCE449CDC6}" destId="{712D9BCA-F2E2-44A1-AED5-67DC20081870}" srcOrd="1" destOrd="0" parTransId="{475E0E5D-5FAA-4DF7-BE8A-CA255954BE9A}" sibTransId="{14138135-863E-4CC6-B5A7-839F1A785334}"/>
    <dgm:cxn modelId="{047E21E6-BC84-45A5-A4AD-D07A28CA9DAC}" type="presOf" srcId="{819B2DC2-A1FB-458C-9BDB-360E699085B4}" destId="{77209D4F-FB25-4819-884E-ED19D4B688C0}" srcOrd="0" destOrd="0" presId="urn:microsoft.com/office/officeart/2018/2/layout/IconVerticalSolidList"/>
    <dgm:cxn modelId="{F15EF937-8879-417C-BCD2-84E5D3951879}" type="presParOf" srcId="{30C467D1-3907-4A7E-BE31-724ED7404655}" destId="{085B4AF1-8AAB-4572-84B6-D5C259714161}" srcOrd="0" destOrd="0" presId="urn:microsoft.com/office/officeart/2018/2/layout/IconVerticalSolidList"/>
    <dgm:cxn modelId="{CCF62029-2D62-45C0-BF30-3F19861B699B}" type="presParOf" srcId="{085B4AF1-8AAB-4572-84B6-D5C259714161}" destId="{049EA254-1BDD-4F12-B29F-76A451229A71}" srcOrd="0" destOrd="0" presId="urn:microsoft.com/office/officeart/2018/2/layout/IconVerticalSolidList"/>
    <dgm:cxn modelId="{A781F034-0603-4DBF-9D24-1EB3D3BE6426}" type="presParOf" srcId="{085B4AF1-8AAB-4572-84B6-D5C259714161}" destId="{177C0E08-436D-448C-9FAE-AF988F485317}" srcOrd="1" destOrd="0" presId="urn:microsoft.com/office/officeart/2018/2/layout/IconVerticalSolidList"/>
    <dgm:cxn modelId="{5CFDF7ED-E20C-480C-928E-0AE910AD51AF}" type="presParOf" srcId="{085B4AF1-8AAB-4572-84B6-D5C259714161}" destId="{817810BB-8867-4413-953D-814EA29E64C9}" srcOrd="2" destOrd="0" presId="urn:microsoft.com/office/officeart/2018/2/layout/IconVerticalSolidList"/>
    <dgm:cxn modelId="{1C229DB7-ECEF-4904-A174-79BEA0554DFD}" type="presParOf" srcId="{085B4AF1-8AAB-4572-84B6-D5C259714161}" destId="{77209D4F-FB25-4819-884E-ED19D4B688C0}" srcOrd="3" destOrd="0" presId="urn:microsoft.com/office/officeart/2018/2/layout/IconVerticalSolidList"/>
    <dgm:cxn modelId="{F3FAAA83-F35C-47B8-AB59-04AE5DA0BA9F}" type="presParOf" srcId="{30C467D1-3907-4A7E-BE31-724ED7404655}" destId="{6C428531-CD37-404B-9FF0-33FD40EA1A4E}" srcOrd="1" destOrd="0" presId="urn:microsoft.com/office/officeart/2018/2/layout/IconVerticalSolidList"/>
    <dgm:cxn modelId="{6449AA76-08D9-4081-81A0-F202AD2A8B30}" type="presParOf" srcId="{30C467D1-3907-4A7E-BE31-724ED7404655}" destId="{AF5C34E2-FC6D-46C6-A779-A79D03066807}" srcOrd="2" destOrd="0" presId="urn:microsoft.com/office/officeart/2018/2/layout/IconVerticalSolidList"/>
    <dgm:cxn modelId="{C860DE31-CF0F-4F5D-A0DF-A41E6B5D9875}" type="presParOf" srcId="{AF5C34E2-FC6D-46C6-A779-A79D03066807}" destId="{E006FAFF-CA20-4965-9182-C24E459B0BD1}" srcOrd="0" destOrd="0" presId="urn:microsoft.com/office/officeart/2018/2/layout/IconVerticalSolidList"/>
    <dgm:cxn modelId="{E794FBB4-FA7F-4349-996C-FF5F01A99B64}" type="presParOf" srcId="{AF5C34E2-FC6D-46C6-A779-A79D03066807}" destId="{CCB0ACCE-148D-4F6B-8B81-567C1E5AE8AE}" srcOrd="1" destOrd="0" presId="urn:microsoft.com/office/officeart/2018/2/layout/IconVerticalSolidList"/>
    <dgm:cxn modelId="{ADE580EA-8E1D-47B6-B987-18D24D3A1C5E}" type="presParOf" srcId="{AF5C34E2-FC6D-46C6-A779-A79D03066807}" destId="{F6E0BD68-58FF-4D79-A740-FDCADB455F58}" srcOrd="2" destOrd="0" presId="urn:microsoft.com/office/officeart/2018/2/layout/IconVerticalSolidList"/>
    <dgm:cxn modelId="{F5B35788-7B1E-49E0-8E6A-E4D6F081CFEB}" type="presParOf" srcId="{AF5C34E2-FC6D-46C6-A779-A79D03066807}" destId="{C585C74C-EC01-409D-8CD8-03955EDAA95F}" srcOrd="3" destOrd="0" presId="urn:microsoft.com/office/officeart/2018/2/layout/IconVerticalSolidList"/>
    <dgm:cxn modelId="{1B72B1E1-4FA1-4B65-869E-353B6DD19700}" type="presParOf" srcId="{30C467D1-3907-4A7E-BE31-724ED7404655}" destId="{38FBD00B-BFC9-4767-837C-15EF1D97E080}" srcOrd="3" destOrd="0" presId="urn:microsoft.com/office/officeart/2018/2/layout/IconVerticalSolidList"/>
    <dgm:cxn modelId="{EB737CD5-E661-4092-834D-34340C861C34}" type="presParOf" srcId="{30C467D1-3907-4A7E-BE31-724ED7404655}" destId="{F0E62CE8-3034-44AB-8D52-6F597F0B772E}" srcOrd="4" destOrd="0" presId="urn:microsoft.com/office/officeart/2018/2/layout/IconVerticalSolidList"/>
    <dgm:cxn modelId="{63F42BB3-C570-4429-9A06-AA76A8396A8D}" type="presParOf" srcId="{F0E62CE8-3034-44AB-8D52-6F597F0B772E}" destId="{16614CBE-35E4-47BD-AE44-8D1CDF4FFFB7}" srcOrd="0" destOrd="0" presId="urn:microsoft.com/office/officeart/2018/2/layout/IconVerticalSolidList"/>
    <dgm:cxn modelId="{287A66CA-8E82-4ED1-B529-332EF53517C6}" type="presParOf" srcId="{F0E62CE8-3034-44AB-8D52-6F597F0B772E}" destId="{C96C141A-2E28-4545-97FD-CE328318AF69}" srcOrd="1" destOrd="0" presId="urn:microsoft.com/office/officeart/2018/2/layout/IconVerticalSolidList"/>
    <dgm:cxn modelId="{808022F8-AC24-4529-A1C7-D522BDB11791}" type="presParOf" srcId="{F0E62CE8-3034-44AB-8D52-6F597F0B772E}" destId="{B13CE3CE-6D4F-4768-9F9D-E6EE8DC9FC46}" srcOrd="2" destOrd="0" presId="urn:microsoft.com/office/officeart/2018/2/layout/IconVerticalSolidList"/>
    <dgm:cxn modelId="{BB9D68DC-5B17-4BFE-B39C-46BBAABB893B}" type="presParOf" srcId="{F0E62CE8-3034-44AB-8D52-6F597F0B772E}" destId="{A98E8250-5EA4-4EC1-ABC7-6D11CD110762}" srcOrd="3" destOrd="0" presId="urn:microsoft.com/office/officeart/2018/2/layout/IconVerticalSolidList"/>
    <dgm:cxn modelId="{B4667106-4D81-40A5-B44C-444562DF2A5A}" type="presParOf" srcId="{30C467D1-3907-4A7E-BE31-724ED7404655}" destId="{AEE7DA6F-C483-4685-8260-97F8F6961891}" srcOrd="5" destOrd="0" presId="urn:microsoft.com/office/officeart/2018/2/layout/IconVerticalSolidList"/>
    <dgm:cxn modelId="{2E9E310F-7034-4FFE-896D-B8ABE2DA27BE}" type="presParOf" srcId="{30C467D1-3907-4A7E-BE31-724ED7404655}" destId="{BB792A13-EAC3-4AF0-9B47-48B16CE8CC74}" srcOrd="6" destOrd="0" presId="urn:microsoft.com/office/officeart/2018/2/layout/IconVerticalSolidList"/>
    <dgm:cxn modelId="{B1E89BBF-B6FA-4F06-A67F-055507F53B08}" type="presParOf" srcId="{BB792A13-EAC3-4AF0-9B47-48B16CE8CC74}" destId="{47A13D3A-3107-49F1-B346-19FE973D6B0F}" srcOrd="0" destOrd="0" presId="urn:microsoft.com/office/officeart/2018/2/layout/IconVerticalSolidList"/>
    <dgm:cxn modelId="{DF211EA0-D693-4128-A439-CB607E21CA3C}" type="presParOf" srcId="{BB792A13-EAC3-4AF0-9B47-48B16CE8CC74}" destId="{8229D4F5-D518-4CAF-B672-D62AE3A220BA}" srcOrd="1" destOrd="0" presId="urn:microsoft.com/office/officeart/2018/2/layout/IconVerticalSolidList"/>
    <dgm:cxn modelId="{3F4EC1B4-432A-4923-9787-7D27B184B4C3}" type="presParOf" srcId="{BB792A13-EAC3-4AF0-9B47-48B16CE8CC74}" destId="{BF73709D-6053-4661-88CE-6660F97F06F6}" srcOrd="2" destOrd="0" presId="urn:microsoft.com/office/officeart/2018/2/layout/IconVerticalSolidList"/>
    <dgm:cxn modelId="{6E64D80D-B4B5-47B8-8FA1-6D3E5CE2E50B}" type="presParOf" srcId="{BB792A13-EAC3-4AF0-9B47-48B16CE8CC74}" destId="{423EAD85-F861-4FB5-85D2-C0A03B08E85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3141A6C-71D4-407D-8A56-F6FDB1C8DC5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BC7DD46-7CC0-4F05-8C73-B118876B6D86}">
      <dgm:prSet/>
      <dgm:spPr/>
      <dgm:t>
        <a:bodyPr/>
        <a:lstStyle/>
        <a:p>
          <a:r>
            <a:rPr lang="en-GB"/>
            <a:t>Includes ‘’ Oxford University Press – Contract law’’ </a:t>
          </a:r>
          <a:endParaRPr lang="en-US"/>
        </a:p>
      </dgm:t>
    </dgm:pt>
    <dgm:pt modelId="{FDF0AEA7-1759-4741-87FA-4D3C9D2BA393}" type="parTrans" cxnId="{FA65C49B-2358-470D-AB31-97BEC69FC179}">
      <dgm:prSet/>
      <dgm:spPr/>
      <dgm:t>
        <a:bodyPr/>
        <a:lstStyle/>
        <a:p>
          <a:endParaRPr lang="en-US"/>
        </a:p>
      </dgm:t>
    </dgm:pt>
    <dgm:pt modelId="{F36026C1-6AC8-49D6-A6DC-FFCD83C89A03}" type="sibTrans" cxnId="{FA65C49B-2358-470D-AB31-97BEC69FC179}">
      <dgm:prSet/>
      <dgm:spPr/>
      <dgm:t>
        <a:bodyPr/>
        <a:lstStyle/>
        <a:p>
          <a:endParaRPr lang="en-US"/>
        </a:p>
      </dgm:t>
    </dgm:pt>
    <dgm:pt modelId="{367421FC-8545-4ACE-AAEB-B86AD263B233}">
      <dgm:prSet/>
      <dgm:spPr/>
      <dgm:t>
        <a:bodyPr/>
        <a:lstStyle/>
        <a:p>
          <a:r>
            <a:rPr lang="en-GB"/>
            <a:t>Includes others that are included in your reading list. </a:t>
          </a:r>
          <a:endParaRPr lang="en-US"/>
        </a:p>
      </dgm:t>
    </dgm:pt>
    <dgm:pt modelId="{3886C402-D0FB-48E3-9D99-F797A9FFB142}" type="parTrans" cxnId="{7B9E3400-40FE-440C-9D87-B073CDEB2526}">
      <dgm:prSet/>
      <dgm:spPr/>
      <dgm:t>
        <a:bodyPr/>
        <a:lstStyle/>
        <a:p>
          <a:endParaRPr lang="en-US"/>
        </a:p>
      </dgm:t>
    </dgm:pt>
    <dgm:pt modelId="{B7F61263-67E5-4F14-A02C-CD1027617EB0}" type="sibTrans" cxnId="{7B9E3400-40FE-440C-9D87-B073CDEB2526}">
      <dgm:prSet/>
      <dgm:spPr/>
      <dgm:t>
        <a:bodyPr/>
        <a:lstStyle/>
        <a:p>
          <a:endParaRPr lang="en-US"/>
        </a:p>
      </dgm:t>
    </dgm:pt>
    <dgm:pt modelId="{6C717EE9-A58E-4CD1-9B07-0498D6788DDE}">
      <dgm:prSet/>
      <dgm:spPr/>
      <dgm:t>
        <a:bodyPr/>
        <a:lstStyle/>
        <a:p>
          <a:r>
            <a:rPr lang="en-GB"/>
            <a:t>Utilise the books on your reading list as much as possible. </a:t>
          </a:r>
          <a:endParaRPr lang="en-US"/>
        </a:p>
      </dgm:t>
    </dgm:pt>
    <dgm:pt modelId="{9893838E-C4BE-470A-AED8-CBFCBF3D64A9}" type="parTrans" cxnId="{310DB134-E25C-4F1D-A478-D022AA835CA2}">
      <dgm:prSet/>
      <dgm:spPr/>
      <dgm:t>
        <a:bodyPr/>
        <a:lstStyle/>
        <a:p>
          <a:endParaRPr lang="en-US"/>
        </a:p>
      </dgm:t>
    </dgm:pt>
    <dgm:pt modelId="{1E40C9E9-D218-47F3-B8D4-668229CBE7E9}" type="sibTrans" cxnId="{310DB134-E25C-4F1D-A478-D022AA835CA2}">
      <dgm:prSet/>
      <dgm:spPr/>
      <dgm:t>
        <a:bodyPr/>
        <a:lstStyle/>
        <a:p>
          <a:endParaRPr lang="en-US"/>
        </a:p>
      </dgm:t>
    </dgm:pt>
    <dgm:pt modelId="{19588930-DD02-4283-8BC5-36AF6014D07F}" type="pres">
      <dgm:prSet presAssocID="{53141A6C-71D4-407D-8A56-F6FDB1C8DC59}" presName="root" presStyleCnt="0">
        <dgm:presLayoutVars>
          <dgm:dir/>
          <dgm:resizeHandles val="exact"/>
        </dgm:presLayoutVars>
      </dgm:prSet>
      <dgm:spPr/>
    </dgm:pt>
    <dgm:pt modelId="{96BBBA2A-B9D0-4B88-93F3-AB9D1480826A}" type="pres">
      <dgm:prSet presAssocID="{7BC7DD46-7CC0-4F05-8C73-B118876B6D86}" presName="compNode" presStyleCnt="0"/>
      <dgm:spPr/>
    </dgm:pt>
    <dgm:pt modelId="{79AB147B-8568-4CB5-B23A-5665DDC94027}" type="pres">
      <dgm:prSet presAssocID="{7BC7DD46-7CC0-4F05-8C73-B118876B6D86}" presName="bgRect" presStyleLbl="bgShp" presStyleIdx="0" presStyleCnt="3"/>
      <dgm:spPr/>
    </dgm:pt>
    <dgm:pt modelId="{C40E5605-95F9-4E17-A9C5-FE6A0DB7881C}" type="pres">
      <dgm:prSet presAssocID="{7BC7DD46-7CC0-4F05-8C73-B118876B6D8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25CD045B-5C06-440E-B36D-3567CD471ADA}" type="pres">
      <dgm:prSet presAssocID="{7BC7DD46-7CC0-4F05-8C73-B118876B6D86}" presName="spaceRect" presStyleCnt="0"/>
      <dgm:spPr/>
    </dgm:pt>
    <dgm:pt modelId="{E4FF7138-7DAC-4CB9-818F-7C8230698F2F}" type="pres">
      <dgm:prSet presAssocID="{7BC7DD46-7CC0-4F05-8C73-B118876B6D86}" presName="parTx" presStyleLbl="revTx" presStyleIdx="0" presStyleCnt="3">
        <dgm:presLayoutVars>
          <dgm:chMax val="0"/>
          <dgm:chPref val="0"/>
        </dgm:presLayoutVars>
      </dgm:prSet>
      <dgm:spPr/>
    </dgm:pt>
    <dgm:pt modelId="{DF559D79-1C3B-4731-B961-433CC8349DD9}" type="pres">
      <dgm:prSet presAssocID="{F36026C1-6AC8-49D6-A6DC-FFCD83C89A03}" presName="sibTrans" presStyleCnt="0"/>
      <dgm:spPr/>
    </dgm:pt>
    <dgm:pt modelId="{A353C30D-6BF0-40DB-9171-5D212886FA28}" type="pres">
      <dgm:prSet presAssocID="{367421FC-8545-4ACE-AAEB-B86AD263B233}" presName="compNode" presStyleCnt="0"/>
      <dgm:spPr/>
    </dgm:pt>
    <dgm:pt modelId="{84B5B0DE-BD18-4844-9016-11B00DB3D613}" type="pres">
      <dgm:prSet presAssocID="{367421FC-8545-4ACE-AAEB-B86AD263B233}" presName="bgRect" presStyleLbl="bgShp" presStyleIdx="1" presStyleCnt="3"/>
      <dgm:spPr/>
    </dgm:pt>
    <dgm:pt modelId="{5C40073C-89C8-4E81-A96D-964E402B8305}" type="pres">
      <dgm:prSet presAssocID="{367421FC-8545-4ACE-AAEB-B86AD263B23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725D7BBF-124E-457C-9D7D-BF32D5C94E7D}" type="pres">
      <dgm:prSet presAssocID="{367421FC-8545-4ACE-AAEB-B86AD263B233}" presName="spaceRect" presStyleCnt="0"/>
      <dgm:spPr/>
    </dgm:pt>
    <dgm:pt modelId="{6AB1CB6C-043C-4578-A808-A58F01E4DA47}" type="pres">
      <dgm:prSet presAssocID="{367421FC-8545-4ACE-AAEB-B86AD263B233}" presName="parTx" presStyleLbl="revTx" presStyleIdx="1" presStyleCnt="3">
        <dgm:presLayoutVars>
          <dgm:chMax val="0"/>
          <dgm:chPref val="0"/>
        </dgm:presLayoutVars>
      </dgm:prSet>
      <dgm:spPr/>
    </dgm:pt>
    <dgm:pt modelId="{99FD8B4C-5BE7-4530-993A-70944F3EDEBF}" type="pres">
      <dgm:prSet presAssocID="{B7F61263-67E5-4F14-A02C-CD1027617EB0}" presName="sibTrans" presStyleCnt="0"/>
      <dgm:spPr/>
    </dgm:pt>
    <dgm:pt modelId="{8ABAEC5F-1112-4DFB-9BAF-C7014A257923}" type="pres">
      <dgm:prSet presAssocID="{6C717EE9-A58E-4CD1-9B07-0498D6788DDE}" presName="compNode" presStyleCnt="0"/>
      <dgm:spPr/>
    </dgm:pt>
    <dgm:pt modelId="{FB1963CC-D591-4600-81FE-48096A94EF8F}" type="pres">
      <dgm:prSet presAssocID="{6C717EE9-A58E-4CD1-9B07-0498D6788DDE}" presName="bgRect" presStyleLbl="bgShp" presStyleIdx="2" presStyleCnt="3"/>
      <dgm:spPr/>
    </dgm:pt>
    <dgm:pt modelId="{26D1FB9D-9232-4480-AB70-C1F09776F581}" type="pres">
      <dgm:prSet presAssocID="{6C717EE9-A58E-4CD1-9B07-0498D6788DD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Book"/>
        </a:ext>
      </dgm:extLst>
    </dgm:pt>
    <dgm:pt modelId="{1111A4D8-CA08-4BD4-B44D-2A6C7359FCF5}" type="pres">
      <dgm:prSet presAssocID="{6C717EE9-A58E-4CD1-9B07-0498D6788DDE}" presName="spaceRect" presStyleCnt="0"/>
      <dgm:spPr/>
    </dgm:pt>
    <dgm:pt modelId="{EEEF062A-C3A6-42AE-9CAC-CC1271E334DE}" type="pres">
      <dgm:prSet presAssocID="{6C717EE9-A58E-4CD1-9B07-0498D6788DDE}" presName="parTx" presStyleLbl="revTx" presStyleIdx="2" presStyleCnt="3">
        <dgm:presLayoutVars>
          <dgm:chMax val="0"/>
          <dgm:chPref val="0"/>
        </dgm:presLayoutVars>
      </dgm:prSet>
      <dgm:spPr/>
    </dgm:pt>
  </dgm:ptLst>
  <dgm:cxnLst>
    <dgm:cxn modelId="{7B9E3400-40FE-440C-9D87-B073CDEB2526}" srcId="{53141A6C-71D4-407D-8A56-F6FDB1C8DC59}" destId="{367421FC-8545-4ACE-AAEB-B86AD263B233}" srcOrd="1" destOrd="0" parTransId="{3886C402-D0FB-48E3-9D99-F797A9FFB142}" sibTransId="{B7F61263-67E5-4F14-A02C-CD1027617EB0}"/>
    <dgm:cxn modelId="{42A48929-E999-4BA7-AAA1-66DDDA7D26BF}" type="presOf" srcId="{7BC7DD46-7CC0-4F05-8C73-B118876B6D86}" destId="{E4FF7138-7DAC-4CB9-818F-7C8230698F2F}" srcOrd="0" destOrd="0" presId="urn:microsoft.com/office/officeart/2018/2/layout/IconVerticalSolidList"/>
    <dgm:cxn modelId="{310DB134-E25C-4F1D-A478-D022AA835CA2}" srcId="{53141A6C-71D4-407D-8A56-F6FDB1C8DC59}" destId="{6C717EE9-A58E-4CD1-9B07-0498D6788DDE}" srcOrd="2" destOrd="0" parTransId="{9893838E-C4BE-470A-AED8-CBFCBF3D64A9}" sibTransId="{1E40C9E9-D218-47F3-B8D4-668229CBE7E9}"/>
    <dgm:cxn modelId="{FA65C49B-2358-470D-AB31-97BEC69FC179}" srcId="{53141A6C-71D4-407D-8A56-F6FDB1C8DC59}" destId="{7BC7DD46-7CC0-4F05-8C73-B118876B6D86}" srcOrd="0" destOrd="0" parTransId="{FDF0AEA7-1759-4741-87FA-4D3C9D2BA393}" sibTransId="{F36026C1-6AC8-49D6-A6DC-FFCD83C89A03}"/>
    <dgm:cxn modelId="{CDC83EA1-911D-4840-B8EE-82E711EA904B}" type="presOf" srcId="{367421FC-8545-4ACE-AAEB-B86AD263B233}" destId="{6AB1CB6C-043C-4578-A808-A58F01E4DA47}" srcOrd="0" destOrd="0" presId="urn:microsoft.com/office/officeart/2018/2/layout/IconVerticalSolidList"/>
    <dgm:cxn modelId="{C2B72FDB-B8A7-45B3-B1B8-AD4144F6B668}" type="presOf" srcId="{53141A6C-71D4-407D-8A56-F6FDB1C8DC59}" destId="{19588930-DD02-4283-8BC5-36AF6014D07F}" srcOrd="0" destOrd="0" presId="urn:microsoft.com/office/officeart/2018/2/layout/IconVerticalSolidList"/>
    <dgm:cxn modelId="{50A048E3-9568-46F9-B35C-50ADC39AE2E4}" type="presOf" srcId="{6C717EE9-A58E-4CD1-9B07-0498D6788DDE}" destId="{EEEF062A-C3A6-42AE-9CAC-CC1271E334DE}" srcOrd="0" destOrd="0" presId="urn:microsoft.com/office/officeart/2018/2/layout/IconVerticalSolidList"/>
    <dgm:cxn modelId="{9445ADE1-AA9A-4417-9316-071787D62F79}" type="presParOf" srcId="{19588930-DD02-4283-8BC5-36AF6014D07F}" destId="{96BBBA2A-B9D0-4B88-93F3-AB9D1480826A}" srcOrd="0" destOrd="0" presId="urn:microsoft.com/office/officeart/2018/2/layout/IconVerticalSolidList"/>
    <dgm:cxn modelId="{986CF053-7857-4E40-8804-BAA82EF5D1D0}" type="presParOf" srcId="{96BBBA2A-B9D0-4B88-93F3-AB9D1480826A}" destId="{79AB147B-8568-4CB5-B23A-5665DDC94027}" srcOrd="0" destOrd="0" presId="urn:microsoft.com/office/officeart/2018/2/layout/IconVerticalSolidList"/>
    <dgm:cxn modelId="{D9D2327A-41F2-48B7-8229-C78E67F5B3A5}" type="presParOf" srcId="{96BBBA2A-B9D0-4B88-93F3-AB9D1480826A}" destId="{C40E5605-95F9-4E17-A9C5-FE6A0DB7881C}" srcOrd="1" destOrd="0" presId="urn:microsoft.com/office/officeart/2018/2/layout/IconVerticalSolidList"/>
    <dgm:cxn modelId="{42A16D64-BA60-4171-A493-7D08EDBB8896}" type="presParOf" srcId="{96BBBA2A-B9D0-4B88-93F3-AB9D1480826A}" destId="{25CD045B-5C06-440E-B36D-3567CD471ADA}" srcOrd="2" destOrd="0" presId="urn:microsoft.com/office/officeart/2018/2/layout/IconVerticalSolidList"/>
    <dgm:cxn modelId="{B3DF9885-3E62-4DC0-BD74-40C4686A5B2A}" type="presParOf" srcId="{96BBBA2A-B9D0-4B88-93F3-AB9D1480826A}" destId="{E4FF7138-7DAC-4CB9-818F-7C8230698F2F}" srcOrd="3" destOrd="0" presId="urn:microsoft.com/office/officeart/2018/2/layout/IconVerticalSolidList"/>
    <dgm:cxn modelId="{876B3BCC-B8B5-4758-89D1-F31DEBF51B4F}" type="presParOf" srcId="{19588930-DD02-4283-8BC5-36AF6014D07F}" destId="{DF559D79-1C3B-4731-B961-433CC8349DD9}" srcOrd="1" destOrd="0" presId="urn:microsoft.com/office/officeart/2018/2/layout/IconVerticalSolidList"/>
    <dgm:cxn modelId="{E99827B3-1C1F-4DA6-AD5B-83109510DD7F}" type="presParOf" srcId="{19588930-DD02-4283-8BC5-36AF6014D07F}" destId="{A353C30D-6BF0-40DB-9171-5D212886FA28}" srcOrd="2" destOrd="0" presId="urn:microsoft.com/office/officeart/2018/2/layout/IconVerticalSolidList"/>
    <dgm:cxn modelId="{25601DA2-52C2-422B-8D0A-C57C6C816415}" type="presParOf" srcId="{A353C30D-6BF0-40DB-9171-5D212886FA28}" destId="{84B5B0DE-BD18-4844-9016-11B00DB3D613}" srcOrd="0" destOrd="0" presId="urn:microsoft.com/office/officeart/2018/2/layout/IconVerticalSolidList"/>
    <dgm:cxn modelId="{1FE11CAC-946A-4958-A561-C1195678E40F}" type="presParOf" srcId="{A353C30D-6BF0-40DB-9171-5D212886FA28}" destId="{5C40073C-89C8-4E81-A96D-964E402B8305}" srcOrd="1" destOrd="0" presId="urn:microsoft.com/office/officeart/2018/2/layout/IconVerticalSolidList"/>
    <dgm:cxn modelId="{24C06AFC-AA4C-41E6-9140-327B2E6AD9CB}" type="presParOf" srcId="{A353C30D-6BF0-40DB-9171-5D212886FA28}" destId="{725D7BBF-124E-457C-9D7D-BF32D5C94E7D}" srcOrd="2" destOrd="0" presId="urn:microsoft.com/office/officeart/2018/2/layout/IconVerticalSolidList"/>
    <dgm:cxn modelId="{91DCFBD3-D671-4631-9870-89D04CA937F6}" type="presParOf" srcId="{A353C30D-6BF0-40DB-9171-5D212886FA28}" destId="{6AB1CB6C-043C-4578-A808-A58F01E4DA47}" srcOrd="3" destOrd="0" presId="urn:microsoft.com/office/officeart/2018/2/layout/IconVerticalSolidList"/>
    <dgm:cxn modelId="{63E268E9-98C3-435B-B4EF-2EA31E99D4B6}" type="presParOf" srcId="{19588930-DD02-4283-8BC5-36AF6014D07F}" destId="{99FD8B4C-5BE7-4530-993A-70944F3EDEBF}" srcOrd="3" destOrd="0" presId="urn:microsoft.com/office/officeart/2018/2/layout/IconVerticalSolidList"/>
    <dgm:cxn modelId="{CE062BFE-DFD5-4ECA-A7F6-5C6849F0A091}" type="presParOf" srcId="{19588930-DD02-4283-8BC5-36AF6014D07F}" destId="{8ABAEC5F-1112-4DFB-9BAF-C7014A257923}" srcOrd="4" destOrd="0" presId="urn:microsoft.com/office/officeart/2018/2/layout/IconVerticalSolidList"/>
    <dgm:cxn modelId="{81823213-B787-4620-B375-DE71B12611CE}" type="presParOf" srcId="{8ABAEC5F-1112-4DFB-9BAF-C7014A257923}" destId="{FB1963CC-D591-4600-81FE-48096A94EF8F}" srcOrd="0" destOrd="0" presId="urn:microsoft.com/office/officeart/2018/2/layout/IconVerticalSolidList"/>
    <dgm:cxn modelId="{A7FB0019-1AA4-4299-90EE-ED744E18D053}" type="presParOf" srcId="{8ABAEC5F-1112-4DFB-9BAF-C7014A257923}" destId="{26D1FB9D-9232-4480-AB70-C1F09776F581}" srcOrd="1" destOrd="0" presId="urn:microsoft.com/office/officeart/2018/2/layout/IconVerticalSolidList"/>
    <dgm:cxn modelId="{4690D305-C84C-4C64-BADE-37E32E1CE878}" type="presParOf" srcId="{8ABAEC5F-1112-4DFB-9BAF-C7014A257923}" destId="{1111A4D8-CA08-4BD4-B44D-2A6C7359FCF5}" srcOrd="2" destOrd="0" presId="urn:microsoft.com/office/officeart/2018/2/layout/IconVerticalSolidList"/>
    <dgm:cxn modelId="{39D798BA-5DA1-4B46-917D-C15CBBB25F42}" type="presParOf" srcId="{8ABAEC5F-1112-4DFB-9BAF-C7014A257923}" destId="{EEEF062A-C3A6-42AE-9CAC-CC1271E334D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FD5088A-A590-4AFD-B6E0-1BA14CBD64DF}"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04C28B3B-1D70-4BBC-ABF0-86747083B06F}">
      <dgm:prSet/>
      <dgm:spPr/>
      <dgm:t>
        <a:bodyPr/>
        <a:lstStyle/>
        <a:p>
          <a:r>
            <a:rPr lang="en-GB"/>
            <a:t>Binding in international law but not in domestic law. </a:t>
          </a:r>
          <a:endParaRPr lang="en-US"/>
        </a:p>
      </dgm:t>
    </dgm:pt>
    <dgm:pt modelId="{EAFFE230-34BF-4AFA-AC45-39F018C86775}" type="parTrans" cxnId="{553F050D-81AA-4109-8043-1AABD1F4F89D}">
      <dgm:prSet/>
      <dgm:spPr/>
      <dgm:t>
        <a:bodyPr/>
        <a:lstStyle/>
        <a:p>
          <a:endParaRPr lang="en-US"/>
        </a:p>
      </dgm:t>
    </dgm:pt>
    <dgm:pt modelId="{78AE8DC1-C597-4865-833B-FD78C78D368B}" type="sibTrans" cxnId="{553F050D-81AA-4109-8043-1AABD1F4F89D}">
      <dgm:prSet/>
      <dgm:spPr/>
      <dgm:t>
        <a:bodyPr/>
        <a:lstStyle/>
        <a:p>
          <a:endParaRPr lang="en-US"/>
        </a:p>
      </dgm:t>
    </dgm:pt>
    <dgm:pt modelId="{EC1C8A56-CCAE-4D09-A1AF-18E366D4A930}">
      <dgm:prSet/>
      <dgm:spPr/>
      <dgm:t>
        <a:bodyPr/>
        <a:lstStyle/>
        <a:p>
          <a:r>
            <a:rPr lang="en-GB"/>
            <a:t>A key example of this is the European Convention on Human Rights 1950.</a:t>
          </a:r>
          <a:endParaRPr lang="en-US"/>
        </a:p>
      </dgm:t>
    </dgm:pt>
    <dgm:pt modelId="{C9A10C39-5F38-4D13-BB60-DA5C7DFC2174}" type="parTrans" cxnId="{7BAB51D1-FBB8-4D96-960F-F2463BFFB6D8}">
      <dgm:prSet/>
      <dgm:spPr/>
      <dgm:t>
        <a:bodyPr/>
        <a:lstStyle/>
        <a:p>
          <a:endParaRPr lang="en-US"/>
        </a:p>
      </dgm:t>
    </dgm:pt>
    <dgm:pt modelId="{7D4395D2-5A72-4CDD-9309-74E362458E29}" type="sibTrans" cxnId="{7BAB51D1-FBB8-4D96-960F-F2463BFFB6D8}">
      <dgm:prSet/>
      <dgm:spPr/>
      <dgm:t>
        <a:bodyPr/>
        <a:lstStyle/>
        <a:p>
          <a:endParaRPr lang="en-US"/>
        </a:p>
      </dgm:t>
    </dgm:pt>
    <dgm:pt modelId="{4F01C083-7080-4666-A7A9-1B76D6CE375E}">
      <dgm:prSet/>
      <dgm:spPr/>
      <dgm:t>
        <a:bodyPr/>
        <a:lstStyle/>
        <a:p>
          <a:r>
            <a:rPr lang="en-GB"/>
            <a:t>We utilise it in the Uk. </a:t>
          </a:r>
          <a:endParaRPr lang="en-US"/>
        </a:p>
      </dgm:t>
    </dgm:pt>
    <dgm:pt modelId="{10EFFD41-BA7B-4DDB-8562-D4D21FAC52C9}" type="parTrans" cxnId="{4A7D2394-A98D-4BFB-B4DA-D33213C8E888}">
      <dgm:prSet/>
      <dgm:spPr/>
      <dgm:t>
        <a:bodyPr/>
        <a:lstStyle/>
        <a:p>
          <a:endParaRPr lang="en-US"/>
        </a:p>
      </dgm:t>
    </dgm:pt>
    <dgm:pt modelId="{09DC3B45-3075-4BC8-85BD-562476C6F8F6}" type="sibTrans" cxnId="{4A7D2394-A98D-4BFB-B4DA-D33213C8E888}">
      <dgm:prSet/>
      <dgm:spPr/>
      <dgm:t>
        <a:bodyPr/>
        <a:lstStyle/>
        <a:p>
          <a:endParaRPr lang="en-US"/>
        </a:p>
      </dgm:t>
    </dgm:pt>
    <dgm:pt modelId="{E2F103B6-971D-47C0-AFB3-1B811B37A3D0}" type="pres">
      <dgm:prSet presAssocID="{CFD5088A-A590-4AFD-B6E0-1BA14CBD64DF}" presName="hierChild1" presStyleCnt="0">
        <dgm:presLayoutVars>
          <dgm:chPref val="1"/>
          <dgm:dir/>
          <dgm:animOne val="branch"/>
          <dgm:animLvl val="lvl"/>
          <dgm:resizeHandles/>
        </dgm:presLayoutVars>
      </dgm:prSet>
      <dgm:spPr/>
    </dgm:pt>
    <dgm:pt modelId="{D671431B-4FA6-4869-B0BE-3B8E23D39632}" type="pres">
      <dgm:prSet presAssocID="{04C28B3B-1D70-4BBC-ABF0-86747083B06F}" presName="hierRoot1" presStyleCnt="0"/>
      <dgm:spPr/>
    </dgm:pt>
    <dgm:pt modelId="{E77EEDAC-07AE-47D9-BF4B-2C4DD625DF74}" type="pres">
      <dgm:prSet presAssocID="{04C28B3B-1D70-4BBC-ABF0-86747083B06F}" presName="composite" presStyleCnt="0"/>
      <dgm:spPr/>
    </dgm:pt>
    <dgm:pt modelId="{08D65891-06A3-44A7-B57E-62C9E5FFBA67}" type="pres">
      <dgm:prSet presAssocID="{04C28B3B-1D70-4BBC-ABF0-86747083B06F}" presName="background" presStyleLbl="node0" presStyleIdx="0" presStyleCnt="3"/>
      <dgm:spPr/>
    </dgm:pt>
    <dgm:pt modelId="{81AC9F84-14A2-457A-A141-4EB7C56D9A51}" type="pres">
      <dgm:prSet presAssocID="{04C28B3B-1D70-4BBC-ABF0-86747083B06F}" presName="text" presStyleLbl="fgAcc0" presStyleIdx="0" presStyleCnt="3">
        <dgm:presLayoutVars>
          <dgm:chPref val="3"/>
        </dgm:presLayoutVars>
      </dgm:prSet>
      <dgm:spPr/>
    </dgm:pt>
    <dgm:pt modelId="{F3186B3D-4BB0-4F0B-B335-788964F325B9}" type="pres">
      <dgm:prSet presAssocID="{04C28B3B-1D70-4BBC-ABF0-86747083B06F}" presName="hierChild2" presStyleCnt="0"/>
      <dgm:spPr/>
    </dgm:pt>
    <dgm:pt modelId="{17AF3415-F012-4637-BA35-0D63F2DA5E05}" type="pres">
      <dgm:prSet presAssocID="{EC1C8A56-CCAE-4D09-A1AF-18E366D4A930}" presName="hierRoot1" presStyleCnt="0"/>
      <dgm:spPr/>
    </dgm:pt>
    <dgm:pt modelId="{62B00AAD-3E1F-4D2F-BFCA-D170C4328C4A}" type="pres">
      <dgm:prSet presAssocID="{EC1C8A56-CCAE-4D09-A1AF-18E366D4A930}" presName="composite" presStyleCnt="0"/>
      <dgm:spPr/>
    </dgm:pt>
    <dgm:pt modelId="{5BD59B11-0004-4943-A818-9BA54EB86F34}" type="pres">
      <dgm:prSet presAssocID="{EC1C8A56-CCAE-4D09-A1AF-18E366D4A930}" presName="background" presStyleLbl="node0" presStyleIdx="1" presStyleCnt="3"/>
      <dgm:spPr/>
    </dgm:pt>
    <dgm:pt modelId="{FB8B21DC-BE8F-4F00-A409-4C1A0FDD00B2}" type="pres">
      <dgm:prSet presAssocID="{EC1C8A56-CCAE-4D09-A1AF-18E366D4A930}" presName="text" presStyleLbl="fgAcc0" presStyleIdx="1" presStyleCnt="3">
        <dgm:presLayoutVars>
          <dgm:chPref val="3"/>
        </dgm:presLayoutVars>
      </dgm:prSet>
      <dgm:spPr/>
    </dgm:pt>
    <dgm:pt modelId="{C235CBED-B465-43E9-92BA-39B140207A2A}" type="pres">
      <dgm:prSet presAssocID="{EC1C8A56-CCAE-4D09-A1AF-18E366D4A930}" presName="hierChild2" presStyleCnt="0"/>
      <dgm:spPr/>
    </dgm:pt>
    <dgm:pt modelId="{2D07C052-A18F-4BAC-ACC7-BFC5D0449A3E}" type="pres">
      <dgm:prSet presAssocID="{4F01C083-7080-4666-A7A9-1B76D6CE375E}" presName="hierRoot1" presStyleCnt="0"/>
      <dgm:spPr/>
    </dgm:pt>
    <dgm:pt modelId="{7FB17FC8-39F3-482E-926D-C723CAFB3318}" type="pres">
      <dgm:prSet presAssocID="{4F01C083-7080-4666-A7A9-1B76D6CE375E}" presName="composite" presStyleCnt="0"/>
      <dgm:spPr/>
    </dgm:pt>
    <dgm:pt modelId="{37171193-0BAC-4E8A-895D-F9576D5AE032}" type="pres">
      <dgm:prSet presAssocID="{4F01C083-7080-4666-A7A9-1B76D6CE375E}" presName="background" presStyleLbl="node0" presStyleIdx="2" presStyleCnt="3"/>
      <dgm:spPr/>
    </dgm:pt>
    <dgm:pt modelId="{EFD033BF-1763-4B10-9B18-D50E6A5C25DD}" type="pres">
      <dgm:prSet presAssocID="{4F01C083-7080-4666-A7A9-1B76D6CE375E}" presName="text" presStyleLbl="fgAcc0" presStyleIdx="2" presStyleCnt="3">
        <dgm:presLayoutVars>
          <dgm:chPref val="3"/>
        </dgm:presLayoutVars>
      </dgm:prSet>
      <dgm:spPr/>
    </dgm:pt>
    <dgm:pt modelId="{2FE4E2B2-24D3-404C-AD31-BD16C66DD38C}" type="pres">
      <dgm:prSet presAssocID="{4F01C083-7080-4666-A7A9-1B76D6CE375E}" presName="hierChild2" presStyleCnt="0"/>
      <dgm:spPr/>
    </dgm:pt>
  </dgm:ptLst>
  <dgm:cxnLst>
    <dgm:cxn modelId="{553F050D-81AA-4109-8043-1AABD1F4F89D}" srcId="{CFD5088A-A590-4AFD-B6E0-1BA14CBD64DF}" destId="{04C28B3B-1D70-4BBC-ABF0-86747083B06F}" srcOrd="0" destOrd="0" parTransId="{EAFFE230-34BF-4AFA-AC45-39F018C86775}" sibTransId="{78AE8DC1-C597-4865-833B-FD78C78D368B}"/>
    <dgm:cxn modelId="{95855A60-2D45-4DB9-98EA-C51462E520FC}" type="presOf" srcId="{CFD5088A-A590-4AFD-B6E0-1BA14CBD64DF}" destId="{E2F103B6-971D-47C0-AFB3-1B811B37A3D0}" srcOrd="0" destOrd="0" presId="urn:microsoft.com/office/officeart/2005/8/layout/hierarchy1"/>
    <dgm:cxn modelId="{667D9249-53D5-4553-9F9E-4BE9441D6C47}" type="presOf" srcId="{EC1C8A56-CCAE-4D09-A1AF-18E366D4A930}" destId="{FB8B21DC-BE8F-4F00-A409-4C1A0FDD00B2}" srcOrd="0" destOrd="0" presId="urn:microsoft.com/office/officeart/2005/8/layout/hierarchy1"/>
    <dgm:cxn modelId="{4A7D2394-A98D-4BFB-B4DA-D33213C8E888}" srcId="{CFD5088A-A590-4AFD-B6E0-1BA14CBD64DF}" destId="{4F01C083-7080-4666-A7A9-1B76D6CE375E}" srcOrd="2" destOrd="0" parTransId="{10EFFD41-BA7B-4DDB-8562-D4D21FAC52C9}" sibTransId="{09DC3B45-3075-4BC8-85BD-562476C6F8F6}"/>
    <dgm:cxn modelId="{7BAB51D1-FBB8-4D96-960F-F2463BFFB6D8}" srcId="{CFD5088A-A590-4AFD-B6E0-1BA14CBD64DF}" destId="{EC1C8A56-CCAE-4D09-A1AF-18E366D4A930}" srcOrd="1" destOrd="0" parTransId="{C9A10C39-5F38-4D13-BB60-DA5C7DFC2174}" sibTransId="{7D4395D2-5A72-4CDD-9309-74E362458E29}"/>
    <dgm:cxn modelId="{ACD801DE-6C2E-4FD0-A094-A27B13F67EDA}" type="presOf" srcId="{04C28B3B-1D70-4BBC-ABF0-86747083B06F}" destId="{81AC9F84-14A2-457A-A141-4EB7C56D9A51}" srcOrd="0" destOrd="0" presId="urn:microsoft.com/office/officeart/2005/8/layout/hierarchy1"/>
    <dgm:cxn modelId="{0F0C45FF-6DC6-42C5-9D68-03FB2EBC89C6}" type="presOf" srcId="{4F01C083-7080-4666-A7A9-1B76D6CE375E}" destId="{EFD033BF-1763-4B10-9B18-D50E6A5C25DD}" srcOrd="0" destOrd="0" presId="urn:microsoft.com/office/officeart/2005/8/layout/hierarchy1"/>
    <dgm:cxn modelId="{D22DAD9F-E748-4C73-9044-F4FE9FAC9D53}" type="presParOf" srcId="{E2F103B6-971D-47C0-AFB3-1B811B37A3D0}" destId="{D671431B-4FA6-4869-B0BE-3B8E23D39632}" srcOrd="0" destOrd="0" presId="urn:microsoft.com/office/officeart/2005/8/layout/hierarchy1"/>
    <dgm:cxn modelId="{9B7A73D8-242E-4802-BE82-DFB872FCBF75}" type="presParOf" srcId="{D671431B-4FA6-4869-B0BE-3B8E23D39632}" destId="{E77EEDAC-07AE-47D9-BF4B-2C4DD625DF74}" srcOrd="0" destOrd="0" presId="urn:microsoft.com/office/officeart/2005/8/layout/hierarchy1"/>
    <dgm:cxn modelId="{BCEA1643-9409-4121-8E66-48628C857648}" type="presParOf" srcId="{E77EEDAC-07AE-47D9-BF4B-2C4DD625DF74}" destId="{08D65891-06A3-44A7-B57E-62C9E5FFBA67}" srcOrd="0" destOrd="0" presId="urn:microsoft.com/office/officeart/2005/8/layout/hierarchy1"/>
    <dgm:cxn modelId="{F8396741-D6E6-4036-AB86-D050B81EFFFF}" type="presParOf" srcId="{E77EEDAC-07AE-47D9-BF4B-2C4DD625DF74}" destId="{81AC9F84-14A2-457A-A141-4EB7C56D9A51}" srcOrd="1" destOrd="0" presId="urn:microsoft.com/office/officeart/2005/8/layout/hierarchy1"/>
    <dgm:cxn modelId="{A84CA649-B591-4E28-A6A0-CF0CA6CC1193}" type="presParOf" srcId="{D671431B-4FA6-4869-B0BE-3B8E23D39632}" destId="{F3186B3D-4BB0-4F0B-B335-788964F325B9}" srcOrd="1" destOrd="0" presId="urn:microsoft.com/office/officeart/2005/8/layout/hierarchy1"/>
    <dgm:cxn modelId="{B8A619F6-58A6-4AC9-BB91-A098794C4385}" type="presParOf" srcId="{E2F103B6-971D-47C0-AFB3-1B811B37A3D0}" destId="{17AF3415-F012-4637-BA35-0D63F2DA5E05}" srcOrd="1" destOrd="0" presId="urn:microsoft.com/office/officeart/2005/8/layout/hierarchy1"/>
    <dgm:cxn modelId="{9507BDB4-4853-4F0B-9C29-C348CA16A309}" type="presParOf" srcId="{17AF3415-F012-4637-BA35-0D63F2DA5E05}" destId="{62B00AAD-3E1F-4D2F-BFCA-D170C4328C4A}" srcOrd="0" destOrd="0" presId="urn:microsoft.com/office/officeart/2005/8/layout/hierarchy1"/>
    <dgm:cxn modelId="{CEA546E9-362C-4C24-87FC-40E073B8AD37}" type="presParOf" srcId="{62B00AAD-3E1F-4D2F-BFCA-D170C4328C4A}" destId="{5BD59B11-0004-4943-A818-9BA54EB86F34}" srcOrd="0" destOrd="0" presId="urn:microsoft.com/office/officeart/2005/8/layout/hierarchy1"/>
    <dgm:cxn modelId="{DCCC23E9-9995-4654-BB64-BD2AEEF7F941}" type="presParOf" srcId="{62B00AAD-3E1F-4D2F-BFCA-D170C4328C4A}" destId="{FB8B21DC-BE8F-4F00-A409-4C1A0FDD00B2}" srcOrd="1" destOrd="0" presId="urn:microsoft.com/office/officeart/2005/8/layout/hierarchy1"/>
    <dgm:cxn modelId="{52B38C19-1454-40E6-B8E9-B57528A6C3E1}" type="presParOf" srcId="{17AF3415-F012-4637-BA35-0D63F2DA5E05}" destId="{C235CBED-B465-43E9-92BA-39B140207A2A}" srcOrd="1" destOrd="0" presId="urn:microsoft.com/office/officeart/2005/8/layout/hierarchy1"/>
    <dgm:cxn modelId="{23F187BC-1B07-4B83-80F1-3C55C828E586}" type="presParOf" srcId="{E2F103B6-971D-47C0-AFB3-1B811B37A3D0}" destId="{2D07C052-A18F-4BAC-ACC7-BFC5D0449A3E}" srcOrd="2" destOrd="0" presId="urn:microsoft.com/office/officeart/2005/8/layout/hierarchy1"/>
    <dgm:cxn modelId="{F5E634AC-ABEF-44A3-8D19-A5B3F3523A9B}" type="presParOf" srcId="{2D07C052-A18F-4BAC-ACC7-BFC5D0449A3E}" destId="{7FB17FC8-39F3-482E-926D-C723CAFB3318}" srcOrd="0" destOrd="0" presId="urn:microsoft.com/office/officeart/2005/8/layout/hierarchy1"/>
    <dgm:cxn modelId="{57045494-C52B-4EA1-BA47-4EACED56402C}" type="presParOf" srcId="{7FB17FC8-39F3-482E-926D-C723CAFB3318}" destId="{37171193-0BAC-4E8A-895D-F9576D5AE032}" srcOrd="0" destOrd="0" presId="urn:microsoft.com/office/officeart/2005/8/layout/hierarchy1"/>
    <dgm:cxn modelId="{3FF84811-072E-4D44-A09A-C76C2B8BB94B}" type="presParOf" srcId="{7FB17FC8-39F3-482E-926D-C723CAFB3318}" destId="{EFD033BF-1763-4B10-9B18-D50E6A5C25DD}" srcOrd="1" destOrd="0" presId="urn:microsoft.com/office/officeart/2005/8/layout/hierarchy1"/>
    <dgm:cxn modelId="{63F8A4E7-0752-4C2B-B164-2CDCE1A36660}" type="presParOf" srcId="{2D07C052-A18F-4BAC-ACC7-BFC5D0449A3E}" destId="{2FE4E2B2-24D3-404C-AD31-BD16C66DD38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131C0DD-01C2-4DF2-8E9E-E53DC909B949}"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4AE74859-5297-4122-A7A7-5E157854922B}">
      <dgm:prSet/>
      <dgm:spPr/>
      <dgm:t>
        <a:bodyPr/>
        <a:lstStyle/>
        <a:p>
          <a:r>
            <a:rPr lang="en-GB"/>
            <a:t>They come in all shapes and forms. </a:t>
          </a:r>
          <a:endParaRPr lang="en-US"/>
        </a:p>
      </dgm:t>
    </dgm:pt>
    <dgm:pt modelId="{98195E4E-7589-48BA-B80F-F030604E717A}" type="parTrans" cxnId="{F307856F-F32C-46A9-99E3-4A88BD4E5F78}">
      <dgm:prSet/>
      <dgm:spPr/>
      <dgm:t>
        <a:bodyPr/>
        <a:lstStyle/>
        <a:p>
          <a:endParaRPr lang="en-US"/>
        </a:p>
      </dgm:t>
    </dgm:pt>
    <dgm:pt modelId="{FCE3A2AC-BE75-4A39-892C-1E5DE4D5B57E}" type="sibTrans" cxnId="{F307856F-F32C-46A9-99E3-4A88BD4E5F78}">
      <dgm:prSet/>
      <dgm:spPr/>
      <dgm:t>
        <a:bodyPr/>
        <a:lstStyle/>
        <a:p>
          <a:endParaRPr lang="en-US"/>
        </a:p>
      </dgm:t>
    </dgm:pt>
    <dgm:pt modelId="{29FE5184-23F5-41F7-874F-10C4D4C72B2B}">
      <dgm:prSet/>
      <dgm:spPr/>
      <dgm:t>
        <a:bodyPr/>
        <a:lstStyle/>
        <a:p>
          <a:r>
            <a:rPr lang="en-GB"/>
            <a:t>They can be formal and informal. </a:t>
          </a:r>
          <a:endParaRPr lang="en-US"/>
        </a:p>
      </dgm:t>
    </dgm:pt>
    <dgm:pt modelId="{1DB0AC87-D801-4F5C-81C3-F7DD71DF025B}" type="parTrans" cxnId="{64E0E460-3A5B-4963-BF3C-3EEFC5090F1B}">
      <dgm:prSet/>
      <dgm:spPr/>
      <dgm:t>
        <a:bodyPr/>
        <a:lstStyle/>
        <a:p>
          <a:endParaRPr lang="en-US"/>
        </a:p>
      </dgm:t>
    </dgm:pt>
    <dgm:pt modelId="{C69AD1F2-CAB0-405D-9692-496AB70560D3}" type="sibTrans" cxnId="{64E0E460-3A5B-4963-BF3C-3EEFC5090F1B}">
      <dgm:prSet/>
      <dgm:spPr/>
      <dgm:t>
        <a:bodyPr/>
        <a:lstStyle/>
        <a:p>
          <a:endParaRPr lang="en-US"/>
        </a:p>
      </dgm:t>
    </dgm:pt>
    <dgm:pt modelId="{D3985D56-EE1C-407F-ACB7-347F569649A0}">
      <dgm:prSet/>
      <dgm:spPr/>
      <dgm:t>
        <a:bodyPr/>
        <a:lstStyle/>
        <a:p>
          <a:r>
            <a:rPr lang="en-GB"/>
            <a:t>They can be long terms or short term. </a:t>
          </a:r>
          <a:endParaRPr lang="en-US"/>
        </a:p>
      </dgm:t>
    </dgm:pt>
    <dgm:pt modelId="{E3A30CD5-F267-4F1F-B32C-B4E523A79E72}" type="parTrans" cxnId="{34BD2B3A-1D97-426E-A4C7-210E063E04C6}">
      <dgm:prSet/>
      <dgm:spPr/>
      <dgm:t>
        <a:bodyPr/>
        <a:lstStyle/>
        <a:p>
          <a:endParaRPr lang="en-US"/>
        </a:p>
      </dgm:t>
    </dgm:pt>
    <dgm:pt modelId="{A6FB3E8C-9550-432C-BAF5-5B8A67F5A57D}" type="sibTrans" cxnId="{34BD2B3A-1D97-426E-A4C7-210E063E04C6}">
      <dgm:prSet/>
      <dgm:spPr/>
      <dgm:t>
        <a:bodyPr/>
        <a:lstStyle/>
        <a:p>
          <a:endParaRPr lang="en-US"/>
        </a:p>
      </dgm:t>
    </dgm:pt>
    <dgm:pt modelId="{B75409A4-4FC5-49AA-A405-39469F4E5B85}">
      <dgm:prSet/>
      <dgm:spPr/>
      <dgm:t>
        <a:bodyPr/>
        <a:lstStyle/>
        <a:p>
          <a:r>
            <a:rPr lang="en-GB"/>
            <a:t>Some are automatic and some await something to happen. </a:t>
          </a:r>
          <a:endParaRPr lang="en-US"/>
        </a:p>
      </dgm:t>
    </dgm:pt>
    <dgm:pt modelId="{45A9FD11-36B3-4456-B872-D2E8A49F398C}" type="parTrans" cxnId="{BBA3170E-56CB-49F6-B5A2-488B2ED16D99}">
      <dgm:prSet/>
      <dgm:spPr/>
      <dgm:t>
        <a:bodyPr/>
        <a:lstStyle/>
        <a:p>
          <a:endParaRPr lang="en-US"/>
        </a:p>
      </dgm:t>
    </dgm:pt>
    <dgm:pt modelId="{3EFDE959-AB4F-4854-9ABA-A2986D3ACCDD}" type="sibTrans" cxnId="{BBA3170E-56CB-49F6-B5A2-488B2ED16D99}">
      <dgm:prSet/>
      <dgm:spPr/>
      <dgm:t>
        <a:bodyPr/>
        <a:lstStyle/>
        <a:p>
          <a:endParaRPr lang="en-US"/>
        </a:p>
      </dgm:t>
    </dgm:pt>
    <dgm:pt modelId="{9A6C6050-F78B-4E17-8F4E-E7F75EE2695B}">
      <dgm:prSet/>
      <dgm:spPr/>
      <dgm:t>
        <a:bodyPr/>
        <a:lstStyle/>
        <a:p>
          <a:r>
            <a:rPr lang="en-GB"/>
            <a:t>Some include the law/ some do not. </a:t>
          </a:r>
          <a:endParaRPr lang="en-US"/>
        </a:p>
      </dgm:t>
    </dgm:pt>
    <dgm:pt modelId="{A3C5224B-859C-4339-967A-69F50B903CB5}" type="parTrans" cxnId="{C675297D-E8C1-4CAD-9BA2-A4500428DE20}">
      <dgm:prSet/>
      <dgm:spPr/>
      <dgm:t>
        <a:bodyPr/>
        <a:lstStyle/>
        <a:p>
          <a:endParaRPr lang="en-US"/>
        </a:p>
      </dgm:t>
    </dgm:pt>
    <dgm:pt modelId="{1EEEAD4D-0071-4350-A34F-9246D5DE3416}" type="sibTrans" cxnId="{C675297D-E8C1-4CAD-9BA2-A4500428DE20}">
      <dgm:prSet/>
      <dgm:spPr/>
      <dgm:t>
        <a:bodyPr/>
        <a:lstStyle/>
        <a:p>
          <a:endParaRPr lang="en-US"/>
        </a:p>
      </dgm:t>
    </dgm:pt>
    <dgm:pt modelId="{40AA6EE0-FDD4-4EF2-9246-00122C407625}">
      <dgm:prSet/>
      <dgm:spPr/>
      <dgm:t>
        <a:bodyPr/>
        <a:lstStyle/>
        <a:p>
          <a:r>
            <a:rPr lang="en-GB"/>
            <a:t>But all are voluntary. </a:t>
          </a:r>
          <a:endParaRPr lang="en-US"/>
        </a:p>
      </dgm:t>
    </dgm:pt>
    <dgm:pt modelId="{24EE13C3-D732-4E96-B93B-1099EFD4883D}" type="parTrans" cxnId="{64A789AD-5664-47A7-B8B1-B9A7A9415BAA}">
      <dgm:prSet/>
      <dgm:spPr/>
      <dgm:t>
        <a:bodyPr/>
        <a:lstStyle/>
        <a:p>
          <a:endParaRPr lang="en-US"/>
        </a:p>
      </dgm:t>
    </dgm:pt>
    <dgm:pt modelId="{3D59FF63-7A4D-4EDE-B81C-D5E635C721DC}" type="sibTrans" cxnId="{64A789AD-5664-47A7-B8B1-B9A7A9415BAA}">
      <dgm:prSet/>
      <dgm:spPr/>
      <dgm:t>
        <a:bodyPr/>
        <a:lstStyle/>
        <a:p>
          <a:endParaRPr lang="en-US"/>
        </a:p>
      </dgm:t>
    </dgm:pt>
    <dgm:pt modelId="{E909375D-6B4F-4D92-8B6D-C80635FE7398}" type="pres">
      <dgm:prSet presAssocID="{4131C0DD-01C2-4DF2-8E9E-E53DC909B949}" presName="Name0" presStyleCnt="0">
        <dgm:presLayoutVars>
          <dgm:dir/>
          <dgm:resizeHandles val="exact"/>
        </dgm:presLayoutVars>
      </dgm:prSet>
      <dgm:spPr/>
    </dgm:pt>
    <dgm:pt modelId="{BA2A323B-8B98-4110-A098-40FF10EE3D22}" type="pres">
      <dgm:prSet presAssocID="{4AE74859-5297-4122-A7A7-5E157854922B}" presName="node" presStyleLbl="node1" presStyleIdx="0" presStyleCnt="6">
        <dgm:presLayoutVars>
          <dgm:bulletEnabled val="1"/>
        </dgm:presLayoutVars>
      </dgm:prSet>
      <dgm:spPr/>
    </dgm:pt>
    <dgm:pt modelId="{3828DDE7-2E08-4B41-BE13-A6C5E4F4913D}" type="pres">
      <dgm:prSet presAssocID="{FCE3A2AC-BE75-4A39-892C-1E5DE4D5B57E}" presName="sibTrans" presStyleLbl="sibTrans1D1" presStyleIdx="0" presStyleCnt="5"/>
      <dgm:spPr/>
    </dgm:pt>
    <dgm:pt modelId="{0B44E8B3-5362-468E-9D72-F8ECC96A3995}" type="pres">
      <dgm:prSet presAssocID="{FCE3A2AC-BE75-4A39-892C-1E5DE4D5B57E}" presName="connectorText" presStyleLbl="sibTrans1D1" presStyleIdx="0" presStyleCnt="5"/>
      <dgm:spPr/>
    </dgm:pt>
    <dgm:pt modelId="{47213430-7B2A-447D-A896-9679B891F529}" type="pres">
      <dgm:prSet presAssocID="{29FE5184-23F5-41F7-874F-10C4D4C72B2B}" presName="node" presStyleLbl="node1" presStyleIdx="1" presStyleCnt="6">
        <dgm:presLayoutVars>
          <dgm:bulletEnabled val="1"/>
        </dgm:presLayoutVars>
      </dgm:prSet>
      <dgm:spPr/>
    </dgm:pt>
    <dgm:pt modelId="{2DCF2CF1-B9DA-43C2-821B-FF21B6108430}" type="pres">
      <dgm:prSet presAssocID="{C69AD1F2-CAB0-405D-9692-496AB70560D3}" presName="sibTrans" presStyleLbl="sibTrans1D1" presStyleIdx="1" presStyleCnt="5"/>
      <dgm:spPr/>
    </dgm:pt>
    <dgm:pt modelId="{36357910-9FA1-4684-AF94-68AC1AA4671F}" type="pres">
      <dgm:prSet presAssocID="{C69AD1F2-CAB0-405D-9692-496AB70560D3}" presName="connectorText" presStyleLbl="sibTrans1D1" presStyleIdx="1" presStyleCnt="5"/>
      <dgm:spPr/>
    </dgm:pt>
    <dgm:pt modelId="{0277B4D5-C658-4F94-8C57-0DFE8AB3951B}" type="pres">
      <dgm:prSet presAssocID="{D3985D56-EE1C-407F-ACB7-347F569649A0}" presName="node" presStyleLbl="node1" presStyleIdx="2" presStyleCnt="6">
        <dgm:presLayoutVars>
          <dgm:bulletEnabled val="1"/>
        </dgm:presLayoutVars>
      </dgm:prSet>
      <dgm:spPr/>
    </dgm:pt>
    <dgm:pt modelId="{D673A3F3-8F86-48D8-82C0-D078B2EEFDFE}" type="pres">
      <dgm:prSet presAssocID="{A6FB3E8C-9550-432C-BAF5-5B8A67F5A57D}" presName="sibTrans" presStyleLbl="sibTrans1D1" presStyleIdx="2" presStyleCnt="5"/>
      <dgm:spPr/>
    </dgm:pt>
    <dgm:pt modelId="{665D708E-74E9-4941-A6B7-1DF5ED4A7E6A}" type="pres">
      <dgm:prSet presAssocID="{A6FB3E8C-9550-432C-BAF5-5B8A67F5A57D}" presName="connectorText" presStyleLbl="sibTrans1D1" presStyleIdx="2" presStyleCnt="5"/>
      <dgm:spPr/>
    </dgm:pt>
    <dgm:pt modelId="{54E82C94-C701-4DB6-93FC-7CEEC982B173}" type="pres">
      <dgm:prSet presAssocID="{B75409A4-4FC5-49AA-A405-39469F4E5B85}" presName="node" presStyleLbl="node1" presStyleIdx="3" presStyleCnt="6">
        <dgm:presLayoutVars>
          <dgm:bulletEnabled val="1"/>
        </dgm:presLayoutVars>
      </dgm:prSet>
      <dgm:spPr/>
    </dgm:pt>
    <dgm:pt modelId="{5085BCCE-533D-49A8-9A7A-6ECCBC6471EA}" type="pres">
      <dgm:prSet presAssocID="{3EFDE959-AB4F-4854-9ABA-A2986D3ACCDD}" presName="sibTrans" presStyleLbl="sibTrans1D1" presStyleIdx="3" presStyleCnt="5"/>
      <dgm:spPr/>
    </dgm:pt>
    <dgm:pt modelId="{8DCCC02C-2C8D-4EBF-9E25-6A41075AD95B}" type="pres">
      <dgm:prSet presAssocID="{3EFDE959-AB4F-4854-9ABA-A2986D3ACCDD}" presName="connectorText" presStyleLbl="sibTrans1D1" presStyleIdx="3" presStyleCnt="5"/>
      <dgm:spPr/>
    </dgm:pt>
    <dgm:pt modelId="{95BE33BA-C6B7-48D7-9AAB-925C3A77F579}" type="pres">
      <dgm:prSet presAssocID="{9A6C6050-F78B-4E17-8F4E-E7F75EE2695B}" presName="node" presStyleLbl="node1" presStyleIdx="4" presStyleCnt="6">
        <dgm:presLayoutVars>
          <dgm:bulletEnabled val="1"/>
        </dgm:presLayoutVars>
      </dgm:prSet>
      <dgm:spPr/>
    </dgm:pt>
    <dgm:pt modelId="{BFC8FE96-A7F4-4629-9531-4D920DA19A1B}" type="pres">
      <dgm:prSet presAssocID="{1EEEAD4D-0071-4350-A34F-9246D5DE3416}" presName="sibTrans" presStyleLbl="sibTrans1D1" presStyleIdx="4" presStyleCnt="5"/>
      <dgm:spPr/>
    </dgm:pt>
    <dgm:pt modelId="{61543DCB-505B-42A0-847C-3451A0B57ED2}" type="pres">
      <dgm:prSet presAssocID="{1EEEAD4D-0071-4350-A34F-9246D5DE3416}" presName="connectorText" presStyleLbl="sibTrans1D1" presStyleIdx="4" presStyleCnt="5"/>
      <dgm:spPr/>
    </dgm:pt>
    <dgm:pt modelId="{1F622FD6-44A2-4764-B3D5-FCF766F70B69}" type="pres">
      <dgm:prSet presAssocID="{40AA6EE0-FDD4-4EF2-9246-00122C407625}" presName="node" presStyleLbl="node1" presStyleIdx="5" presStyleCnt="6">
        <dgm:presLayoutVars>
          <dgm:bulletEnabled val="1"/>
        </dgm:presLayoutVars>
      </dgm:prSet>
      <dgm:spPr/>
    </dgm:pt>
  </dgm:ptLst>
  <dgm:cxnLst>
    <dgm:cxn modelId="{E899180B-B6DA-4811-8E04-4F85BC597A71}" type="presOf" srcId="{FCE3A2AC-BE75-4A39-892C-1E5DE4D5B57E}" destId="{3828DDE7-2E08-4B41-BE13-A6C5E4F4913D}" srcOrd="0" destOrd="0" presId="urn:microsoft.com/office/officeart/2016/7/layout/RepeatingBendingProcessNew"/>
    <dgm:cxn modelId="{BBA3170E-56CB-49F6-B5A2-488B2ED16D99}" srcId="{4131C0DD-01C2-4DF2-8E9E-E53DC909B949}" destId="{B75409A4-4FC5-49AA-A405-39469F4E5B85}" srcOrd="3" destOrd="0" parTransId="{45A9FD11-36B3-4456-B872-D2E8A49F398C}" sibTransId="{3EFDE959-AB4F-4854-9ABA-A2986D3ACCDD}"/>
    <dgm:cxn modelId="{7E697015-4552-4D32-9162-7E8111D51D19}" type="presOf" srcId="{D3985D56-EE1C-407F-ACB7-347F569649A0}" destId="{0277B4D5-C658-4F94-8C57-0DFE8AB3951B}" srcOrd="0" destOrd="0" presId="urn:microsoft.com/office/officeart/2016/7/layout/RepeatingBendingProcessNew"/>
    <dgm:cxn modelId="{DF9CC31E-0EFE-427C-A92B-E50146067329}" type="presOf" srcId="{C69AD1F2-CAB0-405D-9692-496AB70560D3}" destId="{36357910-9FA1-4684-AF94-68AC1AA4671F}" srcOrd="1" destOrd="0" presId="urn:microsoft.com/office/officeart/2016/7/layout/RepeatingBendingProcessNew"/>
    <dgm:cxn modelId="{C2AFB520-CE81-4D0D-A7AA-59324E42DD54}" type="presOf" srcId="{A6FB3E8C-9550-432C-BAF5-5B8A67F5A57D}" destId="{665D708E-74E9-4941-A6B7-1DF5ED4A7E6A}" srcOrd="1" destOrd="0" presId="urn:microsoft.com/office/officeart/2016/7/layout/RepeatingBendingProcessNew"/>
    <dgm:cxn modelId="{34BD2B3A-1D97-426E-A4C7-210E063E04C6}" srcId="{4131C0DD-01C2-4DF2-8E9E-E53DC909B949}" destId="{D3985D56-EE1C-407F-ACB7-347F569649A0}" srcOrd="2" destOrd="0" parTransId="{E3A30CD5-F267-4F1F-B32C-B4E523A79E72}" sibTransId="{A6FB3E8C-9550-432C-BAF5-5B8A67F5A57D}"/>
    <dgm:cxn modelId="{64E0E460-3A5B-4963-BF3C-3EEFC5090F1B}" srcId="{4131C0DD-01C2-4DF2-8E9E-E53DC909B949}" destId="{29FE5184-23F5-41F7-874F-10C4D4C72B2B}" srcOrd="1" destOrd="0" parTransId="{1DB0AC87-D801-4F5C-81C3-F7DD71DF025B}" sibTransId="{C69AD1F2-CAB0-405D-9692-496AB70560D3}"/>
    <dgm:cxn modelId="{F307856F-F32C-46A9-99E3-4A88BD4E5F78}" srcId="{4131C0DD-01C2-4DF2-8E9E-E53DC909B949}" destId="{4AE74859-5297-4122-A7A7-5E157854922B}" srcOrd="0" destOrd="0" parTransId="{98195E4E-7589-48BA-B80F-F030604E717A}" sibTransId="{FCE3A2AC-BE75-4A39-892C-1E5DE4D5B57E}"/>
    <dgm:cxn modelId="{2701FE72-088D-467B-BF61-8111854B9691}" type="presOf" srcId="{4AE74859-5297-4122-A7A7-5E157854922B}" destId="{BA2A323B-8B98-4110-A098-40FF10EE3D22}" srcOrd="0" destOrd="0" presId="urn:microsoft.com/office/officeart/2016/7/layout/RepeatingBendingProcessNew"/>
    <dgm:cxn modelId="{C675297D-E8C1-4CAD-9BA2-A4500428DE20}" srcId="{4131C0DD-01C2-4DF2-8E9E-E53DC909B949}" destId="{9A6C6050-F78B-4E17-8F4E-E7F75EE2695B}" srcOrd="4" destOrd="0" parTransId="{A3C5224B-859C-4339-967A-69F50B903CB5}" sibTransId="{1EEEAD4D-0071-4350-A34F-9246D5DE3416}"/>
    <dgm:cxn modelId="{3D766493-8DA8-4010-AD65-9F87374AA463}" type="presOf" srcId="{3EFDE959-AB4F-4854-9ABA-A2986D3ACCDD}" destId="{5085BCCE-533D-49A8-9A7A-6ECCBC6471EA}" srcOrd="0" destOrd="0" presId="urn:microsoft.com/office/officeart/2016/7/layout/RepeatingBendingProcessNew"/>
    <dgm:cxn modelId="{E29F4C93-E425-42E5-BA25-4428E40896E2}" type="presOf" srcId="{40AA6EE0-FDD4-4EF2-9246-00122C407625}" destId="{1F622FD6-44A2-4764-B3D5-FCF766F70B69}" srcOrd="0" destOrd="0" presId="urn:microsoft.com/office/officeart/2016/7/layout/RepeatingBendingProcessNew"/>
    <dgm:cxn modelId="{EDCD5E94-3467-452F-B674-AC9F99767A1C}" type="presOf" srcId="{C69AD1F2-CAB0-405D-9692-496AB70560D3}" destId="{2DCF2CF1-B9DA-43C2-821B-FF21B6108430}" srcOrd="0" destOrd="0" presId="urn:microsoft.com/office/officeart/2016/7/layout/RepeatingBendingProcessNew"/>
    <dgm:cxn modelId="{C58E5295-E092-48B9-BF18-FB47A396BDAD}" type="presOf" srcId="{1EEEAD4D-0071-4350-A34F-9246D5DE3416}" destId="{61543DCB-505B-42A0-847C-3451A0B57ED2}" srcOrd="1" destOrd="0" presId="urn:microsoft.com/office/officeart/2016/7/layout/RepeatingBendingProcessNew"/>
    <dgm:cxn modelId="{84B9CCA8-406B-44DE-BCFC-A7CDC5C2B219}" type="presOf" srcId="{B75409A4-4FC5-49AA-A405-39469F4E5B85}" destId="{54E82C94-C701-4DB6-93FC-7CEEC982B173}" srcOrd="0" destOrd="0" presId="urn:microsoft.com/office/officeart/2016/7/layout/RepeatingBendingProcessNew"/>
    <dgm:cxn modelId="{64A789AD-5664-47A7-B8B1-B9A7A9415BAA}" srcId="{4131C0DD-01C2-4DF2-8E9E-E53DC909B949}" destId="{40AA6EE0-FDD4-4EF2-9246-00122C407625}" srcOrd="5" destOrd="0" parTransId="{24EE13C3-D732-4E96-B93B-1099EFD4883D}" sibTransId="{3D59FF63-7A4D-4EDE-B81C-D5E635C721DC}"/>
    <dgm:cxn modelId="{E96D5AC9-B410-44C5-A967-C383C94E0046}" type="presOf" srcId="{1EEEAD4D-0071-4350-A34F-9246D5DE3416}" destId="{BFC8FE96-A7F4-4629-9531-4D920DA19A1B}" srcOrd="0" destOrd="0" presId="urn:microsoft.com/office/officeart/2016/7/layout/RepeatingBendingProcessNew"/>
    <dgm:cxn modelId="{6FB25AC9-D2C5-4B96-A5A0-46E66212E1CC}" type="presOf" srcId="{3EFDE959-AB4F-4854-9ABA-A2986D3ACCDD}" destId="{8DCCC02C-2C8D-4EBF-9E25-6A41075AD95B}" srcOrd="1" destOrd="0" presId="urn:microsoft.com/office/officeart/2016/7/layout/RepeatingBendingProcessNew"/>
    <dgm:cxn modelId="{71C47ED0-9D0D-48D6-A4B2-B65674F7E734}" type="presOf" srcId="{29FE5184-23F5-41F7-874F-10C4D4C72B2B}" destId="{47213430-7B2A-447D-A896-9679B891F529}" srcOrd="0" destOrd="0" presId="urn:microsoft.com/office/officeart/2016/7/layout/RepeatingBendingProcessNew"/>
    <dgm:cxn modelId="{796EE8D8-A942-4B44-AE62-56324E22815D}" type="presOf" srcId="{A6FB3E8C-9550-432C-BAF5-5B8A67F5A57D}" destId="{D673A3F3-8F86-48D8-82C0-D078B2EEFDFE}" srcOrd="0" destOrd="0" presId="urn:microsoft.com/office/officeart/2016/7/layout/RepeatingBendingProcessNew"/>
    <dgm:cxn modelId="{B3794AEE-9EA7-4643-BA74-55B2B5E6FB8C}" type="presOf" srcId="{FCE3A2AC-BE75-4A39-892C-1E5DE4D5B57E}" destId="{0B44E8B3-5362-468E-9D72-F8ECC96A3995}" srcOrd="1" destOrd="0" presId="urn:microsoft.com/office/officeart/2016/7/layout/RepeatingBendingProcessNew"/>
    <dgm:cxn modelId="{E55B70F4-4A0C-419F-81F5-55D869D9FCB3}" type="presOf" srcId="{4131C0DD-01C2-4DF2-8E9E-E53DC909B949}" destId="{E909375D-6B4F-4D92-8B6D-C80635FE7398}" srcOrd="0" destOrd="0" presId="urn:microsoft.com/office/officeart/2016/7/layout/RepeatingBendingProcessNew"/>
    <dgm:cxn modelId="{BBD17DF5-16F9-499E-92E4-7F5F9EF37F3C}" type="presOf" srcId="{9A6C6050-F78B-4E17-8F4E-E7F75EE2695B}" destId="{95BE33BA-C6B7-48D7-9AAB-925C3A77F579}" srcOrd="0" destOrd="0" presId="urn:microsoft.com/office/officeart/2016/7/layout/RepeatingBendingProcessNew"/>
    <dgm:cxn modelId="{9569318B-F229-416C-83DE-A4CED1E14057}" type="presParOf" srcId="{E909375D-6B4F-4D92-8B6D-C80635FE7398}" destId="{BA2A323B-8B98-4110-A098-40FF10EE3D22}" srcOrd="0" destOrd="0" presId="urn:microsoft.com/office/officeart/2016/7/layout/RepeatingBendingProcessNew"/>
    <dgm:cxn modelId="{98AB2EDE-6259-4A81-9579-43CA6E4B4341}" type="presParOf" srcId="{E909375D-6B4F-4D92-8B6D-C80635FE7398}" destId="{3828DDE7-2E08-4B41-BE13-A6C5E4F4913D}" srcOrd="1" destOrd="0" presId="urn:microsoft.com/office/officeart/2016/7/layout/RepeatingBendingProcessNew"/>
    <dgm:cxn modelId="{74B3FCB6-2BF8-4E00-9B1C-50973A700A46}" type="presParOf" srcId="{3828DDE7-2E08-4B41-BE13-A6C5E4F4913D}" destId="{0B44E8B3-5362-468E-9D72-F8ECC96A3995}" srcOrd="0" destOrd="0" presId="urn:microsoft.com/office/officeart/2016/7/layout/RepeatingBendingProcessNew"/>
    <dgm:cxn modelId="{A8D126C1-7203-45F2-8F31-EA943A8962E6}" type="presParOf" srcId="{E909375D-6B4F-4D92-8B6D-C80635FE7398}" destId="{47213430-7B2A-447D-A896-9679B891F529}" srcOrd="2" destOrd="0" presId="urn:microsoft.com/office/officeart/2016/7/layout/RepeatingBendingProcessNew"/>
    <dgm:cxn modelId="{DBD242A7-ABD7-4E43-A280-73E1EF9742C5}" type="presParOf" srcId="{E909375D-6B4F-4D92-8B6D-C80635FE7398}" destId="{2DCF2CF1-B9DA-43C2-821B-FF21B6108430}" srcOrd="3" destOrd="0" presId="urn:microsoft.com/office/officeart/2016/7/layout/RepeatingBendingProcessNew"/>
    <dgm:cxn modelId="{00FF3237-289E-466E-98C0-036D09E0E4EE}" type="presParOf" srcId="{2DCF2CF1-B9DA-43C2-821B-FF21B6108430}" destId="{36357910-9FA1-4684-AF94-68AC1AA4671F}" srcOrd="0" destOrd="0" presId="urn:microsoft.com/office/officeart/2016/7/layout/RepeatingBendingProcessNew"/>
    <dgm:cxn modelId="{318ADA65-5943-4F26-9F2B-536D4B5226B2}" type="presParOf" srcId="{E909375D-6B4F-4D92-8B6D-C80635FE7398}" destId="{0277B4D5-C658-4F94-8C57-0DFE8AB3951B}" srcOrd="4" destOrd="0" presId="urn:microsoft.com/office/officeart/2016/7/layout/RepeatingBendingProcessNew"/>
    <dgm:cxn modelId="{0E48B0C3-A507-4945-8B63-6526F8B2BC66}" type="presParOf" srcId="{E909375D-6B4F-4D92-8B6D-C80635FE7398}" destId="{D673A3F3-8F86-48D8-82C0-D078B2EEFDFE}" srcOrd="5" destOrd="0" presId="urn:microsoft.com/office/officeart/2016/7/layout/RepeatingBendingProcessNew"/>
    <dgm:cxn modelId="{C4B15C96-D070-46F7-A7BE-5156EEC76FD2}" type="presParOf" srcId="{D673A3F3-8F86-48D8-82C0-D078B2EEFDFE}" destId="{665D708E-74E9-4941-A6B7-1DF5ED4A7E6A}" srcOrd="0" destOrd="0" presId="urn:microsoft.com/office/officeart/2016/7/layout/RepeatingBendingProcessNew"/>
    <dgm:cxn modelId="{F6A291EA-7A02-4ECB-A446-982432933AD3}" type="presParOf" srcId="{E909375D-6B4F-4D92-8B6D-C80635FE7398}" destId="{54E82C94-C701-4DB6-93FC-7CEEC982B173}" srcOrd="6" destOrd="0" presId="urn:microsoft.com/office/officeart/2016/7/layout/RepeatingBendingProcessNew"/>
    <dgm:cxn modelId="{97E11BCB-CD05-4E81-AF47-FC62E6AC71F9}" type="presParOf" srcId="{E909375D-6B4F-4D92-8B6D-C80635FE7398}" destId="{5085BCCE-533D-49A8-9A7A-6ECCBC6471EA}" srcOrd="7" destOrd="0" presId="urn:microsoft.com/office/officeart/2016/7/layout/RepeatingBendingProcessNew"/>
    <dgm:cxn modelId="{99952A7F-3CBA-4C98-86BD-ADA3A5B25B3D}" type="presParOf" srcId="{5085BCCE-533D-49A8-9A7A-6ECCBC6471EA}" destId="{8DCCC02C-2C8D-4EBF-9E25-6A41075AD95B}" srcOrd="0" destOrd="0" presId="urn:microsoft.com/office/officeart/2016/7/layout/RepeatingBendingProcessNew"/>
    <dgm:cxn modelId="{C1706BAA-74E6-491F-A13E-E4D0322231AA}" type="presParOf" srcId="{E909375D-6B4F-4D92-8B6D-C80635FE7398}" destId="{95BE33BA-C6B7-48D7-9AAB-925C3A77F579}" srcOrd="8" destOrd="0" presId="urn:microsoft.com/office/officeart/2016/7/layout/RepeatingBendingProcessNew"/>
    <dgm:cxn modelId="{FBC38C29-E8C9-42E1-B1AB-132F3739ED47}" type="presParOf" srcId="{E909375D-6B4F-4D92-8B6D-C80635FE7398}" destId="{BFC8FE96-A7F4-4629-9531-4D920DA19A1B}" srcOrd="9" destOrd="0" presId="urn:microsoft.com/office/officeart/2016/7/layout/RepeatingBendingProcessNew"/>
    <dgm:cxn modelId="{13800766-41EB-4DD0-810B-73DD4BD672DC}" type="presParOf" srcId="{BFC8FE96-A7F4-4629-9531-4D920DA19A1B}" destId="{61543DCB-505B-42A0-847C-3451A0B57ED2}" srcOrd="0" destOrd="0" presId="urn:microsoft.com/office/officeart/2016/7/layout/RepeatingBendingProcessNew"/>
    <dgm:cxn modelId="{A46EB255-9276-44E0-B364-646A437A1A5D}" type="presParOf" srcId="{E909375D-6B4F-4D92-8B6D-C80635FE7398}" destId="{1F622FD6-44A2-4764-B3D5-FCF766F70B69}"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096791B-09A2-44DE-9BE1-304666C4E70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EFE2536-AC0E-4F16-8507-89FC0CF8DA03}">
      <dgm:prSet/>
      <dgm:spPr/>
      <dgm:t>
        <a:bodyPr/>
        <a:lstStyle/>
        <a:p>
          <a:r>
            <a:rPr lang="en-GB"/>
            <a:t>A legal agreement between two people or organisations- ‘’an agreement giving rise to obligations that are enforceable or recognised by the law’’ </a:t>
          </a:r>
          <a:endParaRPr lang="en-US"/>
        </a:p>
      </dgm:t>
    </dgm:pt>
    <dgm:pt modelId="{284B0E9C-1904-42C7-B336-33FA3C5D6B7A}" type="parTrans" cxnId="{7718170A-7FFE-4476-8AEF-644A60F8A0CA}">
      <dgm:prSet/>
      <dgm:spPr/>
      <dgm:t>
        <a:bodyPr/>
        <a:lstStyle/>
        <a:p>
          <a:endParaRPr lang="en-US"/>
        </a:p>
      </dgm:t>
    </dgm:pt>
    <dgm:pt modelId="{3AA03B6B-958B-4B8F-AB2E-B544E95F7059}" type="sibTrans" cxnId="{7718170A-7FFE-4476-8AEF-644A60F8A0CA}">
      <dgm:prSet/>
      <dgm:spPr/>
      <dgm:t>
        <a:bodyPr/>
        <a:lstStyle/>
        <a:p>
          <a:endParaRPr lang="en-US"/>
        </a:p>
      </dgm:t>
    </dgm:pt>
    <dgm:pt modelId="{C910C3E9-CFC8-46DC-B27C-5A11415499A0}">
      <dgm:prSet/>
      <dgm:spPr/>
      <dgm:t>
        <a:bodyPr/>
        <a:lstStyle/>
        <a:p>
          <a:r>
            <a:rPr lang="en-GB"/>
            <a:t>Needed within a contact is; </a:t>
          </a:r>
          <a:endParaRPr lang="en-US"/>
        </a:p>
      </dgm:t>
    </dgm:pt>
    <dgm:pt modelId="{2AF0BF7F-D020-40DE-ABF4-C9621E8CC590}" type="parTrans" cxnId="{3A0088EA-1575-4237-8A4E-BC922590EFDE}">
      <dgm:prSet/>
      <dgm:spPr/>
      <dgm:t>
        <a:bodyPr/>
        <a:lstStyle/>
        <a:p>
          <a:endParaRPr lang="en-US"/>
        </a:p>
      </dgm:t>
    </dgm:pt>
    <dgm:pt modelId="{07171BDA-8255-4551-97FD-8F43815604B8}" type="sibTrans" cxnId="{3A0088EA-1575-4237-8A4E-BC922590EFDE}">
      <dgm:prSet/>
      <dgm:spPr/>
      <dgm:t>
        <a:bodyPr/>
        <a:lstStyle/>
        <a:p>
          <a:endParaRPr lang="en-US"/>
        </a:p>
      </dgm:t>
    </dgm:pt>
    <dgm:pt modelId="{FAF639FD-845A-4E14-9F9E-528202FDA3B2}">
      <dgm:prSet/>
      <dgm:spPr/>
      <dgm:t>
        <a:bodyPr/>
        <a:lstStyle/>
        <a:p>
          <a:r>
            <a:rPr lang="en-GB"/>
            <a:t>Agreement/ certainty/ intention/ consideration. </a:t>
          </a:r>
          <a:endParaRPr lang="en-US"/>
        </a:p>
      </dgm:t>
    </dgm:pt>
    <dgm:pt modelId="{0A1B2BF5-7A30-40EA-B4BB-4D74CFA51A98}" type="parTrans" cxnId="{A99818E7-A232-4FF7-A6F8-B085A7BED079}">
      <dgm:prSet/>
      <dgm:spPr/>
      <dgm:t>
        <a:bodyPr/>
        <a:lstStyle/>
        <a:p>
          <a:endParaRPr lang="en-US"/>
        </a:p>
      </dgm:t>
    </dgm:pt>
    <dgm:pt modelId="{ADC4F7BC-0368-4057-88C3-9E8E63413612}" type="sibTrans" cxnId="{A99818E7-A232-4FF7-A6F8-B085A7BED079}">
      <dgm:prSet/>
      <dgm:spPr/>
      <dgm:t>
        <a:bodyPr/>
        <a:lstStyle/>
        <a:p>
          <a:endParaRPr lang="en-US"/>
        </a:p>
      </dgm:t>
    </dgm:pt>
    <dgm:pt modelId="{7C2143C3-CB6A-4C4B-A244-60265907B149}">
      <dgm:prSet/>
      <dgm:spPr/>
      <dgm:t>
        <a:bodyPr/>
        <a:lstStyle/>
        <a:p>
          <a:r>
            <a:rPr lang="en-GB"/>
            <a:t>Offeror and offeree. </a:t>
          </a:r>
          <a:endParaRPr lang="en-US"/>
        </a:p>
      </dgm:t>
    </dgm:pt>
    <dgm:pt modelId="{BF1E5DE3-77BE-4A8E-BEA1-BA706D9B8124}" type="parTrans" cxnId="{5843BC4C-9F49-4F2A-8EBB-7E5FC323A89D}">
      <dgm:prSet/>
      <dgm:spPr/>
      <dgm:t>
        <a:bodyPr/>
        <a:lstStyle/>
        <a:p>
          <a:endParaRPr lang="en-US"/>
        </a:p>
      </dgm:t>
    </dgm:pt>
    <dgm:pt modelId="{6F0BAAE9-AE64-43E6-9B22-3DB7BED56990}" type="sibTrans" cxnId="{5843BC4C-9F49-4F2A-8EBB-7E5FC323A89D}">
      <dgm:prSet/>
      <dgm:spPr/>
      <dgm:t>
        <a:bodyPr/>
        <a:lstStyle/>
        <a:p>
          <a:endParaRPr lang="en-US"/>
        </a:p>
      </dgm:t>
    </dgm:pt>
    <dgm:pt modelId="{D63094E5-0AA7-441C-BC93-DF1634C10DD7}">
      <dgm:prSet/>
      <dgm:spPr/>
      <dgm:t>
        <a:bodyPr/>
        <a:lstStyle/>
        <a:p>
          <a:r>
            <a:rPr lang="en-GB"/>
            <a:t>Main aim is to put the individual in the position that they would have been in had the contract taken place. </a:t>
          </a:r>
          <a:endParaRPr lang="en-US"/>
        </a:p>
      </dgm:t>
    </dgm:pt>
    <dgm:pt modelId="{1F379A05-76AF-4B8D-845E-A959DD01A6B3}" type="parTrans" cxnId="{DFDEF363-5E81-4953-8851-F63B7084F79E}">
      <dgm:prSet/>
      <dgm:spPr/>
      <dgm:t>
        <a:bodyPr/>
        <a:lstStyle/>
        <a:p>
          <a:endParaRPr lang="en-US"/>
        </a:p>
      </dgm:t>
    </dgm:pt>
    <dgm:pt modelId="{706361DF-1EA7-43B2-ABBD-55E275FB529D}" type="sibTrans" cxnId="{DFDEF363-5E81-4953-8851-F63B7084F79E}">
      <dgm:prSet/>
      <dgm:spPr/>
      <dgm:t>
        <a:bodyPr/>
        <a:lstStyle/>
        <a:p>
          <a:endParaRPr lang="en-US"/>
        </a:p>
      </dgm:t>
    </dgm:pt>
    <dgm:pt modelId="{559DA2B0-3A88-4F3D-988A-FFBF2FC275F9}" type="pres">
      <dgm:prSet presAssocID="{F096791B-09A2-44DE-9BE1-304666C4E70E}" presName="root" presStyleCnt="0">
        <dgm:presLayoutVars>
          <dgm:dir/>
          <dgm:resizeHandles val="exact"/>
        </dgm:presLayoutVars>
      </dgm:prSet>
      <dgm:spPr/>
    </dgm:pt>
    <dgm:pt modelId="{303458FE-E383-44F6-B769-7D5865AC9FED}" type="pres">
      <dgm:prSet presAssocID="{6EFE2536-AC0E-4F16-8507-89FC0CF8DA03}" presName="compNode" presStyleCnt="0"/>
      <dgm:spPr/>
    </dgm:pt>
    <dgm:pt modelId="{7B9B931B-D945-4393-88A8-0BA88125ABD6}" type="pres">
      <dgm:prSet presAssocID="{6EFE2536-AC0E-4F16-8507-89FC0CF8DA03}" presName="bgRect" presStyleLbl="bgShp" presStyleIdx="0" presStyleCnt="5"/>
      <dgm:spPr/>
    </dgm:pt>
    <dgm:pt modelId="{C1F45DE3-3939-4E08-9066-8A43C62C0CDF}" type="pres">
      <dgm:prSet presAssocID="{6EFE2536-AC0E-4F16-8507-89FC0CF8DA0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03DEC73A-798D-4A73-B049-43905A376A6F}" type="pres">
      <dgm:prSet presAssocID="{6EFE2536-AC0E-4F16-8507-89FC0CF8DA03}" presName="spaceRect" presStyleCnt="0"/>
      <dgm:spPr/>
    </dgm:pt>
    <dgm:pt modelId="{40E9FBF4-585E-40DD-A291-E05CB61895A0}" type="pres">
      <dgm:prSet presAssocID="{6EFE2536-AC0E-4F16-8507-89FC0CF8DA03}" presName="parTx" presStyleLbl="revTx" presStyleIdx="0" presStyleCnt="5">
        <dgm:presLayoutVars>
          <dgm:chMax val="0"/>
          <dgm:chPref val="0"/>
        </dgm:presLayoutVars>
      </dgm:prSet>
      <dgm:spPr/>
    </dgm:pt>
    <dgm:pt modelId="{EBC5E893-79EE-4F2A-8EEB-E18F4AADEC40}" type="pres">
      <dgm:prSet presAssocID="{3AA03B6B-958B-4B8F-AB2E-B544E95F7059}" presName="sibTrans" presStyleCnt="0"/>
      <dgm:spPr/>
    </dgm:pt>
    <dgm:pt modelId="{9E6962A9-68E4-4C9A-9391-6A1C6F56A766}" type="pres">
      <dgm:prSet presAssocID="{C910C3E9-CFC8-46DC-B27C-5A11415499A0}" presName="compNode" presStyleCnt="0"/>
      <dgm:spPr/>
    </dgm:pt>
    <dgm:pt modelId="{CF21B5CA-D192-4905-805F-9D25C571C4D6}" type="pres">
      <dgm:prSet presAssocID="{C910C3E9-CFC8-46DC-B27C-5A11415499A0}" presName="bgRect" presStyleLbl="bgShp" presStyleIdx="1" presStyleCnt="5"/>
      <dgm:spPr/>
    </dgm:pt>
    <dgm:pt modelId="{4E7076BE-C595-4F49-8C36-499A4B7F3E25}" type="pres">
      <dgm:prSet presAssocID="{C910C3E9-CFC8-46DC-B27C-5A11415499A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eiver"/>
        </a:ext>
      </dgm:extLst>
    </dgm:pt>
    <dgm:pt modelId="{E9A94492-D2FA-4D01-AE6C-D8ED4897368F}" type="pres">
      <dgm:prSet presAssocID="{C910C3E9-CFC8-46DC-B27C-5A11415499A0}" presName="spaceRect" presStyleCnt="0"/>
      <dgm:spPr/>
    </dgm:pt>
    <dgm:pt modelId="{BF412F41-B17D-408C-8E74-AFAE99EDD167}" type="pres">
      <dgm:prSet presAssocID="{C910C3E9-CFC8-46DC-B27C-5A11415499A0}" presName="parTx" presStyleLbl="revTx" presStyleIdx="1" presStyleCnt="5">
        <dgm:presLayoutVars>
          <dgm:chMax val="0"/>
          <dgm:chPref val="0"/>
        </dgm:presLayoutVars>
      </dgm:prSet>
      <dgm:spPr/>
    </dgm:pt>
    <dgm:pt modelId="{0A5F886C-E18A-4F2C-B0D9-CFA8552B5463}" type="pres">
      <dgm:prSet presAssocID="{07171BDA-8255-4551-97FD-8F43815604B8}" presName="sibTrans" presStyleCnt="0"/>
      <dgm:spPr/>
    </dgm:pt>
    <dgm:pt modelId="{7CE14E35-659E-4AFD-8245-4AAD59296D1D}" type="pres">
      <dgm:prSet presAssocID="{FAF639FD-845A-4E14-9F9E-528202FDA3B2}" presName="compNode" presStyleCnt="0"/>
      <dgm:spPr/>
    </dgm:pt>
    <dgm:pt modelId="{04F6145F-F54B-4136-AFD7-67CC6E47B169}" type="pres">
      <dgm:prSet presAssocID="{FAF639FD-845A-4E14-9F9E-528202FDA3B2}" presName="bgRect" presStyleLbl="bgShp" presStyleIdx="2" presStyleCnt="5"/>
      <dgm:spPr/>
    </dgm:pt>
    <dgm:pt modelId="{FCC0F3FC-7D3B-4162-A6F9-F58EE2F3D48A}" type="pres">
      <dgm:prSet presAssocID="{FAF639FD-845A-4E14-9F9E-528202FDA3B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tract"/>
        </a:ext>
      </dgm:extLst>
    </dgm:pt>
    <dgm:pt modelId="{4D7CC00A-F0D4-4378-A3D1-D80D6537BB68}" type="pres">
      <dgm:prSet presAssocID="{FAF639FD-845A-4E14-9F9E-528202FDA3B2}" presName="spaceRect" presStyleCnt="0"/>
      <dgm:spPr/>
    </dgm:pt>
    <dgm:pt modelId="{9CEA42A4-7679-406B-973A-7077F5E3283B}" type="pres">
      <dgm:prSet presAssocID="{FAF639FD-845A-4E14-9F9E-528202FDA3B2}" presName="parTx" presStyleLbl="revTx" presStyleIdx="2" presStyleCnt="5">
        <dgm:presLayoutVars>
          <dgm:chMax val="0"/>
          <dgm:chPref val="0"/>
        </dgm:presLayoutVars>
      </dgm:prSet>
      <dgm:spPr/>
    </dgm:pt>
    <dgm:pt modelId="{9D8DA533-58F5-4D7C-B85C-29C6BAEE7155}" type="pres">
      <dgm:prSet presAssocID="{ADC4F7BC-0368-4057-88C3-9E8E63413612}" presName="sibTrans" presStyleCnt="0"/>
      <dgm:spPr/>
    </dgm:pt>
    <dgm:pt modelId="{70B0B139-B053-4FD4-956F-9D268DF04A98}" type="pres">
      <dgm:prSet presAssocID="{7C2143C3-CB6A-4C4B-A244-60265907B149}" presName="compNode" presStyleCnt="0"/>
      <dgm:spPr/>
    </dgm:pt>
    <dgm:pt modelId="{BB5B5087-33AD-4727-818B-1BEFF06B65FC}" type="pres">
      <dgm:prSet presAssocID="{7C2143C3-CB6A-4C4B-A244-60265907B149}" presName="bgRect" presStyleLbl="bgShp" presStyleIdx="3" presStyleCnt="5"/>
      <dgm:spPr/>
    </dgm:pt>
    <dgm:pt modelId="{0A19F784-6467-4952-87AD-F815547AA85D}" type="pres">
      <dgm:prSet presAssocID="{7C2143C3-CB6A-4C4B-A244-60265907B14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ojector screen"/>
        </a:ext>
      </dgm:extLst>
    </dgm:pt>
    <dgm:pt modelId="{06281983-0C2F-4300-BFC1-79B69890A1B3}" type="pres">
      <dgm:prSet presAssocID="{7C2143C3-CB6A-4C4B-A244-60265907B149}" presName="spaceRect" presStyleCnt="0"/>
      <dgm:spPr/>
    </dgm:pt>
    <dgm:pt modelId="{49E69801-2DBD-4158-861D-1F45D64BF086}" type="pres">
      <dgm:prSet presAssocID="{7C2143C3-CB6A-4C4B-A244-60265907B149}" presName="parTx" presStyleLbl="revTx" presStyleIdx="3" presStyleCnt="5">
        <dgm:presLayoutVars>
          <dgm:chMax val="0"/>
          <dgm:chPref val="0"/>
        </dgm:presLayoutVars>
      </dgm:prSet>
      <dgm:spPr/>
    </dgm:pt>
    <dgm:pt modelId="{2C4C2C84-C703-497A-9312-4F40C1866107}" type="pres">
      <dgm:prSet presAssocID="{6F0BAAE9-AE64-43E6-9B22-3DB7BED56990}" presName="sibTrans" presStyleCnt="0"/>
      <dgm:spPr/>
    </dgm:pt>
    <dgm:pt modelId="{E8CB3DCB-E754-4709-B9DF-996C346A4AC2}" type="pres">
      <dgm:prSet presAssocID="{D63094E5-0AA7-441C-BC93-DF1634C10DD7}" presName="compNode" presStyleCnt="0"/>
      <dgm:spPr/>
    </dgm:pt>
    <dgm:pt modelId="{C2E3DE1B-2AF2-411A-A458-289DB8D844D7}" type="pres">
      <dgm:prSet presAssocID="{D63094E5-0AA7-441C-BC93-DF1634C10DD7}" presName="bgRect" presStyleLbl="bgShp" presStyleIdx="4" presStyleCnt="5"/>
      <dgm:spPr/>
    </dgm:pt>
    <dgm:pt modelId="{E3A3543D-BA74-4A16-B0F1-AA09C6EE0CCB}" type="pres">
      <dgm:prSet presAssocID="{D63094E5-0AA7-441C-BC93-DF1634C10DD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4A1CA120-D685-40F1-92B8-41F9C8366B54}" type="pres">
      <dgm:prSet presAssocID="{D63094E5-0AA7-441C-BC93-DF1634C10DD7}" presName="spaceRect" presStyleCnt="0"/>
      <dgm:spPr/>
    </dgm:pt>
    <dgm:pt modelId="{15D87FC1-A1F9-4826-9934-9B13D5C5B365}" type="pres">
      <dgm:prSet presAssocID="{D63094E5-0AA7-441C-BC93-DF1634C10DD7}" presName="parTx" presStyleLbl="revTx" presStyleIdx="4" presStyleCnt="5">
        <dgm:presLayoutVars>
          <dgm:chMax val="0"/>
          <dgm:chPref val="0"/>
        </dgm:presLayoutVars>
      </dgm:prSet>
      <dgm:spPr/>
    </dgm:pt>
  </dgm:ptLst>
  <dgm:cxnLst>
    <dgm:cxn modelId="{7718170A-7FFE-4476-8AEF-644A60F8A0CA}" srcId="{F096791B-09A2-44DE-9BE1-304666C4E70E}" destId="{6EFE2536-AC0E-4F16-8507-89FC0CF8DA03}" srcOrd="0" destOrd="0" parTransId="{284B0E9C-1904-42C7-B336-33FA3C5D6B7A}" sibTransId="{3AA03B6B-958B-4B8F-AB2E-B544E95F7059}"/>
    <dgm:cxn modelId="{3C3FB111-5925-41F7-A0C5-33DD9C0A3B07}" type="presOf" srcId="{6EFE2536-AC0E-4F16-8507-89FC0CF8DA03}" destId="{40E9FBF4-585E-40DD-A291-E05CB61895A0}" srcOrd="0" destOrd="0" presId="urn:microsoft.com/office/officeart/2018/2/layout/IconVerticalSolidList"/>
    <dgm:cxn modelId="{DFDEF363-5E81-4953-8851-F63B7084F79E}" srcId="{F096791B-09A2-44DE-9BE1-304666C4E70E}" destId="{D63094E5-0AA7-441C-BC93-DF1634C10DD7}" srcOrd="4" destOrd="0" parTransId="{1F379A05-76AF-4B8D-845E-A959DD01A6B3}" sibTransId="{706361DF-1EA7-43B2-ABBD-55E275FB529D}"/>
    <dgm:cxn modelId="{5843BC4C-9F49-4F2A-8EBB-7E5FC323A89D}" srcId="{F096791B-09A2-44DE-9BE1-304666C4E70E}" destId="{7C2143C3-CB6A-4C4B-A244-60265907B149}" srcOrd="3" destOrd="0" parTransId="{BF1E5DE3-77BE-4A8E-BEA1-BA706D9B8124}" sibTransId="{6F0BAAE9-AE64-43E6-9B22-3DB7BED56990}"/>
    <dgm:cxn modelId="{078CDD73-8908-43A9-96D3-2AB00472571E}" type="presOf" srcId="{D63094E5-0AA7-441C-BC93-DF1634C10DD7}" destId="{15D87FC1-A1F9-4826-9934-9B13D5C5B365}" srcOrd="0" destOrd="0" presId="urn:microsoft.com/office/officeart/2018/2/layout/IconVerticalSolidList"/>
    <dgm:cxn modelId="{7B0399A2-6997-4E30-BB01-BBEACFDDF258}" type="presOf" srcId="{FAF639FD-845A-4E14-9F9E-528202FDA3B2}" destId="{9CEA42A4-7679-406B-973A-7077F5E3283B}" srcOrd="0" destOrd="0" presId="urn:microsoft.com/office/officeart/2018/2/layout/IconVerticalSolidList"/>
    <dgm:cxn modelId="{CC1084D9-D3BE-4C32-8BCD-7E5D73E3CB73}" type="presOf" srcId="{F096791B-09A2-44DE-9BE1-304666C4E70E}" destId="{559DA2B0-3A88-4F3D-988A-FFBF2FC275F9}" srcOrd="0" destOrd="0" presId="urn:microsoft.com/office/officeart/2018/2/layout/IconVerticalSolidList"/>
    <dgm:cxn modelId="{A99818E7-A232-4FF7-A6F8-B085A7BED079}" srcId="{F096791B-09A2-44DE-9BE1-304666C4E70E}" destId="{FAF639FD-845A-4E14-9F9E-528202FDA3B2}" srcOrd="2" destOrd="0" parTransId="{0A1B2BF5-7A30-40EA-B4BB-4D74CFA51A98}" sibTransId="{ADC4F7BC-0368-4057-88C3-9E8E63413612}"/>
    <dgm:cxn modelId="{3A0088EA-1575-4237-8A4E-BC922590EFDE}" srcId="{F096791B-09A2-44DE-9BE1-304666C4E70E}" destId="{C910C3E9-CFC8-46DC-B27C-5A11415499A0}" srcOrd="1" destOrd="0" parTransId="{2AF0BF7F-D020-40DE-ABF4-C9621E8CC590}" sibTransId="{07171BDA-8255-4551-97FD-8F43815604B8}"/>
    <dgm:cxn modelId="{D8F270FA-2731-45D8-901D-42743F18D2D1}" type="presOf" srcId="{C910C3E9-CFC8-46DC-B27C-5A11415499A0}" destId="{BF412F41-B17D-408C-8E74-AFAE99EDD167}" srcOrd="0" destOrd="0" presId="urn:microsoft.com/office/officeart/2018/2/layout/IconVerticalSolidList"/>
    <dgm:cxn modelId="{684798FF-286B-4787-B38E-5F91ED5A4550}" type="presOf" srcId="{7C2143C3-CB6A-4C4B-A244-60265907B149}" destId="{49E69801-2DBD-4158-861D-1F45D64BF086}" srcOrd="0" destOrd="0" presId="urn:microsoft.com/office/officeart/2018/2/layout/IconVerticalSolidList"/>
    <dgm:cxn modelId="{AA505836-B345-4400-832B-B1784383D1DE}" type="presParOf" srcId="{559DA2B0-3A88-4F3D-988A-FFBF2FC275F9}" destId="{303458FE-E383-44F6-B769-7D5865AC9FED}" srcOrd="0" destOrd="0" presId="urn:microsoft.com/office/officeart/2018/2/layout/IconVerticalSolidList"/>
    <dgm:cxn modelId="{1BEEA2AC-637D-4ABD-AB4B-2425F423BE20}" type="presParOf" srcId="{303458FE-E383-44F6-B769-7D5865AC9FED}" destId="{7B9B931B-D945-4393-88A8-0BA88125ABD6}" srcOrd="0" destOrd="0" presId="urn:microsoft.com/office/officeart/2018/2/layout/IconVerticalSolidList"/>
    <dgm:cxn modelId="{0B24C9C2-8EBE-445D-A09B-48819E8840BD}" type="presParOf" srcId="{303458FE-E383-44F6-B769-7D5865AC9FED}" destId="{C1F45DE3-3939-4E08-9066-8A43C62C0CDF}" srcOrd="1" destOrd="0" presId="urn:microsoft.com/office/officeart/2018/2/layout/IconVerticalSolidList"/>
    <dgm:cxn modelId="{6143E05E-7FEF-4275-BF7C-388A519C9CC9}" type="presParOf" srcId="{303458FE-E383-44F6-B769-7D5865AC9FED}" destId="{03DEC73A-798D-4A73-B049-43905A376A6F}" srcOrd="2" destOrd="0" presId="urn:microsoft.com/office/officeart/2018/2/layout/IconVerticalSolidList"/>
    <dgm:cxn modelId="{9BE75BF5-1A5F-4D50-A12F-A4E77EF84059}" type="presParOf" srcId="{303458FE-E383-44F6-B769-7D5865AC9FED}" destId="{40E9FBF4-585E-40DD-A291-E05CB61895A0}" srcOrd="3" destOrd="0" presId="urn:microsoft.com/office/officeart/2018/2/layout/IconVerticalSolidList"/>
    <dgm:cxn modelId="{832ABEF3-BEAE-4A19-B7B4-2E33DCA892C2}" type="presParOf" srcId="{559DA2B0-3A88-4F3D-988A-FFBF2FC275F9}" destId="{EBC5E893-79EE-4F2A-8EEB-E18F4AADEC40}" srcOrd="1" destOrd="0" presId="urn:microsoft.com/office/officeart/2018/2/layout/IconVerticalSolidList"/>
    <dgm:cxn modelId="{D2CB80B2-5756-4092-A100-E3B372DC5119}" type="presParOf" srcId="{559DA2B0-3A88-4F3D-988A-FFBF2FC275F9}" destId="{9E6962A9-68E4-4C9A-9391-6A1C6F56A766}" srcOrd="2" destOrd="0" presId="urn:microsoft.com/office/officeart/2018/2/layout/IconVerticalSolidList"/>
    <dgm:cxn modelId="{53A2574C-6D5B-49FC-B32B-9CD808F4B0B3}" type="presParOf" srcId="{9E6962A9-68E4-4C9A-9391-6A1C6F56A766}" destId="{CF21B5CA-D192-4905-805F-9D25C571C4D6}" srcOrd="0" destOrd="0" presId="urn:microsoft.com/office/officeart/2018/2/layout/IconVerticalSolidList"/>
    <dgm:cxn modelId="{E1F1E3AC-9666-46E9-BC08-EF34167BD06B}" type="presParOf" srcId="{9E6962A9-68E4-4C9A-9391-6A1C6F56A766}" destId="{4E7076BE-C595-4F49-8C36-499A4B7F3E25}" srcOrd="1" destOrd="0" presId="urn:microsoft.com/office/officeart/2018/2/layout/IconVerticalSolidList"/>
    <dgm:cxn modelId="{C70A5DDF-554D-42BC-AAE1-E34591F66527}" type="presParOf" srcId="{9E6962A9-68E4-4C9A-9391-6A1C6F56A766}" destId="{E9A94492-D2FA-4D01-AE6C-D8ED4897368F}" srcOrd="2" destOrd="0" presId="urn:microsoft.com/office/officeart/2018/2/layout/IconVerticalSolidList"/>
    <dgm:cxn modelId="{0CC04DF8-4545-4E7C-BA30-3B51523937A2}" type="presParOf" srcId="{9E6962A9-68E4-4C9A-9391-6A1C6F56A766}" destId="{BF412F41-B17D-408C-8E74-AFAE99EDD167}" srcOrd="3" destOrd="0" presId="urn:microsoft.com/office/officeart/2018/2/layout/IconVerticalSolidList"/>
    <dgm:cxn modelId="{24B5FF62-0A15-4FBA-B73C-397848A4E807}" type="presParOf" srcId="{559DA2B0-3A88-4F3D-988A-FFBF2FC275F9}" destId="{0A5F886C-E18A-4F2C-B0D9-CFA8552B5463}" srcOrd="3" destOrd="0" presId="urn:microsoft.com/office/officeart/2018/2/layout/IconVerticalSolidList"/>
    <dgm:cxn modelId="{6431D8D1-DA24-47F2-8AF9-498AECAD0AFF}" type="presParOf" srcId="{559DA2B0-3A88-4F3D-988A-FFBF2FC275F9}" destId="{7CE14E35-659E-4AFD-8245-4AAD59296D1D}" srcOrd="4" destOrd="0" presId="urn:microsoft.com/office/officeart/2018/2/layout/IconVerticalSolidList"/>
    <dgm:cxn modelId="{3C9D23DF-BBB0-4843-930F-FB5A722223A8}" type="presParOf" srcId="{7CE14E35-659E-4AFD-8245-4AAD59296D1D}" destId="{04F6145F-F54B-4136-AFD7-67CC6E47B169}" srcOrd="0" destOrd="0" presId="urn:microsoft.com/office/officeart/2018/2/layout/IconVerticalSolidList"/>
    <dgm:cxn modelId="{9B810600-9906-4FA7-8F1A-103FFFE0726C}" type="presParOf" srcId="{7CE14E35-659E-4AFD-8245-4AAD59296D1D}" destId="{FCC0F3FC-7D3B-4162-A6F9-F58EE2F3D48A}" srcOrd="1" destOrd="0" presId="urn:microsoft.com/office/officeart/2018/2/layout/IconVerticalSolidList"/>
    <dgm:cxn modelId="{1DFFCEF2-479F-4416-9F61-DA88BE547F04}" type="presParOf" srcId="{7CE14E35-659E-4AFD-8245-4AAD59296D1D}" destId="{4D7CC00A-F0D4-4378-A3D1-D80D6537BB68}" srcOrd="2" destOrd="0" presId="urn:microsoft.com/office/officeart/2018/2/layout/IconVerticalSolidList"/>
    <dgm:cxn modelId="{C18AA00E-F4F1-4B94-B88C-3724277A1D39}" type="presParOf" srcId="{7CE14E35-659E-4AFD-8245-4AAD59296D1D}" destId="{9CEA42A4-7679-406B-973A-7077F5E3283B}" srcOrd="3" destOrd="0" presId="urn:microsoft.com/office/officeart/2018/2/layout/IconVerticalSolidList"/>
    <dgm:cxn modelId="{46180371-DC07-4DAB-8BB0-419EA4A7D721}" type="presParOf" srcId="{559DA2B0-3A88-4F3D-988A-FFBF2FC275F9}" destId="{9D8DA533-58F5-4D7C-B85C-29C6BAEE7155}" srcOrd="5" destOrd="0" presId="urn:microsoft.com/office/officeart/2018/2/layout/IconVerticalSolidList"/>
    <dgm:cxn modelId="{EFC133B7-C169-42BD-BAC3-9EE160E0E5E1}" type="presParOf" srcId="{559DA2B0-3A88-4F3D-988A-FFBF2FC275F9}" destId="{70B0B139-B053-4FD4-956F-9D268DF04A98}" srcOrd="6" destOrd="0" presId="urn:microsoft.com/office/officeart/2018/2/layout/IconVerticalSolidList"/>
    <dgm:cxn modelId="{EA1CACD6-BCD9-43D2-A1B5-CF4D62D22AB3}" type="presParOf" srcId="{70B0B139-B053-4FD4-956F-9D268DF04A98}" destId="{BB5B5087-33AD-4727-818B-1BEFF06B65FC}" srcOrd="0" destOrd="0" presId="urn:microsoft.com/office/officeart/2018/2/layout/IconVerticalSolidList"/>
    <dgm:cxn modelId="{DF3F574D-AA37-4E70-86D0-36FF1F52A38A}" type="presParOf" srcId="{70B0B139-B053-4FD4-956F-9D268DF04A98}" destId="{0A19F784-6467-4952-87AD-F815547AA85D}" srcOrd="1" destOrd="0" presId="urn:microsoft.com/office/officeart/2018/2/layout/IconVerticalSolidList"/>
    <dgm:cxn modelId="{DCB3A7FE-B6BB-442C-8573-ADB807DED0E6}" type="presParOf" srcId="{70B0B139-B053-4FD4-956F-9D268DF04A98}" destId="{06281983-0C2F-4300-BFC1-79B69890A1B3}" srcOrd="2" destOrd="0" presId="urn:microsoft.com/office/officeart/2018/2/layout/IconVerticalSolidList"/>
    <dgm:cxn modelId="{B756069E-185A-4CC9-B577-DF3518B3CDA0}" type="presParOf" srcId="{70B0B139-B053-4FD4-956F-9D268DF04A98}" destId="{49E69801-2DBD-4158-861D-1F45D64BF086}" srcOrd="3" destOrd="0" presId="urn:microsoft.com/office/officeart/2018/2/layout/IconVerticalSolidList"/>
    <dgm:cxn modelId="{CB0046D6-DF55-495D-B6E4-1909219777E4}" type="presParOf" srcId="{559DA2B0-3A88-4F3D-988A-FFBF2FC275F9}" destId="{2C4C2C84-C703-497A-9312-4F40C1866107}" srcOrd="7" destOrd="0" presId="urn:microsoft.com/office/officeart/2018/2/layout/IconVerticalSolidList"/>
    <dgm:cxn modelId="{82B65309-7CF3-4A15-A097-FCE4163BD802}" type="presParOf" srcId="{559DA2B0-3A88-4F3D-988A-FFBF2FC275F9}" destId="{E8CB3DCB-E754-4709-B9DF-996C346A4AC2}" srcOrd="8" destOrd="0" presId="urn:microsoft.com/office/officeart/2018/2/layout/IconVerticalSolidList"/>
    <dgm:cxn modelId="{E96D97FA-A638-490E-B013-4623E31F162C}" type="presParOf" srcId="{E8CB3DCB-E754-4709-B9DF-996C346A4AC2}" destId="{C2E3DE1B-2AF2-411A-A458-289DB8D844D7}" srcOrd="0" destOrd="0" presId="urn:microsoft.com/office/officeart/2018/2/layout/IconVerticalSolidList"/>
    <dgm:cxn modelId="{8935B99E-AC33-451E-9359-91CFF043E3F6}" type="presParOf" srcId="{E8CB3DCB-E754-4709-B9DF-996C346A4AC2}" destId="{E3A3543D-BA74-4A16-B0F1-AA09C6EE0CCB}" srcOrd="1" destOrd="0" presId="urn:microsoft.com/office/officeart/2018/2/layout/IconVerticalSolidList"/>
    <dgm:cxn modelId="{EA777558-FDE3-4D45-B526-9AAAD87AED96}" type="presParOf" srcId="{E8CB3DCB-E754-4709-B9DF-996C346A4AC2}" destId="{4A1CA120-D685-40F1-92B8-41F9C8366B54}" srcOrd="2" destOrd="0" presId="urn:microsoft.com/office/officeart/2018/2/layout/IconVerticalSolidList"/>
    <dgm:cxn modelId="{4C18469C-014F-4B9F-8A17-BEAB16D06A20}" type="presParOf" srcId="{E8CB3DCB-E754-4709-B9DF-996C346A4AC2}" destId="{15D87FC1-A1F9-4826-9934-9B13D5C5B36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9205477-B04F-4881-8EB4-26881AEE26F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8AF88A1-3881-4610-86B5-C69B23D5EE32}">
      <dgm:prSet/>
      <dgm:spPr/>
      <dgm:t>
        <a:bodyPr/>
        <a:lstStyle/>
        <a:p>
          <a:pPr>
            <a:lnSpc>
              <a:spcPct val="100000"/>
            </a:lnSpc>
          </a:pPr>
          <a:r>
            <a:rPr lang="en-GB" dirty="0"/>
            <a:t>Dunlop Pneumatic Tyre Co LTD Selfridge and Co LTD [ 1915] – a third party cannot be subjected or held to a contract. </a:t>
          </a:r>
          <a:endParaRPr lang="en-US" dirty="0"/>
        </a:p>
      </dgm:t>
    </dgm:pt>
    <dgm:pt modelId="{B4FB497C-F81A-4387-B44F-7D6CBBBBE787}" type="parTrans" cxnId="{85205AA4-228B-42A6-A305-0E647C818AC5}">
      <dgm:prSet/>
      <dgm:spPr/>
      <dgm:t>
        <a:bodyPr/>
        <a:lstStyle/>
        <a:p>
          <a:endParaRPr lang="en-US"/>
        </a:p>
      </dgm:t>
    </dgm:pt>
    <dgm:pt modelId="{8B2C7ADE-3DFA-4B70-8925-3419A25E12CA}" type="sibTrans" cxnId="{85205AA4-228B-42A6-A305-0E647C818AC5}">
      <dgm:prSet/>
      <dgm:spPr/>
      <dgm:t>
        <a:bodyPr/>
        <a:lstStyle/>
        <a:p>
          <a:endParaRPr lang="en-US"/>
        </a:p>
      </dgm:t>
    </dgm:pt>
    <dgm:pt modelId="{A0A2029F-928B-4649-B607-C8DEE79A8702}">
      <dgm:prSet/>
      <dgm:spPr/>
      <dgm:t>
        <a:bodyPr/>
        <a:lstStyle/>
        <a:p>
          <a:pPr>
            <a:lnSpc>
              <a:spcPct val="100000"/>
            </a:lnSpc>
          </a:pPr>
          <a:r>
            <a:rPr lang="en-GB"/>
            <a:t>Dunlop sold tyres to wholesaler and therefore Selfridges cannot be sued because they were not a party to the contract. </a:t>
          </a:r>
          <a:endParaRPr lang="en-US"/>
        </a:p>
      </dgm:t>
    </dgm:pt>
    <dgm:pt modelId="{69E7ACC6-74F8-446B-8ED5-9FCAD0850E86}" type="parTrans" cxnId="{817F7074-41BC-4A74-A245-760BDFFF5E8F}">
      <dgm:prSet/>
      <dgm:spPr/>
      <dgm:t>
        <a:bodyPr/>
        <a:lstStyle/>
        <a:p>
          <a:endParaRPr lang="en-US"/>
        </a:p>
      </dgm:t>
    </dgm:pt>
    <dgm:pt modelId="{BEAA14A4-0690-4987-AC80-44B4502B05BD}" type="sibTrans" cxnId="{817F7074-41BC-4A74-A245-760BDFFF5E8F}">
      <dgm:prSet/>
      <dgm:spPr/>
      <dgm:t>
        <a:bodyPr/>
        <a:lstStyle/>
        <a:p>
          <a:endParaRPr lang="en-US"/>
        </a:p>
      </dgm:t>
    </dgm:pt>
    <dgm:pt modelId="{4B05DAF8-BC5C-49AB-88E5-CFE0721B86DC}" type="pres">
      <dgm:prSet presAssocID="{79205477-B04F-4881-8EB4-26881AEE26FA}" presName="root" presStyleCnt="0">
        <dgm:presLayoutVars>
          <dgm:dir/>
          <dgm:resizeHandles val="exact"/>
        </dgm:presLayoutVars>
      </dgm:prSet>
      <dgm:spPr/>
    </dgm:pt>
    <dgm:pt modelId="{5C25DCEA-D867-4F77-9E49-FB08949B2DB2}" type="pres">
      <dgm:prSet presAssocID="{78AF88A1-3881-4610-86B5-C69B23D5EE32}" presName="compNode" presStyleCnt="0"/>
      <dgm:spPr/>
    </dgm:pt>
    <dgm:pt modelId="{3604F21D-2A0E-4FE0-9A9D-6626C8B14FB3}" type="pres">
      <dgm:prSet presAssocID="{78AF88A1-3881-4610-86B5-C69B23D5EE32}" presName="bgRect" presStyleLbl="bgShp" presStyleIdx="0" presStyleCnt="2"/>
      <dgm:spPr/>
    </dgm:pt>
    <dgm:pt modelId="{F3569777-7CAF-44BF-93A8-018AC5736C22}" type="pres">
      <dgm:prSet presAssocID="{78AF88A1-3881-4610-86B5-C69B23D5EE3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cooter"/>
        </a:ext>
      </dgm:extLst>
    </dgm:pt>
    <dgm:pt modelId="{52E813FE-2C86-41F2-BFAB-4FD7759E81FC}" type="pres">
      <dgm:prSet presAssocID="{78AF88A1-3881-4610-86B5-C69B23D5EE32}" presName="spaceRect" presStyleCnt="0"/>
      <dgm:spPr/>
    </dgm:pt>
    <dgm:pt modelId="{995FFBB8-6306-4B7E-9F17-A78606EC4040}" type="pres">
      <dgm:prSet presAssocID="{78AF88A1-3881-4610-86B5-C69B23D5EE32}" presName="parTx" presStyleLbl="revTx" presStyleIdx="0" presStyleCnt="2">
        <dgm:presLayoutVars>
          <dgm:chMax val="0"/>
          <dgm:chPref val="0"/>
        </dgm:presLayoutVars>
      </dgm:prSet>
      <dgm:spPr/>
    </dgm:pt>
    <dgm:pt modelId="{BA001B0A-9939-41AB-AD08-A2D332D395B6}" type="pres">
      <dgm:prSet presAssocID="{8B2C7ADE-3DFA-4B70-8925-3419A25E12CA}" presName="sibTrans" presStyleCnt="0"/>
      <dgm:spPr/>
    </dgm:pt>
    <dgm:pt modelId="{A369B067-5D2A-434E-83C3-537AC392AAAD}" type="pres">
      <dgm:prSet presAssocID="{A0A2029F-928B-4649-B607-C8DEE79A8702}" presName="compNode" presStyleCnt="0"/>
      <dgm:spPr/>
    </dgm:pt>
    <dgm:pt modelId="{4E533CE8-FA15-4369-B586-3AE554903217}" type="pres">
      <dgm:prSet presAssocID="{A0A2029F-928B-4649-B607-C8DEE79A8702}" presName="bgRect" presStyleLbl="bgShp" presStyleIdx="1" presStyleCnt="2"/>
      <dgm:spPr/>
    </dgm:pt>
    <dgm:pt modelId="{ACC33A72-8B4E-40D3-A8C6-281FBE3064BE}" type="pres">
      <dgm:prSet presAssocID="{A0A2029F-928B-4649-B607-C8DEE79A870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r"/>
        </a:ext>
      </dgm:extLst>
    </dgm:pt>
    <dgm:pt modelId="{98569EA1-E0DD-43F8-ABBE-1636303284E1}" type="pres">
      <dgm:prSet presAssocID="{A0A2029F-928B-4649-B607-C8DEE79A8702}" presName="spaceRect" presStyleCnt="0"/>
      <dgm:spPr/>
    </dgm:pt>
    <dgm:pt modelId="{1656FB12-9CEE-48D3-81EA-36419136BCCA}" type="pres">
      <dgm:prSet presAssocID="{A0A2029F-928B-4649-B607-C8DEE79A8702}" presName="parTx" presStyleLbl="revTx" presStyleIdx="1" presStyleCnt="2">
        <dgm:presLayoutVars>
          <dgm:chMax val="0"/>
          <dgm:chPref val="0"/>
        </dgm:presLayoutVars>
      </dgm:prSet>
      <dgm:spPr/>
    </dgm:pt>
  </dgm:ptLst>
  <dgm:cxnLst>
    <dgm:cxn modelId="{D0EE7D35-A23D-44B6-A2B7-078104BEBFB2}" type="presOf" srcId="{A0A2029F-928B-4649-B607-C8DEE79A8702}" destId="{1656FB12-9CEE-48D3-81EA-36419136BCCA}" srcOrd="0" destOrd="0" presId="urn:microsoft.com/office/officeart/2018/2/layout/IconVerticalSolidList"/>
    <dgm:cxn modelId="{817F7074-41BC-4A74-A245-760BDFFF5E8F}" srcId="{79205477-B04F-4881-8EB4-26881AEE26FA}" destId="{A0A2029F-928B-4649-B607-C8DEE79A8702}" srcOrd="1" destOrd="0" parTransId="{69E7ACC6-74F8-446B-8ED5-9FCAD0850E86}" sibTransId="{BEAA14A4-0690-4987-AC80-44B4502B05BD}"/>
    <dgm:cxn modelId="{85205AA4-228B-42A6-A305-0E647C818AC5}" srcId="{79205477-B04F-4881-8EB4-26881AEE26FA}" destId="{78AF88A1-3881-4610-86B5-C69B23D5EE32}" srcOrd="0" destOrd="0" parTransId="{B4FB497C-F81A-4387-B44F-7D6CBBBBE787}" sibTransId="{8B2C7ADE-3DFA-4B70-8925-3419A25E12CA}"/>
    <dgm:cxn modelId="{A104E8C9-3A3A-418E-9A9C-E2B4258FF2CF}" type="presOf" srcId="{79205477-B04F-4881-8EB4-26881AEE26FA}" destId="{4B05DAF8-BC5C-49AB-88E5-CFE0721B86DC}" srcOrd="0" destOrd="0" presId="urn:microsoft.com/office/officeart/2018/2/layout/IconVerticalSolidList"/>
    <dgm:cxn modelId="{D68B6AF5-A6DF-4510-AF7D-40FB489F2E28}" type="presOf" srcId="{78AF88A1-3881-4610-86B5-C69B23D5EE32}" destId="{995FFBB8-6306-4B7E-9F17-A78606EC4040}" srcOrd="0" destOrd="0" presId="urn:microsoft.com/office/officeart/2018/2/layout/IconVerticalSolidList"/>
    <dgm:cxn modelId="{4BE16F83-E5EA-4F77-9D04-73F7CB71EF93}" type="presParOf" srcId="{4B05DAF8-BC5C-49AB-88E5-CFE0721B86DC}" destId="{5C25DCEA-D867-4F77-9E49-FB08949B2DB2}" srcOrd="0" destOrd="0" presId="urn:microsoft.com/office/officeart/2018/2/layout/IconVerticalSolidList"/>
    <dgm:cxn modelId="{528BF608-8AFA-4AEF-9CE7-7432661F2325}" type="presParOf" srcId="{5C25DCEA-D867-4F77-9E49-FB08949B2DB2}" destId="{3604F21D-2A0E-4FE0-9A9D-6626C8B14FB3}" srcOrd="0" destOrd="0" presId="urn:microsoft.com/office/officeart/2018/2/layout/IconVerticalSolidList"/>
    <dgm:cxn modelId="{B09AC0F0-C3A0-4745-8DE1-CE08B7873C0B}" type="presParOf" srcId="{5C25DCEA-D867-4F77-9E49-FB08949B2DB2}" destId="{F3569777-7CAF-44BF-93A8-018AC5736C22}" srcOrd="1" destOrd="0" presId="urn:microsoft.com/office/officeart/2018/2/layout/IconVerticalSolidList"/>
    <dgm:cxn modelId="{9DB5B50D-B0CF-4AFB-95C1-68996668453E}" type="presParOf" srcId="{5C25DCEA-D867-4F77-9E49-FB08949B2DB2}" destId="{52E813FE-2C86-41F2-BFAB-4FD7759E81FC}" srcOrd="2" destOrd="0" presId="urn:microsoft.com/office/officeart/2018/2/layout/IconVerticalSolidList"/>
    <dgm:cxn modelId="{5FFD0C50-3B21-4737-BF40-56E57AB5F756}" type="presParOf" srcId="{5C25DCEA-D867-4F77-9E49-FB08949B2DB2}" destId="{995FFBB8-6306-4B7E-9F17-A78606EC4040}" srcOrd="3" destOrd="0" presId="urn:microsoft.com/office/officeart/2018/2/layout/IconVerticalSolidList"/>
    <dgm:cxn modelId="{B5BBCD7F-ADE3-4707-B2BE-F2C8A39DC635}" type="presParOf" srcId="{4B05DAF8-BC5C-49AB-88E5-CFE0721B86DC}" destId="{BA001B0A-9939-41AB-AD08-A2D332D395B6}" srcOrd="1" destOrd="0" presId="urn:microsoft.com/office/officeart/2018/2/layout/IconVerticalSolidList"/>
    <dgm:cxn modelId="{6A8AEB0B-CD03-4D66-8D71-E93DAA3D5977}" type="presParOf" srcId="{4B05DAF8-BC5C-49AB-88E5-CFE0721B86DC}" destId="{A369B067-5D2A-434E-83C3-537AC392AAAD}" srcOrd="2" destOrd="0" presId="urn:microsoft.com/office/officeart/2018/2/layout/IconVerticalSolidList"/>
    <dgm:cxn modelId="{50CB116D-E525-48B2-85B3-83C0C96BD8F6}" type="presParOf" srcId="{A369B067-5D2A-434E-83C3-537AC392AAAD}" destId="{4E533CE8-FA15-4369-B586-3AE554903217}" srcOrd="0" destOrd="0" presId="urn:microsoft.com/office/officeart/2018/2/layout/IconVerticalSolidList"/>
    <dgm:cxn modelId="{7FD3AB27-10B7-449C-B5D8-45CBFD7CD853}" type="presParOf" srcId="{A369B067-5D2A-434E-83C3-537AC392AAAD}" destId="{ACC33A72-8B4E-40D3-A8C6-281FBE3064BE}" srcOrd="1" destOrd="0" presId="urn:microsoft.com/office/officeart/2018/2/layout/IconVerticalSolidList"/>
    <dgm:cxn modelId="{855BAE1F-4655-44BB-9495-6AD8B3AA6F5E}" type="presParOf" srcId="{A369B067-5D2A-434E-83C3-537AC392AAAD}" destId="{98569EA1-E0DD-43F8-ABBE-1636303284E1}" srcOrd="2" destOrd="0" presId="urn:microsoft.com/office/officeart/2018/2/layout/IconVerticalSolidList"/>
    <dgm:cxn modelId="{F036BC1B-ED5A-4FB7-8A0E-B380A38C972A}" type="presParOf" srcId="{A369B067-5D2A-434E-83C3-537AC392AAAD}" destId="{1656FB12-9CEE-48D3-81EA-36419136BCC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8C9F89D-CE46-4806-B8A9-47071F452DF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746DF42F-E0FF-420F-BFA0-3634353C414B}">
      <dgm:prSet/>
      <dgm:spPr/>
      <dgm:t>
        <a:bodyPr/>
        <a:lstStyle/>
        <a:p>
          <a:pPr>
            <a:lnSpc>
              <a:spcPct val="100000"/>
            </a:lnSpc>
          </a:pPr>
          <a:r>
            <a:rPr lang="en-GB" dirty="0"/>
            <a:t>S.11 of the Married Women’s Property Act 1882- wife can sue on policy even though they were not a party to the contract. </a:t>
          </a:r>
          <a:endParaRPr lang="en-US" dirty="0"/>
        </a:p>
      </dgm:t>
    </dgm:pt>
    <dgm:pt modelId="{FF341C21-FED0-44CF-8AE2-9A123C40001E}" type="parTrans" cxnId="{322F5F57-1F7A-4DC0-935D-828D3DE34580}">
      <dgm:prSet/>
      <dgm:spPr/>
      <dgm:t>
        <a:bodyPr/>
        <a:lstStyle/>
        <a:p>
          <a:endParaRPr lang="en-US"/>
        </a:p>
      </dgm:t>
    </dgm:pt>
    <dgm:pt modelId="{A5537C05-FFDD-4D43-88D9-1C42249FDB7E}" type="sibTrans" cxnId="{322F5F57-1F7A-4DC0-935D-828D3DE34580}">
      <dgm:prSet/>
      <dgm:spPr/>
      <dgm:t>
        <a:bodyPr/>
        <a:lstStyle/>
        <a:p>
          <a:endParaRPr lang="en-US"/>
        </a:p>
      </dgm:t>
    </dgm:pt>
    <dgm:pt modelId="{9D82CDFA-3CF4-421C-B0C1-EA9EC56B9456}">
      <dgm:prSet/>
      <dgm:spPr/>
      <dgm:t>
        <a:bodyPr/>
        <a:lstStyle/>
        <a:p>
          <a:pPr>
            <a:lnSpc>
              <a:spcPct val="100000"/>
            </a:lnSpc>
          </a:pPr>
          <a:r>
            <a:rPr lang="en-GB" dirty="0"/>
            <a:t>Extension to exemptions – Jackson v Horizon Holidays </a:t>
          </a:r>
          <a:r>
            <a:rPr lang="en-GB" dirty="0" err="1"/>
            <a:t>LTDn</a:t>
          </a:r>
          <a:r>
            <a:rPr lang="en-GB" dirty="0"/>
            <a:t> [ 1975].  Party to the contract sued for the distress to his family. </a:t>
          </a:r>
          <a:endParaRPr lang="en-US" dirty="0"/>
        </a:p>
      </dgm:t>
    </dgm:pt>
    <dgm:pt modelId="{675B695E-067D-4B29-9CAF-C7B7E59220B1}" type="parTrans" cxnId="{0FAFF974-CE15-4CB9-BEF8-A607427F1C44}">
      <dgm:prSet/>
      <dgm:spPr/>
      <dgm:t>
        <a:bodyPr/>
        <a:lstStyle/>
        <a:p>
          <a:endParaRPr lang="en-US"/>
        </a:p>
      </dgm:t>
    </dgm:pt>
    <dgm:pt modelId="{83CC2CFB-D55C-40A6-BA82-1C45418E6983}" type="sibTrans" cxnId="{0FAFF974-CE15-4CB9-BEF8-A607427F1C44}">
      <dgm:prSet/>
      <dgm:spPr/>
      <dgm:t>
        <a:bodyPr/>
        <a:lstStyle/>
        <a:p>
          <a:endParaRPr lang="en-US"/>
        </a:p>
      </dgm:t>
    </dgm:pt>
    <dgm:pt modelId="{B11E250A-7629-44C2-90B0-63560AC048D5}" type="pres">
      <dgm:prSet presAssocID="{E8C9F89D-CE46-4806-B8A9-47071F452DF1}" presName="root" presStyleCnt="0">
        <dgm:presLayoutVars>
          <dgm:dir/>
          <dgm:resizeHandles val="exact"/>
        </dgm:presLayoutVars>
      </dgm:prSet>
      <dgm:spPr/>
    </dgm:pt>
    <dgm:pt modelId="{A2D4FA85-916E-4A0E-9E6D-C3288882182B}" type="pres">
      <dgm:prSet presAssocID="{746DF42F-E0FF-420F-BFA0-3634353C414B}" presName="compNode" presStyleCnt="0"/>
      <dgm:spPr/>
    </dgm:pt>
    <dgm:pt modelId="{70D75FF1-3F8A-40E1-B101-C6C444F8547F}" type="pres">
      <dgm:prSet presAssocID="{746DF42F-E0FF-420F-BFA0-3634353C414B}" presName="iconRect" presStyleLbl="node1" presStyleIdx="0" presStyleCnt="2" custLinFactNeighborX="-47862" custLinFactNeighborY="-330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edding Rings"/>
        </a:ext>
      </dgm:extLst>
    </dgm:pt>
    <dgm:pt modelId="{8174F7F8-432B-43E2-9C78-DFAE4060746B}" type="pres">
      <dgm:prSet presAssocID="{746DF42F-E0FF-420F-BFA0-3634353C414B}" presName="spaceRect" presStyleCnt="0"/>
      <dgm:spPr/>
    </dgm:pt>
    <dgm:pt modelId="{86054D30-64D5-4DEC-AA20-F41917590E32}" type="pres">
      <dgm:prSet presAssocID="{746DF42F-E0FF-420F-BFA0-3634353C414B}" presName="textRect" presStyleLbl="revTx" presStyleIdx="0" presStyleCnt="2" custLinFactNeighborX="-15596" custLinFactNeighborY="-85781">
        <dgm:presLayoutVars>
          <dgm:chMax val="1"/>
          <dgm:chPref val="1"/>
        </dgm:presLayoutVars>
      </dgm:prSet>
      <dgm:spPr/>
    </dgm:pt>
    <dgm:pt modelId="{F4304AA2-B9A9-4432-B347-EB99E1D205FF}" type="pres">
      <dgm:prSet presAssocID="{A5537C05-FFDD-4D43-88D9-1C42249FDB7E}" presName="sibTrans" presStyleCnt="0"/>
      <dgm:spPr/>
    </dgm:pt>
    <dgm:pt modelId="{C65F1CB7-8B3C-4919-826D-779B1590283C}" type="pres">
      <dgm:prSet presAssocID="{9D82CDFA-3CF4-421C-B0C1-EA9EC56B9456}" presName="compNode" presStyleCnt="0"/>
      <dgm:spPr/>
    </dgm:pt>
    <dgm:pt modelId="{0DF52646-161F-4900-BD52-2934095112C8}" type="pres">
      <dgm:prSet presAssocID="{9D82CDFA-3CF4-421C-B0C1-EA9EC56B9456}" presName="iconRect" presStyleLbl="node1" presStyleIdx="1" presStyleCnt="2" custLinFactNeighborX="-62303" custLinFactNeighborY="-6189"/>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9D246A4A-7DBC-4BB8-AAE1-219CF8838D4D}" type="pres">
      <dgm:prSet presAssocID="{9D82CDFA-3CF4-421C-B0C1-EA9EC56B9456}" presName="spaceRect" presStyleCnt="0"/>
      <dgm:spPr/>
    </dgm:pt>
    <dgm:pt modelId="{788797B7-71A4-4564-B384-7D4C5E4556EB}" type="pres">
      <dgm:prSet presAssocID="{9D82CDFA-3CF4-421C-B0C1-EA9EC56B9456}" presName="textRect" presStyleLbl="revTx" presStyleIdx="1" presStyleCnt="2" custScaleX="78269" custLinFactNeighborX="-28593" custLinFactNeighborY="-84666">
        <dgm:presLayoutVars>
          <dgm:chMax val="1"/>
          <dgm:chPref val="1"/>
        </dgm:presLayoutVars>
      </dgm:prSet>
      <dgm:spPr/>
    </dgm:pt>
  </dgm:ptLst>
  <dgm:cxnLst>
    <dgm:cxn modelId="{D0CC4A23-EE2D-436E-ABA1-08DC136073BC}" type="presOf" srcId="{746DF42F-E0FF-420F-BFA0-3634353C414B}" destId="{86054D30-64D5-4DEC-AA20-F41917590E32}" srcOrd="0" destOrd="0" presId="urn:microsoft.com/office/officeart/2018/2/layout/IconLabelList"/>
    <dgm:cxn modelId="{EC1C0B2B-55E6-488D-B2E2-D75C4BACEBA1}" type="presOf" srcId="{9D82CDFA-3CF4-421C-B0C1-EA9EC56B9456}" destId="{788797B7-71A4-4564-B384-7D4C5E4556EB}" srcOrd="0" destOrd="0" presId="urn:microsoft.com/office/officeart/2018/2/layout/IconLabelList"/>
    <dgm:cxn modelId="{0FAFF974-CE15-4CB9-BEF8-A607427F1C44}" srcId="{E8C9F89D-CE46-4806-B8A9-47071F452DF1}" destId="{9D82CDFA-3CF4-421C-B0C1-EA9EC56B9456}" srcOrd="1" destOrd="0" parTransId="{675B695E-067D-4B29-9CAF-C7B7E59220B1}" sibTransId="{83CC2CFB-D55C-40A6-BA82-1C45418E6983}"/>
    <dgm:cxn modelId="{322F5F57-1F7A-4DC0-935D-828D3DE34580}" srcId="{E8C9F89D-CE46-4806-B8A9-47071F452DF1}" destId="{746DF42F-E0FF-420F-BFA0-3634353C414B}" srcOrd="0" destOrd="0" parTransId="{FF341C21-FED0-44CF-8AE2-9A123C40001E}" sibTransId="{A5537C05-FFDD-4D43-88D9-1C42249FDB7E}"/>
    <dgm:cxn modelId="{28244486-487F-454F-AD9A-289C440FC4B2}" type="presOf" srcId="{E8C9F89D-CE46-4806-B8A9-47071F452DF1}" destId="{B11E250A-7629-44C2-90B0-63560AC048D5}" srcOrd="0" destOrd="0" presId="urn:microsoft.com/office/officeart/2018/2/layout/IconLabelList"/>
    <dgm:cxn modelId="{5F138F26-5CA4-4D7E-841C-9C3D97ADEE7A}" type="presParOf" srcId="{B11E250A-7629-44C2-90B0-63560AC048D5}" destId="{A2D4FA85-916E-4A0E-9E6D-C3288882182B}" srcOrd="0" destOrd="0" presId="urn:microsoft.com/office/officeart/2018/2/layout/IconLabelList"/>
    <dgm:cxn modelId="{314CF9B0-EE6F-4A79-83B3-AD08548261B5}" type="presParOf" srcId="{A2D4FA85-916E-4A0E-9E6D-C3288882182B}" destId="{70D75FF1-3F8A-40E1-B101-C6C444F8547F}" srcOrd="0" destOrd="0" presId="urn:microsoft.com/office/officeart/2018/2/layout/IconLabelList"/>
    <dgm:cxn modelId="{A255FED1-5FC5-42D8-9430-03E8F0DBA555}" type="presParOf" srcId="{A2D4FA85-916E-4A0E-9E6D-C3288882182B}" destId="{8174F7F8-432B-43E2-9C78-DFAE4060746B}" srcOrd="1" destOrd="0" presId="urn:microsoft.com/office/officeart/2018/2/layout/IconLabelList"/>
    <dgm:cxn modelId="{F7359EDE-A1FC-4212-B04D-3D1E6F00B887}" type="presParOf" srcId="{A2D4FA85-916E-4A0E-9E6D-C3288882182B}" destId="{86054D30-64D5-4DEC-AA20-F41917590E32}" srcOrd="2" destOrd="0" presId="urn:microsoft.com/office/officeart/2018/2/layout/IconLabelList"/>
    <dgm:cxn modelId="{E6985251-A4F6-42BA-8687-60D0D2F89650}" type="presParOf" srcId="{B11E250A-7629-44C2-90B0-63560AC048D5}" destId="{F4304AA2-B9A9-4432-B347-EB99E1D205FF}" srcOrd="1" destOrd="0" presId="urn:microsoft.com/office/officeart/2018/2/layout/IconLabelList"/>
    <dgm:cxn modelId="{2EC0C729-F7A3-46AF-9F55-2D4A39A3BC63}" type="presParOf" srcId="{B11E250A-7629-44C2-90B0-63560AC048D5}" destId="{C65F1CB7-8B3C-4919-826D-779B1590283C}" srcOrd="2" destOrd="0" presId="urn:microsoft.com/office/officeart/2018/2/layout/IconLabelList"/>
    <dgm:cxn modelId="{17E96F7D-5EBC-4C51-A9ED-3414FBC91749}" type="presParOf" srcId="{C65F1CB7-8B3C-4919-826D-779B1590283C}" destId="{0DF52646-161F-4900-BD52-2934095112C8}" srcOrd="0" destOrd="0" presId="urn:microsoft.com/office/officeart/2018/2/layout/IconLabelList"/>
    <dgm:cxn modelId="{7DB79488-5346-4739-981F-94F4D708D736}" type="presParOf" srcId="{C65F1CB7-8B3C-4919-826D-779B1590283C}" destId="{9D246A4A-7DBC-4BB8-AAE1-219CF8838D4D}" srcOrd="1" destOrd="0" presId="urn:microsoft.com/office/officeart/2018/2/layout/IconLabelList"/>
    <dgm:cxn modelId="{4915F2C7-BB84-4E66-86B5-FAD785B07EFF}" type="presParOf" srcId="{C65F1CB7-8B3C-4919-826D-779B1590283C}" destId="{788797B7-71A4-4564-B384-7D4C5E4556E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F90A47F5-F7D6-40B1-A21B-E4BB6D10FA21}"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342787E4-E609-4A2A-A89F-44A2C952D99C}">
      <dgm:prSet/>
      <dgm:spPr/>
      <dgm:t>
        <a:bodyPr/>
        <a:lstStyle/>
        <a:p>
          <a:r>
            <a:rPr lang="en-GB"/>
            <a:t>Contracts (Rights of Third Parties) Act 1999; </a:t>
          </a:r>
          <a:endParaRPr lang="en-US"/>
        </a:p>
      </dgm:t>
    </dgm:pt>
    <dgm:pt modelId="{2674FD28-8897-447C-A3CF-9D7284F0EE5D}" type="parTrans" cxnId="{93E76461-E81E-4DE1-AEE0-5380DA3F03C9}">
      <dgm:prSet/>
      <dgm:spPr/>
      <dgm:t>
        <a:bodyPr/>
        <a:lstStyle/>
        <a:p>
          <a:endParaRPr lang="en-US"/>
        </a:p>
      </dgm:t>
    </dgm:pt>
    <dgm:pt modelId="{E19A773E-E0F1-4F6B-A144-DB68D1AFE069}" type="sibTrans" cxnId="{93E76461-E81E-4DE1-AEE0-5380DA3F03C9}">
      <dgm:prSet/>
      <dgm:spPr/>
      <dgm:t>
        <a:bodyPr/>
        <a:lstStyle/>
        <a:p>
          <a:endParaRPr lang="en-US"/>
        </a:p>
      </dgm:t>
    </dgm:pt>
    <dgm:pt modelId="{D9F195FE-FC1B-47B6-8AB2-192E8EDFD239}">
      <dgm:prSet/>
      <dgm:spPr/>
      <dgm:t>
        <a:bodyPr/>
        <a:lstStyle/>
        <a:p>
          <a:r>
            <a:rPr lang="en-GB" b="1"/>
            <a:t>‘’</a:t>
          </a:r>
          <a:r>
            <a:rPr lang="en-GB" b="1" i="0"/>
            <a:t>(1)Subject to the provisions of this Act, a person who is not a party to a contract (a “third party”) may in his own right enforce a term of the contract if—</a:t>
          </a:r>
          <a:endParaRPr lang="en-US"/>
        </a:p>
      </dgm:t>
    </dgm:pt>
    <dgm:pt modelId="{52B0F5DD-F287-4972-8263-3D245DF7D74A}" type="parTrans" cxnId="{7BDAE75E-0CFE-41C1-BF58-BDEE637E3B3D}">
      <dgm:prSet/>
      <dgm:spPr/>
      <dgm:t>
        <a:bodyPr/>
        <a:lstStyle/>
        <a:p>
          <a:endParaRPr lang="en-US"/>
        </a:p>
      </dgm:t>
    </dgm:pt>
    <dgm:pt modelId="{1EFB341D-B587-4CE8-B00A-E306A280534C}" type="sibTrans" cxnId="{7BDAE75E-0CFE-41C1-BF58-BDEE637E3B3D}">
      <dgm:prSet/>
      <dgm:spPr/>
      <dgm:t>
        <a:bodyPr/>
        <a:lstStyle/>
        <a:p>
          <a:endParaRPr lang="en-US"/>
        </a:p>
      </dgm:t>
    </dgm:pt>
    <dgm:pt modelId="{F8A1A68C-84A5-40D9-91BD-E6CC1348CA74}">
      <dgm:prSet/>
      <dgm:spPr/>
      <dgm:t>
        <a:bodyPr/>
        <a:lstStyle/>
        <a:p>
          <a:r>
            <a:rPr lang="en-GB" b="1" i="0"/>
            <a:t>(a)the contract expressly provides that he may, or</a:t>
          </a:r>
          <a:endParaRPr lang="en-US"/>
        </a:p>
      </dgm:t>
    </dgm:pt>
    <dgm:pt modelId="{BCFAD9D9-EE61-44EB-8799-BB7247E57BA5}" type="parTrans" cxnId="{7A197DEE-D7B3-4B60-A3AC-2D225C8BC6CA}">
      <dgm:prSet/>
      <dgm:spPr/>
      <dgm:t>
        <a:bodyPr/>
        <a:lstStyle/>
        <a:p>
          <a:endParaRPr lang="en-US"/>
        </a:p>
      </dgm:t>
    </dgm:pt>
    <dgm:pt modelId="{7EE66336-C1D9-4D76-AA64-0156DC0F63AD}" type="sibTrans" cxnId="{7A197DEE-D7B3-4B60-A3AC-2D225C8BC6CA}">
      <dgm:prSet/>
      <dgm:spPr/>
      <dgm:t>
        <a:bodyPr/>
        <a:lstStyle/>
        <a:p>
          <a:endParaRPr lang="en-US"/>
        </a:p>
      </dgm:t>
    </dgm:pt>
    <dgm:pt modelId="{07FD0554-6D08-4D3E-BE47-C036BF065DA2}">
      <dgm:prSet/>
      <dgm:spPr/>
      <dgm:t>
        <a:bodyPr/>
        <a:lstStyle/>
        <a:p>
          <a:r>
            <a:rPr lang="en-GB" b="1" i="0"/>
            <a:t>(b)subject to subsection (2), the term purports to confer a benefit on him.’’</a:t>
          </a:r>
          <a:endParaRPr lang="en-US"/>
        </a:p>
      </dgm:t>
    </dgm:pt>
    <dgm:pt modelId="{FEBC348C-6C86-4574-9C2D-AEE3934F6AC6}" type="parTrans" cxnId="{6E1FDF4F-9F4A-44C8-BFE5-4972195DB182}">
      <dgm:prSet/>
      <dgm:spPr/>
      <dgm:t>
        <a:bodyPr/>
        <a:lstStyle/>
        <a:p>
          <a:endParaRPr lang="en-US"/>
        </a:p>
      </dgm:t>
    </dgm:pt>
    <dgm:pt modelId="{1FF6C5DD-9F46-4680-9EB0-B5FA3C8785CE}" type="sibTrans" cxnId="{6E1FDF4F-9F4A-44C8-BFE5-4972195DB182}">
      <dgm:prSet/>
      <dgm:spPr/>
      <dgm:t>
        <a:bodyPr/>
        <a:lstStyle/>
        <a:p>
          <a:endParaRPr lang="en-US"/>
        </a:p>
      </dgm:t>
    </dgm:pt>
    <dgm:pt modelId="{7CBA1FCB-641E-4484-821A-ED17C66FD6F2}" type="pres">
      <dgm:prSet presAssocID="{F90A47F5-F7D6-40B1-A21B-E4BB6D10FA21}" presName="diagram" presStyleCnt="0">
        <dgm:presLayoutVars>
          <dgm:dir/>
          <dgm:resizeHandles val="exact"/>
        </dgm:presLayoutVars>
      </dgm:prSet>
      <dgm:spPr/>
    </dgm:pt>
    <dgm:pt modelId="{B9383F2D-CBB4-4061-AB01-E9D422EC98B9}" type="pres">
      <dgm:prSet presAssocID="{342787E4-E609-4A2A-A89F-44A2C952D99C}" presName="node" presStyleLbl="node1" presStyleIdx="0" presStyleCnt="4">
        <dgm:presLayoutVars>
          <dgm:bulletEnabled val="1"/>
        </dgm:presLayoutVars>
      </dgm:prSet>
      <dgm:spPr/>
    </dgm:pt>
    <dgm:pt modelId="{B9B6670D-F4A8-4F33-9169-96CED15623C1}" type="pres">
      <dgm:prSet presAssocID="{E19A773E-E0F1-4F6B-A144-DB68D1AFE069}" presName="sibTrans" presStyleLbl="sibTrans2D1" presStyleIdx="0" presStyleCnt="3"/>
      <dgm:spPr/>
    </dgm:pt>
    <dgm:pt modelId="{365ACB7B-9D9A-4909-97CE-AB5EDC4139E4}" type="pres">
      <dgm:prSet presAssocID="{E19A773E-E0F1-4F6B-A144-DB68D1AFE069}" presName="connectorText" presStyleLbl="sibTrans2D1" presStyleIdx="0" presStyleCnt="3"/>
      <dgm:spPr/>
    </dgm:pt>
    <dgm:pt modelId="{A8ECC9BD-F827-4756-B9A4-C244AF4C4B14}" type="pres">
      <dgm:prSet presAssocID="{D9F195FE-FC1B-47B6-8AB2-192E8EDFD239}" presName="node" presStyleLbl="node1" presStyleIdx="1" presStyleCnt="4">
        <dgm:presLayoutVars>
          <dgm:bulletEnabled val="1"/>
        </dgm:presLayoutVars>
      </dgm:prSet>
      <dgm:spPr/>
    </dgm:pt>
    <dgm:pt modelId="{21C494F1-3B63-49A0-89B4-4207157AE1EA}" type="pres">
      <dgm:prSet presAssocID="{1EFB341D-B587-4CE8-B00A-E306A280534C}" presName="sibTrans" presStyleLbl="sibTrans2D1" presStyleIdx="1" presStyleCnt="3"/>
      <dgm:spPr/>
    </dgm:pt>
    <dgm:pt modelId="{050F8C82-4A8B-41AF-B111-2DBD1587BE94}" type="pres">
      <dgm:prSet presAssocID="{1EFB341D-B587-4CE8-B00A-E306A280534C}" presName="connectorText" presStyleLbl="sibTrans2D1" presStyleIdx="1" presStyleCnt="3"/>
      <dgm:spPr/>
    </dgm:pt>
    <dgm:pt modelId="{362D86F4-A1AA-43D6-9D9E-636A2E1529A8}" type="pres">
      <dgm:prSet presAssocID="{F8A1A68C-84A5-40D9-91BD-E6CC1348CA74}" presName="node" presStyleLbl="node1" presStyleIdx="2" presStyleCnt="4">
        <dgm:presLayoutVars>
          <dgm:bulletEnabled val="1"/>
        </dgm:presLayoutVars>
      </dgm:prSet>
      <dgm:spPr/>
    </dgm:pt>
    <dgm:pt modelId="{094639D0-8BFF-4CB7-BBB8-C2AE9E1F0287}" type="pres">
      <dgm:prSet presAssocID="{7EE66336-C1D9-4D76-AA64-0156DC0F63AD}" presName="sibTrans" presStyleLbl="sibTrans2D1" presStyleIdx="2" presStyleCnt="3"/>
      <dgm:spPr/>
    </dgm:pt>
    <dgm:pt modelId="{DAA22D02-9C71-47CC-B013-2C4205C36B25}" type="pres">
      <dgm:prSet presAssocID="{7EE66336-C1D9-4D76-AA64-0156DC0F63AD}" presName="connectorText" presStyleLbl="sibTrans2D1" presStyleIdx="2" presStyleCnt="3"/>
      <dgm:spPr/>
    </dgm:pt>
    <dgm:pt modelId="{DF21EDFF-C48B-472B-952D-23B0E8E87F6F}" type="pres">
      <dgm:prSet presAssocID="{07FD0554-6D08-4D3E-BE47-C036BF065DA2}" presName="node" presStyleLbl="node1" presStyleIdx="3" presStyleCnt="4">
        <dgm:presLayoutVars>
          <dgm:bulletEnabled val="1"/>
        </dgm:presLayoutVars>
      </dgm:prSet>
      <dgm:spPr/>
    </dgm:pt>
  </dgm:ptLst>
  <dgm:cxnLst>
    <dgm:cxn modelId="{66AEA82B-BBBB-49E7-9174-012AC9AD4EE8}" type="presOf" srcId="{F8A1A68C-84A5-40D9-91BD-E6CC1348CA74}" destId="{362D86F4-A1AA-43D6-9D9E-636A2E1529A8}" srcOrd="0" destOrd="0" presId="urn:microsoft.com/office/officeart/2005/8/layout/process5"/>
    <dgm:cxn modelId="{D5E26938-D484-41DE-9EBA-C85B0B7C44E1}" type="presOf" srcId="{D9F195FE-FC1B-47B6-8AB2-192E8EDFD239}" destId="{A8ECC9BD-F827-4756-B9A4-C244AF4C4B14}" srcOrd="0" destOrd="0" presId="urn:microsoft.com/office/officeart/2005/8/layout/process5"/>
    <dgm:cxn modelId="{7BDAE75E-0CFE-41C1-BF58-BDEE637E3B3D}" srcId="{F90A47F5-F7D6-40B1-A21B-E4BB6D10FA21}" destId="{D9F195FE-FC1B-47B6-8AB2-192E8EDFD239}" srcOrd="1" destOrd="0" parTransId="{52B0F5DD-F287-4972-8263-3D245DF7D74A}" sibTransId="{1EFB341D-B587-4CE8-B00A-E306A280534C}"/>
    <dgm:cxn modelId="{93E76461-E81E-4DE1-AEE0-5380DA3F03C9}" srcId="{F90A47F5-F7D6-40B1-A21B-E4BB6D10FA21}" destId="{342787E4-E609-4A2A-A89F-44A2C952D99C}" srcOrd="0" destOrd="0" parTransId="{2674FD28-8897-447C-A3CF-9D7284F0EE5D}" sibTransId="{E19A773E-E0F1-4F6B-A144-DB68D1AFE069}"/>
    <dgm:cxn modelId="{9C6EBA41-D4AB-49D0-BA64-649D9D7A8ABA}" type="presOf" srcId="{1EFB341D-B587-4CE8-B00A-E306A280534C}" destId="{050F8C82-4A8B-41AF-B111-2DBD1587BE94}" srcOrd="1" destOrd="0" presId="urn:microsoft.com/office/officeart/2005/8/layout/process5"/>
    <dgm:cxn modelId="{6E1FDF4F-9F4A-44C8-BFE5-4972195DB182}" srcId="{F90A47F5-F7D6-40B1-A21B-E4BB6D10FA21}" destId="{07FD0554-6D08-4D3E-BE47-C036BF065DA2}" srcOrd="3" destOrd="0" parTransId="{FEBC348C-6C86-4574-9C2D-AEE3934F6AC6}" sibTransId="{1FF6C5DD-9F46-4680-9EB0-B5FA3C8785CE}"/>
    <dgm:cxn modelId="{D6ADBD74-EAAF-46F8-B336-1A9F808553DB}" type="presOf" srcId="{E19A773E-E0F1-4F6B-A144-DB68D1AFE069}" destId="{365ACB7B-9D9A-4909-97CE-AB5EDC4139E4}" srcOrd="1" destOrd="0" presId="urn:microsoft.com/office/officeart/2005/8/layout/process5"/>
    <dgm:cxn modelId="{5F6CF67F-6103-4ECD-AB30-016BB9B6BE64}" type="presOf" srcId="{342787E4-E609-4A2A-A89F-44A2C952D99C}" destId="{B9383F2D-CBB4-4061-AB01-E9D422EC98B9}" srcOrd="0" destOrd="0" presId="urn:microsoft.com/office/officeart/2005/8/layout/process5"/>
    <dgm:cxn modelId="{C3FC1892-C631-4626-9BC9-93A8958609FA}" type="presOf" srcId="{E19A773E-E0F1-4F6B-A144-DB68D1AFE069}" destId="{B9B6670D-F4A8-4F33-9169-96CED15623C1}" srcOrd="0" destOrd="0" presId="urn:microsoft.com/office/officeart/2005/8/layout/process5"/>
    <dgm:cxn modelId="{9B0D73B3-EFCA-419A-9B26-BA51C1EE1951}" type="presOf" srcId="{1EFB341D-B587-4CE8-B00A-E306A280534C}" destId="{21C494F1-3B63-49A0-89B4-4207157AE1EA}" srcOrd="0" destOrd="0" presId="urn:microsoft.com/office/officeart/2005/8/layout/process5"/>
    <dgm:cxn modelId="{AE7F2AC4-2461-47CD-9E0C-D93CC65B930E}" type="presOf" srcId="{7EE66336-C1D9-4D76-AA64-0156DC0F63AD}" destId="{DAA22D02-9C71-47CC-B013-2C4205C36B25}" srcOrd="1" destOrd="0" presId="urn:microsoft.com/office/officeart/2005/8/layout/process5"/>
    <dgm:cxn modelId="{FC0200D1-C8A6-4DE5-B4AA-BE2955CB4221}" type="presOf" srcId="{F90A47F5-F7D6-40B1-A21B-E4BB6D10FA21}" destId="{7CBA1FCB-641E-4484-821A-ED17C66FD6F2}" srcOrd="0" destOrd="0" presId="urn:microsoft.com/office/officeart/2005/8/layout/process5"/>
    <dgm:cxn modelId="{48BE7BD7-4F11-49EB-A3A5-8CE9CCF887EC}" type="presOf" srcId="{07FD0554-6D08-4D3E-BE47-C036BF065DA2}" destId="{DF21EDFF-C48B-472B-952D-23B0E8E87F6F}" srcOrd="0" destOrd="0" presId="urn:microsoft.com/office/officeart/2005/8/layout/process5"/>
    <dgm:cxn modelId="{7A197DEE-D7B3-4B60-A3AC-2D225C8BC6CA}" srcId="{F90A47F5-F7D6-40B1-A21B-E4BB6D10FA21}" destId="{F8A1A68C-84A5-40D9-91BD-E6CC1348CA74}" srcOrd="2" destOrd="0" parTransId="{BCFAD9D9-EE61-44EB-8799-BB7247E57BA5}" sibTransId="{7EE66336-C1D9-4D76-AA64-0156DC0F63AD}"/>
    <dgm:cxn modelId="{723A5EFD-7530-4603-BB33-65B62CA41270}" type="presOf" srcId="{7EE66336-C1D9-4D76-AA64-0156DC0F63AD}" destId="{094639D0-8BFF-4CB7-BBB8-C2AE9E1F0287}" srcOrd="0" destOrd="0" presId="urn:microsoft.com/office/officeart/2005/8/layout/process5"/>
    <dgm:cxn modelId="{DA13119F-55CA-4DF6-B1C7-A2A9E21C498A}" type="presParOf" srcId="{7CBA1FCB-641E-4484-821A-ED17C66FD6F2}" destId="{B9383F2D-CBB4-4061-AB01-E9D422EC98B9}" srcOrd="0" destOrd="0" presId="urn:microsoft.com/office/officeart/2005/8/layout/process5"/>
    <dgm:cxn modelId="{113A9ABF-2FA5-410F-A3AB-5FAEF3E648A8}" type="presParOf" srcId="{7CBA1FCB-641E-4484-821A-ED17C66FD6F2}" destId="{B9B6670D-F4A8-4F33-9169-96CED15623C1}" srcOrd="1" destOrd="0" presId="urn:microsoft.com/office/officeart/2005/8/layout/process5"/>
    <dgm:cxn modelId="{2DACB46C-9446-4F3B-B20D-AC8B7E37117C}" type="presParOf" srcId="{B9B6670D-F4A8-4F33-9169-96CED15623C1}" destId="{365ACB7B-9D9A-4909-97CE-AB5EDC4139E4}" srcOrd="0" destOrd="0" presId="urn:microsoft.com/office/officeart/2005/8/layout/process5"/>
    <dgm:cxn modelId="{3BC4A247-B45C-4F07-A981-2BAB35F28923}" type="presParOf" srcId="{7CBA1FCB-641E-4484-821A-ED17C66FD6F2}" destId="{A8ECC9BD-F827-4756-B9A4-C244AF4C4B14}" srcOrd="2" destOrd="0" presId="urn:microsoft.com/office/officeart/2005/8/layout/process5"/>
    <dgm:cxn modelId="{38AA23BB-8C93-4A4E-A73C-694FFAD20FC0}" type="presParOf" srcId="{7CBA1FCB-641E-4484-821A-ED17C66FD6F2}" destId="{21C494F1-3B63-49A0-89B4-4207157AE1EA}" srcOrd="3" destOrd="0" presId="urn:microsoft.com/office/officeart/2005/8/layout/process5"/>
    <dgm:cxn modelId="{36911886-8769-4960-89D9-859FBFFC3F36}" type="presParOf" srcId="{21C494F1-3B63-49A0-89B4-4207157AE1EA}" destId="{050F8C82-4A8B-41AF-B111-2DBD1587BE94}" srcOrd="0" destOrd="0" presId="urn:microsoft.com/office/officeart/2005/8/layout/process5"/>
    <dgm:cxn modelId="{0F146147-B8EC-410A-9755-49B278121864}" type="presParOf" srcId="{7CBA1FCB-641E-4484-821A-ED17C66FD6F2}" destId="{362D86F4-A1AA-43D6-9D9E-636A2E1529A8}" srcOrd="4" destOrd="0" presId="urn:microsoft.com/office/officeart/2005/8/layout/process5"/>
    <dgm:cxn modelId="{EE97FF8A-8F20-4A54-9C6F-3B840284BBB2}" type="presParOf" srcId="{7CBA1FCB-641E-4484-821A-ED17C66FD6F2}" destId="{094639D0-8BFF-4CB7-BBB8-C2AE9E1F0287}" srcOrd="5" destOrd="0" presId="urn:microsoft.com/office/officeart/2005/8/layout/process5"/>
    <dgm:cxn modelId="{6C66BFAA-A960-4F8F-8E84-DDF505E78141}" type="presParOf" srcId="{094639D0-8BFF-4CB7-BBB8-C2AE9E1F0287}" destId="{DAA22D02-9C71-47CC-B013-2C4205C36B25}" srcOrd="0" destOrd="0" presId="urn:microsoft.com/office/officeart/2005/8/layout/process5"/>
    <dgm:cxn modelId="{A9B1D349-BE02-42CB-8A6A-36C611B4294E}" type="presParOf" srcId="{7CBA1FCB-641E-4484-821A-ED17C66FD6F2}" destId="{DF21EDFF-C48B-472B-952D-23B0E8E87F6F}"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55C576E-695E-4366-8F34-7B5CD9657FC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206D2AC-1205-4856-B792-348734B5CFB5}">
      <dgm:prSet/>
      <dgm:spPr/>
      <dgm:t>
        <a:bodyPr/>
        <a:lstStyle/>
        <a:p>
          <a:r>
            <a:rPr lang="en-GB" b="0" i="0" dirty="0"/>
            <a:t>‘’2)Subsection (1)(b) does not apply if on a proper construction of the contract it appears that the parties </a:t>
          </a:r>
          <a:r>
            <a:rPr lang="en-GB" b="0" i="0" dirty="0">
              <a:highlight>
                <a:srgbClr val="FFFF00"/>
              </a:highlight>
            </a:rPr>
            <a:t>did not intend the term to be enforceable by the third party.</a:t>
          </a:r>
          <a:endParaRPr lang="en-US" dirty="0">
            <a:highlight>
              <a:srgbClr val="FFFF00"/>
            </a:highlight>
          </a:endParaRPr>
        </a:p>
      </dgm:t>
    </dgm:pt>
    <dgm:pt modelId="{11BF7E28-942D-48E9-98DF-6543CF32143F}" type="parTrans" cxnId="{F9D91685-6BEF-4123-B4ED-192C890657AF}">
      <dgm:prSet/>
      <dgm:spPr/>
      <dgm:t>
        <a:bodyPr/>
        <a:lstStyle/>
        <a:p>
          <a:endParaRPr lang="en-US"/>
        </a:p>
      </dgm:t>
    </dgm:pt>
    <dgm:pt modelId="{FEF2D30C-E802-46DC-B0AC-BD46735B2472}" type="sibTrans" cxnId="{F9D91685-6BEF-4123-B4ED-192C890657AF}">
      <dgm:prSet/>
      <dgm:spPr/>
      <dgm:t>
        <a:bodyPr/>
        <a:lstStyle/>
        <a:p>
          <a:endParaRPr lang="en-US"/>
        </a:p>
      </dgm:t>
    </dgm:pt>
    <dgm:pt modelId="{4DD22ACC-2B8F-42F5-9078-225DF1A504B2}">
      <dgm:prSet/>
      <dgm:spPr/>
      <dgm:t>
        <a:bodyPr/>
        <a:lstStyle/>
        <a:p>
          <a:r>
            <a:rPr lang="en-GB" b="0" i="0" dirty="0"/>
            <a:t>(3)The third party must be </a:t>
          </a:r>
          <a:r>
            <a:rPr lang="en-GB" b="0" i="0" dirty="0">
              <a:highlight>
                <a:srgbClr val="FFFF00"/>
              </a:highlight>
            </a:rPr>
            <a:t>expressly identified in the contract by name, as a member of a class or as answering a particular description but need not be in existence when the contract is entered into.’’</a:t>
          </a:r>
          <a:endParaRPr lang="en-US" dirty="0">
            <a:highlight>
              <a:srgbClr val="FFFF00"/>
            </a:highlight>
          </a:endParaRPr>
        </a:p>
      </dgm:t>
    </dgm:pt>
    <dgm:pt modelId="{14FA5977-74C8-4A34-A1DD-489A18B923E3}" type="parTrans" cxnId="{0CA54F81-7EF8-476D-9F57-0F160621691C}">
      <dgm:prSet/>
      <dgm:spPr/>
      <dgm:t>
        <a:bodyPr/>
        <a:lstStyle/>
        <a:p>
          <a:endParaRPr lang="en-US"/>
        </a:p>
      </dgm:t>
    </dgm:pt>
    <dgm:pt modelId="{A3F62EEE-08D6-4B83-9E48-B12CBB4EA4FB}" type="sibTrans" cxnId="{0CA54F81-7EF8-476D-9F57-0F160621691C}">
      <dgm:prSet/>
      <dgm:spPr/>
      <dgm:t>
        <a:bodyPr/>
        <a:lstStyle/>
        <a:p>
          <a:endParaRPr lang="en-US"/>
        </a:p>
      </dgm:t>
    </dgm:pt>
    <dgm:pt modelId="{68690F07-34B7-42D6-8270-9021615933D7}" type="pres">
      <dgm:prSet presAssocID="{955C576E-695E-4366-8F34-7B5CD9657FC9}" presName="vert0" presStyleCnt="0">
        <dgm:presLayoutVars>
          <dgm:dir/>
          <dgm:animOne val="branch"/>
          <dgm:animLvl val="lvl"/>
        </dgm:presLayoutVars>
      </dgm:prSet>
      <dgm:spPr/>
    </dgm:pt>
    <dgm:pt modelId="{74B3621F-EBD4-4365-827B-49601242794D}" type="pres">
      <dgm:prSet presAssocID="{B206D2AC-1205-4856-B792-348734B5CFB5}" presName="thickLine" presStyleLbl="alignNode1" presStyleIdx="0" presStyleCnt="2"/>
      <dgm:spPr/>
    </dgm:pt>
    <dgm:pt modelId="{8BC8CBDC-45AF-4FEF-AE84-9F3C6AC11D64}" type="pres">
      <dgm:prSet presAssocID="{B206D2AC-1205-4856-B792-348734B5CFB5}" presName="horz1" presStyleCnt="0"/>
      <dgm:spPr/>
    </dgm:pt>
    <dgm:pt modelId="{553E9EA1-A5A5-4668-AAFF-6ED9A1805629}" type="pres">
      <dgm:prSet presAssocID="{B206D2AC-1205-4856-B792-348734B5CFB5}" presName="tx1" presStyleLbl="revTx" presStyleIdx="0" presStyleCnt="2" custScaleX="83846" custScaleY="95551"/>
      <dgm:spPr/>
    </dgm:pt>
    <dgm:pt modelId="{0A1A026C-8727-4848-A6C4-A1DAA188B53C}" type="pres">
      <dgm:prSet presAssocID="{B206D2AC-1205-4856-B792-348734B5CFB5}" presName="vert1" presStyleCnt="0"/>
      <dgm:spPr/>
    </dgm:pt>
    <dgm:pt modelId="{4855D370-E47C-4573-8A2B-D211DBA5F6AC}" type="pres">
      <dgm:prSet presAssocID="{4DD22ACC-2B8F-42F5-9078-225DF1A504B2}" presName="thickLine" presStyleLbl="alignNode1" presStyleIdx="1" presStyleCnt="2"/>
      <dgm:spPr/>
    </dgm:pt>
    <dgm:pt modelId="{85858384-A1C5-4331-971C-D0636DBABA9B}" type="pres">
      <dgm:prSet presAssocID="{4DD22ACC-2B8F-42F5-9078-225DF1A504B2}" presName="horz1" presStyleCnt="0"/>
      <dgm:spPr/>
    </dgm:pt>
    <dgm:pt modelId="{5ADD6A13-5843-4CEC-8E00-BB0EA17B6751}" type="pres">
      <dgm:prSet presAssocID="{4DD22ACC-2B8F-42F5-9078-225DF1A504B2}" presName="tx1" presStyleLbl="revTx" presStyleIdx="1" presStyleCnt="2"/>
      <dgm:spPr/>
    </dgm:pt>
    <dgm:pt modelId="{C24EF1A4-033B-491D-9881-35FE0042421E}" type="pres">
      <dgm:prSet presAssocID="{4DD22ACC-2B8F-42F5-9078-225DF1A504B2}" presName="vert1" presStyleCnt="0"/>
      <dgm:spPr/>
    </dgm:pt>
  </dgm:ptLst>
  <dgm:cxnLst>
    <dgm:cxn modelId="{494FBD0A-5207-450C-9F73-6BEFF16E2B11}" type="presOf" srcId="{B206D2AC-1205-4856-B792-348734B5CFB5}" destId="{553E9EA1-A5A5-4668-AAFF-6ED9A1805629}" srcOrd="0" destOrd="0" presId="urn:microsoft.com/office/officeart/2008/layout/LinedList"/>
    <dgm:cxn modelId="{655A7A10-83BD-41D3-8A7B-643E8E1879EF}" type="presOf" srcId="{4DD22ACC-2B8F-42F5-9078-225DF1A504B2}" destId="{5ADD6A13-5843-4CEC-8E00-BB0EA17B6751}" srcOrd="0" destOrd="0" presId="urn:microsoft.com/office/officeart/2008/layout/LinedList"/>
    <dgm:cxn modelId="{0CA54F81-7EF8-476D-9F57-0F160621691C}" srcId="{955C576E-695E-4366-8F34-7B5CD9657FC9}" destId="{4DD22ACC-2B8F-42F5-9078-225DF1A504B2}" srcOrd="1" destOrd="0" parTransId="{14FA5977-74C8-4A34-A1DD-489A18B923E3}" sibTransId="{A3F62EEE-08D6-4B83-9E48-B12CBB4EA4FB}"/>
    <dgm:cxn modelId="{F9D91685-6BEF-4123-B4ED-192C890657AF}" srcId="{955C576E-695E-4366-8F34-7B5CD9657FC9}" destId="{B206D2AC-1205-4856-B792-348734B5CFB5}" srcOrd="0" destOrd="0" parTransId="{11BF7E28-942D-48E9-98DF-6543CF32143F}" sibTransId="{FEF2D30C-E802-46DC-B0AC-BD46735B2472}"/>
    <dgm:cxn modelId="{5278D3E6-2E57-4CD3-9751-7320EEBAEF05}" type="presOf" srcId="{955C576E-695E-4366-8F34-7B5CD9657FC9}" destId="{68690F07-34B7-42D6-8270-9021615933D7}" srcOrd="0" destOrd="0" presId="urn:microsoft.com/office/officeart/2008/layout/LinedList"/>
    <dgm:cxn modelId="{25AB81FA-D1DB-4B63-95D7-0FD33AF80042}" type="presParOf" srcId="{68690F07-34B7-42D6-8270-9021615933D7}" destId="{74B3621F-EBD4-4365-827B-49601242794D}" srcOrd="0" destOrd="0" presId="urn:microsoft.com/office/officeart/2008/layout/LinedList"/>
    <dgm:cxn modelId="{89A1A2D4-DB09-44F7-BFA9-1F50DD4777E5}" type="presParOf" srcId="{68690F07-34B7-42D6-8270-9021615933D7}" destId="{8BC8CBDC-45AF-4FEF-AE84-9F3C6AC11D64}" srcOrd="1" destOrd="0" presId="urn:microsoft.com/office/officeart/2008/layout/LinedList"/>
    <dgm:cxn modelId="{3B4AF439-C0AD-46F7-AFDF-8BE0155E8ADE}" type="presParOf" srcId="{8BC8CBDC-45AF-4FEF-AE84-9F3C6AC11D64}" destId="{553E9EA1-A5A5-4668-AAFF-6ED9A1805629}" srcOrd="0" destOrd="0" presId="urn:microsoft.com/office/officeart/2008/layout/LinedList"/>
    <dgm:cxn modelId="{CAD5FDE7-F6FC-401E-AF73-DAA1C1051BF9}" type="presParOf" srcId="{8BC8CBDC-45AF-4FEF-AE84-9F3C6AC11D64}" destId="{0A1A026C-8727-4848-A6C4-A1DAA188B53C}" srcOrd="1" destOrd="0" presId="urn:microsoft.com/office/officeart/2008/layout/LinedList"/>
    <dgm:cxn modelId="{1DFE0F4A-A700-486C-9054-80A51A08FFA0}" type="presParOf" srcId="{68690F07-34B7-42D6-8270-9021615933D7}" destId="{4855D370-E47C-4573-8A2B-D211DBA5F6AC}" srcOrd="2" destOrd="0" presId="urn:microsoft.com/office/officeart/2008/layout/LinedList"/>
    <dgm:cxn modelId="{13C31D9B-08E5-408A-AF15-91E05D38BA40}" type="presParOf" srcId="{68690F07-34B7-42D6-8270-9021615933D7}" destId="{85858384-A1C5-4331-971C-D0636DBABA9B}" srcOrd="3" destOrd="0" presId="urn:microsoft.com/office/officeart/2008/layout/LinedList"/>
    <dgm:cxn modelId="{9FA22F96-93EF-4DAC-B6D7-7BCF2195CEEA}" type="presParOf" srcId="{85858384-A1C5-4331-971C-D0636DBABA9B}" destId="{5ADD6A13-5843-4CEC-8E00-BB0EA17B6751}" srcOrd="0" destOrd="0" presId="urn:microsoft.com/office/officeart/2008/layout/LinedList"/>
    <dgm:cxn modelId="{971AA113-4B3A-46BC-93EA-4E22CF0534C5}" type="presParOf" srcId="{85858384-A1C5-4331-971C-D0636DBABA9B}" destId="{C24EF1A4-033B-491D-9881-35FE0042421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F4ACF2EB-0316-4440-BC39-1F467A776C2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87F6CD1-4020-4444-A8B7-4914D2D758AC}">
      <dgm:prSet/>
      <dgm:spPr/>
      <dgm:t>
        <a:bodyPr/>
        <a:lstStyle/>
        <a:p>
          <a:pPr>
            <a:lnSpc>
              <a:spcPct val="100000"/>
            </a:lnSpc>
          </a:pPr>
          <a:r>
            <a:rPr lang="en-GB" dirty="0"/>
            <a:t>Contracts can also include an exclusion policy- this is to stop third parties suing. S.1(4)</a:t>
          </a:r>
          <a:endParaRPr lang="en-US" dirty="0"/>
        </a:p>
      </dgm:t>
    </dgm:pt>
    <dgm:pt modelId="{1F434091-B064-45A0-BC4C-FE68CAE7F80D}" type="parTrans" cxnId="{837CA62F-122E-4CB1-9C4D-0D421D1D50D1}">
      <dgm:prSet/>
      <dgm:spPr/>
      <dgm:t>
        <a:bodyPr/>
        <a:lstStyle/>
        <a:p>
          <a:endParaRPr lang="en-US"/>
        </a:p>
      </dgm:t>
    </dgm:pt>
    <dgm:pt modelId="{3AC16DD9-C447-4E09-85E1-511039FC3E0B}" type="sibTrans" cxnId="{837CA62F-122E-4CB1-9C4D-0D421D1D50D1}">
      <dgm:prSet/>
      <dgm:spPr/>
      <dgm:t>
        <a:bodyPr/>
        <a:lstStyle/>
        <a:p>
          <a:endParaRPr lang="en-US"/>
        </a:p>
      </dgm:t>
    </dgm:pt>
    <dgm:pt modelId="{9878AD62-3CD2-49BB-8148-26DA7FBD0EB4}">
      <dgm:prSet/>
      <dgm:spPr/>
      <dgm:t>
        <a:bodyPr/>
        <a:lstStyle/>
        <a:p>
          <a:pPr>
            <a:lnSpc>
              <a:spcPct val="100000"/>
            </a:lnSpc>
          </a:pPr>
          <a:r>
            <a:rPr lang="en-GB"/>
            <a:t>Assignor or assignee – Assignment – transfer benefits/ property. </a:t>
          </a:r>
          <a:endParaRPr lang="en-US"/>
        </a:p>
      </dgm:t>
    </dgm:pt>
    <dgm:pt modelId="{70D588FA-F648-464F-BD9A-8DC77BFFF4B5}" type="parTrans" cxnId="{A37FFC74-66C9-46C0-BC97-E5EF6EB6A324}">
      <dgm:prSet/>
      <dgm:spPr/>
      <dgm:t>
        <a:bodyPr/>
        <a:lstStyle/>
        <a:p>
          <a:endParaRPr lang="en-US"/>
        </a:p>
      </dgm:t>
    </dgm:pt>
    <dgm:pt modelId="{549B6A09-DBC4-4D82-AE57-BD2D552F6C91}" type="sibTrans" cxnId="{A37FFC74-66C9-46C0-BC97-E5EF6EB6A324}">
      <dgm:prSet/>
      <dgm:spPr/>
      <dgm:t>
        <a:bodyPr/>
        <a:lstStyle/>
        <a:p>
          <a:endParaRPr lang="en-US"/>
        </a:p>
      </dgm:t>
    </dgm:pt>
    <dgm:pt modelId="{D759CC87-8B01-4498-BDAD-CDE8BC0E6B41}" type="pres">
      <dgm:prSet presAssocID="{F4ACF2EB-0316-4440-BC39-1F467A776C20}" presName="root" presStyleCnt="0">
        <dgm:presLayoutVars>
          <dgm:dir/>
          <dgm:resizeHandles val="exact"/>
        </dgm:presLayoutVars>
      </dgm:prSet>
      <dgm:spPr/>
    </dgm:pt>
    <dgm:pt modelId="{2CB652A1-C7B2-4CAD-990C-D1F1588D006C}" type="pres">
      <dgm:prSet presAssocID="{987F6CD1-4020-4444-A8B7-4914D2D758AC}" presName="compNode" presStyleCnt="0"/>
      <dgm:spPr/>
    </dgm:pt>
    <dgm:pt modelId="{166666F7-EB28-4B43-A23D-802A35B39567}" type="pres">
      <dgm:prSet presAssocID="{987F6CD1-4020-4444-A8B7-4914D2D758AC}" presName="bgRect" presStyleLbl="bgShp" presStyleIdx="0" presStyleCnt="2"/>
      <dgm:spPr/>
    </dgm:pt>
    <dgm:pt modelId="{C6ECDA54-24EA-4176-BB39-FDDF149314F7}" type="pres">
      <dgm:prSet presAssocID="{987F6CD1-4020-4444-A8B7-4914D2D758A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uble"/>
        </a:ext>
      </dgm:extLst>
    </dgm:pt>
    <dgm:pt modelId="{FBD8231C-8386-4D16-A593-6EF18D898381}" type="pres">
      <dgm:prSet presAssocID="{987F6CD1-4020-4444-A8B7-4914D2D758AC}" presName="spaceRect" presStyleCnt="0"/>
      <dgm:spPr/>
    </dgm:pt>
    <dgm:pt modelId="{96349358-C332-4DAF-B9CB-04B0E2363A20}" type="pres">
      <dgm:prSet presAssocID="{987F6CD1-4020-4444-A8B7-4914D2D758AC}" presName="parTx" presStyleLbl="revTx" presStyleIdx="0" presStyleCnt="2">
        <dgm:presLayoutVars>
          <dgm:chMax val="0"/>
          <dgm:chPref val="0"/>
        </dgm:presLayoutVars>
      </dgm:prSet>
      <dgm:spPr/>
    </dgm:pt>
    <dgm:pt modelId="{25F73BD4-77D0-47C6-B2C3-751D792BFF95}" type="pres">
      <dgm:prSet presAssocID="{3AC16DD9-C447-4E09-85E1-511039FC3E0B}" presName="sibTrans" presStyleCnt="0"/>
      <dgm:spPr/>
    </dgm:pt>
    <dgm:pt modelId="{C02D96B3-0B1E-4495-A700-6D02F1F84E15}" type="pres">
      <dgm:prSet presAssocID="{9878AD62-3CD2-49BB-8148-26DA7FBD0EB4}" presName="compNode" presStyleCnt="0"/>
      <dgm:spPr/>
    </dgm:pt>
    <dgm:pt modelId="{6AEAC0E7-BCB2-4F87-9C3A-62284D894957}" type="pres">
      <dgm:prSet presAssocID="{9878AD62-3CD2-49BB-8148-26DA7FBD0EB4}" presName="bgRect" presStyleLbl="bgShp" presStyleIdx="1" presStyleCnt="2"/>
      <dgm:spPr/>
    </dgm:pt>
    <dgm:pt modelId="{86C352D2-7E83-4A44-94B2-C2DA0204ED49}" type="pres">
      <dgm:prSet presAssocID="{9878AD62-3CD2-49BB-8148-26DA7FBD0EB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rbage"/>
        </a:ext>
      </dgm:extLst>
    </dgm:pt>
    <dgm:pt modelId="{262B0C9E-14CC-4449-8873-F8416D0050B1}" type="pres">
      <dgm:prSet presAssocID="{9878AD62-3CD2-49BB-8148-26DA7FBD0EB4}" presName="spaceRect" presStyleCnt="0"/>
      <dgm:spPr/>
    </dgm:pt>
    <dgm:pt modelId="{5CF74FE8-5323-412C-A8FE-278F397191EA}" type="pres">
      <dgm:prSet presAssocID="{9878AD62-3CD2-49BB-8148-26DA7FBD0EB4}" presName="parTx" presStyleLbl="revTx" presStyleIdx="1" presStyleCnt="2">
        <dgm:presLayoutVars>
          <dgm:chMax val="0"/>
          <dgm:chPref val="0"/>
        </dgm:presLayoutVars>
      </dgm:prSet>
      <dgm:spPr/>
    </dgm:pt>
  </dgm:ptLst>
  <dgm:cxnLst>
    <dgm:cxn modelId="{837CA62F-122E-4CB1-9C4D-0D421D1D50D1}" srcId="{F4ACF2EB-0316-4440-BC39-1F467A776C20}" destId="{987F6CD1-4020-4444-A8B7-4914D2D758AC}" srcOrd="0" destOrd="0" parTransId="{1F434091-B064-45A0-BC4C-FE68CAE7F80D}" sibTransId="{3AC16DD9-C447-4E09-85E1-511039FC3E0B}"/>
    <dgm:cxn modelId="{CEEF776A-8268-48B9-B1EF-2DA5C14A1BCF}" type="presOf" srcId="{987F6CD1-4020-4444-A8B7-4914D2D758AC}" destId="{96349358-C332-4DAF-B9CB-04B0E2363A20}" srcOrd="0" destOrd="0" presId="urn:microsoft.com/office/officeart/2018/2/layout/IconVerticalSolidList"/>
    <dgm:cxn modelId="{A37FFC74-66C9-46C0-BC97-E5EF6EB6A324}" srcId="{F4ACF2EB-0316-4440-BC39-1F467A776C20}" destId="{9878AD62-3CD2-49BB-8148-26DA7FBD0EB4}" srcOrd="1" destOrd="0" parTransId="{70D588FA-F648-464F-BD9A-8DC77BFFF4B5}" sibTransId="{549B6A09-DBC4-4D82-AE57-BD2D552F6C91}"/>
    <dgm:cxn modelId="{25C0CF7D-98B2-49C9-B442-FEB01807BA1B}" type="presOf" srcId="{9878AD62-3CD2-49BB-8148-26DA7FBD0EB4}" destId="{5CF74FE8-5323-412C-A8FE-278F397191EA}" srcOrd="0" destOrd="0" presId="urn:microsoft.com/office/officeart/2018/2/layout/IconVerticalSolidList"/>
    <dgm:cxn modelId="{23452985-8FC6-4E1A-A1A6-1B8AD085EA94}" type="presOf" srcId="{F4ACF2EB-0316-4440-BC39-1F467A776C20}" destId="{D759CC87-8B01-4498-BDAD-CDE8BC0E6B41}" srcOrd="0" destOrd="0" presId="urn:microsoft.com/office/officeart/2018/2/layout/IconVerticalSolidList"/>
    <dgm:cxn modelId="{03D109A3-8BA3-4584-896A-DDCE3395E2DB}" type="presParOf" srcId="{D759CC87-8B01-4498-BDAD-CDE8BC0E6B41}" destId="{2CB652A1-C7B2-4CAD-990C-D1F1588D006C}" srcOrd="0" destOrd="0" presId="urn:microsoft.com/office/officeart/2018/2/layout/IconVerticalSolidList"/>
    <dgm:cxn modelId="{AA79F281-C281-4964-A5AD-E19DDDE792B3}" type="presParOf" srcId="{2CB652A1-C7B2-4CAD-990C-D1F1588D006C}" destId="{166666F7-EB28-4B43-A23D-802A35B39567}" srcOrd="0" destOrd="0" presId="urn:microsoft.com/office/officeart/2018/2/layout/IconVerticalSolidList"/>
    <dgm:cxn modelId="{B7978186-4513-4738-8BC0-6FF33D15A8B0}" type="presParOf" srcId="{2CB652A1-C7B2-4CAD-990C-D1F1588D006C}" destId="{C6ECDA54-24EA-4176-BB39-FDDF149314F7}" srcOrd="1" destOrd="0" presId="urn:microsoft.com/office/officeart/2018/2/layout/IconVerticalSolidList"/>
    <dgm:cxn modelId="{17CF0F42-CA2C-4BE3-9203-50957EBDAF9C}" type="presParOf" srcId="{2CB652A1-C7B2-4CAD-990C-D1F1588D006C}" destId="{FBD8231C-8386-4D16-A593-6EF18D898381}" srcOrd="2" destOrd="0" presId="urn:microsoft.com/office/officeart/2018/2/layout/IconVerticalSolidList"/>
    <dgm:cxn modelId="{C75B1E24-DC3E-4B52-AB6A-2AD3B1D42549}" type="presParOf" srcId="{2CB652A1-C7B2-4CAD-990C-D1F1588D006C}" destId="{96349358-C332-4DAF-B9CB-04B0E2363A20}" srcOrd="3" destOrd="0" presId="urn:microsoft.com/office/officeart/2018/2/layout/IconVerticalSolidList"/>
    <dgm:cxn modelId="{6C4E7650-9EF3-47C2-8AED-C61D6064CEB0}" type="presParOf" srcId="{D759CC87-8B01-4498-BDAD-CDE8BC0E6B41}" destId="{25F73BD4-77D0-47C6-B2C3-751D792BFF95}" srcOrd="1" destOrd="0" presId="urn:microsoft.com/office/officeart/2018/2/layout/IconVerticalSolidList"/>
    <dgm:cxn modelId="{FAF25821-FB79-4FAF-9485-50686DA28CF7}" type="presParOf" srcId="{D759CC87-8B01-4498-BDAD-CDE8BC0E6B41}" destId="{C02D96B3-0B1E-4495-A700-6D02F1F84E15}" srcOrd="2" destOrd="0" presId="urn:microsoft.com/office/officeart/2018/2/layout/IconVerticalSolidList"/>
    <dgm:cxn modelId="{F95892DA-2AF5-4876-9C65-A3C2F2DA2830}" type="presParOf" srcId="{C02D96B3-0B1E-4495-A700-6D02F1F84E15}" destId="{6AEAC0E7-BCB2-4F87-9C3A-62284D894957}" srcOrd="0" destOrd="0" presId="urn:microsoft.com/office/officeart/2018/2/layout/IconVerticalSolidList"/>
    <dgm:cxn modelId="{24CBC5E5-9ECD-43CD-AF3A-A96BD5BB69F6}" type="presParOf" srcId="{C02D96B3-0B1E-4495-A700-6D02F1F84E15}" destId="{86C352D2-7E83-4A44-94B2-C2DA0204ED49}" srcOrd="1" destOrd="0" presId="urn:microsoft.com/office/officeart/2018/2/layout/IconVerticalSolidList"/>
    <dgm:cxn modelId="{C5D6F647-4797-4271-BABA-EF89AFCC0F52}" type="presParOf" srcId="{C02D96B3-0B1E-4495-A700-6D02F1F84E15}" destId="{262B0C9E-14CC-4449-8873-F8416D0050B1}" srcOrd="2" destOrd="0" presId="urn:microsoft.com/office/officeart/2018/2/layout/IconVerticalSolidList"/>
    <dgm:cxn modelId="{C45FC398-0FFF-46F4-851E-F7CBC2225168}" type="presParOf" srcId="{C02D96B3-0B1E-4495-A700-6D02F1F84E15}" destId="{5CF74FE8-5323-412C-A8FE-278F397191E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6908B13-9299-415D-B024-30F1FCBD490D}"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D267381B-2F74-46F1-92A9-22119ADFD86A}">
      <dgm:prSet/>
      <dgm:spPr/>
      <dgm:t>
        <a:bodyPr/>
        <a:lstStyle/>
        <a:p>
          <a:r>
            <a:rPr lang="en-GB"/>
            <a:t>If you want to transfer the benefit and burden, then you need to novate. </a:t>
          </a:r>
          <a:endParaRPr lang="en-US"/>
        </a:p>
      </dgm:t>
    </dgm:pt>
    <dgm:pt modelId="{0FC5FCB5-3A9C-491B-926D-6F778BC660B7}" type="parTrans" cxnId="{A8FA56E6-BC0B-4035-9ECB-48A071BBEA46}">
      <dgm:prSet/>
      <dgm:spPr/>
      <dgm:t>
        <a:bodyPr/>
        <a:lstStyle/>
        <a:p>
          <a:endParaRPr lang="en-US"/>
        </a:p>
      </dgm:t>
    </dgm:pt>
    <dgm:pt modelId="{B2679A47-BDB8-4531-9D21-29D3E0047FB9}" type="sibTrans" cxnId="{A8FA56E6-BC0B-4035-9ECB-48A071BBEA46}">
      <dgm:prSet/>
      <dgm:spPr/>
      <dgm:t>
        <a:bodyPr/>
        <a:lstStyle/>
        <a:p>
          <a:endParaRPr lang="en-US"/>
        </a:p>
      </dgm:t>
    </dgm:pt>
    <dgm:pt modelId="{DB390F4F-8613-42CE-A2F7-8A99BA7299B4}">
      <dgm:prSet/>
      <dgm:spPr/>
      <dgm:t>
        <a:bodyPr/>
        <a:lstStyle/>
        <a:p>
          <a:r>
            <a:rPr lang="en-GB"/>
            <a:t>The old contract  is no longer in place and therefore a new contract is created with the third party.</a:t>
          </a:r>
          <a:endParaRPr lang="en-US"/>
        </a:p>
      </dgm:t>
    </dgm:pt>
    <dgm:pt modelId="{2784C3A9-E88E-466F-A7A2-43FFD24751AB}" type="parTrans" cxnId="{B70CFC93-AA8F-4E37-983C-CAC0AD8B1CD6}">
      <dgm:prSet/>
      <dgm:spPr/>
      <dgm:t>
        <a:bodyPr/>
        <a:lstStyle/>
        <a:p>
          <a:endParaRPr lang="en-US"/>
        </a:p>
      </dgm:t>
    </dgm:pt>
    <dgm:pt modelId="{B1405976-9486-486E-ACA5-A96BD3198BDB}" type="sibTrans" cxnId="{B70CFC93-AA8F-4E37-983C-CAC0AD8B1CD6}">
      <dgm:prSet/>
      <dgm:spPr/>
      <dgm:t>
        <a:bodyPr/>
        <a:lstStyle/>
        <a:p>
          <a:endParaRPr lang="en-US"/>
        </a:p>
      </dgm:t>
    </dgm:pt>
    <dgm:pt modelId="{67C89E51-443D-4168-A8CB-A8533D20B974}">
      <dgm:prSet/>
      <dgm:spPr/>
      <dgm:t>
        <a:bodyPr/>
        <a:lstStyle/>
        <a:p>
          <a:r>
            <a:rPr lang="en-GB"/>
            <a:t>Everyone must agree. </a:t>
          </a:r>
          <a:endParaRPr lang="en-US"/>
        </a:p>
      </dgm:t>
    </dgm:pt>
    <dgm:pt modelId="{64047114-4E00-4486-A64D-AA9DA84F9CC9}" type="parTrans" cxnId="{79981952-218B-40B4-A049-8BB8DF282B23}">
      <dgm:prSet/>
      <dgm:spPr/>
      <dgm:t>
        <a:bodyPr/>
        <a:lstStyle/>
        <a:p>
          <a:endParaRPr lang="en-US"/>
        </a:p>
      </dgm:t>
    </dgm:pt>
    <dgm:pt modelId="{C21CCEB6-B8DB-49F7-84F9-BD4D3325CA5A}" type="sibTrans" cxnId="{79981952-218B-40B4-A049-8BB8DF282B23}">
      <dgm:prSet/>
      <dgm:spPr/>
      <dgm:t>
        <a:bodyPr/>
        <a:lstStyle/>
        <a:p>
          <a:endParaRPr lang="en-US"/>
        </a:p>
      </dgm:t>
    </dgm:pt>
    <dgm:pt modelId="{242CEE3B-08B4-49AC-BBB9-6A48B07A9697}">
      <dgm:prSet/>
      <dgm:spPr/>
      <dgm:t>
        <a:bodyPr/>
        <a:lstStyle/>
        <a:p>
          <a:r>
            <a:rPr lang="en-GB"/>
            <a:t>Consideration must take place unless there has been a signing of the Novation.  </a:t>
          </a:r>
          <a:endParaRPr lang="en-US"/>
        </a:p>
      </dgm:t>
    </dgm:pt>
    <dgm:pt modelId="{0D262372-AD15-4ACE-8921-F5CC3FF15369}" type="parTrans" cxnId="{2CDC4EC8-264A-4455-87AD-0CE5FE89AF99}">
      <dgm:prSet/>
      <dgm:spPr/>
      <dgm:t>
        <a:bodyPr/>
        <a:lstStyle/>
        <a:p>
          <a:endParaRPr lang="en-US"/>
        </a:p>
      </dgm:t>
    </dgm:pt>
    <dgm:pt modelId="{3F216198-4BFD-4306-A295-70EA75EEB657}" type="sibTrans" cxnId="{2CDC4EC8-264A-4455-87AD-0CE5FE89AF99}">
      <dgm:prSet/>
      <dgm:spPr/>
      <dgm:t>
        <a:bodyPr/>
        <a:lstStyle/>
        <a:p>
          <a:endParaRPr lang="en-US"/>
        </a:p>
      </dgm:t>
    </dgm:pt>
    <dgm:pt modelId="{65506653-9D4C-46BC-89BC-6505EFB5D11F}" type="pres">
      <dgm:prSet presAssocID="{A6908B13-9299-415D-B024-30F1FCBD490D}" presName="root" presStyleCnt="0">
        <dgm:presLayoutVars>
          <dgm:dir/>
          <dgm:resizeHandles val="exact"/>
        </dgm:presLayoutVars>
      </dgm:prSet>
      <dgm:spPr/>
    </dgm:pt>
    <dgm:pt modelId="{C2FB0BDB-7F41-47E2-AFB7-31C08BEA1349}" type="pres">
      <dgm:prSet presAssocID="{D267381B-2F74-46F1-92A9-22119ADFD86A}" presName="compNode" presStyleCnt="0"/>
      <dgm:spPr/>
    </dgm:pt>
    <dgm:pt modelId="{49E21C58-9B72-48C7-BD29-44F0AE8ED28F}" type="pres">
      <dgm:prSet presAssocID="{D267381B-2F74-46F1-92A9-22119ADFD86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ycle with People"/>
        </a:ext>
      </dgm:extLst>
    </dgm:pt>
    <dgm:pt modelId="{9E548137-72B7-4E5B-B2C8-587E10394A42}" type="pres">
      <dgm:prSet presAssocID="{D267381B-2F74-46F1-92A9-22119ADFD86A}" presName="spaceRect" presStyleCnt="0"/>
      <dgm:spPr/>
    </dgm:pt>
    <dgm:pt modelId="{A0FE4389-A728-4C5A-9C12-E37F8AA41475}" type="pres">
      <dgm:prSet presAssocID="{D267381B-2F74-46F1-92A9-22119ADFD86A}" presName="textRect" presStyleLbl="revTx" presStyleIdx="0" presStyleCnt="4">
        <dgm:presLayoutVars>
          <dgm:chMax val="1"/>
          <dgm:chPref val="1"/>
        </dgm:presLayoutVars>
      </dgm:prSet>
      <dgm:spPr/>
    </dgm:pt>
    <dgm:pt modelId="{A069BA21-7AEA-4FA8-8AAF-EB27FA4E9BB9}" type="pres">
      <dgm:prSet presAssocID="{B2679A47-BDB8-4531-9D21-29D3E0047FB9}" presName="sibTrans" presStyleCnt="0"/>
      <dgm:spPr/>
    </dgm:pt>
    <dgm:pt modelId="{52101564-E46E-4EB5-8B0D-85138F16561C}" type="pres">
      <dgm:prSet presAssocID="{DB390F4F-8613-42CE-A2F7-8A99BA7299B4}" presName="compNode" presStyleCnt="0"/>
      <dgm:spPr/>
    </dgm:pt>
    <dgm:pt modelId="{CEB78547-995E-457B-8888-21B89BA51F85}" type="pres">
      <dgm:prSet presAssocID="{DB390F4F-8613-42CE-A2F7-8A99BA7299B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tract"/>
        </a:ext>
      </dgm:extLst>
    </dgm:pt>
    <dgm:pt modelId="{7087D346-7BFC-4FEF-9C86-8BE6963A772B}" type="pres">
      <dgm:prSet presAssocID="{DB390F4F-8613-42CE-A2F7-8A99BA7299B4}" presName="spaceRect" presStyleCnt="0"/>
      <dgm:spPr/>
    </dgm:pt>
    <dgm:pt modelId="{EAFC277C-FCB6-491A-9945-B36DF4563F8A}" type="pres">
      <dgm:prSet presAssocID="{DB390F4F-8613-42CE-A2F7-8A99BA7299B4}" presName="textRect" presStyleLbl="revTx" presStyleIdx="1" presStyleCnt="4">
        <dgm:presLayoutVars>
          <dgm:chMax val="1"/>
          <dgm:chPref val="1"/>
        </dgm:presLayoutVars>
      </dgm:prSet>
      <dgm:spPr/>
    </dgm:pt>
    <dgm:pt modelId="{98A6DCCE-D891-4099-8C59-49E060F1D471}" type="pres">
      <dgm:prSet presAssocID="{B1405976-9486-486E-ACA5-A96BD3198BDB}" presName="sibTrans" presStyleCnt="0"/>
      <dgm:spPr/>
    </dgm:pt>
    <dgm:pt modelId="{904B0B2C-5B65-4C9C-BD65-A8ABE88208E8}" type="pres">
      <dgm:prSet presAssocID="{67C89E51-443D-4168-A8CB-A8533D20B974}" presName="compNode" presStyleCnt="0"/>
      <dgm:spPr/>
    </dgm:pt>
    <dgm:pt modelId="{C84FFFBE-4463-4CE0-9CF8-EF807448B336}" type="pres">
      <dgm:prSet presAssocID="{67C89E51-443D-4168-A8CB-A8533D20B97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pping Hands"/>
        </a:ext>
      </dgm:extLst>
    </dgm:pt>
    <dgm:pt modelId="{A0CEAAA6-EDFE-41FE-BE81-B26CD3C55266}" type="pres">
      <dgm:prSet presAssocID="{67C89E51-443D-4168-A8CB-A8533D20B974}" presName="spaceRect" presStyleCnt="0"/>
      <dgm:spPr/>
    </dgm:pt>
    <dgm:pt modelId="{714DE4FC-0C56-40F7-B437-CF7A4ABDFFE9}" type="pres">
      <dgm:prSet presAssocID="{67C89E51-443D-4168-A8CB-A8533D20B974}" presName="textRect" presStyleLbl="revTx" presStyleIdx="2" presStyleCnt="4">
        <dgm:presLayoutVars>
          <dgm:chMax val="1"/>
          <dgm:chPref val="1"/>
        </dgm:presLayoutVars>
      </dgm:prSet>
      <dgm:spPr/>
    </dgm:pt>
    <dgm:pt modelId="{0E8415A5-8FDC-45EB-8C4D-85E760183E58}" type="pres">
      <dgm:prSet presAssocID="{C21CCEB6-B8DB-49F7-84F9-BD4D3325CA5A}" presName="sibTrans" presStyleCnt="0"/>
      <dgm:spPr/>
    </dgm:pt>
    <dgm:pt modelId="{28B66CFE-96F5-4D1F-9F72-10036E567D16}" type="pres">
      <dgm:prSet presAssocID="{242CEE3B-08B4-49AC-BBB9-6A48B07A9697}" presName="compNode" presStyleCnt="0"/>
      <dgm:spPr/>
    </dgm:pt>
    <dgm:pt modelId="{AAAABE22-990B-4AE6-AABC-6FF853BE2114}" type="pres">
      <dgm:prSet presAssocID="{242CEE3B-08B4-49AC-BBB9-6A48B07A969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Irritant"/>
        </a:ext>
      </dgm:extLst>
    </dgm:pt>
    <dgm:pt modelId="{08737077-5986-4C88-840A-B2E3C1BC086E}" type="pres">
      <dgm:prSet presAssocID="{242CEE3B-08B4-49AC-BBB9-6A48B07A9697}" presName="spaceRect" presStyleCnt="0"/>
      <dgm:spPr/>
    </dgm:pt>
    <dgm:pt modelId="{A8CC7F30-2E56-4112-AF92-B6AD02E9C790}" type="pres">
      <dgm:prSet presAssocID="{242CEE3B-08B4-49AC-BBB9-6A48B07A9697}" presName="textRect" presStyleLbl="revTx" presStyleIdx="3" presStyleCnt="4">
        <dgm:presLayoutVars>
          <dgm:chMax val="1"/>
          <dgm:chPref val="1"/>
        </dgm:presLayoutVars>
      </dgm:prSet>
      <dgm:spPr/>
    </dgm:pt>
  </dgm:ptLst>
  <dgm:cxnLst>
    <dgm:cxn modelId="{ED49020E-33DB-4FB3-A38F-D383DE847058}" type="presOf" srcId="{242CEE3B-08B4-49AC-BBB9-6A48B07A9697}" destId="{A8CC7F30-2E56-4112-AF92-B6AD02E9C790}" srcOrd="0" destOrd="0" presId="urn:microsoft.com/office/officeart/2018/2/layout/IconLabelList"/>
    <dgm:cxn modelId="{078D5D43-0E19-467E-9ED1-0EC8D5D6FB32}" type="presOf" srcId="{D267381B-2F74-46F1-92A9-22119ADFD86A}" destId="{A0FE4389-A728-4C5A-9C12-E37F8AA41475}" srcOrd="0" destOrd="0" presId="urn:microsoft.com/office/officeart/2018/2/layout/IconLabelList"/>
    <dgm:cxn modelId="{79981952-218B-40B4-A049-8BB8DF282B23}" srcId="{A6908B13-9299-415D-B024-30F1FCBD490D}" destId="{67C89E51-443D-4168-A8CB-A8533D20B974}" srcOrd="2" destOrd="0" parTransId="{64047114-4E00-4486-A64D-AA9DA84F9CC9}" sibTransId="{C21CCEB6-B8DB-49F7-84F9-BD4D3325CA5A}"/>
    <dgm:cxn modelId="{B8ED7380-1F06-48B8-8FB0-AB5970A671DC}" type="presOf" srcId="{DB390F4F-8613-42CE-A2F7-8A99BA7299B4}" destId="{EAFC277C-FCB6-491A-9945-B36DF4563F8A}" srcOrd="0" destOrd="0" presId="urn:microsoft.com/office/officeart/2018/2/layout/IconLabelList"/>
    <dgm:cxn modelId="{B70CFC93-AA8F-4E37-983C-CAC0AD8B1CD6}" srcId="{A6908B13-9299-415D-B024-30F1FCBD490D}" destId="{DB390F4F-8613-42CE-A2F7-8A99BA7299B4}" srcOrd="1" destOrd="0" parTransId="{2784C3A9-E88E-466F-A7A2-43FFD24751AB}" sibTransId="{B1405976-9486-486E-ACA5-A96BD3198BDB}"/>
    <dgm:cxn modelId="{DE6BF9A7-5858-49F8-A4BE-15C4BBE5DA1D}" type="presOf" srcId="{67C89E51-443D-4168-A8CB-A8533D20B974}" destId="{714DE4FC-0C56-40F7-B437-CF7A4ABDFFE9}" srcOrd="0" destOrd="0" presId="urn:microsoft.com/office/officeart/2018/2/layout/IconLabelList"/>
    <dgm:cxn modelId="{2CDC4EC8-264A-4455-87AD-0CE5FE89AF99}" srcId="{A6908B13-9299-415D-B024-30F1FCBD490D}" destId="{242CEE3B-08B4-49AC-BBB9-6A48B07A9697}" srcOrd="3" destOrd="0" parTransId="{0D262372-AD15-4ACE-8921-F5CC3FF15369}" sibTransId="{3F216198-4BFD-4306-A295-70EA75EEB657}"/>
    <dgm:cxn modelId="{8DE30BE0-E7AF-475C-AFD2-B3440441A412}" type="presOf" srcId="{A6908B13-9299-415D-B024-30F1FCBD490D}" destId="{65506653-9D4C-46BC-89BC-6505EFB5D11F}" srcOrd="0" destOrd="0" presId="urn:microsoft.com/office/officeart/2018/2/layout/IconLabelList"/>
    <dgm:cxn modelId="{A8FA56E6-BC0B-4035-9ECB-48A071BBEA46}" srcId="{A6908B13-9299-415D-B024-30F1FCBD490D}" destId="{D267381B-2F74-46F1-92A9-22119ADFD86A}" srcOrd="0" destOrd="0" parTransId="{0FC5FCB5-3A9C-491B-926D-6F778BC660B7}" sibTransId="{B2679A47-BDB8-4531-9D21-29D3E0047FB9}"/>
    <dgm:cxn modelId="{063ABD3E-2B3B-4410-A6DC-A2C4573EB701}" type="presParOf" srcId="{65506653-9D4C-46BC-89BC-6505EFB5D11F}" destId="{C2FB0BDB-7F41-47E2-AFB7-31C08BEA1349}" srcOrd="0" destOrd="0" presId="urn:microsoft.com/office/officeart/2018/2/layout/IconLabelList"/>
    <dgm:cxn modelId="{64464876-0105-4ADE-A342-740F3EBFAF55}" type="presParOf" srcId="{C2FB0BDB-7F41-47E2-AFB7-31C08BEA1349}" destId="{49E21C58-9B72-48C7-BD29-44F0AE8ED28F}" srcOrd="0" destOrd="0" presId="urn:microsoft.com/office/officeart/2018/2/layout/IconLabelList"/>
    <dgm:cxn modelId="{B1B2FB7F-FB8A-4E14-ADC9-9AD36BFE1063}" type="presParOf" srcId="{C2FB0BDB-7F41-47E2-AFB7-31C08BEA1349}" destId="{9E548137-72B7-4E5B-B2C8-587E10394A42}" srcOrd="1" destOrd="0" presId="urn:microsoft.com/office/officeart/2018/2/layout/IconLabelList"/>
    <dgm:cxn modelId="{7514F009-4698-4FAF-B4E7-EF95215E6D21}" type="presParOf" srcId="{C2FB0BDB-7F41-47E2-AFB7-31C08BEA1349}" destId="{A0FE4389-A728-4C5A-9C12-E37F8AA41475}" srcOrd="2" destOrd="0" presId="urn:microsoft.com/office/officeart/2018/2/layout/IconLabelList"/>
    <dgm:cxn modelId="{05180D44-7848-4DF6-B845-03469E408036}" type="presParOf" srcId="{65506653-9D4C-46BC-89BC-6505EFB5D11F}" destId="{A069BA21-7AEA-4FA8-8AAF-EB27FA4E9BB9}" srcOrd="1" destOrd="0" presId="urn:microsoft.com/office/officeart/2018/2/layout/IconLabelList"/>
    <dgm:cxn modelId="{FC97F862-4994-4E8E-A0CF-A49A1B8EFD8A}" type="presParOf" srcId="{65506653-9D4C-46BC-89BC-6505EFB5D11F}" destId="{52101564-E46E-4EB5-8B0D-85138F16561C}" srcOrd="2" destOrd="0" presId="urn:microsoft.com/office/officeart/2018/2/layout/IconLabelList"/>
    <dgm:cxn modelId="{E1246F15-D379-49EE-AB64-919DADF994F4}" type="presParOf" srcId="{52101564-E46E-4EB5-8B0D-85138F16561C}" destId="{CEB78547-995E-457B-8888-21B89BA51F85}" srcOrd="0" destOrd="0" presId="urn:microsoft.com/office/officeart/2018/2/layout/IconLabelList"/>
    <dgm:cxn modelId="{7D80BA52-265D-4E59-910C-CA7AF187B689}" type="presParOf" srcId="{52101564-E46E-4EB5-8B0D-85138F16561C}" destId="{7087D346-7BFC-4FEF-9C86-8BE6963A772B}" srcOrd="1" destOrd="0" presId="urn:microsoft.com/office/officeart/2018/2/layout/IconLabelList"/>
    <dgm:cxn modelId="{9A85088E-B324-4958-A3C4-29F6730A8E10}" type="presParOf" srcId="{52101564-E46E-4EB5-8B0D-85138F16561C}" destId="{EAFC277C-FCB6-491A-9945-B36DF4563F8A}" srcOrd="2" destOrd="0" presId="urn:microsoft.com/office/officeart/2018/2/layout/IconLabelList"/>
    <dgm:cxn modelId="{5A9826C3-D89C-4C37-81CB-36C1248E33BA}" type="presParOf" srcId="{65506653-9D4C-46BC-89BC-6505EFB5D11F}" destId="{98A6DCCE-D891-4099-8C59-49E060F1D471}" srcOrd="3" destOrd="0" presId="urn:microsoft.com/office/officeart/2018/2/layout/IconLabelList"/>
    <dgm:cxn modelId="{B9D675EB-1E75-411D-80CA-48DC13E43DB9}" type="presParOf" srcId="{65506653-9D4C-46BC-89BC-6505EFB5D11F}" destId="{904B0B2C-5B65-4C9C-BD65-A8ABE88208E8}" srcOrd="4" destOrd="0" presId="urn:microsoft.com/office/officeart/2018/2/layout/IconLabelList"/>
    <dgm:cxn modelId="{1B1721E5-99AC-47E3-A26D-EE6E94C18120}" type="presParOf" srcId="{904B0B2C-5B65-4C9C-BD65-A8ABE88208E8}" destId="{C84FFFBE-4463-4CE0-9CF8-EF807448B336}" srcOrd="0" destOrd="0" presId="urn:microsoft.com/office/officeart/2018/2/layout/IconLabelList"/>
    <dgm:cxn modelId="{A70EC178-DDA6-4F31-AD36-498BB70B0C04}" type="presParOf" srcId="{904B0B2C-5B65-4C9C-BD65-A8ABE88208E8}" destId="{A0CEAAA6-EDFE-41FE-BE81-B26CD3C55266}" srcOrd="1" destOrd="0" presId="urn:microsoft.com/office/officeart/2018/2/layout/IconLabelList"/>
    <dgm:cxn modelId="{D8EFFCEA-DE0F-4B3A-A6A6-B1871C106826}" type="presParOf" srcId="{904B0B2C-5B65-4C9C-BD65-A8ABE88208E8}" destId="{714DE4FC-0C56-40F7-B437-CF7A4ABDFFE9}" srcOrd="2" destOrd="0" presId="urn:microsoft.com/office/officeart/2018/2/layout/IconLabelList"/>
    <dgm:cxn modelId="{B9712883-B592-4324-86DD-7DDD3C1F90A2}" type="presParOf" srcId="{65506653-9D4C-46BC-89BC-6505EFB5D11F}" destId="{0E8415A5-8FDC-45EB-8C4D-85E760183E58}" srcOrd="5" destOrd="0" presId="urn:microsoft.com/office/officeart/2018/2/layout/IconLabelList"/>
    <dgm:cxn modelId="{939608BD-0567-4B28-B1E7-1D6AD3A51853}" type="presParOf" srcId="{65506653-9D4C-46BC-89BC-6505EFB5D11F}" destId="{28B66CFE-96F5-4D1F-9F72-10036E567D16}" srcOrd="6" destOrd="0" presId="urn:microsoft.com/office/officeart/2018/2/layout/IconLabelList"/>
    <dgm:cxn modelId="{77F074BA-C332-439D-BA06-E5B7E47CC8CE}" type="presParOf" srcId="{28B66CFE-96F5-4D1F-9F72-10036E567D16}" destId="{AAAABE22-990B-4AE6-AABC-6FF853BE2114}" srcOrd="0" destOrd="0" presId="urn:microsoft.com/office/officeart/2018/2/layout/IconLabelList"/>
    <dgm:cxn modelId="{96AB3FFC-B802-450F-B8B8-F488848FAB3C}" type="presParOf" srcId="{28B66CFE-96F5-4D1F-9F72-10036E567D16}" destId="{08737077-5986-4C88-840A-B2E3C1BC086E}" srcOrd="1" destOrd="0" presId="urn:microsoft.com/office/officeart/2018/2/layout/IconLabelList"/>
    <dgm:cxn modelId="{D08E734D-E106-490A-8014-41516CC57A9C}" type="presParOf" srcId="{28B66CFE-96F5-4D1F-9F72-10036E567D16}" destId="{A8CC7F30-2E56-4112-AF92-B6AD02E9C79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24BFFCB3-DCFE-4144-A83E-2105644E919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32D3B929-F87A-4876-9DA1-0FA2D9B2ECF5}">
      <dgm:prSet/>
      <dgm:spPr/>
      <dgm:t>
        <a:bodyPr/>
        <a:lstStyle/>
        <a:p>
          <a:r>
            <a:rPr lang="en-US" dirty="0"/>
            <a:t>Novation is process where several things can happen; </a:t>
          </a:r>
        </a:p>
      </dgm:t>
    </dgm:pt>
    <dgm:pt modelId="{0D7884F1-86EF-470E-B4E4-AF58E46F6E2D}" type="parTrans" cxnId="{D7CB748C-AA00-4AFD-9BE6-4D044A5DD11B}">
      <dgm:prSet/>
      <dgm:spPr/>
      <dgm:t>
        <a:bodyPr/>
        <a:lstStyle/>
        <a:p>
          <a:endParaRPr lang="en-US"/>
        </a:p>
      </dgm:t>
    </dgm:pt>
    <dgm:pt modelId="{F9917E2A-71DE-4797-AC78-B0C35438A9C8}" type="sibTrans" cxnId="{D7CB748C-AA00-4AFD-9BE6-4D044A5DD11B}">
      <dgm:prSet/>
      <dgm:spPr/>
      <dgm:t>
        <a:bodyPr/>
        <a:lstStyle/>
        <a:p>
          <a:endParaRPr lang="en-US"/>
        </a:p>
      </dgm:t>
    </dgm:pt>
    <dgm:pt modelId="{365CF458-7FA9-4B91-9E4E-F5833D67DF7D}">
      <dgm:prSet/>
      <dgm:spPr/>
      <dgm:t>
        <a:bodyPr/>
        <a:lstStyle/>
        <a:p>
          <a:r>
            <a:rPr lang="en-US"/>
            <a:t>1. Burden – all or part transferred. </a:t>
          </a:r>
        </a:p>
      </dgm:t>
    </dgm:pt>
    <dgm:pt modelId="{1F4DE80A-4F8A-4696-A849-5E5332F1F93C}" type="parTrans" cxnId="{5D81FB03-79AF-45B9-9ABD-75EB7D6444C0}">
      <dgm:prSet/>
      <dgm:spPr/>
      <dgm:t>
        <a:bodyPr/>
        <a:lstStyle/>
        <a:p>
          <a:endParaRPr lang="en-US"/>
        </a:p>
      </dgm:t>
    </dgm:pt>
    <dgm:pt modelId="{29F91E7B-3218-43EB-A2AA-1DCA6F66530E}" type="sibTrans" cxnId="{5D81FB03-79AF-45B9-9ABD-75EB7D6444C0}">
      <dgm:prSet/>
      <dgm:spPr/>
      <dgm:t>
        <a:bodyPr/>
        <a:lstStyle/>
        <a:p>
          <a:endParaRPr lang="en-US"/>
        </a:p>
      </dgm:t>
    </dgm:pt>
    <dgm:pt modelId="{0E3F0E56-BD06-49AC-B59E-F2BCC7A8281C}">
      <dgm:prSet/>
      <dgm:spPr/>
      <dgm:t>
        <a:bodyPr/>
        <a:lstStyle/>
        <a:p>
          <a:r>
            <a:rPr lang="en-US" dirty="0"/>
            <a:t>2. Benefit – all or part transferred. </a:t>
          </a:r>
        </a:p>
      </dgm:t>
    </dgm:pt>
    <dgm:pt modelId="{EB34F7E4-08B1-48DB-B88B-70EC9CE6D43F}" type="parTrans" cxnId="{C0EE694E-B7C0-4941-AC88-E3F1F7D3C76D}">
      <dgm:prSet/>
      <dgm:spPr/>
      <dgm:t>
        <a:bodyPr/>
        <a:lstStyle/>
        <a:p>
          <a:endParaRPr lang="en-US"/>
        </a:p>
      </dgm:t>
    </dgm:pt>
    <dgm:pt modelId="{141873D2-3F56-47B6-BC5C-C78317B5D868}" type="sibTrans" cxnId="{C0EE694E-B7C0-4941-AC88-E3F1F7D3C76D}">
      <dgm:prSet/>
      <dgm:spPr/>
      <dgm:t>
        <a:bodyPr/>
        <a:lstStyle/>
        <a:p>
          <a:endParaRPr lang="en-US"/>
        </a:p>
      </dgm:t>
    </dgm:pt>
    <dgm:pt modelId="{C756C47A-5910-46C8-9C44-E2940418CB62}">
      <dgm:prSet/>
      <dgm:spPr/>
      <dgm:t>
        <a:bodyPr/>
        <a:lstStyle/>
        <a:p>
          <a:r>
            <a:rPr lang="en-US"/>
            <a:t>3. Benefit and Burden – all or part transferred. </a:t>
          </a:r>
        </a:p>
      </dgm:t>
    </dgm:pt>
    <dgm:pt modelId="{33FE4F37-0278-45C8-A658-3C53418CD00F}" type="parTrans" cxnId="{67427938-6810-4D72-88B7-EC364E5B7639}">
      <dgm:prSet/>
      <dgm:spPr/>
      <dgm:t>
        <a:bodyPr/>
        <a:lstStyle/>
        <a:p>
          <a:endParaRPr lang="en-US"/>
        </a:p>
      </dgm:t>
    </dgm:pt>
    <dgm:pt modelId="{82126F51-EEAB-47AB-B1CD-8BF49C1C7FEC}" type="sibTrans" cxnId="{67427938-6810-4D72-88B7-EC364E5B7639}">
      <dgm:prSet/>
      <dgm:spPr/>
      <dgm:t>
        <a:bodyPr/>
        <a:lstStyle/>
        <a:p>
          <a:endParaRPr lang="en-US"/>
        </a:p>
      </dgm:t>
    </dgm:pt>
    <dgm:pt modelId="{857314AE-0276-4786-BECE-C809C35BED0A}" type="pres">
      <dgm:prSet presAssocID="{24BFFCB3-DCFE-4144-A83E-2105644E919D}" presName="linear" presStyleCnt="0">
        <dgm:presLayoutVars>
          <dgm:animLvl val="lvl"/>
          <dgm:resizeHandles val="exact"/>
        </dgm:presLayoutVars>
      </dgm:prSet>
      <dgm:spPr/>
    </dgm:pt>
    <dgm:pt modelId="{CC265B51-18BE-47DB-86C1-E9C4A8C68FFA}" type="pres">
      <dgm:prSet presAssocID="{32D3B929-F87A-4876-9DA1-0FA2D9B2ECF5}" presName="parentText" presStyleLbl="node1" presStyleIdx="0" presStyleCnt="4">
        <dgm:presLayoutVars>
          <dgm:chMax val="0"/>
          <dgm:bulletEnabled val="1"/>
        </dgm:presLayoutVars>
      </dgm:prSet>
      <dgm:spPr/>
    </dgm:pt>
    <dgm:pt modelId="{8AD0129C-A4B2-42F1-A0BF-F72FD80E974F}" type="pres">
      <dgm:prSet presAssocID="{F9917E2A-71DE-4797-AC78-B0C35438A9C8}" presName="spacer" presStyleCnt="0"/>
      <dgm:spPr/>
    </dgm:pt>
    <dgm:pt modelId="{4CEB9B18-6B27-4C3D-B482-24B4489D6035}" type="pres">
      <dgm:prSet presAssocID="{365CF458-7FA9-4B91-9E4E-F5833D67DF7D}" presName="parentText" presStyleLbl="node1" presStyleIdx="1" presStyleCnt="4">
        <dgm:presLayoutVars>
          <dgm:chMax val="0"/>
          <dgm:bulletEnabled val="1"/>
        </dgm:presLayoutVars>
      </dgm:prSet>
      <dgm:spPr/>
    </dgm:pt>
    <dgm:pt modelId="{D612EDC4-DBAA-4802-A832-54E03A6910C1}" type="pres">
      <dgm:prSet presAssocID="{29F91E7B-3218-43EB-A2AA-1DCA6F66530E}" presName="spacer" presStyleCnt="0"/>
      <dgm:spPr/>
    </dgm:pt>
    <dgm:pt modelId="{A90F0FF8-00EB-4DA9-8D57-833804AEB6A9}" type="pres">
      <dgm:prSet presAssocID="{0E3F0E56-BD06-49AC-B59E-F2BCC7A8281C}" presName="parentText" presStyleLbl="node1" presStyleIdx="2" presStyleCnt="4">
        <dgm:presLayoutVars>
          <dgm:chMax val="0"/>
          <dgm:bulletEnabled val="1"/>
        </dgm:presLayoutVars>
      </dgm:prSet>
      <dgm:spPr/>
    </dgm:pt>
    <dgm:pt modelId="{9F69337B-5E8B-40D9-AB9F-F35441015A4B}" type="pres">
      <dgm:prSet presAssocID="{141873D2-3F56-47B6-BC5C-C78317B5D868}" presName="spacer" presStyleCnt="0"/>
      <dgm:spPr/>
    </dgm:pt>
    <dgm:pt modelId="{8D75EF45-C4BB-427A-8EAB-A9D58742DCD8}" type="pres">
      <dgm:prSet presAssocID="{C756C47A-5910-46C8-9C44-E2940418CB62}" presName="parentText" presStyleLbl="node1" presStyleIdx="3" presStyleCnt="4">
        <dgm:presLayoutVars>
          <dgm:chMax val="0"/>
          <dgm:bulletEnabled val="1"/>
        </dgm:presLayoutVars>
      </dgm:prSet>
      <dgm:spPr/>
    </dgm:pt>
  </dgm:ptLst>
  <dgm:cxnLst>
    <dgm:cxn modelId="{5D81FB03-79AF-45B9-9ABD-75EB7D6444C0}" srcId="{24BFFCB3-DCFE-4144-A83E-2105644E919D}" destId="{365CF458-7FA9-4B91-9E4E-F5833D67DF7D}" srcOrd="1" destOrd="0" parTransId="{1F4DE80A-4F8A-4696-A849-5E5332F1F93C}" sibTransId="{29F91E7B-3218-43EB-A2AA-1DCA6F66530E}"/>
    <dgm:cxn modelId="{5053E421-E245-47F8-A19D-8BFE6F8BCED3}" type="presOf" srcId="{365CF458-7FA9-4B91-9E4E-F5833D67DF7D}" destId="{4CEB9B18-6B27-4C3D-B482-24B4489D6035}" srcOrd="0" destOrd="0" presId="urn:microsoft.com/office/officeart/2005/8/layout/vList2"/>
    <dgm:cxn modelId="{67427938-6810-4D72-88B7-EC364E5B7639}" srcId="{24BFFCB3-DCFE-4144-A83E-2105644E919D}" destId="{C756C47A-5910-46C8-9C44-E2940418CB62}" srcOrd="3" destOrd="0" parTransId="{33FE4F37-0278-45C8-A658-3C53418CD00F}" sibTransId="{82126F51-EEAB-47AB-B1CD-8BF49C1C7FEC}"/>
    <dgm:cxn modelId="{C0CEEE45-CB26-467C-BCA3-EBB7DD7EEB7B}" type="presOf" srcId="{24BFFCB3-DCFE-4144-A83E-2105644E919D}" destId="{857314AE-0276-4786-BECE-C809C35BED0A}" srcOrd="0" destOrd="0" presId="urn:microsoft.com/office/officeart/2005/8/layout/vList2"/>
    <dgm:cxn modelId="{C0EE694E-B7C0-4941-AC88-E3F1F7D3C76D}" srcId="{24BFFCB3-DCFE-4144-A83E-2105644E919D}" destId="{0E3F0E56-BD06-49AC-B59E-F2BCC7A8281C}" srcOrd="2" destOrd="0" parTransId="{EB34F7E4-08B1-48DB-B88B-70EC9CE6D43F}" sibTransId="{141873D2-3F56-47B6-BC5C-C78317B5D868}"/>
    <dgm:cxn modelId="{7F355977-15E7-4416-A2EF-AECBCDC15F8B}" type="presOf" srcId="{C756C47A-5910-46C8-9C44-E2940418CB62}" destId="{8D75EF45-C4BB-427A-8EAB-A9D58742DCD8}" srcOrd="0" destOrd="0" presId="urn:microsoft.com/office/officeart/2005/8/layout/vList2"/>
    <dgm:cxn modelId="{D7CB748C-AA00-4AFD-9BE6-4D044A5DD11B}" srcId="{24BFFCB3-DCFE-4144-A83E-2105644E919D}" destId="{32D3B929-F87A-4876-9DA1-0FA2D9B2ECF5}" srcOrd="0" destOrd="0" parTransId="{0D7884F1-86EF-470E-B4E4-AF58E46F6E2D}" sibTransId="{F9917E2A-71DE-4797-AC78-B0C35438A9C8}"/>
    <dgm:cxn modelId="{D2F37C9A-1D8A-4D05-AD60-0405CE5D666D}" type="presOf" srcId="{32D3B929-F87A-4876-9DA1-0FA2D9B2ECF5}" destId="{CC265B51-18BE-47DB-86C1-E9C4A8C68FFA}" srcOrd="0" destOrd="0" presId="urn:microsoft.com/office/officeart/2005/8/layout/vList2"/>
    <dgm:cxn modelId="{610D90B4-6A32-44B2-B719-B48A522076DF}" type="presOf" srcId="{0E3F0E56-BD06-49AC-B59E-F2BCC7A8281C}" destId="{A90F0FF8-00EB-4DA9-8D57-833804AEB6A9}" srcOrd="0" destOrd="0" presId="urn:microsoft.com/office/officeart/2005/8/layout/vList2"/>
    <dgm:cxn modelId="{022BB588-C5A3-4ABE-BFC6-0B9A09A86FA7}" type="presParOf" srcId="{857314AE-0276-4786-BECE-C809C35BED0A}" destId="{CC265B51-18BE-47DB-86C1-E9C4A8C68FFA}" srcOrd="0" destOrd="0" presId="urn:microsoft.com/office/officeart/2005/8/layout/vList2"/>
    <dgm:cxn modelId="{F65E3A98-5C34-4D58-8E76-1D02512E70D4}" type="presParOf" srcId="{857314AE-0276-4786-BECE-C809C35BED0A}" destId="{8AD0129C-A4B2-42F1-A0BF-F72FD80E974F}" srcOrd="1" destOrd="0" presId="urn:microsoft.com/office/officeart/2005/8/layout/vList2"/>
    <dgm:cxn modelId="{ADCB54BD-9BDC-4FDD-839C-FBA521DE8E7A}" type="presParOf" srcId="{857314AE-0276-4786-BECE-C809C35BED0A}" destId="{4CEB9B18-6B27-4C3D-B482-24B4489D6035}" srcOrd="2" destOrd="0" presId="urn:microsoft.com/office/officeart/2005/8/layout/vList2"/>
    <dgm:cxn modelId="{1AD43B5D-65F4-4E4F-8590-28F07D9A107F}" type="presParOf" srcId="{857314AE-0276-4786-BECE-C809C35BED0A}" destId="{D612EDC4-DBAA-4802-A832-54E03A6910C1}" srcOrd="3" destOrd="0" presId="urn:microsoft.com/office/officeart/2005/8/layout/vList2"/>
    <dgm:cxn modelId="{A83FC868-90FE-44AC-A518-AE5DECF08AC7}" type="presParOf" srcId="{857314AE-0276-4786-BECE-C809C35BED0A}" destId="{A90F0FF8-00EB-4DA9-8D57-833804AEB6A9}" srcOrd="4" destOrd="0" presId="urn:microsoft.com/office/officeart/2005/8/layout/vList2"/>
    <dgm:cxn modelId="{5400D958-4513-4F63-8410-24B5A8AE2490}" type="presParOf" srcId="{857314AE-0276-4786-BECE-C809C35BED0A}" destId="{9F69337B-5E8B-40D9-AB9F-F35441015A4B}" srcOrd="5" destOrd="0" presId="urn:microsoft.com/office/officeart/2005/8/layout/vList2"/>
    <dgm:cxn modelId="{659880BF-0B38-4A41-8076-89B1A45F20F4}" type="presParOf" srcId="{857314AE-0276-4786-BECE-C809C35BED0A}" destId="{8D75EF45-C4BB-427A-8EAB-A9D58742DCD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6E2F9E33-4AB6-4A10-8A44-450F30C50405}"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F934296-7C86-432E-915D-0356D33CB761}">
      <dgm:prSet/>
      <dgm:spPr/>
      <dgm:t>
        <a:bodyPr/>
        <a:lstStyle/>
        <a:p>
          <a:pPr>
            <a:defRPr cap="all"/>
          </a:pPr>
          <a:r>
            <a:rPr lang="en-GB"/>
            <a:t>Answer the question; </a:t>
          </a:r>
          <a:endParaRPr lang="en-US"/>
        </a:p>
      </dgm:t>
    </dgm:pt>
    <dgm:pt modelId="{8F7A8325-4C9E-4277-B957-C5F4F0AD85D3}" type="parTrans" cxnId="{BB2BD8AA-207B-4BFB-9D4F-EA2D2A235757}">
      <dgm:prSet/>
      <dgm:spPr/>
      <dgm:t>
        <a:bodyPr/>
        <a:lstStyle/>
        <a:p>
          <a:endParaRPr lang="en-US"/>
        </a:p>
      </dgm:t>
    </dgm:pt>
    <dgm:pt modelId="{9CF19E11-F204-42BD-B26D-06914487BF48}" type="sibTrans" cxnId="{BB2BD8AA-207B-4BFB-9D4F-EA2D2A235757}">
      <dgm:prSet/>
      <dgm:spPr/>
      <dgm:t>
        <a:bodyPr/>
        <a:lstStyle/>
        <a:p>
          <a:endParaRPr lang="en-US"/>
        </a:p>
      </dgm:t>
    </dgm:pt>
    <dgm:pt modelId="{EB7BD29A-6F23-49FF-8963-BAFCB8EABD31}">
      <dgm:prSet/>
      <dgm:spPr/>
      <dgm:t>
        <a:bodyPr/>
        <a:lstStyle/>
        <a:p>
          <a:pPr>
            <a:defRPr cap="all"/>
          </a:pPr>
          <a:r>
            <a:rPr lang="en-GB"/>
            <a:t>What is a contract? </a:t>
          </a:r>
          <a:endParaRPr lang="en-US"/>
        </a:p>
      </dgm:t>
    </dgm:pt>
    <dgm:pt modelId="{A19226D3-2F0D-42E4-8514-56614927F99C}" type="parTrans" cxnId="{81BABEFF-5838-4DBD-B9C0-FA0473A8550A}">
      <dgm:prSet/>
      <dgm:spPr/>
      <dgm:t>
        <a:bodyPr/>
        <a:lstStyle/>
        <a:p>
          <a:endParaRPr lang="en-US"/>
        </a:p>
      </dgm:t>
    </dgm:pt>
    <dgm:pt modelId="{53D5DD76-3CA8-4F1B-A025-2FDAAABE02EF}" type="sibTrans" cxnId="{81BABEFF-5838-4DBD-B9C0-FA0473A8550A}">
      <dgm:prSet/>
      <dgm:spPr/>
      <dgm:t>
        <a:bodyPr/>
        <a:lstStyle/>
        <a:p>
          <a:endParaRPr lang="en-US"/>
        </a:p>
      </dgm:t>
    </dgm:pt>
    <dgm:pt modelId="{9382A028-9F46-40DD-B3D1-77DE8CECC2CC}">
      <dgm:prSet/>
      <dgm:spPr/>
      <dgm:t>
        <a:bodyPr/>
        <a:lstStyle/>
        <a:p>
          <a:pPr>
            <a:defRPr cap="all"/>
          </a:pPr>
          <a:r>
            <a:rPr lang="en-GB"/>
            <a:t>10 minutes to answer and then prepare to feedback to the class. </a:t>
          </a:r>
          <a:endParaRPr lang="en-US"/>
        </a:p>
      </dgm:t>
    </dgm:pt>
    <dgm:pt modelId="{63D734EF-40A8-453F-A2BF-000AC5F4DA41}" type="parTrans" cxnId="{1BA2A709-D9D6-4169-AD46-43675EA03309}">
      <dgm:prSet/>
      <dgm:spPr/>
      <dgm:t>
        <a:bodyPr/>
        <a:lstStyle/>
        <a:p>
          <a:endParaRPr lang="en-US"/>
        </a:p>
      </dgm:t>
    </dgm:pt>
    <dgm:pt modelId="{38F73A03-E2F4-47C4-A532-C95B7BA9A72D}" type="sibTrans" cxnId="{1BA2A709-D9D6-4169-AD46-43675EA03309}">
      <dgm:prSet/>
      <dgm:spPr/>
      <dgm:t>
        <a:bodyPr/>
        <a:lstStyle/>
        <a:p>
          <a:endParaRPr lang="en-US"/>
        </a:p>
      </dgm:t>
    </dgm:pt>
    <dgm:pt modelId="{13687A91-4195-4BF8-A675-6C9D76D8D313}" type="pres">
      <dgm:prSet presAssocID="{6E2F9E33-4AB6-4A10-8A44-450F30C50405}" presName="root" presStyleCnt="0">
        <dgm:presLayoutVars>
          <dgm:dir/>
          <dgm:resizeHandles val="exact"/>
        </dgm:presLayoutVars>
      </dgm:prSet>
      <dgm:spPr/>
    </dgm:pt>
    <dgm:pt modelId="{86217DB5-C902-4C5A-9503-471E2EC9FCA3}" type="pres">
      <dgm:prSet presAssocID="{1F934296-7C86-432E-915D-0356D33CB761}" presName="compNode" presStyleCnt="0"/>
      <dgm:spPr/>
    </dgm:pt>
    <dgm:pt modelId="{BA1E1D13-A43E-42ED-9C85-005F46AB7880}" type="pres">
      <dgm:prSet presAssocID="{1F934296-7C86-432E-915D-0356D33CB761}" presName="iconBgRect" presStyleLbl="bgShp" presStyleIdx="0" presStyleCnt="3"/>
      <dgm:spPr>
        <a:prstGeom prst="round2DiagRect">
          <a:avLst>
            <a:gd name="adj1" fmla="val 29727"/>
            <a:gd name="adj2" fmla="val 0"/>
          </a:avLst>
        </a:prstGeom>
      </dgm:spPr>
    </dgm:pt>
    <dgm:pt modelId="{65D451A6-D5A0-460A-85BF-53FE8FB6AB8D}" type="pres">
      <dgm:prSet presAssocID="{1F934296-7C86-432E-915D-0356D33CB76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0B787006-933F-4733-B6DA-CA72A61C5914}" type="pres">
      <dgm:prSet presAssocID="{1F934296-7C86-432E-915D-0356D33CB761}" presName="spaceRect" presStyleCnt="0"/>
      <dgm:spPr/>
    </dgm:pt>
    <dgm:pt modelId="{60E5CA7C-73D6-4E27-A55A-FB67BD4B2D56}" type="pres">
      <dgm:prSet presAssocID="{1F934296-7C86-432E-915D-0356D33CB761}" presName="textRect" presStyleLbl="revTx" presStyleIdx="0" presStyleCnt="3">
        <dgm:presLayoutVars>
          <dgm:chMax val="1"/>
          <dgm:chPref val="1"/>
        </dgm:presLayoutVars>
      </dgm:prSet>
      <dgm:spPr/>
    </dgm:pt>
    <dgm:pt modelId="{C80BA622-7A64-413D-8E47-CF92674B290A}" type="pres">
      <dgm:prSet presAssocID="{9CF19E11-F204-42BD-B26D-06914487BF48}" presName="sibTrans" presStyleCnt="0"/>
      <dgm:spPr/>
    </dgm:pt>
    <dgm:pt modelId="{ED4005C4-64B2-4BF7-847E-DF704233C770}" type="pres">
      <dgm:prSet presAssocID="{EB7BD29A-6F23-49FF-8963-BAFCB8EABD31}" presName="compNode" presStyleCnt="0"/>
      <dgm:spPr/>
    </dgm:pt>
    <dgm:pt modelId="{4484A1FB-DDCE-47F6-8A94-7E207F371268}" type="pres">
      <dgm:prSet presAssocID="{EB7BD29A-6F23-49FF-8963-BAFCB8EABD31}" presName="iconBgRect" presStyleLbl="bgShp" presStyleIdx="1" presStyleCnt="3"/>
      <dgm:spPr>
        <a:prstGeom prst="round2DiagRect">
          <a:avLst>
            <a:gd name="adj1" fmla="val 29727"/>
            <a:gd name="adj2" fmla="val 0"/>
          </a:avLst>
        </a:prstGeom>
      </dgm:spPr>
    </dgm:pt>
    <dgm:pt modelId="{54BB8F8E-338D-4218-BA28-C6F1880BBACC}" type="pres">
      <dgm:prSet presAssocID="{EB7BD29A-6F23-49FF-8963-BAFCB8EABD3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tract"/>
        </a:ext>
      </dgm:extLst>
    </dgm:pt>
    <dgm:pt modelId="{6FD267C9-4B40-4CC9-A5C8-A1E9C90FDD7F}" type="pres">
      <dgm:prSet presAssocID="{EB7BD29A-6F23-49FF-8963-BAFCB8EABD31}" presName="spaceRect" presStyleCnt="0"/>
      <dgm:spPr/>
    </dgm:pt>
    <dgm:pt modelId="{739F8476-CF6C-4514-B1F9-1B4B22DDA2DC}" type="pres">
      <dgm:prSet presAssocID="{EB7BD29A-6F23-49FF-8963-BAFCB8EABD31}" presName="textRect" presStyleLbl="revTx" presStyleIdx="1" presStyleCnt="3">
        <dgm:presLayoutVars>
          <dgm:chMax val="1"/>
          <dgm:chPref val="1"/>
        </dgm:presLayoutVars>
      </dgm:prSet>
      <dgm:spPr/>
    </dgm:pt>
    <dgm:pt modelId="{2DF1E422-3BB3-4D5A-86D9-E750441AA9CF}" type="pres">
      <dgm:prSet presAssocID="{53D5DD76-3CA8-4F1B-A025-2FDAAABE02EF}" presName="sibTrans" presStyleCnt="0"/>
      <dgm:spPr/>
    </dgm:pt>
    <dgm:pt modelId="{6B40EAF0-0BBF-4AA0-8F5A-FD919D817009}" type="pres">
      <dgm:prSet presAssocID="{9382A028-9F46-40DD-B3D1-77DE8CECC2CC}" presName="compNode" presStyleCnt="0"/>
      <dgm:spPr/>
    </dgm:pt>
    <dgm:pt modelId="{E28FE066-4A37-4EF8-8651-4417FA538ECC}" type="pres">
      <dgm:prSet presAssocID="{9382A028-9F46-40DD-B3D1-77DE8CECC2CC}" presName="iconBgRect" presStyleLbl="bgShp" presStyleIdx="2" presStyleCnt="3"/>
      <dgm:spPr>
        <a:prstGeom prst="round2DiagRect">
          <a:avLst>
            <a:gd name="adj1" fmla="val 29727"/>
            <a:gd name="adj2" fmla="val 0"/>
          </a:avLst>
        </a:prstGeom>
      </dgm:spPr>
    </dgm:pt>
    <dgm:pt modelId="{B598062B-5A45-48F5-9385-A03EA5517DBD}" type="pres">
      <dgm:prSet presAssocID="{9382A028-9F46-40DD-B3D1-77DE8CECC2C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1114AEA2-4306-4E07-B334-6698DD9C4E52}" type="pres">
      <dgm:prSet presAssocID="{9382A028-9F46-40DD-B3D1-77DE8CECC2CC}" presName="spaceRect" presStyleCnt="0"/>
      <dgm:spPr/>
    </dgm:pt>
    <dgm:pt modelId="{3DE8F3AE-ECBC-4507-B5E3-3CBA6CDCF4DC}" type="pres">
      <dgm:prSet presAssocID="{9382A028-9F46-40DD-B3D1-77DE8CECC2CC}" presName="textRect" presStyleLbl="revTx" presStyleIdx="2" presStyleCnt="3">
        <dgm:presLayoutVars>
          <dgm:chMax val="1"/>
          <dgm:chPref val="1"/>
        </dgm:presLayoutVars>
      </dgm:prSet>
      <dgm:spPr/>
    </dgm:pt>
  </dgm:ptLst>
  <dgm:cxnLst>
    <dgm:cxn modelId="{1BA2A709-D9D6-4169-AD46-43675EA03309}" srcId="{6E2F9E33-4AB6-4A10-8A44-450F30C50405}" destId="{9382A028-9F46-40DD-B3D1-77DE8CECC2CC}" srcOrd="2" destOrd="0" parTransId="{63D734EF-40A8-453F-A2BF-000AC5F4DA41}" sibTransId="{38F73A03-E2F4-47C4-A532-C95B7BA9A72D}"/>
    <dgm:cxn modelId="{EDF4C35E-36BB-4301-8842-82C27265007A}" type="presOf" srcId="{EB7BD29A-6F23-49FF-8963-BAFCB8EABD31}" destId="{739F8476-CF6C-4514-B1F9-1B4B22DDA2DC}" srcOrd="0" destOrd="0" presId="urn:microsoft.com/office/officeart/2018/5/layout/IconLeafLabelList"/>
    <dgm:cxn modelId="{2F4E0E95-A256-4B06-BB88-E93DFD52DC82}" type="presOf" srcId="{6E2F9E33-4AB6-4A10-8A44-450F30C50405}" destId="{13687A91-4195-4BF8-A675-6C9D76D8D313}" srcOrd="0" destOrd="0" presId="urn:microsoft.com/office/officeart/2018/5/layout/IconLeafLabelList"/>
    <dgm:cxn modelId="{BB2BD8AA-207B-4BFB-9D4F-EA2D2A235757}" srcId="{6E2F9E33-4AB6-4A10-8A44-450F30C50405}" destId="{1F934296-7C86-432E-915D-0356D33CB761}" srcOrd="0" destOrd="0" parTransId="{8F7A8325-4C9E-4277-B957-C5F4F0AD85D3}" sibTransId="{9CF19E11-F204-42BD-B26D-06914487BF48}"/>
    <dgm:cxn modelId="{14AA0EBA-70B5-45CF-AA40-195E9994E6AB}" type="presOf" srcId="{9382A028-9F46-40DD-B3D1-77DE8CECC2CC}" destId="{3DE8F3AE-ECBC-4507-B5E3-3CBA6CDCF4DC}" srcOrd="0" destOrd="0" presId="urn:microsoft.com/office/officeart/2018/5/layout/IconLeafLabelList"/>
    <dgm:cxn modelId="{32A62BBF-F744-4469-BAB0-0DE5F747DF41}" type="presOf" srcId="{1F934296-7C86-432E-915D-0356D33CB761}" destId="{60E5CA7C-73D6-4E27-A55A-FB67BD4B2D56}" srcOrd="0" destOrd="0" presId="urn:microsoft.com/office/officeart/2018/5/layout/IconLeafLabelList"/>
    <dgm:cxn modelId="{81BABEFF-5838-4DBD-B9C0-FA0473A8550A}" srcId="{6E2F9E33-4AB6-4A10-8A44-450F30C50405}" destId="{EB7BD29A-6F23-49FF-8963-BAFCB8EABD31}" srcOrd="1" destOrd="0" parTransId="{A19226D3-2F0D-42E4-8514-56614927F99C}" sibTransId="{53D5DD76-3CA8-4F1B-A025-2FDAAABE02EF}"/>
    <dgm:cxn modelId="{35662CDE-4885-41D1-85C6-7721659F0532}" type="presParOf" srcId="{13687A91-4195-4BF8-A675-6C9D76D8D313}" destId="{86217DB5-C902-4C5A-9503-471E2EC9FCA3}" srcOrd="0" destOrd="0" presId="urn:microsoft.com/office/officeart/2018/5/layout/IconLeafLabelList"/>
    <dgm:cxn modelId="{8353F986-3296-4414-BCA5-D83A0EC8F7AD}" type="presParOf" srcId="{86217DB5-C902-4C5A-9503-471E2EC9FCA3}" destId="{BA1E1D13-A43E-42ED-9C85-005F46AB7880}" srcOrd="0" destOrd="0" presId="urn:microsoft.com/office/officeart/2018/5/layout/IconLeafLabelList"/>
    <dgm:cxn modelId="{60093F30-74CF-49CE-9FE2-B0D60C24FB68}" type="presParOf" srcId="{86217DB5-C902-4C5A-9503-471E2EC9FCA3}" destId="{65D451A6-D5A0-460A-85BF-53FE8FB6AB8D}" srcOrd="1" destOrd="0" presId="urn:microsoft.com/office/officeart/2018/5/layout/IconLeafLabelList"/>
    <dgm:cxn modelId="{66B93C9C-B562-4682-A12C-03861947BACF}" type="presParOf" srcId="{86217DB5-C902-4C5A-9503-471E2EC9FCA3}" destId="{0B787006-933F-4733-B6DA-CA72A61C5914}" srcOrd="2" destOrd="0" presId="urn:microsoft.com/office/officeart/2018/5/layout/IconLeafLabelList"/>
    <dgm:cxn modelId="{9F091103-2335-4EEC-A3C9-0B4C9735744E}" type="presParOf" srcId="{86217DB5-C902-4C5A-9503-471E2EC9FCA3}" destId="{60E5CA7C-73D6-4E27-A55A-FB67BD4B2D56}" srcOrd="3" destOrd="0" presId="urn:microsoft.com/office/officeart/2018/5/layout/IconLeafLabelList"/>
    <dgm:cxn modelId="{B17C962D-8BCD-4108-AB47-D04D1834784E}" type="presParOf" srcId="{13687A91-4195-4BF8-A675-6C9D76D8D313}" destId="{C80BA622-7A64-413D-8E47-CF92674B290A}" srcOrd="1" destOrd="0" presId="urn:microsoft.com/office/officeart/2018/5/layout/IconLeafLabelList"/>
    <dgm:cxn modelId="{FF0EF958-1F5A-46AA-85C1-ED79D74E6FFB}" type="presParOf" srcId="{13687A91-4195-4BF8-A675-6C9D76D8D313}" destId="{ED4005C4-64B2-4BF7-847E-DF704233C770}" srcOrd="2" destOrd="0" presId="urn:microsoft.com/office/officeart/2018/5/layout/IconLeafLabelList"/>
    <dgm:cxn modelId="{67BA654B-BB3C-49AD-B68B-20BE60DC2FBA}" type="presParOf" srcId="{ED4005C4-64B2-4BF7-847E-DF704233C770}" destId="{4484A1FB-DDCE-47F6-8A94-7E207F371268}" srcOrd="0" destOrd="0" presId="urn:microsoft.com/office/officeart/2018/5/layout/IconLeafLabelList"/>
    <dgm:cxn modelId="{E374B7F0-D8A6-4B2A-B791-7D3CBCD08CC5}" type="presParOf" srcId="{ED4005C4-64B2-4BF7-847E-DF704233C770}" destId="{54BB8F8E-338D-4218-BA28-C6F1880BBACC}" srcOrd="1" destOrd="0" presId="urn:microsoft.com/office/officeart/2018/5/layout/IconLeafLabelList"/>
    <dgm:cxn modelId="{0EF70127-D383-4ACA-AB88-B38CA3616ECA}" type="presParOf" srcId="{ED4005C4-64B2-4BF7-847E-DF704233C770}" destId="{6FD267C9-4B40-4CC9-A5C8-A1E9C90FDD7F}" srcOrd="2" destOrd="0" presId="urn:microsoft.com/office/officeart/2018/5/layout/IconLeafLabelList"/>
    <dgm:cxn modelId="{51F781C1-FC7B-438B-AE04-4D31704D99E4}" type="presParOf" srcId="{ED4005C4-64B2-4BF7-847E-DF704233C770}" destId="{739F8476-CF6C-4514-B1F9-1B4B22DDA2DC}" srcOrd="3" destOrd="0" presId="urn:microsoft.com/office/officeart/2018/5/layout/IconLeafLabelList"/>
    <dgm:cxn modelId="{1C9D1777-0F1F-4D2D-9BEB-3DF946EE48A9}" type="presParOf" srcId="{13687A91-4195-4BF8-A675-6C9D76D8D313}" destId="{2DF1E422-3BB3-4D5A-86D9-E750441AA9CF}" srcOrd="3" destOrd="0" presId="urn:microsoft.com/office/officeart/2018/5/layout/IconLeafLabelList"/>
    <dgm:cxn modelId="{268BC68A-D207-450E-AF10-E31EE326AC46}" type="presParOf" srcId="{13687A91-4195-4BF8-A675-6C9D76D8D313}" destId="{6B40EAF0-0BBF-4AA0-8F5A-FD919D817009}" srcOrd="4" destOrd="0" presId="urn:microsoft.com/office/officeart/2018/5/layout/IconLeafLabelList"/>
    <dgm:cxn modelId="{DCD362AF-01D2-493A-852B-99A6A3ECC5D6}" type="presParOf" srcId="{6B40EAF0-0BBF-4AA0-8F5A-FD919D817009}" destId="{E28FE066-4A37-4EF8-8651-4417FA538ECC}" srcOrd="0" destOrd="0" presId="urn:microsoft.com/office/officeart/2018/5/layout/IconLeafLabelList"/>
    <dgm:cxn modelId="{E9AA6F33-995E-47DC-8755-E352E10390D4}" type="presParOf" srcId="{6B40EAF0-0BBF-4AA0-8F5A-FD919D817009}" destId="{B598062B-5A45-48F5-9385-A03EA5517DBD}" srcOrd="1" destOrd="0" presId="urn:microsoft.com/office/officeart/2018/5/layout/IconLeafLabelList"/>
    <dgm:cxn modelId="{DC156B46-B7B7-40D1-9DDE-544A402375FE}" type="presParOf" srcId="{6B40EAF0-0BBF-4AA0-8F5A-FD919D817009}" destId="{1114AEA2-4306-4E07-B334-6698DD9C4E52}" srcOrd="2" destOrd="0" presId="urn:microsoft.com/office/officeart/2018/5/layout/IconLeafLabelList"/>
    <dgm:cxn modelId="{2EF6F0A6-4F2B-40D7-850B-8960D9F9AB1A}" type="presParOf" srcId="{6B40EAF0-0BBF-4AA0-8F5A-FD919D817009}" destId="{3DE8F3AE-ECBC-4507-B5E3-3CBA6CDCF4DC}"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FA09EE3A-9D85-4BFA-89EC-68DD132CA2D0}"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EA51B8FD-1A5F-4281-9535-747168D61B7F}">
      <dgm:prSet/>
      <dgm:spPr/>
      <dgm:t>
        <a:bodyPr/>
        <a:lstStyle/>
        <a:p>
          <a:r>
            <a:rPr lang="en-GB"/>
            <a:t>Lack of capacity – Age, under the influence and corporation!</a:t>
          </a:r>
          <a:endParaRPr lang="en-US"/>
        </a:p>
      </dgm:t>
    </dgm:pt>
    <dgm:pt modelId="{F6EB902F-B87B-4A5E-BCF5-B7084BC84ED7}" type="parTrans" cxnId="{281EC2D0-9F26-4ACA-95C3-2690B91E6759}">
      <dgm:prSet/>
      <dgm:spPr/>
      <dgm:t>
        <a:bodyPr/>
        <a:lstStyle/>
        <a:p>
          <a:endParaRPr lang="en-US"/>
        </a:p>
      </dgm:t>
    </dgm:pt>
    <dgm:pt modelId="{813F76D1-ADFB-483F-9A63-4266565B7ED2}" type="sibTrans" cxnId="{281EC2D0-9F26-4ACA-95C3-2690B91E6759}">
      <dgm:prSet/>
      <dgm:spPr/>
      <dgm:t>
        <a:bodyPr/>
        <a:lstStyle/>
        <a:p>
          <a:endParaRPr lang="en-US"/>
        </a:p>
      </dgm:t>
    </dgm:pt>
    <dgm:pt modelId="{28C038FC-5820-4296-A592-137D44037D89}">
      <dgm:prSet/>
      <dgm:spPr/>
      <dgm:t>
        <a:bodyPr/>
        <a:lstStyle/>
        <a:p>
          <a:r>
            <a:rPr lang="en-GB"/>
            <a:t>Duress – free will / choice should be theirs. Voidable.</a:t>
          </a:r>
          <a:endParaRPr lang="en-US"/>
        </a:p>
      </dgm:t>
    </dgm:pt>
    <dgm:pt modelId="{5A90C128-5A19-49B4-9433-156C2B9E0155}" type="parTrans" cxnId="{2DE4BE2B-38FE-42DA-B143-9638F2C9118D}">
      <dgm:prSet/>
      <dgm:spPr/>
      <dgm:t>
        <a:bodyPr/>
        <a:lstStyle/>
        <a:p>
          <a:endParaRPr lang="en-US"/>
        </a:p>
      </dgm:t>
    </dgm:pt>
    <dgm:pt modelId="{CA890EEE-3803-46FD-B243-212540D4C71D}" type="sibTrans" cxnId="{2DE4BE2B-38FE-42DA-B143-9638F2C9118D}">
      <dgm:prSet/>
      <dgm:spPr/>
      <dgm:t>
        <a:bodyPr/>
        <a:lstStyle/>
        <a:p>
          <a:endParaRPr lang="en-US"/>
        </a:p>
      </dgm:t>
    </dgm:pt>
    <dgm:pt modelId="{9CAFA8E0-1480-4AC9-B7EE-EBD4E47FD7E5}">
      <dgm:prSet/>
      <dgm:spPr/>
      <dgm:t>
        <a:bodyPr/>
        <a:lstStyle/>
        <a:p>
          <a:r>
            <a:rPr lang="en-GB" dirty="0"/>
            <a:t>Misrepresentation- untrue statement which induces someone to enter a contract. </a:t>
          </a:r>
          <a:endParaRPr lang="en-US" dirty="0"/>
        </a:p>
      </dgm:t>
    </dgm:pt>
    <dgm:pt modelId="{939221A4-D6BC-47ED-A14E-6BA744C7DE48}" type="parTrans" cxnId="{B2419C2F-92CD-4D7E-A2EE-5EAB08B8BDDC}">
      <dgm:prSet/>
      <dgm:spPr/>
      <dgm:t>
        <a:bodyPr/>
        <a:lstStyle/>
        <a:p>
          <a:endParaRPr lang="en-US"/>
        </a:p>
      </dgm:t>
    </dgm:pt>
    <dgm:pt modelId="{EEF2D5F9-A3D6-4D12-8D9D-448AB25CCAF4}" type="sibTrans" cxnId="{B2419C2F-92CD-4D7E-A2EE-5EAB08B8BDDC}">
      <dgm:prSet/>
      <dgm:spPr/>
      <dgm:t>
        <a:bodyPr/>
        <a:lstStyle/>
        <a:p>
          <a:endParaRPr lang="en-US"/>
        </a:p>
      </dgm:t>
    </dgm:pt>
    <dgm:pt modelId="{D3252622-B8D1-4F95-91F1-4B24C8BBE7FC}">
      <dgm:prSet/>
      <dgm:spPr/>
      <dgm:t>
        <a:bodyPr/>
        <a:lstStyle/>
        <a:p>
          <a:r>
            <a:rPr lang="en-GB" dirty="0"/>
            <a:t>Illegal contracts- Contrary to public policy or not permitted by statute</a:t>
          </a:r>
          <a:endParaRPr lang="en-US" dirty="0"/>
        </a:p>
      </dgm:t>
    </dgm:pt>
    <dgm:pt modelId="{FE3213AB-9400-42AF-B24E-AD28D1FED9ED}" type="parTrans" cxnId="{4CEFF60F-5B79-4A6B-92A6-BBDFA8A7129A}">
      <dgm:prSet/>
      <dgm:spPr/>
      <dgm:t>
        <a:bodyPr/>
        <a:lstStyle/>
        <a:p>
          <a:endParaRPr lang="en-US"/>
        </a:p>
      </dgm:t>
    </dgm:pt>
    <dgm:pt modelId="{A2DF50B1-6D33-47F5-93F1-5C2C2CCEFBA9}" type="sibTrans" cxnId="{4CEFF60F-5B79-4A6B-92A6-BBDFA8A7129A}">
      <dgm:prSet/>
      <dgm:spPr/>
      <dgm:t>
        <a:bodyPr/>
        <a:lstStyle/>
        <a:p>
          <a:endParaRPr lang="en-US"/>
        </a:p>
      </dgm:t>
    </dgm:pt>
    <dgm:pt modelId="{981CD6CE-06E9-402F-A534-C64CF62BD34C}">
      <dgm:prSet/>
      <dgm:spPr/>
      <dgm:t>
        <a:bodyPr/>
        <a:lstStyle/>
        <a:p>
          <a:r>
            <a:rPr lang="en-GB" dirty="0"/>
            <a:t>Mistake- extreme mistake – no contract.  </a:t>
          </a:r>
          <a:endParaRPr lang="en-US" dirty="0"/>
        </a:p>
      </dgm:t>
    </dgm:pt>
    <dgm:pt modelId="{A77C738E-F71E-4299-A1B6-8E3A3494BE30}" type="parTrans" cxnId="{1923C560-3032-4F95-86DB-65A551A65B4D}">
      <dgm:prSet/>
      <dgm:spPr/>
      <dgm:t>
        <a:bodyPr/>
        <a:lstStyle/>
        <a:p>
          <a:endParaRPr lang="en-US"/>
        </a:p>
      </dgm:t>
    </dgm:pt>
    <dgm:pt modelId="{66A4A1AC-B6E3-4211-822A-F7BC9461D843}" type="sibTrans" cxnId="{1923C560-3032-4F95-86DB-65A551A65B4D}">
      <dgm:prSet/>
      <dgm:spPr/>
      <dgm:t>
        <a:bodyPr/>
        <a:lstStyle/>
        <a:p>
          <a:endParaRPr lang="en-US"/>
        </a:p>
      </dgm:t>
    </dgm:pt>
    <dgm:pt modelId="{8EAF0AFD-B7FE-41C7-AEC1-D6C6B4354216}" type="pres">
      <dgm:prSet presAssocID="{FA09EE3A-9D85-4BFA-89EC-68DD132CA2D0}" presName="outerComposite" presStyleCnt="0">
        <dgm:presLayoutVars>
          <dgm:chMax val="5"/>
          <dgm:dir/>
          <dgm:resizeHandles val="exact"/>
        </dgm:presLayoutVars>
      </dgm:prSet>
      <dgm:spPr/>
    </dgm:pt>
    <dgm:pt modelId="{4B2FFF0C-9622-40BC-A61C-7316BED731E3}" type="pres">
      <dgm:prSet presAssocID="{FA09EE3A-9D85-4BFA-89EC-68DD132CA2D0}" presName="dummyMaxCanvas" presStyleCnt="0">
        <dgm:presLayoutVars/>
      </dgm:prSet>
      <dgm:spPr/>
    </dgm:pt>
    <dgm:pt modelId="{A5F01BAF-49B1-44BE-8FC6-8535EFABF0D6}" type="pres">
      <dgm:prSet presAssocID="{FA09EE3A-9D85-4BFA-89EC-68DD132CA2D0}" presName="FiveNodes_1" presStyleLbl="node1" presStyleIdx="0" presStyleCnt="5">
        <dgm:presLayoutVars>
          <dgm:bulletEnabled val="1"/>
        </dgm:presLayoutVars>
      </dgm:prSet>
      <dgm:spPr/>
    </dgm:pt>
    <dgm:pt modelId="{AB7EF162-EF0E-4047-9193-37ED8AA0A2B5}" type="pres">
      <dgm:prSet presAssocID="{FA09EE3A-9D85-4BFA-89EC-68DD132CA2D0}" presName="FiveNodes_2" presStyleLbl="node1" presStyleIdx="1" presStyleCnt="5">
        <dgm:presLayoutVars>
          <dgm:bulletEnabled val="1"/>
        </dgm:presLayoutVars>
      </dgm:prSet>
      <dgm:spPr/>
    </dgm:pt>
    <dgm:pt modelId="{F0EEFAA1-809E-4804-85DD-FB61056A4D40}" type="pres">
      <dgm:prSet presAssocID="{FA09EE3A-9D85-4BFA-89EC-68DD132CA2D0}" presName="FiveNodes_3" presStyleLbl="node1" presStyleIdx="2" presStyleCnt="5">
        <dgm:presLayoutVars>
          <dgm:bulletEnabled val="1"/>
        </dgm:presLayoutVars>
      </dgm:prSet>
      <dgm:spPr/>
    </dgm:pt>
    <dgm:pt modelId="{012CFFC6-CB36-4A7C-8444-5F8EDE7A5281}" type="pres">
      <dgm:prSet presAssocID="{FA09EE3A-9D85-4BFA-89EC-68DD132CA2D0}" presName="FiveNodes_4" presStyleLbl="node1" presStyleIdx="3" presStyleCnt="5">
        <dgm:presLayoutVars>
          <dgm:bulletEnabled val="1"/>
        </dgm:presLayoutVars>
      </dgm:prSet>
      <dgm:spPr/>
    </dgm:pt>
    <dgm:pt modelId="{60984D59-FAFD-4A10-9BA9-76C59A202F30}" type="pres">
      <dgm:prSet presAssocID="{FA09EE3A-9D85-4BFA-89EC-68DD132CA2D0}" presName="FiveNodes_5" presStyleLbl="node1" presStyleIdx="4" presStyleCnt="5">
        <dgm:presLayoutVars>
          <dgm:bulletEnabled val="1"/>
        </dgm:presLayoutVars>
      </dgm:prSet>
      <dgm:spPr/>
    </dgm:pt>
    <dgm:pt modelId="{B7A62DE2-D6E3-4B48-8D55-97BFF6620B2E}" type="pres">
      <dgm:prSet presAssocID="{FA09EE3A-9D85-4BFA-89EC-68DD132CA2D0}" presName="FiveConn_1-2" presStyleLbl="fgAccFollowNode1" presStyleIdx="0" presStyleCnt="4">
        <dgm:presLayoutVars>
          <dgm:bulletEnabled val="1"/>
        </dgm:presLayoutVars>
      </dgm:prSet>
      <dgm:spPr/>
    </dgm:pt>
    <dgm:pt modelId="{9B46CE52-9E1A-40B7-911D-E43CEB9C8C65}" type="pres">
      <dgm:prSet presAssocID="{FA09EE3A-9D85-4BFA-89EC-68DD132CA2D0}" presName="FiveConn_2-3" presStyleLbl="fgAccFollowNode1" presStyleIdx="1" presStyleCnt="4">
        <dgm:presLayoutVars>
          <dgm:bulletEnabled val="1"/>
        </dgm:presLayoutVars>
      </dgm:prSet>
      <dgm:spPr/>
    </dgm:pt>
    <dgm:pt modelId="{46CB307E-8E12-4875-847C-B7F445DC53E2}" type="pres">
      <dgm:prSet presAssocID="{FA09EE3A-9D85-4BFA-89EC-68DD132CA2D0}" presName="FiveConn_3-4" presStyleLbl="fgAccFollowNode1" presStyleIdx="2" presStyleCnt="4">
        <dgm:presLayoutVars>
          <dgm:bulletEnabled val="1"/>
        </dgm:presLayoutVars>
      </dgm:prSet>
      <dgm:spPr/>
    </dgm:pt>
    <dgm:pt modelId="{A31733B3-07B8-4F20-AB97-DB16E622F7D7}" type="pres">
      <dgm:prSet presAssocID="{FA09EE3A-9D85-4BFA-89EC-68DD132CA2D0}" presName="FiveConn_4-5" presStyleLbl="fgAccFollowNode1" presStyleIdx="3" presStyleCnt="4">
        <dgm:presLayoutVars>
          <dgm:bulletEnabled val="1"/>
        </dgm:presLayoutVars>
      </dgm:prSet>
      <dgm:spPr/>
    </dgm:pt>
    <dgm:pt modelId="{3A190827-201C-4DFD-AD29-C7CE49C72C17}" type="pres">
      <dgm:prSet presAssocID="{FA09EE3A-9D85-4BFA-89EC-68DD132CA2D0}" presName="FiveNodes_1_text" presStyleLbl="node1" presStyleIdx="4" presStyleCnt="5">
        <dgm:presLayoutVars>
          <dgm:bulletEnabled val="1"/>
        </dgm:presLayoutVars>
      </dgm:prSet>
      <dgm:spPr/>
    </dgm:pt>
    <dgm:pt modelId="{C3246C97-48C7-4441-BFC7-036E492F0752}" type="pres">
      <dgm:prSet presAssocID="{FA09EE3A-9D85-4BFA-89EC-68DD132CA2D0}" presName="FiveNodes_2_text" presStyleLbl="node1" presStyleIdx="4" presStyleCnt="5">
        <dgm:presLayoutVars>
          <dgm:bulletEnabled val="1"/>
        </dgm:presLayoutVars>
      </dgm:prSet>
      <dgm:spPr/>
    </dgm:pt>
    <dgm:pt modelId="{D2B85A98-F2B9-4A7D-9D47-6A3F65E0D636}" type="pres">
      <dgm:prSet presAssocID="{FA09EE3A-9D85-4BFA-89EC-68DD132CA2D0}" presName="FiveNodes_3_text" presStyleLbl="node1" presStyleIdx="4" presStyleCnt="5">
        <dgm:presLayoutVars>
          <dgm:bulletEnabled val="1"/>
        </dgm:presLayoutVars>
      </dgm:prSet>
      <dgm:spPr/>
    </dgm:pt>
    <dgm:pt modelId="{D75AF552-98C1-4657-B623-5BC902803DDB}" type="pres">
      <dgm:prSet presAssocID="{FA09EE3A-9D85-4BFA-89EC-68DD132CA2D0}" presName="FiveNodes_4_text" presStyleLbl="node1" presStyleIdx="4" presStyleCnt="5">
        <dgm:presLayoutVars>
          <dgm:bulletEnabled val="1"/>
        </dgm:presLayoutVars>
      </dgm:prSet>
      <dgm:spPr/>
    </dgm:pt>
    <dgm:pt modelId="{78D3B43A-1C00-42D7-A9BC-EA81E59FF1A7}" type="pres">
      <dgm:prSet presAssocID="{FA09EE3A-9D85-4BFA-89EC-68DD132CA2D0}" presName="FiveNodes_5_text" presStyleLbl="node1" presStyleIdx="4" presStyleCnt="5">
        <dgm:presLayoutVars>
          <dgm:bulletEnabled val="1"/>
        </dgm:presLayoutVars>
      </dgm:prSet>
      <dgm:spPr/>
    </dgm:pt>
  </dgm:ptLst>
  <dgm:cxnLst>
    <dgm:cxn modelId="{4CEFF60F-5B79-4A6B-92A6-BBDFA8A7129A}" srcId="{FA09EE3A-9D85-4BFA-89EC-68DD132CA2D0}" destId="{D3252622-B8D1-4F95-91F1-4B24C8BBE7FC}" srcOrd="3" destOrd="0" parTransId="{FE3213AB-9400-42AF-B24E-AD28D1FED9ED}" sibTransId="{A2DF50B1-6D33-47F5-93F1-5C2C2CCEFBA9}"/>
    <dgm:cxn modelId="{64E00114-AB15-43FC-AD59-9ED6871C49C6}" type="presOf" srcId="{981CD6CE-06E9-402F-A534-C64CF62BD34C}" destId="{78D3B43A-1C00-42D7-A9BC-EA81E59FF1A7}" srcOrd="1" destOrd="0" presId="urn:microsoft.com/office/officeart/2005/8/layout/vProcess5"/>
    <dgm:cxn modelId="{0CF8C423-6708-403E-89D7-5930BCE2F00C}" type="presOf" srcId="{28C038FC-5820-4296-A592-137D44037D89}" destId="{C3246C97-48C7-4441-BFC7-036E492F0752}" srcOrd="1" destOrd="0" presId="urn:microsoft.com/office/officeart/2005/8/layout/vProcess5"/>
    <dgm:cxn modelId="{2DE4BE2B-38FE-42DA-B143-9638F2C9118D}" srcId="{FA09EE3A-9D85-4BFA-89EC-68DD132CA2D0}" destId="{28C038FC-5820-4296-A592-137D44037D89}" srcOrd="1" destOrd="0" parTransId="{5A90C128-5A19-49B4-9433-156C2B9E0155}" sibTransId="{CA890EEE-3803-46FD-B243-212540D4C71D}"/>
    <dgm:cxn modelId="{B2419C2F-92CD-4D7E-A2EE-5EAB08B8BDDC}" srcId="{FA09EE3A-9D85-4BFA-89EC-68DD132CA2D0}" destId="{9CAFA8E0-1480-4AC9-B7EE-EBD4E47FD7E5}" srcOrd="2" destOrd="0" parTransId="{939221A4-D6BC-47ED-A14E-6BA744C7DE48}" sibTransId="{EEF2D5F9-A3D6-4D12-8D9D-448AB25CCAF4}"/>
    <dgm:cxn modelId="{1923C560-3032-4F95-86DB-65A551A65B4D}" srcId="{FA09EE3A-9D85-4BFA-89EC-68DD132CA2D0}" destId="{981CD6CE-06E9-402F-A534-C64CF62BD34C}" srcOrd="4" destOrd="0" parTransId="{A77C738E-F71E-4299-A1B6-8E3A3494BE30}" sibTransId="{66A4A1AC-B6E3-4211-822A-F7BC9461D843}"/>
    <dgm:cxn modelId="{CD806B65-455F-4FBE-BEFF-5BCFAE268184}" type="presOf" srcId="{981CD6CE-06E9-402F-A534-C64CF62BD34C}" destId="{60984D59-FAFD-4A10-9BA9-76C59A202F30}" srcOrd="0" destOrd="0" presId="urn:microsoft.com/office/officeart/2005/8/layout/vProcess5"/>
    <dgm:cxn modelId="{1443846D-DA12-4B2B-BEC6-0219A4A571CB}" type="presOf" srcId="{EA51B8FD-1A5F-4281-9535-747168D61B7F}" destId="{3A190827-201C-4DFD-AD29-C7CE49C72C17}" srcOrd="1" destOrd="0" presId="urn:microsoft.com/office/officeart/2005/8/layout/vProcess5"/>
    <dgm:cxn modelId="{863A8873-11F9-45FD-A8F3-E588B85572A9}" type="presOf" srcId="{D3252622-B8D1-4F95-91F1-4B24C8BBE7FC}" destId="{012CFFC6-CB36-4A7C-8444-5F8EDE7A5281}" srcOrd="0" destOrd="0" presId="urn:microsoft.com/office/officeart/2005/8/layout/vProcess5"/>
    <dgm:cxn modelId="{D30F7378-1E72-4114-958F-26F1C95AA388}" type="presOf" srcId="{9CAFA8E0-1480-4AC9-B7EE-EBD4E47FD7E5}" destId="{F0EEFAA1-809E-4804-85DD-FB61056A4D40}" srcOrd="0" destOrd="0" presId="urn:microsoft.com/office/officeart/2005/8/layout/vProcess5"/>
    <dgm:cxn modelId="{9C755A8F-0AB7-4620-9BF9-CCA3A9C231E5}" type="presOf" srcId="{FA09EE3A-9D85-4BFA-89EC-68DD132CA2D0}" destId="{8EAF0AFD-B7FE-41C7-AEC1-D6C6B4354216}" srcOrd="0" destOrd="0" presId="urn:microsoft.com/office/officeart/2005/8/layout/vProcess5"/>
    <dgm:cxn modelId="{C437F193-28F0-4D64-9598-2ADDEAD4ABB3}" type="presOf" srcId="{CA890EEE-3803-46FD-B243-212540D4C71D}" destId="{9B46CE52-9E1A-40B7-911D-E43CEB9C8C65}" srcOrd="0" destOrd="0" presId="urn:microsoft.com/office/officeart/2005/8/layout/vProcess5"/>
    <dgm:cxn modelId="{F15C349B-FF85-479B-A22D-A030CACA0651}" type="presOf" srcId="{813F76D1-ADFB-483F-9A63-4266565B7ED2}" destId="{B7A62DE2-D6E3-4B48-8D55-97BFF6620B2E}" srcOrd="0" destOrd="0" presId="urn:microsoft.com/office/officeart/2005/8/layout/vProcess5"/>
    <dgm:cxn modelId="{16F5B19D-3167-4956-8CC6-CBA4F40E8FF4}" type="presOf" srcId="{9CAFA8E0-1480-4AC9-B7EE-EBD4E47FD7E5}" destId="{D2B85A98-F2B9-4A7D-9D47-6A3F65E0D636}" srcOrd="1" destOrd="0" presId="urn:microsoft.com/office/officeart/2005/8/layout/vProcess5"/>
    <dgm:cxn modelId="{6A8C5E9E-32C9-4E3D-8AFF-7DD545259523}" type="presOf" srcId="{EA51B8FD-1A5F-4281-9535-747168D61B7F}" destId="{A5F01BAF-49B1-44BE-8FC6-8535EFABF0D6}" srcOrd="0" destOrd="0" presId="urn:microsoft.com/office/officeart/2005/8/layout/vProcess5"/>
    <dgm:cxn modelId="{042112A5-57D4-4D5B-B597-6E89A4C1A6C7}" type="presOf" srcId="{A2DF50B1-6D33-47F5-93F1-5C2C2CCEFBA9}" destId="{A31733B3-07B8-4F20-AB97-DB16E622F7D7}" srcOrd="0" destOrd="0" presId="urn:microsoft.com/office/officeart/2005/8/layout/vProcess5"/>
    <dgm:cxn modelId="{131A8EBA-57B7-41C6-826A-430F965F2EB7}" type="presOf" srcId="{EEF2D5F9-A3D6-4D12-8D9D-448AB25CCAF4}" destId="{46CB307E-8E12-4875-847C-B7F445DC53E2}" srcOrd="0" destOrd="0" presId="urn:microsoft.com/office/officeart/2005/8/layout/vProcess5"/>
    <dgm:cxn modelId="{A09B02CA-916C-4891-95A1-8CCC26D80F83}" type="presOf" srcId="{D3252622-B8D1-4F95-91F1-4B24C8BBE7FC}" destId="{D75AF552-98C1-4657-B623-5BC902803DDB}" srcOrd="1" destOrd="0" presId="urn:microsoft.com/office/officeart/2005/8/layout/vProcess5"/>
    <dgm:cxn modelId="{281EC2D0-9F26-4ACA-95C3-2690B91E6759}" srcId="{FA09EE3A-9D85-4BFA-89EC-68DD132CA2D0}" destId="{EA51B8FD-1A5F-4281-9535-747168D61B7F}" srcOrd="0" destOrd="0" parTransId="{F6EB902F-B87B-4A5E-BCF5-B7084BC84ED7}" sibTransId="{813F76D1-ADFB-483F-9A63-4266565B7ED2}"/>
    <dgm:cxn modelId="{13ECEDDD-45AA-4FB3-A1C8-FF0964AE8463}" type="presOf" srcId="{28C038FC-5820-4296-A592-137D44037D89}" destId="{AB7EF162-EF0E-4047-9193-37ED8AA0A2B5}" srcOrd="0" destOrd="0" presId="urn:microsoft.com/office/officeart/2005/8/layout/vProcess5"/>
    <dgm:cxn modelId="{78AED53D-D385-4CE5-8CB1-46E8CC971E59}" type="presParOf" srcId="{8EAF0AFD-B7FE-41C7-AEC1-D6C6B4354216}" destId="{4B2FFF0C-9622-40BC-A61C-7316BED731E3}" srcOrd="0" destOrd="0" presId="urn:microsoft.com/office/officeart/2005/8/layout/vProcess5"/>
    <dgm:cxn modelId="{F5B63F5B-6AFE-48E1-B085-C3BB79A70801}" type="presParOf" srcId="{8EAF0AFD-B7FE-41C7-AEC1-D6C6B4354216}" destId="{A5F01BAF-49B1-44BE-8FC6-8535EFABF0D6}" srcOrd="1" destOrd="0" presId="urn:microsoft.com/office/officeart/2005/8/layout/vProcess5"/>
    <dgm:cxn modelId="{CCC4D87A-3CA9-4A22-9251-74EA35270BC6}" type="presParOf" srcId="{8EAF0AFD-B7FE-41C7-AEC1-D6C6B4354216}" destId="{AB7EF162-EF0E-4047-9193-37ED8AA0A2B5}" srcOrd="2" destOrd="0" presId="urn:microsoft.com/office/officeart/2005/8/layout/vProcess5"/>
    <dgm:cxn modelId="{7A347DD2-C0DA-433D-AA00-274B8F9BD596}" type="presParOf" srcId="{8EAF0AFD-B7FE-41C7-AEC1-D6C6B4354216}" destId="{F0EEFAA1-809E-4804-85DD-FB61056A4D40}" srcOrd="3" destOrd="0" presId="urn:microsoft.com/office/officeart/2005/8/layout/vProcess5"/>
    <dgm:cxn modelId="{05105787-B89C-4273-BED3-0B3DA7C42C88}" type="presParOf" srcId="{8EAF0AFD-B7FE-41C7-AEC1-D6C6B4354216}" destId="{012CFFC6-CB36-4A7C-8444-5F8EDE7A5281}" srcOrd="4" destOrd="0" presId="urn:microsoft.com/office/officeart/2005/8/layout/vProcess5"/>
    <dgm:cxn modelId="{A40EAA15-D2E4-4114-A19C-343AD7351D6A}" type="presParOf" srcId="{8EAF0AFD-B7FE-41C7-AEC1-D6C6B4354216}" destId="{60984D59-FAFD-4A10-9BA9-76C59A202F30}" srcOrd="5" destOrd="0" presId="urn:microsoft.com/office/officeart/2005/8/layout/vProcess5"/>
    <dgm:cxn modelId="{6CB1DAA7-BB7F-4EE0-81C9-3F8A5CC2B857}" type="presParOf" srcId="{8EAF0AFD-B7FE-41C7-AEC1-D6C6B4354216}" destId="{B7A62DE2-D6E3-4B48-8D55-97BFF6620B2E}" srcOrd="6" destOrd="0" presId="urn:microsoft.com/office/officeart/2005/8/layout/vProcess5"/>
    <dgm:cxn modelId="{40FF564C-532A-4282-8666-BED56D16A365}" type="presParOf" srcId="{8EAF0AFD-B7FE-41C7-AEC1-D6C6B4354216}" destId="{9B46CE52-9E1A-40B7-911D-E43CEB9C8C65}" srcOrd="7" destOrd="0" presId="urn:microsoft.com/office/officeart/2005/8/layout/vProcess5"/>
    <dgm:cxn modelId="{71110756-2B03-487B-8CD9-F3082D4DF375}" type="presParOf" srcId="{8EAF0AFD-B7FE-41C7-AEC1-D6C6B4354216}" destId="{46CB307E-8E12-4875-847C-B7F445DC53E2}" srcOrd="8" destOrd="0" presId="urn:microsoft.com/office/officeart/2005/8/layout/vProcess5"/>
    <dgm:cxn modelId="{BAF8A1FD-5F28-4FFC-9357-46162FF2F05B}" type="presParOf" srcId="{8EAF0AFD-B7FE-41C7-AEC1-D6C6B4354216}" destId="{A31733B3-07B8-4F20-AB97-DB16E622F7D7}" srcOrd="9" destOrd="0" presId="urn:microsoft.com/office/officeart/2005/8/layout/vProcess5"/>
    <dgm:cxn modelId="{AA859CE7-BDF6-48DC-8FE8-3B2884A3AA0D}" type="presParOf" srcId="{8EAF0AFD-B7FE-41C7-AEC1-D6C6B4354216}" destId="{3A190827-201C-4DFD-AD29-C7CE49C72C17}" srcOrd="10" destOrd="0" presId="urn:microsoft.com/office/officeart/2005/8/layout/vProcess5"/>
    <dgm:cxn modelId="{AB6FE2E3-0E15-427B-910F-68027339E1F5}" type="presParOf" srcId="{8EAF0AFD-B7FE-41C7-AEC1-D6C6B4354216}" destId="{C3246C97-48C7-4441-BFC7-036E492F0752}" srcOrd="11" destOrd="0" presId="urn:microsoft.com/office/officeart/2005/8/layout/vProcess5"/>
    <dgm:cxn modelId="{A6635E55-6603-4F76-B87F-D3D3A05CE85E}" type="presParOf" srcId="{8EAF0AFD-B7FE-41C7-AEC1-D6C6B4354216}" destId="{D2B85A98-F2B9-4A7D-9D47-6A3F65E0D636}" srcOrd="12" destOrd="0" presId="urn:microsoft.com/office/officeart/2005/8/layout/vProcess5"/>
    <dgm:cxn modelId="{F21CC271-595C-4B02-99C3-57A16938E7C2}" type="presParOf" srcId="{8EAF0AFD-B7FE-41C7-AEC1-D6C6B4354216}" destId="{D75AF552-98C1-4657-B623-5BC902803DDB}" srcOrd="13" destOrd="0" presId="urn:microsoft.com/office/officeart/2005/8/layout/vProcess5"/>
    <dgm:cxn modelId="{57FBAE77-96FD-46DA-8FB7-3B60A95B8B1D}" type="presParOf" srcId="{8EAF0AFD-B7FE-41C7-AEC1-D6C6B4354216}" destId="{78D3B43A-1C00-42D7-A9BC-EA81E59FF1A7}"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CAC90C32-E9DC-4B71-B2CE-181018DCD6E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51D9610-FE05-40FC-A60B-3DAF691D1B8C}">
      <dgm:prSet/>
      <dgm:spPr/>
      <dgm:t>
        <a:bodyPr/>
        <a:lstStyle/>
        <a:p>
          <a:pPr>
            <a:lnSpc>
              <a:spcPct val="100000"/>
            </a:lnSpc>
          </a:pPr>
          <a:r>
            <a:rPr lang="en-GB"/>
            <a:t>In order for there to be an agreement there needs to be an offer and acceptance. </a:t>
          </a:r>
          <a:endParaRPr lang="en-US"/>
        </a:p>
      </dgm:t>
    </dgm:pt>
    <dgm:pt modelId="{47B05DFF-F3B1-4B84-B239-461CE9ACAB75}" type="parTrans" cxnId="{891302B2-B11E-4AC8-8455-780A16A74B01}">
      <dgm:prSet/>
      <dgm:spPr/>
      <dgm:t>
        <a:bodyPr/>
        <a:lstStyle/>
        <a:p>
          <a:endParaRPr lang="en-US"/>
        </a:p>
      </dgm:t>
    </dgm:pt>
    <dgm:pt modelId="{32A9B487-E56D-44C1-835C-78716A6334E0}" type="sibTrans" cxnId="{891302B2-B11E-4AC8-8455-780A16A74B01}">
      <dgm:prSet/>
      <dgm:spPr/>
      <dgm:t>
        <a:bodyPr/>
        <a:lstStyle/>
        <a:p>
          <a:endParaRPr lang="en-US"/>
        </a:p>
      </dgm:t>
    </dgm:pt>
    <dgm:pt modelId="{3F16AF21-3C12-4183-B0AC-21EAA2EFD904}">
      <dgm:prSet/>
      <dgm:spPr/>
      <dgm:t>
        <a:bodyPr/>
        <a:lstStyle/>
        <a:p>
          <a:pPr>
            <a:lnSpc>
              <a:spcPct val="100000"/>
            </a:lnSpc>
          </a:pPr>
          <a:r>
            <a:rPr lang="en-GB"/>
            <a:t>Past – Subjective test </a:t>
          </a:r>
          <a:endParaRPr lang="en-US"/>
        </a:p>
      </dgm:t>
    </dgm:pt>
    <dgm:pt modelId="{EC6A6BC9-B57A-4BE7-B7F7-1A3A3BF5464C}" type="parTrans" cxnId="{06FA6674-B750-492E-B3BE-1280672B3D33}">
      <dgm:prSet/>
      <dgm:spPr/>
      <dgm:t>
        <a:bodyPr/>
        <a:lstStyle/>
        <a:p>
          <a:endParaRPr lang="en-US"/>
        </a:p>
      </dgm:t>
    </dgm:pt>
    <dgm:pt modelId="{A7B17C64-93A7-4034-B3CB-8C4402247551}" type="sibTrans" cxnId="{06FA6674-B750-492E-B3BE-1280672B3D33}">
      <dgm:prSet/>
      <dgm:spPr/>
      <dgm:t>
        <a:bodyPr/>
        <a:lstStyle/>
        <a:p>
          <a:endParaRPr lang="en-US"/>
        </a:p>
      </dgm:t>
    </dgm:pt>
    <dgm:pt modelId="{726833DF-0943-4406-B6E0-8287A563E9C6}">
      <dgm:prSet/>
      <dgm:spPr/>
      <dgm:t>
        <a:bodyPr/>
        <a:lstStyle/>
        <a:p>
          <a:pPr>
            <a:lnSpc>
              <a:spcPct val="100000"/>
            </a:lnSpc>
          </a:pPr>
          <a:r>
            <a:rPr lang="en-GB"/>
            <a:t>Now – Objective test. </a:t>
          </a:r>
          <a:endParaRPr lang="en-US"/>
        </a:p>
      </dgm:t>
    </dgm:pt>
    <dgm:pt modelId="{A506B011-071D-4DD3-9EED-0357D67CCF2F}" type="parTrans" cxnId="{3D6C0731-B0FB-49F9-A210-26CE77773F5F}">
      <dgm:prSet/>
      <dgm:spPr/>
      <dgm:t>
        <a:bodyPr/>
        <a:lstStyle/>
        <a:p>
          <a:endParaRPr lang="en-US"/>
        </a:p>
      </dgm:t>
    </dgm:pt>
    <dgm:pt modelId="{497BA597-930C-4DFC-9369-6CFAAD317B56}" type="sibTrans" cxnId="{3D6C0731-B0FB-49F9-A210-26CE77773F5F}">
      <dgm:prSet/>
      <dgm:spPr/>
      <dgm:t>
        <a:bodyPr/>
        <a:lstStyle/>
        <a:p>
          <a:endParaRPr lang="en-US"/>
        </a:p>
      </dgm:t>
    </dgm:pt>
    <dgm:pt modelId="{AC81AD21-1BE0-43F7-A2F7-EA63864642AD}" type="pres">
      <dgm:prSet presAssocID="{CAC90C32-E9DC-4B71-B2CE-181018DCD6ED}" presName="root" presStyleCnt="0">
        <dgm:presLayoutVars>
          <dgm:dir/>
          <dgm:resizeHandles val="exact"/>
        </dgm:presLayoutVars>
      </dgm:prSet>
      <dgm:spPr/>
    </dgm:pt>
    <dgm:pt modelId="{1A30F255-277A-4587-B476-4FA30F76E9BA}" type="pres">
      <dgm:prSet presAssocID="{351D9610-FE05-40FC-A60B-3DAF691D1B8C}" presName="compNode" presStyleCnt="0"/>
      <dgm:spPr/>
    </dgm:pt>
    <dgm:pt modelId="{4088D9F8-9E71-40A1-8BB4-D617A694E5A1}" type="pres">
      <dgm:prSet presAssocID="{351D9610-FE05-40FC-A60B-3DAF691D1B8C}" presName="bgRect" presStyleLbl="bgShp" presStyleIdx="0" presStyleCnt="3"/>
      <dgm:spPr/>
    </dgm:pt>
    <dgm:pt modelId="{17DF8C25-042B-4B04-A74D-ECD4EB934BCE}" type="pres">
      <dgm:prSet presAssocID="{351D9610-FE05-40FC-A60B-3DAF691D1B8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tract"/>
        </a:ext>
      </dgm:extLst>
    </dgm:pt>
    <dgm:pt modelId="{4727BA3B-244E-4FE2-AE1F-121979A7E77A}" type="pres">
      <dgm:prSet presAssocID="{351D9610-FE05-40FC-A60B-3DAF691D1B8C}" presName="spaceRect" presStyleCnt="0"/>
      <dgm:spPr/>
    </dgm:pt>
    <dgm:pt modelId="{A11722A2-087D-45CD-BA63-9629B9DF69A8}" type="pres">
      <dgm:prSet presAssocID="{351D9610-FE05-40FC-A60B-3DAF691D1B8C}" presName="parTx" presStyleLbl="revTx" presStyleIdx="0" presStyleCnt="3">
        <dgm:presLayoutVars>
          <dgm:chMax val="0"/>
          <dgm:chPref val="0"/>
        </dgm:presLayoutVars>
      </dgm:prSet>
      <dgm:spPr/>
    </dgm:pt>
    <dgm:pt modelId="{DB265E8D-A6A7-458C-9653-37EF022F71E8}" type="pres">
      <dgm:prSet presAssocID="{32A9B487-E56D-44C1-835C-78716A6334E0}" presName="sibTrans" presStyleCnt="0"/>
      <dgm:spPr/>
    </dgm:pt>
    <dgm:pt modelId="{16FD3769-4606-428A-91A9-908CA1A1A047}" type="pres">
      <dgm:prSet presAssocID="{3F16AF21-3C12-4183-B0AC-21EAA2EFD904}" presName="compNode" presStyleCnt="0"/>
      <dgm:spPr/>
    </dgm:pt>
    <dgm:pt modelId="{4CBEC0B6-72D9-457D-BB15-886988EB2C98}" type="pres">
      <dgm:prSet presAssocID="{3F16AF21-3C12-4183-B0AC-21EAA2EFD904}" presName="bgRect" presStyleLbl="bgShp" presStyleIdx="1" presStyleCnt="3"/>
      <dgm:spPr/>
    </dgm:pt>
    <dgm:pt modelId="{FF56A746-2932-473A-BC0F-055546DFBF8D}" type="pres">
      <dgm:prSet presAssocID="{3F16AF21-3C12-4183-B0AC-21EAA2EFD90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FCDB3B33-476B-4456-A6B7-0D90917A104C}" type="pres">
      <dgm:prSet presAssocID="{3F16AF21-3C12-4183-B0AC-21EAA2EFD904}" presName="spaceRect" presStyleCnt="0"/>
      <dgm:spPr/>
    </dgm:pt>
    <dgm:pt modelId="{FBBC5DF9-7B54-4F62-AD0E-0ED266396588}" type="pres">
      <dgm:prSet presAssocID="{3F16AF21-3C12-4183-B0AC-21EAA2EFD904}" presName="parTx" presStyleLbl="revTx" presStyleIdx="1" presStyleCnt="3">
        <dgm:presLayoutVars>
          <dgm:chMax val="0"/>
          <dgm:chPref val="0"/>
        </dgm:presLayoutVars>
      </dgm:prSet>
      <dgm:spPr/>
    </dgm:pt>
    <dgm:pt modelId="{55E6C96F-0CCF-4D75-ABFC-FD378B243296}" type="pres">
      <dgm:prSet presAssocID="{A7B17C64-93A7-4034-B3CB-8C4402247551}" presName="sibTrans" presStyleCnt="0"/>
      <dgm:spPr/>
    </dgm:pt>
    <dgm:pt modelId="{996B1B1B-1BCC-40DD-AEC7-C216933BF1F2}" type="pres">
      <dgm:prSet presAssocID="{726833DF-0943-4406-B6E0-8287A563E9C6}" presName="compNode" presStyleCnt="0"/>
      <dgm:spPr/>
    </dgm:pt>
    <dgm:pt modelId="{27B81EA1-42D0-477A-A878-A3E5B2B43CBE}" type="pres">
      <dgm:prSet presAssocID="{726833DF-0943-4406-B6E0-8287A563E9C6}" presName="bgRect" presStyleLbl="bgShp" presStyleIdx="2" presStyleCnt="3"/>
      <dgm:spPr/>
    </dgm:pt>
    <dgm:pt modelId="{5CE8114A-12DF-4FAF-9A21-3B1B7AD4DAC7}" type="pres">
      <dgm:prSet presAssocID="{726833DF-0943-4406-B6E0-8287A563E9C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rocessor"/>
        </a:ext>
      </dgm:extLst>
    </dgm:pt>
    <dgm:pt modelId="{DFAF8707-9AD4-4847-90A5-93334CCF38F6}" type="pres">
      <dgm:prSet presAssocID="{726833DF-0943-4406-B6E0-8287A563E9C6}" presName="spaceRect" presStyleCnt="0"/>
      <dgm:spPr/>
    </dgm:pt>
    <dgm:pt modelId="{3B5371FB-A210-4154-9905-D7896481763D}" type="pres">
      <dgm:prSet presAssocID="{726833DF-0943-4406-B6E0-8287A563E9C6}" presName="parTx" presStyleLbl="revTx" presStyleIdx="2" presStyleCnt="3">
        <dgm:presLayoutVars>
          <dgm:chMax val="0"/>
          <dgm:chPref val="0"/>
        </dgm:presLayoutVars>
      </dgm:prSet>
      <dgm:spPr/>
    </dgm:pt>
  </dgm:ptLst>
  <dgm:cxnLst>
    <dgm:cxn modelId="{C00BBF0D-D9A3-4FE4-9812-ABAD58339D1B}" type="presOf" srcId="{CAC90C32-E9DC-4B71-B2CE-181018DCD6ED}" destId="{AC81AD21-1BE0-43F7-A2F7-EA63864642AD}" srcOrd="0" destOrd="0" presId="urn:microsoft.com/office/officeart/2018/2/layout/IconVerticalSolidList"/>
    <dgm:cxn modelId="{C0A70C10-5FD7-49FF-820A-76036F03717C}" type="presOf" srcId="{351D9610-FE05-40FC-A60B-3DAF691D1B8C}" destId="{A11722A2-087D-45CD-BA63-9629B9DF69A8}" srcOrd="0" destOrd="0" presId="urn:microsoft.com/office/officeart/2018/2/layout/IconVerticalSolidList"/>
    <dgm:cxn modelId="{5A11211A-2CC4-4416-B7D5-A81CFC62C678}" type="presOf" srcId="{726833DF-0943-4406-B6E0-8287A563E9C6}" destId="{3B5371FB-A210-4154-9905-D7896481763D}" srcOrd="0" destOrd="0" presId="urn:microsoft.com/office/officeart/2018/2/layout/IconVerticalSolidList"/>
    <dgm:cxn modelId="{3D6C0731-B0FB-49F9-A210-26CE77773F5F}" srcId="{CAC90C32-E9DC-4B71-B2CE-181018DCD6ED}" destId="{726833DF-0943-4406-B6E0-8287A563E9C6}" srcOrd="2" destOrd="0" parTransId="{A506B011-071D-4DD3-9EED-0357D67CCF2F}" sibTransId="{497BA597-930C-4DFC-9369-6CFAAD317B56}"/>
    <dgm:cxn modelId="{06FA6674-B750-492E-B3BE-1280672B3D33}" srcId="{CAC90C32-E9DC-4B71-B2CE-181018DCD6ED}" destId="{3F16AF21-3C12-4183-B0AC-21EAA2EFD904}" srcOrd="1" destOrd="0" parTransId="{EC6A6BC9-B57A-4BE7-B7F7-1A3A3BF5464C}" sibTransId="{A7B17C64-93A7-4034-B3CB-8C4402247551}"/>
    <dgm:cxn modelId="{891302B2-B11E-4AC8-8455-780A16A74B01}" srcId="{CAC90C32-E9DC-4B71-B2CE-181018DCD6ED}" destId="{351D9610-FE05-40FC-A60B-3DAF691D1B8C}" srcOrd="0" destOrd="0" parTransId="{47B05DFF-F3B1-4B84-B239-461CE9ACAB75}" sibTransId="{32A9B487-E56D-44C1-835C-78716A6334E0}"/>
    <dgm:cxn modelId="{79A56BFA-4987-4799-BF77-5322FE9CF622}" type="presOf" srcId="{3F16AF21-3C12-4183-B0AC-21EAA2EFD904}" destId="{FBBC5DF9-7B54-4F62-AD0E-0ED266396588}" srcOrd="0" destOrd="0" presId="urn:microsoft.com/office/officeart/2018/2/layout/IconVerticalSolidList"/>
    <dgm:cxn modelId="{49AB3F5A-4BB9-4628-A2BC-738F384D0933}" type="presParOf" srcId="{AC81AD21-1BE0-43F7-A2F7-EA63864642AD}" destId="{1A30F255-277A-4587-B476-4FA30F76E9BA}" srcOrd="0" destOrd="0" presId="urn:microsoft.com/office/officeart/2018/2/layout/IconVerticalSolidList"/>
    <dgm:cxn modelId="{A4A49432-2F1E-4783-9B52-49BB68F15C15}" type="presParOf" srcId="{1A30F255-277A-4587-B476-4FA30F76E9BA}" destId="{4088D9F8-9E71-40A1-8BB4-D617A694E5A1}" srcOrd="0" destOrd="0" presId="urn:microsoft.com/office/officeart/2018/2/layout/IconVerticalSolidList"/>
    <dgm:cxn modelId="{959B2647-482D-4417-8F4A-ED845070F615}" type="presParOf" srcId="{1A30F255-277A-4587-B476-4FA30F76E9BA}" destId="{17DF8C25-042B-4B04-A74D-ECD4EB934BCE}" srcOrd="1" destOrd="0" presId="urn:microsoft.com/office/officeart/2018/2/layout/IconVerticalSolidList"/>
    <dgm:cxn modelId="{95C55B1C-258D-4CF8-BF26-97ED3C2D89C0}" type="presParOf" srcId="{1A30F255-277A-4587-B476-4FA30F76E9BA}" destId="{4727BA3B-244E-4FE2-AE1F-121979A7E77A}" srcOrd="2" destOrd="0" presId="urn:microsoft.com/office/officeart/2018/2/layout/IconVerticalSolidList"/>
    <dgm:cxn modelId="{A7233E8B-E46C-46CA-8163-7FF149D8FF01}" type="presParOf" srcId="{1A30F255-277A-4587-B476-4FA30F76E9BA}" destId="{A11722A2-087D-45CD-BA63-9629B9DF69A8}" srcOrd="3" destOrd="0" presId="urn:microsoft.com/office/officeart/2018/2/layout/IconVerticalSolidList"/>
    <dgm:cxn modelId="{35D68D9E-B429-4C36-A806-C44977F32438}" type="presParOf" srcId="{AC81AD21-1BE0-43F7-A2F7-EA63864642AD}" destId="{DB265E8D-A6A7-458C-9653-37EF022F71E8}" srcOrd="1" destOrd="0" presId="urn:microsoft.com/office/officeart/2018/2/layout/IconVerticalSolidList"/>
    <dgm:cxn modelId="{84370D3B-F04C-42B5-AAE8-794D81DC28ED}" type="presParOf" srcId="{AC81AD21-1BE0-43F7-A2F7-EA63864642AD}" destId="{16FD3769-4606-428A-91A9-908CA1A1A047}" srcOrd="2" destOrd="0" presId="urn:microsoft.com/office/officeart/2018/2/layout/IconVerticalSolidList"/>
    <dgm:cxn modelId="{E91A1BEF-0F0D-4218-B436-B29D49972F46}" type="presParOf" srcId="{16FD3769-4606-428A-91A9-908CA1A1A047}" destId="{4CBEC0B6-72D9-457D-BB15-886988EB2C98}" srcOrd="0" destOrd="0" presId="urn:microsoft.com/office/officeart/2018/2/layout/IconVerticalSolidList"/>
    <dgm:cxn modelId="{F4DC3BBC-A956-43C4-884D-7576B3870662}" type="presParOf" srcId="{16FD3769-4606-428A-91A9-908CA1A1A047}" destId="{FF56A746-2932-473A-BC0F-055546DFBF8D}" srcOrd="1" destOrd="0" presId="urn:microsoft.com/office/officeart/2018/2/layout/IconVerticalSolidList"/>
    <dgm:cxn modelId="{5998F856-7D19-4E35-87CA-9286103A3D69}" type="presParOf" srcId="{16FD3769-4606-428A-91A9-908CA1A1A047}" destId="{FCDB3B33-476B-4456-A6B7-0D90917A104C}" srcOrd="2" destOrd="0" presId="urn:microsoft.com/office/officeart/2018/2/layout/IconVerticalSolidList"/>
    <dgm:cxn modelId="{D931C660-0523-4442-80F4-94CDC99C9FB2}" type="presParOf" srcId="{16FD3769-4606-428A-91A9-908CA1A1A047}" destId="{FBBC5DF9-7B54-4F62-AD0E-0ED266396588}" srcOrd="3" destOrd="0" presId="urn:microsoft.com/office/officeart/2018/2/layout/IconVerticalSolidList"/>
    <dgm:cxn modelId="{FEE0C7B0-6814-43EC-ADBB-0D07CB60B4B5}" type="presParOf" srcId="{AC81AD21-1BE0-43F7-A2F7-EA63864642AD}" destId="{55E6C96F-0CCF-4D75-ABFC-FD378B243296}" srcOrd="3" destOrd="0" presId="urn:microsoft.com/office/officeart/2018/2/layout/IconVerticalSolidList"/>
    <dgm:cxn modelId="{FEDBDB71-99B8-408B-977D-BFECF3E5D157}" type="presParOf" srcId="{AC81AD21-1BE0-43F7-A2F7-EA63864642AD}" destId="{996B1B1B-1BCC-40DD-AEC7-C216933BF1F2}" srcOrd="4" destOrd="0" presId="urn:microsoft.com/office/officeart/2018/2/layout/IconVerticalSolidList"/>
    <dgm:cxn modelId="{D574050F-231B-465B-AD20-78464296CCD1}" type="presParOf" srcId="{996B1B1B-1BCC-40DD-AEC7-C216933BF1F2}" destId="{27B81EA1-42D0-477A-A878-A3E5B2B43CBE}" srcOrd="0" destOrd="0" presId="urn:microsoft.com/office/officeart/2018/2/layout/IconVerticalSolidList"/>
    <dgm:cxn modelId="{BA4EEEDC-51D2-471D-B8F8-0E4F6DDACA36}" type="presParOf" srcId="{996B1B1B-1BCC-40DD-AEC7-C216933BF1F2}" destId="{5CE8114A-12DF-4FAF-9A21-3B1B7AD4DAC7}" srcOrd="1" destOrd="0" presId="urn:microsoft.com/office/officeart/2018/2/layout/IconVerticalSolidList"/>
    <dgm:cxn modelId="{36E88005-40A1-49A6-BA17-E77830EB2F52}" type="presParOf" srcId="{996B1B1B-1BCC-40DD-AEC7-C216933BF1F2}" destId="{DFAF8707-9AD4-4847-90A5-93334CCF38F6}" srcOrd="2" destOrd="0" presId="urn:microsoft.com/office/officeart/2018/2/layout/IconVerticalSolidList"/>
    <dgm:cxn modelId="{39B6776D-0090-49FB-ACF0-38A277CC44AD}" type="presParOf" srcId="{996B1B1B-1BCC-40DD-AEC7-C216933BF1F2}" destId="{3B5371FB-A210-4154-9905-D7896481763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47F8818E-BA2F-410E-A4D6-2D09320C8F3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CE10719-9008-479F-ADD5-5D09277A0362}">
      <dgm:prSet/>
      <dgm:spPr/>
      <dgm:t>
        <a:bodyPr/>
        <a:lstStyle/>
        <a:p>
          <a:r>
            <a:rPr lang="en-GB"/>
            <a:t>Gibson v Manchester City Council </a:t>
          </a:r>
          <a:endParaRPr lang="en-US"/>
        </a:p>
      </dgm:t>
    </dgm:pt>
    <dgm:pt modelId="{69B9AA28-A701-491B-8085-48EBF141D8CD}" type="parTrans" cxnId="{F31D9A12-4405-485F-8A0E-BBC67733ED5A}">
      <dgm:prSet/>
      <dgm:spPr/>
      <dgm:t>
        <a:bodyPr/>
        <a:lstStyle/>
        <a:p>
          <a:endParaRPr lang="en-US"/>
        </a:p>
      </dgm:t>
    </dgm:pt>
    <dgm:pt modelId="{4EDDB5AA-96E3-4F46-93D3-CC12DAFCE15C}" type="sibTrans" cxnId="{F31D9A12-4405-485F-8A0E-BBC67733ED5A}">
      <dgm:prSet/>
      <dgm:spPr/>
      <dgm:t>
        <a:bodyPr/>
        <a:lstStyle/>
        <a:p>
          <a:endParaRPr lang="en-US"/>
        </a:p>
      </dgm:t>
    </dgm:pt>
    <dgm:pt modelId="{90F5DB43-5AFD-4723-9142-3957BAD83021}">
      <dgm:prSet/>
      <dgm:spPr/>
      <dgm:t>
        <a:bodyPr/>
        <a:lstStyle/>
        <a:p>
          <a:r>
            <a:rPr lang="en-GB"/>
            <a:t>Blue v Ashley [2017] </a:t>
          </a:r>
          <a:endParaRPr lang="en-US"/>
        </a:p>
      </dgm:t>
    </dgm:pt>
    <dgm:pt modelId="{477CA5C2-DF05-446C-9BBB-EF00A032715D}" type="parTrans" cxnId="{07BF2295-47EC-4059-8403-73918BA4DA20}">
      <dgm:prSet/>
      <dgm:spPr/>
      <dgm:t>
        <a:bodyPr/>
        <a:lstStyle/>
        <a:p>
          <a:endParaRPr lang="en-US"/>
        </a:p>
      </dgm:t>
    </dgm:pt>
    <dgm:pt modelId="{A2D70B69-9414-4D78-999D-3BF1ED7A2504}" type="sibTrans" cxnId="{07BF2295-47EC-4059-8403-73918BA4DA20}">
      <dgm:prSet/>
      <dgm:spPr/>
      <dgm:t>
        <a:bodyPr/>
        <a:lstStyle/>
        <a:p>
          <a:endParaRPr lang="en-US"/>
        </a:p>
      </dgm:t>
    </dgm:pt>
    <dgm:pt modelId="{8F6701E7-B98F-4F51-9E84-D524EC0F5AFD}">
      <dgm:prSet/>
      <dgm:spPr/>
      <dgm:t>
        <a:bodyPr/>
        <a:lstStyle/>
        <a:p>
          <a:r>
            <a:rPr lang="en-GB"/>
            <a:t>Wright v Rowland [2017] </a:t>
          </a:r>
          <a:endParaRPr lang="en-US"/>
        </a:p>
      </dgm:t>
    </dgm:pt>
    <dgm:pt modelId="{CED816A5-F560-4489-894F-94D4AE1140B7}" type="parTrans" cxnId="{B8C17039-1595-474A-93E2-E666DDEE11B5}">
      <dgm:prSet/>
      <dgm:spPr/>
      <dgm:t>
        <a:bodyPr/>
        <a:lstStyle/>
        <a:p>
          <a:endParaRPr lang="en-US"/>
        </a:p>
      </dgm:t>
    </dgm:pt>
    <dgm:pt modelId="{845A7E4F-0912-45D0-80B8-A15B0C82971B}" type="sibTrans" cxnId="{B8C17039-1595-474A-93E2-E666DDEE11B5}">
      <dgm:prSet/>
      <dgm:spPr/>
      <dgm:t>
        <a:bodyPr/>
        <a:lstStyle/>
        <a:p>
          <a:endParaRPr lang="en-US"/>
        </a:p>
      </dgm:t>
    </dgm:pt>
    <dgm:pt modelId="{A44BD00C-B152-4E27-9B09-2194BCCA8CDF}" type="pres">
      <dgm:prSet presAssocID="{47F8818E-BA2F-410E-A4D6-2D09320C8F35}" presName="hierChild1" presStyleCnt="0">
        <dgm:presLayoutVars>
          <dgm:chPref val="1"/>
          <dgm:dir/>
          <dgm:animOne val="branch"/>
          <dgm:animLvl val="lvl"/>
          <dgm:resizeHandles/>
        </dgm:presLayoutVars>
      </dgm:prSet>
      <dgm:spPr/>
    </dgm:pt>
    <dgm:pt modelId="{91207DE2-3EC0-451C-B7F3-347B65504BD2}" type="pres">
      <dgm:prSet presAssocID="{ACE10719-9008-479F-ADD5-5D09277A0362}" presName="hierRoot1" presStyleCnt="0"/>
      <dgm:spPr/>
    </dgm:pt>
    <dgm:pt modelId="{43F4AC18-B7E5-4082-93B8-9DA486BD849F}" type="pres">
      <dgm:prSet presAssocID="{ACE10719-9008-479F-ADD5-5D09277A0362}" presName="composite" presStyleCnt="0"/>
      <dgm:spPr/>
    </dgm:pt>
    <dgm:pt modelId="{5D989664-F834-46CA-8D78-CB641BF793FA}" type="pres">
      <dgm:prSet presAssocID="{ACE10719-9008-479F-ADD5-5D09277A0362}" presName="background" presStyleLbl="node0" presStyleIdx="0" presStyleCnt="3"/>
      <dgm:spPr/>
    </dgm:pt>
    <dgm:pt modelId="{0B085705-97DB-4904-8E85-D4373D2E6EE8}" type="pres">
      <dgm:prSet presAssocID="{ACE10719-9008-479F-ADD5-5D09277A0362}" presName="text" presStyleLbl="fgAcc0" presStyleIdx="0" presStyleCnt="3">
        <dgm:presLayoutVars>
          <dgm:chPref val="3"/>
        </dgm:presLayoutVars>
      </dgm:prSet>
      <dgm:spPr/>
    </dgm:pt>
    <dgm:pt modelId="{174BED05-23AD-461E-B05D-BEBBA8945BE4}" type="pres">
      <dgm:prSet presAssocID="{ACE10719-9008-479F-ADD5-5D09277A0362}" presName="hierChild2" presStyleCnt="0"/>
      <dgm:spPr/>
    </dgm:pt>
    <dgm:pt modelId="{E0B526A9-05C9-434C-BFDC-4661700374F0}" type="pres">
      <dgm:prSet presAssocID="{90F5DB43-5AFD-4723-9142-3957BAD83021}" presName="hierRoot1" presStyleCnt="0"/>
      <dgm:spPr/>
    </dgm:pt>
    <dgm:pt modelId="{AD2628DD-4A5E-4676-897C-0564FFD855E6}" type="pres">
      <dgm:prSet presAssocID="{90F5DB43-5AFD-4723-9142-3957BAD83021}" presName="composite" presStyleCnt="0"/>
      <dgm:spPr/>
    </dgm:pt>
    <dgm:pt modelId="{C4561532-BCB2-47F3-8EC2-FA4E74846AEE}" type="pres">
      <dgm:prSet presAssocID="{90F5DB43-5AFD-4723-9142-3957BAD83021}" presName="background" presStyleLbl="node0" presStyleIdx="1" presStyleCnt="3"/>
      <dgm:spPr/>
    </dgm:pt>
    <dgm:pt modelId="{D9245826-24B4-42CF-B045-AA6D77C7A2D2}" type="pres">
      <dgm:prSet presAssocID="{90F5DB43-5AFD-4723-9142-3957BAD83021}" presName="text" presStyleLbl="fgAcc0" presStyleIdx="1" presStyleCnt="3">
        <dgm:presLayoutVars>
          <dgm:chPref val="3"/>
        </dgm:presLayoutVars>
      </dgm:prSet>
      <dgm:spPr/>
    </dgm:pt>
    <dgm:pt modelId="{5C451074-698B-42BD-A31A-E4C2280442D2}" type="pres">
      <dgm:prSet presAssocID="{90F5DB43-5AFD-4723-9142-3957BAD83021}" presName="hierChild2" presStyleCnt="0"/>
      <dgm:spPr/>
    </dgm:pt>
    <dgm:pt modelId="{D5E8E853-E982-47AF-A83B-E56602CAD494}" type="pres">
      <dgm:prSet presAssocID="{8F6701E7-B98F-4F51-9E84-D524EC0F5AFD}" presName="hierRoot1" presStyleCnt="0"/>
      <dgm:spPr/>
    </dgm:pt>
    <dgm:pt modelId="{0BD79E4F-3176-4446-A9A7-58F05C53C0CE}" type="pres">
      <dgm:prSet presAssocID="{8F6701E7-B98F-4F51-9E84-D524EC0F5AFD}" presName="composite" presStyleCnt="0"/>
      <dgm:spPr/>
    </dgm:pt>
    <dgm:pt modelId="{87688064-330B-4C4F-B392-87696CDFA0D8}" type="pres">
      <dgm:prSet presAssocID="{8F6701E7-B98F-4F51-9E84-D524EC0F5AFD}" presName="background" presStyleLbl="node0" presStyleIdx="2" presStyleCnt="3"/>
      <dgm:spPr/>
    </dgm:pt>
    <dgm:pt modelId="{124DAB34-D081-4E1D-899A-EA0E7B3CB582}" type="pres">
      <dgm:prSet presAssocID="{8F6701E7-B98F-4F51-9E84-D524EC0F5AFD}" presName="text" presStyleLbl="fgAcc0" presStyleIdx="2" presStyleCnt="3">
        <dgm:presLayoutVars>
          <dgm:chPref val="3"/>
        </dgm:presLayoutVars>
      </dgm:prSet>
      <dgm:spPr/>
    </dgm:pt>
    <dgm:pt modelId="{F5CDBD89-7AC4-43E0-9C14-4ABD81D7BFB4}" type="pres">
      <dgm:prSet presAssocID="{8F6701E7-B98F-4F51-9E84-D524EC0F5AFD}" presName="hierChild2" presStyleCnt="0"/>
      <dgm:spPr/>
    </dgm:pt>
  </dgm:ptLst>
  <dgm:cxnLst>
    <dgm:cxn modelId="{F31D9A12-4405-485F-8A0E-BBC67733ED5A}" srcId="{47F8818E-BA2F-410E-A4D6-2D09320C8F35}" destId="{ACE10719-9008-479F-ADD5-5D09277A0362}" srcOrd="0" destOrd="0" parTransId="{69B9AA28-A701-491B-8085-48EBF141D8CD}" sibTransId="{4EDDB5AA-96E3-4F46-93D3-CC12DAFCE15C}"/>
    <dgm:cxn modelId="{B8C17039-1595-474A-93E2-E666DDEE11B5}" srcId="{47F8818E-BA2F-410E-A4D6-2D09320C8F35}" destId="{8F6701E7-B98F-4F51-9E84-D524EC0F5AFD}" srcOrd="2" destOrd="0" parTransId="{CED816A5-F560-4489-894F-94D4AE1140B7}" sibTransId="{845A7E4F-0912-45D0-80B8-A15B0C82971B}"/>
    <dgm:cxn modelId="{7EAC2A44-A4C9-47C1-AACD-AF504C04A6EC}" type="presOf" srcId="{47F8818E-BA2F-410E-A4D6-2D09320C8F35}" destId="{A44BD00C-B152-4E27-9B09-2194BCCA8CDF}" srcOrd="0" destOrd="0" presId="urn:microsoft.com/office/officeart/2005/8/layout/hierarchy1"/>
    <dgm:cxn modelId="{07BF2295-47EC-4059-8403-73918BA4DA20}" srcId="{47F8818E-BA2F-410E-A4D6-2D09320C8F35}" destId="{90F5DB43-5AFD-4723-9142-3957BAD83021}" srcOrd="1" destOrd="0" parTransId="{477CA5C2-DF05-446C-9BBB-EF00A032715D}" sibTransId="{A2D70B69-9414-4D78-999D-3BF1ED7A2504}"/>
    <dgm:cxn modelId="{765895A0-793C-4CF7-919A-85E81A29F900}" type="presOf" srcId="{90F5DB43-5AFD-4723-9142-3957BAD83021}" destId="{D9245826-24B4-42CF-B045-AA6D77C7A2D2}" srcOrd="0" destOrd="0" presId="urn:microsoft.com/office/officeart/2005/8/layout/hierarchy1"/>
    <dgm:cxn modelId="{EE3706A4-5AA5-4F84-95D2-1BC91B531333}" type="presOf" srcId="{8F6701E7-B98F-4F51-9E84-D524EC0F5AFD}" destId="{124DAB34-D081-4E1D-899A-EA0E7B3CB582}" srcOrd="0" destOrd="0" presId="urn:microsoft.com/office/officeart/2005/8/layout/hierarchy1"/>
    <dgm:cxn modelId="{3671CDF6-D6EF-453C-832D-FB4C919C7371}" type="presOf" srcId="{ACE10719-9008-479F-ADD5-5D09277A0362}" destId="{0B085705-97DB-4904-8E85-D4373D2E6EE8}" srcOrd="0" destOrd="0" presId="urn:microsoft.com/office/officeart/2005/8/layout/hierarchy1"/>
    <dgm:cxn modelId="{37DCDCC6-9274-42FD-B492-93636A681DCC}" type="presParOf" srcId="{A44BD00C-B152-4E27-9B09-2194BCCA8CDF}" destId="{91207DE2-3EC0-451C-B7F3-347B65504BD2}" srcOrd="0" destOrd="0" presId="urn:microsoft.com/office/officeart/2005/8/layout/hierarchy1"/>
    <dgm:cxn modelId="{AE432652-EE01-4484-86AD-DD76B363641A}" type="presParOf" srcId="{91207DE2-3EC0-451C-B7F3-347B65504BD2}" destId="{43F4AC18-B7E5-4082-93B8-9DA486BD849F}" srcOrd="0" destOrd="0" presId="urn:microsoft.com/office/officeart/2005/8/layout/hierarchy1"/>
    <dgm:cxn modelId="{4EC0138D-E5FE-45EC-81E8-BE5E75D05044}" type="presParOf" srcId="{43F4AC18-B7E5-4082-93B8-9DA486BD849F}" destId="{5D989664-F834-46CA-8D78-CB641BF793FA}" srcOrd="0" destOrd="0" presId="urn:microsoft.com/office/officeart/2005/8/layout/hierarchy1"/>
    <dgm:cxn modelId="{D28F491C-FD8E-4F41-9010-6D48EA7AE1B4}" type="presParOf" srcId="{43F4AC18-B7E5-4082-93B8-9DA486BD849F}" destId="{0B085705-97DB-4904-8E85-D4373D2E6EE8}" srcOrd="1" destOrd="0" presId="urn:microsoft.com/office/officeart/2005/8/layout/hierarchy1"/>
    <dgm:cxn modelId="{CB1D60CE-8EF3-45B3-8D77-D9AB287FCB34}" type="presParOf" srcId="{91207DE2-3EC0-451C-B7F3-347B65504BD2}" destId="{174BED05-23AD-461E-B05D-BEBBA8945BE4}" srcOrd="1" destOrd="0" presId="urn:microsoft.com/office/officeart/2005/8/layout/hierarchy1"/>
    <dgm:cxn modelId="{ADC2F1AF-8661-435C-8C6B-58199F4812A5}" type="presParOf" srcId="{A44BD00C-B152-4E27-9B09-2194BCCA8CDF}" destId="{E0B526A9-05C9-434C-BFDC-4661700374F0}" srcOrd="1" destOrd="0" presId="urn:microsoft.com/office/officeart/2005/8/layout/hierarchy1"/>
    <dgm:cxn modelId="{644A6675-9AF2-46BB-A090-AE0D491B6B7D}" type="presParOf" srcId="{E0B526A9-05C9-434C-BFDC-4661700374F0}" destId="{AD2628DD-4A5E-4676-897C-0564FFD855E6}" srcOrd="0" destOrd="0" presId="urn:microsoft.com/office/officeart/2005/8/layout/hierarchy1"/>
    <dgm:cxn modelId="{E55472CA-577F-4B51-BFDF-F815DA964C6E}" type="presParOf" srcId="{AD2628DD-4A5E-4676-897C-0564FFD855E6}" destId="{C4561532-BCB2-47F3-8EC2-FA4E74846AEE}" srcOrd="0" destOrd="0" presId="urn:microsoft.com/office/officeart/2005/8/layout/hierarchy1"/>
    <dgm:cxn modelId="{B938DD52-2B29-433F-906D-5D704498C616}" type="presParOf" srcId="{AD2628DD-4A5E-4676-897C-0564FFD855E6}" destId="{D9245826-24B4-42CF-B045-AA6D77C7A2D2}" srcOrd="1" destOrd="0" presId="urn:microsoft.com/office/officeart/2005/8/layout/hierarchy1"/>
    <dgm:cxn modelId="{FCD68925-0B0F-4CA6-BDA8-08BA07C2564C}" type="presParOf" srcId="{E0B526A9-05C9-434C-BFDC-4661700374F0}" destId="{5C451074-698B-42BD-A31A-E4C2280442D2}" srcOrd="1" destOrd="0" presId="urn:microsoft.com/office/officeart/2005/8/layout/hierarchy1"/>
    <dgm:cxn modelId="{D5EAA876-543D-4726-9C42-1288A39BDC3A}" type="presParOf" srcId="{A44BD00C-B152-4E27-9B09-2194BCCA8CDF}" destId="{D5E8E853-E982-47AF-A83B-E56602CAD494}" srcOrd="2" destOrd="0" presId="urn:microsoft.com/office/officeart/2005/8/layout/hierarchy1"/>
    <dgm:cxn modelId="{27030DAC-E67B-4635-BE68-AC759FEA9E0E}" type="presParOf" srcId="{D5E8E853-E982-47AF-A83B-E56602CAD494}" destId="{0BD79E4F-3176-4446-A9A7-58F05C53C0CE}" srcOrd="0" destOrd="0" presId="urn:microsoft.com/office/officeart/2005/8/layout/hierarchy1"/>
    <dgm:cxn modelId="{BB366FB8-AB59-44E2-B781-76BB9F36B619}" type="presParOf" srcId="{0BD79E4F-3176-4446-A9A7-58F05C53C0CE}" destId="{87688064-330B-4C4F-B392-87696CDFA0D8}" srcOrd="0" destOrd="0" presId="urn:microsoft.com/office/officeart/2005/8/layout/hierarchy1"/>
    <dgm:cxn modelId="{5CC8D431-9DAA-40AC-8972-4A8D0216C321}" type="presParOf" srcId="{0BD79E4F-3176-4446-A9A7-58F05C53C0CE}" destId="{124DAB34-D081-4E1D-899A-EA0E7B3CB582}" srcOrd="1" destOrd="0" presId="urn:microsoft.com/office/officeart/2005/8/layout/hierarchy1"/>
    <dgm:cxn modelId="{835EE95F-A8EF-4D4A-8BC7-8C9A8BCA6E11}" type="presParOf" srcId="{D5E8E853-E982-47AF-A83B-E56602CAD494}" destId="{F5CDBD89-7AC4-43E0-9C14-4ABD81D7BFB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36A40C86-2998-4845-A525-7958FC399D2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367C992-39A2-48C2-84DA-13611B1E0F20}">
      <dgm:prSet/>
      <dgm:spPr/>
      <dgm:t>
        <a:bodyPr/>
        <a:lstStyle/>
        <a:p>
          <a:pPr>
            <a:lnSpc>
              <a:spcPct val="100000"/>
            </a:lnSpc>
          </a:pPr>
          <a:r>
            <a:rPr lang="en-GB"/>
            <a:t>Assignments. </a:t>
          </a:r>
          <a:endParaRPr lang="en-US"/>
        </a:p>
      </dgm:t>
    </dgm:pt>
    <dgm:pt modelId="{C2C9213B-5A54-4AFE-A305-A2CF65CF7B4F}" type="parTrans" cxnId="{49CEDB28-59A5-45DC-8828-41F1A36E59F0}">
      <dgm:prSet/>
      <dgm:spPr/>
      <dgm:t>
        <a:bodyPr/>
        <a:lstStyle/>
        <a:p>
          <a:endParaRPr lang="en-US"/>
        </a:p>
      </dgm:t>
    </dgm:pt>
    <dgm:pt modelId="{F6802916-8013-42FF-B430-820613BA21E5}" type="sibTrans" cxnId="{49CEDB28-59A5-45DC-8828-41F1A36E59F0}">
      <dgm:prSet/>
      <dgm:spPr/>
      <dgm:t>
        <a:bodyPr/>
        <a:lstStyle/>
        <a:p>
          <a:endParaRPr lang="en-US"/>
        </a:p>
      </dgm:t>
    </dgm:pt>
    <dgm:pt modelId="{8AD7292F-70FB-48FE-97A9-3EF51B60A5E3}">
      <dgm:prSet/>
      <dgm:spPr/>
      <dgm:t>
        <a:bodyPr/>
        <a:lstStyle/>
        <a:p>
          <a:pPr>
            <a:lnSpc>
              <a:spcPct val="100000"/>
            </a:lnSpc>
          </a:pPr>
          <a:r>
            <a:rPr lang="en-GB"/>
            <a:t>Scheme of work. </a:t>
          </a:r>
          <a:endParaRPr lang="en-US"/>
        </a:p>
      </dgm:t>
    </dgm:pt>
    <dgm:pt modelId="{5D0B13F5-D330-4DB1-B787-159F459C3D24}" type="parTrans" cxnId="{02610BD7-3EC3-4718-8977-623CA2613750}">
      <dgm:prSet/>
      <dgm:spPr/>
      <dgm:t>
        <a:bodyPr/>
        <a:lstStyle/>
        <a:p>
          <a:endParaRPr lang="en-US"/>
        </a:p>
      </dgm:t>
    </dgm:pt>
    <dgm:pt modelId="{EDA34606-13C9-447E-AC57-4DA026E55646}" type="sibTrans" cxnId="{02610BD7-3EC3-4718-8977-623CA2613750}">
      <dgm:prSet/>
      <dgm:spPr/>
      <dgm:t>
        <a:bodyPr/>
        <a:lstStyle/>
        <a:p>
          <a:endParaRPr lang="en-US"/>
        </a:p>
      </dgm:t>
    </dgm:pt>
    <dgm:pt modelId="{D6767BD7-769C-4DAF-8337-6B2B3A988FB1}">
      <dgm:prSet/>
      <dgm:spPr/>
      <dgm:t>
        <a:bodyPr/>
        <a:lstStyle/>
        <a:p>
          <a:pPr>
            <a:lnSpc>
              <a:spcPct val="100000"/>
            </a:lnSpc>
          </a:pPr>
          <a:r>
            <a:rPr lang="en-GB"/>
            <a:t>An introduction to contract law. </a:t>
          </a:r>
          <a:endParaRPr lang="en-US"/>
        </a:p>
      </dgm:t>
    </dgm:pt>
    <dgm:pt modelId="{E1F9649D-61E1-4D9D-89CA-7C66F0C0825E}" type="parTrans" cxnId="{2E78F9E8-4203-4B8F-AB98-D712A3A57493}">
      <dgm:prSet/>
      <dgm:spPr/>
      <dgm:t>
        <a:bodyPr/>
        <a:lstStyle/>
        <a:p>
          <a:endParaRPr lang="en-US"/>
        </a:p>
      </dgm:t>
    </dgm:pt>
    <dgm:pt modelId="{CEB1BF1A-FFFD-450E-88C0-FF3953466C7A}" type="sibTrans" cxnId="{2E78F9E8-4203-4B8F-AB98-D712A3A57493}">
      <dgm:prSet/>
      <dgm:spPr/>
      <dgm:t>
        <a:bodyPr/>
        <a:lstStyle/>
        <a:p>
          <a:endParaRPr lang="en-US"/>
        </a:p>
      </dgm:t>
    </dgm:pt>
    <dgm:pt modelId="{76A2407D-5D9D-45F1-80C6-2C393E646FDB}">
      <dgm:prSet/>
      <dgm:spPr/>
      <dgm:t>
        <a:bodyPr/>
        <a:lstStyle/>
        <a:p>
          <a:pPr>
            <a:lnSpc>
              <a:spcPct val="100000"/>
            </a:lnSpc>
          </a:pPr>
          <a:r>
            <a:rPr lang="en-GB"/>
            <a:t>Components of a contract.</a:t>
          </a:r>
          <a:endParaRPr lang="en-US"/>
        </a:p>
      </dgm:t>
    </dgm:pt>
    <dgm:pt modelId="{EB22D25B-C571-422A-A3FD-EA700CD3A341}" type="parTrans" cxnId="{4B0E7B66-1718-4BBE-81B5-FFB8063F1BD8}">
      <dgm:prSet/>
      <dgm:spPr/>
      <dgm:t>
        <a:bodyPr/>
        <a:lstStyle/>
        <a:p>
          <a:endParaRPr lang="en-US"/>
        </a:p>
      </dgm:t>
    </dgm:pt>
    <dgm:pt modelId="{348D74D0-0511-4D8B-9763-3A4C5B8227C2}" type="sibTrans" cxnId="{4B0E7B66-1718-4BBE-81B5-FFB8063F1BD8}">
      <dgm:prSet/>
      <dgm:spPr/>
      <dgm:t>
        <a:bodyPr/>
        <a:lstStyle/>
        <a:p>
          <a:endParaRPr lang="en-US"/>
        </a:p>
      </dgm:t>
    </dgm:pt>
    <dgm:pt modelId="{F77E81C8-42B5-4F9A-ACCD-FCAAF635AC86}" type="pres">
      <dgm:prSet presAssocID="{36A40C86-2998-4845-A525-7958FC399D24}" presName="root" presStyleCnt="0">
        <dgm:presLayoutVars>
          <dgm:dir/>
          <dgm:resizeHandles val="exact"/>
        </dgm:presLayoutVars>
      </dgm:prSet>
      <dgm:spPr/>
    </dgm:pt>
    <dgm:pt modelId="{851E2E6B-742C-4FD1-9032-863FEF214975}" type="pres">
      <dgm:prSet presAssocID="{E367C992-39A2-48C2-84DA-13611B1E0F20}" presName="compNode" presStyleCnt="0"/>
      <dgm:spPr/>
    </dgm:pt>
    <dgm:pt modelId="{7EF8AD00-2ACA-4541-A046-4E906E88796F}" type="pres">
      <dgm:prSet presAssocID="{E367C992-39A2-48C2-84DA-13611B1E0F20}" presName="bgRect" presStyleLbl="bgShp" presStyleIdx="0" presStyleCnt="4"/>
      <dgm:spPr/>
    </dgm:pt>
    <dgm:pt modelId="{1EAA6039-BEEC-44AD-A6D9-BB78A7DB48DE}" type="pres">
      <dgm:prSet presAssocID="{E367C992-39A2-48C2-84DA-13611B1E0F2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ument"/>
        </a:ext>
      </dgm:extLst>
    </dgm:pt>
    <dgm:pt modelId="{CA7617A6-0F6E-4CBE-AC89-AB90C15E662A}" type="pres">
      <dgm:prSet presAssocID="{E367C992-39A2-48C2-84DA-13611B1E0F20}" presName="spaceRect" presStyleCnt="0"/>
      <dgm:spPr/>
    </dgm:pt>
    <dgm:pt modelId="{D77DCFAE-E6A4-490A-B6A5-37C55D680913}" type="pres">
      <dgm:prSet presAssocID="{E367C992-39A2-48C2-84DA-13611B1E0F20}" presName="parTx" presStyleLbl="revTx" presStyleIdx="0" presStyleCnt="4">
        <dgm:presLayoutVars>
          <dgm:chMax val="0"/>
          <dgm:chPref val="0"/>
        </dgm:presLayoutVars>
      </dgm:prSet>
      <dgm:spPr/>
    </dgm:pt>
    <dgm:pt modelId="{587A90B5-1E6F-4BBD-A79C-8D35C051BBBB}" type="pres">
      <dgm:prSet presAssocID="{F6802916-8013-42FF-B430-820613BA21E5}" presName="sibTrans" presStyleCnt="0"/>
      <dgm:spPr/>
    </dgm:pt>
    <dgm:pt modelId="{ACFB9A7F-57A9-41EC-8E1E-33F47C091684}" type="pres">
      <dgm:prSet presAssocID="{8AD7292F-70FB-48FE-97A9-3EF51B60A5E3}" presName="compNode" presStyleCnt="0"/>
      <dgm:spPr/>
    </dgm:pt>
    <dgm:pt modelId="{3C98585D-E0F2-4499-AD5E-872681F40715}" type="pres">
      <dgm:prSet presAssocID="{8AD7292F-70FB-48FE-97A9-3EF51B60A5E3}" presName="bgRect" presStyleLbl="bgShp" presStyleIdx="1" presStyleCnt="4"/>
      <dgm:spPr/>
    </dgm:pt>
    <dgm:pt modelId="{91BBB6EC-FC50-47CC-BB5E-B395930423AD}" type="pres">
      <dgm:prSet presAssocID="{8AD7292F-70FB-48FE-97A9-3EF51B60A5E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CD94DF77-F75C-4A63-A2EE-C3E78508302F}" type="pres">
      <dgm:prSet presAssocID="{8AD7292F-70FB-48FE-97A9-3EF51B60A5E3}" presName="spaceRect" presStyleCnt="0"/>
      <dgm:spPr/>
    </dgm:pt>
    <dgm:pt modelId="{478BDA50-5759-45B0-9CE3-0FBBE8DAD6EA}" type="pres">
      <dgm:prSet presAssocID="{8AD7292F-70FB-48FE-97A9-3EF51B60A5E3}" presName="parTx" presStyleLbl="revTx" presStyleIdx="1" presStyleCnt="4">
        <dgm:presLayoutVars>
          <dgm:chMax val="0"/>
          <dgm:chPref val="0"/>
        </dgm:presLayoutVars>
      </dgm:prSet>
      <dgm:spPr/>
    </dgm:pt>
    <dgm:pt modelId="{34212BE9-A632-4AA5-8FC7-D05E2EEEFCFA}" type="pres">
      <dgm:prSet presAssocID="{EDA34606-13C9-447E-AC57-4DA026E55646}" presName="sibTrans" presStyleCnt="0"/>
      <dgm:spPr/>
    </dgm:pt>
    <dgm:pt modelId="{914BA687-23FB-4724-9908-F3E8EF3B8290}" type="pres">
      <dgm:prSet presAssocID="{D6767BD7-769C-4DAF-8337-6B2B3A988FB1}" presName="compNode" presStyleCnt="0"/>
      <dgm:spPr/>
    </dgm:pt>
    <dgm:pt modelId="{16133626-E271-483E-809F-AF2D8FED454C}" type="pres">
      <dgm:prSet presAssocID="{D6767BD7-769C-4DAF-8337-6B2B3A988FB1}" presName="bgRect" presStyleLbl="bgShp" presStyleIdx="2" presStyleCnt="4"/>
      <dgm:spPr/>
    </dgm:pt>
    <dgm:pt modelId="{A6810D12-ADF9-4B96-80F8-7B66C206361C}" type="pres">
      <dgm:prSet presAssocID="{D6767BD7-769C-4DAF-8337-6B2B3A988FB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tract"/>
        </a:ext>
      </dgm:extLst>
    </dgm:pt>
    <dgm:pt modelId="{25CB176E-95C3-40EA-B162-1E6713CB835D}" type="pres">
      <dgm:prSet presAssocID="{D6767BD7-769C-4DAF-8337-6B2B3A988FB1}" presName="spaceRect" presStyleCnt="0"/>
      <dgm:spPr/>
    </dgm:pt>
    <dgm:pt modelId="{7E59F382-4397-4C61-B2D8-3768FC70CAD3}" type="pres">
      <dgm:prSet presAssocID="{D6767BD7-769C-4DAF-8337-6B2B3A988FB1}" presName="parTx" presStyleLbl="revTx" presStyleIdx="2" presStyleCnt="4">
        <dgm:presLayoutVars>
          <dgm:chMax val="0"/>
          <dgm:chPref val="0"/>
        </dgm:presLayoutVars>
      </dgm:prSet>
      <dgm:spPr/>
    </dgm:pt>
    <dgm:pt modelId="{1ADFF677-CB50-45A3-92D5-B1B1B2EB9829}" type="pres">
      <dgm:prSet presAssocID="{CEB1BF1A-FFFD-450E-88C0-FF3953466C7A}" presName="sibTrans" presStyleCnt="0"/>
      <dgm:spPr/>
    </dgm:pt>
    <dgm:pt modelId="{EF1EBB3D-14A9-4523-B348-E8AB06B3702D}" type="pres">
      <dgm:prSet presAssocID="{76A2407D-5D9D-45F1-80C6-2C393E646FDB}" presName="compNode" presStyleCnt="0"/>
      <dgm:spPr/>
    </dgm:pt>
    <dgm:pt modelId="{27BAFAF6-AB16-4A16-BBF1-F93CE8685180}" type="pres">
      <dgm:prSet presAssocID="{76A2407D-5D9D-45F1-80C6-2C393E646FDB}" presName="bgRect" presStyleLbl="bgShp" presStyleIdx="3" presStyleCnt="4"/>
      <dgm:spPr/>
    </dgm:pt>
    <dgm:pt modelId="{409BE610-6302-42C1-B63C-72FB2EC4E039}" type="pres">
      <dgm:prSet presAssocID="{76A2407D-5D9D-45F1-80C6-2C393E646FD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F5AF89E5-EFB4-4CEC-9973-FF122415687F}" type="pres">
      <dgm:prSet presAssocID="{76A2407D-5D9D-45F1-80C6-2C393E646FDB}" presName="spaceRect" presStyleCnt="0"/>
      <dgm:spPr/>
    </dgm:pt>
    <dgm:pt modelId="{9F476CFB-9EA4-4FE6-B91B-D39EC931A957}" type="pres">
      <dgm:prSet presAssocID="{76A2407D-5D9D-45F1-80C6-2C393E646FDB}" presName="parTx" presStyleLbl="revTx" presStyleIdx="3" presStyleCnt="4">
        <dgm:presLayoutVars>
          <dgm:chMax val="0"/>
          <dgm:chPref val="0"/>
        </dgm:presLayoutVars>
      </dgm:prSet>
      <dgm:spPr/>
    </dgm:pt>
  </dgm:ptLst>
  <dgm:cxnLst>
    <dgm:cxn modelId="{7F540F20-885C-4EA1-B222-86C711E5070E}" type="presOf" srcId="{76A2407D-5D9D-45F1-80C6-2C393E646FDB}" destId="{9F476CFB-9EA4-4FE6-B91B-D39EC931A957}" srcOrd="0" destOrd="0" presId="urn:microsoft.com/office/officeart/2018/2/layout/IconVerticalSolidList"/>
    <dgm:cxn modelId="{49CEDB28-59A5-45DC-8828-41F1A36E59F0}" srcId="{36A40C86-2998-4845-A525-7958FC399D24}" destId="{E367C992-39A2-48C2-84DA-13611B1E0F20}" srcOrd="0" destOrd="0" parTransId="{C2C9213B-5A54-4AFE-A305-A2CF65CF7B4F}" sibTransId="{F6802916-8013-42FF-B430-820613BA21E5}"/>
    <dgm:cxn modelId="{4B0E7B66-1718-4BBE-81B5-FFB8063F1BD8}" srcId="{36A40C86-2998-4845-A525-7958FC399D24}" destId="{76A2407D-5D9D-45F1-80C6-2C393E646FDB}" srcOrd="3" destOrd="0" parTransId="{EB22D25B-C571-422A-A3FD-EA700CD3A341}" sibTransId="{348D74D0-0511-4D8B-9763-3A4C5B8227C2}"/>
    <dgm:cxn modelId="{D0B20F86-B496-47A0-8B05-3479A9E06C08}" type="presOf" srcId="{D6767BD7-769C-4DAF-8337-6B2B3A988FB1}" destId="{7E59F382-4397-4C61-B2D8-3768FC70CAD3}" srcOrd="0" destOrd="0" presId="urn:microsoft.com/office/officeart/2018/2/layout/IconVerticalSolidList"/>
    <dgm:cxn modelId="{2A8F998E-D7FC-4ABD-A364-A3DD685707CE}" type="presOf" srcId="{36A40C86-2998-4845-A525-7958FC399D24}" destId="{F77E81C8-42B5-4F9A-ACCD-FCAAF635AC86}" srcOrd="0" destOrd="0" presId="urn:microsoft.com/office/officeart/2018/2/layout/IconVerticalSolidList"/>
    <dgm:cxn modelId="{89D1A09D-28A0-49B5-9708-DEEECB9110CD}" type="presOf" srcId="{8AD7292F-70FB-48FE-97A9-3EF51B60A5E3}" destId="{478BDA50-5759-45B0-9CE3-0FBBE8DAD6EA}" srcOrd="0" destOrd="0" presId="urn:microsoft.com/office/officeart/2018/2/layout/IconVerticalSolidList"/>
    <dgm:cxn modelId="{0F550BBF-C2A2-4961-987A-244E1D360C1B}" type="presOf" srcId="{E367C992-39A2-48C2-84DA-13611B1E0F20}" destId="{D77DCFAE-E6A4-490A-B6A5-37C55D680913}" srcOrd="0" destOrd="0" presId="urn:microsoft.com/office/officeart/2018/2/layout/IconVerticalSolidList"/>
    <dgm:cxn modelId="{02610BD7-3EC3-4718-8977-623CA2613750}" srcId="{36A40C86-2998-4845-A525-7958FC399D24}" destId="{8AD7292F-70FB-48FE-97A9-3EF51B60A5E3}" srcOrd="1" destOrd="0" parTransId="{5D0B13F5-D330-4DB1-B787-159F459C3D24}" sibTransId="{EDA34606-13C9-447E-AC57-4DA026E55646}"/>
    <dgm:cxn modelId="{2E78F9E8-4203-4B8F-AB98-D712A3A57493}" srcId="{36A40C86-2998-4845-A525-7958FC399D24}" destId="{D6767BD7-769C-4DAF-8337-6B2B3A988FB1}" srcOrd="2" destOrd="0" parTransId="{E1F9649D-61E1-4D9D-89CA-7C66F0C0825E}" sibTransId="{CEB1BF1A-FFFD-450E-88C0-FF3953466C7A}"/>
    <dgm:cxn modelId="{C1388E37-2E32-47A8-B0AF-EACA43A2D943}" type="presParOf" srcId="{F77E81C8-42B5-4F9A-ACCD-FCAAF635AC86}" destId="{851E2E6B-742C-4FD1-9032-863FEF214975}" srcOrd="0" destOrd="0" presId="urn:microsoft.com/office/officeart/2018/2/layout/IconVerticalSolidList"/>
    <dgm:cxn modelId="{49315344-43C6-40F3-9E62-3B6323539559}" type="presParOf" srcId="{851E2E6B-742C-4FD1-9032-863FEF214975}" destId="{7EF8AD00-2ACA-4541-A046-4E906E88796F}" srcOrd="0" destOrd="0" presId="urn:microsoft.com/office/officeart/2018/2/layout/IconVerticalSolidList"/>
    <dgm:cxn modelId="{29E00541-0EE6-4F94-BB25-8560EDDB5E9B}" type="presParOf" srcId="{851E2E6B-742C-4FD1-9032-863FEF214975}" destId="{1EAA6039-BEEC-44AD-A6D9-BB78A7DB48DE}" srcOrd="1" destOrd="0" presId="urn:microsoft.com/office/officeart/2018/2/layout/IconVerticalSolidList"/>
    <dgm:cxn modelId="{997E1B7F-89F8-463B-BEF8-64F32477D8A9}" type="presParOf" srcId="{851E2E6B-742C-4FD1-9032-863FEF214975}" destId="{CA7617A6-0F6E-4CBE-AC89-AB90C15E662A}" srcOrd="2" destOrd="0" presId="urn:microsoft.com/office/officeart/2018/2/layout/IconVerticalSolidList"/>
    <dgm:cxn modelId="{4CDA99AF-C663-4433-A4A5-23BE2C9575E9}" type="presParOf" srcId="{851E2E6B-742C-4FD1-9032-863FEF214975}" destId="{D77DCFAE-E6A4-490A-B6A5-37C55D680913}" srcOrd="3" destOrd="0" presId="urn:microsoft.com/office/officeart/2018/2/layout/IconVerticalSolidList"/>
    <dgm:cxn modelId="{7C1AAF5C-9CDC-4908-A83D-1FE7561A5593}" type="presParOf" srcId="{F77E81C8-42B5-4F9A-ACCD-FCAAF635AC86}" destId="{587A90B5-1E6F-4BBD-A79C-8D35C051BBBB}" srcOrd="1" destOrd="0" presId="urn:microsoft.com/office/officeart/2018/2/layout/IconVerticalSolidList"/>
    <dgm:cxn modelId="{D606BE0C-E46D-44A9-BB0C-140E2616FB7B}" type="presParOf" srcId="{F77E81C8-42B5-4F9A-ACCD-FCAAF635AC86}" destId="{ACFB9A7F-57A9-41EC-8E1E-33F47C091684}" srcOrd="2" destOrd="0" presId="urn:microsoft.com/office/officeart/2018/2/layout/IconVerticalSolidList"/>
    <dgm:cxn modelId="{DD03721A-0393-4CFD-9329-7710268F6CCB}" type="presParOf" srcId="{ACFB9A7F-57A9-41EC-8E1E-33F47C091684}" destId="{3C98585D-E0F2-4499-AD5E-872681F40715}" srcOrd="0" destOrd="0" presId="urn:microsoft.com/office/officeart/2018/2/layout/IconVerticalSolidList"/>
    <dgm:cxn modelId="{63168120-7207-4DAD-8B75-2F86973F3489}" type="presParOf" srcId="{ACFB9A7F-57A9-41EC-8E1E-33F47C091684}" destId="{91BBB6EC-FC50-47CC-BB5E-B395930423AD}" srcOrd="1" destOrd="0" presId="urn:microsoft.com/office/officeart/2018/2/layout/IconVerticalSolidList"/>
    <dgm:cxn modelId="{9306D102-9EEF-40E2-B819-A21D69219645}" type="presParOf" srcId="{ACFB9A7F-57A9-41EC-8E1E-33F47C091684}" destId="{CD94DF77-F75C-4A63-A2EE-C3E78508302F}" srcOrd="2" destOrd="0" presId="urn:microsoft.com/office/officeart/2018/2/layout/IconVerticalSolidList"/>
    <dgm:cxn modelId="{0BB21EB9-1BF0-4B72-8A3C-5052F5773E4B}" type="presParOf" srcId="{ACFB9A7F-57A9-41EC-8E1E-33F47C091684}" destId="{478BDA50-5759-45B0-9CE3-0FBBE8DAD6EA}" srcOrd="3" destOrd="0" presId="urn:microsoft.com/office/officeart/2018/2/layout/IconVerticalSolidList"/>
    <dgm:cxn modelId="{CF4F896C-CACE-4AF7-A114-C90E3D5E2EEE}" type="presParOf" srcId="{F77E81C8-42B5-4F9A-ACCD-FCAAF635AC86}" destId="{34212BE9-A632-4AA5-8FC7-D05E2EEEFCFA}" srcOrd="3" destOrd="0" presId="urn:microsoft.com/office/officeart/2018/2/layout/IconVerticalSolidList"/>
    <dgm:cxn modelId="{1BDCB16D-9118-4228-AD7C-218E366763F2}" type="presParOf" srcId="{F77E81C8-42B5-4F9A-ACCD-FCAAF635AC86}" destId="{914BA687-23FB-4724-9908-F3E8EF3B8290}" srcOrd="4" destOrd="0" presId="urn:microsoft.com/office/officeart/2018/2/layout/IconVerticalSolidList"/>
    <dgm:cxn modelId="{410A95BA-5127-4F83-8D1C-5B9C7182CB25}" type="presParOf" srcId="{914BA687-23FB-4724-9908-F3E8EF3B8290}" destId="{16133626-E271-483E-809F-AF2D8FED454C}" srcOrd="0" destOrd="0" presId="urn:microsoft.com/office/officeart/2018/2/layout/IconVerticalSolidList"/>
    <dgm:cxn modelId="{78F4C16E-1353-4892-8976-9EE264AC3CCF}" type="presParOf" srcId="{914BA687-23FB-4724-9908-F3E8EF3B8290}" destId="{A6810D12-ADF9-4B96-80F8-7B66C206361C}" srcOrd="1" destOrd="0" presId="urn:microsoft.com/office/officeart/2018/2/layout/IconVerticalSolidList"/>
    <dgm:cxn modelId="{D38819E8-C853-4782-A0B7-0D03249641AB}" type="presParOf" srcId="{914BA687-23FB-4724-9908-F3E8EF3B8290}" destId="{25CB176E-95C3-40EA-B162-1E6713CB835D}" srcOrd="2" destOrd="0" presId="urn:microsoft.com/office/officeart/2018/2/layout/IconVerticalSolidList"/>
    <dgm:cxn modelId="{25718F51-D883-4D6B-B48F-1CEC9AE63E54}" type="presParOf" srcId="{914BA687-23FB-4724-9908-F3E8EF3B8290}" destId="{7E59F382-4397-4C61-B2D8-3768FC70CAD3}" srcOrd="3" destOrd="0" presId="urn:microsoft.com/office/officeart/2018/2/layout/IconVerticalSolidList"/>
    <dgm:cxn modelId="{FB85A70F-5270-4088-8E16-3B39103321A1}" type="presParOf" srcId="{F77E81C8-42B5-4F9A-ACCD-FCAAF635AC86}" destId="{1ADFF677-CB50-45A3-92D5-B1B1B2EB9829}" srcOrd="5" destOrd="0" presId="urn:microsoft.com/office/officeart/2018/2/layout/IconVerticalSolidList"/>
    <dgm:cxn modelId="{670DDB3D-52FC-4465-8963-D79F3347110D}" type="presParOf" srcId="{F77E81C8-42B5-4F9A-ACCD-FCAAF635AC86}" destId="{EF1EBB3D-14A9-4523-B348-E8AB06B3702D}" srcOrd="6" destOrd="0" presId="urn:microsoft.com/office/officeart/2018/2/layout/IconVerticalSolidList"/>
    <dgm:cxn modelId="{DDD476C4-BAD6-41EE-8007-B0A4D3343772}" type="presParOf" srcId="{EF1EBB3D-14A9-4523-B348-E8AB06B3702D}" destId="{27BAFAF6-AB16-4A16-BBF1-F93CE8685180}" srcOrd="0" destOrd="0" presId="urn:microsoft.com/office/officeart/2018/2/layout/IconVerticalSolidList"/>
    <dgm:cxn modelId="{385182B7-C0CD-4DB4-AE64-DED8ABFD0D1D}" type="presParOf" srcId="{EF1EBB3D-14A9-4523-B348-E8AB06B3702D}" destId="{409BE610-6302-42C1-B63C-72FB2EC4E039}" srcOrd="1" destOrd="0" presId="urn:microsoft.com/office/officeart/2018/2/layout/IconVerticalSolidList"/>
    <dgm:cxn modelId="{355BA1AA-4A87-4197-94F6-2504924EC0E8}" type="presParOf" srcId="{EF1EBB3D-14A9-4523-B348-E8AB06B3702D}" destId="{F5AF89E5-EFB4-4CEC-9973-FF122415687F}" srcOrd="2" destOrd="0" presId="urn:microsoft.com/office/officeart/2018/2/layout/IconVerticalSolidList"/>
    <dgm:cxn modelId="{2892AC9C-EA13-4C64-BA46-3260A7E16429}" type="presParOf" srcId="{EF1EBB3D-14A9-4523-B348-E8AB06B3702D}" destId="{9F476CFB-9EA4-4FE6-B91B-D39EC931A95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C766A9-4C8F-4017-B600-C7E888DF11F9}">
      <dsp:nvSpPr>
        <dsp:cNvPr id="0" name=""/>
        <dsp:cNvSpPr/>
      </dsp:nvSpPr>
      <dsp:spPr>
        <a:xfrm>
          <a:off x="66176" y="625"/>
          <a:ext cx="6560460" cy="2000940"/>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a:t>The aim of today’s session is to introduce students to the module. </a:t>
          </a:r>
          <a:endParaRPr lang="en-US" sz="2900" kern="1200"/>
        </a:p>
      </dsp:txBody>
      <dsp:txXfrm>
        <a:off x="66176" y="625"/>
        <a:ext cx="6560460" cy="2000940"/>
      </dsp:txXfrm>
    </dsp:sp>
    <dsp:sp modelId="{EBDA9A3B-E0F3-489E-BDED-89333FAF97FD}">
      <dsp:nvSpPr>
        <dsp:cNvPr id="0" name=""/>
        <dsp:cNvSpPr/>
      </dsp:nvSpPr>
      <dsp:spPr>
        <a:xfrm>
          <a:off x="66176" y="2821623"/>
          <a:ext cx="6560460" cy="2000940"/>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a:t>By the end of today’s session students should be able to demonstrate their understanding of the module, the module content, the assessment and how to read law. </a:t>
          </a:r>
          <a:endParaRPr lang="en-US" sz="2900" kern="1200"/>
        </a:p>
      </dsp:txBody>
      <dsp:txXfrm>
        <a:off x="66176" y="2821623"/>
        <a:ext cx="6560460" cy="20009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57911F-63A4-4A7C-BBE3-63E38FE9738E}">
      <dsp:nvSpPr>
        <dsp:cNvPr id="0" name=""/>
        <dsp:cNvSpPr/>
      </dsp:nvSpPr>
      <dsp:spPr>
        <a:xfrm>
          <a:off x="0" y="2001"/>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3E3F66-F125-4B5C-8929-04F83732BF0E}">
      <dsp:nvSpPr>
        <dsp:cNvPr id="0" name=""/>
        <dsp:cNvSpPr/>
      </dsp:nvSpPr>
      <dsp:spPr>
        <a:xfrm>
          <a:off x="306906" y="230279"/>
          <a:ext cx="558011" cy="5580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456A716-CB71-43EB-8BAD-E9AEA762A085}">
      <dsp:nvSpPr>
        <dsp:cNvPr id="0" name=""/>
        <dsp:cNvSpPr/>
      </dsp:nvSpPr>
      <dsp:spPr>
        <a:xfrm>
          <a:off x="1171823" y="2001"/>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844550">
            <a:lnSpc>
              <a:spcPct val="90000"/>
            </a:lnSpc>
            <a:spcBef>
              <a:spcPct val="0"/>
            </a:spcBef>
            <a:spcAft>
              <a:spcPct val="35000"/>
            </a:spcAft>
            <a:buNone/>
          </a:pPr>
          <a:r>
            <a:rPr lang="en-GB" sz="1900" kern="1200"/>
            <a:t>1. Ensure that you respect others in the class and also the academic staff. </a:t>
          </a:r>
          <a:endParaRPr lang="en-US" sz="1900" kern="1200"/>
        </a:p>
      </dsp:txBody>
      <dsp:txXfrm>
        <a:off x="1171823" y="2001"/>
        <a:ext cx="5520990" cy="1014565"/>
      </dsp:txXfrm>
    </dsp:sp>
    <dsp:sp modelId="{BF6D5EDF-A2E1-4B59-8633-D1CC73ABC091}">
      <dsp:nvSpPr>
        <dsp:cNvPr id="0" name=""/>
        <dsp:cNvSpPr/>
      </dsp:nvSpPr>
      <dsp:spPr>
        <a:xfrm>
          <a:off x="0" y="1270208"/>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CFEBDF-4638-4979-9773-CFE67E08328B}">
      <dsp:nvSpPr>
        <dsp:cNvPr id="0" name=""/>
        <dsp:cNvSpPr/>
      </dsp:nvSpPr>
      <dsp:spPr>
        <a:xfrm>
          <a:off x="306906" y="1498486"/>
          <a:ext cx="558011" cy="5580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1775A4B-0C55-4065-B8EA-0679B6ED802F}">
      <dsp:nvSpPr>
        <dsp:cNvPr id="0" name=""/>
        <dsp:cNvSpPr/>
      </dsp:nvSpPr>
      <dsp:spPr>
        <a:xfrm>
          <a:off x="1171823" y="1270208"/>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844550">
            <a:lnSpc>
              <a:spcPct val="90000"/>
            </a:lnSpc>
            <a:spcBef>
              <a:spcPct val="0"/>
            </a:spcBef>
            <a:spcAft>
              <a:spcPct val="35000"/>
            </a:spcAft>
            <a:buNone/>
          </a:pPr>
          <a:r>
            <a:rPr lang="en-GB" sz="1900" kern="1200"/>
            <a:t>2. Ensure that you engage in discussions. </a:t>
          </a:r>
          <a:endParaRPr lang="en-US" sz="1900" kern="1200"/>
        </a:p>
      </dsp:txBody>
      <dsp:txXfrm>
        <a:off x="1171823" y="1270208"/>
        <a:ext cx="5520990" cy="1014565"/>
      </dsp:txXfrm>
    </dsp:sp>
    <dsp:sp modelId="{BAC932BC-482F-4613-A9F4-02FD96F72CC2}">
      <dsp:nvSpPr>
        <dsp:cNvPr id="0" name=""/>
        <dsp:cNvSpPr/>
      </dsp:nvSpPr>
      <dsp:spPr>
        <a:xfrm>
          <a:off x="0" y="2538415"/>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77BD49-3314-40F4-A523-47905D936554}">
      <dsp:nvSpPr>
        <dsp:cNvPr id="0" name=""/>
        <dsp:cNvSpPr/>
      </dsp:nvSpPr>
      <dsp:spPr>
        <a:xfrm>
          <a:off x="306906" y="2766692"/>
          <a:ext cx="558011" cy="5580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0C319BB-F92F-4F16-9481-8657D9466F5C}">
      <dsp:nvSpPr>
        <dsp:cNvPr id="0" name=""/>
        <dsp:cNvSpPr/>
      </dsp:nvSpPr>
      <dsp:spPr>
        <a:xfrm>
          <a:off x="1171823" y="2538415"/>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844550">
            <a:lnSpc>
              <a:spcPct val="90000"/>
            </a:lnSpc>
            <a:spcBef>
              <a:spcPct val="0"/>
            </a:spcBef>
            <a:spcAft>
              <a:spcPct val="35000"/>
            </a:spcAft>
            <a:buNone/>
          </a:pPr>
          <a:r>
            <a:rPr lang="en-GB" sz="1900" kern="1200"/>
            <a:t>3. If something does not make sense please say – I cannot help if I do not know that you are struggling. </a:t>
          </a:r>
          <a:endParaRPr lang="en-US" sz="1900" kern="1200"/>
        </a:p>
      </dsp:txBody>
      <dsp:txXfrm>
        <a:off x="1171823" y="2538415"/>
        <a:ext cx="5520990" cy="1014565"/>
      </dsp:txXfrm>
    </dsp:sp>
    <dsp:sp modelId="{271F75DA-B620-43FF-BFF8-52A6CAD1FD44}">
      <dsp:nvSpPr>
        <dsp:cNvPr id="0" name=""/>
        <dsp:cNvSpPr/>
      </dsp:nvSpPr>
      <dsp:spPr>
        <a:xfrm>
          <a:off x="0" y="3806622"/>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005E13-FB56-44CD-A81D-B3259786A2A2}">
      <dsp:nvSpPr>
        <dsp:cNvPr id="0" name=""/>
        <dsp:cNvSpPr/>
      </dsp:nvSpPr>
      <dsp:spPr>
        <a:xfrm>
          <a:off x="306906" y="4034899"/>
          <a:ext cx="558011" cy="5580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749FBA2-6B53-4371-B31F-270A78278794}">
      <dsp:nvSpPr>
        <dsp:cNvPr id="0" name=""/>
        <dsp:cNvSpPr/>
      </dsp:nvSpPr>
      <dsp:spPr>
        <a:xfrm>
          <a:off x="1171823" y="3806622"/>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844550">
            <a:lnSpc>
              <a:spcPct val="90000"/>
            </a:lnSpc>
            <a:spcBef>
              <a:spcPct val="0"/>
            </a:spcBef>
            <a:spcAft>
              <a:spcPct val="35000"/>
            </a:spcAft>
            <a:buNone/>
          </a:pPr>
          <a:r>
            <a:rPr lang="en-GB" sz="1900" kern="1200"/>
            <a:t>4. If at the end of the session, you stay on the call and do not respond when asked if you have any questions, you will be marked as absent. </a:t>
          </a:r>
          <a:endParaRPr lang="en-US" sz="1900" kern="1200"/>
        </a:p>
      </dsp:txBody>
      <dsp:txXfrm>
        <a:off x="1171823" y="3806622"/>
        <a:ext cx="5520990" cy="10145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B91311-6374-4991-9DF4-207749E53B66}">
      <dsp:nvSpPr>
        <dsp:cNvPr id="0" name=""/>
        <dsp:cNvSpPr/>
      </dsp:nvSpPr>
      <dsp:spPr>
        <a:xfrm>
          <a:off x="0" y="1698"/>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27640D-7F33-4D24-8B8E-78A995153F05}">
      <dsp:nvSpPr>
        <dsp:cNvPr id="0" name=""/>
        <dsp:cNvSpPr/>
      </dsp:nvSpPr>
      <dsp:spPr>
        <a:xfrm>
          <a:off x="260473" y="195439"/>
          <a:ext cx="473588" cy="4735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8719FE6-4003-4676-ABF6-197950110199}">
      <dsp:nvSpPr>
        <dsp:cNvPr id="0" name=""/>
        <dsp:cNvSpPr/>
      </dsp:nvSpPr>
      <dsp:spPr>
        <a:xfrm>
          <a:off x="994536" y="1698"/>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90000"/>
            </a:lnSpc>
            <a:spcBef>
              <a:spcPct val="0"/>
            </a:spcBef>
            <a:spcAft>
              <a:spcPct val="35000"/>
            </a:spcAft>
            <a:buNone/>
          </a:pPr>
          <a:r>
            <a:rPr lang="en-GB" sz="2200" kern="1200"/>
            <a:t>1 Assessment. </a:t>
          </a:r>
          <a:endParaRPr lang="en-US" sz="2200" kern="1200"/>
        </a:p>
      </dsp:txBody>
      <dsp:txXfrm>
        <a:off x="994536" y="1698"/>
        <a:ext cx="8623596" cy="861070"/>
      </dsp:txXfrm>
    </dsp:sp>
    <dsp:sp modelId="{010C52B0-512F-4027-95BD-E3BB2812BE18}">
      <dsp:nvSpPr>
        <dsp:cNvPr id="0" name=""/>
        <dsp:cNvSpPr/>
      </dsp:nvSpPr>
      <dsp:spPr>
        <a:xfrm>
          <a:off x="0" y="1078036"/>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BC0FAA-11DC-4C6B-9F3B-97C075FCCB39}">
      <dsp:nvSpPr>
        <dsp:cNvPr id="0" name=""/>
        <dsp:cNvSpPr/>
      </dsp:nvSpPr>
      <dsp:spPr>
        <a:xfrm>
          <a:off x="260473" y="1271777"/>
          <a:ext cx="473588" cy="4735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A87ADE8-0146-4C46-8764-D3AC9D852372}">
      <dsp:nvSpPr>
        <dsp:cNvPr id="0" name=""/>
        <dsp:cNvSpPr/>
      </dsp:nvSpPr>
      <dsp:spPr>
        <a:xfrm>
          <a:off x="994536" y="1078036"/>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90000"/>
            </a:lnSpc>
            <a:spcBef>
              <a:spcPct val="0"/>
            </a:spcBef>
            <a:spcAft>
              <a:spcPct val="35000"/>
            </a:spcAft>
            <a:buNone/>
          </a:pPr>
          <a:r>
            <a:rPr lang="en-GB" sz="2200" kern="1200"/>
            <a:t>Coursework. </a:t>
          </a:r>
          <a:endParaRPr lang="en-US" sz="2200" kern="1200"/>
        </a:p>
      </dsp:txBody>
      <dsp:txXfrm>
        <a:off x="994536" y="1078036"/>
        <a:ext cx="8623596" cy="861070"/>
      </dsp:txXfrm>
    </dsp:sp>
    <dsp:sp modelId="{49DE9EA1-C529-48E4-A455-ACF1D144331E}">
      <dsp:nvSpPr>
        <dsp:cNvPr id="0" name=""/>
        <dsp:cNvSpPr/>
      </dsp:nvSpPr>
      <dsp:spPr>
        <a:xfrm>
          <a:off x="0" y="2154374"/>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A97A67-CBD3-4F17-80CC-B3304B5B8D13}">
      <dsp:nvSpPr>
        <dsp:cNvPr id="0" name=""/>
        <dsp:cNvSpPr/>
      </dsp:nvSpPr>
      <dsp:spPr>
        <a:xfrm>
          <a:off x="260473" y="2348115"/>
          <a:ext cx="473588" cy="4735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4668AB-498D-4B18-A035-43A09DE6F6CE}">
      <dsp:nvSpPr>
        <dsp:cNvPr id="0" name=""/>
        <dsp:cNvSpPr/>
      </dsp:nvSpPr>
      <dsp:spPr>
        <a:xfrm>
          <a:off x="994536" y="2154374"/>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90000"/>
            </a:lnSpc>
            <a:spcBef>
              <a:spcPct val="0"/>
            </a:spcBef>
            <a:spcAft>
              <a:spcPct val="35000"/>
            </a:spcAft>
            <a:buNone/>
          </a:pPr>
          <a:r>
            <a:rPr lang="en-GB" sz="2200" kern="1200"/>
            <a:t>Consists of several questions which also relate to your practice. </a:t>
          </a:r>
          <a:endParaRPr lang="en-US" sz="2200" kern="1200"/>
        </a:p>
      </dsp:txBody>
      <dsp:txXfrm>
        <a:off x="994536" y="2154374"/>
        <a:ext cx="8623596" cy="861070"/>
      </dsp:txXfrm>
    </dsp:sp>
    <dsp:sp modelId="{BD3E79F9-6959-4203-AFC1-B504FA6308F3}">
      <dsp:nvSpPr>
        <dsp:cNvPr id="0" name=""/>
        <dsp:cNvSpPr/>
      </dsp:nvSpPr>
      <dsp:spPr>
        <a:xfrm>
          <a:off x="0" y="3230712"/>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294BBD-0FC0-4D08-B006-833D160338F6}">
      <dsp:nvSpPr>
        <dsp:cNvPr id="0" name=""/>
        <dsp:cNvSpPr/>
      </dsp:nvSpPr>
      <dsp:spPr>
        <a:xfrm>
          <a:off x="260473" y="3424453"/>
          <a:ext cx="473588" cy="4735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7D34256-8520-488C-87C9-1F1A652030C7}">
      <dsp:nvSpPr>
        <dsp:cNvPr id="0" name=""/>
        <dsp:cNvSpPr/>
      </dsp:nvSpPr>
      <dsp:spPr>
        <a:xfrm>
          <a:off x="994536" y="3230712"/>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90000"/>
            </a:lnSpc>
            <a:spcBef>
              <a:spcPct val="0"/>
            </a:spcBef>
            <a:spcAft>
              <a:spcPct val="35000"/>
            </a:spcAft>
            <a:buNone/>
          </a:pPr>
          <a:r>
            <a:rPr lang="en-GB" sz="2200" kern="1200"/>
            <a:t>Let’s take a look; </a:t>
          </a:r>
          <a:endParaRPr lang="en-US" sz="2200" kern="1200"/>
        </a:p>
      </dsp:txBody>
      <dsp:txXfrm>
        <a:off x="994536" y="3230712"/>
        <a:ext cx="8623596" cy="8610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AF4B64-4D4E-4A40-A3AB-3E91ACA3E085}">
      <dsp:nvSpPr>
        <dsp:cNvPr id="0" name=""/>
        <dsp:cNvSpPr/>
      </dsp:nvSpPr>
      <dsp:spPr>
        <a:xfrm>
          <a:off x="99728" y="498833"/>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0AFB6A-77EF-49A6-BA8C-1B4F888875FB}">
      <dsp:nvSpPr>
        <dsp:cNvPr id="0" name=""/>
        <dsp:cNvSpPr/>
      </dsp:nvSpPr>
      <dsp:spPr>
        <a:xfrm>
          <a:off x="333182" y="732287"/>
          <a:ext cx="644778" cy="6447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20C54A-74BE-495C-B8D4-8BF820BD9637}">
      <dsp:nvSpPr>
        <dsp:cNvPr id="0" name=""/>
        <dsp:cNvSpPr/>
      </dsp:nvSpPr>
      <dsp:spPr>
        <a:xfrm>
          <a:off x="1449634" y="498833"/>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Due Date</a:t>
          </a:r>
          <a:endParaRPr lang="en-US" sz="2400" kern="1200" dirty="0"/>
        </a:p>
      </dsp:txBody>
      <dsp:txXfrm>
        <a:off x="1449634" y="498833"/>
        <a:ext cx="2620406" cy="1111687"/>
      </dsp:txXfrm>
    </dsp:sp>
    <dsp:sp modelId="{1D6BEF71-3A3C-4ECD-9728-7CEE1155ADEE}">
      <dsp:nvSpPr>
        <dsp:cNvPr id="0" name=""/>
        <dsp:cNvSpPr/>
      </dsp:nvSpPr>
      <dsp:spPr>
        <a:xfrm>
          <a:off x="4526626" y="498833"/>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F2E7F7-492E-415D-A2AB-7B7BE1E37236}">
      <dsp:nvSpPr>
        <dsp:cNvPr id="0" name=""/>
        <dsp:cNvSpPr/>
      </dsp:nvSpPr>
      <dsp:spPr>
        <a:xfrm>
          <a:off x="4760081" y="732287"/>
          <a:ext cx="644778" cy="6447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E2985F-675D-4758-9962-8A91D3D39D3D}">
      <dsp:nvSpPr>
        <dsp:cNvPr id="0" name=""/>
        <dsp:cNvSpPr/>
      </dsp:nvSpPr>
      <dsp:spPr>
        <a:xfrm>
          <a:off x="5876533" y="498833"/>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Draft deadline is the 5</a:t>
          </a:r>
          <a:r>
            <a:rPr lang="en-GB" sz="2400" kern="1200" baseline="30000"/>
            <a:t>th</a:t>
          </a:r>
          <a:r>
            <a:rPr lang="en-GB" sz="2400" kern="1200"/>
            <a:t> of June 2026 at 1pm. </a:t>
          </a:r>
          <a:endParaRPr lang="en-US" sz="2400" kern="1200" dirty="0"/>
        </a:p>
      </dsp:txBody>
      <dsp:txXfrm>
        <a:off x="5876533" y="498833"/>
        <a:ext cx="2620406" cy="1111687"/>
      </dsp:txXfrm>
    </dsp:sp>
    <dsp:sp modelId="{40E77824-B80C-447A-AB80-17DB55C7E349}">
      <dsp:nvSpPr>
        <dsp:cNvPr id="0" name=""/>
        <dsp:cNvSpPr/>
      </dsp:nvSpPr>
      <dsp:spPr>
        <a:xfrm>
          <a:off x="99728" y="2270252"/>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DB327C-299E-4CFF-BDC0-A809A2071828}">
      <dsp:nvSpPr>
        <dsp:cNvPr id="0" name=""/>
        <dsp:cNvSpPr/>
      </dsp:nvSpPr>
      <dsp:spPr>
        <a:xfrm>
          <a:off x="333182" y="2503706"/>
          <a:ext cx="644778" cy="6447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F6FC5B-31CF-4144-AA33-502FA8F73CF5}">
      <dsp:nvSpPr>
        <dsp:cNvPr id="0" name=""/>
        <dsp:cNvSpPr/>
      </dsp:nvSpPr>
      <dsp:spPr>
        <a:xfrm>
          <a:off x="1449634" y="2270252"/>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Our last session will be a draft session. </a:t>
          </a:r>
          <a:endParaRPr lang="en-US" sz="2400" kern="1200"/>
        </a:p>
      </dsp:txBody>
      <dsp:txXfrm>
        <a:off x="1449634" y="2270252"/>
        <a:ext cx="2620406" cy="1111687"/>
      </dsp:txXfrm>
    </dsp:sp>
    <dsp:sp modelId="{20166DFC-AEA3-4360-853B-E6C830C5DAEC}">
      <dsp:nvSpPr>
        <dsp:cNvPr id="0" name=""/>
        <dsp:cNvSpPr/>
      </dsp:nvSpPr>
      <dsp:spPr>
        <a:xfrm>
          <a:off x="4526626" y="2270252"/>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EA885E-CBB3-4E71-9A6E-5204D966B343}">
      <dsp:nvSpPr>
        <dsp:cNvPr id="0" name=""/>
        <dsp:cNvSpPr/>
      </dsp:nvSpPr>
      <dsp:spPr>
        <a:xfrm>
          <a:off x="4760081" y="2503706"/>
          <a:ext cx="644778" cy="6447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06D19C-0AD5-4E10-ADA6-D9D1E900AC65}">
      <dsp:nvSpPr>
        <dsp:cNvPr id="0" name=""/>
        <dsp:cNvSpPr/>
      </dsp:nvSpPr>
      <dsp:spPr>
        <a:xfrm>
          <a:off x="5876533" y="2270252"/>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Via appointment only. </a:t>
          </a:r>
          <a:endParaRPr lang="en-US" sz="2400" kern="1200"/>
        </a:p>
      </dsp:txBody>
      <dsp:txXfrm>
        <a:off x="5876533" y="2270252"/>
        <a:ext cx="2620406" cy="11116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72AD7F-DEF0-447B-AFA5-56914D30A02C}">
      <dsp:nvSpPr>
        <dsp:cNvPr id="0" name=""/>
        <dsp:cNvSpPr/>
      </dsp:nvSpPr>
      <dsp:spPr>
        <a:xfrm>
          <a:off x="99728" y="498833"/>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EF10C6-E0EA-40DF-8113-E40EB4371842}">
      <dsp:nvSpPr>
        <dsp:cNvPr id="0" name=""/>
        <dsp:cNvSpPr/>
      </dsp:nvSpPr>
      <dsp:spPr>
        <a:xfrm>
          <a:off x="333182" y="732287"/>
          <a:ext cx="644778" cy="6447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1EC90C-F766-402B-A866-852B1D30A194}">
      <dsp:nvSpPr>
        <dsp:cNvPr id="0" name=""/>
        <dsp:cNvSpPr/>
      </dsp:nvSpPr>
      <dsp:spPr>
        <a:xfrm>
          <a:off x="1449634" y="498833"/>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Rules that govern our society. </a:t>
          </a:r>
          <a:endParaRPr lang="en-US" sz="2000" kern="1200"/>
        </a:p>
      </dsp:txBody>
      <dsp:txXfrm>
        <a:off x="1449634" y="498833"/>
        <a:ext cx="2620406" cy="1111687"/>
      </dsp:txXfrm>
    </dsp:sp>
    <dsp:sp modelId="{AC7F29FC-F428-44CA-8528-453B7364F626}">
      <dsp:nvSpPr>
        <dsp:cNvPr id="0" name=""/>
        <dsp:cNvSpPr/>
      </dsp:nvSpPr>
      <dsp:spPr>
        <a:xfrm>
          <a:off x="4526626" y="498833"/>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DD6845-61F8-4889-9E30-A66E4ACAB82A}">
      <dsp:nvSpPr>
        <dsp:cNvPr id="0" name=""/>
        <dsp:cNvSpPr/>
      </dsp:nvSpPr>
      <dsp:spPr>
        <a:xfrm>
          <a:off x="4760081" y="732287"/>
          <a:ext cx="644778" cy="6447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B0FA3E-B544-4D70-9868-390989B33E2A}">
      <dsp:nvSpPr>
        <dsp:cNvPr id="0" name=""/>
        <dsp:cNvSpPr/>
      </dsp:nvSpPr>
      <dsp:spPr>
        <a:xfrm>
          <a:off x="5876533" y="498833"/>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Number of different types. </a:t>
          </a:r>
          <a:endParaRPr lang="en-US" sz="2000" kern="1200"/>
        </a:p>
      </dsp:txBody>
      <dsp:txXfrm>
        <a:off x="5876533" y="498833"/>
        <a:ext cx="2620406" cy="1111687"/>
      </dsp:txXfrm>
    </dsp:sp>
    <dsp:sp modelId="{FE4322B4-F198-4C87-965D-80DE58FC505A}">
      <dsp:nvSpPr>
        <dsp:cNvPr id="0" name=""/>
        <dsp:cNvSpPr/>
      </dsp:nvSpPr>
      <dsp:spPr>
        <a:xfrm>
          <a:off x="99728" y="2270252"/>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E1D83A-C0FF-4D8A-AD4C-5F5C58075069}">
      <dsp:nvSpPr>
        <dsp:cNvPr id="0" name=""/>
        <dsp:cNvSpPr/>
      </dsp:nvSpPr>
      <dsp:spPr>
        <a:xfrm>
          <a:off x="333182" y="2503706"/>
          <a:ext cx="644778" cy="6447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F6973B-AE5E-45A1-8268-5CC8B95994A4}">
      <dsp:nvSpPr>
        <dsp:cNvPr id="0" name=""/>
        <dsp:cNvSpPr/>
      </dsp:nvSpPr>
      <dsp:spPr>
        <a:xfrm>
          <a:off x="1449634" y="2270252"/>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We are going to focus on Primary and Secondary legislation. </a:t>
          </a:r>
          <a:endParaRPr lang="en-US" sz="2000" kern="1200"/>
        </a:p>
      </dsp:txBody>
      <dsp:txXfrm>
        <a:off x="1449634" y="2270252"/>
        <a:ext cx="2620406" cy="1111687"/>
      </dsp:txXfrm>
    </dsp:sp>
    <dsp:sp modelId="{2B3664E0-EEAF-4D46-8819-0769FEDE114B}">
      <dsp:nvSpPr>
        <dsp:cNvPr id="0" name=""/>
        <dsp:cNvSpPr/>
      </dsp:nvSpPr>
      <dsp:spPr>
        <a:xfrm>
          <a:off x="4526626" y="2270252"/>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2830E9-485C-4EEC-BE0B-847CF5E4AD87}">
      <dsp:nvSpPr>
        <dsp:cNvPr id="0" name=""/>
        <dsp:cNvSpPr/>
      </dsp:nvSpPr>
      <dsp:spPr>
        <a:xfrm>
          <a:off x="4760081" y="2503706"/>
          <a:ext cx="644778" cy="6447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720A8E-573D-44FD-A9DF-8681CB02D74A}">
      <dsp:nvSpPr>
        <dsp:cNvPr id="0" name=""/>
        <dsp:cNvSpPr/>
      </dsp:nvSpPr>
      <dsp:spPr>
        <a:xfrm>
          <a:off x="5876533" y="2270252"/>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What is the difference?</a:t>
          </a:r>
          <a:endParaRPr lang="en-US" sz="2000" kern="1200"/>
        </a:p>
      </dsp:txBody>
      <dsp:txXfrm>
        <a:off x="5876533" y="2270252"/>
        <a:ext cx="2620406" cy="111168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0A763-857F-468C-B02F-5CD4814C2EBB}">
      <dsp:nvSpPr>
        <dsp:cNvPr id="0" name=""/>
        <dsp:cNvSpPr/>
      </dsp:nvSpPr>
      <dsp:spPr>
        <a:xfrm>
          <a:off x="0" y="1610"/>
          <a:ext cx="8596668" cy="81632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A5D04C-4401-41B3-A6F1-291E4D2F6507}">
      <dsp:nvSpPr>
        <dsp:cNvPr id="0" name=""/>
        <dsp:cNvSpPr/>
      </dsp:nvSpPr>
      <dsp:spPr>
        <a:xfrm>
          <a:off x="246938" y="185284"/>
          <a:ext cx="448979" cy="4489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184993-5137-4D0B-8A45-256D801E2823}">
      <dsp:nvSpPr>
        <dsp:cNvPr id="0" name=""/>
        <dsp:cNvSpPr/>
      </dsp:nvSpPr>
      <dsp:spPr>
        <a:xfrm>
          <a:off x="942857" y="1610"/>
          <a:ext cx="7653810"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933450">
            <a:lnSpc>
              <a:spcPct val="100000"/>
            </a:lnSpc>
            <a:spcBef>
              <a:spcPct val="0"/>
            </a:spcBef>
            <a:spcAft>
              <a:spcPct val="35000"/>
            </a:spcAft>
            <a:buNone/>
          </a:pPr>
          <a:r>
            <a:rPr lang="en-GB" sz="2100" kern="1200"/>
            <a:t>Primary legislation is made by parliament. </a:t>
          </a:r>
          <a:endParaRPr lang="en-US" sz="2100" kern="1200"/>
        </a:p>
      </dsp:txBody>
      <dsp:txXfrm>
        <a:off x="942857" y="1610"/>
        <a:ext cx="7653810" cy="816326"/>
      </dsp:txXfrm>
    </dsp:sp>
    <dsp:sp modelId="{DB445DAC-C05C-4E4F-BE39-7660B3807D2C}">
      <dsp:nvSpPr>
        <dsp:cNvPr id="0" name=""/>
        <dsp:cNvSpPr/>
      </dsp:nvSpPr>
      <dsp:spPr>
        <a:xfrm>
          <a:off x="0" y="1022019"/>
          <a:ext cx="8596668" cy="81632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C4C099-1AB1-4345-8068-049E04EA6F60}">
      <dsp:nvSpPr>
        <dsp:cNvPr id="0" name=""/>
        <dsp:cNvSpPr/>
      </dsp:nvSpPr>
      <dsp:spPr>
        <a:xfrm>
          <a:off x="246938" y="1205692"/>
          <a:ext cx="448979" cy="4489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B0E8E7-D3BC-4F49-BEAD-012FA8B7C8A2}">
      <dsp:nvSpPr>
        <dsp:cNvPr id="0" name=""/>
        <dsp:cNvSpPr/>
      </dsp:nvSpPr>
      <dsp:spPr>
        <a:xfrm>
          <a:off x="942857" y="1022019"/>
          <a:ext cx="7653810"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933450">
            <a:lnSpc>
              <a:spcPct val="100000"/>
            </a:lnSpc>
            <a:spcBef>
              <a:spcPct val="0"/>
            </a:spcBef>
            <a:spcAft>
              <a:spcPct val="35000"/>
            </a:spcAft>
            <a:buNone/>
          </a:pPr>
          <a:r>
            <a:rPr lang="en-GB" sz="2100" kern="1200"/>
            <a:t>Cannot be questioned. </a:t>
          </a:r>
          <a:endParaRPr lang="en-US" sz="2100" kern="1200"/>
        </a:p>
      </dsp:txBody>
      <dsp:txXfrm>
        <a:off x="942857" y="1022019"/>
        <a:ext cx="7653810" cy="816326"/>
      </dsp:txXfrm>
    </dsp:sp>
    <dsp:sp modelId="{AA593004-7CD2-4E2C-A7A3-E5914657753B}">
      <dsp:nvSpPr>
        <dsp:cNvPr id="0" name=""/>
        <dsp:cNvSpPr/>
      </dsp:nvSpPr>
      <dsp:spPr>
        <a:xfrm>
          <a:off x="0" y="2042427"/>
          <a:ext cx="8596668" cy="81632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A2DB3C-F879-4660-8C84-BD8016E9FCC0}">
      <dsp:nvSpPr>
        <dsp:cNvPr id="0" name=""/>
        <dsp:cNvSpPr/>
      </dsp:nvSpPr>
      <dsp:spPr>
        <a:xfrm>
          <a:off x="246938" y="2226100"/>
          <a:ext cx="448979" cy="4489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4126C0-8A55-41F8-A948-3C15D7D0A244}">
      <dsp:nvSpPr>
        <dsp:cNvPr id="0" name=""/>
        <dsp:cNvSpPr/>
      </dsp:nvSpPr>
      <dsp:spPr>
        <a:xfrm>
          <a:off x="942857" y="2042427"/>
          <a:ext cx="7653810"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933450">
            <a:lnSpc>
              <a:spcPct val="100000"/>
            </a:lnSpc>
            <a:spcBef>
              <a:spcPct val="0"/>
            </a:spcBef>
            <a:spcAft>
              <a:spcPct val="35000"/>
            </a:spcAft>
            <a:buNone/>
          </a:pPr>
          <a:r>
            <a:rPr lang="en-GB" sz="2100" kern="1200"/>
            <a:t>Secondary legislation is made by government ministers. </a:t>
          </a:r>
          <a:endParaRPr lang="en-US" sz="2100" kern="1200"/>
        </a:p>
      </dsp:txBody>
      <dsp:txXfrm>
        <a:off x="942857" y="2042427"/>
        <a:ext cx="7653810" cy="816326"/>
      </dsp:txXfrm>
    </dsp:sp>
    <dsp:sp modelId="{5FA4D402-C1B3-4F24-8595-74FE1EA36C89}">
      <dsp:nvSpPr>
        <dsp:cNvPr id="0" name=""/>
        <dsp:cNvSpPr/>
      </dsp:nvSpPr>
      <dsp:spPr>
        <a:xfrm>
          <a:off x="0" y="3062835"/>
          <a:ext cx="8596668" cy="81632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CBC414-0707-4649-9B3E-65232C82A9EF}">
      <dsp:nvSpPr>
        <dsp:cNvPr id="0" name=""/>
        <dsp:cNvSpPr/>
      </dsp:nvSpPr>
      <dsp:spPr>
        <a:xfrm>
          <a:off x="246938" y="3246509"/>
          <a:ext cx="448979" cy="4489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A12976-A364-4B1F-A012-82AEFDD961AF}">
      <dsp:nvSpPr>
        <dsp:cNvPr id="0" name=""/>
        <dsp:cNvSpPr/>
      </dsp:nvSpPr>
      <dsp:spPr>
        <a:xfrm>
          <a:off x="942857" y="3062835"/>
          <a:ext cx="7653810"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933450">
            <a:lnSpc>
              <a:spcPct val="100000"/>
            </a:lnSpc>
            <a:spcBef>
              <a:spcPct val="0"/>
            </a:spcBef>
            <a:spcAft>
              <a:spcPct val="35000"/>
            </a:spcAft>
            <a:buNone/>
          </a:pPr>
          <a:r>
            <a:rPr lang="en-GB" sz="2100" kern="1200"/>
            <a:t>It can be questioned through processes such as Judicial review. </a:t>
          </a:r>
          <a:endParaRPr lang="en-US" sz="2100" kern="1200"/>
        </a:p>
      </dsp:txBody>
      <dsp:txXfrm>
        <a:off x="942857" y="3062835"/>
        <a:ext cx="7653810" cy="81632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0939E9-2107-4652-9CD0-EEE0BB31E9DB}">
      <dsp:nvSpPr>
        <dsp:cNvPr id="0" name=""/>
        <dsp:cNvSpPr/>
      </dsp:nvSpPr>
      <dsp:spPr>
        <a:xfrm>
          <a:off x="99728" y="498833"/>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E5CD68-C1EB-4462-9F24-45A6F911746C}">
      <dsp:nvSpPr>
        <dsp:cNvPr id="0" name=""/>
        <dsp:cNvSpPr/>
      </dsp:nvSpPr>
      <dsp:spPr>
        <a:xfrm>
          <a:off x="333182" y="732287"/>
          <a:ext cx="644778" cy="6447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4453BA-6056-48DD-872F-C2D07A8AD2C7}">
      <dsp:nvSpPr>
        <dsp:cNvPr id="0" name=""/>
        <dsp:cNvSpPr/>
      </dsp:nvSpPr>
      <dsp:spPr>
        <a:xfrm>
          <a:off x="1449634" y="498833"/>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Known as delegated/subordinate legislation. </a:t>
          </a:r>
          <a:endParaRPr lang="en-US" sz="2000" kern="1200"/>
        </a:p>
      </dsp:txBody>
      <dsp:txXfrm>
        <a:off x="1449634" y="498833"/>
        <a:ext cx="2620406" cy="1111687"/>
      </dsp:txXfrm>
    </dsp:sp>
    <dsp:sp modelId="{499AE689-AF1F-44C7-8727-2EEC1D8EB456}">
      <dsp:nvSpPr>
        <dsp:cNvPr id="0" name=""/>
        <dsp:cNvSpPr/>
      </dsp:nvSpPr>
      <dsp:spPr>
        <a:xfrm>
          <a:off x="4526626" y="498833"/>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653A85-E75A-45CD-858A-393A9146C1BF}">
      <dsp:nvSpPr>
        <dsp:cNvPr id="0" name=""/>
        <dsp:cNvSpPr/>
      </dsp:nvSpPr>
      <dsp:spPr>
        <a:xfrm>
          <a:off x="4760081" y="732287"/>
          <a:ext cx="644778" cy="6447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BB783E-AAA4-4B35-A242-D604B04625AA}">
      <dsp:nvSpPr>
        <dsp:cNvPr id="0" name=""/>
        <dsp:cNvSpPr/>
      </dsp:nvSpPr>
      <dsp:spPr>
        <a:xfrm>
          <a:off x="5876533" y="498833"/>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Made by Government ministers/Judges. </a:t>
          </a:r>
          <a:endParaRPr lang="en-US" sz="2000" kern="1200"/>
        </a:p>
      </dsp:txBody>
      <dsp:txXfrm>
        <a:off x="5876533" y="498833"/>
        <a:ext cx="2620406" cy="1111687"/>
      </dsp:txXfrm>
    </dsp:sp>
    <dsp:sp modelId="{57136927-C444-4B6E-BE76-6D58F33FCAED}">
      <dsp:nvSpPr>
        <dsp:cNvPr id="0" name=""/>
        <dsp:cNvSpPr/>
      </dsp:nvSpPr>
      <dsp:spPr>
        <a:xfrm>
          <a:off x="99728" y="2270252"/>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763313-010C-40AA-BE22-6AFC2A180275}">
      <dsp:nvSpPr>
        <dsp:cNvPr id="0" name=""/>
        <dsp:cNvSpPr/>
      </dsp:nvSpPr>
      <dsp:spPr>
        <a:xfrm>
          <a:off x="333182" y="2503706"/>
          <a:ext cx="644778" cy="6447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30B0DF-5C0D-44FA-B59C-68A71D4E5B27}">
      <dsp:nvSpPr>
        <dsp:cNvPr id="0" name=""/>
        <dsp:cNvSpPr/>
      </dsp:nvSpPr>
      <dsp:spPr>
        <a:xfrm>
          <a:off x="1449634" y="2270252"/>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Devolution. </a:t>
          </a:r>
          <a:endParaRPr lang="en-US" sz="2000" kern="1200"/>
        </a:p>
      </dsp:txBody>
      <dsp:txXfrm>
        <a:off x="1449634" y="2270252"/>
        <a:ext cx="2620406" cy="1111687"/>
      </dsp:txXfrm>
    </dsp:sp>
    <dsp:sp modelId="{8AB8A43E-B377-4423-9163-2E79D8B509C2}">
      <dsp:nvSpPr>
        <dsp:cNvPr id="0" name=""/>
        <dsp:cNvSpPr/>
      </dsp:nvSpPr>
      <dsp:spPr>
        <a:xfrm>
          <a:off x="4526626" y="2270252"/>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C36CB4-5BC7-4C8D-9D0D-7E6C2A231B95}">
      <dsp:nvSpPr>
        <dsp:cNvPr id="0" name=""/>
        <dsp:cNvSpPr/>
      </dsp:nvSpPr>
      <dsp:spPr>
        <a:xfrm>
          <a:off x="4760081" y="2503706"/>
          <a:ext cx="644778" cy="6447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A755D8-9B9D-4234-9F19-85476566B1AB}">
      <dsp:nvSpPr>
        <dsp:cNvPr id="0" name=""/>
        <dsp:cNvSpPr/>
      </dsp:nvSpPr>
      <dsp:spPr>
        <a:xfrm>
          <a:off x="5876533" y="2270252"/>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Covid – 19 regulations.</a:t>
          </a:r>
          <a:endParaRPr lang="en-US" sz="2000" kern="1200"/>
        </a:p>
      </dsp:txBody>
      <dsp:txXfrm>
        <a:off x="5876533" y="2270252"/>
        <a:ext cx="2620406" cy="111168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B001F0-63B3-4D7A-AB53-8FE59D8E0226}">
      <dsp:nvSpPr>
        <dsp:cNvPr id="0" name=""/>
        <dsp:cNvSpPr/>
      </dsp:nvSpPr>
      <dsp:spPr>
        <a:xfrm>
          <a:off x="0" y="473"/>
          <a:ext cx="8596668" cy="11085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74C275-B6B6-412B-A6F9-8CAD29EC8409}">
      <dsp:nvSpPr>
        <dsp:cNvPr id="0" name=""/>
        <dsp:cNvSpPr/>
      </dsp:nvSpPr>
      <dsp:spPr>
        <a:xfrm>
          <a:off x="335327" y="249891"/>
          <a:ext cx="609686" cy="6096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AC77A8-3C13-4CE2-A5E6-C1EBB184E55D}">
      <dsp:nvSpPr>
        <dsp:cNvPr id="0" name=""/>
        <dsp:cNvSpPr/>
      </dsp:nvSpPr>
      <dsp:spPr>
        <a:xfrm>
          <a:off x="1280342" y="473"/>
          <a:ext cx="7316325" cy="1108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319" tIns="117319" rIns="117319" bIns="117319" numCol="1" spcCol="1270" anchor="ctr" anchorCtr="0">
          <a:noAutofit/>
        </a:bodyPr>
        <a:lstStyle/>
        <a:p>
          <a:pPr marL="0" lvl="0" indent="0" algn="l" defTabSz="1111250">
            <a:lnSpc>
              <a:spcPct val="100000"/>
            </a:lnSpc>
            <a:spcBef>
              <a:spcPct val="0"/>
            </a:spcBef>
            <a:spcAft>
              <a:spcPct val="35000"/>
            </a:spcAft>
            <a:buNone/>
          </a:pPr>
          <a:r>
            <a:rPr lang="en-GB" sz="2500" kern="1200"/>
            <a:t>Research platform where you can research the law, cases and much more. </a:t>
          </a:r>
          <a:endParaRPr lang="en-US" sz="2500" kern="1200"/>
        </a:p>
      </dsp:txBody>
      <dsp:txXfrm>
        <a:off x="1280342" y="473"/>
        <a:ext cx="7316325" cy="1108521"/>
      </dsp:txXfrm>
    </dsp:sp>
    <dsp:sp modelId="{6D2755B7-C635-4630-B3B2-BA1506F0FE98}">
      <dsp:nvSpPr>
        <dsp:cNvPr id="0" name=""/>
        <dsp:cNvSpPr/>
      </dsp:nvSpPr>
      <dsp:spPr>
        <a:xfrm>
          <a:off x="0" y="1386125"/>
          <a:ext cx="8596668" cy="11085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F633A4-05BA-476C-B8FC-ABD50B4B4556}">
      <dsp:nvSpPr>
        <dsp:cNvPr id="0" name=""/>
        <dsp:cNvSpPr/>
      </dsp:nvSpPr>
      <dsp:spPr>
        <a:xfrm>
          <a:off x="335327" y="1635543"/>
          <a:ext cx="609686" cy="6096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94B13B-31CB-4BB5-9DAD-B64041C3607C}">
      <dsp:nvSpPr>
        <dsp:cNvPr id="0" name=""/>
        <dsp:cNvSpPr/>
      </dsp:nvSpPr>
      <dsp:spPr>
        <a:xfrm>
          <a:off x="1280342" y="1386125"/>
          <a:ext cx="7316325" cy="1108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319" tIns="117319" rIns="117319" bIns="117319" numCol="1" spcCol="1270" anchor="ctr" anchorCtr="0">
          <a:noAutofit/>
        </a:bodyPr>
        <a:lstStyle/>
        <a:p>
          <a:pPr marL="0" lvl="0" indent="0" algn="l" defTabSz="1111250">
            <a:lnSpc>
              <a:spcPct val="100000"/>
            </a:lnSpc>
            <a:spcBef>
              <a:spcPct val="0"/>
            </a:spcBef>
            <a:spcAft>
              <a:spcPct val="35000"/>
            </a:spcAft>
            <a:buNone/>
          </a:pPr>
          <a:r>
            <a:rPr lang="en-GB" sz="2500" kern="1200"/>
            <a:t>You can access it through the library. </a:t>
          </a:r>
          <a:endParaRPr lang="en-US" sz="2500" kern="1200"/>
        </a:p>
      </dsp:txBody>
      <dsp:txXfrm>
        <a:off x="1280342" y="1386125"/>
        <a:ext cx="7316325" cy="1108521"/>
      </dsp:txXfrm>
    </dsp:sp>
    <dsp:sp modelId="{99D9AF15-71D3-4124-B941-04947C372527}">
      <dsp:nvSpPr>
        <dsp:cNvPr id="0" name=""/>
        <dsp:cNvSpPr/>
      </dsp:nvSpPr>
      <dsp:spPr>
        <a:xfrm>
          <a:off x="0" y="2771777"/>
          <a:ext cx="8596668" cy="11085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AEB731-2A3E-4160-AC0F-2C9EB36F11A2}">
      <dsp:nvSpPr>
        <dsp:cNvPr id="0" name=""/>
        <dsp:cNvSpPr/>
      </dsp:nvSpPr>
      <dsp:spPr>
        <a:xfrm>
          <a:off x="335327" y="3021195"/>
          <a:ext cx="609686" cy="6096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FD1B0F-DA67-49DE-A8C7-233A58B94C86}">
      <dsp:nvSpPr>
        <dsp:cNvPr id="0" name=""/>
        <dsp:cNvSpPr/>
      </dsp:nvSpPr>
      <dsp:spPr>
        <a:xfrm>
          <a:off x="1280342" y="2771777"/>
          <a:ext cx="7316325" cy="1108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319" tIns="117319" rIns="117319" bIns="117319" numCol="1" spcCol="1270" anchor="ctr" anchorCtr="0">
          <a:noAutofit/>
        </a:bodyPr>
        <a:lstStyle/>
        <a:p>
          <a:pPr marL="0" lvl="0" indent="0" algn="l" defTabSz="1111250">
            <a:lnSpc>
              <a:spcPct val="100000"/>
            </a:lnSpc>
            <a:spcBef>
              <a:spcPct val="0"/>
            </a:spcBef>
            <a:spcAft>
              <a:spcPct val="35000"/>
            </a:spcAft>
            <a:buNone/>
          </a:pPr>
          <a:r>
            <a:rPr lang="en-GB" sz="2500" kern="1200"/>
            <a:t>Let’s do it together; </a:t>
          </a:r>
          <a:endParaRPr lang="en-US" sz="2500" kern="1200"/>
        </a:p>
      </dsp:txBody>
      <dsp:txXfrm>
        <a:off x="1280342" y="2771777"/>
        <a:ext cx="7316325" cy="110852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9EA254-1BDD-4F12-B29F-76A451229A71}">
      <dsp:nvSpPr>
        <dsp:cNvPr id="0" name=""/>
        <dsp:cNvSpPr/>
      </dsp:nvSpPr>
      <dsp:spPr>
        <a:xfrm>
          <a:off x="0" y="1610"/>
          <a:ext cx="8596668" cy="81632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7C0E08-436D-448C-9FAE-AF988F485317}">
      <dsp:nvSpPr>
        <dsp:cNvPr id="0" name=""/>
        <dsp:cNvSpPr/>
      </dsp:nvSpPr>
      <dsp:spPr>
        <a:xfrm>
          <a:off x="246938" y="185284"/>
          <a:ext cx="448979" cy="4489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209D4F-FB25-4819-884E-ED19D4B688C0}">
      <dsp:nvSpPr>
        <dsp:cNvPr id="0" name=""/>
        <dsp:cNvSpPr/>
      </dsp:nvSpPr>
      <dsp:spPr>
        <a:xfrm>
          <a:off x="942857" y="1610"/>
          <a:ext cx="7653810"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800100">
            <a:lnSpc>
              <a:spcPct val="100000"/>
            </a:lnSpc>
            <a:spcBef>
              <a:spcPct val="0"/>
            </a:spcBef>
            <a:spcAft>
              <a:spcPct val="35000"/>
            </a:spcAft>
            <a:buNone/>
          </a:pPr>
          <a:r>
            <a:rPr lang="en-GB" sz="1800" kern="1200"/>
            <a:t>Can use; </a:t>
          </a:r>
          <a:endParaRPr lang="en-US" sz="1800" kern="1200"/>
        </a:p>
      </dsp:txBody>
      <dsp:txXfrm>
        <a:off x="942857" y="1610"/>
        <a:ext cx="7653810" cy="816326"/>
      </dsp:txXfrm>
    </dsp:sp>
    <dsp:sp modelId="{E006FAFF-CA20-4965-9182-C24E459B0BD1}">
      <dsp:nvSpPr>
        <dsp:cNvPr id="0" name=""/>
        <dsp:cNvSpPr/>
      </dsp:nvSpPr>
      <dsp:spPr>
        <a:xfrm>
          <a:off x="0" y="1022019"/>
          <a:ext cx="8596668" cy="81632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B0ACCE-148D-4F6B-8B81-567C1E5AE8AE}">
      <dsp:nvSpPr>
        <dsp:cNvPr id="0" name=""/>
        <dsp:cNvSpPr/>
      </dsp:nvSpPr>
      <dsp:spPr>
        <a:xfrm>
          <a:off x="246938" y="1205692"/>
          <a:ext cx="448979" cy="4489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85C74C-EC01-409D-8CD8-03955EDAA95F}">
      <dsp:nvSpPr>
        <dsp:cNvPr id="0" name=""/>
        <dsp:cNvSpPr/>
      </dsp:nvSpPr>
      <dsp:spPr>
        <a:xfrm>
          <a:off x="942857" y="1022019"/>
          <a:ext cx="7653810"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800100">
            <a:lnSpc>
              <a:spcPct val="100000"/>
            </a:lnSpc>
            <a:spcBef>
              <a:spcPct val="0"/>
            </a:spcBef>
            <a:spcAft>
              <a:spcPct val="35000"/>
            </a:spcAft>
            <a:buNone/>
          </a:pPr>
          <a:r>
            <a:rPr lang="en-GB" sz="1800" kern="1200"/>
            <a:t>1. Lexis Uk </a:t>
          </a:r>
          <a:endParaRPr lang="en-US" sz="1800" kern="1200"/>
        </a:p>
      </dsp:txBody>
      <dsp:txXfrm>
        <a:off x="942857" y="1022019"/>
        <a:ext cx="7653810" cy="816326"/>
      </dsp:txXfrm>
    </dsp:sp>
    <dsp:sp modelId="{16614CBE-35E4-47BD-AE44-8D1CDF4FFFB7}">
      <dsp:nvSpPr>
        <dsp:cNvPr id="0" name=""/>
        <dsp:cNvSpPr/>
      </dsp:nvSpPr>
      <dsp:spPr>
        <a:xfrm>
          <a:off x="0" y="2042427"/>
          <a:ext cx="8596668" cy="81632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6C141A-2E28-4545-97FD-CE328318AF69}">
      <dsp:nvSpPr>
        <dsp:cNvPr id="0" name=""/>
        <dsp:cNvSpPr/>
      </dsp:nvSpPr>
      <dsp:spPr>
        <a:xfrm>
          <a:off x="246938" y="2226100"/>
          <a:ext cx="448979" cy="4489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8E8250-5EA4-4EC1-ABC7-6D11CD110762}">
      <dsp:nvSpPr>
        <dsp:cNvPr id="0" name=""/>
        <dsp:cNvSpPr/>
      </dsp:nvSpPr>
      <dsp:spPr>
        <a:xfrm>
          <a:off x="942857" y="2042427"/>
          <a:ext cx="7653810"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800100">
            <a:lnSpc>
              <a:spcPct val="100000"/>
            </a:lnSpc>
            <a:spcBef>
              <a:spcPct val="0"/>
            </a:spcBef>
            <a:spcAft>
              <a:spcPct val="35000"/>
            </a:spcAft>
            <a:buNone/>
          </a:pPr>
          <a:r>
            <a:rPr lang="en-GB" sz="1800" kern="1200" dirty="0"/>
            <a:t>2. Textbooks/ Journals  </a:t>
          </a:r>
          <a:endParaRPr lang="en-US" sz="1800" kern="1200" dirty="0"/>
        </a:p>
      </dsp:txBody>
      <dsp:txXfrm>
        <a:off x="942857" y="2042427"/>
        <a:ext cx="7653810" cy="816326"/>
      </dsp:txXfrm>
    </dsp:sp>
    <dsp:sp modelId="{47A13D3A-3107-49F1-B346-19FE973D6B0F}">
      <dsp:nvSpPr>
        <dsp:cNvPr id="0" name=""/>
        <dsp:cNvSpPr/>
      </dsp:nvSpPr>
      <dsp:spPr>
        <a:xfrm>
          <a:off x="0" y="3062835"/>
          <a:ext cx="8596668" cy="81632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29D4F5-D518-4CAF-B672-D62AE3A220BA}">
      <dsp:nvSpPr>
        <dsp:cNvPr id="0" name=""/>
        <dsp:cNvSpPr/>
      </dsp:nvSpPr>
      <dsp:spPr>
        <a:xfrm>
          <a:off x="246938" y="3246509"/>
          <a:ext cx="448979" cy="4489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3EAD85-F861-4FB5-85D2-C0A03B08E859}">
      <dsp:nvSpPr>
        <dsp:cNvPr id="0" name=""/>
        <dsp:cNvSpPr/>
      </dsp:nvSpPr>
      <dsp:spPr>
        <a:xfrm>
          <a:off x="942857" y="3062835"/>
          <a:ext cx="7653810"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800100">
            <a:lnSpc>
              <a:spcPct val="100000"/>
            </a:lnSpc>
            <a:spcBef>
              <a:spcPct val="0"/>
            </a:spcBef>
            <a:spcAft>
              <a:spcPct val="35000"/>
            </a:spcAft>
            <a:buNone/>
          </a:pPr>
          <a:r>
            <a:rPr lang="en-GB" sz="1800" kern="1200" dirty="0"/>
            <a:t>3. </a:t>
          </a:r>
          <a:r>
            <a:rPr lang="en-GB" sz="1800" kern="1200" dirty="0" err="1"/>
            <a:t>Baili</a:t>
          </a:r>
          <a:endParaRPr lang="en-GB" sz="1800" kern="1200" dirty="0"/>
        </a:p>
        <a:p>
          <a:pPr marL="0" lvl="0" indent="0" algn="l" defTabSz="800100">
            <a:lnSpc>
              <a:spcPct val="100000"/>
            </a:lnSpc>
            <a:spcBef>
              <a:spcPct val="0"/>
            </a:spcBef>
            <a:spcAft>
              <a:spcPct val="35000"/>
            </a:spcAft>
            <a:buNone/>
          </a:pPr>
          <a:endParaRPr lang="en-GB" sz="1800" kern="1200" dirty="0"/>
        </a:p>
      </dsp:txBody>
      <dsp:txXfrm>
        <a:off x="942857" y="3062835"/>
        <a:ext cx="7653810" cy="81632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AB147B-8568-4CB5-B23A-5665DDC94027}">
      <dsp:nvSpPr>
        <dsp:cNvPr id="0" name=""/>
        <dsp:cNvSpPr/>
      </dsp:nvSpPr>
      <dsp:spPr>
        <a:xfrm>
          <a:off x="0" y="588"/>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0E5605-95F9-4E17-A9C5-FE6A0DB7881C}">
      <dsp:nvSpPr>
        <dsp:cNvPr id="0" name=""/>
        <dsp:cNvSpPr/>
      </dsp:nvSpPr>
      <dsp:spPr>
        <a:xfrm>
          <a:off x="416759" y="310575"/>
          <a:ext cx="757744" cy="7577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4FF7138-7DAC-4CB9-818F-7C8230698F2F}">
      <dsp:nvSpPr>
        <dsp:cNvPr id="0" name=""/>
        <dsp:cNvSpPr/>
      </dsp:nvSpPr>
      <dsp:spPr>
        <a:xfrm>
          <a:off x="1591264" y="588"/>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111250">
            <a:lnSpc>
              <a:spcPct val="90000"/>
            </a:lnSpc>
            <a:spcBef>
              <a:spcPct val="0"/>
            </a:spcBef>
            <a:spcAft>
              <a:spcPct val="35000"/>
            </a:spcAft>
            <a:buNone/>
          </a:pPr>
          <a:r>
            <a:rPr lang="en-GB" sz="2500" kern="1200"/>
            <a:t>Includes ‘’ Oxford University Press – Contract law’’ </a:t>
          </a:r>
          <a:endParaRPr lang="en-US" sz="2500" kern="1200"/>
        </a:p>
      </dsp:txBody>
      <dsp:txXfrm>
        <a:off x="1591264" y="588"/>
        <a:ext cx="5101549" cy="1377717"/>
      </dsp:txXfrm>
    </dsp:sp>
    <dsp:sp modelId="{84B5B0DE-BD18-4844-9016-11B00DB3D613}">
      <dsp:nvSpPr>
        <dsp:cNvPr id="0" name=""/>
        <dsp:cNvSpPr/>
      </dsp:nvSpPr>
      <dsp:spPr>
        <a:xfrm>
          <a:off x="0" y="1722736"/>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40073C-89C8-4E81-A96D-964E402B8305}">
      <dsp:nvSpPr>
        <dsp:cNvPr id="0" name=""/>
        <dsp:cNvSpPr/>
      </dsp:nvSpPr>
      <dsp:spPr>
        <a:xfrm>
          <a:off x="416759" y="2032722"/>
          <a:ext cx="757744" cy="7577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AB1CB6C-043C-4578-A808-A58F01E4DA47}">
      <dsp:nvSpPr>
        <dsp:cNvPr id="0" name=""/>
        <dsp:cNvSpPr/>
      </dsp:nvSpPr>
      <dsp:spPr>
        <a:xfrm>
          <a:off x="1591264" y="1722736"/>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111250">
            <a:lnSpc>
              <a:spcPct val="90000"/>
            </a:lnSpc>
            <a:spcBef>
              <a:spcPct val="0"/>
            </a:spcBef>
            <a:spcAft>
              <a:spcPct val="35000"/>
            </a:spcAft>
            <a:buNone/>
          </a:pPr>
          <a:r>
            <a:rPr lang="en-GB" sz="2500" kern="1200"/>
            <a:t>Includes others that are included in your reading list. </a:t>
          </a:r>
          <a:endParaRPr lang="en-US" sz="2500" kern="1200"/>
        </a:p>
      </dsp:txBody>
      <dsp:txXfrm>
        <a:off x="1591264" y="1722736"/>
        <a:ext cx="5101549" cy="1377717"/>
      </dsp:txXfrm>
    </dsp:sp>
    <dsp:sp modelId="{FB1963CC-D591-4600-81FE-48096A94EF8F}">
      <dsp:nvSpPr>
        <dsp:cNvPr id="0" name=""/>
        <dsp:cNvSpPr/>
      </dsp:nvSpPr>
      <dsp:spPr>
        <a:xfrm>
          <a:off x="0" y="3444883"/>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D1FB9D-9232-4480-AB70-C1F09776F581}">
      <dsp:nvSpPr>
        <dsp:cNvPr id="0" name=""/>
        <dsp:cNvSpPr/>
      </dsp:nvSpPr>
      <dsp:spPr>
        <a:xfrm>
          <a:off x="416759" y="3754869"/>
          <a:ext cx="757744" cy="7577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EEF062A-C3A6-42AE-9CAC-CC1271E334DE}">
      <dsp:nvSpPr>
        <dsp:cNvPr id="0" name=""/>
        <dsp:cNvSpPr/>
      </dsp:nvSpPr>
      <dsp:spPr>
        <a:xfrm>
          <a:off x="1591264" y="3444883"/>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111250">
            <a:lnSpc>
              <a:spcPct val="90000"/>
            </a:lnSpc>
            <a:spcBef>
              <a:spcPct val="0"/>
            </a:spcBef>
            <a:spcAft>
              <a:spcPct val="35000"/>
            </a:spcAft>
            <a:buNone/>
          </a:pPr>
          <a:r>
            <a:rPr lang="en-GB" sz="2500" kern="1200"/>
            <a:t>Utilise the books on your reading list as much as possible. </a:t>
          </a:r>
          <a:endParaRPr lang="en-US" sz="2500" kern="1200"/>
        </a:p>
      </dsp:txBody>
      <dsp:txXfrm>
        <a:off x="1591264" y="3444883"/>
        <a:ext cx="5101549" cy="137771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D65891-06A3-44A7-B57E-62C9E5FFBA67}">
      <dsp:nvSpPr>
        <dsp:cNvPr id="0" name=""/>
        <dsp:cNvSpPr/>
      </dsp:nvSpPr>
      <dsp:spPr>
        <a:xfrm>
          <a:off x="0" y="1045124"/>
          <a:ext cx="2417812" cy="153531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AC9F84-14A2-457A-A141-4EB7C56D9A51}">
      <dsp:nvSpPr>
        <dsp:cNvPr id="0" name=""/>
        <dsp:cNvSpPr/>
      </dsp:nvSpPr>
      <dsp:spPr>
        <a:xfrm>
          <a:off x="268645" y="1300337"/>
          <a:ext cx="2417812" cy="153531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Binding in international law but not in domestic law. </a:t>
          </a:r>
          <a:endParaRPr lang="en-US" sz="1900" kern="1200"/>
        </a:p>
      </dsp:txBody>
      <dsp:txXfrm>
        <a:off x="313613" y="1345305"/>
        <a:ext cx="2327876" cy="1445375"/>
      </dsp:txXfrm>
    </dsp:sp>
    <dsp:sp modelId="{5BD59B11-0004-4943-A818-9BA54EB86F34}">
      <dsp:nvSpPr>
        <dsp:cNvPr id="0" name=""/>
        <dsp:cNvSpPr/>
      </dsp:nvSpPr>
      <dsp:spPr>
        <a:xfrm>
          <a:off x="2955104" y="1045124"/>
          <a:ext cx="2417812" cy="153531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8B21DC-BE8F-4F00-A409-4C1A0FDD00B2}">
      <dsp:nvSpPr>
        <dsp:cNvPr id="0" name=""/>
        <dsp:cNvSpPr/>
      </dsp:nvSpPr>
      <dsp:spPr>
        <a:xfrm>
          <a:off x="3223750" y="1300337"/>
          <a:ext cx="2417812" cy="153531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 key example of this is the European Convention on Human Rights 1950.</a:t>
          </a:r>
          <a:endParaRPr lang="en-US" sz="1900" kern="1200"/>
        </a:p>
      </dsp:txBody>
      <dsp:txXfrm>
        <a:off x="3268718" y="1345305"/>
        <a:ext cx="2327876" cy="1445375"/>
      </dsp:txXfrm>
    </dsp:sp>
    <dsp:sp modelId="{37171193-0BAC-4E8A-895D-F9576D5AE032}">
      <dsp:nvSpPr>
        <dsp:cNvPr id="0" name=""/>
        <dsp:cNvSpPr/>
      </dsp:nvSpPr>
      <dsp:spPr>
        <a:xfrm>
          <a:off x="5910209" y="1045124"/>
          <a:ext cx="2417812" cy="153531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D033BF-1763-4B10-9B18-D50E6A5C25DD}">
      <dsp:nvSpPr>
        <dsp:cNvPr id="0" name=""/>
        <dsp:cNvSpPr/>
      </dsp:nvSpPr>
      <dsp:spPr>
        <a:xfrm>
          <a:off x="6178855" y="1300337"/>
          <a:ext cx="2417812" cy="153531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We utilise it in the Uk. </a:t>
          </a:r>
          <a:endParaRPr lang="en-US" sz="1900" kern="1200"/>
        </a:p>
      </dsp:txBody>
      <dsp:txXfrm>
        <a:off x="6223823" y="1345305"/>
        <a:ext cx="2327876" cy="144537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28DDE7-2E08-4B41-BE13-A6C5E4F4913D}">
      <dsp:nvSpPr>
        <dsp:cNvPr id="0" name=""/>
        <dsp:cNvSpPr/>
      </dsp:nvSpPr>
      <dsp:spPr>
        <a:xfrm>
          <a:off x="2485566" y="865144"/>
          <a:ext cx="539978" cy="91440"/>
        </a:xfrm>
        <a:custGeom>
          <a:avLst/>
          <a:gdLst/>
          <a:ahLst/>
          <a:cxnLst/>
          <a:rect l="0" t="0" r="0" b="0"/>
          <a:pathLst>
            <a:path>
              <a:moveTo>
                <a:pt x="0" y="45720"/>
              </a:moveTo>
              <a:lnTo>
                <a:pt x="539978"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41291" y="908011"/>
        <a:ext cx="28528" cy="5705"/>
      </dsp:txXfrm>
    </dsp:sp>
    <dsp:sp modelId="{BA2A323B-8B98-4110-A098-40FF10EE3D22}">
      <dsp:nvSpPr>
        <dsp:cNvPr id="0" name=""/>
        <dsp:cNvSpPr/>
      </dsp:nvSpPr>
      <dsp:spPr>
        <a:xfrm>
          <a:off x="6590" y="166631"/>
          <a:ext cx="2480776" cy="148846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560" tIns="127599" rIns="121560" bIns="127599" numCol="1" spcCol="1270" anchor="ctr" anchorCtr="0">
          <a:noAutofit/>
        </a:bodyPr>
        <a:lstStyle/>
        <a:p>
          <a:pPr marL="0" lvl="0" indent="0" algn="ctr" defTabSz="844550">
            <a:lnSpc>
              <a:spcPct val="90000"/>
            </a:lnSpc>
            <a:spcBef>
              <a:spcPct val="0"/>
            </a:spcBef>
            <a:spcAft>
              <a:spcPct val="35000"/>
            </a:spcAft>
            <a:buNone/>
          </a:pPr>
          <a:r>
            <a:rPr lang="en-GB" sz="1900" kern="1200"/>
            <a:t>They come in all shapes and forms. </a:t>
          </a:r>
          <a:endParaRPr lang="en-US" sz="1900" kern="1200"/>
        </a:p>
      </dsp:txBody>
      <dsp:txXfrm>
        <a:off x="6590" y="166631"/>
        <a:ext cx="2480776" cy="1488466"/>
      </dsp:txXfrm>
    </dsp:sp>
    <dsp:sp modelId="{2DCF2CF1-B9DA-43C2-821B-FF21B6108430}">
      <dsp:nvSpPr>
        <dsp:cNvPr id="0" name=""/>
        <dsp:cNvSpPr/>
      </dsp:nvSpPr>
      <dsp:spPr>
        <a:xfrm>
          <a:off x="5536922" y="865144"/>
          <a:ext cx="539978" cy="91440"/>
        </a:xfrm>
        <a:custGeom>
          <a:avLst/>
          <a:gdLst/>
          <a:ahLst/>
          <a:cxnLst/>
          <a:rect l="0" t="0" r="0" b="0"/>
          <a:pathLst>
            <a:path>
              <a:moveTo>
                <a:pt x="0" y="45720"/>
              </a:moveTo>
              <a:lnTo>
                <a:pt x="539978"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92647" y="908011"/>
        <a:ext cx="28528" cy="5705"/>
      </dsp:txXfrm>
    </dsp:sp>
    <dsp:sp modelId="{47213430-7B2A-447D-A896-9679B891F529}">
      <dsp:nvSpPr>
        <dsp:cNvPr id="0" name=""/>
        <dsp:cNvSpPr/>
      </dsp:nvSpPr>
      <dsp:spPr>
        <a:xfrm>
          <a:off x="3057945" y="166631"/>
          <a:ext cx="2480776" cy="148846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560" tIns="127599" rIns="121560" bIns="127599" numCol="1" spcCol="1270" anchor="ctr" anchorCtr="0">
          <a:noAutofit/>
        </a:bodyPr>
        <a:lstStyle/>
        <a:p>
          <a:pPr marL="0" lvl="0" indent="0" algn="ctr" defTabSz="844550">
            <a:lnSpc>
              <a:spcPct val="90000"/>
            </a:lnSpc>
            <a:spcBef>
              <a:spcPct val="0"/>
            </a:spcBef>
            <a:spcAft>
              <a:spcPct val="35000"/>
            </a:spcAft>
            <a:buNone/>
          </a:pPr>
          <a:r>
            <a:rPr lang="en-GB" sz="1900" kern="1200"/>
            <a:t>They can be formal and informal. </a:t>
          </a:r>
          <a:endParaRPr lang="en-US" sz="1900" kern="1200"/>
        </a:p>
      </dsp:txBody>
      <dsp:txXfrm>
        <a:off x="3057945" y="166631"/>
        <a:ext cx="2480776" cy="1488466"/>
      </dsp:txXfrm>
    </dsp:sp>
    <dsp:sp modelId="{D673A3F3-8F86-48D8-82C0-D078B2EEFDFE}">
      <dsp:nvSpPr>
        <dsp:cNvPr id="0" name=""/>
        <dsp:cNvSpPr/>
      </dsp:nvSpPr>
      <dsp:spPr>
        <a:xfrm>
          <a:off x="1246978" y="1653297"/>
          <a:ext cx="6102710" cy="539978"/>
        </a:xfrm>
        <a:custGeom>
          <a:avLst/>
          <a:gdLst/>
          <a:ahLst/>
          <a:cxnLst/>
          <a:rect l="0" t="0" r="0" b="0"/>
          <a:pathLst>
            <a:path>
              <a:moveTo>
                <a:pt x="6102710" y="0"/>
              </a:moveTo>
              <a:lnTo>
                <a:pt x="6102710" y="287089"/>
              </a:lnTo>
              <a:lnTo>
                <a:pt x="0" y="287089"/>
              </a:lnTo>
              <a:lnTo>
                <a:pt x="0" y="539978"/>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45100" y="1920433"/>
        <a:ext cx="306466" cy="5705"/>
      </dsp:txXfrm>
    </dsp:sp>
    <dsp:sp modelId="{0277B4D5-C658-4F94-8C57-0DFE8AB3951B}">
      <dsp:nvSpPr>
        <dsp:cNvPr id="0" name=""/>
        <dsp:cNvSpPr/>
      </dsp:nvSpPr>
      <dsp:spPr>
        <a:xfrm>
          <a:off x="6109301" y="166631"/>
          <a:ext cx="2480776" cy="148846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560" tIns="127599" rIns="121560" bIns="127599" numCol="1" spcCol="1270" anchor="ctr" anchorCtr="0">
          <a:noAutofit/>
        </a:bodyPr>
        <a:lstStyle/>
        <a:p>
          <a:pPr marL="0" lvl="0" indent="0" algn="ctr" defTabSz="844550">
            <a:lnSpc>
              <a:spcPct val="90000"/>
            </a:lnSpc>
            <a:spcBef>
              <a:spcPct val="0"/>
            </a:spcBef>
            <a:spcAft>
              <a:spcPct val="35000"/>
            </a:spcAft>
            <a:buNone/>
          </a:pPr>
          <a:r>
            <a:rPr lang="en-GB" sz="1900" kern="1200"/>
            <a:t>They can be long terms or short term. </a:t>
          </a:r>
          <a:endParaRPr lang="en-US" sz="1900" kern="1200"/>
        </a:p>
      </dsp:txBody>
      <dsp:txXfrm>
        <a:off x="6109301" y="166631"/>
        <a:ext cx="2480776" cy="1488466"/>
      </dsp:txXfrm>
    </dsp:sp>
    <dsp:sp modelId="{5085BCCE-533D-49A8-9A7A-6ECCBC6471EA}">
      <dsp:nvSpPr>
        <dsp:cNvPr id="0" name=""/>
        <dsp:cNvSpPr/>
      </dsp:nvSpPr>
      <dsp:spPr>
        <a:xfrm>
          <a:off x="2485566" y="2924188"/>
          <a:ext cx="539978" cy="91440"/>
        </a:xfrm>
        <a:custGeom>
          <a:avLst/>
          <a:gdLst/>
          <a:ahLst/>
          <a:cxnLst/>
          <a:rect l="0" t="0" r="0" b="0"/>
          <a:pathLst>
            <a:path>
              <a:moveTo>
                <a:pt x="0" y="45720"/>
              </a:moveTo>
              <a:lnTo>
                <a:pt x="539978"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41291" y="2967055"/>
        <a:ext cx="28528" cy="5705"/>
      </dsp:txXfrm>
    </dsp:sp>
    <dsp:sp modelId="{54E82C94-C701-4DB6-93FC-7CEEC982B173}">
      <dsp:nvSpPr>
        <dsp:cNvPr id="0" name=""/>
        <dsp:cNvSpPr/>
      </dsp:nvSpPr>
      <dsp:spPr>
        <a:xfrm>
          <a:off x="6590" y="2225675"/>
          <a:ext cx="2480776" cy="148846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560" tIns="127599" rIns="121560" bIns="127599" numCol="1" spcCol="1270" anchor="ctr" anchorCtr="0">
          <a:noAutofit/>
        </a:bodyPr>
        <a:lstStyle/>
        <a:p>
          <a:pPr marL="0" lvl="0" indent="0" algn="ctr" defTabSz="844550">
            <a:lnSpc>
              <a:spcPct val="90000"/>
            </a:lnSpc>
            <a:spcBef>
              <a:spcPct val="0"/>
            </a:spcBef>
            <a:spcAft>
              <a:spcPct val="35000"/>
            </a:spcAft>
            <a:buNone/>
          </a:pPr>
          <a:r>
            <a:rPr lang="en-GB" sz="1900" kern="1200"/>
            <a:t>Some are automatic and some await something to happen. </a:t>
          </a:r>
          <a:endParaRPr lang="en-US" sz="1900" kern="1200"/>
        </a:p>
      </dsp:txBody>
      <dsp:txXfrm>
        <a:off x="6590" y="2225675"/>
        <a:ext cx="2480776" cy="1488466"/>
      </dsp:txXfrm>
    </dsp:sp>
    <dsp:sp modelId="{BFC8FE96-A7F4-4629-9531-4D920DA19A1B}">
      <dsp:nvSpPr>
        <dsp:cNvPr id="0" name=""/>
        <dsp:cNvSpPr/>
      </dsp:nvSpPr>
      <dsp:spPr>
        <a:xfrm>
          <a:off x="5536922" y="2924188"/>
          <a:ext cx="539978" cy="91440"/>
        </a:xfrm>
        <a:custGeom>
          <a:avLst/>
          <a:gdLst/>
          <a:ahLst/>
          <a:cxnLst/>
          <a:rect l="0" t="0" r="0" b="0"/>
          <a:pathLst>
            <a:path>
              <a:moveTo>
                <a:pt x="0" y="45720"/>
              </a:moveTo>
              <a:lnTo>
                <a:pt x="539978"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92647" y="2967055"/>
        <a:ext cx="28528" cy="5705"/>
      </dsp:txXfrm>
    </dsp:sp>
    <dsp:sp modelId="{95BE33BA-C6B7-48D7-9AAB-925C3A77F579}">
      <dsp:nvSpPr>
        <dsp:cNvPr id="0" name=""/>
        <dsp:cNvSpPr/>
      </dsp:nvSpPr>
      <dsp:spPr>
        <a:xfrm>
          <a:off x="3057945" y="2225675"/>
          <a:ext cx="2480776" cy="148846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560" tIns="127599" rIns="121560" bIns="127599" numCol="1" spcCol="1270" anchor="ctr" anchorCtr="0">
          <a:noAutofit/>
        </a:bodyPr>
        <a:lstStyle/>
        <a:p>
          <a:pPr marL="0" lvl="0" indent="0" algn="ctr" defTabSz="844550">
            <a:lnSpc>
              <a:spcPct val="90000"/>
            </a:lnSpc>
            <a:spcBef>
              <a:spcPct val="0"/>
            </a:spcBef>
            <a:spcAft>
              <a:spcPct val="35000"/>
            </a:spcAft>
            <a:buNone/>
          </a:pPr>
          <a:r>
            <a:rPr lang="en-GB" sz="1900" kern="1200"/>
            <a:t>Some include the law/ some do not. </a:t>
          </a:r>
          <a:endParaRPr lang="en-US" sz="1900" kern="1200"/>
        </a:p>
      </dsp:txBody>
      <dsp:txXfrm>
        <a:off x="3057945" y="2225675"/>
        <a:ext cx="2480776" cy="1488466"/>
      </dsp:txXfrm>
    </dsp:sp>
    <dsp:sp modelId="{1F622FD6-44A2-4764-B3D5-FCF766F70B69}">
      <dsp:nvSpPr>
        <dsp:cNvPr id="0" name=""/>
        <dsp:cNvSpPr/>
      </dsp:nvSpPr>
      <dsp:spPr>
        <a:xfrm>
          <a:off x="6109301" y="2225675"/>
          <a:ext cx="2480776" cy="148846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560" tIns="127599" rIns="121560" bIns="127599" numCol="1" spcCol="1270" anchor="ctr" anchorCtr="0">
          <a:noAutofit/>
        </a:bodyPr>
        <a:lstStyle/>
        <a:p>
          <a:pPr marL="0" lvl="0" indent="0" algn="ctr" defTabSz="844550">
            <a:lnSpc>
              <a:spcPct val="90000"/>
            </a:lnSpc>
            <a:spcBef>
              <a:spcPct val="0"/>
            </a:spcBef>
            <a:spcAft>
              <a:spcPct val="35000"/>
            </a:spcAft>
            <a:buNone/>
          </a:pPr>
          <a:r>
            <a:rPr lang="en-GB" sz="1900" kern="1200"/>
            <a:t>But all are voluntary. </a:t>
          </a:r>
          <a:endParaRPr lang="en-US" sz="1900" kern="1200"/>
        </a:p>
      </dsp:txBody>
      <dsp:txXfrm>
        <a:off x="6109301" y="2225675"/>
        <a:ext cx="2480776" cy="148846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9B931B-D945-4393-88A8-0BA88125ABD6}">
      <dsp:nvSpPr>
        <dsp:cNvPr id="0" name=""/>
        <dsp:cNvSpPr/>
      </dsp:nvSpPr>
      <dsp:spPr>
        <a:xfrm>
          <a:off x="0" y="3768"/>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F45DE3-3939-4E08-9066-8A43C62C0CDF}">
      <dsp:nvSpPr>
        <dsp:cNvPr id="0" name=""/>
        <dsp:cNvSpPr/>
      </dsp:nvSpPr>
      <dsp:spPr>
        <a:xfrm>
          <a:off x="242789" y="184355"/>
          <a:ext cx="441434" cy="4414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0E9FBF4-585E-40DD-A291-E05CB61895A0}">
      <dsp:nvSpPr>
        <dsp:cNvPr id="0" name=""/>
        <dsp:cNvSpPr/>
      </dsp:nvSpPr>
      <dsp:spPr>
        <a:xfrm>
          <a:off x="927013" y="3768"/>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666750">
            <a:lnSpc>
              <a:spcPct val="90000"/>
            </a:lnSpc>
            <a:spcBef>
              <a:spcPct val="0"/>
            </a:spcBef>
            <a:spcAft>
              <a:spcPct val="35000"/>
            </a:spcAft>
            <a:buNone/>
          </a:pPr>
          <a:r>
            <a:rPr lang="en-GB" sz="1500" kern="1200"/>
            <a:t>A legal agreement between two people or organisations- ‘’an agreement giving rise to obligations that are enforceable or recognised by the law’’ </a:t>
          </a:r>
          <a:endParaRPr lang="en-US" sz="1500" kern="1200"/>
        </a:p>
      </dsp:txBody>
      <dsp:txXfrm>
        <a:off x="927013" y="3768"/>
        <a:ext cx="5765800" cy="802608"/>
      </dsp:txXfrm>
    </dsp:sp>
    <dsp:sp modelId="{CF21B5CA-D192-4905-805F-9D25C571C4D6}">
      <dsp:nvSpPr>
        <dsp:cNvPr id="0" name=""/>
        <dsp:cNvSpPr/>
      </dsp:nvSpPr>
      <dsp:spPr>
        <a:xfrm>
          <a:off x="0" y="1007029"/>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7076BE-C595-4F49-8C36-499A4B7F3E25}">
      <dsp:nvSpPr>
        <dsp:cNvPr id="0" name=""/>
        <dsp:cNvSpPr/>
      </dsp:nvSpPr>
      <dsp:spPr>
        <a:xfrm>
          <a:off x="242789" y="1187616"/>
          <a:ext cx="441434" cy="4414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F412F41-B17D-408C-8E74-AFAE99EDD167}">
      <dsp:nvSpPr>
        <dsp:cNvPr id="0" name=""/>
        <dsp:cNvSpPr/>
      </dsp:nvSpPr>
      <dsp:spPr>
        <a:xfrm>
          <a:off x="927013" y="1007029"/>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666750">
            <a:lnSpc>
              <a:spcPct val="90000"/>
            </a:lnSpc>
            <a:spcBef>
              <a:spcPct val="0"/>
            </a:spcBef>
            <a:spcAft>
              <a:spcPct val="35000"/>
            </a:spcAft>
            <a:buNone/>
          </a:pPr>
          <a:r>
            <a:rPr lang="en-GB" sz="1500" kern="1200"/>
            <a:t>Needed within a contact is; </a:t>
          </a:r>
          <a:endParaRPr lang="en-US" sz="1500" kern="1200"/>
        </a:p>
      </dsp:txBody>
      <dsp:txXfrm>
        <a:off x="927013" y="1007029"/>
        <a:ext cx="5765800" cy="802608"/>
      </dsp:txXfrm>
    </dsp:sp>
    <dsp:sp modelId="{04F6145F-F54B-4136-AFD7-67CC6E47B169}">
      <dsp:nvSpPr>
        <dsp:cNvPr id="0" name=""/>
        <dsp:cNvSpPr/>
      </dsp:nvSpPr>
      <dsp:spPr>
        <a:xfrm>
          <a:off x="0" y="2010290"/>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C0F3FC-7D3B-4162-A6F9-F58EE2F3D48A}">
      <dsp:nvSpPr>
        <dsp:cNvPr id="0" name=""/>
        <dsp:cNvSpPr/>
      </dsp:nvSpPr>
      <dsp:spPr>
        <a:xfrm>
          <a:off x="242789" y="2190877"/>
          <a:ext cx="441434" cy="4414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CEA42A4-7679-406B-973A-7077F5E3283B}">
      <dsp:nvSpPr>
        <dsp:cNvPr id="0" name=""/>
        <dsp:cNvSpPr/>
      </dsp:nvSpPr>
      <dsp:spPr>
        <a:xfrm>
          <a:off x="927013" y="2010290"/>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666750">
            <a:lnSpc>
              <a:spcPct val="90000"/>
            </a:lnSpc>
            <a:spcBef>
              <a:spcPct val="0"/>
            </a:spcBef>
            <a:spcAft>
              <a:spcPct val="35000"/>
            </a:spcAft>
            <a:buNone/>
          </a:pPr>
          <a:r>
            <a:rPr lang="en-GB" sz="1500" kern="1200"/>
            <a:t>Agreement/ certainty/ intention/ consideration. </a:t>
          </a:r>
          <a:endParaRPr lang="en-US" sz="1500" kern="1200"/>
        </a:p>
      </dsp:txBody>
      <dsp:txXfrm>
        <a:off x="927013" y="2010290"/>
        <a:ext cx="5765800" cy="802608"/>
      </dsp:txXfrm>
    </dsp:sp>
    <dsp:sp modelId="{BB5B5087-33AD-4727-818B-1BEFF06B65FC}">
      <dsp:nvSpPr>
        <dsp:cNvPr id="0" name=""/>
        <dsp:cNvSpPr/>
      </dsp:nvSpPr>
      <dsp:spPr>
        <a:xfrm>
          <a:off x="0" y="3013551"/>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19F784-6467-4952-87AD-F815547AA85D}">
      <dsp:nvSpPr>
        <dsp:cNvPr id="0" name=""/>
        <dsp:cNvSpPr/>
      </dsp:nvSpPr>
      <dsp:spPr>
        <a:xfrm>
          <a:off x="242789" y="3194138"/>
          <a:ext cx="441434" cy="4414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E69801-2DBD-4158-861D-1F45D64BF086}">
      <dsp:nvSpPr>
        <dsp:cNvPr id="0" name=""/>
        <dsp:cNvSpPr/>
      </dsp:nvSpPr>
      <dsp:spPr>
        <a:xfrm>
          <a:off x="927013" y="3013551"/>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666750">
            <a:lnSpc>
              <a:spcPct val="90000"/>
            </a:lnSpc>
            <a:spcBef>
              <a:spcPct val="0"/>
            </a:spcBef>
            <a:spcAft>
              <a:spcPct val="35000"/>
            </a:spcAft>
            <a:buNone/>
          </a:pPr>
          <a:r>
            <a:rPr lang="en-GB" sz="1500" kern="1200"/>
            <a:t>Offeror and offeree. </a:t>
          </a:r>
          <a:endParaRPr lang="en-US" sz="1500" kern="1200"/>
        </a:p>
      </dsp:txBody>
      <dsp:txXfrm>
        <a:off x="927013" y="3013551"/>
        <a:ext cx="5765800" cy="802608"/>
      </dsp:txXfrm>
    </dsp:sp>
    <dsp:sp modelId="{C2E3DE1B-2AF2-411A-A458-289DB8D844D7}">
      <dsp:nvSpPr>
        <dsp:cNvPr id="0" name=""/>
        <dsp:cNvSpPr/>
      </dsp:nvSpPr>
      <dsp:spPr>
        <a:xfrm>
          <a:off x="0" y="4016812"/>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A3543D-BA74-4A16-B0F1-AA09C6EE0CCB}">
      <dsp:nvSpPr>
        <dsp:cNvPr id="0" name=""/>
        <dsp:cNvSpPr/>
      </dsp:nvSpPr>
      <dsp:spPr>
        <a:xfrm>
          <a:off x="242789" y="4197399"/>
          <a:ext cx="441434" cy="44143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5D87FC1-A1F9-4826-9934-9B13D5C5B365}">
      <dsp:nvSpPr>
        <dsp:cNvPr id="0" name=""/>
        <dsp:cNvSpPr/>
      </dsp:nvSpPr>
      <dsp:spPr>
        <a:xfrm>
          <a:off x="927013" y="4016812"/>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666750">
            <a:lnSpc>
              <a:spcPct val="90000"/>
            </a:lnSpc>
            <a:spcBef>
              <a:spcPct val="0"/>
            </a:spcBef>
            <a:spcAft>
              <a:spcPct val="35000"/>
            </a:spcAft>
            <a:buNone/>
          </a:pPr>
          <a:r>
            <a:rPr lang="en-GB" sz="1500" kern="1200"/>
            <a:t>Main aim is to put the individual in the position that they would have been in had the contract taken place. </a:t>
          </a:r>
          <a:endParaRPr lang="en-US" sz="1500" kern="1200"/>
        </a:p>
      </dsp:txBody>
      <dsp:txXfrm>
        <a:off x="927013" y="4016812"/>
        <a:ext cx="5765800" cy="80260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04F21D-2A0E-4FE0-9A9D-6626C8B14FB3}">
      <dsp:nvSpPr>
        <dsp:cNvPr id="0" name=""/>
        <dsp:cNvSpPr/>
      </dsp:nvSpPr>
      <dsp:spPr>
        <a:xfrm>
          <a:off x="0" y="792479"/>
          <a:ext cx="10518648" cy="14630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569777-7CAF-44BF-93A8-018AC5736C22}">
      <dsp:nvSpPr>
        <dsp:cNvPr id="0" name=""/>
        <dsp:cNvSpPr/>
      </dsp:nvSpPr>
      <dsp:spPr>
        <a:xfrm>
          <a:off x="442569" y="1121663"/>
          <a:ext cx="804672" cy="8046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5FFBB8-6306-4B7E-9F17-A78606EC4040}">
      <dsp:nvSpPr>
        <dsp:cNvPr id="0" name=""/>
        <dsp:cNvSpPr/>
      </dsp:nvSpPr>
      <dsp:spPr>
        <a:xfrm>
          <a:off x="1689811" y="792479"/>
          <a:ext cx="8828836" cy="1463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838" tIns="154838" rIns="154838" bIns="154838" numCol="1" spcCol="1270" anchor="ctr" anchorCtr="0">
          <a:noAutofit/>
        </a:bodyPr>
        <a:lstStyle/>
        <a:p>
          <a:pPr marL="0" lvl="0" indent="0" algn="l" defTabSz="1111250">
            <a:lnSpc>
              <a:spcPct val="100000"/>
            </a:lnSpc>
            <a:spcBef>
              <a:spcPct val="0"/>
            </a:spcBef>
            <a:spcAft>
              <a:spcPct val="35000"/>
            </a:spcAft>
            <a:buNone/>
          </a:pPr>
          <a:r>
            <a:rPr lang="en-GB" sz="2500" kern="1200" dirty="0"/>
            <a:t>Dunlop Pneumatic Tyre Co LTD Selfridge and Co LTD [ 1915] – a third party cannot be subjected or held to a contract. </a:t>
          </a:r>
          <a:endParaRPr lang="en-US" sz="2500" kern="1200" dirty="0"/>
        </a:p>
      </dsp:txBody>
      <dsp:txXfrm>
        <a:off x="1689811" y="792479"/>
        <a:ext cx="8828836" cy="1463040"/>
      </dsp:txXfrm>
    </dsp:sp>
    <dsp:sp modelId="{4E533CE8-FA15-4369-B586-3AE554903217}">
      <dsp:nvSpPr>
        <dsp:cNvPr id="0" name=""/>
        <dsp:cNvSpPr/>
      </dsp:nvSpPr>
      <dsp:spPr>
        <a:xfrm>
          <a:off x="0" y="2621280"/>
          <a:ext cx="10518648" cy="14630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C33A72-8B4E-40D3-A8C6-281FBE3064BE}">
      <dsp:nvSpPr>
        <dsp:cNvPr id="0" name=""/>
        <dsp:cNvSpPr/>
      </dsp:nvSpPr>
      <dsp:spPr>
        <a:xfrm>
          <a:off x="442569" y="2950464"/>
          <a:ext cx="804672" cy="8046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56FB12-9CEE-48D3-81EA-36419136BCCA}">
      <dsp:nvSpPr>
        <dsp:cNvPr id="0" name=""/>
        <dsp:cNvSpPr/>
      </dsp:nvSpPr>
      <dsp:spPr>
        <a:xfrm>
          <a:off x="1689811" y="2621280"/>
          <a:ext cx="8828836" cy="1463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838" tIns="154838" rIns="154838" bIns="154838" numCol="1" spcCol="1270" anchor="ctr" anchorCtr="0">
          <a:noAutofit/>
        </a:bodyPr>
        <a:lstStyle/>
        <a:p>
          <a:pPr marL="0" lvl="0" indent="0" algn="l" defTabSz="1111250">
            <a:lnSpc>
              <a:spcPct val="100000"/>
            </a:lnSpc>
            <a:spcBef>
              <a:spcPct val="0"/>
            </a:spcBef>
            <a:spcAft>
              <a:spcPct val="35000"/>
            </a:spcAft>
            <a:buNone/>
          </a:pPr>
          <a:r>
            <a:rPr lang="en-GB" sz="2500" kern="1200"/>
            <a:t>Dunlop sold tyres to wholesaler and therefore Selfridges cannot be sued because they were not a party to the contract. </a:t>
          </a:r>
          <a:endParaRPr lang="en-US" sz="2500" kern="1200"/>
        </a:p>
      </dsp:txBody>
      <dsp:txXfrm>
        <a:off x="1689811" y="2621280"/>
        <a:ext cx="8828836" cy="146304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D75FF1-3F8A-40E1-B101-C6C444F8547F}">
      <dsp:nvSpPr>
        <dsp:cNvPr id="0" name=""/>
        <dsp:cNvSpPr/>
      </dsp:nvSpPr>
      <dsp:spPr>
        <a:xfrm>
          <a:off x="593334" y="416975"/>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054D30-64D5-4DEC-AA20-F41917590E32}">
      <dsp:nvSpPr>
        <dsp:cNvPr id="0" name=""/>
        <dsp:cNvSpPr/>
      </dsp:nvSpPr>
      <dsp:spPr>
        <a:xfrm>
          <a:off x="0" y="227774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dirty="0"/>
            <a:t>S.11 of the Married Women’s Property Act 1882- wife can sue on policy even though they were not a party to the contract. </a:t>
          </a:r>
          <a:endParaRPr lang="en-US" sz="1300" kern="1200" dirty="0"/>
        </a:p>
      </dsp:txBody>
      <dsp:txXfrm>
        <a:off x="0" y="2277742"/>
        <a:ext cx="4320000" cy="720000"/>
      </dsp:txXfrm>
    </dsp:sp>
    <dsp:sp modelId="{0DF52646-161F-4900-BD52-2934095112C8}">
      <dsp:nvSpPr>
        <dsp:cNvPr id="0" name=""/>
        <dsp:cNvSpPr/>
      </dsp:nvSpPr>
      <dsp:spPr>
        <a:xfrm>
          <a:off x="5388601" y="360832"/>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8797B7-71A4-4564-B384-7D4C5E4556EB}">
      <dsp:nvSpPr>
        <dsp:cNvPr id="0" name=""/>
        <dsp:cNvSpPr/>
      </dsp:nvSpPr>
      <dsp:spPr>
        <a:xfrm>
          <a:off x="4645944" y="2285770"/>
          <a:ext cx="338122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dirty="0"/>
            <a:t>Extension to exemptions – Jackson v Horizon Holidays </a:t>
          </a:r>
          <a:r>
            <a:rPr lang="en-GB" sz="1300" kern="1200" dirty="0" err="1"/>
            <a:t>LTDn</a:t>
          </a:r>
          <a:r>
            <a:rPr lang="en-GB" sz="1300" kern="1200" dirty="0"/>
            <a:t> [ 1975].  Party to the contract sued for the distress to his family. </a:t>
          </a:r>
          <a:endParaRPr lang="en-US" sz="1300" kern="1200" dirty="0"/>
        </a:p>
      </dsp:txBody>
      <dsp:txXfrm>
        <a:off x="4645944" y="2285770"/>
        <a:ext cx="3381220" cy="72000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383F2D-CBB4-4061-AB01-E9D422EC98B9}">
      <dsp:nvSpPr>
        <dsp:cNvPr id="0" name=""/>
        <dsp:cNvSpPr/>
      </dsp:nvSpPr>
      <dsp:spPr>
        <a:xfrm>
          <a:off x="176968" y="3286"/>
          <a:ext cx="2556212" cy="153372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Contracts (Rights of Third Parties) Act 1999; </a:t>
          </a:r>
          <a:endParaRPr lang="en-US" sz="1400" kern="1200"/>
        </a:p>
      </dsp:txBody>
      <dsp:txXfrm>
        <a:off x="221889" y="48207"/>
        <a:ext cx="2466370" cy="1443885"/>
      </dsp:txXfrm>
    </dsp:sp>
    <dsp:sp modelId="{B9B6670D-F4A8-4F33-9169-96CED15623C1}">
      <dsp:nvSpPr>
        <dsp:cNvPr id="0" name=""/>
        <dsp:cNvSpPr/>
      </dsp:nvSpPr>
      <dsp:spPr>
        <a:xfrm>
          <a:off x="2958127" y="453179"/>
          <a:ext cx="541917" cy="6339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958127" y="579967"/>
        <a:ext cx="379342" cy="380364"/>
      </dsp:txXfrm>
    </dsp:sp>
    <dsp:sp modelId="{A8ECC9BD-F827-4756-B9A4-C244AF4C4B14}">
      <dsp:nvSpPr>
        <dsp:cNvPr id="0" name=""/>
        <dsp:cNvSpPr/>
      </dsp:nvSpPr>
      <dsp:spPr>
        <a:xfrm>
          <a:off x="3755665" y="3286"/>
          <a:ext cx="2556212" cy="153372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a:t>
          </a:r>
          <a:r>
            <a:rPr lang="en-GB" sz="1400" b="1" i="0" kern="1200"/>
            <a:t>(1)Subject to the provisions of this Act, a person who is not a party to a contract (a “third party”) may in his own right enforce a term of the contract if—</a:t>
          </a:r>
          <a:endParaRPr lang="en-US" sz="1400" kern="1200"/>
        </a:p>
      </dsp:txBody>
      <dsp:txXfrm>
        <a:off x="3800586" y="48207"/>
        <a:ext cx="2466370" cy="1443885"/>
      </dsp:txXfrm>
    </dsp:sp>
    <dsp:sp modelId="{21C494F1-3B63-49A0-89B4-4207157AE1EA}">
      <dsp:nvSpPr>
        <dsp:cNvPr id="0" name=""/>
        <dsp:cNvSpPr/>
      </dsp:nvSpPr>
      <dsp:spPr>
        <a:xfrm>
          <a:off x="6536824" y="453179"/>
          <a:ext cx="541917" cy="6339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6536824" y="579967"/>
        <a:ext cx="379342" cy="380364"/>
      </dsp:txXfrm>
    </dsp:sp>
    <dsp:sp modelId="{362D86F4-A1AA-43D6-9D9E-636A2E1529A8}">
      <dsp:nvSpPr>
        <dsp:cNvPr id="0" name=""/>
        <dsp:cNvSpPr/>
      </dsp:nvSpPr>
      <dsp:spPr>
        <a:xfrm>
          <a:off x="7334363" y="3286"/>
          <a:ext cx="2556212" cy="153372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(a)the contract expressly provides that he may, or</a:t>
          </a:r>
          <a:endParaRPr lang="en-US" sz="1400" kern="1200"/>
        </a:p>
      </dsp:txBody>
      <dsp:txXfrm>
        <a:off x="7379284" y="48207"/>
        <a:ext cx="2466370" cy="1443885"/>
      </dsp:txXfrm>
    </dsp:sp>
    <dsp:sp modelId="{094639D0-8BFF-4CB7-BBB8-C2AE9E1F0287}">
      <dsp:nvSpPr>
        <dsp:cNvPr id="0" name=""/>
        <dsp:cNvSpPr/>
      </dsp:nvSpPr>
      <dsp:spPr>
        <a:xfrm rot="5400000">
          <a:off x="8341510" y="1715948"/>
          <a:ext cx="541917" cy="6339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8422287" y="1761960"/>
        <a:ext cx="380364" cy="379342"/>
      </dsp:txXfrm>
    </dsp:sp>
    <dsp:sp modelId="{DF21EDFF-C48B-472B-952D-23B0E8E87F6F}">
      <dsp:nvSpPr>
        <dsp:cNvPr id="0" name=""/>
        <dsp:cNvSpPr/>
      </dsp:nvSpPr>
      <dsp:spPr>
        <a:xfrm>
          <a:off x="7334363" y="2559498"/>
          <a:ext cx="2556212" cy="153372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(b)subject to subsection (2), the term purports to confer a benefit on him.’’</a:t>
          </a:r>
          <a:endParaRPr lang="en-US" sz="1400" kern="1200"/>
        </a:p>
      </dsp:txBody>
      <dsp:txXfrm>
        <a:off x="7379284" y="2604419"/>
        <a:ext cx="2466370" cy="144388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B3621F-EBD4-4365-827B-49601242794D}">
      <dsp:nvSpPr>
        <dsp:cNvPr id="0" name=""/>
        <dsp:cNvSpPr/>
      </dsp:nvSpPr>
      <dsp:spPr>
        <a:xfrm>
          <a:off x="0" y="2702"/>
          <a:ext cx="9230307"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3E9EA1-A5A5-4668-AAFF-6ED9A1805629}">
      <dsp:nvSpPr>
        <dsp:cNvPr id="0" name=""/>
        <dsp:cNvSpPr/>
      </dsp:nvSpPr>
      <dsp:spPr>
        <a:xfrm>
          <a:off x="0" y="2702"/>
          <a:ext cx="7739243" cy="2129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0" i="0" kern="1200" dirty="0"/>
            <a:t>‘’2)Subsection (1)(b) does not apply if on a proper construction of the contract it appears that the parties </a:t>
          </a:r>
          <a:r>
            <a:rPr lang="en-GB" sz="3000" b="0" i="0" kern="1200" dirty="0">
              <a:highlight>
                <a:srgbClr val="FFFF00"/>
              </a:highlight>
            </a:rPr>
            <a:t>did not intend the term to be enforceable by the third party.</a:t>
          </a:r>
          <a:endParaRPr lang="en-US" sz="3000" kern="1200" dirty="0">
            <a:highlight>
              <a:srgbClr val="FFFF00"/>
            </a:highlight>
          </a:endParaRPr>
        </a:p>
      </dsp:txBody>
      <dsp:txXfrm>
        <a:off x="0" y="2702"/>
        <a:ext cx="7739243" cy="2129449"/>
      </dsp:txXfrm>
    </dsp:sp>
    <dsp:sp modelId="{4855D370-E47C-4573-8A2B-D211DBA5F6AC}">
      <dsp:nvSpPr>
        <dsp:cNvPr id="0" name=""/>
        <dsp:cNvSpPr/>
      </dsp:nvSpPr>
      <dsp:spPr>
        <a:xfrm>
          <a:off x="0" y="2132151"/>
          <a:ext cx="9230307"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DD6A13-5843-4CEC-8E00-BB0EA17B6751}">
      <dsp:nvSpPr>
        <dsp:cNvPr id="0" name=""/>
        <dsp:cNvSpPr/>
      </dsp:nvSpPr>
      <dsp:spPr>
        <a:xfrm>
          <a:off x="0" y="2132151"/>
          <a:ext cx="9230307" cy="2228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0" i="0" kern="1200" dirty="0"/>
            <a:t>(3)The third party must be </a:t>
          </a:r>
          <a:r>
            <a:rPr lang="en-GB" sz="3000" b="0" i="0" kern="1200" dirty="0">
              <a:highlight>
                <a:srgbClr val="FFFF00"/>
              </a:highlight>
            </a:rPr>
            <a:t>expressly identified in the contract by name, as a member of a class or as answering a particular description but need not be in existence when the contract is entered into.’’</a:t>
          </a:r>
          <a:endParaRPr lang="en-US" sz="3000" kern="1200" dirty="0">
            <a:highlight>
              <a:srgbClr val="FFFF00"/>
            </a:highlight>
          </a:endParaRPr>
        </a:p>
      </dsp:txBody>
      <dsp:txXfrm>
        <a:off x="0" y="2132151"/>
        <a:ext cx="9230307" cy="2228599"/>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6666F7-EB28-4B43-A23D-802A35B39567}">
      <dsp:nvSpPr>
        <dsp:cNvPr id="0" name=""/>
        <dsp:cNvSpPr/>
      </dsp:nvSpPr>
      <dsp:spPr>
        <a:xfrm>
          <a:off x="0" y="665683"/>
          <a:ext cx="8163507" cy="12289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ECDA54-24EA-4176-BB39-FDDF149314F7}">
      <dsp:nvSpPr>
        <dsp:cNvPr id="0" name=""/>
        <dsp:cNvSpPr/>
      </dsp:nvSpPr>
      <dsp:spPr>
        <a:xfrm>
          <a:off x="371758" y="942197"/>
          <a:ext cx="675924" cy="6759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349358-C332-4DAF-B9CB-04B0E2363A20}">
      <dsp:nvSpPr>
        <dsp:cNvPr id="0" name=""/>
        <dsp:cNvSpPr/>
      </dsp:nvSpPr>
      <dsp:spPr>
        <a:xfrm>
          <a:off x="1419441" y="665683"/>
          <a:ext cx="6744065" cy="1228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64" tIns="130064" rIns="130064" bIns="130064" numCol="1" spcCol="1270" anchor="ctr" anchorCtr="0">
          <a:noAutofit/>
        </a:bodyPr>
        <a:lstStyle/>
        <a:p>
          <a:pPr marL="0" lvl="0" indent="0" algn="l" defTabSz="1066800">
            <a:lnSpc>
              <a:spcPct val="100000"/>
            </a:lnSpc>
            <a:spcBef>
              <a:spcPct val="0"/>
            </a:spcBef>
            <a:spcAft>
              <a:spcPct val="35000"/>
            </a:spcAft>
            <a:buNone/>
          </a:pPr>
          <a:r>
            <a:rPr lang="en-GB" sz="2400" kern="1200" dirty="0"/>
            <a:t>Contracts can also include an exclusion policy- this is to stop third parties suing. S.1(4)</a:t>
          </a:r>
          <a:endParaRPr lang="en-US" sz="2400" kern="1200" dirty="0"/>
        </a:p>
      </dsp:txBody>
      <dsp:txXfrm>
        <a:off x="1419441" y="665683"/>
        <a:ext cx="6744065" cy="1228953"/>
      </dsp:txXfrm>
    </dsp:sp>
    <dsp:sp modelId="{6AEAC0E7-BCB2-4F87-9C3A-62284D894957}">
      <dsp:nvSpPr>
        <dsp:cNvPr id="0" name=""/>
        <dsp:cNvSpPr/>
      </dsp:nvSpPr>
      <dsp:spPr>
        <a:xfrm>
          <a:off x="0" y="2201875"/>
          <a:ext cx="8163507" cy="12289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C352D2-7E83-4A44-94B2-C2DA0204ED49}">
      <dsp:nvSpPr>
        <dsp:cNvPr id="0" name=""/>
        <dsp:cNvSpPr/>
      </dsp:nvSpPr>
      <dsp:spPr>
        <a:xfrm>
          <a:off x="371758" y="2478389"/>
          <a:ext cx="675924" cy="6759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F74FE8-5323-412C-A8FE-278F397191EA}">
      <dsp:nvSpPr>
        <dsp:cNvPr id="0" name=""/>
        <dsp:cNvSpPr/>
      </dsp:nvSpPr>
      <dsp:spPr>
        <a:xfrm>
          <a:off x="1419441" y="2201875"/>
          <a:ext cx="6744065" cy="1228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64" tIns="130064" rIns="130064" bIns="130064" numCol="1" spcCol="1270" anchor="ctr" anchorCtr="0">
          <a:noAutofit/>
        </a:bodyPr>
        <a:lstStyle/>
        <a:p>
          <a:pPr marL="0" lvl="0" indent="0" algn="l" defTabSz="1066800">
            <a:lnSpc>
              <a:spcPct val="100000"/>
            </a:lnSpc>
            <a:spcBef>
              <a:spcPct val="0"/>
            </a:spcBef>
            <a:spcAft>
              <a:spcPct val="35000"/>
            </a:spcAft>
            <a:buNone/>
          </a:pPr>
          <a:r>
            <a:rPr lang="en-GB" sz="2400" kern="1200"/>
            <a:t>Assignor or assignee – Assignment – transfer benefits/ property. </a:t>
          </a:r>
          <a:endParaRPr lang="en-US" sz="2400" kern="1200"/>
        </a:p>
      </dsp:txBody>
      <dsp:txXfrm>
        <a:off x="1419441" y="2201875"/>
        <a:ext cx="6744065" cy="1228953"/>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E21C58-9B72-48C7-BD29-44F0AE8ED28F}">
      <dsp:nvSpPr>
        <dsp:cNvPr id="0" name=""/>
        <dsp:cNvSpPr/>
      </dsp:nvSpPr>
      <dsp:spPr>
        <a:xfrm>
          <a:off x="978966" y="826186"/>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0FE4389-A728-4C5A-9C12-E37F8AA41475}">
      <dsp:nvSpPr>
        <dsp:cNvPr id="0" name=""/>
        <dsp:cNvSpPr/>
      </dsp:nvSpPr>
      <dsp:spPr>
        <a:xfrm>
          <a:off x="483966" y="1910253"/>
          <a:ext cx="180000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If you want to transfer the benefit and burden, then you need to novate. </a:t>
          </a:r>
          <a:endParaRPr lang="en-US" sz="1100" kern="1200"/>
        </a:p>
      </dsp:txBody>
      <dsp:txXfrm>
        <a:off x="483966" y="1910253"/>
        <a:ext cx="1800000" cy="742500"/>
      </dsp:txXfrm>
    </dsp:sp>
    <dsp:sp modelId="{CEB78547-995E-457B-8888-21B89BA51F85}">
      <dsp:nvSpPr>
        <dsp:cNvPr id="0" name=""/>
        <dsp:cNvSpPr/>
      </dsp:nvSpPr>
      <dsp:spPr>
        <a:xfrm>
          <a:off x="3093966" y="826186"/>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AFC277C-FCB6-491A-9945-B36DF4563F8A}">
      <dsp:nvSpPr>
        <dsp:cNvPr id="0" name=""/>
        <dsp:cNvSpPr/>
      </dsp:nvSpPr>
      <dsp:spPr>
        <a:xfrm>
          <a:off x="2598966" y="1910253"/>
          <a:ext cx="180000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The old contract  is no longer in place and therefore a new contract is created with the third party.</a:t>
          </a:r>
          <a:endParaRPr lang="en-US" sz="1100" kern="1200"/>
        </a:p>
      </dsp:txBody>
      <dsp:txXfrm>
        <a:off x="2598966" y="1910253"/>
        <a:ext cx="1800000" cy="742500"/>
      </dsp:txXfrm>
    </dsp:sp>
    <dsp:sp modelId="{C84FFFBE-4463-4CE0-9CF8-EF807448B336}">
      <dsp:nvSpPr>
        <dsp:cNvPr id="0" name=""/>
        <dsp:cNvSpPr/>
      </dsp:nvSpPr>
      <dsp:spPr>
        <a:xfrm>
          <a:off x="5208966" y="826186"/>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14DE4FC-0C56-40F7-B437-CF7A4ABDFFE9}">
      <dsp:nvSpPr>
        <dsp:cNvPr id="0" name=""/>
        <dsp:cNvSpPr/>
      </dsp:nvSpPr>
      <dsp:spPr>
        <a:xfrm>
          <a:off x="4713966" y="1910253"/>
          <a:ext cx="180000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Everyone must agree. </a:t>
          </a:r>
          <a:endParaRPr lang="en-US" sz="1100" kern="1200"/>
        </a:p>
      </dsp:txBody>
      <dsp:txXfrm>
        <a:off x="4713966" y="1910253"/>
        <a:ext cx="1800000" cy="742500"/>
      </dsp:txXfrm>
    </dsp:sp>
    <dsp:sp modelId="{AAAABE22-990B-4AE6-AABC-6FF853BE2114}">
      <dsp:nvSpPr>
        <dsp:cNvPr id="0" name=""/>
        <dsp:cNvSpPr/>
      </dsp:nvSpPr>
      <dsp:spPr>
        <a:xfrm>
          <a:off x="7323966" y="826186"/>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8CC7F30-2E56-4112-AF92-B6AD02E9C790}">
      <dsp:nvSpPr>
        <dsp:cNvPr id="0" name=""/>
        <dsp:cNvSpPr/>
      </dsp:nvSpPr>
      <dsp:spPr>
        <a:xfrm>
          <a:off x="6828966" y="1910253"/>
          <a:ext cx="180000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Consideration must take place unless there has been a signing of the Novation.  </a:t>
          </a:r>
          <a:endParaRPr lang="en-US" sz="1100" kern="1200"/>
        </a:p>
      </dsp:txBody>
      <dsp:txXfrm>
        <a:off x="6828966" y="1910253"/>
        <a:ext cx="1800000" cy="74250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265B51-18BE-47DB-86C1-E9C4A8C68FFA}">
      <dsp:nvSpPr>
        <dsp:cNvPr id="0" name=""/>
        <dsp:cNvSpPr/>
      </dsp:nvSpPr>
      <dsp:spPr>
        <a:xfrm>
          <a:off x="0" y="506615"/>
          <a:ext cx="7679871" cy="56159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Novation is process where several things can happen; </a:t>
          </a:r>
        </a:p>
      </dsp:txBody>
      <dsp:txXfrm>
        <a:off x="27415" y="534030"/>
        <a:ext cx="7625041" cy="506769"/>
      </dsp:txXfrm>
    </dsp:sp>
    <dsp:sp modelId="{4CEB9B18-6B27-4C3D-B482-24B4489D6035}">
      <dsp:nvSpPr>
        <dsp:cNvPr id="0" name=""/>
        <dsp:cNvSpPr/>
      </dsp:nvSpPr>
      <dsp:spPr>
        <a:xfrm>
          <a:off x="0" y="1137335"/>
          <a:ext cx="7679871" cy="56159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1. Burden – all or part transferred. </a:t>
          </a:r>
        </a:p>
      </dsp:txBody>
      <dsp:txXfrm>
        <a:off x="27415" y="1164750"/>
        <a:ext cx="7625041" cy="506769"/>
      </dsp:txXfrm>
    </dsp:sp>
    <dsp:sp modelId="{A90F0FF8-00EB-4DA9-8D57-833804AEB6A9}">
      <dsp:nvSpPr>
        <dsp:cNvPr id="0" name=""/>
        <dsp:cNvSpPr/>
      </dsp:nvSpPr>
      <dsp:spPr>
        <a:xfrm>
          <a:off x="0" y="1768055"/>
          <a:ext cx="7679871" cy="56159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2. Benefit – all or part transferred. </a:t>
          </a:r>
        </a:p>
      </dsp:txBody>
      <dsp:txXfrm>
        <a:off x="27415" y="1795470"/>
        <a:ext cx="7625041" cy="506769"/>
      </dsp:txXfrm>
    </dsp:sp>
    <dsp:sp modelId="{8D75EF45-C4BB-427A-8EAB-A9D58742DCD8}">
      <dsp:nvSpPr>
        <dsp:cNvPr id="0" name=""/>
        <dsp:cNvSpPr/>
      </dsp:nvSpPr>
      <dsp:spPr>
        <a:xfrm>
          <a:off x="0" y="2398775"/>
          <a:ext cx="7679871" cy="56159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3. Benefit and Burden – all or part transferred. </a:t>
          </a:r>
        </a:p>
      </dsp:txBody>
      <dsp:txXfrm>
        <a:off x="27415" y="2426190"/>
        <a:ext cx="7625041" cy="506769"/>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1E1D13-A43E-42ED-9C85-005F46AB7880}">
      <dsp:nvSpPr>
        <dsp:cNvPr id="0" name=""/>
        <dsp:cNvSpPr/>
      </dsp:nvSpPr>
      <dsp:spPr>
        <a:xfrm>
          <a:off x="712684" y="96969"/>
          <a:ext cx="1955812" cy="195581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D451A6-D5A0-460A-85BF-53FE8FB6AB8D}">
      <dsp:nvSpPr>
        <dsp:cNvPr id="0" name=""/>
        <dsp:cNvSpPr/>
      </dsp:nvSpPr>
      <dsp:spPr>
        <a:xfrm>
          <a:off x="1129497" y="513782"/>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0E5CA7C-73D6-4E27-A55A-FB67BD4B2D56}">
      <dsp:nvSpPr>
        <dsp:cNvPr id="0" name=""/>
        <dsp:cNvSpPr/>
      </dsp:nvSpPr>
      <dsp:spPr>
        <a:xfrm>
          <a:off x="87465" y="2661970"/>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Answer the question; </a:t>
          </a:r>
          <a:endParaRPr lang="en-US" sz="1800" kern="1200"/>
        </a:p>
      </dsp:txBody>
      <dsp:txXfrm>
        <a:off x="87465" y="2661970"/>
        <a:ext cx="3206250" cy="720000"/>
      </dsp:txXfrm>
    </dsp:sp>
    <dsp:sp modelId="{4484A1FB-DDCE-47F6-8A94-7E207F371268}">
      <dsp:nvSpPr>
        <dsp:cNvPr id="0" name=""/>
        <dsp:cNvSpPr/>
      </dsp:nvSpPr>
      <dsp:spPr>
        <a:xfrm>
          <a:off x="4480028" y="96969"/>
          <a:ext cx="1955812" cy="195581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BB8F8E-338D-4218-BA28-C6F1880BBACC}">
      <dsp:nvSpPr>
        <dsp:cNvPr id="0" name=""/>
        <dsp:cNvSpPr/>
      </dsp:nvSpPr>
      <dsp:spPr>
        <a:xfrm>
          <a:off x="4896840" y="513782"/>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39F8476-CF6C-4514-B1F9-1B4B22DDA2DC}">
      <dsp:nvSpPr>
        <dsp:cNvPr id="0" name=""/>
        <dsp:cNvSpPr/>
      </dsp:nvSpPr>
      <dsp:spPr>
        <a:xfrm>
          <a:off x="3854809" y="2661970"/>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What is a contract? </a:t>
          </a:r>
          <a:endParaRPr lang="en-US" sz="1800" kern="1200"/>
        </a:p>
      </dsp:txBody>
      <dsp:txXfrm>
        <a:off x="3854809" y="2661970"/>
        <a:ext cx="3206250" cy="720000"/>
      </dsp:txXfrm>
    </dsp:sp>
    <dsp:sp modelId="{E28FE066-4A37-4EF8-8651-4417FA538ECC}">
      <dsp:nvSpPr>
        <dsp:cNvPr id="0" name=""/>
        <dsp:cNvSpPr/>
      </dsp:nvSpPr>
      <dsp:spPr>
        <a:xfrm>
          <a:off x="8247372" y="96969"/>
          <a:ext cx="1955812" cy="195581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98062B-5A45-48F5-9385-A03EA5517DBD}">
      <dsp:nvSpPr>
        <dsp:cNvPr id="0" name=""/>
        <dsp:cNvSpPr/>
      </dsp:nvSpPr>
      <dsp:spPr>
        <a:xfrm>
          <a:off x="8664184" y="513782"/>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DE8F3AE-ECBC-4507-B5E3-3CBA6CDCF4DC}">
      <dsp:nvSpPr>
        <dsp:cNvPr id="0" name=""/>
        <dsp:cNvSpPr/>
      </dsp:nvSpPr>
      <dsp:spPr>
        <a:xfrm>
          <a:off x="7622153" y="2661970"/>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10 minutes to answer and then prepare to feedback to the class. </a:t>
          </a:r>
          <a:endParaRPr lang="en-US" sz="1800" kern="1200"/>
        </a:p>
      </dsp:txBody>
      <dsp:txXfrm>
        <a:off x="7622153" y="2661970"/>
        <a:ext cx="3206250" cy="72000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F01BAF-49B1-44BE-8FC6-8535EFABF0D6}">
      <dsp:nvSpPr>
        <dsp:cNvPr id="0" name=""/>
        <dsp:cNvSpPr/>
      </dsp:nvSpPr>
      <dsp:spPr>
        <a:xfrm>
          <a:off x="0" y="0"/>
          <a:ext cx="7752008" cy="842364"/>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Lack of capacity – Age, under the influence and corporation!</a:t>
          </a:r>
          <a:endParaRPr lang="en-US" sz="2300" kern="1200"/>
        </a:p>
      </dsp:txBody>
      <dsp:txXfrm>
        <a:off x="24672" y="24672"/>
        <a:ext cx="6744475" cy="793020"/>
      </dsp:txXfrm>
    </dsp:sp>
    <dsp:sp modelId="{AB7EF162-EF0E-4047-9193-37ED8AA0A2B5}">
      <dsp:nvSpPr>
        <dsp:cNvPr id="0" name=""/>
        <dsp:cNvSpPr/>
      </dsp:nvSpPr>
      <dsp:spPr>
        <a:xfrm>
          <a:off x="578883" y="959359"/>
          <a:ext cx="7752008" cy="842364"/>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Duress – free will / choice should be theirs. Voidable.</a:t>
          </a:r>
          <a:endParaRPr lang="en-US" sz="2300" kern="1200"/>
        </a:p>
      </dsp:txBody>
      <dsp:txXfrm>
        <a:off x="603555" y="984031"/>
        <a:ext cx="6576244" cy="793020"/>
      </dsp:txXfrm>
    </dsp:sp>
    <dsp:sp modelId="{F0EEFAA1-809E-4804-85DD-FB61056A4D40}">
      <dsp:nvSpPr>
        <dsp:cNvPr id="0" name=""/>
        <dsp:cNvSpPr/>
      </dsp:nvSpPr>
      <dsp:spPr>
        <a:xfrm>
          <a:off x="1157767" y="1918719"/>
          <a:ext cx="7752008" cy="842364"/>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Misrepresentation- untrue statement which induces someone to enter a contract. </a:t>
          </a:r>
          <a:endParaRPr lang="en-US" sz="2300" kern="1200" dirty="0"/>
        </a:p>
      </dsp:txBody>
      <dsp:txXfrm>
        <a:off x="1182439" y="1943391"/>
        <a:ext cx="6576244" cy="793020"/>
      </dsp:txXfrm>
    </dsp:sp>
    <dsp:sp modelId="{012CFFC6-CB36-4A7C-8444-5F8EDE7A5281}">
      <dsp:nvSpPr>
        <dsp:cNvPr id="0" name=""/>
        <dsp:cNvSpPr/>
      </dsp:nvSpPr>
      <dsp:spPr>
        <a:xfrm>
          <a:off x="1736651" y="2878078"/>
          <a:ext cx="7752008" cy="842364"/>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Illegal contracts- Contrary to public policy or not permitted by statute</a:t>
          </a:r>
          <a:endParaRPr lang="en-US" sz="2300" kern="1200" dirty="0"/>
        </a:p>
      </dsp:txBody>
      <dsp:txXfrm>
        <a:off x="1761323" y="2902750"/>
        <a:ext cx="6576244" cy="793020"/>
      </dsp:txXfrm>
    </dsp:sp>
    <dsp:sp modelId="{60984D59-FAFD-4A10-9BA9-76C59A202F30}">
      <dsp:nvSpPr>
        <dsp:cNvPr id="0" name=""/>
        <dsp:cNvSpPr/>
      </dsp:nvSpPr>
      <dsp:spPr>
        <a:xfrm>
          <a:off x="2315535" y="3837438"/>
          <a:ext cx="7752008" cy="842364"/>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Mistake- extreme mistake – no contract.  </a:t>
          </a:r>
          <a:endParaRPr lang="en-US" sz="2300" kern="1200" dirty="0"/>
        </a:p>
      </dsp:txBody>
      <dsp:txXfrm>
        <a:off x="2340207" y="3862110"/>
        <a:ext cx="6576244" cy="793020"/>
      </dsp:txXfrm>
    </dsp:sp>
    <dsp:sp modelId="{B7A62DE2-D6E3-4B48-8D55-97BFF6620B2E}">
      <dsp:nvSpPr>
        <dsp:cNvPr id="0" name=""/>
        <dsp:cNvSpPr/>
      </dsp:nvSpPr>
      <dsp:spPr>
        <a:xfrm>
          <a:off x="7204471" y="615394"/>
          <a:ext cx="547536" cy="547536"/>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7327667" y="615394"/>
        <a:ext cx="301144" cy="412021"/>
      </dsp:txXfrm>
    </dsp:sp>
    <dsp:sp modelId="{9B46CE52-9E1A-40B7-911D-E43CEB9C8C65}">
      <dsp:nvSpPr>
        <dsp:cNvPr id="0" name=""/>
        <dsp:cNvSpPr/>
      </dsp:nvSpPr>
      <dsp:spPr>
        <a:xfrm>
          <a:off x="7783355" y="1574753"/>
          <a:ext cx="547536" cy="547536"/>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7906551" y="1574753"/>
        <a:ext cx="301144" cy="412021"/>
      </dsp:txXfrm>
    </dsp:sp>
    <dsp:sp modelId="{46CB307E-8E12-4875-847C-B7F445DC53E2}">
      <dsp:nvSpPr>
        <dsp:cNvPr id="0" name=""/>
        <dsp:cNvSpPr/>
      </dsp:nvSpPr>
      <dsp:spPr>
        <a:xfrm>
          <a:off x="8362239" y="2520073"/>
          <a:ext cx="547536" cy="547536"/>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8485435" y="2520073"/>
        <a:ext cx="301144" cy="412021"/>
      </dsp:txXfrm>
    </dsp:sp>
    <dsp:sp modelId="{A31733B3-07B8-4F20-AB97-DB16E622F7D7}">
      <dsp:nvSpPr>
        <dsp:cNvPr id="0" name=""/>
        <dsp:cNvSpPr/>
      </dsp:nvSpPr>
      <dsp:spPr>
        <a:xfrm>
          <a:off x="8941123" y="3488793"/>
          <a:ext cx="547536" cy="547536"/>
        </a:xfrm>
        <a:prstGeom prst="downArrow">
          <a:avLst>
            <a:gd name="adj1" fmla="val 55000"/>
            <a:gd name="adj2" fmla="val 45000"/>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9064319" y="3488793"/>
        <a:ext cx="301144" cy="412021"/>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88D9F8-9E71-40A1-8BB4-D617A694E5A1}">
      <dsp:nvSpPr>
        <dsp:cNvPr id="0" name=""/>
        <dsp:cNvSpPr/>
      </dsp:nvSpPr>
      <dsp:spPr>
        <a:xfrm>
          <a:off x="0" y="500"/>
          <a:ext cx="10067544" cy="11701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DF8C25-042B-4B04-A74D-ECD4EB934BCE}">
      <dsp:nvSpPr>
        <dsp:cNvPr id="0" name=""/>
        <dsp:cNvSpPr/>
      </dsp:nvSpPr>
      <dsp:spPr>
        <a:xfrm>
          <a:off x="353969" y="263782"/>
          <a:ext cx="643580" cy="6435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1722A2-087D-45CD-BA63-9629B9DF69A8}">
      <dsp:nvSpPr>
        <dsp:cNvPr id="0" name=""/>
        <dsp:cNvSpPr/>
      </dsp:nvSpPr>
      <dsp:spPr>
        <a:xfrm>
          <a:off x="1351518" y="500"/>
          <a:ext cx="8716025" cy="1170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840" tIns="123840" rIns="123840" bIns="123840" numCol="1" spcCol="1270" anchor="ctr" anchorCtr="0">
          <a:noAutofit/>
        </a:bodyPr>
        <a:lstStyle/>
        <a:p>
          <a:pPr marL="0" lvl="0" indent="0" algn="l" defTabSz="1111250">
            <a:lnSpc>
              <a:spcPct val="100000"/>
            </a:lnSpc>
            <a:spcBef>
              <a:spcPct val="0"/>
            </a:spcBef>
            <a:spcAft>
              <a:spcPct val="35000"/>
            </a:spcAft>
            <a:buNone/>
          </a:pPr>
          <a:r>
            <a:rPr lang="en-GB" sz="2500" kern="1200"/>
            <a:t>In order for there to be an agreement there needs to be an offer and acceptance. </a:t>
          </a:r>
          <a:endParaRPr lang="en-US" sz="2500" kern="1200"/>
        </a:p>
      </dsp:txBody>
      <dsp:txXfrm>
        <a:off x="1351518" y="500"/>
        <a:ext cx="8716025" cy="1170146"/>
      </dsp:txXfrm>
    </dsp:sp>
    <dsp:sp modelId="{4CBEC0B6-72D9-457D-BB15-886988EB2C98}">
      <dsp:nvSpPr>
        <dsp:cNvPr id="0" name=""/>
        <dsp:cNvSpPr/>
      </dsp:nvSpPr>
      <dsp:spPr>
        <a:xfrm>
          <a:off x="0" y="1463182"/>
          <a:ext cx="10067544" cy="11701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56A746-2932-473A-BC0F-055546DFBF8D}">
      <dsp:nvSpPr>
        <dsp:cNvPr id="0" name=""/>
        <dsp:cNvSpPr/>
      </dsp:nvSpPr>
      <dsp:spPr>
        <a:xfrm>
          <a:off x="353969" y="1726465"/>
          <a:ext cx="643580" cy="6435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BC5DF9-7B54-4F62-AD0E-0ED266396588}">
      <dsp:nvSpPr>
        <dsp:cNvPr id="0" name=""/>
        <dsp:cNvSpPr/>
      </dsp:nvSpPr>
      <dsp:spPr>
        <a:xfrm>
          <a:off x="1351518" y="1463182"/>
          <a:ext cx="8716025" cy="1170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840" tIns="123840" rIns="123840" bIns="123840" numCol="1" spcCol="1270" anchor="ctr" anchorCtr="0">
          <a:noAutofit/>
        </a:bodyPr>
        <a:lstStyle/>
        <a:p>
          <a:pPr marL="0" lvl="0" indent="0" algn="l" defTabSz="1111250">
            <a:lnSpc>
              <a:spcPct val="100000"/>
            </a:lnSpc>
            <a:spcBef>
              <a:spcPct val="0"/>
            </a:spcBef>
            <a:spcAft>
              <a:spcPct val="35000"/>
            </a:spcAft>
            <a:buNone/>
          </a:pPr>
          <a:r>
            <a:rPr lang="en-GB" sz="2500" kern="1200"/>
            <a:t>Past – Subjective test </a:t>
          </a:r>
          <a:endParaRPr lang="en-US" sz="2500" kern="1200"/>
        </a:p>
      </dsp:txBody>
      <dsp:txXfrm>
        <a:off x="1351518" y="1463182"/>
        <a:ext cx="8716025" cy="1170146"/>
      </dsp:txXfrm>
    </dsp:sp>
    <dsp:sp modelId="{27B81EA1-42D0-477A-A878-A3E5B2B43CBE}">
      <dsp:nvSpPr>
        <dsp:cNvPr id="0" name=""/>
        <dsp:cNvSpPr/>
      </dsp:nvSpPr>
      <dsp:spPr>
        <a:xfrm>
          <a:off x="0" y="2925865"/>
          <a:ext cx="10067544" cy="11701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E8114A-12DF-4FAF-9A21-3B1B7AD4DAC7}">
      <dsp:nvSpPr>
        <dsp:cNvPr id="0" name=""/>
        <dsp:cNvSpPr/>
      </dsp:nvSpPr>
      <dsp:spPr>
        <a:xfrm>
          <a:off x="353969" y="3189148"/>
          <a:ext cx="643580" cy="6435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5371FB-A210-4154-9905-D7896481763D}">
      <dsp:nvSpPr>
        <dsp:cNvPr id="0" name=""/>
        <dsp:cNvSpPr/>
      </dsp:nvSpPr>
      <dsp:spPr>
        <a:xfrm>
          <a:off x="1351518" y="2925865"/>
          <a:ext cx="8716025" cy="1170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840" tIns="123840" rIns="123840" bIns="123840" numCol="1" spcCol="1270" anchor="ctr" anchorCtr="0">
          <a:noAutofit/>
        </a:bodyPr>
        <a:lstStyle/>
        <a:p>
          <a:pPr marL="0" lvl="0" indent="0" algn="l" defTabSz="1111250">
            <a:lnSpc>
              <a:spcPct val="100000"/>
            </a:lnSpc>
            <a:spcBef>
              <a:spcPct val="0"/>
            </a:spcBef>
            <a:spcAft>
              <a:spcPct val="35000"/>
            </a:spcAft>
            <a:buNone/>
          </a:pPr>
          <a:r>
            <a:rPr lang="en-GB" sz="2500" kern="1200"/>
            <a:t>Now – Objective test. </a:t>
          </a:r>
          <a:endParaRPr lang="en-US" sz="2500" kern="1200"/>
        </a:p>
      </dsp:txBody>
      <dsp:txXfrm>
        <a:off x="1351518" y="2925865"/>
        <a:ext cx="8716025" cy="1170146"/>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989664-F834-46CA-8D78-CB641BF793FA}">
      <dsp:nvSpPr>
        <dsp:cNvPr id="0" name=""/>
        <dsp:cNvSpPr/>
      </dsp:nvSpPr>
      <dsp:spPr>
        <a:xfrm>
          <a:off x="0" y="1461939"/>
          <a:ext cx="2831496" cy="179800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085705-97DB-4904-8E85-D4373D2E6EE8}">
      <dsp:nvSpPr>
        <dsp:cNvPr id="0" name=""/>
        <dsp:cNvSpPr/>
      </dsp:nvSpPr>
      <dsp:spPr>
        <a:xfrm>
          <a:off x="314610" y="1760819"/>
          <a:ext cx="2831496" cy="179800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Gibson v Manchester City Council </a:t>
          </a:r>
          <a:endParaRPr lang="en-US" sz="3500" kern="1200"/>
        </a:p>
      </dsp:txBody>
      <dsp:txXfrm>
        <a:off x="367272" y="1813481"/>
        <a:ext cx="2726172" cy="1692676"/>
      </dsp:txXfrm>
    </dsp:sp>
    <dsp:sp modelId="{C4561532-BCB2-47F3-8EC2-FA4E74846AEE}">
      <dsp:nvSpPr>
        <dsp:cNvPr id="0" name=""/>
        <dsp:cNvSpPr/>
      </dsp:nvSpPr>
      <dsp:spPr>
        <a:xfrm>
          <a:off x="3460718" y="1461939"/>
          <a:ext cx="2831496" cy="179800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245826-24B4-42CF-B045-AA6D77C7A2D2}">
      <dsp:nvSpPr>
        <dsp:cNvPr id="0" name=""/>
        <dsp:cNvSpPr/>
      </dsp:nvSpPr>
      <dsp:spPr>
        <a:xfrm>
          <a:off x="3775329" y="1760819"/>
          <a:ext cx="2831496" cy="179800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Blue v Ashley [2017] </a:t>
          </a:r>
          <a:endParaRPr lang="en-US" sz="3500" kern="1200"/>
        </a:p>
      </dsp:txBody>
      <dsp:txXfrm>
        <a:off x="3827991" y="1813481"/>
        <a:ext cx="2726172" cy="1692676"/>
      </dsp:txXfrm>
    </dsp:sp>
    <dsp:sp modelId="{87688064-330B-4C4F-B392-87696CDFA0D8}">
      <dsp:nvSpPr>
        <dsp:cNvPr id="0" name=""/>
        <dsp:cNvSpPr/>
      </dsp:nvSpPr>
      <dsp:spPr>
        <a:xfrm>
          <a:off x="6921436" y="1461939"/>
          <a:ext cx="2831496" cy="179800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4DAB34-D081-4E1D-899A-EA0E7B3CB582}">
      <dsp:nvSpPr>
        <dsp:cNvPr id="0" name=""/>
        <dsp:cNvSpPr/>
      </dsp:nvSpPr>
      <dsp:spPr>
        <a:xfrm>
          <a:off x="7236047" y="1760819"/>
          <a:ext cx="2831496" cy="179800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Wright v Rowland [2017] </a:t>
          </a:r>
          <a:endParaRPr lang="en-US" sz="3500" kern="1200"/>
        </a:p>
      </dsp:txBody>
      <dsp:txXfrm>
        <a:off x="7288709" y="1813481"/>
        <a:ext cx="2726172" cy="1692676"/>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F8AD00-2ACA-4541-A046-4E906E88796F}">
      <dsp:nvSpPr>
        <dsp:cNvPr id="0" name=""/>
        <dsp:cNvSpPr/>
      </dsp:nvSpPr>
      <dsp:spPr>
        <a:xfrm>
          <a:off x="0" y="1764"/>
          <a:ext cx="10515600" cy="8944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AA6039-BEEC-44AD-A6D9-BB78A7DB48DE}">
      <dsp:nvSpPr>
        <dsp:cNvPr id="0" name=""/>
        <dsp:cNvSpPr/>
      </dsp:nvSpPr>
      <dsp:spPr>
        <a:xfrm>
          <a:off x="270557" y="203006"/>
          <a:ext cx="491923" cy="4919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7DCFAE-E6A4-490A-B6A5-37C55D680913}">
      <dsp:nvSpPr>
        <dsp:cNvPr id="0" name=""/>
        <dsp:cNvSpPr/>
      </dsp:nvSpPr>
      <dsp:spPr>
        <a:xfrm>
          <a:off x="1033039" y="1764"/>
          <a:ext cx="9482560" cy="894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658" tIns="94658" rIns="94658" bIns="94658" numCol="1" spcCol="1270" anchor="ctr" anchorCtr="0">
          <a:noAutofit/>
        </a:bodyPr>
        <a:lstStyle/>
        <a:p>
          <a:pPr marL="0" lvl="0" indent="0" algn="l" defTabSz="977900">
            <a:lnSpc>
              <a:spcPct val="100000"/>
            </a:lnSpc>
            <a:spcBef>
              <a:spcPct val="0"/>
            </a:spcBef>
            <a:spcAft>
              <a:spcPct val="35000"/>
            </a:spcAft>
            <a:buNone/>
          </a:pPr>
          <a:r>
            <a:rPr lang="en-GB" sz="2200" kern="1200"/>
            <a:t>Assignments. </a:t>
          </a:r>
          <a:endParaRPr lang="en-US" sz="2200" kern="1200"/>
        </a:p>
      </dsp:txBody>
      <dsp:txXfrm>
        <a:off x="1033039" y="1764"/>
        <a:ext cx="9482560" cy="894406"/>
      </dsp:txXfrm>
    </dsp:sp>
    <dsp:sp modelId="{3C98585D-E0F2-4499-AD5E-872681F40715}">
      <dsp:nvSpPr>
        <dsp:cNvPr id="0" name=""/>
        <dsp:cNvSpPr/>
      </dsp:nvSpPr>
      <dsp:spPr>
        <a:xfrm>
          <a:off x="0" y="1119772"/>
          <a:ext cx="10515600" cy="8944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BBB6EC-FC50-47CC-BB5E-B395930423AD}">
      <dsp:nvSpPr>
        <dsp:cNvPr id="0" name=""/>
        <dsp:cNvSpPr/>
      </dsp:nvSpPr>
      <dsp:spPr>
        <a:xfrm>
          <a:off x="270557" y="1321014"/>
          <a:ext cx="491923" cy="4919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8BDA50-5759-45B0-9CE3-0FBBE8DAD6EA}">
      <dsp:nvSpPr>
        <dsp:cNvPr id="0" name=""/>
        <dsp:cNvSpPr/>
      </dsp:nvSpPr>
      <dsp:spPr>
        <a:xfrm>
          <a:off x="1033039" y="1119772"/>
          <a:ext cx="9482560" cy="894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658" tIns="94658" rIns="94658" bIns="94658" numCol="1" spcCol="1270" anchor="ctr" anchorCtr="0">
          <a:noAutofit/>
        </a:bodyPr>
        <a:lstStyle/>
        <a:p>
          <a:pPr marL="0" lvl="0" indent="0" algn="l" defTabSz="977900">
            <a:lnSpc>
              <a:spcPct val="100000"/>
            </a:lnSpc>
            <a:spcBef>
              <a:spcPct val="0"/>
            </a:spcBef>
            <a:spcAft>
              <a:spcPct val="35000"/>
            </a:spcAft>
            <a:buNone/>
          </a:pPr>
          <a:r>
            <a:rPr lang="en-GB" sz="2200" kern="1200"/>
            <a:t>Scheme of work. </a:t>
          </a:r>
          <a:endParaRPr lang="en-US" sz="2200" kern="1200"/>
        </a:p>
      </dsp:txBody>
      <dsp:txXfrm>
        <a:off x="1033039" y="1119772"/>
        <a:ext cx="9482560" cy="894406"/>
      </dsp:txXfrm>
    </dsp:sp>
    <dsp:sp modelId="{16133626-E271-483E-809F-AF2D8FED454C}">
      <dsp:nvSpPr>
        <dsp:cNvPr id="0" name=""/>
        <dsp:cNvSpPr/>
      </dsp:nvSpPr>
      <dsp:spPr>
        <a:xfrm>
          <a:off x="0" y="2237780"/>
          <a:ext cx="10515600" cy="8944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810D12-ADF9-4B96-80F8-7B66C206361C}">
      <dsp:nvSpPr>
        <dsp:cNvPr id="0" name=""/>
        <dsp:cNvSpPr/>
      </dsp:nvSpPr>
      <dsp:spPr>
        <a:xfrm>
          <a:off x="270557" y="2439022"/>
          <a:ext cx="491923" cy="4919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59F382-4397-4C61-B2D8-3768FC70CAD3}">
      <dsp:nvSpPr>
        <dsp:cNvPr id="0" name=""/>
        <dsp:cNvSpPr/>
      </dsp:nvSpPr>
      <dsp:spPr>
        <a:xfrm>
          <a:off x="1033039" y="2237780"/>
          <a:ext cx="9482560" cy="894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658" tIns="94658" rIns="94658" bIns="94658" numCol="1" spcCol="1270" anchor="ctr" anchorCtr="0">
          <a:noAutofit/>
        </a:bodyPr>
        <a:lstStyle/>
        <a:p>
          <a:pPr marL="0" lvl="0" indent="0" algn="l" defTabSz="977900">
            <a:lnSpc>
              <a:spcPct val="100000"/>
            </a:lnSpc>
            <a:spcBef>
              <a:spcPct val="0"/>
            </a:spcBef>
            <a:spcAft>
              <a:spcPct val="35000"/>
            </a:spcAft>
            <a:buNone/>
          </a:pPr>
          <a:r>
            <a:rPr lang="en-GB" sz="2200" kern="1200"/>
            <a:t>An introduction to contract law. </a:t>
          </a:r>
          <a:endParaRPr lang="en-US" sz="2200" kern="1200"/>
        </a:p>
      </dsp:txBody>
      <dsp:txXfrm>
        <a:off x="1033039" y="2237780"/>
        <a:ext cx="9482560" cy="894406"/>
      </dsp:txXfrm>
    </dsp:sp>
    <dsp:sp modelId="{27BAFAF6-AB16-4A16-BBF1-F93CE8685180}">
      <dsp:nvSpPr>
        <dsp:cNvPr id="0" name=""/>
        <dsp:cNvSpPr/>
      </dsp:nvSpPr>
      <dsp:spPr>
        <a:xfrm>
          <a:off x="0" y="3355788"/>
          <a:ext cx="10515600" cy="8944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9BE610-6302-42C1-B63C-72FB2EC4E039}">
      <dsp:nvSpPr>
        <dsp:cNvPr id="0" name=""/>
        <dsp:cNvSpPr/>
      </dsp:nvSpPr>
      <dsp:spPr>
        <a:xfrm>
          <a:off x="270557" y="3557030"/>
          <a:ext cx="491923" cy="4919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476CFB-9EA4-4FE6-B91B-D39EC931A957}">
      <dsp:nvSpPr>
        <dsp:cNvPr id="0" name=""/>
        <dsp:cNvSpPr/>
      </dsp:nvSpPr>
      <dsp:spPr>
        <a:xfrm>
          <a:off x="1033039" y="3355788"/>
          <a:ext cx="9482560" cy="894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658" tIns="94658" rIns="94658" bIns="94658" numCol="1" spcCol="1270" anchor="ctr" anchorCtr="0">
          <a:noAutofit/>
        </a:bodyPr>
        <a:lstStyle/>
        <a:p>
          <a:pPr marL="0" lvl="0" indent="0" algn="l" defTabSz="977900">
            <a:lnSpc>
              <a:spcPct val="100000"/>
            </a:lnSpc>
            <a:spcBef>
              <a:spcPct val="0"/>
            </a:spcBef>
            <a:spcAft>
              <a:spcPct val="35000"/>
            </a:spcAft>
            <a:buNone/>
          </a:pPr>
          <a:r>
            <a:rPr lang="en-GB" sz="2200" kern="1200"/>
            <a:t>Components of a contract.</a:t>
          </a:r>
          <a:endParaRPr lang="en-US" sz="2200" kern="1200"/>
        </a:p>
      </dsp:txBody>
      <dsp:txXfrm>
        <a:off x="1033039" y="3355788"/>
        <a:ext cx="9482560" cy="894406"/>
      </dsp:txXfrm>
    </dsp:sp>
  </dsp:spTree>
</dsp:drawing>
</file>

<file path=ppt/diagrams/layout1.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94ED3B-763C-4CFF-8A19-5809730D9D90}" type="datetimeFigureOut">
              <a:rPr lang="en-GB" smtClean="0"/>
              <a:t>08/04/2026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AD0BB7-DBAD-43C7-B6ED-F0CD4C7AB419}" type="slidenum">
              <a:rPr lang="en-GB" smtClean="0"/>
              <a:t>‹#›</a:t>
            </a:fld>
            <a:endParaRPr lang="en-GB"/>
          </a:p>
        </p:txBody>
      </p:sp>
    </p:spTree>
    <p:extLst>
      <p:ext uri="{BB962C8B-B14F-4D97-AF65-F5344CB8AC3E}">
        <p14:creationId xmlns:p14="http://schemas.microsoft.com/office/powerpoint/2010/main" val="525631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Developed through the common law – judge made law via cases. </a:t>
            </a:r>
          </a:p>
        </p:txBody>
      </p:sp>
      <p:sp>
        <p:nvSpPr>
          <p:cNvPr id="4" name="Slide Number Placeholder 3"/>
          <p:cNvSpPr>
            <a:spLocks noGrp="1"/>
          </p:cNvSpPr>
          <p:nvPr>
            <p:ph type="sldNum" sz="quarter" idx="5"/>
          </p:nvPr>
        </p:nvSpPr>
        <p:spPr/>
        <p:txBody>
          <a:bodyPr/>
          <a:lstStyle/>
          <a:p>
            <a:fld id="{05AD0BB7-DBAD-43C7-B6ED-F0CD4C7AB419}" type="slidenum">
              <a:rPr lang="en-GB" smtClean="0"/>
              <a:t>32</a:t>
            </a:fld>
            <a:endParaRPr lang="en-GB"/>
          </a:p>
        </p:txBody>
      </p:sp>
    </p:spTree>
    <p:extLst>
      <p:ext uri="{BB962C8B-B14F-4D97-AF65-F5344CB8AC3E}">
        <p14:creationId xmlns:p14="http://schemas.microsoft.com/office/powerpoint/2010/main" val="29693483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Employment law – in the past your employer could ask you to do anything/ but they would need to ensure you had elements such as medical treatment- this was not negotiable. Outside influences would set wages </a:t>
            </a:r>
            <a:r>
              <a:rPr lang="en-GB" dirty="0" err="1"/>
              <a:t>ect</a:t>
            </a:r>
            <a:r>
              <a:rPr lang="en-GB" dirty="0"/>
              <a:t>. </a:t>
            </a:r>
          </a:p>
          <a:p>
            <a:endParaRPr lang="en-GB" dirty="0"/>
          </a:p>
        </p:txBody>
      </p:sp>
      <p:sp>
        <p:nvSpPr>
          <p:cNvPr id="4" name="Slide Number Placeholder 3"/>
          <p:cNvSpPr>
            <a:spLocks noGrp="1"/>
          </p:cNvSpPr>
          <p:nvPr>
            <p:ph type="sldNum" sz="quarter" idx="5"/>
          </p:nvPr>
        </p:nvSpPr>
        <p:spPr/>
        <p:txBody>
          <a:bodyPr/>
          <a:lstStyle/>
          <a:p>
            <a:fld id="{05AD0BB7-DBAD-43C7-B6ED-F0CD4C7AB419}" type="slidenum">
              <a:rPr lang="en-GB" smtClean="0"/>
              <a:t>33</a:t>
            </a:fld>
            <a:endParaRPr lang="en-GB"/>
          </a:p>
        </p:txBody>
      </p:sp>
    </p:spTree>
    <p:extLst>
      <p:ext uri="{BB962C8B-B14F-4D97-AF65-F5344CB8AC3E}">
        <p14:creationId xmlns:p14="http://schemas.microsoft.com/office/powerpoint/2010/main" val="22720512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200" dirty="0"/>
              <a:t>‘’ that a husband or wife who insures his or her life for the benefit of their spouse, civil partner or child will create a trust in favour of those. This means that the surviving spouse, civil partner or child can sue on the policy even though he or she was not a party to the contract; the contracting parties would have been the deceased person and the insurance company.’’ </a:t>
            </a:r>
          </a:p>
          <a:p>
            <a:endParaRPr lang="en-GB" sz="3200" dirty="0"/>
          </a:p>
          <a:p>
            <a:r>
              <a:rPr lang="en-GB" sz="3200" dirty="0"/>
              <a:t>Extension to exemptions – Jackson v Horizon Holidays </a:t>
            </a:r>
            <a:r>
              <a:rPr lang="en-GB" sz="3200" dirty="0" err="1"/>
              <a:t>LTDn</a:t>
            </a:r>
            <a:r>
              <a:rPr lang="en-GB" sz="3200" dirty="0"/>
              <a:t> [ 1975].  Party to the contract sued for the distress to his family. </a:t>
            </a:r>
          </a:p>
        </p:txBody>
      </p:sp>
      <p:sp>
        <p:nvSpPr>
          <p:cNvPr id="4" name="Slide Number Placeholder 3"/>
          <p:cNvSpPr>
            <a:spLocks noGrp="1"/>
          </p:cNvSpPr>
          <p:nvPr>
            <p:ph type="sldNum" sz="quarter" idx="5"/>
          </p:nvPr>
        </p:nvSpPr>
        <p:spPr/>
        <p:txBody>
          <a:bodyPr/>
          <a:lstStyle/>
          <a:p>
            <a:fld id="{F0868738-E248-4BF7-A37F-9A897E7DF2A4}" type="slidenum">
              <a:rPr lang="en-GB" smtClean="0"/>
              <a:t>35</a:t>
            </a:fld>
            <a:endParaRPr lang="en-GB"/>
          </a:p>
        </p:txBody>
      </p:sp>
    </p:spTree>
    <p:extLst>
      <p:ext uri="{BB962C8B-B14F-4D97-AF65-F5344CB8AC3E}">
        <p14:creationId xmlns:p14="http://schemas.microsoft.com/office/powerpoint/2010/main" val="21798463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exceptions in law in relation to contract law and privity of contract. </a:t>
            </a:r>
          </a:p>
        </p:txBody>
      </p:sp>
      <p:sp>
        <p:nvSpPr>
          <p:cNvPr id="4" name="Slide Number Placeholder 3"/>
          <p:cNvSpPr>
            <a:spLocks noGrp="1"/>
          </p:cNvSpPr>
          <p:nvPr>
            <p:ph type="sldNum" sz="quarter" idx="5"/>
          </p:nvPr>
        </p:nvSpPr>
        <p:spPr/>
        <p:txBody>
          <a:bodyPr/>
          <a:lstStyle/>
          <a:p>
            <a:fld id="{F0868738-E248-4BF7-A37F-9A897E7DF2A4}" type="slidenum">
              <a:rPr lang="en-GB" smtClean="0"/>
              <a:t>39</a:t>
            </a:fld>
            <a:endParaRPr lang="en-GB"/>
          </a:p>
        </p:txBody>
      </p:sp>
    </p:spTree>
    <p:extLst>
      <p:ext uri="{BB962C8B-B14F-4D97-AF65-F5344CB8AC3E}">
        <p14:creationId xmlns:p14="http://schemas.microsoft.com/office/powerpoint/2010/main" val="23448093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Avraamides v Colwill [2006] – Concerns who was liable to bathroom repair. Between bathroom trading company and Colwill. Colwill tried to say that it would be BTC who would be liable,  but Colwill was because the contract for transfer of contract had taken place. </a:t>
            </a:r>
          </a:p>
          <a:p>
            <a:endParaRPr lang="en-GB" dirty="0"/>
          </a:p>
          <a:p>
            <a:r>
              <a:rPr lang="en-GB" dirty="0"/>
              <a:t>Y bought X’s Business. Agreement was Y would need to finish the orders if deposits as a 31</a:t>
            </a:r>
            <a:r>
              <a:rPr lang="en-GB" baseline="30000" dirty="0"/>
              <a:t>st</a:t>
            </a:r>
            <a:r>
              <a:rPr lang="en-GB" dirty="0"/>
              <a:t> March 2003. </a:t>
            </a:r>
          </a:p>
          <a:p>
            <a:r>
              <a:rPr lang="en-GB" dirty="0"/>
              <a:t>If it had been paid in normal course of time any liability occurred by the company as at 31</a:t>
            </a:r>
            <a:r>
              <a:rPr lang="en-GB" baseline="30000" dirty="0"/>
              <a:t>st</a:t>
            </a:r>
            <a:r>
              <a:rPr lang="en-GB" dirty="0"/>
              <a:t> March 2003. </a:t>
            </a:r>
          </a:p>
          <a:p>
            <a:endParaRPr lang="en-GB" dirty="0"/>
          </a:p>
          <a:p>
            <a:r>
              <a:rPr lang="en-GB" dirty="0"/>
              <a:t>Av wanted compensation for the defects to bathroom and wanted Y to pay for them. </a:t>
            </a:r>
          </a:p>
          <a:p>
            <a:endParaRPr lang="en-GB" dirty="0"/>
          </a:p>
          <a:p>
            <a:r>
              <a:rPr lang="en-GB" dirty="0"/>
              <a:t>The term Liabilities does not define a person – therefore the person was unidentified and therefore there was no claim. Should need to interpret the contract. The words should be clear. </a:t>
            </a:r>
          </a:p>
          <a:p>
            <a:endParaRPr lang="en-GB" dirty="0"/>
          </a:p>
          <a:p>
            <a:r>
              <a:rPr lang="en-GB" dirty="0"/>
              <a:t>However, this approach has been modified by the Court of Appeal in </a:t>
            </a:r>
            <a:r>
              <a:rPr lang="en-GB" dirty="0" err="1"/>
              <a:t>Chudley</a:t>
            </a:r>
            <a:r>
              <a:rPr lang="en-GB" dirty="0"/>
              <a:t> v Clydesdale Bank plc [2019]. Here, the judge said that the wording used in Avraamides “must be in error” and that, in the earlier case, the court must instead have meant that the word “express” does not allow a process of “construction by implication”. This is because the identification of the third party will involve “a construction of the contract as a whole”.</a:t>
            </a:r>
          </a:p>
          <a:p>
            <a:endParaRPr lang="en-GB" dirty="0"/>
          </a:p>
          <a:p>
            <a:r>
              <a:rPr lang="en-GB" dirty="0"/>
              <a:t>Starlight Shipping v Allianz [2014] EWHC 3068. </a:t>
            </a:r>
          </a:p>
        </p:txBody>
      </p:sp>
      <p:sp>
        <p:nvSpPr>
          <p:cNvPr id="4" name="Slide Number Placeholder 3"/>
          <p:cNvSpPr>
            <a:spLocks noGrp="1"/>
          </p:cNvSpPr>
          <p:nvPr>
            <p:ph type="sldNum" sz="quarter" idx="5"/>
          </p:nvPr>
        </p:nvSpPr>
        <p:spPr/>
        <p:txBody>
          <a:bodyPr/>
          <a:lstStyle/>
          <a:p>
            <a:fld id="{F0868738-E248-4BF7-A37F-9A897E7DF2A4}" type="slidenum">
              <a:rPr lang="en-GB" smtClean="0"/>
              <a:t>40</a:t>
            </a:fld>
            <a:endParaRPr lang="en-GB"/>
          </a:p>
        </p:txBody>
      </p:sp>
    </p:spTree>
    <p:extLst>
      <p:ext uri="{BB962C8B-B14F-4D97-AF65-F5344CB8AC3E}">
        <p14:creationId xmlns:p14="http://schemas.microsoft.com/office/powerpoint/2010/main" val="29510226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Assignment is where you have an assignor and assignee. </a:t>
            </a:r>
          </a:p>
          <a:p>
            <a:endParaRPr lang="en-GB" dirty="0"/>
          </a:p>
          <a:p>
            <a:r>
              <a:rPr lang="en-GB" dirty="0"/>
              <a:t>Assignor transfers the benefit to the assignee. – But can revoke that assignment in a number of circumstances. </a:t>
            </a:r>
          </a:p>
          <a:p>
            <a:endParaRPr lang="en-GB" dirty="0"/>
          </a:p>
          <a:p>
            <a:r>
              <a:rPr lang="en-GB" dirty="0"/>
              <a:t>You do not need the permission of the other party- but you do need to give them notice. </a:t>
            </a:r>
          </a:p>
          <a:p>
            <a:endParaRPr lang="en-GB" dirty="0"/>
          </a:p>
          <a:p>
            <a:r>
              <a:rPr lang="en-GB" dirty="0"/>
              <a:t>Usually, cannot assign the obligation. </a:t>
            </a:r>
          </a:p>
          <a:p>
            <a:endParaRPr lang="en-GB" dirty="0"/>
          </a:p>
          <a:p>
            <a:r>
              <a:rPr lang="en-GB" dirty="0"/>
              <a:t>You will still be part of the contract. </a:t>
            </a:r>
          </a:p>
          <a:p>
            <a:endParaRPr lang="en-GB" dirty="0"/>
          </a:p>
          <a:p>
            <a:endParaRPr lang="en-GB" dirty="0"/>
          </a:p>
        </p:txBody>
      </p:sp>
      <p:sp>
        <p:nvSpPr>
          <p:cNvPr id="4" name="Slide Number Placeholder 3"/>
          <p:cNvSpPr>
            <a:spLocks noGrp="1"/>
          </p:cNvSpPr>
          <p:nvPr>
            <p:ph type="sldNum" sz="quarter" idx="5"/>
          </p:nvPr>
        </p:nvSpPr>
        <p:spPr/>
        <p:txBody>
          <a:bodyPr/>
          <a:lstStyle/>
          <a:p>
            <a:fld id="{F0868738-E248-4BF7-A37F-9A897E7DF2A4}" type="slidenum">
              <a:rPr lang="en-GB" smtClean="0"/>
              <a:t>41</a:t>
            </a:fld>
            <a:endParaRPr lang="en-GB"/>
          </a:p>
        </p:txBody>
      </p:sp>
    </p:spTree>
    <p:extLst>
      <p:ext uri="{BB962C8B-B14F-4D97-AF65-F5344CB8AC3E}">
        <p14:creationId xmlns:p14="http://schemas.microsoft.com/office/powerpoint/2010/main" val="27062851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Novate means a completely new contract. </a:t>
            </a:r>
          </a:p>
          <a:p>
            <a:endParaRPr lang="en-GB" dirty="0"/>
          </a:p>
          <a:p>
            <a:r>
              <a:rPr lang="en-GB" dirty="0"/>
              <a:t>Benefit and the obligation are transferred. </a:t>
            </a:r>
          </a:p>
          <a:p>
            <a:endParaRPr lang="en-GB" dirty="0"/>
          </a:p>
          <a:p>
            <a:r>
              <a:rPr lang="en-GB" dirty="0"/>
              <a:t>Both parties have to consent to the terms. </a:t>
            </a:r>
          </a:p>
          <a:p>
            <a:endParaRPr lang="en-GB" dirty="0"/>
          </a:p>
          <a:p>
            <a:r>
              <a:rPr lang="en-GB" dirty="0"/>
              <a:t>Consideration and other elements of a valid contract should used. </a:t>
            </a:r>
          </a:p>
          <a:p>
            <a:endParaRPr lang="en-GB" dirty="0"/>
          </a:p>
          <a:p>
            <a:r>
              <a:rPr lang="en-GB" dirty="0"/>
              <a:t>Do not need to use consideration if all parties sign a deed. </a:t>
            </a:r>
          </a:p>
        </p:txBody>
      </p:sp>
      <p:sp>
        <p:nvSpPr>
          <p:cNvPr id="4" name="Slide Number Placeholder 3"/>
          <p:cNvSpPr>
            <a:spLocks noGrp="1"/>
          </p:cNvSpPr>
          <p:nvPr>
            <p:ph type="sldNum" sz="quarter" idx="5"/>
          </p:nvPr>
        </p:nvSpPr>
        <p:spPr/>
        <p:txBody>
          <a:bodyPr/>
          <a:lstStyle/>
          <a:p>
            <a:fld id="{F0868738-E248-4BF7-A37F-9A897E7DF2A4}" type="slidenum">
              <a:rPr lang="en-GB" smtClean="0"/>
              <a:t>42</a:t>
            </a:fld>
            <a:endParaRPr lang="en-GB"/>
          </a:p>
        </p:txBody>
      </p:sp>
    </p:spTree>
    <p:extLst>
      <p:ext uri="{BB962C8B-B14F-4D97-AF65-F5344CB8AC3E}">
        <p14:creationId xmlns:p14="http://schemas.microsoft.com/office/powerpoint/2010/main" val="30106635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868738-E248-4BF7-A37F-9A897E7DF2A4}" type="slidenum">
              <a:rPr lang="en-GB" smtClean="0"/>
              <a:t>43</a:t>
            </a:fld>
            <a:endParaRPr lang="en-GB"/>
          </a:p>
        </p:txBody>
      </p:sp>
    </p:spTree>
    <p:extLst>
      <p:ext uri="{BB962C8B-B14F-4D97-AF65-F5344CB8AC3E}">
        <p14:creationId xmlns:p14="http://schemas.microsoft.com/office/powerpoint/2010/main" val="22582731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Unilateral- One person obligation  - reward for an act. </a:t>
            </a:r>
          </a:p>
          <a:p>
            <a:endParaRPr lang="en-GB" dirty="0"/>
          </a:p>
          <a:p>
            <a:r>
              <a:rPr lang="en-GB" dirty="0"/>
              <a:t>Bilateral – All parties obligation – I will do something and you must to something. </a:t>
            </a:r>
          </a:p>
          <a:p>
            <a:endParaRPr lang="en-GB" dirty="0"/>
          </a:p>
          <a:p>
            <a:r>
              <a:rPr lang="en-GB" dirty="0"/>
              <a:t>Expressed – Said</a:t>
            </a:r>
          </a:p>
          <a:p>
            <a:endParaRPr lang="en-GB" dirty="0"/>
          </a:p>
          <a:p>
            <a:r>
              <a:rPr lang="en-GB" dirty="0"/>
              <a:t>Implied – by conduct. </a:t>
            </a:r>
          </a:p>
          <a:p>
            <a:endParaRPr lang="en-GB" dirty="0"/>
          </a:p>
          <a:p>
            <a:r>
              <a:rPr lang="en-GB" dirty="0"/>
              <a:t>Offeror – person making the offer. </a:t>
            </a:r>
          </a:p>
          <a:p>
            <a:endParaRPr lang="en-GB" dirty="0"/>
          </a:p>
          <a:p>
            <a:r>
              <a:rPr lang="en-GB" dirty="0"/>
              <a:t>Offeree – person receiving the offer. </a:t>
            </a:r>
          </a:p>
          <a:p>
            <a:endParaRPr lang="en-GB" dirty="0"/>
          </a:p>
          <a:p>
            <a:endParaRPr lang="en-GB" dirty="0"/>
          </a:p>
        </p:txBody>
      </p:sp>
      <p:sp>
        <p:nvSpPr>
          <p:cNvPr id="4" name="Slide Number Placeholder 3"/>
          <p:cNvSpPr>
            <a:spLocks noGrp="1"/>
          </p:cNvSpPr>
          <p:nvPr>
            <p:ph type="sldNum" sz="quarter" idx="5"/>
          </p:nvPr>
        </p:nvSpPr>
        <p:spPr/>
        <p:txBody>
          <a:bodyPr/>
          <a:lstStyle/>
          <a:p>
            <a:fld id="{F0868738-E248-4BF7-A37F-9A897E7DF2A4}" type="slidenum">
              <a:rPr lang="en-GB" smtClean="0"/>
              <a:t>48</a:t>
            </a:fld>
            <a:endParaRPr lang="en-GB"/>
          </a:p>
        </p:txBody>
      </p:sp>
    </p:spTree>
    <p:extLst>
      <p:ext uri="{BB962C8B-B14F-4D97-AF65-F5344CB8AC3E}">
        <p14:creationId xmlns:p14="http://schemas.microsoft.com/office/powerpoint/2010/main" val="24042664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Subjective test looks at what each thought at the time. </a:t>
            </a:r>
          </a:p>
          <a:p>
            <a:endParaRPr lang="en-GB" dirty="0"/>
          </a:p>
          <a:p>
            <a:r>
              <a:rPr lang="en-GB" dirty="0"/>
              <a:t>Objective test – looks at the facts and the conduct of parties </a:t>
            </a:r>
            <a:r>
              <a:rPr lang="en-GB" dirty="0" err="1"/>
              <a:t>ect</a:t>
            </a:r>
            <a:r>
              <a:rPr lang="en-GB" dirty="0"/>
              <a:t>. – Smith v Hughes [ 1871] </a:t>
            </a:r>
          </a:p>
          <a:p>
            <a:endParaRPr lang="en-GB" dirty="0"/>
          </a:p>
        </p:txBody>
      </p:sp>
      <p:sp>
        <p:nvSpPr>
          <p:cNvPr id="4" name="Slide Number Placeholder 3"/>
          <p:cNvSpPr>
            <a:spLocks noGrp="1"/>
          </p:cNvSpPr>
          <p:nvPr>
            <p:ph type="sldNum" sz="quarter" idx="5"/>
          </p:nvPr>
        </p:nvSpPr>
        <p:spPr/>
        <p:txBody>
          <a:bodyPr/>
          <a:lstStyle/>
          <a:p>
            <a:fld id="{F0868738-E248-4BF7-A37F-9A897E7DF2A4}" type="slidenum">
              <a:rPr lang="en-GB" smtClean="0"/>
              <a:t>49</a:t>
            </a:fld>
            <a:endParaRPr lang="en-GB"/>
          </a:p>
        </p:txBody>
      </p:sp>
    </p:spTree>
    <p:extLst>
      <p:ext uri="{BB962C8B-B14F-4D97-AF65-F5344CB8AC3E}">
        <p14:creationId xmlns:p14="http://schemas.microsoft.com/office/powerpoint/2010/main" val="23579843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need to consider is there a valid offer? </a:t>
            </a:r>
          </a:p>
          <a:p>
            <a:endParaRPr lang="en-GB" dirty="0"/>
          </a:p>
          <a:p>
            <a:r>
              <a:rPr lang="en-GB" dirty="0"/>
              <a:t>- </a:t>
            </a:r>
            <a:r>
              <a:rPr lang="en-GB" dirty="0" err="1"/>
              <a:t>Bourd</a:t>
            </a:r>
            <a:r>
              <a:rPr lang="en-GB" dirty="0"/>
              <a:t> textile Holdings limited v Marks and </a:t>
            </a:r>
            <a:r>
              <a:rPr lang="en-GB" dirty="0" err="1"/>
              <a:t>Spencers</a:t>
            </a:r>
            <a:r>
              <a:rPr lang="en-GB" dirty="0"/>
              <a:t> LPC [2001] – ‘’ Objective criteria by which the court could assess what would be reasonable either as to quantity or price. </a:t>
            </a:r>
          </a:p>
          <a:p>
            <a:endParaRPr lang="en-GB" dirty="0"/>
          </a:p>
          <a:p>
            <a:r>
              <a:rPr lang="en-GB" dirty="0"/>
              <a:t>- Courts will always try to give effect to a contract – </a:t>
            </a:r>
            <a:r>
              <a:rPr lang="en-GB" dirty="0" err="1"/>
              <a:t>Devani</a:t>
            </a:r>
            <a:r>
              <a:rPr lang="en-GB" dirty="0"/>
              <a:t> v Wells [2019] </a:t>
            </a:r>
          </a:p>
          <a:p>
            <a:endParaRPr lang="en-GB" dirty="0"/>
          </a:p>
          <a:p>
            <a:r>
              <a:rPr lang="en-GB" dirty="0"/>
              <a:t>- You can make an offer in a number of ways. Taylor v Laird and Williams v </a:t>
            </a:r>
            <a:r>
              <a:rPr lang="en-GB" dirty="0" err="1"/>
              <a:t>Carwardine</a:t>
            </a:r>
            <a:r>
              <a:rPr lang="en-GB" dirty="0"/>
              <a:t>  [1833] </a:t>
            </a:r>
          </a:p>
        </p:txBody>
      </p:sp>
      <p:sp>
        <p:nvSpPr>
          <p:cNvPr id="4" name="Slide Number Placeholder 3"/>
          <p:cNvSpPr>
            <a:spLocks noGrp="1"/>
          </p:cNvSpPr>
          <p:nvPr>
            <p:ph type="sldNum" sz="quarter" idx="5"/>
          </p:nvPr>
        </p:nvSpPr>
        <p:spPr/>
        <p:txBody>
          <a:bodyPr/>
          <a:lstStyle/>
          <a:p>
            <a:fld id="{F0868738-E248-4BF7-A37F-9A897E7DF2A4}" type="slidenum">
              <a:rPr lang="en-GB" smtClean="0"/>
              <a:t>51</a:t>
            </a:fld>
            <a:endParaRPr lang="en-GB"/>
          </a:p>
        </p:txBody>
      </p:sp>
    </p:spTree>
    <p:extLst>
      <p:ext uri="{BB962C8B-B14F-4D97-AF65-F5344CB8AC3E}">
        <p14:creationId xmlns:p14="http://schemas.microsoft.com/office/powerpoint/2010/main" val="48058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868738-E248-4BF7-A37F-9A897E7DF2A4}" type="slidenum">
              <a:rPr lang="en-GB" smtClean="0"/>
              <a:t>55</a:t>
            </a:fld>
            <a:endParaRPr lang="en-GB"/>
          </a:p>
        </p:txBody>
      </p:sp>
    </p:spTree>
    <p:extLst>
      <p:ext uri="{BB962C8B-B14F-4D97-AF65-F5344CB8AC3E}">
        <p14:creationId xmlns:p14="http://schemas.microsoft.com/office/powerpoint/2010/main" val="9380368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E80BB4-9448-48C0-A729-58AFA396FF36}" type="datetimeFigureOut">
              <a:rPr lang="en-GB" smtClean="0"/>
              <a:t>08/04/2026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012EA-7C7F-4926-98D9-17BDC733731C}" type="slidenum">
              <a:rPr lang="en-GB" smtClean="0"/>
              <a:t>‹#›</a:t>
            </a:fld>
            <a:endParaRPr lang="en-GB"/>
          </a:p>
        </p:txBody>
      </p:sp>
    </p:spTree>
    <p:extLst>
      <p:ext uri="{BB962C8B-B14F-4D97-AF65-F5344CB8AC3E}">
        <p14:creationId xmlns:p14="http://schemas.microsoft.com/office/powerpoint/2010/main" val="11476026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E80BB4-9448-48C0-A729-58AFA396FF36}" type="datetimeFigureOut">
              <a:rPr lang="en-GB" smtClean="0"/>
              <a:t>08/04/2026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012EA-7C7F-4926-98D9-17BDC733731C}" type="slidenum">
              <a:rPr lang="en-GB" smtClean="0"/>
              <a:t>‹#›</a:t>
            </a:fld>
            <a:endParaRPr lang="en-GB"/>
          </a:p>
        </p:txBody>
      </p:sp>
    </p:spTree>
    <p:extLst>
      <p:ext uri="{BB962C8B-B14F-4D97-AF65-F5344CB8AC3E}">
        <p14:creationId xmlns:p14="http://schemas.microsoft.com/office/powerpoint/2010/main" val="5336308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E80BB4-9448-48C0-A729-58AFA396FF36}" type="datetimeFigureOut">
              <a:rPr lang="en-GB" smtClean="0"/>
              <a:t>08/04/2026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012EA-7C7F-4926-98D9-17BDC733731C}" type="slidenum">
              <a:rPr lang="en-GB" smtClean="0"/>
              <a:t>‹#›</a:t>
            </a:fld>
            <a:endParaRPr lang="en-GB"/>
          </a:p>
        </p:txBody>
      </p:sp>
    </p:spTree>
    <p:extLst>
      <p:ext uri="{BB962C8B-B14F-4D97-AF65-F5344CB8AC3E}">
        <p14:creationId xmlns:p14="http://schemas.microsoft.com/office/powerpoint/2010/main" val="31169279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E80BB4-9448-48C0-A729-58AFA396FF36}" type="datetimeFigureOut">
              <a:rPr lang="en-GB" smtClean="0"/>
              <a:t>08/04/2026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4012EA-7C7F-4926-98D9-17BDC733731C}" type="slidenum">
              <a:rPr lang="en-GB" smtClean="0"/>
              <a:t>‹#›</a:t>
            </a:fld>
            <a:endParaRPr lang="en-GB"/>
          </a:p>
        </p:txBody>
      </p:sp>
    </p:spTree>
    <p:extLst>
      <p:ext uri="{BB962C8B-B14F-4D97-AF65-F5344CB8AC3E}">
        <p14:creationId xmlns:p14="http://schemas.microsoft.com/office/powerpoint/2010/main" val="2606709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E80BB4-9448-48C0-A729-58AFA396FF36}" type="datetimeFigureOut">
              <a:rPr lang="en-GB" smtClean="0"/>
              <a:t>08/04/2026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4012EA-7C7F-4926-98D9-17BDC733731C}" type="slidenum">
              <a:rPr lang="en-GB" smtClean="0"/>
              <a:t>‹#›</a:t>
            </a:fld>
            <a:endParaRPr lang="en-GB"/>
          </a:p>
        </p:txBody>
      </p:sp>
    </p:spTree>
    <p:extLst>
      <p:ext uri="{BB962C8B-B14F-4D97-AF65-F5344CB8AC3E}">
        <p14:creationId xmlns:p14="http://schemas.microsoft.com/office/powerpoint/2010/main" val="411904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E80BB4-9448-48C0-A729-58AFA396FF36}" type="datetimeFigureOut">
              <a:rPr lang="en-GB" smtClean="0"/>
              <a:t>08/04/2026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4012EA-7C7F-4926-98D9-17BDC733731C}" type="slidenum">
              <a:rPr lang="en-GB" smtClean="0"/>
              <a:t>‹#›</a:t>
            </a:fld>
            <a:endParaRPr lang="en-GB"/>
          </a:p>
        </p:txBody>
      </p:sp>
    </p:spTree>
    <p:extLst>
      <p:ext uri="{BB962C8B-B14F-4D97-AF65-F5344CB8AC3E}">
        <p14:creationId xmlns:p14="http://schemas.microsoft.com/office/powerpoint/2010/main" val="37643026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E80BB4-9448-48C0-A729-58AFA396FF36}" type="datetimeFigureOut">
              <a:rPr lang="en-GB" smtClean="0"/>
              <a:t>08/04/2026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4012EA-7C7F-4926-98D9-17BDC733731C}" type="slidenum">
              <a:rPr lang="en-GB" smtClean="0"/>
              <a:t>‹#›</a:t>
            </a:fld>
            <a:endParaRPr lang="en-GB"/>
          </a:p>
        </p:txBody>
      </p:sp>
    </p:spTree>
    <p:extLst>
      <p:ext uri="{BB962C8B-B14F-4D97-AF65-F5344CB8AC3E}">
        <p14:creationId xmlns:p14="http://schemas.microsoft.com/office/powerpoint/2010/main" val="14401348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E80BB4-9448-48C0-A729-58AFA396FF36}" type="datetimeFigureOut">
              <a:rPr lang="en-GB" smtClean="0"/>
              <a:t>08/04/2026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4012EA-7C7F-4926-98D9-17BDC733731C}" type="slidenum">
              <a:rPr lang="en-GB" smtClean="0"/>
              <a:t>‹#›</a:t>
            </a:fld>
            <a:endParaRPr lang="en-GB"/>
          </a:p>
        </p:txBody>
      </p:sp>
    </p:spTree>
    <p:extLst>
      <p:ext uri="{BB962C8B-B14F-4D97-AF65-F5344CB8AC3E}">
        <p14:creationId xmlns:p14="http://schemas.microsoft.com/office/powerpoint/2010/main" val="116181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E80BB4-9448-48C0-A729-58AFA396FF36}" type="datetimeFigureOut">
              <a:rPr lang="en-GB" smtClean="0"/>
              <a:t>08/04/2026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4012EA-7C7F-4926-98D9-17BDC733731C}" type="slidenum">
              <a:rPr lang="en-GB" smtClean="0"/>
              <a:t>‹#›</a:t>
            </a:fld>
            <a:endParaRPr lang="en-GB"/>
          </a:p>
        </p:txBody>
      </p:sp>
    </p:spTree>
    <p:extLst>
      <p:ext uri="{BB962C8B-B14F-4D97-AF65-F5344CB8AC3E}">
        <p14:creationId xmlns:p14="http://schemas.microsoft.com/office/powerpoint/2010/main" val="1954829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E80BB4-9448-48C0-A729-58AFA396FF36}" type="datetimeFigureOut">
              <a:rPr lang="en-GB" smtClean="0"/>
              <a:t>08/04/2026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012EA-7C7F-4926-98D9-17BDC733731C}" type="slidenum">
              <a:rPr lang="en-GB" smtClean="0"/>
              <a:t>‹#›</a:t>
            </a:fld>
            <a:endParaRPr lang="en-GB"/>
          </a:p>
        </p:txBody>
      </p:sp>
    </p:spTree>
    <p:extLst>
      <p:ext uri="{BB962C8B-B14F-4D97-AF65-F5344CB8AC3E}">
        <p14:creationId xmlns:p14="http://schemas.microsoft.com/office/powerpoint/2010/main" val="36478542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E80BB4-9448-48C0-A729-58AFA396FF36}" type="datetimeFigureOut">
              <a:rPr lang="en-GB" smtClean="0"/>
              <a:t>08/04/2026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012EA-7C7F-4926-98D9-17BDC733731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354505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E80BB4-9448-48C0-A729-58AFA396FF36}" type="datetimeFigureOut">
              <a:rPr lang="en-GB" smtClean="0"/>
              <a:t>08/04/2026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012EA-7C7F-4926-98D9-17BDC733731C}" type="slidenum">
              <a:rPr lang="en-GB" smtClean="0"/>
              <a:t>‹#›</a:t>
            </a:fld>
            <a:endParaRPr lang="en-GB"/>
          </a:p>
        </p:txBody>
      </p:sp>
    </p:spTree>
    <p:extLst>
      <p:ext uri="{BB962C8B-B14F-4D97-AF65-F5344CB8AC3E}">
        <p14:creationId xmlns:p14="http://schemas.microsoft.com/office/powerpoint/2010/main" val="2804616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E80BB4-9448-48C0-A729-58AFA396FF36}" type="datetimeFigureOut">
              <a:rPr lang="en-GB" smtClean="0"/>
              <a:t>08/04/2026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012EA-7C7F-4926-98D9-17BDC733731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02097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E80BB4-9448-48C0-A729-58AFA396FF36}" type="datetimeFigureOut">
              <a:rPr lang="en-GB" smtClean="0"/>
              <a:t>08/04/2026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012EA-7C7F-4926-98D9-17BDC733731C}" type="slidenum">
              <a:rPr lang="en-GB" smtClean="0"/>
              <a:t>‹#›</a:t>
            </a:fld>
            <a:endParaRPr lang="en-GB"/>
          </a:p>
        </p:txBody>
      </p:sp>
    </p:spTree>
    <p:extLst>
      <p:ext uri="{BB962C8B-B14F-4D97-AF65-F5344CB8AC3E}">
        <p14:creationId xmlns:p14="http://schemas.microsoft.com/office/powerpoint/2010/main" val="15661328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E80BB4-9448-48C0-A729-58AFA396FF36}" type="datetimeFigureOut">
              <a:rPr lang="en-GB" smtClean="0"/>
              <a:t>08/04/2026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012EA-7C7F-4926-98D9-17BDC733731C}" type="slidenum">
              <a:rPr lang="en-GB" smtClean="0"/>
              <a:t>‹#›</a:t>
            </a:fld>
            <a:endParaRPr lang="en-GB"/>
          </a:p>
        </p:txBody>
      </p:sp>
    </p:spTree>
    <p:extLst>
      <p:ext uri="{BB962C8B-B14F-4D97-AF65-F5344CB8AC3E}">
        <p14:creationId xmlns:p14="http://schemas.microsoft.com/office/powerpoint/2010/main" val="40900622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E80BB4-9448-48C0-A729-58AFA396FF36}" type="datetimeFigureOut">
              <a:rPr lang="en-GB" smtClean="0"/>
              <a:t>08/04/2026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4012EA-7C7F-4926-98D9-17BDC733731C}" type="slidenum">
              <a:rPr lang="en-GB" smtClean="0"/>
              <a:t>‹#›</a:t>
            </a:fld>
            <a:endParaRPr lang="en-GB"/>
          </a:p>
        </p:txBody>
      </p:sp>
    </p:spTree>
    <p:extLst>
      <p:ext uri="{BB962C8B-B14F-4D97-AF65-F5344CB8AC3E}">
        <p14:creationId xmlns:p14="http://schemas.microsoft.com/office/powerpoint/2010/main" val="14208853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and Content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069848" y="987552"/>
            <a:ext cx="10058400" cy="685800"/>
          </a:xfrm>
          <a:prstGeom prst="rect">
            <a:avLst/>
          </a:prstGeom>
        </p:spPr>
        <p:txBody>
          <a:bodyPr anchor="t"/>
          <a:lstStyle>
            <a:lvl1pPr algn="ctr">
              <a:defRPr sz="4300"/>
            </a:lvl1pPr>
          </a:lstStyle>
          <a:p>
            <a:r>
              <a:rPr lang="en-US"/>
              <a:t>Click to edit Master title style</a:t>
            </a:r>
            <a:endParaRPr lang="en-US" dirty="0"/>
          </a:p>
        </p:txBody>
      </p:sp>
      <p:sp>
        <p:nvSpPr>
          <p:cNvPr id="12" name="Subtitle 2">
            <a:extLst>
              <a:ext uri="{FF2B5EF4-FFF2-40B4-BE49-F238E27FC236}">
                <a16:creationId xmlns:a16="http://schemas.microsoft.com/office/drawing/2014/main" id="{53964DD4-0C06-C903-37A4-EC88E3A02489}"/>
              </a:ext>
            </a:extLst>
          </p:cNvPr>
          <p:cNvSpPr>
            <a:spLocks noGrp="1"/>
          </p:cNvSpPr>
          <p:nvPr>
            <p:ph type="subTitle" idx="13"/>
          </p:nvPr>
        </p:nvSpPr>
        <p:spPr>
          <a:xfrm>
            <a:off x="1066800" y="1719072"/>
            <a:ext cx="10058400" cy="365760"/>
          </a:xfrm>
        </p:spPr>
        <p:txBody>
          <a:bodyPr>
            <a:noAutofit/>
          </a:bodyPr>
          <a:lstStyle>
            <a:lvl1pPr marL="0" indent="0" algn="ctr">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060704" y="2450592"/>
            <a:ext cx="10067544" cy="40965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Footer Placeholder 12">
            <a:extLst>
              <a:ext uri="{FF2B5EF4-FFF2-40B4-BE49-F238E27FC236}">
                <a16:creationId xmlns:a16="http://schemas.microsoft.com/office/drawing/2014/main" id="{C0357C65-89D6-3A93-21E3-A200AA20C2B3}"/>
              </a:ext>
            </a:extLst>
          </p:cNvPr>
          <p:cNvSpPr>
            <a:spLocks noGrp="1"/>
          </p:cNvSpPr>
          <p:nvPr>
            <p:ph type="ftr" sz="quarter" idx="12"/>
          </p:nvPr>
        </p:nvSpPr>
        <p:spPr/>
        <p:txBody>
          <a:bodyPr/>
          <a:lstStyle/>
          <a:p>
            <a:r>
              <a:rPr lang="en-US" dirty="0"/>
              <a:t>Fine Jewelry</a:t>
            </a:r>
          </a:p>
        </p:txBody>
      </p:sp>
      <p:sp>
        <p:nvSpPr>
          <p:cNvPr id="5" name="Slide Number Placeholder 4">
            <a:extLst>
              <a:ext uri="{FF2B5EF4-FFF2-40B4-BE49-F238E27FC236}">
                <a16:creationId xmlns:a16="http://schemas.microsoft.com/office/drawing/2014/main" id="{36C332D2-D473-77CB-6CCE-6D71549B15DD}"/>
              </a:ext>
            </a:extLst>
          </p:cNvPr>
          <p:cNvSpPr>
            <a:spLocks noGrp="1"/>
          </p:cNvSpPr>
          <p:nvPr>
            <p:ph type="sldNum" sz="quarter" idx="11"/>
          </p:nvPr>
        </p:nvSpPr>
        <p:spPr/>
        <p:txBody>
          <a:bodyPr/>
          <a:lstStyle/>
          <a:p>
            <a:fld id="{294A09A9-5501-47C1-A89A-A340965A2BE2}" type="slidenum">
              <a:rPr lang="en-US" smtClean="0"/>
              <a:pPr/>
              <a:t>‹#›</a:t>
            </a:fld>
            <a:endParaRPr lang="en-US" dirty="0"/>
          </a:p>
        </p:txBody>
      </p:sp>
      <p:cxnSp>
        <p:nvCxnSpPr>
          <p:cNvPr id="6" name="Straight Connector 5">
            <a:extLst>
              <a:ext uri="{FF2B5EF4-FFF2-40B4-BE49-F238E27FC236}">
                <a16:creationId xmlns:a16="http://schemas.microsoft.com/office/drawing/2014/main" id="{EF302967-798B-0CA5-0436-CC72CB95F891}"/>
              </a:ext>
            </a:extLst>
          </p:cNvPr>
          <p:cNvCxnSpPr>
            <a:cxnSpLocks/>
          </p:cNvCxnSpPr>
          <p:nvPr userDrawn="1"/>
        </p:nvCxnSpPr>
        <p:spPr>
          <a:xfrm flipV="1">
            <a:off x="336618" y="6635513"/>
            <a:ext cx="0" cy="222487"/>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CD41267-21CD-C659-FAA2-49D23C67C594}"/>
              </a:ext>
            </a:extLst>
          </p:cNvPr>
          <p:cNvCxnSpPr>
            <a:cxnSpLocks/>
          </p:cNvCxnSpPr>
          <p:nvPr userDrawn="1"/>
        </p:nvCxnSpPr>
        <p:spPr>
          <a:xfrm flipH="1" flipV="1">
            <a:off x="338040" y="0"/>
            <a:ext cx="1230" cy="232661"/>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8" name="Freeform 21">
            <a:extLst>
              <a:ext uri="{FF2B5EF4-FFF2-40B4-BE49-F238E27FC236}">
                <a16:creationId xmlns:a16="http://schemas.microsoft.com/office/drawing/2014/main" id="{B1D0FE39-5077-AACB-B1F5-F85FE6A7D4F1}"/>
              </a:ext>
            </a:extLst>
          </p:cNvPr>
          <p:cNvSpPr/>
          <p:nvPr userDrawn="1"/>
        </p:nvSpPr>
        <p:spPr>
          <a:xfrm>
            <a:off x="11295990" y="899199"/>
            <a:ext cx="700638" cy="681395"/>
          </a:xfrm>
          <a:custGeom>
            <a:avLst/>
            <a:gdLst>
              <a:gd name="connsiteX0" fmla="*/ 700639 w 700638"/>
              <a:gd name="connsiteY0" fmla="*/ 417159 h 681395"/>
              <a:gd name="connsiteX1" fmla="*/ 447399 w 700638"/>
              <a:gd name="connsiteY1" fmla="*/ 309833 h 681395"/>
              <a:gd name="connsiteX2" fmla="*/ 591832 w 700638"/>
              <a:gd name="connsiteY2" fmla="*/ 76386 h 681395"/>
              <a:gd name="connsiteX3" fmla="*/ 372140 w 700638"/>
              <a:gd name="connsiteY3" fmla="*/ 241441 h 681395"/>
              <a:gd name="connsiteX4" fmla="*/ 241512 w 700638"/>
              <a:gd name="connsiteY4" fmla="*/ 0 h 681395"/>
              <a:gd name="connsiteX5" fmla="*/ 275061 w 700638"/>
              <a:gd name="connsiteY5" fmla="*/ 272230 h 681395"/>
              <a:gd name="connsiteX6" fmla="*/ 0 w 700638"/>
              <a:gd name="connsiteY6" fmla="*/ 264388 h 681395"/>
              <a:gd name="connsiteX7" fmla="*/ 253240 w 700638"/>
              <a:gd name="connsiteY7" fmla="*/ 371563 h 681395"/>
              <a:gd name="connsiteX8" fmla="*/ 108807 w 700638"/>
              <a:gd name="connsiteY8" fmla="*/ 605162 h 681395"/>
              <a:gd name="connsiteX9" fmla="*/ 328499 w 700638"/>
              <a:gd name="connsiteY9" fmla="*/ 439955 h 681395"/>
              <a:gd name="connsiteX10" fmla="*/ 459127 w 700638"/>
              <a:gd name="connsiteY10" fmla="*/ 681396 h 681395"/>
              <a:gd name="connsiteX11" fmla="*/ 425730 w 700638"/>
              <a:gd name="connsiteY11" fmla="*/ 409166 h 681395"/>
              <a:gd name="connsiteX12" fmla="*/ 700639 w 700638"/>
              <a:gd name="connsiteY12" fmla="*/ 417159 h 681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00638" h="681395">
                <a:moveTo>
                  <a:pt x="700639" y="417159"/>
                </a:moveTo>
                <a:lnTo>
                  <a:pt x="447399" y="309833"/>
                </a:lnTo>
                <a:lnTo>
                  <a:pt x="591832" y="76386"/>
                </a:lnTo>
                <a:lnTo>
                  <a:pt x="372140" y="241441"/>
                </a:lnTo>
                <a:lnTo>
                  <a:pt x="241512" y="0"/>
                </a:lnTo>
                <a:lnTo>
                  <a:pt x="275061" y="272230"/>
                </a:lnTo>
                <a:lnTo>
                  <a:pt x="0" y="264388"/>
                </a:lnTo>
                <a:lnTo>
                  <a:pt x="253240" y="371563"/>
                </a:lnTo>
                <a:lnTo>
                  <a:pt x="108807" y="605162"/>
                </a:lnTo>
                <a:lnTo>
                  <a:pt x="328499" y="439955"/>
                </a:lnTo>
                <a:lnTo>
                  <a:pt x="459127" y="681396"/>
                </a:lnTo>
                <a:lnTo>
                  <a:pt x="425730" y="409166"/>
                </a:lnTo>
                <a:lnTo>
                  <a:pt x="700639" y="417159"/>
                </a:lnTo>
                <a:close/>
              </a:path>
            </a:pathLst>
          </a:custGeom>
          <a:solidFill>
            <a:schemeClr val="accent1">
              <a:alpha val="70000"/>
            </a:schemeClr>
          </a:solidFill>
          <a:ln w="6310" cap="flat">
            <a:noFill/>
            <a:prstDash val="solid"/>
            <a:miter/>
          </a:ln>
        </p:spPr>
        <p:txBody>
          <a:bodyPr rtlCol="0" anchor="ctr"/>
          <a:lstStyle/>
          <a:p>
            <a:endParaRPr lang="en-US" dirty="0"/>
          </a:p>
        </p:txBody>
      </p:sp>
      <p:sp>
        <p:nvSpPr>
          <p:cNvPr id="9" name="Freeform 23">
            <a:extLst>
              <a:ext uri="{FF2B5EF4-FFF2-40B4-BE49-F238E27FC236}">
                <a16:creationId xmlns:a16="http://schemas.microsoft.com/office/drawing/2014/main" id="{E5263E7A-1534-EF0F-F9A4-FBAD1AE780E9}"/>
              </a:ext>
            </a:extLst>
          </p:cNvPr>
          <p:cNvSpPr/>
          <p:nvPr userDrawn="1"/>
        </p:nvSpPr>
        <p:spPr>
          <a:xfrm>
            <a:off x="10995354" y="420317"/>
            <a:ext cx="259692" cy="259574"/>
          </a:xfrm>
          <a:custGeom>
            <a:avLst/>
            <a:gdLst>
              <a:gd name="connsiteX0" fmla="*/ 107382 w 258739"/>
              <a:gd name="connsiteY0" fmla="*/ 174923 h 258621"/>
              <a:gd name="connsiteX1" fmla="*/ 126419 w 258739"/>
              <a:gd name="connsiteY1" fmla="*/ 258622 h 258621"/>
              <a:gd name="connsiteX2" fmla="*/ 149250 w 258739"/>
              <a:gd name="connsiteY2" fmla="*/ 175887 h 258621"/>
              <a:gd name="connsiteX3" fmla="*/ 175003 w 258739"/>
              <a:gd name="connsiteY3" fmla="*/ 151286 h 258621"/>
              <a:gd name="connsiteX4" fmla="*/ 258739 w 258739"/>
              <a:gd name="connsiteY4" fmla="*/ 132257 h 258621"/>
              <a:gd name="connsiteX5" fmla="*/ 175969 w 258739"/>
              <a:gd name="connsiteY5" fmla="*/ 109437 h 258621"/>
              <a:gd name="connsiteX6" fmla="*/ 151352 w 258739"/>
              <a:gd name="connsiteY6" fmla="*/ 83697 h 258621"/>
              <a:gd name="connsiteX7" fmla="*/ 132317 w 258739"/>
              <a:gd name="connsiteY7" fmla="*/ 0 h 258621"/>
              <a:gd name="connsiteX8" fmla="*/ 109486 w 258739"/>
              <a:gd name="connsiteY8" fmla="*/ 82733 h 258621"/>
              <a:gd name="connsiteX9" fmla="*/ 83735 w 258739"/>
              <a:gd name="connsiteY9" fmla="*/ 107334 h 258621"/>
              <a:gd name="connsiteX10" fmla="*/ 0 w 258739"/>
              <a:gd name="connsiteY10" fmla="*/ 126362 h 258621"/>
              <a:gd name="connsiteX11" fmla="*/ 82770 w 258739"/>
              <a:gd name="connsiteY11" fmla="*/ 149183 h 258621"/>
              <a:gd name="connsiteX12" fmla="*/ 107382 w 258739"/>
              <a:gd name="connsiteY12" fmla="*/ 174923 h 25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8739" h="258621">
                <a:moveTo>
                  <a:pt x="107382" y="174923"/>
                </a:moveTo>
                <a:lnTo>
                  <a:pt x="126419" y="258622"/>
                </a:lnTo>
                <a:lnTo>
                  <a:pt x="149250" y="175887"/>
                </a:lnTo>
                <a:cubicBezTo>
                  <a:pt x="152633" y="163575"/>
                  <a:pt x="162543" y="154156"/>
                  <a:pt x="175003" y="151286"/>
                </a:cubicBezTo>
                <a:lnTo>
                  <a:pt x="258739" y="132257"/>
                </a:lnTo>
                <a:lnTo>
                  <a:pt x="175969" y="109437"/>
                </a:lnTo>
                <a:cubicBezTo>
                  <a:pt x="163648" y="106053"/>
                  <a:pt x="154224" y="96150"/>
                  <a:pt x="151352" y="83697"/>
                </a:cubicBezTo>
                <a:lnTo>
                  <a:pt x="132317" y="0"/>
                </a:lnTo>
                <a:lnTo>
                  <a:pt x="109486" y="82733"/>
                </a:lnTo>
                <a:cubicBezTo>
                  <a:pt x="106101" y="95044"/>
                  <a:pt x="96193" y="104463"/>
                  <a:pt x="83735" y="107334"/>
                </a:cubicBezTo>
                <a:lnTo>
                  <a:pt x="0" y="126362"/>
                </a:lnTo>
                <a:lnTo>
                  <a:pt x="82770" y="149183"/>
                </a:lnTo>
                <a:cubicBezTo>
                  <a:pt x="95138" y="152567"/>
                  <a:pt x="104561" y="162470"/>
                  <a:pt x="107382" y="174923"/>
                </a:cubicBezTo>
                <a:close/>
              </a:path>
            </a:pathLst>
          </a:custGeom>
          <a:solidFill>
            <a:schemeClr val="accent1">
              <a:alpha val="90000"/>
            </a:schemeClr>
          </a:solidFill>
          <a:ln w="6310" cap="flat">
            <a:noFill/>
            <a:prstDash val="solid"/>
            <a:miter/>
          </a:ln>
        </p:spPr>
        <p:txBody>
          <a:bodyPr rtlCol="0" anchor="ctr"/>
          <a:lstStyle/>
          <a:p>
            <a:endParaRPr lang="en-US" dirty="0"/>
          </a:p>
        </p:txBody>
      </p:sp>
      <p:cxnSp>
        <p:nvCxnSpPr>
          <p:cNvPr id="10" name="Straight Connector 9">
            <a:extLst>
              <a:ext uri="{FF2B5EF4-FFF2-40B4-BE49-F238E27FC236}">
                <a16:creationId xmlns:a16="http://schemas.microsoft.com/office/drawing/2014/main" id="{3985F23A-BDA2-35F4-C2E0-D1BBFDB5B0CC}"/>
              </a:ext>
            </a:extLst>
          </p:cNvPr>
          <p:cNvCxnSpPr>
            <a:cxnSpLocks/>
          </p:cNvCxnSpPr>
          <p:nvPr userDrawn="1"/>
        </p:nvCxnSpPr>
        <p:spPr>
          <a:xfrm flipV="1">
            <a:off x="336618" y="709416"/>
            <a:ext cx="2652" cy="1463040"/>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01D06B6-63EA-9DBA-6D06-9E64DEC00C96}"/>
              </a:ext>
            </a:extLst>
          </p:cNvPr>
          <p:cNvCxnSpPr>
            <a:cxnSpLocks/>
          </p:cNvCxnSpPr>
          <p:nvPr userDrawn="1"/>
        </p:nvCxnSpPr>
        <p:spPr>
          <a:xfrm flipV="1">
            <a:off x="336618" y="4668379"/>
            <a:ext cx="1710" cy="1463040"/>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14" name="Freeform 3">
            <a:extLst>
              <a:ext uri="{FF2B5EF4-FFF2-40B4-BE49-F238E27FC236}">
                <a16:creationId xmlns:a16="http://schemas.microsoft.com/office/drawing/2014/main" id="{0FFDAE0D-776E-7EDC-96D0-E868621E52BE}"/>
              </a:ext>
            </a:extLst>
          </p:cNvPr>
          <p:cNvSpPr>
            <a:spLocks noChangeAspect="1"/>
          </p:cNvSpPr>
          <p:nvPr userDrawn="1"/>
        </p:nvSpPr>
        <p:spPr>
          <a:xfrm>
            <a:off x="287692" y="411638"/>
            <a:ext cx="91534" cy="118800"/>
          </a:xfrm>
          <a:custGeom>
            <a:avLst/>
            <a:gdLst>
              <a:gd name="connsiteX0" fmla="*/ 97852 w 97852"/>
              <a:gd name="connsiteY0" fmla="*/ 10389 h 127000"/>
              <a:gd name="connsiteX1" fmla="*/ 47000 w 97852"/>
              <a:gd name="connsiteY1" fmla="*/ 68072 h 127000"/>
              <a:gd name="connsiteX2" fmla="*/ 97198 w 97852"/>
              <a:gd name="connsiteY2" fmla="*/ 116307 h 127000"/>
              <a:gd name="connsiteX3" fmla="*/ 20720 w 97852"/>
              <a:gd name="connsiteY3" fmla="*/ 110528 h 127000"/>
              <a:gd name="connsiteX4" fmla="*/ 15013 w 97852"/>
              <a:gd name="connsiteY4" fmla="*/ 22562 h 127000"/>
              <a:gd name="connsiteX5" fmla="*/ 97852 w 97852"/>
              <a:gd name="connsiteY5" fmla="*/ 10389 h 12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852" h="127000">
                <a:moveTo>
                  <a:pt x="97852" y="10389"/>
                </a:moveTo>
                <a:cubicBezTo>
                  <a:pt x="60122" y="20930"/>
                  <a:pt x="45364" y="37865"/>
                  <a:pt x="47000" y="68072"/>
                </a:cubicBezTo>
                <a:cubicBezTo>
                  <a:pt x="48381" y="93301"/>
                  <a:pt x="66810" y="111005"/>
                  <a:pt x="97198" y="116307"/>
                </a:cubicBezTo>
                <a:cubicBezTo>
                  <a:pt x="79750" y="132703"/>
                  <a:pt x="41729" y="129832"/>
                  <a:pt x="20720" y="110528"/>
                </a:cubicBezTo>
                <a:cubicBezTo>
                  <a:pt x="-4543" y="87268"/>
                  <a:pt x="-7015" y="49575"/>
                  <a:pt x="15013" y="22562"/>
                </a:cubicBezTo>
                <a:cubicBezTo>
                  <a:pt x="34750" y="-1606"/>
                  <a:pt x="72626" y="-7461"/>
                  <a:pt x="97852" y="10389"/>
                </a:cubicBezTo>
                <a:close/>
              </a:path>
            </a:pathLst>
          </a:custGeom>
          <a:solidFill>
            <a:schemeClr val="accent1">
              <a:lumMod val="40000"/>
              <a:lumOff val="60000"/>
            </a:schemeClr>
          </a:solidFill>
          <a:ln w="5953" cap="flat">
            <a:noFill/>
            <a:prstDash val="solid"/>
            <a:miter/>
          </a:ln>
        </p:spPr>
        <p:txBody>
          <a:bodyPr rtlCol="0" anchor="ctr"/>
          <a:lstStyle/>
          <a:p>
            <a:endParaRPr lang="en-US" dirty="0">
              <a:solidFill>
                <a:schemeClr val="accent1">
                  <a:lumMod val="60000"/>
                  <a:lumOff val="40000"/>
                </a:schemeClr>
              </a:solidFill>
            </a:endParaRPr>
          </a:p>
        </p:txBody>
      </p:sp>
    </p:spTree>
    <p:extLst>
      <p:ext uri="{BB962C8B-B14F-4D97-AF65-F5344CB8AC3E}">
        <p14:creationId xmlns:p14="http://schemas.microsoft.com/office/powerpoint/2010/main" val="3557484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E80BB4-9448-48C0-A729-58AFA396FF36}" type="datetimeFigureOut">
              <a:rPr lang="en-GB" smtClean="0"/>
              <a:t>08/04/2026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A44012EA-7C7F-4926-98D9-17BDC733731C}" type="slidenum">
              <a:rPr lang="en-GB" smtClean="0"/>
              <a:t>‹#›</a:t>
            </a:fld>
            <a:endParaRPr lang="en-GB"/>
          </a:p>
        </p:txBody>
      </p:sp>
    </p:spTree>
    <p:extLst>
      <p:ext uri="{BB962C8B-B14F-4D97-AF65-F5344CB8AC3E}">
        <p14:creationId xmlns:p14="http://schemas.microsoft.com/office/powerpoint/2010/main" val="66972397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image" Target="../media/image53.sv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2.xml"/><Relationship Id="rId4" Type="http://schemas.openxmlformats.org/officeDocument/2006/relationships/image" Target="../media/image65.png"/></Relationships>
</file>

<file path=ppt/slides/_rels/slide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hyperlink" Target="https://www.bailii.org/uk/cases/UKHL/1994/6.html"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7.xml.rels><?xml version="1.0" encoding="UTF-8" standalone="yes"?>
<Relationships xmlns="http://schemas.openxmlformats.org/package/2006/relationships"><Relationship Id="rId3" Type="http://schemas.openxmlformats.org/officeDocument/2006/relationships/hyperlink" Target="https://blog.dnevnik.hr/izgubljenaugalaksiji/oznaka/tolerancija" TargetMode="External"/><Relationship Id="rId2" Type="http://schemas.openxmlformats.org/officeDocument/2006/relationships/image" Target="../media/image80.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82.svg"/><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84.svg"/><Relationship Id="rId2" Type="http://schemas.openxmlformats.org/officeDocument/2006/relationships/image" Target="../media/image83.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3.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6.svg"/></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5.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3.xml"/><Relationship Id="rId1" Type="http://schemas.openxmlformats.org/officeDocument/2006/relationships/slideLayout" Target="../slideLayouts/slideLayout17.xml"/><Relationship Id="rId4" Type="http://schemas.openxmlformats.org/officeDocument/2006/relationships/image" Target="../media/image96.svg"/></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17.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17.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17.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4.xml"/><Relationship Id="rId1" Type="http://schemas.openxmlformats.org/officeDocument/2006/relationships/slideLayout" Target="../slideLayouts/slideLayout1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40.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6.xml"/><Relationship Id="rId1" Type="http://schemas.openxmlformats.org/officeDocument/2006/relationships/slideLayout" Target="../slideLayouts/slideLayout1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7.xml"/><Relationship Id="rId1" Type="http://schemas.openxmlformats.org/officeDocument/2006/relationships/slideLayout" Target="../slideLayouts/slideLayout1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43.xml.rels><?xml version="1.0" encoding="UTF-8" standalone="yes"?>
<Relationships xmlns="http://schemas.openxmlformats.org/package/2006/relationships"><Relationship Id="rId8" Type="http://schemas.openxmlformats.org/officeDocument/2006/relationships/image" Target="../media/image116.pn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8.xml"/><Relationship Id="rId1" Type="http://schemas.openxmlformats.org/officeDocument/2006/relationships/slideLayout" Target="../slideLayouts/slideLayout1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 Id="rId9" Type="http://schemas.openxmlformats.org/officeDocument/2006/relationships/image" Target="../media/image117.svg"/></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17.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17.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24.png"/></Relationships>
</file>

<file path=ppt/slides/_rels/slide48.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10.xml"/><Relationship Id="rId1" Type="http://schemas.openxmlformats.org/officeDocument/2006/relationships/slideLayout" Target="../slideLayouts/slideLayout17.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17.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51.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52.xml.rels><?xml version="1.0" encoding="UTF-8" standalone="yes"?>
<Relationships xmlns="http://schemas.openxmlformats.org/package/2006/relationships"><Relationship Id="rId2" Type="http://schemas.openxmlformats.org/officeDocument/2006/relationships/image" Target="../media/image132.jpeg"/><Relationship Id="rId1" Type="http://schemas.openxmlformats.org/officeDocument/2006/relationships/slideLayout" Target="../slideLayouts/slideLayout17.xml"/></Relationships>
</file>

<file path=ppt/slides/_rels/slide53.xml.rels><?xml version="1.0" encoding="UTF-8" standalone="yes"?>
<Relationships xmlns="http://schemas.openxmlformats.org/package/2006/relationships"><Relationship Id="rId2" Type="http://schemas.openxmlformats.org/officeDocument/2006/relationships/image" Target="../media/image133.jpeg"/><Relationship Id="rId1" Type="http://schemas.openxmlformats.org/officeDocument/2006/relationships/slideLayout" Target="../slideLayouts/slideLayout17.xml"/></Relationships>
</file>

<file path=ppt/slides/_rels/slide54.xml.rels><?xml version="1.0" encoding="UTF-8" standalone="yes"?>
<Relationships xmlns="http://schemas.openxmlformats.org/package/2006/relationships"><Relationship Id="rId2" Type="http://schemas.openxmlformats.org/officeDocument/2006/relationships/image" Target="../media/image134.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36.sv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58.xml.rels><?xml version="1.0" encoding="UTF-8" standalone="yes"?>
<Relationships xmlns="http://schemas.openxmlformats.org/package/2006/relationships"><Relationship Id="rId3" Type="http://schemas.openxmlformats.org/officeDocument/2006/relationships/image" Target="../media/image84.svg"/><Relationship Id="rId2" Type="http://schemas.openxmlformats.org/officeDocument/2006/relationships/image" Target="../media/image83.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vintage weighing scales">
            <a:extLst>
              <a:ext uri="{FF2B5EF4-FFF2-40B4-BE49-F238E27FC236}">
                <a16:creationId xmlns:a16="http://schemas.microsoft.com/office/drawing/2014/main" id="{17136599-1F17-4835-95C7-4ACA65C96679}"/>
              </a:ext>
            </a:extLst>
          </p:cNvPr>
          <p:cNvPicPr>
            <a:picLocks noChangeAspect="1"/>
          </p:cNvPicPr>
          <p:nvPr/>
        </p:nvPicPr>
        <p:blipFill rotWithShape="1">
          <a:blip r:embed="rId2"/>
          <a:srcRect r="9090" b="22958"/>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BD9C7A7E-96D2-39BC-9CAB-16D88D59033D}"/>
              </a:ext>
            </a:extLst>
          </p:cNvPr>
          <p:cNvSpPr>
            <a:spLocks noGrp="1"/>
          </p:cNvSpPr>
          <p:nvPr>
            <p:ph type="ctrTitle"/>
          </p:nvPr>
        </p:nvSpPr>
        <p:spPr>
          <a:xfrm>
            <a:off x="5380563" y="1678665"/>
            <a:ext cx="3887839" cy="2372168"/>
          </a:xfrm>
        </p:spPr>
        <p:txBody>
          <a:bodyPr>
            <a:normAutofit/>
          </a:bodyPr>
          <a:lstStyle/>
          <a:p>
            <a:pPr algn="ctr"/>
            <a:r>
              <a:rPr lang="en-GB" b="1" i="1" u="sng" dirty="0"/>
              <a:t>Ethics and Law</a:t>
            </a:r>
          </a:p>
        </p:txBody>
      </p:sp>
      <p:sp>
        <p:nvSpPr>
          <p:cNvPr id="3" name="Subtitle 2">
            <a:extLst>
              <a:ext uri="{FF2B5EF4-FFF2-40B4-BE49-F238E27FC236}">
                <a16:creationId xmlns:a16="http://schemas.microsoft.com/office/drawing/2014/main" id="{B39CB14D-C28F-A3B8-4B3A-B5D0B6CA27A9}"/>
              </a:ext>
            </a:extLst>
          </p:cNvPr>
          <p:cNvSpPr>
            <a:spLocks noGrp="1"/>
          </p:cNvSpPr>
          <p:nvPr>
            <p:ph type="subTitle" idx="1"/>
          </p:nvPr>
        </p:nvSpPr>
        <p:spPr>
          <a:xfrm>
            <a:off x="5380563" y="4050833"/>
            <a:ext cx="3893440" cy="1096899"/>
          </a:xfrm>
        </p:spPr>
        <p:txBody>
          <a:bodyPr>
            <a:normAutofit/>
          </a:bodyPr>
          <a:lstStyle/>
          <a:p>
            <a:pPr algn="ctr"/>
            <a:r>
              <a:rPr lang="en-GB" dirty="0"/>
              <a:t>By Zita Draper </a:t>
            </a:r>
          </a:p>
        </p:txBody>
      </p:sp>
    </p:spTree>
    <p:extLst>
      <p:ext uri="{BB962C8B-B14F-4D97-AF65-F5344CB8AC3E}">
        <p14:creationId xmlns:p14="http://schemas.microsoft.com/office/powerpoint/2010/main" val="4152681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Hands holding each other's wrists and interlinked to form a circle">
            <a:extLst>
              <a:ext uri="{FF2B5EF4-FFF2-40B4-BE49-F238E27FC236}">
                <a16:creationId xmlns:a16="http://schemas.microsoft.com/office/drawing/2014/main" id="{6E1309B4-DF69-3345-A520-5DF23FDFE8A8}"/>
              </a:ext>
            </a:extLst>
          </p:cNvPr>
          <p:cNvPicPr>
            <a:picLocks noChangeAspect="1"/>
          </p:cNvPicPr>
          <p:nvPr/>
        </p:nvPicPr>
        <p:blipFill>
          <a:blip r:embed="rId2"/>
          <a:srcRect l="13263" r="9628"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21289E57-AEDE-A31F-83AC-8EDA56D9458B}"/>
              </a:ext>
            </a:extLst>
          </p:cNvPr>
          <p:cNvSpPr>
            <a:spLocks noGrp="1"/>
          </p:cNvSpPr>
          <p:nvPr>
            <p:ph type="title"/>
          </p:nvPr>
        </p:nvSpPr>
        <p:spPr>
          <a:xfrm>
            <a:off x="677333" y="609600"/>
            <a:ext cx="3851123" cy="1320800"/>
          </a:xfrm>
        </p:spPr>
        <p:txBody>
          <a:bodyPr>
            <a:normAutofit/>
          </a:bodyPr>
          <a:lstStyle/>
          <a:p>
            <a:r>
              <a:rPr lang="en-GB" b="1" i="1" u="sng"/>
              <a:t>Introductions</a:t>
            </a:r>
          </a:p>
        </p:txBody>
      </p:sp>
      <p:sp>
        <p:nvSpPr>
          <p:cNvPr id="3" name="Content Placeholder 2">
            <a:extLst>
              <a:ext uri="{FF2B5EF4-FFF2-40B4-BE49-F238E27FC236}">
                <a16:creationId xmlns:a16="http://schemas.microsoft.com/office/drawing/2014/main" id="{AED2F4D5-0A30-EB03-3C10-48E5A9F48951}"/>
              </a:ext>
            </a:extLst>
          </p:cNvPr>
          <p:cNvSpPr>
            <a:spLocks noGrp="1"/>
          </p:cNvSpPr>
          <p:nvPr>
            <p:ph idx="1"/>
          </p:nvPr>
        </p:nvSpPr>
        <p:spPr>
          <a:xfrm>
            <a:off x="677334" y="2160589"/>
            <a:ext cx="3851122" cy="3880773"/>
          </a:xfrm>
        </p:spPr>
        <p:txBody>
          <a:bodyPr>
            <a:normAutofit/>
          </a:bodyPr>
          <a:lstStyle/>
          <a:p>
            <a:r>
              <a:rPr lang="en-GB" dirty="0"/>
              <a:t>Please tell everyone; </a:t>
            </a:r>
          </a:p>
          <a:p>
            <a:endParaRPr lang="en-GB" dirty="0"/>
          </a:p>
          <a:p>
            <a:r>
              <a:rPr lang="en-GB" dirty="0"/>
              <a:t>1/ Your Name</a:t>
            </a:r>
          </a:p>
          <a:p>
            <a:endParaRPr lang="en-GB" dirty="0"/>
          </a:p>
          <a:p>
            <a:r>
              <a:rPr lang="en-GB" dirty="0"/>
              <a:t>2/ What would you like to do once you finish your degree?</a:t>
            </a:r>
          </a:p>
          <a:p>
            <a:endParaRPr lang="en-GB" dirty="0"/>
          </a:p>
          <a:p>
            <a:r>
              <a:rPr lang="en-GB" dirty="0"/>
              <a:t>3/ An interesting fact about you.</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4181881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81BB4-7603-11ED-9686-0972AE2FD017}"/>
              </a:ext>
            </a:extLst>
          </p:cNvPr>
          <p:cNvSpPr>
            <a:spLocks noGrp="1"/>
          </p:cNvSpPr>
          <p:nvPr>
            <p:ph type="title"/>
          </p:nvPr>
        </p:nvSpPr>
        <p:spPr>
          <a:xfrm>
            <a:off x="5536734" y="609600"/>
            <a:ext cx="3737268" cy="1320800"/>
          </a:xfrm>
        </p:spPr>
        <p:txBody>
          <a:bodyPr>
            <a:normAutofit/>
          </a:bodyPr>
          <a:lstStyle/>
          <a:p>
            <a:pPr algn="ctr"/>
            <a:r>
              <a:rPr lang="en-GB" sz="5400" b="1" i="1" u="sng" dirty="0"/>
              <a:t>Content</a:t>
            </a:r>
          </a:p>
        </p:txBody>
      </p:sp>
      <p:sp>
        <p:nvSpPr>
          <p:cNvPr id="3" name="Content Placeholder 2">
            <a:extLst>
              <a:ext uri="{FF2B5EF4-FFF2-40B4-BE49-F238E27FC236}">
                <a16:creationId xmlns:a16="http://schemas.microsoft.com/office/drawing/2014/main" id="{0E3DFF86-F4AD-4D53-2E48-D5858585EB41}"/>
              </a:ext>
            </a:extLst>
          </p:cNvPr>
          <p:cNvSpPr>
            <a:spLocks noGrp="1"/>
          </p:cNvSpPr>
          <p:nvPr>
            <p:ph idx="1"/>
          </p:nvPr>
        </p:nvSpPr>
        <p:spPr>
          <a:xfrm>
            <a:off x="5209563" y="2160589"/>
            <a:ext cx="4064439" cy="3880773"/>
          </a:xfrm>
        </p:spPr>
        <p:txBody>
          <a:bodyPr>
            <a:normAutofit/>
          </a:bodyPr>
          <a:lstStyle/>
          <a:p>
            <a:r>
              <a:rPr lang="en-GB" dirty="0"/>
              <a:t>Aims and learning objectives </a:t>
            </a:r>
          </a:p>
          <a:p>
            <a:r>
              <a:rPr lang="en-GB" dirty="0"/>
              <a:t>Scheme of work</a:t>
            </a:r>
          </a:p>
          <a:p>
            <a:r>
              <a:rPr lang="en-GB" dirty="0"/>
              <a:t>How will these sessions run? </a:t>
            </a:r>
          </a:p>
          <a:p>
            <a:r>
              <a:rPr lang="en-GB" dirty="0"/>
              <a:t>Assessment</a:t>
            </a:r>
          </a:p>
          <a:p>
            <a:r>
              <a:rPr lang="en-GB" dirty="0"/>
              <a:t>Today’s lesson </a:t>
            </a:r>
          </a:p>
          <a:p>
            <a:r>
              <a:rPr lang="en-GB" dirty="0"/>
              <a:t>Activities</a:t>
            </a:r>
          </a:p>
          <a:p>
            <a:r>
              <a:rPr lang="en-GB" dirty="0"/>
              <a:t>Summary, </a:t>
            </a:r>
          </a:p>
          <a:p>
            <a:r>
              <a:rPr lang="en-GB" dirty="0"/>
              <a:t>Thank you, any questions?</a:t>
            </a:r>
          </a:p>
          <a:p>
            <a:endParaRPr lang="en-GB" dirty="0"/>
          </a:p>
        </p:txBody>
      </p:sp>
      <p:pic>
        <p:nvPicPr>
          <p:cNvPr id="5" name="Picture 4" descr="Light bulb on yellow background with sketched light beams and cord">
            <a:extLst>
              <a:ext uri="{FF2B5EF4-FFF2-40B4-BE49-F238E27FC236}">
                <a16:creationId xmlns:a16="http://schemas.microsoft.com/office/drawing/2014/main" id="{5F8148C2-4353-D70A-4F7B-0FAF568C2BE5}"/>
              </a:ext>
            </a:extLst>
          </p:cNvPr>
          <p:cNvPicPr>
            <a:picLocks noChangeAspect="1"/>
          </p:cNvPicPr>
          <p:nvPr/>
        </p:nvPicPr>
        <p:blipFill rotWithShape="1">
          <a:blip r:embed="rId2"/>
          <a:srcRect l="47939" r="368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828387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5F0E3EA0-6633-AD5F-2D44-73FF1948F70B}"/>
              </a:ext>
            </a:extLst>
          </p:cNvPr>
          <p:cNvSpPr>
            <a:spLocks noGrp="1"/>
          </p:cNvSpPr>
          <p:nvPr>
            <p:ph type="title"/>
          </p:nvPr>
        </p:nvSpPr>
        <p:spPr>
          <a:xfrm>
            <a:off x="652481" y="1382486"/>
            <a:ext cx="3547581" cy="4093028"/>
          </a:xfrm>
        </p:spPr>
        <p:txBody>
          <a:bodyPr anchor="ctr">
            <a:normAutofit/>
          </a:bodyPr>
          <a:lstStyle/>
          <a:p>
            <a:r>
              <a:rPr lang="en-GB" sz="4400" b="1" u="sng" dirty="0"/>
              <a:t>Aims and Learning Objectives </a:t>
            </a:r>
            <a:endParaRPr lang="en-GB" sz="4400" b="1" u="sng"/>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080AC9F-F114-172B-9465-A2E7DB349B77}"/>
              </a:ext>
            </a:extLst>
          </p:cNvPr>
          <p:cNvGraphicFramePr>
            <a:graphicFrameLocks noGrp="1"/>
          </p:cNvGraphicFramePr>
          <p:nvPr>
            <p:ph idx="1"/>
            <p:extLst>
              <p:ext uri="{D42A27DB-BD31-4B8C-83A1-F6EECF244321}">
                <p14:modId xmlns:p14="http://schemas.microsoft.com/office/powerpoint/2010/main" val="3821767302"/>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1450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7E41EA3A-059E-5CB0-9CC1-DE0A54AD082A}"/>
              </a:ext>
            </a:extLst>
          </p:cNvPr>
          <p:cNvSpPr>
            <a:spLocks noGrp="1"/>
          </p:cNvSpPr>
          <p:nvPr>
            <p:ph type="title"/>
          </p:nvPr>
        </p:nvSpPr>
        <p:spPr>
          <a:xfrm>
            <a:off x="0" y="1382486"/>
            <a:ext cx="3922294" cy="4093028"/>
          </a:xfrm>
        </p:spPr>
        <p:txBody>
          <a:bodyPr anchor="ctr">
            <a:normAutofit/>
          </a:bodyPr>
          <a:lstStyle/>
          <a:p>
            <a:r>
              <a:rPr lang="en-GB" sz="4400" b="1" i="1" u="sng" dirty="0"/>
              <a:t>Ground rules!</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6752E43-1236-8983-BF2C-7623FF5032D8}"/>
              </a:ext>
            </a:extLst>
          </p:cNvPr>
          <p:cNvGraphicFramePr>
            <a:graphicFrameLocks noGrp="1"/>
          </p:cNvGraphicFramePr>
          <p:nvPr>
            <p:ph idx="1"/>
            <p:extLst>
              <p:ext uri="{D42A27DB-BD31-4B8C-83A1-F6EECF244321}">
                <p14:modId xmlns:p14="http://schemas.microsoft.com/office/powerpoint/2010/main" val="3157991542"/>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2139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7F36D1F-B305-28DE-B4FA-0C1C26D0E267}"/>
              </a:ext>
            </a:extLst>
          </p:cNvPr>
          <p:cNvSpPr>
            <a:spLocks noGrp="1"/>
          </p:cNvSpPr>
          <p:nvPr>
            <p:ph type="ctrTitle"/>
          </p:nvPr>
        </p:nvSpPr>
        <p:spPr/>
        <p:txBody>
          <a:bodyPr/>
          <a:lstStyle/>
          <a:p>
            <a:r>
              <a:rPr lang="en-GB" sz="7200" b="1" i="1" u="sng" dirty="0"/>
              <a:t>Scheme of work!</a:t>
            </a:r>
          </a:p>
        </p:txBody>
      </p:sp>
      <p:sp>
        <p:nvSpPr>
          <p:cNvPr id="5" name="Subtitle 4">
            <a:extLst>
              <a:ext uri="{FF2B5EF4-FFF2-40B4-BE49-F238E27FC236}">
                <a16:creationId xmlns:a16="http://schemas.microsoft.com/office/drawing/2014/main" id="{7CD0632C-ACD8-BDF9-667B-2C299E0CB5DD}"/>
              </a:ext>
            </a:extLst>
          </p:cNvPr>
          <p:cNvSpPr>
            <a:spLocks noGrp="1"/>
          </p:cNvSpPr>
          <p:nvPr>
            <p:ph type="subTitle" idx="1"/>
          </p:nvPr>
        </p:nvSpPr>
        <p:spPr/>
        <p:txBody>
          <a:bodyPr/>
          <a:lstStyle/>
          <a:p>
            <a:pPr algn="ctr"/>
            <a:r>
              <a:rPr lang="en-GB" dirty="0"/>
              <a:t>	Please note that this is subject to change! </a:t>
            </a:r>
          </a:p>
        </p:txBody>
      </p:sp>
    </p:spTree>
    <p:extLst>
      <p:ext uri="{BB962C8B-B14F-4D97-AF65-F5344CB8AC3E}">
        <p14:creationId xmlns:p14="http://schemas.microsoft.com/office/powerpoint/2010/main" val="3153418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8" name="Straight Connector 27">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9"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Isosceles Triangle 34">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Isosceles Triangle 35">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8" name="Rectangle 37">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8A1B7E24-22C9-F23A-79AF-029543D88695}"/>
              </a:ext>
            </a:extLst>
          </p:cNvPr>
          <p:cNvGraphicFramePr>
            <a:graphicFrameLocks noGrp="1"/>
          </p:cNvGraphicFramePr>
          <p:nvPr>
            <p:extLst>
              <p:ext uri="{D42A27DB-BD31-4B8C-83A1-F6EECF244321}">
                <p14:modId xmlns:p14="http://schemas.microsoft.com/office/powerpoint/2010/main" val="3408482673"/>
              </p:ext>
            </p:extLst>
          </p:nvPr>
        </p:nvGraphicFramePr>
        <p:xfrm>
          <a:off x="1774909" y="1131994"/>
          <a:ext cx="8644058" cy="4590388"/>
        </p:xfrm>
        <a:graphic>
          <a:graphicData uri="http://schemas.openxmlformats.org/drawingml/2006/table">
            <a:tbl>
              <a:tblPr firstRow="1" firstCol="1" bandRow="1">
                <a:tableStyleId>{5C22544A-7EE6-4342-B048-85BDC9FD1C3A}</a:tableStyleId>
              </a:tblPr>
              <a:tblGrid>
                <a:gridCol w="3290057">
                  <a:extLst>
                    <a:ext uri="{9D8B030D-6E8A-4147-A177-3AD203B41FA5}">
                      <a16:colId xmlns:a16="http://schemas.microsoft.com/office/drawing/2014/main" val="759789250"/>
                    </a:ext>
                  </a:extLst>
                </a:gridCol>
                <a:gridCol w="5354001">
                  <a:extLst>
                    <a:ext uri="{9D8B030D-6E8A-4147-A177-3AD203B41FA5}">
                      <a16:colId xmlns:a16="http://schemas.microsoft.com/office/drawing/2014/main" val="3553211877"/>
                    </a:ext>
                  </a:extLst>
                </a:gridCol>
              </a:tblGrid>
              <a:tr h="417308">
                <a:tc>
                  <a:txBody>
                    <a:bodyPr/>
                    <a:lstStyle/>
                    <a:p>
                      <a:pPr algn="l">
                        <a:buNone/>
                      </a:pPr>
                      <a:r>
                        <a:rPr lang="en-GB" sz="2300">
                          <a:effectLst/>
                        </a:rPr>
                        <a:t>Date</a:t>
                      </a:r>
                      <a:endParaRPr lang="en-GB" sz="2300">
                        <a:effectLst/>
                        <a:latin typeface="Calibri" panose="020F0502020204030204" pitchFamily="34" charset="0"/>
                        <a:ea typeface="Calibri" panose="020F0502020204030204" pitchFamily="34" charset="0"/>
                        <a:cs typeface="Arial" panose="020B0604020202020204" pitchFamily="34" charset="0"/>
                      </a:endParaRPr>
                    </a:p>
                  </a:txBody>
                  <a:tcPr marL="130409" marR="130409" marT="0" marB="0"/>
                </a:tc>
                <a:tc>
                  <a:txBody>
                    <a:bodyPr/>
                    <a:lstStyle/>
                    <a:p>
                      <a:pPr algn="l">
                        <a:buNone/>
                      </a:pPr>
                      <a:r>
                        <a:rPr lang="en-GB" sz="2300">
                          <a:effectLst/>
                        </a:rPr>
                        <a:t>Topic </a:t>
                      </a:r>
                      <a:endParaRPr lang="en-GB" sz="2300">
                        <a:effectLst/>
                        <a:latin typeface="Calibri" panose="020F0502020204030204" pitchFamily="34" charset="0"/>
                        <a:ea typeface="Calibri" panose="020F0502020204030204" pitchFamily="34" charset="0"/>
                        <a:cs typeface="Arial" panose="020B0604020202020204" pitchFamily="34" charset="0"/>
                      </a:endParaRPr>
                    </a:p>
                  </a:txBody>
                  <a:tcPr marL="130409" marR="130409" marT="0" marB="0"/>
                </a:tc>
                <a:extLst>
                  <a:ext uri="{0D108BD9-81ED-4DB2-BD59-A6C34878D82A}">
                    <a16:rowId xmlns:a16="http://schemas.microsoft.com/office/drawing/2014/main" val="2925848408"/>
                  </a:ext>
                </a:extLst>
              </a:tr>
              <a:tr h="417308">
                <a:tc>
                  <a:txBody>
                    <a:bodyPr/>
                    <a:lstStyle/>
                    <a:p>
                      <a:pPr algn="l">
                        <a:buNone/>
                      </a:pPr>
                      <a:r>
                        <a:rPr lang="en-GB" sz="2300">
                          <a:effectLst/>
                        </a:rPr>
                        <a:t>09/04/2026</a:t>
                      </a:r>
                      <a:endParaRPr lang="en-GB" sz="2300">
                        <a:effectLst/>
                        <a:latin typeface="Calibri" panose="020F0502020204030204" pitchFamily="34" charset="0"/>
                        <a:ea typeface="Calibri" panose="020F0502020204030204" pitchFamily="34" charset="0"/>
                        <a:cs typeface="Arial" panose="020B0604020202020204" pitchFamily="34" charset="0"/>
                      </a:endParaRPr>
                    </a:p>
                  </a:txBody>
                  <a:tcPr marL="130409" marR="130409" marT="0" marB="0"/>
                </a:tc>
                <a:tc>
                  <a:txBody>
                    <a:bodyPr/>
                    <a:lstStyle/>
                    <a:p>
                      <a:pPr algn="l">
                        <a:buNone/>
                      </a:pPr>
                      <a:r>
                        <a:rPr lang="en-GB" sz="1800" dirty="0">
                          <a:effectLst/>
                          <a:latin typeface="Arial" panose="020B0604020202020204" pitchFamily="34" charset="0"/>
                          <a:cs typeface="Arial" panose="020B0604020202020204" pitchFamily="34" charset="0"/>
                        </a:rPr>
                        <a:t>An introduction to Law </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130409" marR="130409" marT="0" marB="0"/>
                </a:tc>
                <a:extLst>
                  <a:ext uri="{0D108BD9-81ED-4DB2-BD59-A6C34878D82A}">
                    <a16:rowId xmlns:a16="http://schemas.microsoft.com/office/drawing/2014/main" val="198477793"/>
                  </a:ext>
                </a:extLst>
              </a:tr>
              <a:tr h="417308">
                <a:tc>
                  <a:txBody>
                    <a:bodyPr/>
                    <a:lstStyle/>
                    <a:p>
                      <a:pPr algn="l">
                        <a:buNone/>
                      </a:pPr>
                      <a:r>
                        <a:rPr lang="en-GB" sz="2300">
                          <a:effectLst/>
                        </a:rPr>
                        <a:t>16/04/2026</a:t>
                      </a:r>
                      <a:endParaRPr lang="en-GB" sz="2300">
                        <a:effectLst/>
                        <a:latin typeface="Calibri" panose="020F0502020204030204" pitchFamily="34" charset="0"/>
                        <a:ea typeface="Calibri" panose="020F0502020204030204" pitchFamily="34" charset="0"/>
                        <a:cs typeface="Arial" panose="020B0604020202020204" pitchFamily="34" charset="0"/>
                      </a:endParaRPr>
                    </a:p>
                  </a:txBody>
                  <a:tcPr marL="130409" marR="130409" marT="0" marB="0"/>
                </a:tc>
                <a:tc>
                  <a:txBody>
                    <a:bodyPr/>
                    <a:lstStyle/>
                    <a:p>
                      <a:pPr algn="l">
                        <a:buNone/>
                      </a:pPr>
                      <a:r>
                        <a:rPr lang="en-GB" sz="1800" dirty="0">
                          <a:effectLst/>
                          <a:latin typeface="Arial" panose="020B0604020202020204" pitchFamily="34" charset="0"/>
                          <a:cs typeface="Arial" panose="020B0604020202020204" pitchFamily="34" charset="0"/>
                        </a:rPr>
                        <a:t>Contract law: Elements of a contract </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130409" marR="130409" marT="0" marB="0"/>
                </a:tc>
                <a:extLst>
                  <a:ext uri="{0D108BD9-81ED-4DB2-BD59-A6C34878D82A}">
                    <a16:rowId xmlns:a16="http://schemas.microsoft.com/office/drawing/2014/main" val="2494695230"/>
                  </a:ext>
                </a:extLst>
              </a:tr>
              <a:tr h="417308">
                <a:tc>
                  <a:txBody>
                    <a:bodyPr/>
                    <a:lstStyle/>
                    <a:p>
                      <a:pPr algn="l">
                        <a:buNone/>
                      </a:pPr>
                      <a:r>
                        <a:rPr lang="en-GB" sz="2300">
                          <a:effectLst/>
                        </a:rPr>
                        <a:t>23/04/2026</a:t>
                      </a:r>
                      <a:endParaRPr lang="en-GB" sz="2300">
                        <a:effectLst/>
                        <a:latin typeface="Calibri" panose="020F0502020204030204" pitchFamily="34" charset="0"/>
                        <a:ea typeface="Calibri" panose="020F0502020204030204" pitchFamily="34" charset="0"/>
                        <a:cs typeface="Arial" panose="020B0604020202020204" pitchFamily="34" charset="0"/>
                      </a:endParaRPr>
                    </a:p>
                  </a:txBody>
                  <a:tcPr marL="130409" marR="130409" marT="0" marB="0"/>
                </a:tc>
                <a:tc>
                  <a:txBody>
                    <a:bodyPr/>
                    <a:lstStyle/>
                    <a:p>
                      <a:pPr algn="l">
                        <a:buNone/>
                      </a:pPr>
                      <a:r>
                        <a:rPr lang="en-GB" sz="1800" dirty="0">
                          <a:effectLst/>
                          <a:latin typeface="Arial" panose="020B0604020202020204" pitchFamily="34" charset="0"/>
                          <a:cs typeface="Arial" panose="020B0604020202020204" pitchFamily="34" charset="0"/>
                        </a:rPr>
                        <a:t>Contents of a contract</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130409" marR="130409" marT="0" marB="0"/>
                </a:tc>
                <a:extLst>
                  <a:ext uri="{0D108BD9-81ED-4DB2-BD59-A6C34878D82A}">
                    <a16:rowId xmlns:a16="http://schemas.microsoft.com/office/drawing/2014/main" val="3012391489"/>
                  </a:ext>
                </a:extLst>
              </a:tr>
              <a:tr h="417308">
                <a:tc>
                  <a:txBody>
                    <a:bodyPr/>
                    <a:lstStyle/>
                    <a:p>
                      <a:pPr algn="l">
                        <a:buNone/>
                      </a:pPr>
                      <a:r>
                        <a:rPr lang="en-GB" sz="2300">
                          <a:effectLst/>
                        </a:rPr>
                        <a:t>30/04/2026</a:t>
                      </a:r>
                      <a:endParaRPr lang="en-GB" sz="2300">
                        <a:effectLst/>
                        <a:latin typeface="Calibri" panose="020F0502020204030204" pitchFamily="34" charset="0"/>
                        <a:ea typeface="Calibri" panose="020F0502020204030204" pitchFamily="34" charset="0"/>
                        <a:cs typeface="Arial" panose="020B0604020202020204" pitchFamily="34" charset="0"/>
                      </a:endParaRPr>
                    </a:p>
                  </a:txBody>
                  <a:tcPr marL="130409" marR="130409" marT="0" marB="0"/>
                </a:tc>
                <a:tc>
                  <a:txBody>
                    <a:bodyPr/>
                    <a:lstStyle/>
                    <a:p>
                      <a:pPr algn="l">
                        <a:buNone/>
                      </a:pPr>
                      <a:r>
                        <a:rPr lang="en-GB" sz="1800" dirty="0">
                          <a:effectLst/>
                          <a:latin typeface="Arial" panose="020B0604020202020204" pitchFamily="34" charset="0"/>
                          <a:cs typeface="Arial" panose="020B0604020202020204" pitchFamily="34" charset="0"/>
                        </a:rPr>
                        <a:t>Unfair terms and Exclusion clauses</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130409" marR="130409" marT="0" marB="0"/>
                </a:tc>
                <a:extLst>
                  <a:ext uri="{0D108BD9-81ED-4DB2-BD59-A6C34878D82A}">
                    <a16:rowId xmlns:a16="http://schemas.microsoft.com/office/drawing/2014/main" val="4003748317"/>
                  </a:ext>
                </a:extLst>
              </a:tr>
              <a:tr h="417308">
                <a:tc>
                  <a:txBody>
                    <a:bodyPr/>
                    <a:lstStyle/>
                    <a:p>
                      <a:pPr algn="l">
                        <a:buNone/>
                      </a:pPr>
                      <a:r>
                        <a:rPr lang="en-GB" sz="2300">
                          <a:effectLst/>
                        </a:rPr>
                        <a:t>07/05/2025</a:t>
                      </a:r>
                      <a:endParaRPr lang="en-GB" sz="2300">
                        <a:effectLst/>
                        <a:latin typeface="Calibri" panose="020F0502020204030204" pitchFamily="34" charset="0"/>
                        <a:ea typeface="Calibri" panose="020F0502020204030204" pitchFamily="34" charset="0"/>
                        <a:cs typeface="Arial" panose="020B0604020202020204" pitchFamily="34" charset="0"/>
                      </a:endParaRPr>
                    </a:p>
                  </a:txBody>
                  <a:tcPr marL="130409" marR="130409" marT="0" marB="0"/>
                </a:tc>
                <a:tc>
                  <a:txBody>
                    <a:bodyPr/>
                    <a:lstStyle/>
                    <a:p>
                      <a:pPr algn="l">
                        <a:buNone/>
                      </a:pPr>
                      <a:r>
                        <a:rPr lang="en-GB" sz="1800" dirty="0">
                          <a:effectLst/>
                          <a:latin typeface="Arial" panose="020B0604020202020204" pitchFamily="34" charset="0"/>
                          <a:ea typeface="Calibri" panose="020F0502020204030204" pitchFamily="34" charset="0"/>
                          <a:cs typeface="Arial" panose="020B0604020202020204" pitchFamily="34" charset="0"/>
                        </a:rPr>
                        <a:t>Vitiating factors</a:t>
                      </a:r>
                    </a:p>
                  </a:txBody>
                  <a:tcPr marL="130409" marR="130409" marT="0" marB="0"/>
                </a:tc>
                <a:extLst>
                  <a:ext uri="{0D108BD9-81ED-4DB2-BD59-A6C34878D82A}">
                    <a16:rowId xmlns:a16="http://schemas.microsoft.com/office/drawing/2014/main" val="3806193903"/>
                  </a:ext>
                </a:extLst>
              </a:tr>
              <a:tr h="417308">
                <a:tc>
                  <a:txBody>
                    <a:bodyPr/>
                    <a:lstStyle/>
                    <a:p>
                      <a:pPr algn="l">
                        <a:buNone/>
                      </a:pPr>
                      <a:r>
                        <a:rPr lang="en-GB" sz="2300">
                          <a:effectLst/>
                        </a:rPr>
                        <a:t>14/05/2026</a:t>
                      </a:r>
                      <a:endParaRPr lang="en-GB" sz="2300">
                        <a:effectLst/>
                        <a:latin typeface="Calibri" panose="020F0502020204030204" pitchFamily="34" charset="0"/>
                        <a:ea typeface="Calibri" panose="020F0502020204030204" pitchFamily="34" charset="0"/>
                        <a:cs typeface="Arial" panose="020B0604020202020204" pitchFamily="34" charset="0"/>
                      </a:endParaRPr>
                    </a:p>
                  </a:txBody>
                  <a:tcPr marL="130409" marR="130409" marT="0" marB="0"/>
                </a:tc>
                <a:tc>
                  <a:txBody>
                    <a:bodyPr/>
                    <a:lstStyle/>
                    <a:p>
                      <a:pPr algn="l">
                        <a:buNone/>
                      </a:pPr>
                      <a:r>
                        <a:rPr lang="en-GB" sz="1800" dirty="0">
                          <a:effectLst/>
                          <a:latin typeface="Arial" panose="020B0604020202020204" pitchFamily="34" charset="0"/>
                          <a:ea typeface="Calibri" panose="020F0502020204030204" pitchFamily="34" charset="0"/>
                          <a:cs typeface="Arial" panose="020B0604020202020204" pitchFamily="34" charset="0"/>
                        </a:rPr>
                        <a:t>Breach of contract and remedies</a:t>
                      </a:r>
                    </a:p>
                  </a:txBody>
                  <a:tcPr marL="130409" marR="130409" marT="0" marB="0"/>
                </a:tc>
                <a:extLst>
                  <a:ext uri="{0D108BD9-81ED-4DB2-BD59-A6C34878D82A}">
                    <a16:rowId xmlns:a16="http://schemas.microsoft.com/office/drawing/2014/main" val="1578683118"/>
                  </a:ext>
                </a:extLst>
              </a:tr>
              <a:tr h="417308">
                <a:tc>
                  <a:txBody>
                    <a:bodyPr/>
                    <a:lstStyle/>
                    <a:p>
                      <a:pPr algn="l">
                        <a:buNone/>
                      </a:pPr>
                      <a:r>
                        <a:rPr lang="en-GB" sz="2300">
                          <a:effectLst/>
                        </a:rPr>
                        <a:t>21/05/2026</a:t>
                      </a:r>
                      <a:endParaRPr lang="en-GB" sz="2300">
                        <a:effectLst/>
                        <a:latin typeface="Calibri" panose="020F0502020204030204" pitchFamily="34" charset="0"/>
                        <a:ea typeface="Calibri" panose="020F0502020204030204" pitchFamily="34" charset="0"/>
                        <a:cs typeface="Arial" panose="020B0604020202020204" pitchFamily="34" charset="0"/>
                      </a:endParaRPr>
                    </a:p>
                  </a:txBody>
                  <a:tcPr marL="130409" marR="130409" marT="0" marB="0"/>
                </a:tc>
                <a:tc>
                  <a:txBody>
                    <a:bodyPr/>
                    <a:lstStyle/>
                    <a:p>
                      <a:pPr algn="l">
                        <a:buNone/>
                      </a:pPr>
                      <a:r>
                        <a:rPr lang="en-GB" sz="1800" dirty="0">
                          <a:effectLst/>
                          <a:latin typeface="Arial" panose="020B0604020202020204" pitchFamily="34" charset="0"/>
                          <a:ea typeface="Calibri" panose="020F0502020204030204" pitchFamily="34" charset="0"/>
                          <a:cs typeface="Arial" panose="020B0604020202020204" pitchFamily="34" charset="0"/>
                        </a:rPr>
                        <a:t>Industry related law</a:t>
                      </a:r>
                    </a:p>
                  </a:txBody>
                  <a:tcPr marL="130409" marR="130409" marT="0" marB="0"/>
                </a:tc>
                <a:extLst>
                  <a:ext uri="{0D108BD9-81ED-4DB2-BD59-A6C34878D82A}">
                    <a16:rowId xmlns:a16="http://schemas.microsoft.com/office/drawing/2014/main" val="3034655647"/>
                  </a:ext>
                </a:extLst>
              </a:tr>
              <a:tr h="417308">
                <a:tc>
                  <a:txBody>
                    <a:bodyPr/>
                    <a:lstStyle/>
                    <a:p>
                      <a:pPr algn="l">
                        <a:buNone/>
                      </a:pPr>
                      <a:r>
                        <a:rPr lang="en-GB" sz="2300">
                          <a:effectLst/>
                        </a:rPr>
                        <a:t>28/05/2026</a:t>
                      </a:r>
                      <a:endParaRPr lang="en-GB" sz="2300">
                        <a:effectLst/>
                        <a:latin typeface="Calibri" panose="020F0502020204030204" pitchFamily="34" charset="0"/>
                        <a:ea typeface="Calibri" panose="020F0502020204030204" pitchFamily="34" charset="0"/>
                        <a:cs typeface="Arial" panose="020B0604020202020204" pitchFamily="34" charset="0"/>
                      </a:endParaRPr>
                    </a:p>
                  </a:txBody>
                  <a:tcPr marL="130409" marR="130409" marT="0" marB="0"/>
                </a:tc>
                <a:tc>
                  <a:txBody>
                    <a:bodyPr/>
                    <a:lstStyle/>
                    <a:p>
                      <a:pPr algn="l">
                        <a:buNone/>
                      </a:pPr>
                      <a:r>
                        <a:rPr lang="en-GB" sz="1800" dirty="0">
                          <a:effectLst/>
                          <a:latin typeface="Arial" panose="020B0604020202020204" pitchFamily="34" charset="0"/>
                          <a:ea typeface="Calibri" panose="020F0502020204030204" pitchFamily="34" charset="0"/>
                          <a:cs typeface="Arial" panose="020B0604020202020204" pitchFamily="34" charset="0"/>
                        </a:rPr>
                        <a:t>Business Law and Ethics </a:t>
                      </a:r>
                    </a:p>
                  </a:txBody>
                  <a:tcPr marL="130409" marR="130409" marT="0" marB="0"/>
                </a:tc>
                <a:extLst>
                  <a:ext uri="{0D108BD9-81ED-4DB2-BD59-A6C34878D82A}">
                    <a16:rowId xmlns:a16="http://schemas.microsoft.com/office/drawing/2014/main" val="1395796135"/>
                  </a:ext>
                </a:extLst>
              </a:tr>
              <a:tr h="417308">
                <a:tc>
                  <a:txBody>
                    <a:bodyPr/>
                    <a:lstStyle/>
                    <a:p>
                      <a:pPr algn="l">
                        <a:buNone/>
                      </a:pPr>
                      <a:r>
                        <a:rPr lang="en-GB" sz="2300">
                          <a:effectLst/>
                        </a:rPr>
                        <a:t>04/06/2026</a:t>
                      </a:r>
                      <a:endParaRPr lang="en-GB" sz="2300">
                        <a:effectLst/>
                        <a:latin typeface="Calibri" panose="020F0502020204030204" pitchFamily="34" charset="0"/>
                        <a:ea typeface="Calibri" panose="020F0502020204030204" pitchFamily="34" charset="0"/>
                        <a:cs typeface="Arial" panose="020B0604020202020204" pitchFamily="34" charset="0"/>
                      </a:endParaRPr>
                    </a:p>
                  </a:txBody>
                  <a:tcPr marL="130409" marR="130409" marT="0" marB="0"/>
                </a:tc>
                <a:tc>
                  <a:txBody>
                    <a:bodyPr/>
                    <a:lstStyle/>
                    <a:p>
                      <a:pPr algn="l">
                        <a:buNone/>
                      </a:pPr>
                      <a:r>
                        <a:rPr lang="en-GB" sz="1800" dirty="0">
                          <a:effectLst/>
                          <a:latin typeface="Arial" panose="020B0604020202020204" pitchFamily="34" charset="0"/>
                          <a:ea typeface="Calibri" panose="020F0502020204030204" pitchFamily="34" charset="0"/>
                          <a:cs typeface="Arial" panose="020B0604020202020204" pitchFamily="34" charset="0"/>
                        </a:rPr>
                        <a:t>Import and export</a:t>
                      </a:r>
                    </a:p>
                  </a:txBody>
                  <a:tcPr marL="130409" marR="130409" marT="0" marB="0"/>
                </a:tc>
                <a:extLst>
                  <a:ext uri="{0D108BD9-81ED-4DB2-BD59-A6C34878D82A}">
                    <a16:rowId xmlns:a16="http://schemas.microsoft.com/office/drawing/2014/main" val="329575044"/>
                  </a:ext>
                </a:extLst>
              </a:tr>
              <a:tr h="417308">
                <a:tc>
                  <a:txBody>
                    <a:bodyPr/>
                    <a:lstStyle/>
                    <a:p>
                      <a:pPr algn="l">
                        <a:buNone/>
                      </a:pPr>
                      <a:r>
                        <a:rPr lang="en-GB" sz="2300">
                          <a:effectLst/>
                        </a:rPr>
                        <a:t>11/06/2026</a:t>
                      </a:r>
                      <a:endParaRPr lang="en-GB" sz="2300">
                        <a:effectLst/>
                        <a:latin typeface="Calibri" panose="020F0502020204030204" pitchFamily="34" charset="0"/>
                        <a:ea typeface="Calibri" panose="020F0502020204030204" pitchFamily="34" charset="0"/>
                        <a:cs typeface="Arial" panose="020B0604020202020204" pitchFamily="34" charset="0"/>
                      </a:endParaRPr>
                    </a:p>
                  </a:txBody>
                  <a:tcPr marL="130409" marR="130409" marT="0" marB="0"/>
                </a:tc>
                <a:tc>
                  <a:txBody>
                    <a:bodyPr/>
                    <a:lstStyle/>
                    <a:p>
                      <a:pPr algn="l">
                        <a:buNone/>
                      </a:pPr>
                      <a:r>
                        <a:rPr lang="en-GB" sz="1800" dirty="0">
                          <a:effectLst/>
                          <a:latin typeface="Arial" panose="020B0604020202020204" pitchFamily="34" charset="0"/>
                          <a:cs typeface="Arial" panose="020B0604020202020204" pitchFamily="34" charset="0"/>
                        </a:rPr>
                        <a:t>Draft Session </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130409" marR="130409" marT="0" marB="0"/>
                </a:tc>
                <a:extLst>
                  <a:ext uri="{0D108BD9-81ED-4DB2-BD59-A6C34878D82A}">
                    <a16:rowId xmlns:a16="http://schemas.microsoft.com/office/drawing/2014/main" val="2798076416"/>
                  </a:ext>
                </a:extLst>
              </a:tr>
            </a:tbl>
          </a:graphicData>
        </a:graphic>
      </p:graphicFrame>
    </p:spTree>
    <p:extLst>
      <p:ext uri="{BB962C8B-B14F-4D97-AF65-F5344CB8AC3E}">
        <p14:creationId xmlns:p14="http://schemas.microsoft.com/office/powerpoint/2010/main" val="1192598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1CD0AB-581F-12F4-F144-8392817F6C8A}"/>
              </a:ext>
            </a:extLst>
          </p:cNvPr>
          <p:cNvSpPr>
            <a:spLocks noGrp="1"/>
          </p:cNvSpPr>
          <p:nvPr>
            <p:ph type="title"/>
          </p:nvPr>
        </p:nvSpPr>
        <p:spPr>
          <a:xfrm>
            <a:off x="7181723" y="609600"/>
            <a:ext cx="4512989" cy="2227730"/>
          </a:xfrm>
        </p:spPr>
        <p:txBody>
          <a:bodyPr anchor="ctr">
            <a:normAutofit/>
          </a:bodyPr>
          <a:lstStyle/>
          <a:p>
            <a:r>
              <a:rPr lang="en-GB" b="1" i="1" u="sng">
                <a:solidFill>
                  <a:srgbClr val="FFFFFF"/>
                </a:solidFill>
              </a:rPr>
              <a:t>How will these sessions run?</a:t>
            </a:r>
          </a:p>
        </p:txBody>
      </p:sp>
      <p:pic>
        <p:nvPicPr>
          <p:cNvPr id="7" name="Graphic 6" descr="Classroom">
            <a:extLst>
              <a:ext uri="{FF2B5EF4-FFF2-40B4-BE49-F238E27FC236}">
                <a16:creationId xmlns:a16="http://schemas.microsoft.com/office/drawing/2014/main" id="{DA95E241-D257-0BFD-B2C9-3AAF6B5AB3D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1D528642-AF4D-8EFA-F082-799609C7A921}"/>
              </a:ext>
            </a:extLst>
          </p:cNvPr>
          <p:cNvSpPr>
            <a:spLocks noGrp="1"/>
          </p:cNvSpPr>
          <p:nvPr>
            <p:ph idx="1"/>
          </p:nvPr>
        </p:nvSpPr>
        <p:spPr>
          <a:xfrm>
            <a:off x="7181725" y="2837329"/>
            <a:ext cx="4512988" cy="3317938"/>
          </a:xfrm>
        </p:spPr>
        <p:txBody>
          <a:bodyPr anchor="t">
            <a:normAutofit/>
          </a:bodyPr>
          <a:lstStyle/>
          <a:p>
            <a:pPr>
              <a:lnSpc>
                <a:spcPct val="90000"/>
              </a:lnSpc>
            </a:pPr>
            <a:r>
              <a:rPr lang="en-GB" sz="1500" dirty="0">
                <a:solidFill>
                  <a:srgbClr val="FFFFFF"/>
                </a:solidFill>
              </a:rPr>
              <a:t>Thursday – 1pm – 4pm. </a:t>
            </a:r>
          </a:p>
          <a:p>
            <a:pPr>
              <a:lnSpc>
                <a:spcPct val="90000"/>
              </a:lnSpc>
            </a:pPr>
            <a:endParaRPr lang="en-GB" sz="1500" dirty="0">
              <a:solidFill>
                <a:srgbClr val="FFFFFF"/>
              </a:solidFill>
            </a:endParaRPr>
          </a:p>
          <a:p>
            <a:pPr>
              <a:lnSpc>
                <a:spcPct val="90000"/>
              </a:lnSpc>
            </a:pPr>
            <a:r>
              <a:rPr lang="en-GB" sz="1500" dirty="0">
                <a:solidFill>
                  <a:srgbClr val="FFFFFF"/>
                </a:solidFill>
              </a:rPr>
              <a:t>Student led. </a:t>
            </a:r>
          </a:p>
          <a:p>
            <a:pPr>
              <a:lnSpc>
                <a:spcPct val="90000"/>
              </a:lnSpc>
            </a:pPr>
            <a:endParaRPr lang="en-GB" sz="1500" dirty="0">
              <a:solidFill>
                <a:srgbClr val="FFFFFF"/>
              </a:solidFill>
            </a:endParaRPr>
          </a:p>
          <a:p>
            <a:pPr>
              <a:lnSpc>
                <a:spcPct val="90000"/>
              </a:lnSpc>
            </a:pPr>
            <a:r>
              <a:rPr lang="en-GB" sz="1500" dirty="0">
                <a:solidFill>
                  <a:srgbClr val="FFFFFF"/>
                </a:solidFill>
              </a:rPr>
              <a:t>Mixture of lecture and workshop content. </a:t>
            </a:r>
          </a:p>
          <a:p>
            <a:pPr>
              <a:lnSpc>
                <a:spcPct val="90000"/>
              </a:lnSpc>
            </a:pPr>
            <a:endParaRPr lang="en-GB" sz="1500" dirty="0">
              <a:solidFill>
                <a:srgbClr val="FFFFFF"/>
              </a:solidFill>
            </a:endParaRPr>
          </a:p>
          <a:p>
            <a:pPr>
              <a:lnSpc>
                <a:spcPct val="90000"/>
              </a:lnSpc>
            </a:pPr>
            <a:r>
              <a:rPr lang="en-GB" sz="1500" dirty="0">
                <a:solidFill>
                  <a:srgbClr val="FFFFFF"/>
                </a:solidFill>
              </a:rPr>
              <a:t>30 minute slots. </a:t>
            </a:r>
          </a:p>
        </p:txBody>
      </p:sp>
    </p:spTree>
    <p:extLst>
      <p:ext uri="{BB962C8B-B14F-4D97-AF65-F5344CB8AC3E}">
        <p14:creationId xmlns:p14="http://schemas.microsoft.com/office/powerpoint/2010/main" val="30978789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7B8F8F-4528-4480-AFA3-A006195F5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F2137E-84CD-5CFF-07D8-F767B05147A9}"/>
              </a:ext>
            </a:extLst>
          </p:cNvPr>
          <p:cNvSpPr>
            <a:spLocks noGrp="1"/>
          </p:cNvSpPr>
          <p:nvPr>
            <p:ph type="title"/>
          </p:nvPr>
        </p:nvSpPr>
        <p:spPr>
          <a:xfrm>
            <a:off x="1286933" y="609600"/>
            <a:ext cx="10197494" cy="1099457"/>
          </a:xfrm>
        </p:spPr>
        <p:txBody>
          <a:bodyPr>
            <a:normAutofit/>
          </a:bodyPr>
          <a:lstStyle/>
          <a:p>
            <a:pPr algn="ctr"/>
            <a:r>
              <a:rPr lang="en-GB" sz="4800" b="1" i="1" u="sng" dirty="0"/>
              <a:t>Assessment</a:t>
            </a:r>
          </a:p>
        </p:txBody>
      </p:sp>
      <p:sp>
        <p:nvSpPr>
          <p:cNvPr id="11" name="Isosceles Triangle 10">
            <a:extLst>
              <a:ext uri="{FF2B5EF4-FFF2-40B4-BE49-F238E27FC236}">
                <a16:creationId xmlns:a16="http://schemas.microsoft.com/office/drawing/2014/main" id="{4F8B2185-AE38-43EA-9FA9-E5378AD7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0D36BD5A-BF22-48CD-8A55-28B19177CE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C2880126-D8A9-340B-352A-55CD5B794721}"/>
              </a:ext>
            </a:extLst>
          </p:cNvPr>
          <p:cNvGraphicFramePr>
            <a:graphicFrameLocks noGrp="1"/>
          </p:cNvGraphicFramePr>
          <p:nvPr>
            <p:ph idx="1"/>
            <p:extLst>
              <p:ext uri="{D42A27DB-BD31-4B8C-83A1-F6EECF244321}">
                <p14:modId xmlns:p14="http://schemas.microsoft.com/office/powerpoint/2010/main" val="1155682370"/>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1171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5D9B7-CFD7-DF33-C47A-11BBB1400F73}"/>
              </a:ext>
            </a:extLst>
          </p:cNvPr>
          <p:cNvSpPr>
            <a:spLocks noGrp="1"/>
          </p:cNvSpPr>
          <p:nvPr>
            <p:ph type="title"/>
          </p:nvPr>
        </p:nvSpPr>
        <p:spPr/>
        <p:txBody>
          <a:bodyPr>
            <a:normAutofit/>
          </a:bodyPr>
          <a:lstStyle/>
          <a:p>
            <a:pPr algn="ctr"/>
            <a:r>
              <a:rPr lang="en-GB" sz="4800" b="1" i="1" u="sng" dirty="0"/>
              <a:t>Assessment</a:t>
            </a:r>
          </a:p>
        </p:txBody>
      </p:sp>
      <p:graphicFrame>
        <p:nvGraphicFramePr>
          <p:cNvPr id="5" name="Content Placeholder 2">
            <a:extLst>
              <a:ext uri="{FF2B5EF4-FFF2-40B4-BE49-F238E27FC236}">
                <a16:creationId xmlns:a16="http://schemas.microsoft.com/office/drawing/2014/main" id="{A176E8C0-7772-35B3-894B-36BD9FB215F0}"/>
              </a:ext>
            </a:extLst>
          </p:cNvPr>
          <p:cNvGraphicFramePr>
            <a:graphicFrameLocks noGrp="1"/>
          </p:cNvGraphicFramePr>
          <p:nvPr>
            <p:ph idx="1"/>
            <p:extLst>
              <p:ext uri="{D42A27DB-BD31-4B8C-83A1-F6EECF244321}">
                <p14:modId xmlns:p14="http://schemas.microsoft.com/office/powerpoint/2010/main" val="2140701555"/>
              </p:ext>
            </p:extLst>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43160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95A768F-0313-B2A0-F868-A8BEFA67589C}"/>
              </a:ext>
            </a:extLst>
          </p:cNvPr>
          <p:cNvSpPr>
            <a:spLocks noGrp="1"/>
          </p:cNvSpPr>
          <p:nvPr>
            <p:ph type="title"/>
          </p:nvPr>
        </p:nvSpPr>
        <p:spPr>
          <a:xfrm>
            <a:off x="7181723" y="609600"/>
            <a:ext cx="4512989" cy="2227730"/>
          </a:xfrm>
        </p:spPr>
        <p:txBody>
          <a:bodyPr anchor="ctr">
            <a:normAutofit/>
          </a:bodyPr>
          <a:lstStyle/>
          <a:p>
            <a:pPr algn="ctr"/>
            <a:r>
              <a:rPr lang="en-GB" b="1" i="1" u="sng" dirty="0">
                <a:solidFill>
                  <a:srgbClr val="FFFFFF"/>
                </a:solidFill>
              </a:rPr>
              <a:t>Today’s session part 1 !</a:t>
            </a:r>
          </a:p>
        </p:txBody>
      </p:sp>
      <p:pic>
        <p:nvPicPr>
          <p:cNvPr id="7" name="Graphic 6" descr="Books">
            <a:extLst>
              <a:ext uri="{FF2B5EF4-FFF2-40B4-BE49-F238E27FC236}">
                <a16:creationId xmlns:a16="http://schemas.microsoft.com/office/drawing/2014/main" id="{93CDF0DD-64AB-A45F-914F-9175AA9FAEA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496D8FFF-5CE3-F990-44E7-ED1A5E5660E6}"/>
              </a:ext>
            </a:extLst>
          </p:cNvPr>
          <p:cNvSpPr>
            <a:spLocks noGrp="1"/>
          </p:cNvSpPr>
          <p:nvPr>
            <p:ph idx="1"/>
          </p:nvPr>
        </p:nvSpPr>
        <p:spPr>
          <a:xfrm>
            <a:off x="7181725" y="2837329"/>
            <a:ext cx="4512988" cy="3317938"/>
          </a:xfrm>
        </p:spPr>
        <p:txBody>
          <a:bodyPr anchor="t">
            <a:normAutofit/>
          </a:bodyPr>
          <a:lstStyle/>
          <a:p>
            <a:r>
              <a:rPr lang="en-GB">
                <a:solidFill>
                  <a:srgbClr val="FFFFFF"/>
                </a:solidFill>
              </a:rPr>
              <a:t>General information about reading the law. </a:t>
            </a:r>
          </a:p>
          <a:p>
            <a:r>
              <a:rPr lang="en-GB">
                <a:solidFill>
                  <a:srgbClr val="FFFFFF"/>
                </a:solidFill>
              </a:rPr>
              <a:t>Researching the law. </a:t>
            </a:r>
          </a:p>
          <a:p>
            <a:r>
              <a:rPr lang="en-GB">
                <a:solidFill>
                  <a:srgbClr val="FFFFFF"/>
                </a:solidFill>
              </a:rPr>
              <a:t>Explanatory notes. </a:t>
            </a:r>
          </a:p>
          <a:p>
            <a:r>
              <a:rPr lang="en-GB">
                <a:solidFill>
                  <a:srgbClr val="FFFFFF"/>
                </a:solidFill>
              </a:rPr>
              <a:t>Lexis Uk.</a:t>
            </a:r>
          </a:p>
        </p:txBody>
      </p:sp>
    </p:spTree>
    <p:extLst>
      <p:ext uri="{BB962C8B-B14F-4D97-AF65-F5344CB8AC3E}">
        <p14:creationId xmlns:p14="http://schemas.microsoft.com/office/powerpoint/2010/main" val="23716244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E6D98-9CD3-02F5-FD0A-54A7766F7DD2}"/>
              </a:ext>
            </a:extLst>
          </p:cNvPr>
          <p:cNvSpPr>
            <a:spLocks noGrp="1"/>
          </p:cNvSpPr>
          <p:nvPr>
            <p:ph type="title"/>
          </p:nvPr>
        </p:nvSpPr>
        <p:spPr/>
        <p:txBody>
          <a:bodyPr>
            <a:normAutofit/>
          </a:bodyPr>
          <a:lstStyle/>
          <a:p>
            <a:pPr algn="ctr"/>
            <a:r>
              <a:rPr lang="en-GB" sz="4800" b="1" i="1" u="sng" dirty="0"/>
              <a:t>What is law?</a:t>
            </a:r>
          </a:p>
        </p:txBody>
      </p:sp>
      <p:graphicFrame>
        <p:nvGraphicFramePr>
          <p:cNvPr id="5" name="Content Placeholder 2">
            <a:extLst>
              <a:ext uri="{FF2B5EF4-FFF2-40B4-BE49-F238E27FC236}">
                <a16:creationId xmlns:a16="http://schemas.microsoft.com/office/drawing/2014/main" id="{4DB7595E-8CA8-9004-B7B1-84A554EE9AEB}"/>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59574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001A2-2DDB-B7ED-9788-5255A7BECF13}"/>
              </a:ext>
            </a:extLst>
          </p:cNvPr>
          <p:cNvSpPr>
            <a:spLocks noGrp="1"/>
          </p:cNvSpPr>
          <p:nvPr>
            <p:ph type="title"/>
          </p:nvPr>
        </p:nvSpPr>
        <p:spPr>
          <a:xfrm>
            <a:off x="677334" y="609600"/>
            <a:ext cx="8881792" cy="1320800"/>
          </a:xfrm>
        </p:spPr>
        <p:txBody>
          <a:bodyPr>
            <a:normAutofit fontScale="90000"/>
          </a:bodyPr>
          <a:lstStyle/>
          <a:p>
            <a:pPr algn="ctr"/>
            <a:r>
              <a:rPr lang="en-GB" sz="4400" b="1" i="1" u="sng" dirty="0"/>
              <a:t>Primary and secondary legislation</a:t>
            </a:r>
          </a:p>
        </p:txBody>
      </p:sp>
      <p:graphicFrame>
        <p:nvGraphicFramePr>
          <p:cNvPr id="5" name="Content Placeholder 2">
            <a:extLst>
              <a:ext uri="{FF2B5EF4-FFF2-40B4-BE49-F238E27FC236}">
                <a16:creationId xmlns:a16="http://schemas.microsoft.com/office/drawing/2014/main" id="{2F30E4EC-3E81-D8A8-BFD0-41734BE463D9}"/>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77398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C8604-B509-7240-7000-DEC0C852AD3B}"/>
              </a:ext>
            </a:extLst>
          </p:cNvPr>
          <p:cNvSpPr>
            <a:spLocks noGrp="1"/>
          </p:cNvSpPr>
          <p:nvPr>
            <p:ph type="title"/>
          </p:nvPr>
        </p:nvSpPr>
        <p:spPr/>
        <p:txBody>
          <a:bodyPr>
            <a:normAutofit/>
          </a:bodyPr>
          <a:lstStyle/>
          <a:p>
            <a:pPr algn="ctr"/>
            <a:r>
              <a:rPr lang="en-GB" sz="4800" b="1" i="1" u="sng" dirty="0"/>
              <a:t>Secondary Legislation </a:t>
            </a:r>
          </a:p>
        </p:txBody>
      </p:sp>
      <p:graphicFrame>
        <p:nvGraphicFramePr>
          <p:cNvPr id="5" name="Content Placeholder 2">
            <a:extLst>
              <a:ext uri="{FF2B5EF4-FFF2-40B4-BE49-F238E27FC236}">
                <a16:creationId xmlns:a16="http://schemas.microsoft.com/office/drawing/2014/main" id="{CBDD22CF-1E91-1814-0C46-C4FBA0ED068C}"/>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11494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3A1C6E0-0256-4E8D-91DA-5981601C47BE}"/>
              </a:ext>
            </a:extLst>
          </p:cNvPr>
          <p:cNvSpPr>
            <a:spLocks noGrp="1"/>
          </p:cNvSpPr>
          <p:nvPr>
            <p:ph type="title"/>
          </p:nvPr>
        </p:nvSpPr>
        <p:spPr>
          <a:xfrm>
            <a:off x="7181723" y="609600"/>
            <a:ext cx="4512989" cy="2227730"/>
          </a:xfrm>
        </p:spPr>
        <p:txBody>
          <a:bodyPr anchor="ctr">
            <a:normAutofit/>
          </a:bodyPr>
          <a:lstStyle/>
          <a:p>
            <a:r>
              <a:rPr lang="en-GB" b="1" i="1" u="sng">
                <a:solidFill>
                  <a:srgbClr val="FFFFFF"/>
                </a:solidFill>
              </a:rPr>
              <a:t>How do I research the law?</a:t>
            </a:r>
          </a:p>
        </p:txBody>
      </p:sp>
      <p:pic>
        <p:nvPicPr>
          <p:cNvPr id="7" name="Graphic 6" descr="Gavel">
            <a:extLst>
              <a:ext uri="{FF2B5EF4-FFF2-40B4-BE49-F238E27FC236}">
                <a16:creationId xmlns:a16="http://schemas.microsoft.com/office/drawing/2014/main" id="{17B9CBE2-5278-1C46-6E6A-CF15C4F5083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163A35CB-EB42-1463-6F3C-F4AC67C38D92}"/>
              </a:ext>
            </a:extLst>
          </p:cNvPr>
          <p:cNvSpPr>
            <a:spLocks noGrp="1"/>
          </p:cNvSpPr>
          <p:nvPr>
            <p:ph idx="1"/>
          </p:nvPr>
        </p:nvSpPr>
        <p:spPr>
          <a:xfrm>
            <a:off x="7181725" y="2837329"/>
            <a:ext cx="4512988" cy="3317938"/>
          </a:xfrm>
        </p:spPr>
        <p:txBody>
          <a:bodyPr anchor="t">
            <a:normAutofit/>
          </a:bodyPr>
          <a:lstStyle/>
          <a:p>
            <a:r>
              <a:rPr lang="en-GB">
                <a:solidFill>
                  <a:srgbClr val="FFFFFF"/>
                </a:solidFill>
              </a:rPr>
              <a:t>Some good sources to use; </a:t>
            </a:r>
          </a:p>
          <a:p>
            <a:endParaRPr lang="en-GB">
              <a:solidFill>
                <a:srgbClr val="FFFFFF"/>
              </a:solidFill>
            </a:endParaRPr>
          </a:p>
          <a:p>
            <a:r>
              <a:rPr lang="en-GB">
                <a:solidFill>
                  <a:srgbClr val="FFFFFF"/>
                </a:solidFill>
              </a:rPr>
              <a:t>1. Legislation.gov </a:t>
            </a:r>
          </a:p>
          <a:p>
            <a:r>
              <a:rPr lang="en-GB">
                <a:solidFill>
                  <a:srgbClr val="FFFFFF"/>
                </a:solidFill>
              </a:rPr>
              <a:t>2. Lexis Uk </a:t>
            </a:r>
          </a:p>
          <a:p>
            <a:r>
              <a:rPr lang="en-GB">
                <a:solidFill>
                  <a:srgbClr val="FFFFFF"/>
                </a:solidFill>
              </a:rPr>
              <a:t>3. Baili – mostly used for case law</a:t>
            </a:r>
          </a:p>
        </p:txBody>
      </p:sp>
    </p:spTree>
    <p:extLst>
      <p:ext uri="{BB962C8B-B14F-4D97-AF65-F5344CB8AC3E}">
        <p14:creationId xmlns:p14="http://schemas.microsoft.com/office/powerpoint/2010/main" val="9617778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8A58A-6D40-5CC3-9D27-5652D9263CEE}"/>
              </a:ext>
            </a:extLst>
          </p:cNvPr>
          <p:cNvSpPr>
            <a:spLocks noGrp="1"/>
          </p:cNvSpPr>
          <p:nvPr>
            <p:ph type="title"/>
          </p:nvPr>
        </p:nvSpPr>
        <p:spPr/>
        <p:txBody>
          <a:bodyPr>
            <a:normAutofit/>
          </a:bodyPr>
          <a:lstStyle/>
          <a:p>
            <a:pPr algn="ctr"/>
            <a:r>
              <a:rPr lang="en-GB" sz="4400" b="1" i="1" u="sng" dirty="0"/>
              <a:t>Legislation.gov</a:t>
            </a:r>
          </a:p>
        </p:txBody>
      </p:sp>
      <p:pic>
        <p:nvPicPr>
          <p:cNvPr id="5" name="Picture 4">
            <a:extLst>
              <a:ext uri="{FF2B5EF4-FFF2-40B4-BE49-F238E27FC236}">
                <a16:creationId xmlns:a16="http://schemas.microsoft.com/office/drawing/2014/main" id="{C9226A98-36D0-6C89-BE66-7394A1AE664C}"/>
              </a:ext>
            </a:extLst>
          </p:cNvPr>
          <p:cNvPicPr>
            <a:picLocks noChangeAspect="1"/>
          </p:cNvPicPr>
          <p:nvPr/>
        </p:nvPicPr>
        <p:blipFill rotWithShape="1">
          <a:blip r:embed="rId2"/>
          <a:srcRect l="7591" t="11563" r="2375" b="4375"/>
          <a:stretch/>
        </p:blipFill>
        <p:spPr>
          <a:xfrm>
            <a:off x="998547" y="1533451"/>
            <a:ext cx="7169345" cy="446255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37823103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6BD1D49-9BC4-BF85-7E86-782BF98F7861}"/>
              </a:ext>
            </a:extLst>
          </p:cNvPr>
          <p:cNvPicPr>
            <a:picLocks noChangeAspect="1"/>
          </p:cNvPicPr>
          <p:nvPr/>
        </p:nvPicPr>
        <p:blipFill rotWithShape="1">
          <a:blip r:embed="rId2"/>
          <a:srcRect l="28205" t="34601" r="7991" b="17300"/>
          <a:stretch/>
        </p:blipFill>
        <p:spPr>
          <a:xfrm>
            <a:off x="701225" y="1071474"/>
            <a:ext cx="9599651" cy="482444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5342818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793EE-31D7-0BBB-732B-F3B2A6A606B6}"/>
              </a:ext>
            </a:extLst>
          </p:cNvPr>
          <p:cNvSpPr>
            <a:spLocks noGrp="1"/>
          </p:cNvSpPr>
          <p:nvPr>
            <p:ph type="title"/>
          </p:nvPr>
        </p:nvSpPr>
        <p:spPr>
          <a:xfrm>
            <a:off x="-594254" y="136524"/>
            <a:ext cx="8596668" cy="1320800"/>
          </a:xfrm>
        </p:spPr>
        <p:txBody>
          <a:bodyPr>
            <a:normAutofit/>
          </a:bodyPr>
          <a:lstStyle/>
          <a:p>
            <a:pPr algn="ctr"/>
            <a:r>
              <a:rPr lang="en-GB" sz="4400" b="1" u="sng" dirty="0"/>
              <a:t>Explanatory Notes </a:t>
            </a:r>
          </a:p>
        </p:txBody>
      </p:sp>
      <p:pic>
        <p:nvPicPr>
          <p:cNvPr id="5" name="Picture 4">
            <a:extLst>
              <a:ext uri="{FF2B5EF4-FFF2-40B4-BE49-F238E27FC236}">
                <a16:creationId xmlns:a16="http://schemas.microsoft.com/office/drawing/2014/main" id="{5F9FD47F-192D-A8D3-8BC5-806E8263E264}"/>
              </a:ext>
            </a:extLst>
          </p:cNvPr>
          <p:cNvPicPr>
            <a:picLocks noChangeAspect="1"/>
          </p:cNvPicPr>
          <p:nvPr/>
        </p:nvPicPr>
        <p:blipFill rotWithShape="1">
          <a:blip r:embed="rId2"/>
          <a:srcRect l="7754" t="12917" r="8009" b="16354"/>
          <a:stretch/>
        </p:blipFill>
        <p:spPr>
          <a:xfrm>
            <a:off x="939907" y="1238541"/>
            <a:ext cx="8665369" cy="485060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42920790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D17FE-2336-B7F2-A5A5-560E082DA726}"/>
              </a:ext>
            </a:extLst>
          </p:cNvPr>
          <p:cNvSpPr>
            <a:spLocks noGrp="1"/>
          </p:cNvSpPr>
          <p:nvPr>
            <p:ph type="title"/>
          </p:nvPr>
        </p:nvSpPr>
        <p:spPr/>
        <p:txBody>
          <a:bodyPr>
            <a:normAutofit/>
          </a:bodyPr>
          <a:lstStyle/>
          <a:p>
            <a:pPr algn="ctr"/>
            <a:r>
              <a:rPr lang="en-GB" sz="4800" b="1" i="1" u="sng" dirty="0"/>
              <a:t>What is Lexis Uk?</a:t>
            </a:r>
          </a:p>
        </p:txBody>
      </p:sp>
      <p:graphicFrame>
        <p:nvGraphicFramePr>
          <p:cNvPr id="5" name="Content Placeholder 2">
            <a:extLst>
              <a:ext uri="{FF2B5EF4-FFF2-40B4-BE49-F238E27FC236}">
                <a16:creationId xmlns:a16="http://schemas.microsoft.com/office/drawing/2014/main" id="{F1277156-084D-557A-C960-03222F0B3344}"/>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83163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4554CEA6-0A1E-1288-F453-DACB611A68B9}"/>
              </a:ext>
            </a:extLst>
          </p:cNvPr>
          <p:cNvSpPr/>
          <p:nvPr/>
        </p:nvSpPr>
        <p:spPr>
          <a:xfrm>
            <a:off x="688839" y="4491440"/>
            <a:ext cx="3737306" cy="212050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39B3D971-B22C-886C-0CB0-5B1C19BC213F}"/>
              </a:ext>
            </a:extLst>
          </p:cNvPr>
          <p:cNvSpPr/>
          <p:nvPr/>
        </p:nvSpPr>
        <p:spPr>
          <a:xfrm>
            <a:off x="129026" y="487139"/>
            <a:ext cx="3236864" cy="17917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EB24A781-E8CD-0E43-55D4-59717F0340AB}"/>
              </a:ext>
            </a:extLst>
          </p:cNvPr>
          <p:cNvSpPr/>
          <p:nvPr/>
        </p:nvSpPr>
        <p:spPr>
          <a:xfrm>
            <a:off x="4151937" y="1102331"/>
            <a:ext cx="3105519" cy="20475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A04A5D94-94A1-229E-67B4-D62C5B580079}"/>
              </a:ext>
            </a:extLst>
          </p:cNvPr>
          <p:cNvPicPr>
            <a:picLocks noChangeAspect="1"/>
          </p:cNvPicPr>
          <p:nvPr/>
        </p:nvPicPr>
        <p:blipFill rotWithShape="1">
          <a:blip r:embed="rId2"/>
          <a:srcRect l="1" t="21562" r="5995" b="4479"/>
          <a:stretch/>
        </p:blipFill>
        <p:spPr>
          <a:xfrm>
            <a:off x="228833" y="541918"/>
            <a:ext cx="3020400" cy="1584204"/>
          </a:xfrm>
          <a:prstGeom prst="rect">
            <a:avLst/>
          </a:prstGeom>
        </p:spPr>
      </p:pic>
      <p:sp>
        <p:nvSpPr>
          <p:cNvPr id="6" name="TextBox 5">
            <a:extLst>
              <a:ext uri="{FF2B5EF4-FFF2-40B4-BE49-F238E27FC236}">
                <a16:creationId xmlns:a16="http://schemas.microsoft.com/office/drawing/2014/main" id="{C6D4775A-779E-4253-C166-74AED1E1E50A}"/>
              </a:ext>
            </a:extLst>
          </p:cNvPr>
          <p:cNvSpPr txBox="1"/>
          <p:nvPr/>
        </p:nvSpPr>
        <p:spPr>
          <a:xfrm>
            <a:off x="255236" y="19806"/>
            <a:ext cx="2967593" cy="369332"/>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u="sng" dirty="0">
                <a:ln w="0"/>
                <a:solidFill>
                  <a:schemeClr val="accent1"/>
                </a:solidFill>
                <a:effectLst>
                  <a:outerShdw blurRad="38100" dist="25400" dir="5400000" algn="ctr" rotWithShape="0">
                    <a:srgbClr val="6E747A">
                      <a:alpha val="43000"/>
                    </a:srgbClr>
                  </a:outerShdw>
                </a:effectLst>
              </a:rPr>
              <a:t>Step 1; </a:t>
            </a:r>
          </a:p>
        </p:txBody>
      </p:sp>
      <p:cxnSp>
        <p:nvCxnSpPr>
          <p:cNvPr id="8" name="Straight Arrow Connector 7">
            <a:extLst>
              <a:ext uri="{FF2B5EF4-FFF2-40B4-BE49-F238E27FC236}">
                <a16:creationId xmlns:a16="http://schemas.microsoft.com/office/drawing/2014/main" id="{7D3C5D09-1813-EB7A-7894-07C301DD07D2}"/>
              </a:ext>
            </a:extLst>
          </p:cNvPr>
          <p:cNvCxnSpPr>
            <a:stCxn id="5" idx="3"/>
          </p:cNvCxnSpPr>
          <p:nvPr/>
        </p:nvCxnSpPr>
        <p:spPr>
          <a:xfrm>
            <a:off x="3249233" y="1334020"/>
            <a:ext cx="87959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E4518F52-EA75-26F3-922D-9169A5B47510}"/>
              </a:ext>
            </a:extLst>
          </p:cNvPr>
          <p:cNvPicPr>
            <a:picLocks noChangeAspect="1"/>
          </p:cNvPicPr>
          <p:nvPr/>
        </p:nvPicPr>
        <p:blipFill rotWithShape="1">
          <a:blip r:embed="rId3"/>
          <a:srcRect l="10318" t="11534" r="61597" b="62699"/>
          <a:stretch/>
        </p:blipFill>
        <p:spPr>
          <a:xfrm>
            <a:off x="4260171" y="1242576"/>
            <a:ext cx="2889054" cy="1767092"/>
          </a:xfrm>
          <a:prstGeom prst="rect">
            <a:avLst/>
          </a:prstGeom>
        </p:spPr>
      </p:pic>
      <p:sp>
        <p:nvSpPr>
          <p:cNvPr id="11" name="TextBox 10">
            <a:extLst>
              <a:ext uri="{FF2B5EF4-FFF2-40B4-BE49-F238E27FC236}">
                <a16:creationId xmlns:a16="http://schemas.microsoft.com/office/drawing/2014/main" id="{42AB215B-2692-9C20-E254-E6A7F37698D5}"/>
              </a:ext>
            </a:extLst>
          </p:cNvPr>
          <p:cNvSpPr txBox="1"/>
          <p:nvPr/>
        </p:nvSpPr>
        <p:spPr>
          <a:xfrm>
            <a:off x="4220901" y="690943"/>
            <a:ext cx="2967593" cy="369332"/>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u="sng" dirty="0">
                <a:ln w="0"/>
                <a:solidFill>
                  <a:schemeClr val="accent1"/>
                </a:solidFill>
                <a:effectLst>
                  <a:outerShdw blurRad="38100" dist="25400" dir="5400000" algn="ctr" rotWithShape="0">
                    <a:srgbClr val="6E747A">
                      <a:alpha val="43000"/>
                    </a:srgbClr>
                  </a:outerShdw>
                </a:effectLst>
              </a:rPr>
              <a:t>Step 2; </a:t>
            </a:r>
          </a:p>
        </p:txBody>
      </p:sp>
      <p:cxnSp>
        <p:nvCxnSpPr>
          <p:cNvPr id="15" name="Straight Arrow Connector 14">
            <a:extLst>
              <a:ext uri="{FF2B5EF4-FFF2-40B4-BE49-F238E27FC236}">
                <a16:creationId xmlns:a16="http://schemas.microsoft.com/office/drawing/2014/main" id="{5AA1B81A-5543-FAA9-95BF-9062850F44E7}"/>
              </a:ext>
            </a:extLst>
          </p:cNvPr>
          <p:cNvCxnSpPr>
            <a:cxnSpLocks/>
          </p:cNvCxnSpPr>
          <p:nvPr/>
        </p:nvCxnSpPr>
        <p:spPr>
          <a:xfrm flipH="1">
            <a:off x="4611267" y="3149913"/>
            <a:ext cx="1093429" cy="12012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7" name="Picture 16">
            <a:extLst>
              <a:ext uri="{FF2B5EF4-FFF2-40B4-BE49-F238E27FC236}">
                <a16:creationId xmlns:a16="http://schemas.microsoft.com/office/drawing/2014/main" id="{D5F41B86-1B10-A835-B8EE-1695F448FC20}"/>
              </a:ext>
            </a:extLst>
          </p:cNvPr>
          <p:cNvPicPr>
            <a:picLocks noChangeAspect="1"/>
          </p:cNvPicPr>
          <p:nvPr/>
        </p:nvPicPr>
        <p:blipFill rotWithShape="1">
          <a:blip r:embed="rId4"/>
          <a:srcRect t="11534" r="1774" b="5031"/>
          <a:stretch/>
        </p:blipFill>
        <p:spPr>
          <a:xfrm>
            <a:off x="952500" y="4590392"/>
            <a:ext cx="3395107" cy="1922603"/>
          </a:xfrm>
          <a:prstGeom prst="rect">
            <a:avLst/>
          </a:prstGeom>
        </p:spPr>
      </p:pic>
      <p:sp>
        <p:nvSpPr>
          <p:cNvPr id="20" name="TextBox 19">
            <a:extLst>
              <a:ext uri="{FF2B5EF4-FFF2-40B4-BE49-F238E27FC236}">
                <a16:creationId xmlns:a16="http://schemas.microsoft.com/office/drawing/2014/main" id="{8338B5E2-CA1C-099B-DA8E-8BE39FFD72F4}"/>
              </a:ext>
            </a:extLst>
          </p:cNvPr>
          <p:cNvSpPr txBox="1"/>
          <p:nvPr/>
        </p:nvSpPr>
        <p:spPr>
          <a:xfrm>
            <a:off x="1073695" y="4025965"/>
            <a:ext cx="2967593" cy="369332"/>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u="sng" dirty="0">
                <a:ln w="0"/>
                <a:solidFill>
                  <a:schemeClr val="accent1"/>
                </a:solidFill>
                <a:effectLst>
                  <a:outerShdw blurRad="38100" dist="25400" dir="5400000" algn="ctr" rotWithShape="0">
                    <a:srgbClr val="6E747A">
                      <a:alpha val="43000"/>
                    </a:srgbClr>
                  </a:outerShdw>
                </a:effectLst>
              </a:rPr>
              <a:t>Step 3; </a:t>
            </a:r>
          </a:p>
        </p:txBody>
      </p:sp>
    </p:spTree>
    <p:extLst>
      <p:ext uri="{BB962C8B-B14F-4D97-AF65-F5344CB8AC3E}">
        <p14:creationId xmlns:p14="http://schemas.microsoft.com/office/powerpoint/2010/main" val="27249716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39AB4-7203-2C67-E2D8-6908A092FB54}"/>
              </a:ext>
            </a:extLst>
          </p:cNvPr>
          <p:cNvSpPr>
            <a:spLocks noGrp="1"/>
          </p:cNvSpPr>
          <p:nvPr>
            <p:ph type="title"/>
          </p:nvPr>
        </p:nvSpPr>
        <p:spPr>
          <a:xfrm>
            <a:off x="5536734" y="609600"/>
            <a:ext cx="3737268" cy="1320800"/>
          </a:xfrm>
        </p:spPr>
        <p:txBody>
          <a:bodyPr>
            <a:normAutofit/>
          </a:bodyPr>
          <a:lstStyle/>
          <a:p>
            <a:r>
              <a:rPr lang="en-GB" b="1" i="1" u="sng"/>
              <a:t>Activity</a:t>
            </a:r>
          </a:p>
        </p:txBody>
      </p:sp>
      <p:sp>
        <p:nvSpPr>
          <p:cNvPr id="3" name="Content Placeholder 2">
            <a:extLst>
              <a:ext uri="{FF2B5EF4-FFF2-40B4-BE49-F238E27FC236}">
                <a16:creationId xmlns:a16="http://schemas.microsoft.com/office/drawing/2014/main" id="{8E792003-7D5D-3590-EAEA-7B7CC3CC3077}"/>
              </a:ext>
            </a:extLst>
          </p:cNvPr>
          <p:cNvSpPr>
            <a:spLocks noGrp="1"/>
          </p:cNvSpPr>
          <p:nvPr>
            <p:ph idx="1"/>
          </p:nvPr>
        </p:nvSpPr>
        <p:spPr>
          <a:xfrm>
            <a:off x="5254441" y="1711803"/>
            <a:ext cx="4064439" cy="3880773"/>
          </a:xfrm>
        </p:spPr>
        <p:txBody>
          <a:bodyPr>
            <a:normAutofit/>
          </a:bodyPr>
          <a:lstStyle/>
          <a:p>
            <a:r>
              <a:rPr lang="en-GB" dirty="0"/>
              <a:t>Let’s try Lexis Uk; </a:t>
            </a:r>
          </a:p>
          <a:p>
            <a:endParaRPr lang="en-GB" dirty="0"/>
          </a:p>
          <a:p>
            <a:r>
              <a:rPr lang="en-GB" dirty="0"/>
              <a:t>1. Log into Lexis. </a:t>
            </a:r>
          </a:p>
          <a:p>
            <a:endParaRPr lang="en-GB" dirty="0"/>
          </a:p>
          <a:p>
            <a:r>
              <a:rPr lang="en-GB" dirty="0"/>
              <a:t>2. Research ‘’ Consumer Rights Act 2015’’. </a:t>
            </a:r>
          </a:p>
          <a:p>
            <a:endParaRPr lang="en-GB" dirty="0"/>
          </a:p>
          <a:p>
            <a:r>
              <a:rPr lang="en-GB" dirty="0"/>
              <a:t>3. In the chat feedback – 1 things about the Consumer Rights Act 2015, that you have found. </a:t>
            </a:r>
          </a:p>
        </p:txBody>
      </p:sp>
      <p:pic>
        <p:nvPicPr>
          <p:cNvPr id="5" name="Picture 4" descr="Light bulb on yellow background with sketched light beams and cord">
            <a:extLst>
              <a:ext uri="{FF2B5EF4-FFF2-40B4-BE49-F238E27FC236}">
                <a16:creationId xmlns:a16="http://schemas.microsoft.com/office/drawing/2014/main" id="{2DBDFDC8-2A78-59B1-3066-E5B1AE9F601E}"/>
              </a:ext>
            </a:extLst>
          </p:cNvPr>
          <p:cNvPicPr>
            <a:picLocks noChangeAspect="1"/>
          </p:cNvPicPr>
          <p:nvPr/>
        </p:nvPicPr>
        <p:blipFill>
          <a:blip r:embed="rId2"/>
          <a:srcRect l="47939" r="368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0200233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DEE49-FE76-EC52-F690-4E6D4307A737}"/>
              </a:ext>
            </a:extLst>
          </p:cNvPr>
          <p:cNvSpPr>
            <a:spLocks noGrp="1"/>
          </p:cNvSpPr>
          <p:nvPr>
            <p:ph type="title"/>
          </p:nvPr>
        </p:nvSpPr>
        <p:spPr>
          <a:xfrm>
            <a:off x="1261194" y="57241"/>
            <a:ext cx="8596668" cy="1320800"/>
          </a:xfrm>
        </p:spPr>
        <p:txBody>
          <a:bodyPr>
            <a:normAutofit/>
          </a:bodyPr>
          <a:lstStyle/>
          <a:p>
            <a:pPr algn="ctr"/>
            <a:r>
              <a:rPr lang="en-GB" sz="6600" b="1" i="1" u="sng" dirty="0" err="1"/>
              <a:t>Bailii</a:t>
            </a:r>
            <a:r>
              <a:rPr lang="en-GB" sz="6600" b="1" i="1" u="sng" dirty="0"/>
              <a:t> </a:t>
            </a:r>
          </a:p>
        </p:txBody>
      </p:sp>
      <p:sp>
        <p:nvSpPr>
          <p:cNvPr id="5" name="TextBox 4">
            <a:extLst>
              <a:ext uri="{FF2B5EF4-FFF2-40B4-BE49-F238E27FC236}">
                <a16:creationId xmlns:a16="http://schemas.microsoft.com/office/drawing/2014/main" id="{04D88E71-F780-AB56-A68B-DF38BFD674B9}"/>
              </a:ext>
            </a:extLst>
          </p:cNvPr>
          <p:cNvSpPr txBox="1"/>
          <p:nvPr/>
        </p:nvSpPr>
        <p:spPr>
          <a:xfrm>
            <a:off x="3314700" y="5879068"/>
            <a:ext cx="6100010" cy="369332"/>
          </a:xfrm>
          <a:prstGeom prst="rect">
            <a:avLst/>
          </a:prstGeom>
          <a:noFill/>
        </p:spPr>
        <p:txBody>
          <a:bodyPr wrap="square">
            <a:spAutoFit/>
          </a:bodyPr>
          <a:lstStyle/>
          <a:p>
            <a:r>
              <a:rPr lang="pt-BR" dirty="0">
                <a:hlinkClick r:id="rId2"/>
              </a:rPr>
              <a:t>R v </a:t>
            </a:r>
            <a:r>
              <a:rPr lang="pt-BR" dirty="0" err="1">
                <a:hlinkClick r:id="rId2"/>
              </a:rPr>
              <a:t>Adomako</a:t>
            </a:r>
            <a:r>
              <a:rPr lang="pt-BR" dirty="0">
                <a:hlinkClick r:id="rId2"/>
              </a:rPr>
              <a:t> [1994] UKHL 6 (30 </a:t>
            </a:r>
            <a:r>
              <a:rPr lang="pt-BR" dirty="0" err="1">
                <a:hlinkClick r:id="rId2"/>
              </a:rPr>
              <a:t>June</a:t>
            </a:r>
            <a:r>
              <a:rPr lang="pt-BR" dirty="0">
                <a:hlinkClick r:id="rId2"/>
              </a:rPr>
              <a:t> 1994)</a:t>
            </a:r>
            <a:endParaRPr lang="en-GB" dirty="0"/>
          </a:p>
        </p:txBody>
      </p:sp>
      <p:pic>
        <p:nvPicPr>
          <p:cNvPr id="7" name="Picture 6">
            <a:extLst>
              <a:ext uri="{FF2B5EF4-FFF2-40B4-BE49-F238E27FC236}">
                <a16:creationId xmlns:a16="http://schemas.microsoft.com/office/drawing/2014/main" id="{06425750-1C9A-64F4-18D8-B749051D7B9E}"/>
              </a:ext>
            </a:extLst>
          </p:cNvPr>
          <p:cNvPicPr>
            <a:picLocks noChangeAspect="1"/>
          </p:cNvPicPr>
          <p:nvPr/>
        </p:nvPicPr>
        <p:blipFill>
          <a:blip r:embed="rId3"/>
          <a:srcRect t="14767" r="1408" b="5663"/>
          <a:stretch/>
        </p:blipFill>
        <p:spPr>
          <a:xfrm>
            <a:off x="1512940" y="1426891"/>
            <a:ext cx="8093176" cy="4354477"/>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37535971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CFED4-0A74-6D9B-9968-8ED7FD2CC1F4}"/>
              </a:ext>
            </a:extLst>
          </p:cNvPr>
          <p:cNvSpPr>
            <a:spLocks noGrp="1"/>
          </p:cNvSpPr>
          <p:nvPr>
            <p:ph type="title"/>
          </p:nvPr>
        </p:nvSpPr>
        <p:spPr>
          <a:xfrm>
            <a:off x="6120762" y="1086434"/>
            <a:ext cx="2242040" cy="734351"/>
          </a:xfrm>
        </p:spPr>
        <p:txBody>
          <a:bodyPr>
            <a:normAutofit/>
          </a:bodyPr>
          <a:lstStyle/>
          <a:p>
            <a:r>
              <a:rPr lang="en-GB" b="1" i="1" u="sng" dirty="0"/>
              <a:t>Case law </a:t>
            </a:r>
          </a:p>
        </p:txBody>
      </p:sp>
      <p:sp>
        <p:nvSpPr>
          <p:cNvPr id="3" name="Content Placeholder 2">
            <a:extLst>
              <a:ext uri="{FF2B5EF4-FFF2-40B4-BE49-F238E27FC236}">
                <a16:creationId xmlns:a16="http://schemas.microsoft.com/office/drawing/2014/main" id="{E2F286C0-8F25-FD93-61A2-0CB29E70BFA9}"/>
              </a:ext>
            </a:extLst>
          </p:cNvPr>
          <p:cNvSpPr>
            <a:spLocks noGrp="1"/>
          </p:cNvSpPr>
          <p:nvPr>
            <p:ph idx="1"/>
          </p:nvPr>
        </p:nvSpPr>
        <p:spPr>
          <a:xfrm>
            <a:off x="5209563" y="2160589"/>
            <a:ext cx="4064439" cy="3880773"/>
          </a:xfrm>
        </p:spPr>
        <p:txBody>
          <a:bodyPr>
            <a:normAutofit/>
          </a:bodyPr>
          <a:lstStyle/>
          <a:p>
            <a:pPr>
              <a:buFont typeface="Wingdings" panose="05000000000000000000" pitchFamily="2" charset="2"/>
              <a:buChar char="Ø"/>
            </a:pPr>
            <a:r>
              <a:rPr lang="en-GB" dirty="0"/>
              <a:t>It is also known as common law. </a:t>
            </a:r>
          </a:p>
          <a:p>
            <a:pPr>
              <a:buFont typeface="Wingdings" panose="05000000000000000000" pitchFamily="2" charset="2"/>
              <a:buChar char="Ø"/>
            </a:pPr>
            <a:endParaRPr lang="en-GB" dirty="0"/>
          </a:p>
          <a:p>
            <a:pPr>
              <a:buFont typeface="Wingdings" panose="05000000000000000000" pitchFamily="2" charset="2"/>
              <a:buChar char="Ø"/>
            </a:pPr>
            <a:r>
              <a:rPr lang="en-GB" dirty="0"/>
              <a:t>Judge made law. </a:t>
            </a:r>
          </a:p>
          <a:p>
            <a:pPr>
              <a:buFont typeface="Wingdings" panose="05000000000000000000" pitchFamily="2" charset="2"/>
              <a:buChar char="Ø"/>
            </a:pPr>
            <a:endParaRPr lang="en-GB" dirty="0"/>
          </a:p>
          <a:p>
            <a:pPr>
              <a:buFont typeface="Wingdings" panose="05000000000000000000" pitchFamily="2" charset="2"/>
              <a:buChar char="Ø"/>
            </a:pPr>
            <a:r>
              <a:rPr lang="en-GB" dirty="0"/>
              <a:t>Has an impact in law. </a:t>
            </a:r>
          </a:p>
          <a:p>
            <a:pPr>
              <a:buFont typeface="Wingdings" panose="05000000000000000000" pitchFamily="2" charset="2"/>
              <a:buChar char="Ø"/>
            </a:pPr>
            <a:endParaRPr lang="en-GB" dirty="0"/>
          </a:p>
          <a:p>
            <a:pPr>
              <a:buFont typeface="Wingdings" panose="05000000000000000000" pitchFamily="2" charset="2"/>
              <a:buChar char="Ø"/>
            </a:pPr>
            <a:r>
              <a:rPr lang="en-GB" dirty="0"/>
              <a:t>Key area; Murder; Common law offence – not written in primary or secondary law. </a:t>
            </a:r>
          </a:p>
        </p:txBody>
      </p:sp>
      <p:pic>
        <p:nvPicPr>
          <p:cNvPr id="5" name="Picture 4" descr="Yellow paper ship leading among white ships">
            <a:extLst>
              <a:ext uri="{FF2B5EF4-FFF2-40B4-BE49-F238E27FC236}">
                <a16:creationId xmlns:a16="http://schemas.microsoft.com/office/drawing/2014/main" id="{AFD19CB4-1A06-98A2-F8BB-1EBD691AC461}"/>
              </a:ext>
            </a:extLst>
          </p:cNvPr>
          <p:cNvPicPr>
            <a:picLocks noChangeAspect="1"/>
          </p:cNvPicPr>
          <p:nvPr/>
        </p:nvPicPr>
        <p:blipFill>
          <a:blip r:embed="rId2"/>
          <a:srcRect l="45449" r="2040"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6206396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C66DE-10D3-E394-90A0-4A0DF7875410}"/>
              </a:ext>
            </a:extLst>
          </p:cNvPr>
          <p:cNvSpPr>
            <a:spLocks noGrp="1"/>
          </p:cNvSpPr>
          <p:nvPr>
            <p:ph type="title"/>
          </p:nvPr>
        </p:nvSpPr>
        <p:spPr/>
        <p:txBody>
          <a:bodyPr>
            <a:normAutofit fontScale="90000"/>
          </a:bodyPr>
          <a:lstStyle/>
          <a:p>
            <a:pPr algn="ctr"/>
            <a:r>
              <a:rPr lang="en-GB" sz="4800" b="1" i="1" u="sng" dirty="0"/>
              <a:t>How do I research and read case law?</a:t>
            </a:r>
          </a:p>
        </p:txBody>
      </p:sp>
      <p:graphicFrame>
        <p:nvGraphicFramePr>
          <p:cNvPr id="5" name="Content Placeholder 2">
            <a:extLst>
              <a:ext uri="{FF2B5EF4-FFF2-40B4-BE49-F238E27FC236}">
                <a16:creationId xmlns:a16="http://schemas.microsoft.com/office/drawing/2014/main" id="{E9E992C9-EA77-49AD-A5AE-9470F49F7703}"/>
              </a:ext>
            </a:extLst>
          </p:cNvPr>
          <p:cNvGraphicFramePr>
            <a:graphicFrameLocks noGrp="1"/>
          </p:cNvGraphicFramePr>
          <p:nvPr>
            <p:ph idx="1"/>
            <p:extLst>
              <p:ext uri="{D42A27DB-BD31-4B8C-83A1-F6EECF244321}">
                <p14:modId xmlns:p14="http://schemas.microsoft.com/office/powerpoint/2010/main" val="1748397648"/>
              </p:ext>
            </p:extLst>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10737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B02390A2-C16F-2886-2DAB-5A6C39F4664A}"/>
              </a:ext>
            </a:extLst>
          </p:cNvPr>
          <p:cNvSpPr>
            <a:spLocks noGrp="1"/>
          </p:cNvSpPr>
          <p:nvPr>
            <p:ph type="title"/>
          </p:nvPr>
        </p:nvSpPr>
        <p:spPr>
          <a:xfrm>
            <a:off x="652481" y="1382486"/>
            <a:ext cx="3547581" cy="4093028"/>
          </a:xfrm>
        </p:spPr>
        <p:txBody>
          <a:bodyPr anchor="ctr">
            <a:normAutofit/>
          </a:bodyPr>
          <a:lstStyle/>
          <a:p>
            <a:r>
              <a:rPr lang="en-GB" sz="4400" b="1" i="1" u="sng"/>
              <a:t>Some good textbooks for contract law!</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CE97A27-5F9C-0053-ED46-DBA353867F92}"/>
              </a:ext>
            </a:extLst>
          </p:cNvPr>
          <p:cNvGraphicFramePr>
            <a:graphicFrameLocks noGrp="1"/>
          </p:cNvGraphicFramePr>
          <p:nvPr>
            <p:ph idx="1"/>
            <p:extLst>
              <p:ext uri="{D42A27DB-BD31-4B8C-83A1-F6EECF244321}">
                <p14:modId xmlns:p14="http://schemas.microsoft.com/office/powerpoint/2010/main" val="4010360221"/>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30629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49A5A-A9EC-39CC-96A8-2E306E85D6DD}"/>
              </a:ext>
            </a:extLst>
          </p:cNvPr>
          <p:cNvSpPr>
            <a:spLocks noGrp="1"/>
          </p:cNvSpPr>
          <p:nvPr>
            <p:ph type="title"/>
          </p:nvPr>
        </p:nvSpPr>
        <p:spPr/>
        <p:txBody>
          <a:bodyPr>
            <a:normAutofit/>
          </a:bodyPr>
          <a:lstStyle/>
          <a:p>
            <a:pPr algn="ctr"/>
            <a:r>
              <a:rPr lang="en-GB" sz="6600" b="1" i="1" u="sng" dirty="0"/>
              <a:t>International law </a:t>
            </a:r>
          </a:p>
        </p:txBody>
      </p:sp>
      <p:graphicFrame>
        <p:nvGraphicFramePr>
          <p:cNvPr id="5" name="Content Placeholder 2">
            <a:extLst>
              <a:ext uri="{FF2B5EF4-FFF2-40B4-BE49-F238E27FC236}">
                <a16:creationId xmlns:a16="http://schemas.microsoft.com/office/drawing/2014/main" id="{72909594-F398-61DE-274C-40CA5DE08BBE}"/>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5599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everal many hands reaching out to the sky&#10;&#10;AI-generated content may be incorrect.">
            <a:extLst>
              <a:ext uri="{FF2B5EF4-FFF2-40B4-BE49-F238E27FC236}">
                <a16:creationId xmlns:a16="http://schemas.microsoft.com/office/drawing/2014/main" id="{4FF43C45-3987-4B46-FA50-9C323760A1B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2026"/>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92A127C-08B2-526E-CAEF-53CD4E1447A0}"/>
              </a:ext>
            </a:extLst>
          </p:cNvPr>
          <p:cNvSpPr>
            <a:spLocks noGrp="1"/>
          </p:cNvSpPr>
          <p:nvPr>
            <p:ph type="title"/>
          </p:nvPr>
        </p:nvSpPr>
        <p:spPr>
          <a:xfrm>
            <a:off x="92680" y="420824"/>
            <a:ext cx="4421990" cy="1846253"/>
          </a:xfrm>
        </p:spPr>
        <p:txBody>
          <a:bodyPr>
            <a:normAutofit/>
          </a:bodyPr>
          <a:lstStyle/>
          <a:p>
            <a:pPr algn="ctr">
              <a:lnSpc>
                <a:spcPct val="90000"/>
              </a:lnSpc>
            </a:pPr>
            <a:r>
              <a:rPr lang="en-GB" sz="3200" b="1" i="1" u="sng" dirty="0"/>
              <a:t>European Convention on Human Rights 1950</a:t>
            </a:r>
          </a:p>
        </p:txBody>
      </p:sp>
      <p:sp>
        <p:nvSpPr>
          <p:cNvPr id="3" name="Content Placeholder 2">
            <a:extLst>
              <a:ext uri="{FF2B5EF4-FFF2-40B4-BE49-F238E27FC236}">
                <a16:creationId xmlns:a16="http://schemas.microsoft.com/office/drawing/2014/main" id="{75C6D4DC-1CE4-296E-BB17-C81B83BC526F}"/>
              </a:ext>
            </a:extLst>
          </p:cNvPr>
          <p:cNvSpPr>
            <a:spLocks noGrp="1"/>
          </p:cNvSpPr>
          <p:nvPr>
            <p:ph idx="1"/>
          </p:nvPr>
        </p:nvSpPr>
        <p:spPr>
          <a:xfrm>
            <a:off x="677334" y="2160589"/>
            <a:ext cx="3851122" cy="3880773"/>
          </a:xfrm>
        </p:spPr>
        <p:txBody>
          <a:bodyPr>
            <a:normAutofit/>
          </a:bodyPr>
          <a:lstStyle/>
          <a:p>
            <a:r>
              <a:rPr lang="en-GB" dirty="0"/>
              <a:t>Human Rights. </a:t>
            </a:r>
          </a:p>
          <a:p>
            <a:endParaRPr lang="en-GB" dirty="0"/>
          </a:p>
          <a:p>
            <a:r>
              <a:rPr lang="en-GB" dirty="0"/>
              <a:t>Now incorporated into Uk law through the Human Rights Act 1998. </a:t>
            </a:r>
          </a:p>
          <a:p>
            <a:endParaRPr lang="en-GB" dirty="0"/>
          </a:p>
          <a:p>
            <a:r>
              <a:rPr lang="en-GB" dirty="0"/>
              <a:t>Includes a number of key rights including article 2- Right to life. </a:t>
            </a:r>
          </a:p>
        </p:txBody>
      </p:sp>
      <p:cxnSp>
        <p:nvCxnSpPr>
          <p:cNvPr id="11" name="Straight Connector 1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984119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84251-5F06-3E82-A251-2A145C35DA19}"/>
              </a:ext>
            </a:extLst>
          </p:cNvPr>
          <p:cNvSpPr>
            <a:spLocks noGrp="1"/>
          </p:cNvSpPr>
          <p:nvPr>
            <p:ph type="title"/>
          </p:nvPr>
        </p:nvSpPr>
        <p:spPr/>
        <p:txBody>
          <a:bodyPr>
            <a:normAutofit/>
          </a:bodyPr>
          <a:lstStyle/>
          <a:p>
            <a:pPr algn="ctr"/>
            <a:r>
              <a:rPr lang="en-GB" sz="4800" b="1" i="1" u="sng" dirty="0"/>
              <a:t>Activity </a:t>
            </a:r>
          </a:p>
        </p:txBody>
      </p:sp>
      <p:sp>
        <p:nvSpPr>
          <p:cNvPr id="3" name="Content Placeholder 2">
            <a:extLst>
              <a:ext uri="{FF2B5EF4-FFF2-40B4-BE49-F238E27FC236}">
                <a16:creationId xmlns:a16="http://schemas.microsoft.com/office/drawing/2014/main" id="{B3F6B6B2-7825-952C-8019-CC227170EEE6}"/>
              </a:ext>
            </a:extLst>
          </p:cNvPr>
          <p:cNvSpPr>
            <a:spLocks noGrp="1"/>
          </p:cNvSpPr>
          <p:nvPr>
            <p:ph idx="1"/>
          </p:nvPr>
        </p:nvSpPr>
        <p:spPr/>
        <p:txBody>
          <a:bodyPr/>
          <a:lstStyle/>
          <a:p>
            <a:r>
              <a:rPr lang="en-GB" dirty="0"/>
              <a:t>Now I am going to ask you some quick-fire questions. </a:t>
            </a:r>
          </a:p>
          <a:p>
            <a:endParaRPr lang="en-GB" dirty="0"/>
          </a:p>
          <a:p>
            <a:r>
              <a:rPr lang="en-GB" dirty="0"/>
              <a:t>If you prefer you can pop your answers in the chat. </a:t>
            </a:r>
          </a:p>
          <a:p>
            <a:endParaRPr lang="en-GB" dirty="0"/>
          </a:p>
          <a:p>
            <a:r>
              <a:rPr lang="en-GB" dirty="0"/>
              <a:t>This will allow me to know if you understand the content. </a:t>
            </a:r>
          </a:p>
        </p:txBody>
      </p:sp>
    </p:spTree>
    <p:extLst>
      <p:ext uri="{BB962C8B-B14F-4D97-AF65-F5344CB8AC3E}">
        <p14:creationId xmlns:p14="http://schemas.microsoft.com/office/powerpoint/2010/main" val="22041934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3" name="Straight Connector 12">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520012"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4" name="Title 3">
            <a:extLst>
              <a:ext uri="{FF2B5EF4-FFF2-40B4-BE49-F238E27FC236}">
                <a16:creationId xmlns:a16="http://schemas.microsoft.com/office/drawing/2014/main" id="{AAE545D3-E4F4-C94F-D2D7-89D272EA726B}"/>
              </a:ext>
            </a:extLst>
          </p:cNvPr>
          <p:cNvSpPr>
            <a:spLocks noGrp="1"/>
          </p:cNvSpPr>
          <p:nvPr>
            <p:ph type="ctrTitle"/>
          </p:nvPr>
        </p:nvSpPr>
        <p:spPr>
          <a:xfrm>
            <a:off x="677335" y="1282701"/>
            <a:ext cx="5096060" cy="4307148"/>
          </a:xfrm>
        </p:spPr>
        <p:txBody>
          <a:bodyPr anchor="ctr">
            <a:normAutofit/>
          </a:bodyPr>
          <a:lstStyle/>
          <a:p>
            <a:pPr algn="ctr"/>
            <a:r>
              <a:rPr lang="en-GB" dirty="0"/>
              <a:t>Let’s take a break!</a:t>
            </a:r>
          </a:p>
        </p:txBody>
      </p:sp>
      <p:sp>
        <p:nvSpPr>
          <p:cNvPr id="21" name="Freeform: Shape 20">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Subtitle 4">
            <a:extLst>
              <a:ext uri="{FF2B5EF4-FFF2-40B4-BE49-F238E27FC236}">
                <a16:creationId xmlns:a16="http://schemas.microsoft.com/office/drawing/2014/main" id="{FBAB62B1-5433-B5F1-BB69-495A7A3E6E1A}"/>
              </a:ext>
            </a:extLst>
          </p:cNvPr>
          <p:cNvSpPr>
            <a:spLocks noGrp="1"/>
          </p:cNvSpPr>
          <p:nvPr>
            <p:ph type="subTitle" idx="1"/>
          </p:nvPr>
        </p:nvSpPr>
        <p:spPr>
          <a:xfrm>
            <a:off x="7821120" y="2876315"/>
            <a:ext cx="3602567" cy="1096899"/>
          </a:xfrm>
        </p:spPr>
        <p:txBody>
          <a:bodyPr anchor="ctr">
            <a:normAutofit/>
          </a:bodyPr>
          <a:lstStyle/>
          <a:p>
            <a:pPr algn="l"/>
            <a:r>
              <a:rPr lang="en-GB">
                <a:solidFill>
                  <a:srgbClr val="FFFFFF"/>
                </a:solidFill>
              </a:rPr>
              <a:t>Take 10 minutes and then we will return!</a:t>
            </a:r>
          </a:p>
        </p:txBody>
      </p:sp>
    </p:spTree>
    <p:extLst>
      <p:ext uri="{BB962C8B-B14F-4D97-AF65-F5344CB8AC3E}">
        <p14:creationId xmlns:p14="http://schemas.microsoft.com/office/powerpoint/2010/main" val="2457313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DD84A59-5ADA-53A1-10E3-7FA3BA1DD597}"/>
              </a:ext>
            </a:extLst>
          </p:cNvPr>
          <p:cNvSpPr>
            <a:spLocks noGrp="1"/>
          </p:cNvSpPr>
          <p:nvPr>
            <p:ph type="title"/>
          </p:nvPr>
        </p:nvSpPr>
        <p:spPr>
          <a:xfrm>
            <a:off x="6684439" y="609600"/>
            <a:ext cx="5010274" cy="2227730"/>
          </a:xfrm>
        </p:spPr>
        <p:txBody>
          <a:bodyPr anchor="ctr">
            <a:normAutofit/>
          </a:bodyPr>
          <a:lstStyle/>
          <a:p>
            <a:pPr algn="ctr"/>
            <a:r>
              <a:rPr lang="en-GB" b="1" i="1" u="sng" dirty="0">
                <a:solidFill>
                  <a:srgbClr val="FFFFFF"/>
                </a:solidFill>
              </a:rPr>
              <a:t>Today’s lesson part 2 </a:t>
            </a:r>
          </a:p>
        </p:txBody>
      </p:sp>
      <p:pic>
        <p:nvPicPr>
          <p:cNvPr id="7" name="Graphic 6" descr="Contract">
            <a:extLst>
              <a:ext uri="{FF2B5EF4-FFF2-40B4-BE49-F238E27FC236}">
                <a16:creationId xmlns:a16="http://schemas.microsoft.com/office/drawing/2014/main" id="{3F3BECB9-920A-1A40-45DD-5B030721B19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9ADD0A19-2461-5D39-D8E5-42C1D190EBF2}"/>
              </a:ext>
            </a:extLst>
          </p:cNvPr>
          <p:cNvSpPr>
            <a:spLocks noGrp="1"/>
          </p:cNvSpPr>
          <p:nvPr>
            <p:ph idx="1"/>
          </p:nvPr>
        </p:nvSpPr>
        <p:spPr>
          <a:xfrm>
            <a:off x="7181725" y="2837329"/>
            <a:ext cx="4512988" cy="3317938"/>
          </a:xfrm>
        </p:spPr>
        <p:txBody>
          <a:bodyPr anchor="t">
            <a:normAutofit/>
          </a:bodyPr>
          <a:lstStyle/>
          <a:p>
            <a:r>
              <a:rPr lang="en-GB">
                <a:solidFill>
                  <a:srgbClr val="FFFFFF"/>
                </a:solidFill>
              </a:rPr>
              <a:t>What is a contract? </a:t>
            </a:r>
          </a:p>
          <a:p>
            <a:endParaRPr lang="en-GB">
              <a:solidFill>
                <a:srgbClr val="FFFFFF"/>
              </a:solidFill>
            </a:endParaRPr>
          </a:p>
          <a:p>
            <a:r>
              <a:rPr lang="en-GB">
                <a:solidFill>
                  <a:srgbClr val="FFFFFF"/>
                </a:solidFill>
              </a:rPr>
              <a:t>How to form a contract? </a:t>
            </a:r>
          </a:p>
          <a:p>
            <a:endParaRPr lang="en-GB">
              <a:solidFill>
                <a:srgbClr val="FFFFFF"/>
              </a:solidFill>
            </a:endParaRPr>
          </a:p>
          <a:p>
            <a:r>
              <a:rPr lang="en-GB">
                <a:solidFill>
                  <a:srgbClr val="FFFFFF"/>
                </a:solidFill>
              </a:rPr>
              <a:t>Activities.</a:t>
            </a:r>
          </a:p>
          <a:p>
            <a:endParaRPr lang="en-GB">
              <a:solidFill>
                <a:srgbClr val="FFFFFF"/>
              </a:solidFill>
            </a:endParaRPr>
          </a:p>
          <a:p>
            <a:r>
              <a:rPr lang="en-GB">
                <a:solidFill>
                  <a:srgbClr val="FFFFFF"/>
                </a:solidFill>
              </a:rPr>
              <a:t>Carry on discussion next week!</a:t>
            </a:r>
          </a:p>
        </p:txBody>
      </p:sp>
    </p:spTree>
    <p:extLst>
      <p:ext uri="{BB962C8B-B14F-4D97-AF65-F5344CB8AC3E}">
        <p14:creationId xmlns:p14="http://schemas.microsoft.com/office/powerpoint/2010/main" val="6269625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80F6B1-AA85-0A02-4ADA-EE71B57DEDB0}"/>
              </a:ext>
            </a:extLst>
          </p:cNvPr>
          <p:cNvSpPr>
            <a:spLocks noGrp="1"/>
          </p:cNvSpPr>
          <p:nvPr>
            <p:ph type="ctrTitle"/>
          </p:nvPr>
        </p:nvSpPr>
        <p:spPr>
          <a:xfrm>
            <a:off x="4974337" y="1265314"/>
            <a:ext cx="4299666" cy="3249131"/>
          </a:xfrm>
        </p:spPr>
        <p:txBody>
          <a:bodyPr>
            <a:normAutofit/>
          </a:bodyPr>
          <a:lstStyle/>
          <a:p>
            <a:pPr algn="l">
              <a:lnSpc>
                <a:spcPct val="90000"/>
              </a:lnSpc>
            </a:pPr>
            <a:r>
              <a:rPr lang="en-US" sz="4600"/>
              <a:t>How many contracts have you entered recently?</a:t>
            </a:r>
            <a:endParaRPr lang="en-GB" sz="4600"/>
          </a:p>
        </p:txBody>
      </p:sp>
      <p:sp>
        <p:nvSpPr>
          <p:cNvPr id="11" name="Isosceles Triangle 10">
            <a:extLst>
              <a:ext uri="{FF2B5EF4-FFF2-40B4-BE49-F238E27FC236}">
                <a16:creationId xmlns:a16="http://schemas.microsoft.com/office/drawing/2014/main" id="{ADC5C86B-28CE-4597-97B7-4C09E20141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8" name="Graphic 7" descr="Handshake">
            <a:extLst>
              <a:ext uri="{FF2B5EF4-FFF2-40B4-BE49-F238E27FC236}">
                <a16:creationId xmlns:a16="http://schemas.microsoft.com/office/drawing/2014/main" id="{AF973551-095A-AEEA-6B41-41245C68B83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15665641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9A4E0-94AE-B9C2-1C67-326CF677DE5C}"/>
              </a:ext>
            </a:extLst>
          </p:cNvPr>
          <p:cNvSpPr>
            <a:spLocks noGrp="1"/>
          </p:cNvSpPr>
          <p:nvPr>
            <p:ph type="title"/>
          </p:nvPr>
        </p:nvSpPr>
        <p:spPr/>
        <p:txBody>
          <a:bodyPr>
            <a:normAutofit/>
          </a:bodyPr>
          <a:lstStyle/>
          <a:p>
            <a:pPr algn="ctr"/>
            <a:r>
              <a:rPr lang="en-GB" sz="5400" b="1" i="1" u="sng" dirty="0"/>
              <a:t>Contracts?</a:t>
            </a:r>
          </a:p>
        </p:txBody>
      </p:sp>
      <p:graphicFrame>
        <p:nvGraphicFramePr>
          <p:cNvPr id="5" name="Content Placeholder 2">
            <a:extLst>
              <a:ext uri="{FF2B5EF4-FFF2-40B4-BE49-F238E27FC236}">
                <a16:creationId xmlns:a16="http://schemas.microsoft.com/office/drawing/2014/main" id="{6BFBCC98-B299-4C6C-BDBA-0C899E33062C}"/>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26674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709B051-2E1E-EC65-9706-4C027560BC37}"/>
              </a:ext>
            </a:extLst>
          </p:cNvPr>
          <p:cNvSpPr>
            <a:spLocks noGrp="1"/>
          </p:cNvSpPr>
          <p:nvPr>
            <p:ph type="title"/>
          </p:nvPr>
        </p:nvSpPr>
        <p:spPr>
          <a:xfrm>
            <a:off x="7181723" y="609600"/>
            <a:ext cx="4512989" cy="2227730"/>
          </a:xfrm>
        </p:spPr>
        <p:txBody>
          <a:bodyPr anchor="ctr">
            <a:normAutofit/>
          </a:bodyPr>
          <a:lstStyle/>
          <a:p>
            <a:r>
              <a:rPr lang="en-GB" b="1" i="1" u="sng">
                <a:solidFill>
                  <a:srgbClr val="FFFFFF"/>
                </a:solidFill>
              </a:rPr>
              <a:t>The History </a:t>
            </a:r>
          </a:p>
        </p:txBody>
      </p:sp>
      <p:pic>
        <p:nvPicPr>
          <p:cNvPr id="7" name="Graphic 6" descr="Shopping basket">
            <a:extLst>
              <a:ext uri="{FF2B5EF4-FFF2-40B4-BE49-F238E27FC236}">
                <a16:creationId xmlns:a16="http://schemas.microsoft.com/office/drawing/2014/main" id="{A51D1F66-7874-6826-D494-EE991D20190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CF698431-A6E7-5E32-BBE5-9977F5428E9B}"/>
              </a:ext>
            </a:extLst>
          </p:cNvPr>
          <p:cNvSpPr>
            <a:spLocks noGrp="1"/>
          </p:cNvSpPr>
          <p:nvPr>
            <p:ph idx="1"/>
          </p:nvPr>
        </p:nvSpPr>
        <p:spPr>
          <a:xfrm>
            <a:off x="7181725" y="2837329"/>
            <a:ext cx="4512988" cy="3317938"/>
          </a:xfrm>
        </p:spPr>
        <p:txBody>
          <a:bodyPr anchor="t">
            <a:normAutofit/>
          </a:bodyPr>
          <a:lstStyle/>
          <a:p>
            <a:pPr>
              <a:lnSpc>
                <a:spcPct val="90000"/>
              </a:lnSpc>
            </a:pPr>
            <a:r>
              <a:rPr lang="en-GB" sz="1400">
                <a:solidFill>
                  <a:srgbClr val="FFFFFF"/>
                </a:solidFill>
              </a:rPr>
              <a:t>Before 19</a:t>
            </a:r>
            <a:r>
              <a:rPr lang="en-GB" sz="1400" baseline="30000">
                <a:solidFill>
                  <a:srgbClr val="FFFFFF"/>
                </a:solidFill>
              </a:rPr>
              <a:t>th</a:t>
            </a:r>
            <a:r>
              <a:rPr lang="en-GB" sz="1400">
                <a:solidFill>
                  <a:srgbClr val="FFFFFF"/>
                </a:solidFill>
              </a:rPr>
              <a:t> Century – Set prices for items – it would depend on how much it cost to produce. </a:t>
            </a:r>
          </a:p>
          <a:p>
            <a:pPr>
              <a:lnSpc>
                <a:spcPct val="90000"/>
              </a:lnSpc>
            </a:pPr>
            <a:r>
              <a:rPr lang="en-GB" sz="1400">
                <a:solidFill>
                  <a:srgbClr val="FFFFFF"/>
                </a:solidFill>
              </a:rPr>
              <a:t>No such thing as elements such as employment law. </a:t>
            </a:r>
          </a:p>
          <a:p>
            <a:pPr>
              <a:lnSpc>
                <a:spcPct val="90000"/>
              </a:lnSpc>
            </a:pPr>
            <a:r>
              <a:rPr lang="en-GB" sz="1400">
                <a:solidFill>
                  <a:srgbClr val="FFFFFF"/>
                </a:solidFill>
              </a:rPr>
              <a:t>18</a:t>
            </a:r>
            <a:r>
              <a:rPr lang="en-GB" sz="1400" baseline="30000">
                <a:solidFill>
                  <a:srgbClr val="FFFFFF"/>
                </a:solidFill>
              </a:rPr>
              <a:t>th</a:t>
            </a:r>
            <a:r>
              <a:rPr lang="en-GB" sz="1400">
                <a:solidFill>
                  <a:srgbClr val="FFFFFF"/>
                </a:solidFill>
              </a:rPr>
              <a:t>-19</a:t>
            </a:r>
            <a:r>
              <a:rPr lang="en-GB" sz="1400" baseline="30000">
                <a:solidFill>
                  <a:srgbClr val="FFFFFF"/>
                </a:solidFill>
              </a:rPr>
              <a:t>th</a:t>
            </a:r>
            <a:r>
              <a:rPr lang="en-GB" sz="1400">
                <a:solidFill>
                  <a:srgbClr val="FFFFFF"/>
                </a:solidFill>
              </a:rPr>
              <a:t> Century – society changed from agriculture to industrial. </a:t>
            </a:r>
          </a:p>
          <a:p>
            <a:pPr>
              <a:lnSpc>
                <a:spcPct val="90000"/>
              </a:lnSpc>
            </a:pPr>
            <a:r>
              <a:rPr lang="en-GB" sz="1400">
                <a:solidFill>
                  <a:srgbClr val="FFFFFF"/>
                </a:solidFill>
              </a:rPr>
              <a:t>Essentially, producers could charge what they want, and it was the consumers responsibility to shop around. </a:t>
            </a:r>
          </a:p>
          <a:p>
            <a:pPr>
              <a:lnSpc>
                <a:spcPct val="90000"/>
              </a:lnSpc>
            </a:pPr>
            <a:r>
              <a:rPr lang="en-GB" sz="1400">
                <a:solidFill>
                  <a:srgbClr val="FFFFFF"/>
                </a:solidFill>
              </a:rPr>
              <a:t>‘’Laissez-Faire’’.</a:t>
            </a:r>
          </a:p>
          <a:p>
            <a:pPr>
              <a:lnSpc>
                <a:spcPct val="90000"/>
              </a:lnSpc>
            </a:pPr>
            <a:r>
              <a:rPr lang="en-GB" sz="1400">
                <a:solidFill>
                  <a:srgbClr val="FFFFFF"/>
                </a:solidFill>
              </a:rPr>
              <a:t>Lead to the creation of contract law as we see it today. </a:t>
            </a:r>
          </a:p>
          <a:p>
            <a:pPr marL="0" indent="0">
              <a:lnSpc>
                <a:spcPct val="90000"/>
              </a:lnSpc>
              <a:buNone/>
            </a:pPr>
            <a:endParaRPr lang="en-GB" sz="1400">
              <a:solidFill>
                <a:srgbClr val="FFFFFF"/>
              </a:solidFill>
            </a:endParaRPr>
          </a:p>
        </p:txBody>
      </p:sp>
    </p:spTree>
    <p:extLst>
      <p:ext uri="{BB962C8B-B14F-4D97-AF65-F5344CB8AC3E}">
        <p14:creationId xmlns:p14="http://schemas.microsoft.com/office/powerpoint/2010/main" val="41822760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05649A29-0898-0756-5DF6-0CB1BD2BBFFE}"/>
              </a:ext>
            </a:extLst>
          </p:cNvPr>
          <p:cNvSpPr>
            <a:spLocks noGrp="1"/>
          </p:cNvSpPr>
          <p:nvPr>
            <p:ph type="title"/>
          </p:nvPr>
        </p:nvSpPr>
        <p:spPr>
          <a:xfrm>
            <a:off x="652481" y="1382486"/>
            <a:ext cx="3547581" cy="4093028"/>
          </a:xfrm>
        </p:spPr>
        <p:txBody>
          <a:bodyPr anchor="ctr">
            <a:normAutofit/>
          </a:bodyPr>
          <a:lstStyle/>
          <a:p>
            <a:r>
              <a:rPr lang="en-GB" sz="4400"/>
              <a:t>What is a contract?</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9A39C3C-098F-0407-47B8-1823D48880DC}"/>
              </a:ext>
            </a:extLst>
          </p:cNvPr>
          <p:cNvGraphicFramePr>
            <a:graphicFrameLocks noGrp="1"/>
          </p:cNvGraphicFramePr>
          <p:nvPr>
            <p:ph idx="1"/>
            <p:extLst>
              <p:ext uri="{D42A27DB-BD31-4B8C-83A1-F6EECF244321}">
                <p14:modId xmlns:p14="http://schemas.microsoft.com/office/powerpoint/2010/main" val="1084242514"/>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05034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1A31CB30-E0E7-4B2C-A3A3-816872C287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05AD4E29-B61A-40BE-97BC-68E77C1EB70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CC18DED4-B929-47C8-B57F-F3C89014320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14A095-576F-461F-A154-1FC4202D7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25">
              <a:extLst>
                <a:ext uri="{FF2B5EF4-FFF2-40B4-BE49-F238E27FC236}">
                  <a16:creationId xmlns:a16="http://schemas.microsoft.com/office/drawing/2014/main" id="{515F2694-7885-4B84-A9A1-A55707FE6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0542D629-79A6-44ED-AC25-F55A6E2A2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B41D9E3C-5E56-476D-9AD3-BFB8B56314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8F87D754-D0AA-499C-81E1-80EC0595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970C55C7-6473-4215-A4E7-EAF80DCBC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CA11488B-749A-4380-B3CA-4445935314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E11E930F-4EA6-4224-8AF2-950E50972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3" name="Rectangle 22">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Isosceles Triangle 26">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9A6AE115-5C5B-A962-84D4-6742E0A3EF1E}"/>
              </a:ext>
            </a:extLst>
          </p:cNvPr>
          <p:cNvSpPr>
            <a:spLocks noGrp="1"/>
          </p:cNvSpPr>
          <p:nvPr>
            <p:ph type="title"/>
          </p:nvPr>
        </p:nvSpPr>
        <p:spPr>
          <a:xfrm>
            <a:off x="673754" y="643467"/>
            <a:ext cx="4203045" cy="1375608"/>
          </a:xfrm>
        </p:spPr>
        <p:txBody>
          <a:bodyPr vert="horz" lIns="91440" tIns="45720" rIns="91440" bIns="45720" rtlCol="0" anchor="ctr">
            <a:normAutofit/>
          </a:bodyPr>
          <a:lstStyle/>
          <a:p>
            <a:r>
              <a:rPr lang="en-US" sz="3600" b="1" i="1" u="sng" dirty="0">
                <a:solidFill>
                  <a:schemeClr val="bg1"/>
                </a:solidFill>
              </a:rPr>
              <a:t>Privity of contract</a:t>
            </a:r>
          </a:p>
        </p:txBody>
      </p:sp>
      <p:sp>
        <p:nvSpPr>
          <p:cNvPr id="4" name="Content Placeholder 3">
            <a:extLst>
              <a:ext uri="{FF2B5EF4-FFF2-40B4-BE49-F238E27FC236}">
                <a16:creationId xmlns:a16="http://schemas.microsoft.com/office/drawing/2014/main" id="{F87F4DB6-6917-7A24-6D94-D39193A50BEC}"/>
              </a:ext>
            </a:extLst>
          </p:cNvPr>
          <p:cNvSpPr>
            <a:spLocks noGrp="1"/>
          </p:cNvSpPr>
          <p:nvPr>
            <p:ph idx="1"/>
          </p:nvPr>
        </p:nvSpPr>
        <p:spPr>
          <a:xfrm>
            <a:off x="673754" y="2160590"/>
            <a:ext cx="3973943" cy="3440110"/>
          </a:xfrm>
        </p:spPr>
        <p:txBody>
          <a:bodyPr vert="horz" lIns="91440" tIns="45720" rIns="91440" bIns="45720" rtlCol="0">
            <a:normAutofit/>
          </a:bodyPr>
          <a:lstStyle/>
          <a:p>
            <a:pPr>
              <a:lnSpc>
                <a:spcPct val="90000"/>
              </a:lnSpc>
            </a:pPr>
            <a:r>
              <a:rPr lang="en-US" sz="1700">
                <a:solidFill>
                  <a:schemeClr val="bg1"/>
                </a:solidFill>
              </a:rPr>
              <a:t>Only the parties to the contract must abide by it. </a:t>
            </a:r>
          </a:p>
          <a:p>
            <a:pPr>
              <a:lnSpc>
                <a:spcPct val="90000"/>
              </a:lnSpc>
            </a:pPr>
            <a:endParaRPr lang="en-US" sz="1700">
              <a:solidFill>
                <a:schemeClr val="bg1"/>
              </a:solidFill>
            </a:endParaRPr>
          </a:p>
          <a:p>
            <a:pPr>
              <a:lnSpc>
                <a:spcPct val="90000"/>
              </a:lnSpc>
            </a:pPr>
            <a:r>
              <a:rPr lang="en-US" sz="1700">
                <a:solidFill>
                  <a:schemeClr val="bg1"/>
                </a:solidFill>
              </a:rPr>
              <a:t>What is the case of Tweedle v Atkinson [1861] about? </a:t>
            </a:r>
          </a:p>
          <a:p>
            <a:pPr>
              <a:lnSpc>
                <a:spcPct val="90000"/>
              </a:lnSpc>
            </a:pPr>
            <a:endParaRPr lang="en-US" sz="1700">
              <a:solidFill>
                <a:schemeClr val="bg1"/>
              </a:solidFill>
            </a:endParaRPr>
          </a:p>
          <a:p>
            <a:pPr>
              <a:lnSpc>
                <a:spcPct val="90000"/>
              </a:lnSpc>
            </a:pPr>
            <a:r>
              <a:rPr lang="en-US" sz="1700">
                <a:solidFill>
                  <a:schemeClr val="bg1"/>
                </a:solidFill>
              </a:rPr>
              <a:t>What about exemptions? </a:t>
            </a:r>
          </a:p>
          <a:p>
            <a:pPr>
              <a:lnSpc>
                <a:spcPct val="90000"/>
              </a:lnSpc>
            </a:pPr>
            <a:endParaRPr lang="en-US" sz="1700">
              <a:solidFill>
                <a:schemeClr val="bg1"/>
              </a:solidFill>
            </a:endParaRPr>
          </a:p>
          <a:p>
            <a:pPr>
              <a:lnSpc>
                <a:spcPct val="90000"/>
              </a:lnSpc>
            </a:pPr>
            <a:r>
              <a:rPr lang="en-US" sz="1700">
                <a:solidFill>
                  <a:schemeClr val="bg1"/>
                </a:solidFill>
              </a:rPr>
              <a:t>Consider Section 11 of the Married Women’s Property Act 1882. </a:t>
            </a:r>
          </a:p>
        </p:txBody>
      </p:sp>
      <p:pic>
        <p:nvPicPr>
          <p:cNvPr id="3" name="Graphic 2" descr="Contract outline">
            <a:extLst>
              <a:ext uri="{FF2B5EF4-FFF2-40B4-BE49-F238E27FC236}">
                <a16:creationId xmlns:a16="http://schemas.microsoft.com/office/drawing/2014/main" id="{812321CD-501E-C07C-B2C5-12328529D41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217616" y="972608"/>
            <a:ext cx="4900269" cy="4900269"/>
          </a:xfrm>
          <a:prstGeom prst="rect">
            <a:avLst/>
          </a:prstGeom>
        </p:spPr>
      </p:pic>
      <p:sp>
        <p:nvSpPr>
          <p:cNvPr id="6" name="Slide Number Placeholder 5">
            <a:extLst>
              <a:ext uri="{FF2B5EF4-FFF2-40B4-BE49-F238E27FC236}">
                <a16:creationId xmlns:a16="http://schemas.microsoft.com/office/drawing/2014/main" id="{32684E97-7C73-AAD9-7A35-E46286C4A534}"/>
              </a:ext>
            </a:extLst>
          </p:cNvPr>
          <p:cNvSpPr>
            <a:spLocks noGrp="1"/>
          </p:cNvSpPr>
          <p:nvPr>
            <p:ph type="sldNum" sz="quarter" idx="11"/>
          </p:nvPr>
        </p:nvSpPr>
        <p:spPr>
          <a:xfrm>
            <a:off x="10556161" y="6182876"/>
            <a:ext cx="683339" cy="365125"/>
          </a:xfrm>
        </p:spPr>
        <p:txBody>
          <a:bodyPr vert="horz" lIns="91440" tIns="45720" rIns="91440" bIns="45720" rtlCol="0" anchor="ctr">
            <a:normAutofit/>
          </a:bodyPr>
          <a:lstStyle/>
          <a:p>
            <a:pPr>
              <a:spcAft>
                <a:spcPts val="600"/>
              </a:spcAft>
            </a:pPr>
            <a:fld id="{294A09A9-5501-47C1-A89A-A340965A2BE2}" type="slidenum">
              <a:rPr lang="en-US">
                <a:solidFill>
                  <a:schemeClr val="tx1">
                    <a:lumMod val="65000"/>
                    <a:lumOff val="35000"/>
                  </a:schemeClr>
                </a:solidFill>
              </a:rPr>
              <a:pPr>
                <a:spcAft>
                  <a:spcPts val="600"/>
                </a:spcAft>
              </a:pPr>
              <a:t>35</a:t>
            </a:fld>
            <a:endParaRPr lang="en-US">
              <a:solidFill>
                <a:schemeClr val="tx1">
                  <a:lumMod val="65000"/>
                  <a:lumOff val="35000"/>
                </a:schemeClr>
              </a:solidFill>
            </a:endParaRPr>
          </a:p>
        </p:txBody>
      </p:sp>
      <p:sp>
        <p:nvSpPr>
          <p:cNvPr id="29" name="Isosceles Triangle 28">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18739847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547B9-19E0-692E-E5F8-D0E7DEE5D8F7}"/>
              </a:ext>
            </a:extLst>
          </p:cNvPr>
          <p:cNvSpPr>
            <a:spLocks noGrp="1"/>
          </p:cNvSpPr>
          <p:nvPr>
            <p:ph type="title"/>
          </p:nvPr>
        </p:nvSpPr>
        <p:spPr>
          <a:xfrm>
            <a:off x="1063752" y="656625"/>
            <a:ext cx="10058400" cy="1250551"/>
          </a:xfrm>
        </p:spPr>
        <p:txBody>
          <a:bodyPr>
            <a:normAutofit/>
          </a:bodyPr>
          <a:lstStyle/>
          <a:p>
            <a:r>
              <a:rPr lang="en-GB" sz="6600" b="1" i="1" u="sng" dirty="0"/>
              <a:t>Continued</a:t>
            </a:r>
            <a:r>
              <a:rPr lang="en-GB" sz="4000" dirty="0"/>
              <a:t> </a:t>
            </a:r>
          </a:p>
        </p:txBody>
      </p:sp>
      <p:graphicFrame>
        <p:nvGraphicFramePr>
          <p:cNvPr id="8" name="Content Placeholder 3">
            <a:extLst>
              <a:ext uri="{FF2B5EF4-FFF2-40B4-BE49-F238E27FC236}">
                <a16:creationId xmlns:a16="http://schemas.microsoft.com/office/drawing/2014/main" id="{9A17A967-6807-DFB7-8C05-AC80463F741A}"/>
              </a:ext>
            </a:extLst>
          </p:cNvPr>
          <p:cNvGraphicFramePr>
            <a:graphicFrameLocks noGrp="1"/>
          </p:cNvGraphicFramePr>
          <p:nvPr>
            <p:ph idx="1"/>
          </p:nvPr>
        </p:nvGraphicFramePr>
        <p:xfrm>
          <a:off x="609600" y="1654630"/>
          <a:ext cx="10518648" cy="4876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93288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B90C1-2299-CF43-9BA2-4530F84AE161}"/>
              </a:ext>
            </a:extLst>
          </p:cNvPr>
          <p:cNvSpPr>
            <a:spLocks noGrp="1"/>
          </p:cNvSpPr>
          <p:nvPr>
            <p:ph type="title"/>
          </p:nvPr>
        </p:nvSpPr>
        <p:spPr>
          <a:xfrm>
            <a:off x="1069848" y="987552"/>
            <a:ext cx="8731878" cy="928334"/>
          </a:xfrm>
        </p:spPr>
        <p:txBody>
          <a:bodyPr>
            <a:normAutofit fontScale="90000"/>
          </a:bodyPr>
          <a:lstStyle/>
          <a:p>
            <a:r>
              <a:rPr lang="en-GB" b="1" i="1" u="sng" dirty="0"/>
              <a:t>Exemptions and exceptions to privity of contract</a:t>
            </a:r>
          </a:p>
        </p:txBody>
      </p:sp>
      <p:graphicFrame>
        <p:nvGraphicFramePr>
          <p:cNvPr id="8" name="Content Placeholder 3">
            <a:extLst>
              <a:ext uri="{FF2B5EF4-FFF2-40B4-BE49-F238E27FC236}">
                <a16:creationId xmlns:a16="http://schemas.microsoft.com/office/drawing/2014/main" id="{0AFA9AD4-EE5C-48F3-5210-E4E75A960C41}"/>
              </a:ext>
            </a:extLst>
          </p:cNvPr>
          <p:cNvGraphicFramePr>
            <a:graphicFrameLocks noGrp="1"/>
          </p:cNvGraphicFramePr>
          <p:nvPr>
            <p:ph idx="1"/>
            <p:extLst>
              <p:ext uri="{D42A27DB-BD31-4B8C-83A1-F6EECF244321}">
                <p14:modId xmlns:p14="http://schemas.microsoft.com/office/powerpoint/2010/main" val="2763290461"/>
              </p:ext>
            </p:extLst>
          </p:nvPr>
        </p:nvGraphicFramePr>
        <p:xfrm>
          <a:off x="1060704" y="2450592"/>
          <a:ext cx="10067544" cy="4096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507777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B8D1B-90DC-C4CC-EB90-CB1DAB375425}"/>
              </a:ext>
            </a:extLst>
          </p:cNvPr>
          <p:cNvSpPr>
            <a:spLocks noGrp="1"/>
          </p:cNvSpPr>
          <p:nvPr>
            <p:ph type="title"/>
          </p:nvPr>
        </p:nvSpPr>
        <p:spPr>
          <a:xfrm>
            <a:off x="1069848" y="987552"/>
            <a:ext cx="10058400" cy="1278128"/>
          </a:xfrm>
        </p:spPr>
        <p:txBody>
          <a:bodyPr>
            <a:normAutofit/>
          </a:bodyPr>
          <a:lstStyle/>
          <a:p>
            <a:r>
              <a:rPr lang="en-GB" sz="6600" b="1" i="1" u="sng" dirty="0"/>
              <a:t>What about today?</a:t>
            </a:r>
          </a:p>
        </p:txBody>
      </p:sp>
      <p:graphicFrame>
        <p:nvGraphicFramePr>
          <p:cNvPr id="6" name="Content Placeholder 3">
            <a:extLst>
              <a:ext uri="{FF2B5EF4-FFF2-40B4-BE49-F238E27FC236}">
                <a16:creationId xmlns:a16="http://schemas.microsoft.com/office/drawing/2014/main" id="{BA66DEC1-4EBB-46A4-E340-ECEADCE80837}"/>
              </a:ext>
            </a:extLst>
          </p:cNvPr>
          <p:cNvGraphicFramePr>
            <a:graphicFrameLocks noGrp="1"/>
          </p:cNvGraphicFramePr>
          <p:nvPr>
            <p:ph idx="1"/>
          </p:nvPr>
        </p:nvGraphicFramePr>
        <p:xfrm>
          <a:off x="1060704" y="2450592"/>
          <a:ext cx="10067544" cy="4096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978539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785D0-C4BF-5942-FE3D-CF9A0C403F43}"/>
              </a:ext>
            </a:extLst>
          </p:cNvPr>
          <p:cNvSpPr>
            <a:spLocks noGrp="1"/>
          </p:cNvSpPr>
          <p:nvPr>
            <p:ph type="title"/>
          </p:nvPr>
        </p:nvSpPr>
        <p:spPr>
          <a:xfrm>
            <a:off x="1069848" y="733552"/>
            <a:ext cx="10058400" cy="1207008"/>
          </a:xfrm>
        </p:spPr>
        <p:txBody>
          <a:bodyPr>
            <a:normAutofit/>
          </a:bodyPr>
          <a:lstStyle/>
          <a:p>
            <a:r>
              <a:rPr lang="en-GB" sz="7200" b="1" i="1" u="sng" dirty="0"/>
              <a:t>Continuing </a:t>
            </a:r>
          </a:p>
        </p:txBody>
      </p:sp>
      <p:graphicFrame>
        <p:nvGraphicFramePr>
          <p:cNvPr id="6" name="Content Placeholder 3">
            <a:extLst>
              <a:ext uri="{FF2B5EF4-FFF2-40B4-BE49-F238E27FC236}">
                <a16:creationId xmlns:a16="http://schemas.microsoft.com/office/drawing/2014/main" id="{0A8D0AA6-CD22-96E3-2E14-F9BAB8030BE8}"/>
              </a:ext>
            </a:extLst>
          </p:cNvPr>
          <p:cNvGraphicFramePr>
            <a:graphicFrameLocks noGrp="1"/>
          </p:cNvGraphicFramePr>
          <p:nvPr>
            <p:ph idx="1"/>
            <p:extLst>
              <p:ext uri="{D42A27DB-BD31-4B8C-83A1-F6EECF244321}">
                <p14:modId xmlns:p14="http://schemas.microsoft.com/office/powerpoint/2010/main" val="932142211"/>
              </p:ext>
            </p:extLst>
          </p:nvPr>
        </p:nvGraphicFramePr>
        <p:xfrm>
          <a:off x="595483" y="2061410"/>
          <a:ext cx="9230307" cy="43634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75977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6713D-2644-4D85-161E-405CD38FD805}"/>
              </a:ext>
            </a:extLst>
          </p:cNvPr>
          <p:cNvSpPr>
            <a:spLocks noGrp="1"/>
          </p:cNvSpPr>
          <p:nvPr>
            <p:ph type="title"/>
          </p:nvPr>
        </p:nvSpPr>
        <p:spPr>
          <a:xfrm>
            <a:off x="4657345" y="321163"/>
            <a:ext cx="4824806" cy="1783080"/>
          </a:xfrm>
        </p:spPr>
        <p:txBody>
          <a:bodyPr vert="horz" lIns="91440" tIns="45720" rIns="91440" bIns="45720" rtlCol="0" anchor="b">
            <a:normAutofit/>
          </a:bodyPr>
          <a:lstStyle/>
          <a:p>
            <a:pPr algn="l"/>
            <a:r>
              <a:rPr lang="en-US" sz="7200" b="1" i="1" u="sng" dirty="0"/>
              <a:t>Continuing </a:t>
            </a:r>
          </a:p>
        </p:txBody>
      </p:sp>
      <p:sp>
        <p:nvSpPr>
          <p:cNvPr id="4" name="Content Placeholder 3">
            <a:extLst>
              <a:ext uri="{FF2B5EF4-FFF2-40B4-BE49-F238E27FC236}">
                <a16:creationId xmlns:a16="http://schemas.microsoft.com/office/drawing/2014/main" id="{9FF3270C-EBC6-844B-AA96-9AF3CB994DDE}"/>
              </a:ext>
            </a:extLst>
          </p:cNvPr>
          <p:cNvSpPr>
            <a:spLocks noGrp="1"/>
          </p:cNvSpPr>
          <p:nvPr>
            <p:ph idx="1"/>
          </p:nvPr>
        </p:nvSpPr>
        <p:spPr>
          <a:xfrm>
            <a:off x="5297762" y="2706624"/>
            <a:ext cx="4560112" cy="3483864"/>
          </a:xfrm>
        </p:spPr>
        <p:txBody>
          <a:bodyPr vert="horz" lIns="91440" tIns="45720" rIns="91440" bIns="45720" rtlCol="0">
            <a:normAutofit/>
          </a:bodyPr>
          <a:lstStyle/>
          <a:p>
            <a:r>
              <a:rPr lang="en-US" dirty="0"/>
              <a:t>Avraamides v Colwill [2006] – the wording was unclear- benefit third parties but not clear who the third parties were. </a:t>
            </a:r>
          </a:p>
          <a:p>
            <a:r>
              <a:rPr lang="en-US" dirty="0"/>
              <a:t>Wording needs to be clear. </a:t>
            </a:r>
          </a:p>
          <a:p>
            <a:r>
              <a:rPr lang="en-US" dirty="0"/>
              <a:t>Should not need to interpret it. </a:t>
            </a:r>
          </a:p>
          <a:p>
            <a:pPr marL="0"/>
            <a:endParaRPr lang="en-US" dirty="0"/>
          </a:p>
        </p:txBody>
      </p:sp>
      <p:pic>
        <p:nvPicPr>
          <p:cNvPr id="6" name="Picture 5">
            <a:extLst>
              <a:ext uri="{FF2B5EF4-FFF2-40B4-BE49-F238E27FC236}">
                <a16:creationId xmlns:a16="http://schemas.microsoft.com/office/drawing/2014/main" id="{D8BBCD98-756C-BDE0-6961-75A56498BF08}"/>
              </a:ext>
            </a:extLst>
          </p:cNvPr>
          <p:cNvPicPr>
            <a:picLocks noChangeAspect="1"/>
          </p:cNvPicPr>
          <p:nvPr/>
        </p:nvPicPr>
        <p:blipFill rotWithShape="1">
          <a:blip r:embed="rId3"/>
          <a:srcRect l="9922" r="46445"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43385742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C5473-EC4F-FC6D-7FBD-92AD5AC7AE1C}"/>
              </a:ext>
            </a:extLst>
          </p:cNvPr>
          <p:cNvSpPr>
            <a:spLocks noGrp="1"/>
          </p:cNvSpPr>
          <p:nvPr>
            <p:ph type="title"/>
          </p:nvPr>
        </p:nvSpPr>
        <p:spPr>
          <a:xfrm>
            <a:off x="1069848" y="987552"/>
            <a:ext cx="8163507" cy="1214472"/>
          </a:xfrm>
        </p:spPr>
        <p:txBody>
          <a:bodyPr>
            <a:normAutofit/>
          </a:bodyPr>
          <a:lstStyle/>
          <a:p>
            <a:r>
              <a:rPr lang="en-GB" sz="6000" b="1" i="1" u="sng" dirty="0"/>
              <a:t>Assignment</a:t>
            </a:r>
          </a:p>
        </p:txBody>
      </p:sp>
      <p:graphicFrame>
        <p:nvGraphicFramePr>
          <p:cNvPr id="6" name="Content Placeholder 3">
            <a:extLst>
              <a:ext uri="{FF2B5EF4-FFF2-40B4-BE49-F238E27FC236}">
                <a16:creationId xmlns:a16="http://schemas.microsoft.com/office/drawing/2014/main" id="{F6A4028E-618B-B72A-882A-19C5609E9779}"/>
              </a:ext>
            </a:extLst>
          </p:cNvPr>
          <p:cNvGraphicFramePr>
            <a:graphicFrameLocks noGrp="1"/>
          </p:cNvGraphicFramePr>
          <p:nvPr>
            <p:ph idx="1"/>
            <p:extLst>
              <p:ext uri="{D42A27DB-BD31-4B8C-83A1-F6EECF244321}">
                <p14:modId xmlns:p14="http://schemas.microsoft.com/office/powerpoint/2010/main" val="2098711305"/>
              </p:ext>
            </p:extLst>
          </p:nvPr>
        </p:nvGraphicFramePr>
        <p:xfrm>
          <a:off x="1060704" y="2450592"/>
          <a:ext cx="8163507" cy="4096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9205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35B6A-3AE0-F7F9-C1B1-EF85CF3D86BC}"/>
              </a:ext>
            </a:extLst>
          </p:cNvPr>
          <p:cNvSpPr>
            <a:spLocks noGrp="1"/>
          </p:cNvSpPr>
          <p:nvPr>
            <p:ph type="title"/>
          </p:nvPr>
        </p:nvSpPr>
        <p:spPr>
          <a:xfrm>
            <a:off x="635000" y="634029"/>
            <a:ext cx="8043779" cy="1314698"/>
          </a:xfrm>
        </p:spPr>
        <p:txBody>
          <a:bodyPr vert="horz" lIns="91440" tIns="45720" rIns="91440" bIns="45720" rtlCol="0" anchor="ctr">
            <a:normAutofit/>
          </a:bodyPr>
          <a:lstStyle/>
          <a:p>
            <a:r>
              <a:rPr lang="en-US" sz="7200" b="1" i="1" u="sng" dirty="0"/>
              <a:t>Continued</a:t>
            </a:r>
          </a:p>
        </p:txBody>
      </p:sp>
      <p:graphicFrame>
        <p:nvGraphicFramePr>
          <p:cNvPr id="6" name="Content Placeholder 3">
            <a:extLst>
              <a:ext uri="{FF2B5EF4-FFF2-40B4-BE49-F238E27FC236}">
                <a16:creationId xmlns:a16="http://schemas.microsoft.com/office/drawing/2014/main" id="{C56BAA32-9C01-24E3-7CFE-68A080D8C3AB}"/>
              </a:ext>
            </a:extLst>
          </p:cNvPr>
          <p:cNvGraphicFramePr>
            <a:graphicFrameLocks noGrp="1"/>
          </p:cNvGraphicFramePr>
          <p:nvPr>
            <p:ph idx="1"/>
            <p:extLst>
              <p:ext uri="{D42A27DB-BD31-4B8C-83A1-F6EECF244321}">
                <p14:modId xmlns:p14="http://schemas.microsoft.com/office/powerpoint/2010/main" val="3760573849"/>
              </p:ext>
            </p:extLst>
          </p:nvPr>
        </p:nvGraphicFramePr>
        <p:xfrm>
          <a:off x="560459" y="2019035"/>
          <a:ext cx="9112932" cy="34789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73254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C6795-2CCB-2428-8D26-400E5E663A69}"/>
              </a:ext>
            </a:extLst>
          </p:cNvPr>
          <p:cNvSpPr>
            <a:spLocks noGrp="1"/>
          </p:cNvSpPr>
          <p:nvPr>
            <p:ph type="title"/>
          </p:nvPr>
        </p:nvSpPr>
        <p:spPr>
          <a:xfrm>
            <a:off x="818147" y="1420591"/>
            <a:ext cx="8603438" cy="1102860"/>
          </a:xfrm>
        </p:spPr>
        <p:txBody>
          <a:bodyPr vert="horz" lIns="91440" tIns="45720" rIns="91440" bIns="45720" rtlCol="0" anchor="b">
            <a:normAutofit fontScale="90000"/>
          </a:bodyPr>
          <a:lstStyle/>
          <a:p>
            <a:r>
              <a:rPr lang="en-US" sz="6600" b="1" i="1" u="sng" dirty="0">
                <a:solidFill>
                  <a:schemeClr val="tx1"/>
                </a:solidFill>
              </a:rPr>
              <a:t>Novation, what can happen?</a:t>
            </a:r>
          </a:p>
        </p:txBody>
      </p:sp>
      <p:graphicFrame>
        <p:nvGraphicFramePr>
          <p:cNvPr id="15" name="Content Placeholder 3">
            <a:extLst>
              <a:ext uri="{FF2B5EF4-FFF2-40B4-BE49-F238E27FC236}">
                <a16:creationId xmlns:a16="http://schemas.microsoft.com/office/drawing/2014/main" id="{578910A9-1387-F499-6132-39427E8A1090}"/>
              </a:ext>
            </a:extLst>
          </p:cNvPr>
          <p:cNvGraphicFramePr>
            <a:graphicFrameLocks noGrp="1"/>
          </p:cNvGraphicFramePr>
          <p:nvPr>
            <p:ph idx="1"/>
            <p:extLst>
              <p:ext uri="{D42A27DB-BD31-4B8C-83A1-F6EECF244321}">
                <p14:modId xmlns:p14="http://schemas.microsoft.com/office/powerpoint/2010/main" val="745117288"/>
              </p:ext>
            </p:extLst>
          </p:nvPr>
        </p:nvGraphicFramePr>
        <p:xfrm>
          <a:off x="702128" y="2622884"/>
          <a:ext cx="7679871" cy="34669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Graphic 5" descr="Question Mark with solid fill">
            <a:extLst>
              <a:ext uri="{FF2B5EF4-FFF2-40B4-BE49-F238E27FC236}">
                <a16:creationId xmlns:a16="http://schemas.microsoft.com/office/drawing/2014/main" id="{D0D7AD8F-A68A-91E5-48A6-89F861AE0B3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285974" y="5487927"/>
            <a:ext cx="1203897" cy="1203897"/>
          </a:xfrm>
          <a:prstGeom prst="rect">
            <a:avLst/>
          </a:prstGeom>
        </p:spPr>
      </p:pic>
    </p:spTree>
    <p:extLst>
      <p:ext uri="{BB962C8B-B14F-4D97-AF65-F5344CB8AC3E}">
        <p14:creationId xmlns:p14="http://schemas.microsoft.com/office/powerpoint/2010/main" val="226788879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E406C-2EA6-8902-F419-3ABB813702D0}"/>
              </a:ext>
            </a:extLst>
          </p:cNvPr>
          <p:cNvSpPr>
            <a:spLocks noGrp="1"/>
          </p:cNvSpPr>
          <p:nvPr>
            <p:ph type="title"/>
          </p:nvPr>
        </p:nvSpPr>
        <p:spPr>
          <a:xfrm>
            <a:off x="635000" y="634029"/>
            <a:ext cx="10921640" cy="1314698"/>
          </a:xfrm>
        </p:spPr>
        <p:txBody>
          <a:bodyPr vert="horz" lIns="91440" tIns="45720" rIns="91440" bIns="45720" rtlCol="0" anchor="ctr">
            <a:normAutofit/>
          </a:bodyPr>
          <a:lstStyle/>
          <a:p>
            <a:r>
              <a:rPr lang="en-US" sz="7200" b="1" i="1" u="sng"/>
              <a:t>Activity </a:t>
            </a:r>
          </a:p>
        </p:txBody>
      </p:sp>
      <p:graphicFrame>
        <p:nvGraphicFramePr>
          <p:cNvPr id="6" name="Content Placeholder 3">
            <a:extLst>
              <a:ext uri="{FF2B5EF4-FFF2-40B4-BE49-F238E27FC236}">
                <a16:creationId xmlns:a16="http://schemas.microsoft.com/office/drawing/2014/main" id="{0DC66DD6-536C-470A-AFDC-FFE95FB9AD8F}"/>
              </a:ext>
            </a:extLst>
          </p:cNvPr>
          <p:cNvGraphicFramePr>
            <a:graphicFrameLocks noGrp="1"/>
          </p:cNvGraphicFramePr>
          <p:nvPr>
            <p:ph idx="1"/>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396671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3" name="Straight Connector 12">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520012"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4" name="Title 3">
            <a:extLst>
              <a:ext uri="{FF2B5EF4-FFF2-40B4-BE49-F238E27FC236}">
                <a16:creationId xmlns:a16="http://schemas.microsoft.com/office/drawing/2014/main" id="{35989AB9-CCC6-4A65-1D7D-DC71DC97B623}"/>
              </a:ext>
            </a:extLst>
          </p:cNvPr>
          <p:cNvSpPr>
            <a:spLocks noGrp="1"/>
          </p:cNvSpPr>
          <p:nvPr>
            <p:ph type="ctrTitle"/>
          </p:nvPr>
        </p:nvSpPr>
        <p:spPr>
          <a:xfrm>
            <a:off x="677335" y="1282701"/>
            <a:ext cx="5096060" cy="4307148"/>
          </a:xfrm>
        </p:spPr>
        <p:txBody>
          <a:bodyPr anchor="ctr">
            <a:normAutofit/>
          </a:bodyPr>
          <a:lstStyle/>
          <a:p>
            <a:r>
              <a:rPr lang="en-GB" i="1" dirty="0"/>
              <a:t>Let’s take a break!</a:t>
            </a:r>
          </a:p>
        </p:txBody>
      </p:sp>
      <p:sp>
        <p:nvSpPr>
          <p:cNvPr id="31" name="Freeform: Shape 30">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Subtitle 4">
            <a:extLst>
              <a:ext uri="{FF2B5EF4-FFF2-40B4-BE49-F238E27FC236}">
                <a16:creationId xmlns:a16="http://schemas.microsoft.com/office/drawing/2014/main" id="{10696757-84CF-633B-42BB-00771AD3D58D}"/>
              </a:ext>
            </a:extLst>
          </p:cNvPr>
          <p:cNvSpPr>
            <a:spLocks noGrp="1"/>
          </p:cNvSpPr>
          <p:nvPr>
            <p:ph type="subTitle" idx="1"/>
          </p:nvPr>
        </p:nvSpPr>
        <p:spPr>
          <a:xfrm>
            <a:off x="7821120" y="2876315"/>
            <a:ext cx="3602567" cy="1096899"/>
          </a:xfrm>
        </p:spPr>
        <p:txBody>
          <a:bodyPr anchor="ctr">
            <a:normAutofit/>
          </a:bodyPr>
          <a:lstStyle/>
          <a:p>
            <a:pPr algn="l"/>
            <a:r>
              <a:rPr lang="en-GB" i="1" dirty="0">
                <a:solidFill>
                  <a:srgbClr val="FFFFFF"/>
                </a:solidFill>
              </a:rPr>
              <a:t>Take 10 minutes and then we will return!</a:t>
            </a:r>
          </a:p>
        </p:txBody>
      </p:sp>
    </p:spTree>
    <p:extLst>
      <p:ext uri="{BB962C8B-B14F-4D97-AF65-F5344CB8AC3E}">
        <p14:creationId xmlns:p14="http://schemas.microsoft.com/office/powerpoint/2010/main" val="3254279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10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22F2-CD5A-55C6-EBB6-A93A6B9CAE34}"/>
              </a:ext>
            </a:extLst>
          </p:cNvPr>
          <p:cNvSpPr>
            <a:spLocks noGrp="1"/>
          </p:cNvSpPr>
          <p:nvPr>
            <p:ph type="title"/>
          </p:nvPr>
        </p:nvSpPr>
        <p:spPr>
          <a:xfrm>
            <a:off x="1060704" y="621792"/>
            <a:ext cx="10058400" cy="1245509"/>
          </a:xfrm>
        </p:spPr>
        <p:txBody>
          <a:bodyPr>
            <a:normAutofit fontScale="90000"/>
          </a:bodyPr>
          <a:lstStyle/>
          <a:p>
            <a:r>
              <a:rPr lang="en-GB" sz="6600" b="1" i="1" u="sng" dirty="0"/>
              <a:t>Is a contact enforceable?</a:t>
            </a:r>
          </a:p>
        </p:txBody>
      </p:sp>
      <p:graphicFrame>
        <p:nvGraphicFramePr>
          <p:cNvPr id="6" name="Content Placeholder 3">
            <a:extLst>
              <a:ext uri="{FF2B5EF4-FFF2-40B4-BE49-F238E27FC236}">
                <a16:creationId xmlns:a16="http://schemas.microsoft.com/office/drawing/2014/main" id="{74453423-FEEE-EE2F-34E8-8EF4946F0002}"/>
              </a:ext>
            </a:extLst>
          </p:cNvPr>
          <p:cNvGraphicFramePr>
            <a:graphicFrameLocks noGrp="1"/>
          </p:cNvGraphicFramePr>
          <p:nvPr>
            <p:ph idx="1"/>
          </p:nvPr>
        </p:nvGraphicFramePr>
        <p:xfrm>
          <a:off x="1060704" y="1867301"/>
          <a:ext cx="10067544" cy="46798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267156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Video 6" descr="People Discussing">
            <a:extLst>
              <a:ext uri="{FF2B5EF4-FFF2-40B4-BE49-F238E27FC236}">
                <a16:creationId xmlns:a16="http://schemas.microsoft.com/office/drawing/2014/main" id="{0BE23E06-5A68-A4A0-8FB9-A4C1EDC0474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2" y="10"/>
            <a:ext cx="12192002" cy="6857990"/>
          </a:xfrm>
          <a:prstGeom prst="rect">
            <a:avLst/>
          </a:prstGeom>
        </p:spPr>
      </p:pic>
      <p:sp>
        <p:nvSpPr>
          <p:cNvPr id="5" name="Title 4">
            <a:extLst>
              <a:ext uri="{FF2B5EF4-FFF2-40B4-BE49-F238E27FC236}">
                <a16:creationId xmlns:a16="http://schemas.microsoft.com/office/drawing/2014/main" id="{0BE29457-8BF1-A025-5344-9B72D2A40C6D}"/>
              </a:ext>
            </a:extLst>
          </p:cNvPr>
          <p:cNvSpPr>
            <a:spLocks noGrp="1"/>
          </p:cNvSpPr>
          <p:nvPr>
            <p:ph type="ctrTitle"/>
          </p:nvPr>
        </p:nvSpPr>
        <p:spPr>
          <a:xfrm>
            <a:off x="7848600" y="1122363"/>
            <a:ext cx="4023360" cy="2807208"/>
          </a:xfrm>
        </p:spPr>
        <p:txBody>
          <a:bodyPr anchor="b">
            <a:noAutofit/>
          </a:bodyPr>
          <a:lstStyle/>
          <a:p>
            <a:r>
              <a:rPr lang="en-GB" b="1" i="1" u="sng" dirty="0">
                <a:solidFill>
                  <a:schemeClr val="bg1"/>
                </a:solidFill>
              </a:rPr>
              <a:t>Agreement</a:t>
            </a:r>
          </a:p>
        </p:txBody>
      </p:sp>
    </p:spTree>
    <p:extLst>
      <p:ext uri="{BB962C8B-B14F-4D97-AF65-F5344CB8AC3E}">
        <p14:creationId xmlns:p14="http://schemas.microsoft.com/office/powerpoint/2010/main" val="1246846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3DB26-A51D-1AD8-8D90-AFCFCCF2BC9D}"/>
              </a:ext>
            </a:extLst>
          </p:cNvPr>
          <p:cNvSpPr>
            <a:spLocks noGrp="1"/>
          </p:cNvSpPr>
          <p:nvPr>
            <p:ph type="title"/>
          </p:nvPr>
        </p:nvSpPr>
        <p:spPr>
          <a:xfrm>
            <a:off x="102670" y="553452"/>
            <a:ext cx="4902467" cy="1784905"/>
          </a:xfrm>
        </p:spPr>
        <p:txBody>
          <a:bodyPr anchor="b">
            <a:noAutofit/>
          </a:bodyPr>
          <a:lstStyle/>
          <a:p>
            <a:pPr algn="ctr"/>
            <a:r>
              <a:rPr lang="en-GB" sz="4400" b="1" i="1" u="sng" dirty="0"/>
              <a:t>Different types of contract</a:t>
            </a:r>
          </a:p>
        </p:txBody>
      </p:sp>
      <p:sp>
        <p:nvSpPr>
          <p:cNvPr id="3" name="Content Placeholder 2">
            <a:extLst>
              <a:ext uri="{FF2B5EF4-FFF2-40B4-BE49-F238E27FC236}">
                <a16:creationId xmlns:a16="http://schemas.microsoft.com/office/drawing/2014/main" id="{E4A57BAC-1D61-5461-7749-67E1E8873D86}"/>
              </a:ext>
            </a:extLst>
          </p:cNvPr>
          <p:cNvSpPr>
            <a:spLocks noGrp="1"/>
          </p:cNvSpPr>
          <p:nvPr>
            <p:ph idx="1"/>
          </p:nvPr>
        </p:nvSpPr>
        <p:spPr>
          <a:xfrm>
            <a:off x="640080" y="2872899"/>
            <a:ext cx="4243589" cy="3320668"/>
          </a:xfrm>
        </p:spPr>
        <p:txBody>
          <a:bodyPr>
            <a:normAutofit fontScale="92500" lnSpcReduction="20000"/>
          </a:bodyPr>
          <a:lstStyle/>
          <a:p>
            <a:pPr>
              <a:lnSpc>
                <a:spcPct val="100000"/>
              </a:lnSpc>
            </a:pPr>
            <a:r>
              <a:rPr lang="en-GB" sz="2200" dirty="0"/>
              <a:t>Unilateral and Bilateral.</a:t>
            </a:r>
          </a:p>
          <a:p>
            <a:pPr marL="0" indent="0">
              <a:lnSpc>
                <a:spcPct val="100000"/>
              </a:lnSpc>
              <a:buNone/>
            </a:pPr>
            <a:endParaRPr lang="en-GB" sz="2200" dirty="0"/>
          </a:p>
          <a:p>
            <a:pPr>
              <a:lnSpc>
                <a:spcPct val="100000"/>
              </a:lnSpc>
            </a:pPr>
            <a:r>
              <a:rPr lang="en-GB" sz="2200" dirty="0"/>
              <a:t>Expressed or implied. </a:t>
            </a:r>
          </a:p>
          <a:p>
            <a:pPr>
              <a:lnSpc>
                <a:spcPct val="100000"/>
              </a:lnSpc>
            </a:pPr>
            <a:endParaRPr lang="en-GB" sz="2200" dirty="0"/>
          </a:p>
          <a:p>
            <a:r>
              <a:rPr lang="en-GB" sz="2400" dirty="0"/>
              <a:t>Offeror – person making the offer. </a:t>
            </a:r>
          </a:p>
          <a:p>
            <a:endParaRPr lang="en-GB" sz="2400" dirty="0"/>
          </a:p>
          <a:p>
            <a:r>
              <a:rPr lang="en-GB" sz="2400" dirty="0"/>
              <a:t>Offeree – person receiving the offer. </a:t>
            </a:r>
          </a:p>
          <a:p>
            <a:pPr marL="0" indent="0">
              <a:lnSpc>
                <a:spcPct val="100000"/>
              </a:lnSpc>
              <a:buNone/>
            </a:pPr>
            <a:endParaRPr lang="en-GB" sz="2200" dirty="0"/>
          </a:p>
          <a:p>
            <a:pPr marL="0" indent="0">
              <a:lnSpc>
                <a:spcPct val="100000"/>
              </a:lnSpc>
              <a:buNone/>
            </a:pPr>
            <a:endParaRPr lang="en-GB" sz="2200" dirty="0"/>
          </a:p>
          <a:p>
            <a:pPr>
              <a:lnSpc>
                <a:spcPct val="100000"/>
              </a:lnSpc>
            </a:pPr>
            <a:endParaRPr lang="en-GB" sz="2200" dirty="0"/>
          </a:p>
          <a:p>
            <a:pPr>
              <a:lnSpc>
                <a:spcPct val="100000"/>
              </a:lnSpc>
            </a:pPr>
            <a:endParaRPr lang="en-GB" sz="2200" dirty="0"/>
          </a:p>
        </p:txBody>
      </p:sp>
      <p:pic>
        <p:nvPicPr>
          <p:cNvPr id="5" name="Picture 4" descr="Explosion of a cloud of powder of particles of colour white and a black background">
            <a:extLst>
              <a:ext uri="{FF2B5EF4-FFF2-40B4-BE49-F238E27FC236}">
                <a16:creationId xmlns:a16="http://schemas.microsoft.com/office/drawing/2014/main" id="{A50AC19D-661D-3A71-0638-E6DA5A8D35FE}"/>
              </a:ext>
            </a:extLst>
          </p:cNvPr>
          <p:cNvPicPr>
            <a:picLocks noChangeAspect="1"/>
          </p:cNvPicPr>
          <p:nvPr/>
        </p:nvPicPr>
        <p:blipFill rotWithShape="1">
          <a:blip r:embed="rId3"/>
          <a:srcRect l="6146" r="1862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3143762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C1514-5175-0B0A-26B3-D0249B5F2C5F}"/>
              </a:ext>
            </a:extLst>
          </p:cNvPr>
          <p:cNvSpPr>
            <a:spLocks noGrp="1"/>
          </p:cNvSpPr>
          <p:nvPr>
            <p:ph type="title"/>
          </p:nvPr>
        </p:nvSpPr>
        <p:spPr>
          <a:xfrm>
            <a:off x="1069848" y="555372"/>
            <a:ext cx="10058400" cy="1117980"/>
          </a:xfrm>
        </p:spPr>
        <p:txBody>
          <a:bodyPr>
            <a:normAutofit/>
          </a:bodyPr>
          <a:lstStyle/>
          <a:p>
            <a:r>
              <a:rPr lang="en-GB" sz="6600" b="1" i="1" u="sng" dirty="0"/>
              <a:t>Agreement</a:t>
            </a:r>
          </a:p>
        </p:txBody>
      </p:sp>
      <p:graphicFrame>
        <p:nvGraphicFramePr>
          <p:cNvPr id="6" name="Content Placeholder 3">
            <a:extLst>
              <a:ext uri="{FF2B5EF4-FFF2-40B4-BE49-F238E27FC236}">
                <a16:creationId xmlns:a16="http://schemas.microsoft.com/office/drawing/2014/main" id="{5107902D-F5DC-A09A-EBBB-C6A9A30D6C8B}"/>
              </a:ext>
            </a:extLst>
          </p:cNvPr>
          <p:cNvGraphicFramePr>
            <a:graphicFrameLocks noGrp="1"/>
          </p:cNvGraphicFramePr>
          <p:nvPr>
            <p:ph idx="1"/>
          </p:nvPr>
        </p:nvGraphicFramePr>
        <p:xfrm>
          <a:off x="1060704" y="2450592"/>
          <a:ext cx="10067544" cy="4096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460623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6AC54-714F-1A11-5E19-39BF4C9D7ACB}"/>
              </a:ext>
            </a:extLst>
          </p:cNvPr>
          <p:cNvSpPr>
            <a:spLocks noGrp="1"/>
          </p:cNvSpPr>
          <p:nvPr>
            <p:ph type="title"/>
          </p:nvPr>
        </p:nvSpPr>
        <p:spPr>
          <a:xfrm>
            <a:off x="1069848" y="583809"/>
            <a:ext cx="10058400" cy="1089543"/>
          </a:xfrm>
        </p:spPr>
        <p:txBody>
          <a:bodyPr>
            <a:normAutofit/>
          </a:bodyPr>
          <a:lstStyle/>
          <a:p>
            <a:r>
              <a:rPr lang="en-GB" sz="6000" b="1" i="1" u="sng" dirty="0"/>
              <a:t>Research </a:t>
            </a:r>
          </a:p>
        </p:txBody>
      </p:sp>
      <p:sp>
        <p:nvSpPr>
          <p:cNvPr id="3" name="Subtitle 2">
            <a:extLst>
              <a:ext uri="{FF2B5EF4-FFF2-40B4-BE49-F238E27FC236}">
                <a16:creationId xmlns:a16="http://schemas.microsoft.com/office/drawing/2014/main" id="{3B7137AE-970E-AD49-0ECD-D999A08EE8F4}"/>
              </a:ext>
            </a:extLst>
          </p:cNvPr>
          <p:cNvSpPr>
            <a:spLocks noGrp="1"/>
          </p:cNvSpPr>
          <p:nvPr>
            <p:ph type="subTitle" idx="13"/>
          </p:nvPr>
        </p:nvSpPr>
        <p:spPr/>
        <p:txBody>
          <a:bodyPr/>
          <a:lstStyle/>
          <a:p>
            <a:r>
              <a:rPr lang="en-GB" b="1" i="1" u="sng" dirty="0"/>
              <a:t>Choose one case to research</a:t>
            </a:r>
          </a:p>
        </p:txBody>
      </p:sp>
      <p:graphicFrame>
        <p:nvGraphicFramePr>
          <p:cNvPr id="6" name="Content Placeholder 3">
            <a:extLst>
              <a:ext uri="{FF2B5EF4-FFF2-40B4-BE49-F238E27FC236}">
                <a16:creationId xmlns:a16="http://schemas.microsoft.com/office/drawing/2014/main" id="{C9DDF8EB-F7C8-ADD4-3478-C8035DDB2EE7}"/>
              </a:ext>
            </a:extLst>
          </p:cNvPr>
          <p:cNvGraphicFramePr>
            <a:graphicFrameLocks noGrp="1"/>
          </p:cNvGraphicFramePr>
          <p:nvPr>
            <p:ph idx="1"/>
          </p:nvPr>
        </p:nvGraphicFramePr>
        <p:xfrm>
          <a:off x="1060704" y="1526345"/>
          <a:ext cx="10067544" cy="50207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073862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86C76-6A48-7930-629C-F54B91C79FA5}"/>
              </a:ext>
            </a:extLst>
          </p:cNvPr>
          <p:cNvSpPr>
            <a:spLocks noGrp="1"/>
          </p:cNvSpPr>
          <p:nvPr>
            <p:ph type="title"/>
          </p:nvPr>
        </p:nvSpPr>
        <p:spPr>
          <a:xfrm>
            <a:off x="5297762" y="329184"/>
            <a:ext cx="6251110" cy="1783080"/>
          </a:xfrm>
        </p:spPr>
        <p:txBody>
          <a:bodyPr vert="horz" lIns="91440" tIns="45720" rIns="91440" bIns="45720" rtlCol="0" anchor="b">
            <a:normAutofit/>
          </a:bodyPr>
          <a:lstStyle/>
          <a:p>
            <a:pPr algn="l"/>
            <a:r>
              <a:rPr lang="en-US" sz="7200" b="1" i="1" u="sng"/>
              <a:t>Continued</a:t>
            </a:r>
          </a:p>
        </p:txBody>
      </p:sp>
      <p:sp>
        <p:nvSpPr>
          <p:cNvPr id="4" name="Content Placeholder 3">
            <a:extLst>
              <a:ext uri="{FF2B5EF4-FFF2-40B4-BE49-F238E27FC236}">
                <a16:creationId xmlns:a16="http://schemas.microsoft.com/office/drawing/2014/main" id="{D0D4AB87-5789-C128-FF17-A4132B94C45A}"/>
              </a:ext>
            </a:extLst>
          </p:cNvPr>
          <p:cNvSpPr>
            <a:spLocks noGrp="1"/>
          </p:cNvSpPr>
          <p:nvPr>
            <p:ph idx="1"/>
          </p:nvPr>
        </p:nvSpPr>
        <p:spPr>
          <a:xfrm>
            <a:off x="5297762" y="2706624"/>
            <a:ext cx="4134996" cy="3483864"/>
          </a:xfrm>
        </p:spPr>
        <p:txBody>
          <a:bodyPr vert="horz" lIns="91440" tIns="45720" rIns="91440" bIns="45720" rtlCol="0">
            <a:normAutofit/>
          </a:bodyPr>
          <a:lstStyle/>
          <a:p>
            <a:pPr>
              <a:lnSpc>
                <a:spcPct val="100000"/>
              </a:lnSpc>
            </a:pPr>
            <a:r>
              <a:rPr lang="en-US" dirty="0"/>
              <a:t>There needs to be certainty of the offer. (What is being offered?) </a:t>
            </a:r>
          </a:p>
          <a:p>
            <a:pPr>
              <a:lnSpc>
                <a:spcPct val="100000"/>
              </a:lnSpc>
            </a:pPr>
            <a:r>
              <a:rPr lang="en-US" dirty="0"/>
              <a:t>Rules around certainty. </a:t>
            </a:r>
          </a:p>
          <a:p>
            <a:pPr>
              <a:lnSpc>
                <a:spcPct val="100000"/>
              </a:lnSpc>
            </a:pPr>
            <a:r>
              <a:rPr lang="en-US" dirty="0"/>
              <a:t>The terms need to be certain or there may not be a valid contract. </a:t>
            </a:r>
          </a:p>
          <a:p>
            <a:pPr>
              <a:lnSpc>
                <a:spcPct val="100000"/>
              </a:lnSpc>
            </a:pPr>
            <a:r>
              <a:rPr lang="en-US" dirty="0"/>
              <a:t>Research; Scammell v Nephew LTD Ouston [1941]</a:t>
            </a:r>
          </a:p>
          <a:p>
            <a:pPr>
              <a:lnSpc>
                <a:spcPct val="100000"/>
              </a:lnSpc>
            </a:pPr>
            <a:endParaRPr lang="en-US" dirty="0"/>
          </a:p>
          <a:p>
            <a:pPr marL="0">
              <a:lnSpc>
                <a:spcPct val="100000"/>
              </a:lnSpc>
            </a:pPr>
            <a:endParaRPr lang="en-US" dirty="0"/>
          </a:p>
          <a:p>
            <a:pPr>
              <a:lnSpc>
                <a:spcPct val="100000"/>
              </a:lnSpc>
            </a:pPr>
            <a:endParaRPr lang="en-US" dirty="0"/>
          </a:p>
          <a:p>
            <a:pPr>
              <a:lnSpc>
                <a:spcPct val="100000"/>
              </a:lnSpc>
            </a:pPr>
            <a:endParaRPr lang="en-US" dirty="0"/>
          </a:p>
        </p:txBody>
      </p:sp>
      <p:pic>
        <p:nvPicPr>
          <p:cNvPr id="6" name="Picture 5">
            <a:extLst>
              <a:ext uri="{FF2B5EF4-FFF2-40B4-BE49-F238E27FC236}">
                <a16:creationId xmlns:a16="http://schemas.microsoft.com/office/drawing/2014/main" id="{DF73AD7A-76A9-F5C1-A49A-184196CC38FC}"/>
              </a:ext>
            </a:extLst>
          </p:cNvPr>
          <p:cNvPicPr>
            <a:picLocks noChangeAspect="1"/>
          </p:cNvPicPr>
          <p:nvPr/>
        </p:nvPicPr>
        <p:blipFill rotWithShape="1">
          <a:blip r:embed="rId3"/>
          <a:srcRect l="26967" r="30589"/>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15390003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A58F2-A27C-BA29-ECDE-8A22B0BEBE8C}"/>
              </a:ext>
            </a:extLst>
          </p:cNvPr>
          <p:cNvSpPr>
            <a:spLocks noGrp="1"/>
          </p:cNvSpPr>
          <p:nvPr>
            <p:ph type="title"/>
          </p:nvPr>
        </p:nvSpPr>
        <p:spPr>
          <a:xfrm>
            <a:off x="4052542" y="577836"/>
            <a:ext cx="5556504" cy="1783080"/>
          </a:xfrm>
        </p:spPr>
        <p:txBody>
          <a:bodyPr vert="horz" lIns="91440" tIns="45720" rIns="91440" bIns="45720" rtlCol="0" anchor="b">
            <a:normAutofit fontScale="90000"/>
          </a:bodyPr>
          <a:lstStyle/>
          <a:p>
            <a:pPr>
              <a:lnSpc>
                <a:spcPct val="90000"/>
              </a:lnSpc>
            </a:pPr>
            <a:r>
              <a:rPr lang="en-US" sz="6100" b="1" i="1" u="sng" dirty="0"/>
              <a:t>Who can an offer be made too?</a:t>
            </a:r>
          </a:p>
        </p:txBody>
      </p:sp>
      <p:pic>
        <p:nvPicPr>
          <p:cNvPr id="6" name="Picture 5" descr="Colourful carved figures of humans">
            <a:extLst>
              <a:ext uri="{FF2B5EF4-FFF2-40B4-BE49-F238E27FC236}">
                <a16:creationId xmlns:a16="http://schemas.microsoft.com/office/drawing/2014/main" id="{EDEBD7E7-ACF6-0949-F883-F23AA139A2F4}"/>
              </a:ext>
            </a:extLst>
          </p:cNvPr>
          <p:cNvPicPr>
            <a:picLocks noChangeAspect="1"/>
          </p:cNvPicPr>
          <p:nvPr/>
        </p:nvPicPr>
        <p:blipFill rotWithShape="1">
          <a:blip r:embed="rId2"/>
          <a:srcRect l="29065" r="28832" b="-1"/>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4" name="Content Placeholder 3">
            <a:extLst>
              <a:ext uri="{FF2B5EF4-FFF2-40B4-BE49-F238E27FC236}">
                <a16:creationId xmlns:a16="http://schemas.microsoft.com/office/drawing/2014/main" id="{EBF28C48-DBE7-C22C-F7B9-97FB961650D4}"/>
              </a:ext>
            </a:extLst>
          </p:cNvPr>
          <p:cNvSpPr>
            <a:spLocks noGrp="1"/>
          </p:cNvSpPr>
          <p:nvPr>
            <p:ph idx="1"/>
          </p:nvPr>
        </p:nvSpPr>
        <p:spPr>
          <a:xfrm>
            <a:off x="4654296" y="2706624"/>
            <a:ext cx="6894576" cy="3483864"/>
          </a:xfrm>
        </p:spPr>
        <p:txBody>
          <a:bodyPr vert="horz" lIns="91440" tIns="45720" rIns="91440" bIns="45720" rtlCol="0">
            <a:normAutofit/>
          </a:bodyPr>
          <a:lstStyle/>
          <a:p>
            <a:r>
              <a:rPr lang="en-US"/>
              <a:t>Individuals. </a:t>
            </a:r>
          </a:p>
          <a:p>
            <a:r>
              <a:rPr lang="en-US"/>
              <a:t>Groups. </a:t>
            </a:r>
          </a:p>
          <a:p>
            <a:r>
              <a:rPr lang="en-US"/>
              <a:t>The public. </a:t>
            </a:r>
          </a:p>
          <a:p>
            <a:pPr marL="0"/>
            <a:endParaRPr lang="en-US"/>
          </a:p>
        </p:txBody>
      </p:sp>
    </p:spTree>
    <p:extLst>
      <p:ext uri="{BB962C8B-B14F-4D97-AF65-F5344CB8AC3E}">
        <p14:creationId xmlns:p14="http://schemas.microsoft.com/office/powerpoint/2010/main" val="392812661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No 70: The Carbolic Smoke Ball ad">
            <a:extLst>
              <a:ext uri="{FF2B5EF4-FFF2-40B4-BE49-F238E27FC236}">
                <a16:creationId xmlns:a16="http://schemas.microsoft.com/office/drawing/2014/main" id="{D433630C-72F5-595F-3768-840F3DEE4F6F}"/>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3888" r="-1" b="1820"/>
          <a:stretch/>
        </p:blipFill>
        <p:spPr bwMode="auto">
          <a:xfrm>
            <a:off x="-1" y="-1"/>
            <a:ext cx="12188952"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0570193-5D93-F143-78F0-2CB5F8AC4B74}"/>
              </a:ext>
            </a:extLst>
          </p:cNvPr>
          <p:cNvSpPr>
            <a:spLocks noGrp="1"/>
          </p:cNvSpPr>
          <p:nvPr>
            <p:ph type="title"/>
          </p:nvPr>
        </p:nvSpPr>
        <p:spPr>
          <a:xfrm>
            <a:off x="641604" y="4553712"/>
            <a:ext cx="10908792" cy="1069848"/>
          </a:xfrm>
        </p:spPr>
        <p:txBody>
          <a:bodyPr vert="horz" lIns="91440" tIns="45720" rIns="91440" bIns="45720" rtlCol="0" anchor="ctr">
            <a:normAutofit/>
          </a:bodyPr>
          <a:lstStyle/>
          <a:p>
            <a:r>
              <a:rPr lang="en-US" sz="6000" b="1" i="1" u="sng" dirty="0">
                <a:solidFill>
                  <a:schemeClr val="bg1"/>
                </a:solidFill>
                <a:highlight>
                  <a:srgbClr val="00FF00"/>
                </a:highlight>
              </a:rPr>
              <a:t>Key case</a:t>
            </a:r>
          </a:p>
        </p:txBody>
      </p:sp>
    </p:spTree>
    <p:extLst>
      <p:ext uri="{BB962C8B-B14F-4D97-AF65-F5344CB8AC3E}">
        <p14:creationId xmlns:p14="http://schemas.microsoft.com/office/powerpoint/2010/main" val="87853733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7C7E8-27E7-D4BC-7F55-D9EE006FCFD5}"/>
              </a:ext>
            </a:extLst>
          </p:cNvPr>
          <p:cNvSpPr>
            <a:spLocks noGrp="1"/>
          </p:cNvSpPr>
          <p:nvPr>
            <p:ph type="title"/>
          </p:nvPr>
        </p:nvSpPr>
        <p:spPr>
          <a:xfrm>
            <a:off x="640080" y="325369"/>
            <a:ext cx="4368602" cy="1956841"/>
          </a:xfrm>
        </p:spPr>
        <p:txBody>
          <a:bodyPr anchor="b">
            <a:normAutofit/>
          </a:bodyPr>
          <a:lstStyle/>
          <a:p>
            <a:pPr algn="ctr"/>
            <a:r>
              <a:rPr lang="en-GB" sz="6600" b="1" i="1" u="sng" dirty="0"/>
              <a:t>Activity </a:t>
            </a:r>
          </a:p>
        </p:txBody>
      </p:sp>
      <p:sp>
        <p:nvSpPr>
          <p:cNvPr id="3" name="Content Placeholder 2">
            <a:extLst>
              <a:ext uri="{FF2B5EF4-FFF2-40B4-BE49-F238E27FC236}">
                <a16:creationId xmlns:a16="http://schemas.microsoft.com/office/drawing/2014/main" id="{2D76EC57-6909-3AB1-452A-BF7A0885405F}"/>
              </a:ext>
            </a:extLst>
          </p:cNvPr>
          <p:cNvSpPr>
            <a:spLocks noGrp="1"/>
          </p:cNvSpPr>
          <p:nvPr>
            <p:ph idx="1"/>
          </p:nvPr>
        </p:nvSpPr>
        <p:spPr>
          <a:xfrm>
            <a:off x="640080" y="2872899"/>
            <a:ext cx="4243589" cy="3320668"/>
          </a:xfrm>
        </p:spPr>
        <p:txBody>
          <a:bodyPr>
            <a:normAutofit/>
          </a:bodyPr>
          <a:lstStyle/>
          <a:p>
            <a:r>
              <a:rPr lang="en-GB" dirty="0"/>
              <a:t>Research the case of </a:t>
            </a:r>
            <a:endParaRPr lang="en-GB"/>
          </a:p>
          <a:p>
            <a:r>
              <a:rPr lang="en-GB"/>
              <a:t>Bowerman v association of British Travel agents LTD [1996]  </a:t>
            </a:r>
          </a:p>
          <a:p>
            <a:r>
              <a:rPr lang="en-GB" dirty="0"/>
              <a:t>What is the case about? </a:t>
            </a:r>
            <a:endParaRPr lang="en-GB"/>
          </a:p>
          <a:p>
            <a:r>
              <a:rPr lang="en-GB" dirty="0"/>
              <a:t>What was the outcome?</a:t>
            </a:r>
            <a:endParaRPr lang="en-GB"/>
          </a:p>
        </p:txBody>
      </p:sp>
      <p:pic>
        <p:nvPicPr>
          <p:cNvPr id="5" name="Picture 4" descr="Yellow paper aeroplane flying the opposite way as many grey paper aeroplanes">
            <a:extLst>
              <a:ext uri="{FF2B5EF4-FFF2-40B4-BE49-F238E27FC236}">
                <a16:creationId xmlns:a16="http://schemas.microsoft.com/office/drawing/2014/main" id="{61AFADB3-D5D5-A459-D58F-BF107F4AA03D}"/>
              </a:ext>
            </a:extLst>
          </p:cNvPr>
          <p:cNvPicPr>
            <a:picLocks noChangeAspect="1"/>
          </p:cNvPicPr>
          <p:nvPr/>
        </p:nvPicPr>
        <p:blipFill rotWithShape="1">
          <a:blip r:embed="rId2"/>
          <a:srcRect l="5565" r="2748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68677526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C033-540D-58AC-C429-92009F472B43}"/>
              </a:ext>
            </a:extLst>
          </p:cNvPr>
          <p:cNvSpPr>
            <a:spLocks noGrp="1"/>
          </p:cNvSpPr>
          <p:nvPr>
            <p:ph type="title"/>
          </p:nvPr>
        </p:nvSpPr>
        <p:spPr>
          <a:xfrm>
            <a:off x="630936" y="640080"/>
            <a:ext cx="4818888" cy="1481328"/>
          </a:xfrm>
        </p:spPr>
        <p:txBody>
          <a:bodyPr anchor="b">
            <a:normAutofit fontScale="90000"/>
          </a:bodyPr>
          <a:lstStyle/>
          <a:p>
            <a:r>
              <a:rPr lang="en-GB" sz="6000" b="1" u="sng" dirty="0"/>
              <a:t>Invitation to treat</a:t>
            </a:r>
          </a:p>
        </p:txBody>
      </p:sp>
      <p:sp>
        <p:nvSpPr>
          <p:cNvPr id="3" name="Content Placeholder 2">
            <a:extLst>
              <a:ext uri="{FF2B5EF4-FFF2-40B4-BE49-F238E27FC236}">
                <a16:creationId xmlns:a16="http://schemas.microsoft.com/office/drawing/2014/main" id="{BF520B62-B572-B409-35F8-C816E126A362}"/>
              </a:ext>
            </a:extLst>
          </p:cNvPr>
          <p:cNvSpPr>
            <a:spLocks noGrp="1"/>
          </p:cNvSpPr>
          <p:nvPr>
            <p:ph idx="1"/>
          </p:nvPr>
        </p:nvSpPr>
        <p:spPr>
          <a:xfrm>
            <a:off x="630936" y="2660904"/>
            <a:ext cx="4818888" cy="3547872"/>
          </a:xfrm>
        </p:spPr>
        <p:txBody>
          <a:bodyPr anchor="t">
            <a:normAutofit fontScale="85000" lnSpcReduction="20000"/>
          </a:bodyPr>
          <a:lstStyle/>
          <a:p>
            <a:pPr>
              <a:lnSpc>
                <a:spcPct val="100000"/>
              </a:lnSpc>
            </a:pPr>
            <a:r>
              <a:rPr lang="en-GB" sz="2200" dirty="0"/>
              <a:t>‘’ One-person invites another to make an offer’’. </a:t>
            </a:r>
          </a:p>
          <a:p>
            <a:pPr>
              <a:lnSpc>
                <a:spcPct val="100000"/>
              </a:lnSpc>
            </a:pPr>
            <a:endParaRPr lang="en-GB" sz="2200" dirty="0"/>
          </a:p>
          <a:p>
            <a:pPr>
              <a:lnSpc>
                <a:spcPct val="100000"/>
              </a:lnSpc>
            </a:pPr>
            <a:r>
              <a:rPr lang="en-GB" sz="2200" dirty="0"/>
              <a:t>Gibson v Manchester City Council [1979] – Council tenant. Amount to buy the house. Council said ‘’ May be willing to sell’’. Courts said invitation to treat. </a:t>
            </a:r>
          </a:p>
          <a:p>
            <a:pPr>
              <a:lnSpc>
                <a:spcPct val="100000"/>
              </a:lnSpc>
            </a:pPr>
            <a:endParaRPr lang="en-GB" sz="2200" dirty="0"/>
          </a:p>
          <a:p>
            <a:pPr>
              <a:lnSpc>
                <a:spcPct val="100000"/>
              </a:lnSpc>
            </a:pPr>
            <a:r>
              <a:rPr lang="en-GB" sz="2200" dirty="0"/>
              <a:t>Accept an invitation to treat – not a contract. (Offer) </a:t>
            </a:r>
          </a:p>
          <a:p>
            <a:pPr>
              <a:lnSpc>
                <a:spcPct val="100000"/>
              </a:lnSpc>
            </a:pPr>
            <a:r>
              <a:rPr lang="en-GB" sz="2200" dirty="0"/>
              <a:t>Accept an offer – A contract. </a:t>
            </a:r>
          </a:p>
          <a:p>
            <a:pPr marL="0" indent="0">
              <a:lnSpc>
                <a:spcPct val="100000"/>
              </a:lnSpc>
              <a:buNone/>
            </a:pPr>
            <a:endParaRPr lang="en-GB" sz="2200" dirty="0"/>
          </a:p>
        </p:txBody>
      </p:sp>
      <p:pic>
        <p:nvPicPr>
          <p:cNvPr id="19" name="Graphic 6" descr="Commitments">
            <a:extLst>
              <a:ext uri="{FF2B5EF4-FFF2-40B4-BE49-F238E27FC236}">
                <a16:creationId xmlns:a16="http://schemas.microsoft.com/office/drawing/2014/main" id="{69AAFB3D-00A2-A73A-FBA8-989DD3B238A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283643550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3266C-88FC-DA94-0195-9B0A2C56A9C1}"/>
              </a:ext>
            </a:extLst>
          </p:cNvPr>
          <p:cNvSpPr>
            <a:spLocks noGrp="1"/>
          </p:cNvSpPr>
          <p:nvPr>
            <p:ph type="title"/>
          </p:nvPr>
        </p:nvSpPr>
        <p:spPr/>
        <p:txBody>
          <a:bodyPr/>
          <a:lstStyle/>
          <a:p>
            <a:pPr algn="ctr"/>
            <a:r>
              <a:rPr lang="en-GB" b="1" i="1" u="sng" dirty="0"/>
              <a:t>How do we tell the difference between the two?</a:t>
            </a:r>
          </a:p>
        </p:txBody>
      </p:sp>
      <p:sp>
        <p:nvSpPr>
          <p:cNvPr id="3" name="Content Placeholder 2">
            <a:extLst>
              <a:ext uri="{FF2B5EF4-FFF2-40B4-BE49-F238E27FC236}">
                <a16:creationId xmlns:a16="http://schemas.microsoft.com/office/drawing/2014/main" id="{40C93BCF-13EF-E206-83B6-1A01FFDE1FF2}"/>
              </a:ext>
            </a:extLst>
          </p:cNvPr>
          <p:cNvSpPr>
            <a:spLocks noGrp="1"/>
          </p:cNvSpPr>
          <p:nvPr>
            <p:ph idx="1"/>
          </p:nvPr>
        </p:nvSpPr>
        <p:spPr/>
        <p:txBody>
          <a:bodyPr/>
          <a:lstStyle/>
          <a:p>
            <a:r>
              <a:rPr lang="en-GB" dirty="0"/>
              <a:t>Adverts- Unilateral or Bilateral. </a:t>
            </a:r>
          </a:p>
          <a:p>
            <a:endParaRPr lang="en-GB" dirty="0"/>
          </a:p>
          <a:p>
            <a:r>
              <a:rPr lang="en-GB" dirty="0"/>
              <a:t>Unilateral – Information for a reward is an example – Lefkowitz v Great Minneapolis Surplus Store. </a:t>
            </a:r>
          </a:p>
          <a:p>
            <a:endParaRPr lang="en-GB" dirty="0"/>
          </a:p>
          <a:p>
            <a:r>
              <a:rPr lang="en-GB" dirty="0"/>
              <a:t>Bilateral – Advertising an item for sale- Partridge v Crittenden [1968] </a:t>
            </a:r>
          </a:p>
        </p:txBody>
      </p:sp>
    </p:spTree>
    <p:extLst>
      <p:ext uri="{BB962C8B-B14F-4D97-AF65-F5344CB8AC3E}">
        <p14:creationId xmlns:p14="http://schemas.microsoft.com/office/powerpoint/2010/main" val="44953362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73F75-DA96-39C3-1EB2-906A905B0EA8}"/>
              </a:ext>
            </a:extLst>
          </p:cNvPr>
          <p:cNvSpPr>
            <a:spLocks noGrp="1"/>
          </p:cNvSpPr>
          <p:nvPr>
            <p:ph type="title"/>
          </p:nvPr>
        </p:nvSpPr>
        <p:spPr/>
        <p:txBody>
          <a:bodyPr>
            <a:normAutofit/>
          </a:bodyPr>
          <a:lstStyle/>
          <a:p>
            <a:pPr algn="ctr"/>
            <a:r>
              <a:rPr lang="en-GB" sz="8000" b="1" i="1" u="sng" dirty="0"/>
              <a:t>Summary</a:t>
            </a:r>
          </a:p>
        </p:txBody>
      </p:sp>
      <p:graphicFrame>
        <p:nvGraphicFramePr>
          <p:cNvPr id="5" name="Content Placeholder 2">
            <a:extLst>
              <a:ext uri="{FF2B5EF4-FFF2-40B4-BE49-F238E27FC236}">
                <a16:creationId xmlns:a16="http://schemas.microsoft.com/office/drawing/2014/main" id="{80F55DD4-0D27-5DFC-F0A6-CCB5CC0AED08}"/>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115969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99AC483-D3D9-FA3D-5B5D-7563D9916CAA}"/>
              </a:ext>
            </a:extLst>
          </p:cNvPr>
          <p:cNvSpPr>
            <a:spLocks noGrp="1"/>
          </p:cNvSpPr>
          <p:nvPr>
            <p:ph type="ctrTitle"/>
          </p:nvPr>
        </p:nvSpPr>
        <p:spPr>
          <a:xfrm>
            <a:off x="985969" y="4553712"/>
            <a:ext cx="8288032" cy="1096316"/>
          </a:xfrm>
        </p:spPr>
        <p:txBody>
          <a:bodyPr>
            <a:normAutofit/>
          </a:bodyPr>
          <a:lstStyle/>
          <a:p>
            <a:pPr algn="ctr"/>
            <a:r>
              <a:rPr lang="en-GB" sz="4800"/>
              <a:t>Thank you!</a:t>
            </a:r>
          </a:p>
        </p:txBody>
      </p:sp>
      <p:sp>
        <p:nvSpPr>
          <p:cNvPr id="5" name="Subtitle 4">
            <a:extLst>
              <a:ext uri="{FF2B5EF4-FFF2-40B4-BE49-F238E27FC236}">
                <a16:creationId xmlns:a16="http://schemas.microsoft.com/office/drawing/2014/main" id="{61F3F4C1-9BD1-4D7A-7E04-B0C0D230D423}"/>
              </a:ext>
            </a:extLst>
          </p:cNvPr>
          <p:cNvSpPr>
            <a:spLocks noGrp="1"/>
          </p:cNvSpPr>
          <p:nvPr>
            <p:ph type="subTitle" idx="1"/>
          </p:nvPr>
        </p:nvSpPr>
        <p:spPr>
          <a:xfrm>
            <a:off x="985969" y="5650029"/>
            <a:ext cx="8288032" cy="469122"/>
          </a:xfrm>
        </p:spPr>
        <p:txBody>
          <a:bodyPr>
            <a:normAutofit/>
          </a:bodyPr>
          <a:lstStyle/>
          <a:p>
            <a:pPr algn="ctr"/>
            <a:r>
              <a:rPr lang="en-GB"/>
              <a:t>Any questions?</a:t>
            </a:r>
          </a:p>
        </p:txBody>
      </p:sp>
      <p:pic>
        <p:nvPicPr>
          <p:cNvPr id="9" name="Graphic 8" descr="Handshake">
            <a:extLst>
              <a:ext uri="{FF2B5EF4-FFF2-40B4-BE49-F238E27FC236}">
                <a16:creationId xmlns:a16="http://schemas.microsoft.com/office/drawing/2014/main" id="{1C828A7E-C20D-E61B-700F-C5D5239D28E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80259" y="934222"/>
            <a:ext cx="3299450" cy="3299450"/>
          </a:xfrm>
          <a:prstGeom prst="rect">
            <a:avLst/>
          </a:prstGeom>
        </p:spPr>
      </p:pic>
    </p:spTree>
    <p:extLst>
      <p:ext uri="{BB962C8B-B14F-4D97-AF65-F5344CB8AC3E}">
        <p14:creationId xmlns:p14="http://schemas.microsoft.com/office/powerpoint/2010/main" val="3135643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400"/>
                                        <p:tgtEl>
                                          <p:spTgt spid="5">
                                            <p:txEl>
                                              <p:pRg st="0" end="0"/>
                                            </p:txEl>
                                          </p:spTgt>
                                        </p:tgtEl>
                                      </p:cBhvr>
                                    </p:animEffect>
                                  </p:childTnLst>
                                </p:cTn>
                              </p:par>
                              <p:par>
                                <p:cTn id="11" presetID="10" presetClass="entr" presetSubtype="0" fill="hold" nodeType="withEffect">
                                  <p:stCondLst>
                                    <p:cond delay="500"/>
                                  </p:stCondLst>
                                  <p:iterate>
                                    <p:tmPct val="10000"/>
                                  </p:iterate>
                                  <p:childTnLst>
                                    <p:set>
                                      <p:cBhvr>
                                        <p:cTn id="12" dur="1" fill="hold">
                                          <p:stCondLst>
                                            <p:cond delay="0"/>
                                          </p:stCondLst>
                                        </p:cTn>
                                        <p:tgtEl>
                                          <p:spTgt spid="9"/>
                                        </p:tgtEl>
                                        <p:attrNameLst>
                                          <p:attrName>style.visibility</p:attrName>
                                        </p:attrNameLst>
                                      </p:cBhvr>
                                      <p:to>
                                        <p:strVal val="visible"/>
                                      </p:to>
                                    </p:set>
                                    <p:animEffect transition="in" filter="fade">
                                      <p:cBhvr>
                                        <p:cTn id="13" dur="7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0</TotalTime>
  <Words>2595</Words>
  <Application>Microsoft Office PowerPoint</Application>
  <PresentationFormat>Widescreen</PresentationFormat>
  <Paragraphs>356</Paragraphs>
  <Slides>58</Slides>
  <Notes>12</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58</vt:i4>
      </vt:variant>
    </vt:vector>
  </HeadingPairs>
  <TitlesOfParts>
    <vt:vector size="65" baseType="lpstr">
      <vt:lpstr>Aptos</vt:lpstr>
      <vt:lpstr>Arial</vt:lpstr>
      <vt:lpstr>Calibri</vt:lpstr>
      <vt:lpstr>Trebuchet MS</vt:lpstr>
      <vt:lpstr>Wingdings</vt:lpstr>
      <vt:lpstr>Wingdings 3</vt:lpstr>
      <vt:lpstr>Facet</vt:lpstr>
      <vt:lpstr>Ethics and Law</vt:lpstr>
      <vt:lpstr>Introductions</vt:lpstr>
      <vt:lpstr>Content</vt:lpstr>
      <vt:lpstr>Aims and Learning Objectives </vt:lpstr>
      <vt:lpstr>Ground rules!</vt:lpstr>
      <vt:lpstr>Scheme of work!</vt:lpstr>
      <vt:lpstr>PowerPoint Presentation</vt:lpstr>
      <vt:lpstr>How will these sessions run?</vt:lpstr>
      <vt:lpstr>Assessment</vt:lpstr>
      <vt:lpstr>Assessment</vt:lpstr>
      <vt:lpstr>Today’s session part 1 !</vt:lpstr>
      <vt:lpstr>What is law?</vt:lpstr>
      <vt:lpstr>Primary and secondary legislation</vt:lpstr>
      <vt:lpstr>Secondary Legislation </vt:lpstr>
      <vt:lpstr>How do I research the law?</vt:lpstr>
      <vt:lpstr>Legislation.gov</vt:lpstr>
      <vt:lpstr>PowerPoint Presentation</vt:lpstr>
      <vt:lpstr>Explanatory Notes </vt:lpstr>
      <vt:lpstr>What is Lexis Uk?</vt:lpstr>
      <vt:lpstr>PowerPoint Presentation</vt:lpstr>
      <vt:lpstr>Activity</vt:lpstr>
      <vt:lpstr>Bailii </vt:lpstr>
      <vt:lpstr>Case law </vt:lpstr>
      <vt:lpstr>How do I research and read case law?</vt:lpstr>
      <vt:lpstr>Some good textbooks for contract law!</vt:lpstr>
      <vt:lpstr>International law </vt:lpstr>
      <vt:lpstr>European Convention on Human Rights 1950</vt:lpstr>
      <vt:lpstr>Activity </vt:lpstr>
      <vt:lpstr>Let’s take a break!</vt:lpstr>
      <vt:lpstr>Today’s lesson part 2 </vt:lpstr>
      <vt:lpstr>How many contracts have you entered recently?</vt:lpstr>
      <vt:lpstr>Contracts?</vt:lpstr>
      <vt:lpstr>The History </vt:lpstr>
      <vt:lpstr>What is a contract?</vt:lpstr>
      <vt:lpstr>Privity of contract</vt:lpstr>
      <vt:lpstr>Continued </vt:lpstr>
      <vt:lpstr>Exemptions and exceptions to privity of contract</vt:lpstr>
      <vt:lpstr>What about today?</vt:lpstr>
      <vt:lpstr>Continuing </vt:lpstr>
      <vt:lpstr>Continuing </vt:lpstr>
      <vt:lpstr>Assignment</vt:lpstr>
      <vt:lpstr>Continued</vt:lpstr>
      <vt:lpstr>Novation, what can happen?</vt:lpstr>
      <vt:lpstr>Activity </vt:lpstr>
      <vt:lpstr>Let’s take a break!</vt:lpstr>
      <vt:lpstr>Is a contact enforceable?</vt:lpstr>
      <vt:lpstr>Agreement</vt:lpstr>
      <vt:lpstr>Different types of contract</vt:lpstr>
      <vt:lpstr>Agreement</vt:lpstr>
      <vt:lpstr>Research </vt:lpstr>
      <vt:lpstr>Continued</vt:lpstr>
      <vt:lpstr>Who can an offer be made too?</vt:lpstr>
      <vt:lpstr>Key case</vt:lpstr>
      <vt:lpstr>Activity </vt:lpstr>
      <vt:lpstr>Invitation to treat</vt:lpstr>
      <vt:lpstr>How do we tell the difference between the two?</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Ethics and Law</dc:title>
  <dc:creator>Zita Draper</dc:creator>
  <cp:lastModifiedBy>Zita Draper</cp:lastModifiedBy>
  <cp:revision>1</cp:revision>
  <dcterms:created xsi:type="dcterms:W3CDTF">2024-07-08T18:09:03Z</dcterms:created>
  <dcterms:modified xsi:type="dcterms:W3CDTF">2026-04-08T09:14:30Z</dcterms:modified>
</cp:coreProperties>
</file>