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omments/comment1.xml" ContentType="application/vnd.openxmlformats-officedocument.presentationml.comment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9" r:id="rId1"/>
  </p:sldMasterIdLst>
  <p:notesMasterIdLst>
    <p:notesMasterId r:id="rId14"/>
  </p:notesMasterIdLst>
  <p:handoutMasterIdLst>
    <p:handoutMasterId r:id="rId15"/>
  </p:handoutMasterIdLst>
  <p:sldIdLst>
    <p:sldId id="286" r:id="rId2"/>
    <p:sldId id="257" r:id="rId3"/>
    <p:sldId id="258" r:id="rId4"/>
    <p:sldId id="270" r:id="rId5"/>
    <p:sldId id="263" r:id="rId6"/>
    <p:sldId id="292" r:id="rId7"/>
    <p:sldId id="275" r:id="rId8"/>
    <p:sldId id="291" r:id="rId9"/>
    <p:sldId id="264" r:id="rId10"/>
    <p:sldId id="277" r:id="rId11"/>
    <p:sldId id="280" r:id="rId12"/>
    <p:sldId id="293" r:id="rId13"/>
  </p:sldIdLst>
  <p:sldSz cx="9144000" cy="6858000" type="screen4x3"/>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amin" initials="a" lastIdx="1" clrIdx="0">
    <p:extLst>
      <p:ext uri="{19B8F6BF-5375-455C-9EA6-DF929625EA0E}">
        <p15:presenceInfo xmlns:p15="http://schemas.microsoft.com/office/powerpoint/2012/main" userId="alami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891" autoAdjust="0"/>
  </p:normalViewPr>
  <p:slideViewPr>
    <p:cSldViewPr>
      <p:cViewPr varScale="1">
        <p:scale>
          <a:sx n="86" d="100"/>
          <a:sy n="86" d="100"/>
        </p:scale>
        <p:origin x="1354" y="4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ushba Begum (1713328)" userId="81bb1acf-e4d3-4c07-9453-2c1ae8a1c5b8" providerId="ADAL" clId="{9635C036-F704-4C48-B9BE-B103E2C79959}"/>
    <pc:docChg chg="modSld">
      <pc:chgData name="Kushba Begum (1713328)" userId="81bb1acf-e4d3-4c07-9453-2c1ae8a1c5b8" providerId="ADAL" clId="{9635C036-F704-4C48-B9BE-B103E2C79959}" dt="2018-12-19T12:00:54.642" v="4" actId="1076"/>
      <pc:docMkLst>
        <pc:docMk/>
      </pc:docMkLst>
      <pc:sldChg chg="modSp">
        <pc:chgData name="Kushba Begum (1713328)" userId="81bb1acf-e4d3-4c07-9453-2c1ae8a1c5b8" providerId="ADAL" clId="{9635C036-F704-4C48-B9BE-B103E2C79959}" dt="2018-12-19T12:00:54.642" v="4" actId="1076"/>
        <pc:sldMkLst>
          <pc:docMk/>
          <pc:sldMk cId="0" sldId="264"/>
        </pc:sldMkLst>
        <pc:spChg chg="mod">
          <ac:chgData name="Kushba Begum (1713328)" userId="81bb1acf-e4d3-4c07-9453-2c1ae8a1c5b8" providerId="ADAL" clId="{9635C036-F704-4C48-B9BE-B103E2C79959}" dt="2018-12-19T12:00:54.642" v="4" actId="1076"/>
          <ac:spMkLst>
            <pc:docMk/>
            <pc:sldMk cId="0" sldId="264"/>
            <ac:spMk id="21509" creationId="{F27A1459-A396-4806-94BF-C57AFE2B5389}"/>
          </ac:spMkLst>
        </pc:spChg>
      </pc:sldChg>
      <pc:sldChg chg="modSp">
        <pc:chgData name="Kushba Begum (1713328)" userId="81bb1acf-e4d3-4c07-9453-2c1ae8a1c5b8" providerId="ADAL" clId="{9635C036-F704-4C48-B9BE-B103E2C79959}" dt="2018-12-19T12:00:01.133" v="3" actId="1076"/>
        <pc:sldMkLst>
          <pc:docMk/>
          <pc:sldMk cId="0" sldId="286"/>
        </pc:sldMkLst>
        <pc:graphicFrameChg chg="mod">
          <ac:chgData name="Kushba Begum (1713328)" userId="81bb1acf-e4d3-4c07-9453-2c1ae8a1c5b8" providerId="ADAL" clId="{9635C036-F704-4C48-B9BE-B103E2C79959}" dt="2018-12-19T12:00:01.133" v="3" actId="1076"/>
          <ac:graphicFrameMkLst>
            <pc:docMk/>
            <pc:sldMk cId="0" sldId="286"/>
            <ac:graphicFrameMk id="6153" creationId="{B3EF45BF-A9DE-4374-B2CC-03097F0CD953}"/>
          </ac:graphicFrameMkLst>
        </pc:graphicFrameChg>
      </pc:sldChg>
    </pc:docChg>
  </pc:docChgLst>
  <pc:docChgLst>
    <pc:chgData name="Kushba Begum (1713328)" userId="81bb1acf-e4d3-4c07-9453-2c1ae8a1c5b8" providerId="ADAL" clId="{EE649962-AE1A-4212-829A-176CEEC7A2D6}"/>
    <pc:docChg chg="undo custSel mod modSld">
      <pc:chgData name="Kushba Begum (1713328)" userId="81bb1acf-e4d3-4c07-9453-2c1ae8a1c5b8" providerId="ADAL" clId="{EE649962-AE1A-4212-829A-176CEEC7A2D6}" dt="2018-12-16T01:28:59.809" v="206" actId="478"/>
      <pc:docMkLst>
        <pc:docMk/>
      </pc:docMkLst>
      <pc:sldChg chg="addSp modSp mod setBg">
        <pc:chgData name="Kushba Begum (1713328)" userId="81bb1acf-e4d3-4c07-9453-2c1ae8a1c5b8" providerId="ADAL" clId="{EE649962-AE1A-4212-829A-176CEEC7A2D6}" dt="2018-12-16T00:57:22.247" v="0" actId="26606"/>
        <pc:sldMkLst>
          <pc:docMk/>
          <pc:sldMk cId="0" sldId="257"/>
        </pc:sldMkLst>
        <pc:spChg chg="mod">
          <ac:chgData name="Kushba Begum (1713328)" userId="81bb1acf-e4d3-4c07-9453-2c1ae8a1c5b8" providerId="ADAL" clId="{EE649962-AE1A-4212-829A-176CEEC7A2D6}" dt="2018-12-16T00:57:22.247" v="0" actId="26606"/>
          <ac:spMkLst>
            <pc:docMk/>
            <pc:sldMk cId="0" sldId="257"/>
            <ac:spMk id="4" creationId="{9BDDCD80-3779-40E2-8E88-73E278AF6DFA}"/>
          </ac:spMkLst>
        </pc:spChg>
        <pc:spChg chg="add">
          <ac:chgData name="Kushba Begum (1713328)" userId="81bb1acf-e4d3-4c07-9453-2c1ae8a1c5b8" providerId="ADAL" clId="{EE649962-AE1A-4212-829A-176CEEC7A2D6}" dt="2018-12-16T00:57:22.247" v="0" actId="26606"/>
          <ac:spMkLst>
            <pc:docMk/>
            <pc:sldMk cId="0" sldId="257"/>
            <ac:spMk id="74" creationId="{319E6BB3-DF2B-4751-97C5-B3DB949AED9A}"/>
          </ac:spMkLst>
        </pc:spChg>
        <pc:spChg chg="mod">
          <ac:chgData name="Kushba Begum (1713328)" userId="81bb1acf-e4d3-4c07-9453-2c1ae8a1c5b8" providerId="ADAL" clId="{EE649962-AE1A-4212-829A-176CEEC7A2D6}" dt="2018-12-16T00:57:22.247" v="0" actId="26606"/>
          <ac:spMkLst>
            <pc:docMk/>
            <pc:sldMk cId="0" sldId="257"/>
            <ac:spMk id="7170" creationId="{97F85A85-B776-40D1-8548-64F43F7CF32F}"/>
          </ac:spMkLst>
        </pc:spChg>
        <pc:spChg chg="mod">
          <ac:chgData name="Kushba Begum (1713328)" userId="81bb1acf-e4d3-4c07-9453-2c1ae8a1c5b8" providerId="ADAL" clId="{EE649962-AE1A-4212-829A-176CEEC7A2D6}" dt="2018-12-16T00:57:22.247" v="0" actId="26606"/>
          <ac:spMkLst>
            <pc:docMk/>
            <pc:sldMk cId="0" sldId="257"/>
            <ac:spMk id="7171" creationId="{BFF85E77-D367-42C1-BDA9-AD01E8E287ED}"/>
          </ac:spMkLst>
        </pc:spChg>
        <pc:picChg chg="add">
          <ac:chgData name="Kushba Begum (1713328)" userId="81bb1acf-e4d3-4c07-9453-2c1ae8a1c5b8" providerId="ADAL" clId="{EE649962-AE1A-4212-829A-176CEEC7A2D6}" dt="2018-12-16T00:57:22.247" v="0" actId="26606"/>
          <ac:picMkLst>
            <pc:docMk/>
            <pc:sldMk cId="0" sldId="257"/>
            <ac:picMk id="71" creationId="{DB733769-E70F-4CA8-99E5-75E6893543B2}"/>
          </ac:picMkLst>
        </pc:picChg>
        <pc:cxnChg chg="add">
          <ac:chgData name="Kushba Begum (1713328)" userId="81bb1acf-e4d3-4c07-9453-2c1ae8a1c5b8" providerId="ADAL" clId="{EE649962-AE1A-4212-829A-176CEEC7A2D6}" dt="2018-12-16T00:57:22.247" v="0" actId="26606"/>
          <ac:cxnSpMkLst>
            <pc:docMk/>
            <pc:sldMk cId="0" sldId="257"/>
            <ac:cxnSpMk id="76" creationId="{A61721DD-D110-44EE-82A7-D56AB687E614}"/>
          </ac:cxnSpMkLst>
        </pc:cxnChg>
      </pc:sldChg>
      <pc:sldChg chg="addSp modSp mod setBg setClrOvrMap">
        <pc:chgData name="Kushba Begum (1713328)" userId="81bb1acf-e4d3-4c07-9453-2c1ae8a1c5b8" providerId="ADAL" clId="{EE649962-AE1A-4212-829A-176CEEC7A2D6}" dt="2018-12-16T00:57:43.016" v="1" actId="26606"/>
        <pc:sldMkLst>
          <pc:docMk/>
          <pc:sldMk cId="0" sldId="258"/>
        </pc:sldMkLst>
        <pc:spChg chg="mod">
          <ac:chgData name="Kushba Begum (1713328)" userId="81bb1acf-e4d3-4c07-9453-2c1ae8a1c5b8" providerId="ADAL" clId="{EE649962-AE1A-4212-829A-176CEEC7A2D6}" dt="2018-12-16T00:57:43.016" v="1" actId="26606"/>
          <ac:spMkLst>
            <pc:docMk/>
            <pc:sldMk cId="0" sldId="258"/>
            <ac:spMk id="4" creationId="{59573BC9-7671-425D-A655-96F21B5CF192}"/>
          </ac:spMkLst>
        </pc:spChg>
        <pc:spChg chg="add">
          <ac:chgData name="Kushba Begum (1713328)" userId="81bb1acf-e4d3-4c07-9453-2c1ae8a1c5b8" providerId="ADAL" clId="{EE649962-AE1A-4212-829A-176CEEC7A2D6}" dt="2018-12-16T00:57:43.016" v="1" actId="26606"/>
          <ac:spMkLst>
            <pc:docMk/>
            <pc:sldMk cId="0" sldId="258"/>
            <ac:spMk id="72" creationId="{A10C41F2-1746-4431-9B52-B9F147A896B8}"/>
          </ac:spMkLst>
        </pc:spChg>
        <pc:spChg chg="add">
          <ac:chgData name="Kushba Begum (1713328)" userId="81bb1acf-e4d3-4c07-9453-2c1ae8a1c5b8" providerId="ADAL" clId="{EE649962-AE1A-4212-829A-176CEEC7A2D6}" dt="2018-12-16T00:57:43.016" v="1" actId="26606"/>
          <ac:spMkLst>
            <pc:docMk/>
            <pc:sldMk cId="0" sldId="258"/>
            <ac:spMk id="74" creationId="{7984928E-D694-4849-BBAD-D7C7DC405478}"/>
          </ac:spMkLst>
        </pc:spChg>
        <pc:spChg chg="add">
          <ac:chgData name="Kushba Begum (1713328)" userId="81bb1acf-e4d3-4c07-9453-2c1ae8a1c5b8" providerId="ADAL" clId="{EE649962-AE1A-4212-829A-176CEEC7A2D6}" dt="2018-12-16T00:57:43.016" v="1" actId="26606"/>
          <ac:spMkLst>
            <pc:docMk/>
            <pc:sldMk cId="0" sldId="258"/>
            <ac:spMk id="76" creationId="{A24A153C-9BEC-46E7-9AA4-DFC65A2B1A87}"/>
          </ac:spMkLst>
        </pc:spChg>
        <pc:spChg chg="mod">
          <ac:chgData name="Kushba Begum (1713328)" userId="81bb1acf-e4d3-4c07-9453-2c1ae8a1c5b8" providerId="ADAL" clId="{EE649962-AE1A-4212-829A-176CEEC7A2D6}" dt="2018-12-16T00:57:43.016" v="1" actId="26606"/>
          <ac:spMkLst>
            <pc:docMk/>
            <pc:sldMk cId="0" sldId="258"/>
            <ac:spMk id="9218" creationId="{2B32E6CC-AB03-45BB-AA5B-6AB4CCD76CB2}"/>
          </ac:spMkLst>
        </pc:spChg>
        <pc:spChg chg="mod">
          <ac:chgData name="Kushba Begum (1713328)" userId="81bb1acf-e4d3-4c07-9453-2c1ae8a1c5b8" providerId="ADAL" clId="{EE649962-AE1A-4212-829A-176CEEC7A2D6}" dt="2018-12-16T00:57:43.016" v="1" actId="26606"/>
          <ac:spMkLst>
            <pc:docMk/>
            <pc:sldMk cId="0" sldId="258"/>
            <ac:spMk id="9219" creationId="{EDD6FDD8-03F3-4F96-9979-762D8609EA45}"/>
          </ac:spMkLst>
        </pc:spChg>
        <pc:cxnChg chg="add">
          <ac:chgData name="Kushba Begum (1713328)" userId="81bb1acf-e4d3-4c07-9453-2c1ae8a1c5b8" providerId="ADAL" clId="{EE649962-AE1A-4212-829A-176CEEC7A2D6}" dt="2018-12-16T00:57:43.016" v="1" actId="26606"/>
          <ac:cxnSpMkLst>
            <pc:docMk/>
            <pc:sldMk cId="0" sldId="258"/>
            <ac:cxnSpMk id="78" creationId="{99237721-19CF-41B1-AA0A-E1E1A8282D52}"/>
          </ac:cxnSpMkLst>
        </pc:cxnChg>
      </pc:sldChg>
      <pc:sldChg chg="addSp modSp mod setBg setClrOvrMap">
        <pc:chgData name="Kushba Begum (1713328)" userId="81bb1acf-e4d3-4c07-9453-2c1ae8a1c5b8" providerId="ADAL" clId="{EE649962-AE1A-4212-829A-176CEEC7A2D6}" dt="2018-12-16T01:00:05.059" v="17" actId="26606"/>
        <pc:sldMkLst>
          <pc:docMk/>
          <pc:sldMk cId="0" sldId="263"/>
        </pc:sldMkLst>
        <pc:spChg chg="mod">
          <ac:chgData name="Kushba Begum (1713328)" userId="81bb1acf-e4d3-4c07-9453-2c1ae8a1c5b8" providerId="ADAL" clId="{EE649962-AE1A-4212-829A-176CEEC7A2D6}" dt="2018-12-16T01:00:05.059" v="17" actId="26606"/>
          <ac:spMkLst>
            <pc:docMk/>
            <pc:sldMk cId="0" sldId="263"/>
            <ac:spMk id="4" creationId="{3E30710B-D668-49A2-B235-5692980AAD4B}"/>
          </ac:spMkLst>
        </pc:spChg>
        <pc:spChg chg="add">
          <ac:chgData name="Kushba Begum (1713328)" userId="81bb1acf-e4d3-4c07-9453-2c1ae8a1c5b8" providerId="ADAL" clId="{EE649962-AE1A-4212-829A-176CEEC7A2D6}" dt="2018-12-16T01:00:05.059" v="17" actId="26606"/>
          <ac:spMkLst>
            <pc:docMk/>
            <pc:sldMk cId="0" sldId="263"/>
            <ac:spMk id="73" creationId="{A10C41F2-1746-4431-9B52-B9F147A896B8}"/>
          </ac:spMkLst>
        </pc:spChg>
        <pc:spChg chg="add">
          <ac:chgData name="Kushba Begum (1713328)" userId="81bb1acf-e4d3-4c07-9453-2c1ae8a1c5b8" providerId="ADAL" clId="{EE649962-AE1A-4212-829A-176CEEC7A2D6}" dt="2018-12-16T01:00:05.059" v="17" actId="26606"/>
          <ac:spMkLst>
            <pc:docMk/>
            <pc:sldMk cId="0" sldId="263"/>
            <ac:spMk id="75" creationId="{7984928E-D694-4849-BBAD-D7C7DC405478}"/>
          </ac:spMkLst>
        </pc:spChg>
        <pc:spChg chg="add">
          <ac:chgData name="Kushba Begum (1713328)" userId="81bb1acf-e4d3-4c07-9453-2c1ae8a1c5b8" providerId="ADAL" clId="{EE649962-AE1A-4212-829A-176CEEC7A2D6}" dt="2018-12-16T01:00:05.059" v="17" actId="26606"/>
          <ac:spMkLst>
            <pc:docMk/>
            <pc:sldMk cId="0" sldId="263"/>
            <ac:spMk id="77" creationId="{A24A153C-9BEC-46E7-9AA4-DFC65A2B1A87}"/>
          </ac:spMkLst>
        </pc:spChg>
        <pc:spChg chg="mod">
          <ac:chgData name="Kushba Begum (1713328)" userId="81bb1acf-e4d3-4c07-9453-2c1ae8a1c5b8" providerId="ADAL" clId="{EE649962-AE1A-4212-829A-176CEEC7A2D6}" dt="2018-12-16T01:00:05.059" v="17" actId="26606"/>
          <ac:spMkLst>
            <pc:docMk/>
            <pc:sldMk cId="0" sldId="263"/>
            <ac:spMk id="13314" creationId="{303000FE-B433-4217-A7E9-C8D1C77667EE}"/>
          </ac:spMkLst>
        </pc:spChg>
        <pc:spChg chg="mod">
          <ac:chgData name="Kushba Begum (1713328)" userId="81bb1acf-e4d3-4c07-9453-2c1ae8a1c5b8" providerId="ADAL" clId="{EE649962-AE1A-4212-829A-176CEEC7A2D6}" dt="2018-12-16T01:00:05.059" v="17" actId="26606"/>
          <ac:spMkLst>
            <pc:docMk/>
            <pc:sldMk cId="0" sldId="263"/>
            <ac:spMk id="13316" creationId="{4DC84023-94FC-4B19-A81E-2C1E525C62D7}"/>
          </ac:spMkLst>
        </pc:spChg>
        <pc:cxnChg chg="add">
          <ac:chgData name="Kushba Begum (1713328)" userId="81bb1acf-e4d3-4c07-9453-2c1ae8a1c5b8" providerId="ADAL" clId="{EE649962-AE1A-4212-829A-176CEEC7A2D6}" dt="2018-12-16T01:00:05.059" v="17" actId="26606"/>
          <ac:cxnSpMkLst>
            <pc:docMk/>
            <pc:sldMk cId="0" sldId="263"/>
            <ac:cxnSpMk id="79" creationId="{99237721-19CF-41B1-AA0A-E1E1A8282D52}"/>
          </ac:cxnSpMkLst>
        </pc:cxnChg>
      </pc:sldChg>
      <pc:sldChg chg="addSp delSp modSp mod setBg setClrOvrMap">
        <pc:chgData name="Kushba Begum (1713328)" userId="81bb1acf-e4d3-4c07-9453-2c1ae8a1c5b8" providerId="ADAL" clId="{EE649962-AE1A-4212-829A-176CEEC7A2D6}" dt="2018-12-16T00:59:40.270" v="16" actId="255"/>
        <pc:sldMkLst>
          <pc:docMk/>
          <pc:sldMk cId="0" sldId="270"/>
        </pc:sldMkLst>
        <pc:spChg chg="mod">
          <ac:chgData name="Kushba Begum (1713328)" userId="81bb1acf-e4d3-4c07-9453-2c1ae8a1c5b8" providerId="ADAL" clId="{EE649962-AE1A-4212-829A-176CEEC7A2D6}" dt="2018-12-16T00:58:23.308" v="10" actId="26606"/>
          <ac:spMkLst>
            <pc:docMk/>
            <pc:sldMk cId="0" sldId="270"/>
            <ac:spMk id="4" creationId="{E20FDE7D-F36A-455B-8B00-23E41F49BA54}"/>
          </ac:spMkLst>
        </pc:spChg>
        <pc:spChg chg="add del">
          <ac:chgData name="Kushba Begum (1713328)" userId="81bb1acf-e4d3-4c07-9453-2c1ae8a1c5b8" providerId="ADAL" clId="{EE649962-AE1A-4212-829A-176CEEC7A2D6}" dt="2018-12-16T00:58:10.181" v="3" actId="26606"/>
          <ac:spMkLst>
            <pc:docMk/>
            <pc:sldMk cId="0" sldId="270"/>
            <ac:spMk id="72" creationId="{A10C41F2-1746-4431-9B52-B9F147A896B8}"/>
          </ac:spMkLst>
        </pc:spChg>
        <pc:spChg chg="add del">
          <ac:chgData name="Kushba Begum (1713328)" userId="81bb1acf-e4d3-4c07-9453-2c1ae8a1c5b8" providerId="ADAL" clId="{EE649962-AE1A-4212-829A-176CEEC7A2D6}" dt="2018-12-16T00:58:10.181" v="3" actId="26606"/>
          <ac:spMkLst>
            <pc:docMk/>
            <pc:sldMk cId="0" sldId="270"/>
            <ac:spMk id="74" creationId="{7984928E-D694-4849-BBAD-D7C7DC405478}"/>
          </ac:spMkLst>
        </pc:spChg>
        <pc:spChg chg="add del">
          <ac:chgData name="Kushba Begum (1713328)" userId="81bb1acf-e4d3-4c07-9453-2c1ae8a1c5b8" providerId="ADAL" clId="{EE649962-AE1A-4212-829A-176CEEC7A2D6}" dt="2018-12-16T00:58:10.181" v="3" actId="26606"/>
          <ac:spMkLst>
            <pc:docMk/>
            <pc:sldMk cId="0" sldId="270"/>
            <ac:spMk id="76" creationId="{A24A153C-9BEC-46E7-9AA4-DFC65A2B1A87}"/>
          </ac:spMkLst>
        </pc:spChg>
        <pc:spChg chg="mod">
          <ac:chgData name="Kushba Begum (1713328)" userId="81bb1acf-e4d3-4c07-9453-2c1ae8a1c5b8" providerId="ADAL" clId="{EE649962-AE1A-4212-829A-176CEEC7A2D6}" dt="2018-12-16T00:58:23.308" v="10" actId="26606"/>
          <ac:spMkLst>
            <pc:docMk/>
            <pc:sldMk cId="0" sldId="270"/>
            <ac:spMk id="11266" creationId="{85349FD5-514B-40BF-A614-344E8459B75C}"/>
          </ac:spMkLst>
        </pc:spChg>
        <pc:spChg chg="add del mod">
          <ac:chgData name="Kushba Begum (1713328)" userId="81bb1acf-e4d3-4c07-9453-2c1ae8a1c5b8" providerId="ADAL" clId="{EE649962-AE1A-4212-829A-176CEEC7A2D6}" dt="2018-12-16T00:58:23.308" v="10" actId="26606"/>
          <ac:spMkLst>
            <pc:docMk/>
            <pc:sldMk cId="0" sldId="270"/>
            <ac:spMk id="11267" creationId="{1F13D5BA-BE65-43BD-92F7-A0E576D12422}"/>
          </ac:spMkLst>
        </pc:spChg>
        <pc:spChg chg="add del">
          <ac:chgData name="Kushba Begum (1713328)" userId="81bb1acf-e4d3-4c07-9453-2c1ae8a1c5b8" providerId="ADAL" clId="{EE649962-AE1A-4212-829A-176CEEC7A2D6}" dt="2018-12-16T00:58:14.474" v="5" actId="26606"/>
          <ac:spMkLst>
            <pc:docMk/>
            <pc:sldMk cId="0" sldId="270"/>
            <ac:spMk id="11270" creationId="{883F9AA6-0DA9-4F38-AA8A-C355838EB933}"/>
          </ac:spMkLst>
        </pc:spChg>
        <pc:spChg chg="add del">
          <ac:chgData name="Kushba Begum (1713328)" userId="81bb1acf-e4d3-4c07-9453-2c1ae8a1c5b8" providerId="ADAL" clId="{EE649962-AE1A-4212-829A-176CEEC7A2D6}" dt="2018-12-16T00:58:16.597" v="7" actId="26606"/>
          <ac:spMkLst>
            <pc:docMk/>
            <pc:sldMk cId="0" sldId="270"/>
            <ac:spMk id="11273" creationId="{A10C41F2-1746-4431-9B52-B9F147A896B8}"/>
          </ac:spMkLst>
        </pc:spChg>
        <pc:spChg chg="add del">
          <ac:chgData name="Kushba Begum (1713328)" userId="81bb1acf-e4d3-4c07-9453-2c1ae8a1c5b8" providerId="ADAL" clId="{EE649962-AE1A-4212-829A-176CEEC7A2D6}" dt="2018-12-16T00:58:16.597" v="7" actId="26606"/>
          <ac:spMkLst>
            <pc:docMk/>
            <pc:sldMk cId="0" sldId="270"/>
            <ac:spMk id="11274" creationId="{7984928E-D694-4849-BBAD-D7C7DC405478}"/>
          </ac:spMkLst>
        </pc:spChg>
        <pc:spChg chg="add del">
          <ac:chgData name="Kushba Begum (1713328)" userId="81bb1acf-e4d3-4c07-9453-2c1ae8a1c5b8" providerId="ADAL" clId="{EE649962-AE1A-4212-829A-176CEEC7A2D6}" dt="2018-12-16T00:58:16.597" v="7" actId="26606"/>
          <ac:spMkLst>
            <pc:docMk/>
            <pc:sldMk cId="0" sldId="270"/>
            <ac:spMk id="11275" creationId="{1F13D5BA-BE65-43BD-92F7-A0E576D12422}"/>
          </ac:spMkLst>
        </pc:spChg>
        <pc:spChg chg="add del">
          <ac:chgData name="Kushba Begum (1713328)" userId="81bb1acf-e4d3-4c07-9453-2c1ae8a1c5b8" providerId="ADAL" clId="{EE649962-AE1A-4212-829A-176CEEC7A2D6}" dt="2018-12-16T00:58:23.261" v="9" actId="26606"/>
          <ac:spMkLst>
            <pc:docMk/>
            <pc:sldMk cId="0" sldId="270"/>
            <ac:spMk id="11278" creationId="{70D4A79B-06B2-4FE7-9CF6-54D940A8FEA3}"/>
          </ac:spMkLst>
        </pc:spChg>
        <pc:spChg chg="add del">
          <ac:chgData name="Kushba Begum (1713328)" userId="81bb1acf-e4d3-4c07-9453-2c1ae8a1c5b8" providerId="ADAL" clId="{EE649962-AE1A-4212-829A-176CEEC7A2D6}" dt="2018-12-16T00:58:23.261" v="9" actId="26606"/>
          <ac:spMkLst>
            <pc:docMk/>
            <pc:sldMk cId="0" sldId="270"/>
            <ac:spMk id="11279" creationId="{4BBFA14D-8E4F-42D4-B5A0-9588A6A45452}"/>
          </ac:spMkLst>
        </pc:spChg>
        <pc:spChg chg="add del">
          <ac:chgData name="Kushba Begum (1713328)" userId="81bb1acf-e4d3-4c07-9453-2c1ae8a1c5b8" providerId="ADAL" clId="{EE649962-AE1A-4212-829A-176CEEC7A2D6}" dt="2018-12-16T00:58:23.261" v="9" actId="26606"/>
          <ac:spMkLst>
            <pc:docMk/>
            <pc:sldMk cId="0" sldId="270"/>
            <ac:spMk id="11281" creationId="{1F13D5BA-BE65-43BD-92F7-A0E576D12422}"/>
          </ac:spMkLst>
        </pc:spChg>
        <pc:spChg chg="add">
          <ac:chgData name="Kushba Begum (1713328)" userId="81bb1acf-e4d3-4c07-9453-2c1ae8a1c5b8" providerId="ADAL" clId="{EE649962-AE1A-4212-829A-176CEEC7A2D6}" dt="2018-12-16T00:58:23.308" v="10" actId="26606"/>
          <ac:spMkLst>
            <pc:docMk/>
            <pc:sldMk cId="0" sldId="270"/>
            <ac:spMk id="11283" creationId="{A10C41F2-1746-4431-9B52-B9F147A896B8}"/>
          </ac:spMkLst>
        </pc:spChg>
        <pc:spChg chg="add">
          <ac:chgData name="Kushba Begum (1713328)" userId="81bb1acf-e4d3-4c07-9453-2c1ae8a1c5b8" providerId="ADAL" clId="{EE649962-AE1A-4212-829A-176CEEC7A2D6}" dt="2018-12-16T00:58:23.308" v="10" actId="26606"/>
          <ac:spMkLst>
            <pc:docMk/>
            <pc:sldMk cId="0" sldId="270"/>
            <ac:spMk id="11284" creationId="{7984928E-D694-4849-BBAD-D7C7DC405478}"/>
          </ac:spMkLst>
        </pc:spChg>
        <pc:spChg chg="add">
          <ac:chgData name="Kushba Begum (1713328)" userId="81bb1acf-e4d3-4c07-9453-2c1ae8a1c5b8" providerId="ADAL" clId="{EE649962-AE1A-4212-829A-176CEEC7A2D6}" dt="2018-12-16T00:58:23.308" v="10" actId="26606"/>
          <ac:spMkLst>
            <pc:docMk/>
            <pc:sldMk cId="0" sldId="270"/>
            <ac:spMk id="11285" creationId="{A24A153C-9BEC-46E7-9AA4-DFC65A2B1A87}"/>
          </ac:spMkLst>
        </pc:spChg>
        <pc:spChg chg="add mod">
          <ac:chgData name="Kushba Begum (1713328)" userId="81bb1acf-e4d3-4c07-9453-2c1ae8a1c5b8" providerId="ADAL" clId="{EE649962-AE1A-4212-829A-176CEEC7A2D6}" dt="2018-12-16T00:59:40.270" v="16" actId="255"/>
          <ac:spMkLst>
            <pc:docMk/>
            <pc:sldMk cId="0" sldId="270"/>
            <ac:spMk id="11286" creationId="{1F13D5BA-BE65-43BD-92F7-A0E576D12422}"/>
          </ac:spMkLst>
        </pc:spChg>
        <pc:graphicFrameChg chg="add del">
          <ac:chgData name="Kushba Begum (1713328)" userId="81bb1acf-e4d3-4c07-9453-2c1ae8a1c5b8" providerId="ADAL" clId="{EE649962-AE1A-4212-829A-176CEEC7A2D6}" dt="2018-12-16T00:58:14.474" v="5" actId="26606"/>
          <ac:graphicFrameMkLst>
            <pc:docMk/>
            <pc:sldMk cId="0" sldId="270"/>
            <ac:graphicFrameMk id="11269" creationId="{552A8687-4524-40CB-ADD6-CEDB7649A6BC}"/>
          </ac:graphicFrameMkLst>
        </pc:graphicFrameChg>
        <pc:cxnChg chg="add del">
          <ac:chgData name="Kushba Begum (1713328)" userId="81bb1acf-e4d3-4c07-9453-2c1ae8a1c5b8" providerId="ADAL" clId="{EE649962-AE1A-4212-829A-176CEEC7A2D6}" dt="2018-12-16T00:58:10.181" v="3" actId="26606"/>
          <ac:cxnSpMkLst>
            <pc:docMk/>
            <pc:sldMk cId="0" sldId="270"/>
            <ac:cxnSpMk id="78" creationId="{99237721-19CF-41B1-AA0A-E1E1A8282D52}"/>
          </ac:cxnSpMkLst>
        </pc:cxnChg>
        <pc:cxnChg chg="add del">
          <ac:chgData name="Kushba Begum (1713328)" userId="81bb1acf-e4d3-4c07-9453-2c1ae8a1c5b8" providerId="ADAL" clId="{EE649962-AE1A-4212-829A-176CEEC7A2D6}" dt="2018-12-16T00:58:14.474" v="5" actId="26606"/>
          <ac:cxnSpMkLst>
            <pc:docMk/>
            <pc:sldMk cId="0" sldId="270"/>
            <ac:cxnSpMk id="11271" creationId="{5C45FA27-EB18-4E04-8C96-68F7A0BC1DD9}"/>
          </ac:cxnSpMkLst>
        </pc:cxnChg>
        <pc:cxnChg chg="add del">
          <ac:chgData name="Kushba Begum (1713328)" userId="81bb1acf-e4d3-4c07-9453-2c1ae8a1c5b8" providerId="ADAL" clId="{EE649962-AE1A-4212-829A-176CEEC7A2D6}" dt="2018-12-16T00:58:16.597" v="7" actId="26606"/>
          <ac:cxnSpMkLst>
            <pc:docMk/>
            <pc:sldMk cId="0" sldId="270"/>
            <ac:cxnSpMk id="11276" creationId="{99237721-19CF-41B1-AA0A-E1E1A8282D52}"/>
          </ac:cxnSpMkLst>
        </pc:cxnChg>
        <pc:cxnChg chg="add del">
          <ac:chgData name="Kushba Begum (1713328)" userId="81bb1acf-e4d3-4c07-9453-2c1ae8a1c5b8" providerId="ADAL" clId="{EE649962-AE1A-4212-829A-176CEEC7A2D6}" dt="2018-12-16T00:58:23.261" v="9" actId="26606"/>
          <ac:cxnSpMkLst>
            <pc:docMk/>
            <pc:sldMk cId="0" sldId="270"/>
            <ac:cxnSpMk id="11280" creationId="{610B2B88-1A1B-486B-9366-918FE2E71D41}"/>
          </ac:cxnSpMkLst>
        </pc:cxnChg>
        <pc:cxnChg chg="add">
          <ac:chgData name="Kushba Begum (1713328)" userId="81bb1acf-e4d3-4c07-9453-2c1ae8a1c5b8" providerId="ADAL" clId="{EE649962-AE1A-4212-829A-176CEEC7A2D6}" dt="2018-12-16T00:58:23.308" v="10" actId="26606"/>
          <ac:cxnSpMkLst>
            <pc:docMk/>
            <pc:sldMk cId="0" sldId="270"/>
            <ac:cxnSpMk id="11287" creationId="{99237721-19CF-41B1-AA0A-E1E1A8282D52}"/>
          </ac:cxnSpMkLst>
        </pc:cxnChg>
      </pc:sldChg>
      <pc:sldChg chg="addSp modSp mod setBg setClrOvrMap">
        <pc:chgData name="Kushba Begum (1713328)" userId="81bb1acf-e4d3-4c07-9453-2c1ae8a1c5b8" providerId="ADAL" clId="{EE649962-AE1A-4212-829A-176CEEC7A2D6}" dt="2018-12-16T01:00:24.401" v="19" actId="26606"/>
        <pc:sldMkLst>
          <pc:docMk/>
          <pc:sldMk cId="0" sldId="275"/>
        </pc:sldMkLst>
        <pc:spChg chg="mod">
          <ac:chgData name="Kushba Begum (1713328)" userId="81bb1acf-e4d3-4c07-9453-2c1ae8a1c5b8" providerId="ADAL" clId="{EE649962-AE1A-4212-829A-176CEEC7A2D6}" dt="2018-12-16T01:00:24.401" v="19" actId="26606"/>
          <ac:spMkLst>
            <pc:docMk/>
            <pc:sldMk cId="0" sldId="275"/>
            <ac:spMk id="4" creationId="{078BCAEB-68DE-4D74-8D04-D349E38F2CB2}"/>
          </ac:spMkLst>
        </pc:spChg>
        <pc:spChg chg="add">
          <ac:chgData name="Kushba Begum (1713328)" userId="81bb1acf-e4d3-4c07-9453-2c1ae8a1c5b8" providerId="ADAL" clId="{EE649962-AE1A-4212-829A-176CEEC7A2D6}" dt="2018-12-16T01:00:24.401" v="19" actId="26606"/>
          <ac:spMkLst>
            <pc:docMk/>
            <pc:sldMk cId="0" sldId="275"/>
            <ac:spMk id="72" creationId="{A10C41F2-1746-4431-9B52-B9F147A896B8}"/>
          </ac:spMkLst>
        </pc:spChg>
        <pc:spChg chg="add">
          <ac:chgData name="Kushba Begum (1713328)" userId="81bb1acf-e4d3-4c07-9453-2c1ae8a1c5b8" providerId="ADAL" clId="{EE649962-AE1A-4212-829A-176CEEC7A2D6}" dt="2018-12-16T01:00:24.401" v="19" actId="26606"/>
          <ac:spMkLst>
            <pc:docMk/>
            <pc:sldMk cId="0" sldId="275"/>
            <ac:spMk id="74" creationId="{7984928E-D694-4849-BBAD-D7C7DC405478}"/>
          </ac:spMkLst>
        </pc:spChg>
        <pc:spChg chg="add">
          <ac:chgData name="Kushba Begum (1713328)" userId="81bb1acf-e4d3-4c07-9453-2c1ae8a1c5b8" providerId="ADAL" clId="{EE649962-AE1A-4212-829A-176CEEC7A2D6}" dt="2018-12-16T01:00:24.401" v="19" actId="26606"/>
          <ac:spMkLst>
            <pc:docMk/>
            <pc:sldMk cId="0" sldId="275"/>
            <ac:spMk id="76" creationId="{A24A153C-9BEC-46E7-9AA4-DFC65A2B1A87}"/>
          </ac:spMkLst>
        </pc:spChg>
        <pc:spChg chg="mod">
          <ac:chgData name="Kushba Begum (1713328)" userId="81bb1acf-e4d3-4c07-9453-2c1ae8a1c5b8" providerId="ADAL" clId="{EE649962-AE1A-4212-829A-176CEEC7A2D6}" dt="2018-12-16T01:00:24.401" v="19" actId="26606"/>
          <ac:spMkLst>
            <pc:docMk/>
            <pc:sldMk cId="0" sldId="275"/>
            <ac:spMk id="17410" creationId="{3C57A816-DA6E-43EA-9333-A1758492926D}"/>
          </ac:spMkLst>
        </pc:spChg>
        <pc:spChg chg="mod">
          <ac:chgData name="Kushba Begum (1713328)" userId="81bb1acf-e4d3-4c07-9453-2c1ae8a1c5b8" providerId="ADAL" clId="{EE649962-AE1A-4212-829A-176CEEC7A2D6}" dt="2018-12-16T01:00:24.401" v="19" actId="26606"/>
          <ac:spMkLst>
            <pc:docMk/>
            <pc:sldMk cId="0" sldId="275"/>
            <ac:spMk id="17411" creationId="{9E1F64A2-8FE9-40E9-A1FF-3BF77DA7C995}"/>
          </ac:spMkLst>
        </pc:spChg>
        <pc:cxnChg chg="add">
          <ac:chgData name="Kushba Begum (1713328)" userId="81bb1acf-e4d3-4c07-9453-2c1ae8a1c5b8" providerId="ADAL" clId="{EE649962-AE1A-4212-829A-176CEEC7A2D6}" dt="2018-12-16T01:00:24.401" v="19" actId="26606"/>
          <ac:cxnSpMkLst>
            <pc:docMk/>
            <pc:sldMk cId="0" sldId="275"/>
            <ac:cxnSpMk id="78" creationId="{99237721-19CF-41B1-AA0A-E1E1A8282D52}"/>
          </ac:cxnSpMkLst>
        </pc:cxnChg>
      </pc:sldChg>
      <pc:sldChg chg="addSp delSp modSp">
        <pc:chgData name="Kushba Begum (1713328)" userId="81bb1acf-e4d3-4c07-9453-2c1ae8a1c5b8" providerId="ADAL" clId="{EE649962-AE1A-4212-829A-176CEEC7A2D6}" dt="2018-12-16T01:28:59.809" v="206" actId="478"/>
        <pc:sldMkLst>
          <pc:docMk/>
          <pc:sldMk cId="0" sldId="286"/>
        </pc:sldMkLst>
        <pc:spChg chg="add del mod">
          <ac:chgData name="Kushba Begum (1713328)" userId="81bb1acf-e4d3-4c07-9453-2c1ae8a1c5b8" providerId="ADAL" clId="{EE649962-AE1A-4212-829A-176CEEC7A2D6}" dt="2018-12-16T01:28:35.298" v="204" actId="478"/>
          <ac:spMkLst>
            <pc:docMk/>
            <pc:sldMk cId="0" sldId="286"/>
            <ac:spMk id="2" creationId="{5F650FF1-6881-4607-889F-6380FD260C77}"/>
          </ac:spMkLst>
        </pc:spChg>
        <pc:spChg chg="add del mod">
          <ac:chgData name="Kushba Begum (1713328)" userId="81bb1acf-e4d3-4c07-9453-2c1ae8a1c5b8" providerId="ADAL" clId="{EE649962-AE1A-4212-829A-176CEEC7A2D6}" dt="2018-12-16T01:08:18.349" v="98"/>
          <ac:spMkLst>
            <pc:docMk/>
            <pc:sldMk cId="0" sldId="286"/>
            <ac:spMk id="5" creationId="{11A002EA-A1EA-4E23-AC5C-E51BC9F50B33}"/>
          </ac:spMkLst>
        </pc:spChg>
        <pc:spChg chg="add del mod">
          <ac:chgData name="Kushba Begum (1713328)" userId="81bb1acf-e4d3-4c07-9453-2c1ae8a1c5b8" providerId="ADAL" clId="{EE649962-AE1A-4212-829A-176CEEC7A2D6}" dt="2018-12-16T01:28:59.809" v="206" actId="478"/>
          <ac:spMkLst>
            <pc:docMk/>
            <pc:sldMk cId="0" sldId="286"/>
            <ac:spMk id="5" creationId="{FC9CC7F9-C89E-4D98-96BB-40F0332454D4}"/>
          </ac:spMkLst>
        </pc:spChg>
        <pc:spChg chg="add del mod">
          <ac:chgData name="Kushba Begum (1713328)" userId="81bb1acf-e4d3-4c07-9453-2c1ae8a1c5b8" providerId="ADAL" clId="{EE649962-AE1A-4212-829A-176CEEC7A2D6}" dt="2018-12-16T01:08:18.354" v="100"/>
          <ac:spMkLst>
            <pc:docMk/>
            <pc:sldMk cId="0" sldId="286"/>
            <ac:spMk id="8" creationId="{F6C8F6A1-97C0-489F-9AA5-B5858541EBDC}"/>
          </ac:spMkLst>
        </pc:spChg>
        <pc:spChg chg="add del mod">
          <ac:chgData name="Kushba Begum (1713328)" userId="81bb1acf-e4d3-4c07-9453-2c1ae8a1c5b8" providerId="ADAL" clId="{EE649962-AE1A-4212-829A-176CEEC7A2D6}" dt="2018-12-16T01:13:08.568" v="123" actId="478"/>
          <ac:spMkLst>
            <pc:docMk/>
            <pc:sldMk cId="0" sldId="286"/>
            <ac:spMk id="11" creationId="{F4F2C7C7-5CBE-4F83-8EE3-9A48110E3B2E}"/>
          </ac:spMkLst>
        </pc:spChg>
        <pc:spChg chg="add del mod">
          <ac:chgData name="Kushba Begum (1713328)" userId="81bb1acf-e4d3-4c07-9453-2c1ae8a1c5b8" providerId="ADAL" clId="{EE649962-AE1A-4212-829A-176CEEC7A2D6}" dt="2018-12-16T01:13:08.568" v="123" actId="478"/>
          <ac:spMkLst>
            <pc:docMk/>
            <pc:sldMk cId="0" sldId="286"/>
            <ac:spMk id="14" creationId="{1D9F9EAB-9EB8-403E-B498-FAB3C5DB9606}"/>
          </ac:spMkLst>
        </pc:spChg>
        <pc:spChg chg="add mod">
          <ac:chgData name="Kushba Begum (1713328)" userId="81bb1acf-e4d3-4c07-9453-2c1ae8a1c5b8" providerId="ADAL" clId="{EE649962-AE1A-4212-829A-176CEEC7A2D6}" dt="2018-12-16T01:25:46.881" v="182" actId="3064"/>
          <ac:spMkLst>
            <pc:docMk/>
            <pc:sldMk cId="0" sldId="286"/>
            <ac:spMk id="15" creationId="{10BA8D6C-CE23-4C48-93BF-4E0B12684C5B}"/>
          </ac:spMkLst>
        </pc:spChg>
        <pc:spChg chg="add del mod">
          <ac:chgData name="Kushba Begum (1713328)" userId="81bb1acf-e4d3-4c07-9453-2c1ae8a1c5b8" providerId="ADAL" clId="{EE649962-AE1A-4212-829A-176CEEC7A2D6}" dt="2018-12-16T01:18:20.805" v="161" actId="478"/>
          <ac:spMkLst>
            <pc:docMk/>
            <pc:sldMk cId="0" sldId="286"/>
            <ac:spMk id="16" creationId="{C0F4E81C-2843-45C7-8B80-25AE8A1D922B}"/>
          </ac:spMkLst>
        </pc:spChg>
        <pc:spChg chg="mod">
          <ac:chgData name="Kushba Begum (1713328)" userId="81bb1acf-e4d3-4c07-9453-2c1ae8a1c5b8" providerId="ADAL" clId="{EE649962-AE1A-4212-829A-176CEEC7A2D6}" dt="2018-12-16T01:15:41.479" v="146" actId="1076"/>
          <ac:spMkLst>
            <pc:docMk/>
            <pc:sldMk cId="0" sldId="286"/>
            <ac:spMk id="6146" creationId="{8DA32E8A-5DB2-4AA4-AA5A-9D6420CF51C9}"/>
          </ac:spMkLst>
        </pc:spChg>
        <pc:picChg chg="add mod">
          <ac:chgData name="Kushba Begum (1713328)" userId="81bb1acf-e4d3-4c07-9453-2c1ae8a1c5b8" providerId="ADAL" clId="{EE649962-AE1A-4212-829A-176CEEC7A2D6}" dt="2018-12-16T01:08:09.063" v="94" actId="1076"/>
          <ac:picMkLst>
            <pc:docMk/>
            <pc:sldMk cId="0" sldId="286"/>
            <ac:picMk id="3" creationId="{08AB4F8F-F02E-419A-AE4D-921C245377F1}"/>
          </ac:picMkLst>
        </pc:picChg>
        <pc:picChg chg="add mod">
          <ac:chgData name="Kushba Begum (1713328)" userId="81bb1acf-e4d3-4c07-9453-2c1ae8a1c5b8" providerId="ADAL" clId="{EE649962-AE1A-4212-829A-176CEEC7A2D6}" dt="2018-12-16T01:16:39.224" v="152" actId="1076"/>
          <ac:picMkLst>
            <pc:docMk/>
            <pc:sldMk cId="0" sldId="286"/>
            <ac:picMk id="7" creationId="{8C790555-7029-4520-BD66-3EB7050E1DD1}"/>
          </ac:picMkLst>
        </pc:picChg>
        <pc:picChg chg="add del mod">
          <ac:chgData name="Kushba Begum (1713328)" userId="81bb1acf-e4d3-4c07-9453-2c1ae8a1c5b8" providerId="ADAL" clId="{EE649962-AE1A-4212-829A-176CEEC7A2D6}" dt="2018-12-16T01:13:08.568" v="123" actId="478"/>
          <ac:picMkLst>
            <pc:docMk/>
            <pc:sldMk cId="0" sldId="286"/>
            <ac:picMk id="10" creationId="{CE46113F-B6D4-4D24-8F49-360FB9B81E7F}"/>
          </ac:picMkLst>
        </pc:picChg>
        <pc:picChg chg="add del mod">
          <ac:chgData name="Kushba Begum (1713328)" userId="81bb1acf-e4d3-4c07-9453-2c1ae8a1c5b8" providerId="ADAL" clId="{EE649962-AE1A-4212-829A-176CEEC7A2D6}" dt="2018-12-16T01:13:08.568" v="123" actId="478"/>
          <ac:picMkLst>
            <pc:docMk/>
            <pc:sldMk cId="0" sldId="286"/>
            <ac:picMk id="13" creationId="{7BBF5365-90EA-482A-B65A-DE8644227295}"/>
          </ac:picMkLst>
        </pc:picChg>
      </pc:sldChg>
      <pc:sldChg chg="addSp modSp mod setBg setClrOvrMap">
        <pc:chgData name="Kushba Begum (1713328)" userId="81bb1acf-e4d3-4c07-9453-2c1ae8a1c5b8" providerId="ADAL" clId="{EE649962-AE1A-4212-829A-176CEEC7A2D6}" dt="2018-12-16T01:00:37.959" v="20" actId="26606"/>
        <pc:sldMkLst>
          <pc:docMk/>
          <pc:sldMk cId="0" sldId="291"/>
        </pc:sldMkLst>
        <pc:spChg chg="mod">
          <ac:chgData name="Kushba Begum (1713328)" userId="81bb1acf-e4d3-4c07-9453-2c1ae8a1c5b8" providerId="ADAL" clId="{EE649962-AE1A-4212-829A-176CEEC7A2D6}" dt="2018-12-16T01:00:37.959" v="20" actId="26606"/>
          <ac:spMkLst>
            <pc:docMk/>
            <pc:sldMk cId="0" sldId="291"/>
            <ac:spMk id="4" creationId="{D02F28F6-2D3B-4D25-8B99-DDE2C4B5A12E}"/>
          </ac:spMkLst>
        </pc:spChg>
        <pc:spChg chg="add">
          <ac:chgData name="Kushba Begum (1713328)" userId="81bb1acf-e4d3-4c07-9453-2c1ae8a1c5b8" providerId="ADAL" clId="{EE649962-AE1A-4212-829A-176CEEC7A2D6}" dt="2018-12-16T01:00:37.959" v="20" actId="26606"/>
          <ac:spMkLst>
            <pc:docMk/>
            <pc:sldMk cId="0" sldId="291"/>
            <ac:spMk id="72" creationId="{A10C41F2-1746-4431-9B52-B9F147A896B8}"/>
          </ac:spMkLst>
        </pc:spChg>
        <pc:spChg chg="add">
          <ac:chgData name="Kushba Begum (1713328)" userId="81bb1acf-e4d3-4c07-9453-2c1ae8a1c5b8" providerId="ADAL" clId="{EE649962-AE1A-4212-829A-176CEEC7A2D6}" dt="2018-12-16T01:00:37.959" v="20" actId="26606"/>
          <ac:spMkLst>
            <pc:docMk/>
            <pc:sldMk cId="0" sldId="291"/>
            <ac:spMk id="74" creationId="{7984928E-D694-4849-BBAD-D7C7DC405478}"/>
          </ac:spMkLst>
        </pc:spChg>
        <pc:spChg chg="add">
          <ac:chgData name="Kushba Begum (1713328)" userId="81bb1acf-e4d3-4c07-9453-2c1ae8a1c5b8" providerId="ADAL" clId="{EE649962-AE1A-4212-829A-176CEEC7A2D6}" dt="2018-12-16T01:00:37.959" v="20" actId="26606"/>
          <ac:spMkLst>
            <pc:docMk/>
            <pc:sldMk cId="0" sldId="291"/>
            <ac:spMk id="76" creationId="{A24A153C-9BEC-46E7-9AA4-DFC65A2B1A87}"/>
          </ac:spMkLst>
        </pc:spChg>
        <pc:spChg chg="mod">
          <ac:chgData name="Kushba Begum (1713328)" userId="81bb1acf-e4d3-4c07-9453-2c1ae8a1c5b8" providerId="ADAL" clId="{EE649962-AE1A-4212-829A-176CEEC7A2D6}" dt="2018-12-16T01:00:37.959" v="20" actId="26606"/>
          <ac:spMkLst>
            <pc:docMk/>
            <pc:sldMk cId="0" sldId="291"/>
            <ac:spMk id="19458" creationId="{15C42E2D-C1F0-4C0B-A4BF-EE3447089A43}"/>
          </ac:spMkLst>
        </pc:spChg>
        <pc:spChg chg="mod">
          <ac:chgData name="Kushba Begum (1713328)" userId="81bb1acf-e4d3-4c07-9453-2c1ae8a1c5b8" providerId="ADAL" clId="{EE649962-AE1A-4212-829A-176CEEC7A2D6}" dt="2018-12-16T01:00:37.959" v="20" actId="26606"/>
          <ac:spMkLst>
            <pc:docMk/>
            <pc:sldMk cId="0" sldId="291"/>
            <ac:spMk id="19459" creationId="{E3FD7B8E-BE25-4323-8F07-91361516B2E4}"/>
          </ac:spMkLst>
        </pc:spChg>
        <pc:cxnChg chg="add">
          <ac:chgData name="Kushba Begum (1713328)" userId="81bb1acf-e4d3-4c07-9453-2c1ae8a1c5b8" providerId="ADAL" clId="{EE649962-AE1A-4212-829A-176CEEC7A2D6}" dt="2018-12-16T01:00:37.959" v="20" actId="26606"/>
          <ac:cxnSpMkLst>
            <pc:docMk/>
            <pc:sldMk cId="0" sldId="291"/>
            <ac:cxnSpMk id="78" creationId="{99237721-19CF-41B1-AA0A-E1E1A8282D52}"/>
          </ac:cxnSpMkLst>
        </pc:cxnChg>
      </pc:sldChg>
      <pc:sldChg chg="addSp modSp mod setBg setClrOvrMap">
        <pc:chgData name="Kushba Begum (1713328)" userId="81bb1acf-e4d3-4c07-9453-2c1ae8a1c5b8" providerId="ADAL" clId="{EE649962-AE1A-4212-829A-176CEEC7A2D6}" dt="2018-12-16T01:00:11.835" v="18" actId="26606"/>
        <pc:sldMkLst>
          <pc:docMk/>
          <pc:sldMk cId="0" sldId="292"/>
        </pc:sldMkLst>
        <pc:spChg chg="mod">
          <ac:chgData name="Kushba Begum (1713328)" userId="81bb1acf-e4d3-4c07-9453-2c1ae8a1c5b8" providerId="ADAL" clId="{EE649962-AE1A-4212-829A-176CEEC7A2D6}" dt="2018-12-16T01:00:11.835" v="18" actId="26606"/>
          <ac:spMkLst>
            <pc:docMk/>
            <pc:sldMk cId="0" sldId="292"/>
            <ac:spMk id="4" creationId="{3E30710B-D668-49A2-B235-5692980AAD4B}"/>
          </ac:spMkLst>
        </pc:spChg>
        <pc:spChg chg="add">
          <ac:chgData name="Kushba Begum (1713328)" userId="81bb1acf-e4d3-4c07-9453-2c1ae8a1c5b8" providerId="ADAL" clId="{EE649962-AE1A-4212-829A-176CEEC7A2D6}" dt="2018-12-16T01:00:11.835" v="18" actId="26606"/>
          <ac:spMkLst>
            <pc:docMk/>
            <pc:sldMk cId="0" sldId="292"/>
            <ac:spMk id="73" creationId="{A10C41F2-1746-4431-9B52-B9F147A896B8}"/>
          </ac:spMkLst>
        </pc:spChg>
        <pc:spChg chg="add">
          <ac:chgData name="Kushba Begum (1713328)" userId="81bb1acf-e4d3-4c07-9453-2c1ae8a1c5b8" providerId="ADAL" clId="{EE649962-AE1A-4212-829A-176CEEC7A2D6}" dt="2018-12-16T01:00:11.835" v="18" actId="26606"/>
          <ac:spMkLst>
            <pc:docMk/>
            <pc:sldMk cId="0" sldId="292"/>
            <ac:spMk id="75" creationId="{7984928E-D694-4849-BBAD-D7C7DC405478}"/>
          </ac:spMkLst>
        </pc:spChg>
        <pc:spChg chg="add">
          <ac:chgData name="Kushba Begum (1713328)" userId="81bb1acf-e4d3-4c07-9453-2c1ae8a1c5b8" providerId="ADAL" clId="{EE649962-AE1A-4212-829A-176CEEC7A2D6}" dt="2018-12-16T01:00:11.835" v="18" actId="26606"/>
          <ac:spMkLst>
            <pc:docMk/>
            <pc:sldMk cId="0" sldId="292"/>
            <ac:spMk id="77" creationId="{A24A153C-9BEC-46E7-9AA4-DFC65A2B1A87}"/>
          </ac:spMkLst>
        </pc:spChg>
        <pc:spChg chg="mod">
          <ac:chgData name="Kushba Begum (1713328)" userId="81bb1acf-e4d3-4c07-9453-2c1ae8a1c5b8" providerId="ADAL" clId="{EE649962-AE1A-4212-829A-176CEEC7A2D6}" dt="2018-12-16T01:00:11.835" v="18" actId="26606"/>
          <ac:spMkLst>
            <pc:docMk/>
            <pc:sldMk cId="0" sldId="292"/>
            <ac:spMk id="15362" creationId="{55850F8A-0C27-4FF0-93E6-D6A42889774F}"/>
          </ac:spMkLst>
        </pc:spChg>
        <pc:spChg chg="mod">
          <ac:chgData name="Kushba Begum (1713328)" userId="81bb1acf-e4d3-4c07-9453-2c1ae8a1c5b8" providerId="ADAL" clId="{EE649962-AE1A-4212-829A-176CEEC7A2D6}" dt="2018-12-16T01:00:11.835" v="18" actId="26606"/>
          <ac:spMkLst>
            <pc:docMk/>
            <pc:sldMk cId="0" sldId="292"/>
            <ac:spMk id="15364" creationId="{697E1E42-6EAA-41D3-AED1-68C8CA68EFAB}"/>
          </ac:spMkLst>
        </pc:spChg>
        <pc:cxnChg chg="add">
          <ac:chgData name="Kushba Begum (1713328)" userId="81bb1acf-e4d3-4c07-9453-2c1ae8a1c5b8" providerId="ADAL" clId="{EE649962-AE1A-4212-829A-176CEEC7A2D6}" dt="2018-12-16T01:00:11.835" v="18" actId="26606"/>
          <ac:cxnSpMkLst>
            <pc:docMk/>
            <pc:sldMk cId="0" sldId="292"/>
            <ac:cxnSpMk id="79" creationId="{99237721-19CF-41B1-AA0A-E1E1A8282D52}"/>
          </ac:cxnSpMkLst>
        </pc:cxnChg>
      </pc:sldChg>
    </pc:docChg>
  </pc:docChgLst>
  <pc:docChgLst>
    <pc:chgData name="Amina Begum (1711698)" userId="S::1711698@student.uwtsd.ac.uk::ce5b4d2f-855b-42e1-b463-ac0279140169" providerId="AD" clId="Web-{6A9E7BAB-6293-4A9B-99DB-F2AE8032EFF6}"/>
    <pc:docChg chg="modSld">
      <pc:chgData name="Amina Begum (1711698)" userId="S::1711698@student.uwtsd.ac.uk::ce5b4d2f-855b-42e1-b463-ac0279140169" providerId="AD" clId="Web-{6A9E7BAB-6293-4A9B-99DB-F2AE8032EFF6}" dt="2018-12-19T09:36:40.190" v="1" actId="1076"/>
      <pc:docMkLst>
        <pc:docMk/>
      </pc:docMkLst>
      <pc:sldChg chg="modSp">
        <pc:chgData name="Amina Begum (1711698)" userId="S::1711698@student.uwtsd.ac.uk::ce5b4d2f-855b-42e1-b463-ac0279140169" providerId="AD" clId="Web-{6A9E7BAB-6293-4A9B-99DB-F2AE8032EFF6}" dt="2018-12-19T09:36:40.190" v="1" actId="1076"/>
        <pc:sldMkLst>
          <pc:docMk/>
          <pc:sldMk cId="0" sldId="258"/>
        </pc:sldMkLst>
        <pc:spChg chg="mod">
          <ac:chgData name="Amina Begum (1711698)" userId="S::1711698@student.uwtsd.ac.uk::ce5b4d2f-855b-42e1-b463-ac0279140169" providerId="AD" clId="Web-{6A9E7BAB-6293-4A9B-99DB-F2AE8032EFF6}" dt="2018-12-19T09:36:40.190" v="1" actId="1076"/>
          <ac:spMkLst>
            <pc:docMk/>
            <pc:sldMk cId="0" sldId="258"/>
            <ac:spMk id="9218" creationId="{2B32E6CC-AB03-45BB-AA5B-6AB4CCD76CB2}"/>
          </ac:spMkLst>
        </pc:spChg>
        <pc:spChg chg="mod">
          <ac:chgData name="Amina Begum (1711698)" userId="S::1711698@student.uwtsd.ac.uk::ce5b4d2f-855b-42e1-b463-ac0279140169" providerId="AD" clId="Web-{6A9E7BAB-6293-4A9B-99DB-F2AE8032EFF6}" dt="2018-12-19T09:35:31.456" v="0" actId="1076"/>
          <ac:spMkLst>
            <pc:docMk/>
            <pc:sldMk cId="0" sldId="258"/>
            <ac:spMk id="9219" creationId="{EDD6FDD8-03F3-4F96-9979-762D8609EA45}"/>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19-01-07T14:31:21.962" idx="1">
    <p:pos x="10" y="10"/>
    <p:text/>
    <p:extLst>
      <p:ext uri="{C676402C-5697-4E1C-873F-D02D1690AC5C}">
        <p15:threadingInfo xmlns:p15="http://schemas.microsoft.com/office/powerpoint/2012/main" timeZoneBias="0"/>
      </p:ext>
    </p:extLst>
  </p:cm>
</p:cmLst>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8E15BE-9672-484B-90AA-D10B280655D5}" type="doc">
      <dgm:prSet loTypeId="urn:microsoft.com/office/officeart/2005/8/layout/process2" loCatId="process" qsTypeId="urn:microsoft.com/office/officeart/2005/8/quickstyle/simple3" qsCatId="simple" csTypeId="urn:microsoft.com/office/officeart/2005/8/colors/colorful1" csCatId="colorful" phldr="1"/>
      <dgm:spPr/>
      <dgm:t>
        <a:bodyPr/>
        <a:lstStyle/>
        <a:p>
          <a:endParaRPr lang="en-US"/>
        </a:p>
      </dgm:t>
    </dgm:pt>
    <dgm:pt modelId="{FD46E4A7-6E9E-4F7F-9C77-4963C7E31280}">
      <dgm:prSet/>
      <dgm:spPr/>
      <dgm:t>
        <a:bodyPr/>
        <a:lstStyle/>
        <a:p>
          <a:r>
            <a:rPr lang="en-GB" dirty="0">
              <a:latin typeface="Algerian" panose="04020705040A02060702" pitchFamily="82" charset="0"/>
            </a:rPr>
            <a:t>Title: KAAZ tech</a:t>
          </a:r>
          <a:r>
            <a:rPr lang="en-GB" dirty="0"/>
            <a:t> “</a:t>
          </a:r>
          <a:r>
            <a:rPr lang="en-GB" b="1" i="1" dirty="0"/>
            <a:t>all your digital needs under 1 roof</a:t>
          </a:r>
          <a:r>
            <a:rPr lang="en-GB" dirty="0"/>
            <a:t>”</a:t>
          </a:r>
          <a:endParaRPr lang="en-US" dirty="0"/>
        </a:p>
      </dgm:t>
    </dgm:pt>
    <dgm:pt modelId="{061C321A-107E-43EF-AE69-FB0AC8528D9C}" type="parTrans" cxnId="{A82E79B3-341B-4BD3-BCD8-B4D776D4CC62}">
      <dgm:prSet/>
      <dgm:spPr/>
      <dgm:t>
        <a:bodyPr/>
        <a:lstStyle/>
        <a:p>
          <a:endParaRPr lang="en-US"/>
        </a:p>
      </dgm:t>
    </dgm:pt>
    <dgm:pt modelId="{0378090B-B8E3-4845-872B-B37F4E6004AC}" type="sibTrans" cxnId="{A82E79B3-341B-4BD3-BCD8-B4D776D4CC62}">
      <dgm:prSet/>
      <dgm:spPr/>
      <dgm:t>
        <a:bodyPr/>
        <a:lstStyle/>
        <a:p>
          <a:endParaRPr lang="en-US"/>
        </a:p>
      </dgm:t>
    </dgm:pt>
    <dgm:pt modelId="{EBDA951A-24A9-48EE-B7F6-05B44B1AC643}">
      <dgm:prSet/>
      <dgm:spPr/>
      <dgm:t>
        <a:bodyPr/>
        <a:lstStyle/>
        <a:p>
          <a:r>
            <a:rPr lang="en-GB"/>
            <a:t>Kushba Begum: 1713328</a:t>
          </a:r>
          <a:endParaRPr lang="en-US"/>
        </a:p>
      </dgm:t>
    </dgm:pt>
    <dgm:pt modelId="{0255BF0C-BFD6-4E76-BA0E-C7F12FFCC57C}" type="parTrans" cxnId="{A1D067B2-1456-4747-9114-AA1DC7C63082}">
      <dgm:prSet/>
      <dgm:spPr/>
      <dgm:t>
        <a:bodyPr/>
        <a:lstStyle/>
        <a:p>
          <a:endParaRPr lang="en-US"/>
        </a:p>
      </dgm:t>
    </dgm:pt>
    <dgm:pt modelId="{281532EA-4EDF-490C-A162-85AEC58E17C9}" type="sibTrans" cxnId="{A1D067B2-1456-4747-9114-AA1DC7C63082}">
      <dgm:prSet/>
      <dgm:spPr/>
      <dgm:t>
        <a:bodyPr/>
        <a:lstStyle/>
        <a:p>
          <a:endParaRPr lang="en-US"/>
        </a:p>
      </dgm:t>
    </dgm:pt>
    <dgm:pt modelId="{B906AAD7-5832-4E10-A9F9-0CF957885896}">
      <dgm:prSet/>
      <dgm:spPr/>
      <dgm:t>
        <a:bodyPr/>
        <a:lstStyle/>
        <a:p>
          <a:r>
            <a:rPr lang="en-GB"/>
            <a:t>Amina Begum: 1711698</a:t>
          </a:r>
          <a:endParaRPr lang="en-US"/>
        </a:p>
      </dgm:t>
    </dgm:pt>
    <dgm:pt modelId="{0A4660F8-0994-435B-95DF-8A14E48C7EC6}" type="parTrans" cxnId="{74731DC1-94C2-4427-8900-6096EDF9ECC0}">
      <dgm:prSet/>
      <dgm:spPr/>
      <dgm:t>
        <a:bodyPr/>
        <a:lstStyle/>
        <a:p>
          <a:endParaRPr lang="en-US"/>
        </a:p>
      </dgm:t>
    </dgm:pt>
    <dgm:pt modelId="{DDDDE8BD-1580-4B50-92CB-7CCD94C22614}" type="sibTrans" cxnId="{74731DC1-94C2-4427-8900-6096EDF9ECC0}">
      <dgm:prSet/>
      <dgm:spPr/>
      <dgm:t>
        <a:bodyPr/>
        <a:lstStyle/>
        <a:p>
          <a:endParaRPr lang="en-US"/>
        </a:p>
      </dgm:t>
    </dgm:pt>
    <dgm:pt modelId="{67D36EE1-4060-4A10-BD47-C29348ECC299}">
      <dgm:prSet/>
      <dgm:spPr/>
      <dgm:t>
        <a:bodyPr/>
        <a:lstStyle/>
        <a:p>
          <a:r>
            <a:rPr lang="en-GB"/>
            <a:t>Md Al Amin: 1713449</a:t>
          </a:r>
          <a:endParaRPr lang="en-US"/>
        </a:p>
      </dgm:t>
    </dgm:pt>
    <dgm:pt modelId="{30C0D2DD-57C3-4FCF-9EEC-1B28E5D3E881}" type="parTrans" cxnId="{F399DEDB-858D-44D3-8DCB-456BE6C1C9C3}">
      <dgm:prSet/>
      <dgm:spPr/>
      <dgm:t>
        <a:bodyPr/>
        <a:lstStyle/>
        <a:p>
          <a:endParaRPr lang="en-US"/>
        </a:p>
      </dgm:t>
    </dgm:pt>
    <dgm:pt modelId="{37542D59-A13C-46AF-9D49-8AAC0E06C485}" type="sibTrans" cxnId="{F399DEDB-858D-44D3-8DCB-456BE6C1C9C3}">
      <dgm:prSet/>
      <dgm:spPr/>
      <dgm:t>
        <a:bodyPr/>
        <a:lstStyle/>
        <a:p>
          <a:endParaRPr lang="en-US"/>
        </a:p>
      </dgm:t>
    </dgm:pt>
    <dgm:pt modelId="{931D435F-DD01-4980-A2FD-089361D3CE7C}">
      <dgm:prSet/>
      <dgm:spPr/>
      <dgm:t>
        <a:bodyPr/>
        <a:lstStyle/>
        <a:p>
          <a:r>
            <a:rPr lang="en-GB"/>
            <a:t>Zahed Ahmed: 1714926</a:t>
          </a:r>
          <a:endParaRPr lang="en-US"/>
        </a:p>
      </dgm:t>
    </dgm:pt>
    <dgm:pt modelId="{EE5B7172-6953-4E60-AF0F-E0713C56AE20}" type="parTrans" cxnId="{62EC48CF-F76D-4570-AD6F-FC70103EDEFA}">
      <dgm:prSet/>
      <dgm:spPr/>
      <dgm:t>
        <a:bodyPr/>
        <a:lstStyle/>
        <a:p>
          <a:endParaRPr lang="en-US"/>
        </a:p>
      </dgm:t>
    </dgm:pt>
    <dgm:pt modelId="{8D9A40C0-4E92-4874-A4CE-118F3171DF3C}" type="sibTrans" cxnId="{62EC48CF-F76D-4570-AD6F-FC70103EDEFA}">
      <dgm:prSet/>
      <dgm:spPr/>
      <dgm:t>
        <a:bodyPr/>
        <a:lstStyle/>
        <a:p>
          <a:endParaRPr lang="en-US"/>
        </a:p>
      </dgm:t>
    </dgm:pt>
    <dgm:pt modelId="{33C50705-F74C-43A5-8E4D-97045B14A8F4}">
      <dgm:prSet/>
      <dgm:spPr/>
      <dgm:t>
        <a:bodyPr/>
        <a:lstStyle/>
        <a:p>
          <a:r>
            <a:rPr lang="en-GB"/>
            <a:t>Group:2</a:t>
          </a:r>
          <a:endParaRPr lang="en-US"/>
        </a:p>
      </dgm:t>
    </dgm:pt>
    <dgm:pt modelId="{C0526CCD-F247-4896-9DB5-DF9F6888AC37}" type="parTrans" cxnId="{69F8F79C-D2A8-4873-BC63-E845BE8074D9}">
      <dgm:prSet/>
      <dgm:spPr/>
      <dgm:t>
        <a:bodyPr/>
        <a:lstStyle/>
        <a:p>
          <a:endParaRPr lang="en-US"/>
        </a:p>
      </dgm:t>
    </dgm:pt>
    <dgm:pt modelId="{B6D41856-E73A-4CA6-B432-CF53311A8AB4}" type="sibTrans" cxnId="{69F8F79C-D2A8-4873-BC63-E845BE8074D9}">
      <dgm:prSet/>
      <dgm:spPr/>
      <dgm:t>
        <a:bodyPr/>
        <a:lstStyle/>
        <a:p>
          <a:endParaRPr lang="en-US"/>
        </a:p>
      </dgm:t>
    </dgm:pt>
    <dgm:pt modelId="{6A09F6DB-B0DC-44F1-9858-E49FAF60396F}">
      <dgm:prSet/>
      <dgm:spPr/>
      <dgm:t>
        <a:bodyPr/>
        <a:lstStyle/>
        <a:p>
          <a:r>
            <a:rPr lang="en-GB"/>
            <a:t>Lecturer name: Dr Doreen Aya </a:t>
          </a:r>
          <a:endParaRPr lang="en-US"/>
        </a:p>
      </dgm:t>
    </dgm:pt>
    <dgm:pt modelId="{DDE86A7D-99E2-41C9-A333-863E282F045F}" type="parTrans" cxnId="{0753B27C-9D03-43D8-A1FF-FCC88ED3667A}">
      <dgm:prSet/>
      <dgm:spPr/>
      <dgm:t>
        <a:bodyPr/>
        <a:lstStyle/>
        <a:p>
          <a:endParaRPr lang="en-US"/>
        </a:p>
      </dgm:t>
    </dgm:pt>
    <dgm:pt modelId="{750DD90B-149D-41DA-94D8-31A2E67EB0F4}" type="sibTrans" cxnId="{0753B27C-9D03-43D8-A1FF-FCC88ED3667A}">
      <dgm:prSet/>
      <dgm:spPr/>
      <dgm:t>
        <a:bodyPr/>
        <a:lstStyle/>
        <a:p>
          <a:endParaRPr lang="en-US"/>
        </a:p>
      </dgm:t>
    </dgm:pt>
    <dgm:pt modelId="{B964FA04-168F-41DF-9788-2AB2756686F9}" type="pres">
      <dgm:prSet presAssocID="{AC8E15BE-9672-484B-90AA-D10B280655D5}" presName="linearFlow" presStyleCnt="0">
        <dgm:presLayoutVars>
          <dgm:resizeHandles val="exact"/>
        </dgm:presLayoutVars>
      </dgm:prSet>
      <dgm:spPr/>
    </dgm:pt>
    <dgm:pt modelId="{8DF0D145-471A-455E-8ACE-B952B983FB74}" type="pres">
      <dgm:prSet presAssocID="{FD46E4A7-6E9E-4F7F-9C77-4963C7E31280}" presName="node" presStyleLbl="node1" presStyleIdx="0" presStyleCnt="7" custScaleX="161899">
        <dgm:presLayoutVars>
          <dgm:bulletEnabled val="1"/>
        </dgm:presLayoutVars>
      </dgm:prSet>
      <dgm:spPr/>
    </dgm:pt>
    <dgm:pt modelId="{7DF34D4D-8E94-4522-84DD-121D55AEF78D}" type="pres">
      <dgm:prSet presAssocID="{0378090B-B8E3-4845-872B-B37F4E6004AC}" presName="sibTrans" presStyleLbl="sibTrans2D1" presStyleIdx="0" presStyleCnt="6"/>
      <dgm:spPr/>
    </dgm:pt>
    <dgm:pt modelId="{33D5EF6C-96D7-4F80-83BD-AEF808933EB2}" type="pres">
      <dgm:prSet presAssocID="{0378090B-B8E3-4845-872B-B37F4E6004AC}" presName="connectorText" presStyleLbl="sibTrans2D1" presStyleIdx="0" presStyleCnt="6"/>
      <dgm:spPr/>
    </dgm:pt>
    <dgm:pt modelId="{90C06127-4E71-4AED-B922-47AADE85D65E}" type="pres">
      <dgm:prSet presAssocID="{EBDA951A-24A9-48EE-B7F6-05B44B1AC643}" presName="node" presStyleLbl="node1" presStyleIdx="1" presStyleCnt="7">
        <dgm:presLayoutVars>
          <dgm:bulletEnabled val="1"/>
        </dgm:presLayoutVars>
      </dgm:prSet>
      <dgm:spPr/>
    </dgm:pt>
    <dgm:pt modelId="{89C05B30-575E-4878-887B-A46A0DA75EA8}" type="pres">
      <dgm:prSet presAssocID="{281532EA-4EDF-490C-A162-85AEC58E17C9}" presName="sibTrans" presStyleLbl="sibTrans2D1" presStyleIdx="1" presStyleCnt="6"/>
      <dgm:spPr/>
    </dgm:pt>
    <dgm:pt modelId="{85F5F8F3-04A5-45D4-87D3-387D8D5EC33B}" type="pres">
      <dgm:prSet presAssocID="{281532EA-4EDF-490C-A162-85AEC58E17C9}" presName="connectorText" presStyleLbl="sibTrans2D1" presStyleIdx="1" presStyleCnt="6"/>
      <dgm:spPr/>
    </dgm:pt>
    <dgm:pt modelId="{F4EA2D49-1159-4102-8A18-8FCB375F2EB4}" type="pres">
      <dgm:prSet presAssocID="{B906AAD7-5832-4E10-A9F9-0CF957885896}" presName="node" presStyleLbl="node1" presStyleIdx="2" presStyleCnt="7">
        <dgm:presLayoutVars>
          <dgm:bulletEnabled val="1"/>
        </dgm:presLayoutVars>
      </dgm:prSet>
      <dgm:spPr/>
    </dgm:pt>
    <dgm:pt modelId="{60DE7A37-2835-4339-83D5-C7BA9E83E4B8}" type="pres">
      <dgm:prSet presAssocID="{DDDDE8BD-1580-4B50-92CB-7CCD94C22614}" presName="sibTrans" presStyleLbl="sibTrans2D1" presStyleIdx="2" presStyleCnt="6"/>
      <dgm:spPr/>
    </dgm:pt>
    <dgm:pt modelId="{F3DBC422-E6BE-4766-9B64-8E6771FD9777}" type="pres">
      <dgm:prSet presAssocID="{DDDDE8BD-1580-4B50-92CB-7CCD94C22614}" presName="connectorText" presStyleLbl="sibTrans2D1" presStyleIdx="2" presStyleCnt="6"/>
      <dgm:spPr/>
    </dgm:pt>
    <dgm:pt modelId="{8CFF5013-DBB5-4A63-835B-1D1BA73D07BB}" type="pres">
      <dgm:prSet presAssocID="{67D36EE1-4060-4A10-BD47-C29348ECC299}" presName="node" presStyleLbl="node1" presStyleIdx="3" presStyleCnt="7">
        <dgm:presLayoutVars>
          <dgm:bulletEnabled val="1"/>
        </dgm:presLayoutVars>
      </dgm:prSet>
      <dgm:spPr/>
    </dgm:pt>
    <dgm:pt modelId="{9E706E00-E66E-46DE-810F-F7E0CC82BF1D}" type="pres">
      <dgm:prSet presAssocID="{37542D59-A13C-46AF-9D49-8AAC0E06C485}" presName="sibTrans" presStyleLbl="sibTrans2D1" presStyleIdx="3" presStyleCnt="6"/>
      <dgm:spPr/>
    </dgm:pt>
    <dgm:pt modelId="{FCC31569-8F0E-43A5-8988-B7C05B3D54C5}" type="pres">
      <dgm:prSet presAssocID="{37542D59-A13C-46AF-9D49-8AAC0E06C485}" presName="connectorText" presStyleLbl="sibTrans2D1" presStyleIdx="3" presStyleCnt="6"/>
      <dgm:spPr/>
    </dgm:pt>
    <dgm:pt modelId="{03320AF4-41D1-416D-B2A0-FF3E818BCE90}" type="pres">
      <dgm:prSet presAssocID="{931D435F-DD01-4980-A2FD-089361D3CE7C}" presName="node" presStyleLbl="node1" presStyleIdx="4" presStyleCnt="7">
        <dgm:presLayoutVars>
          <dgm:bulletEnabled val="1"/>
        </dgm:presLayoutVars>
      </dgm:prSet>
      <dgm:spPr/>
    </dgm:pt>
    <dgm:pt modelId="{2E237919-5EBD-4FA7-9CD3-86AFA61CDDAD}" type="pres">
      <dgm:prSet presAssocID="{8D9A40C0-4E92-4874-A4CE-118F3171DF3C}" presName="sibTrans" presStyleLbl="sibTrans2D1" presStyleIdx="4" presStyleCnt="6"/>
      <dgm:spPr/>
    </dgm:pt>
    <dgm:pt modelId="{A6AAEECE-AF4E-4AF2-A177-9E1A4307BE56}" type="pres">
      <dgm:prSet presAssocID="{8D9A40C0-4E92-4874-A4CE-118F3171DF3C}" presName="connectorText" presStyleLbl="sibTrans2D1" presStyleIdx="4" presStyleCnt="6"/>
      <dgm:spPr/>
    </dgm:pt>
    <dgm:pt modelId="{AE4AD233-FD86-4104-8DCD-4008F00EE669}" type="pres">
      <dgm:prSet presAssocID="{33C50705-F74C-43A5-8E4D-97045B14A8F4}" presName="node" presStyleLbl="node1" presStyleIdx="5" presStyleCnt="7">
        <dgm:presLayoutVars>
          <dgm:bulletEnabled val="1"/>
        </dgm:presLayoutVars>
      </dgm:prSet>
      <dgm:spPr/>
    </dgm:pt>
    <dgm:pt modelId="{A3578391-386B-4737-BB98-F6A3D729C757}" type="pres">
      <dgm:prSet presAssocID="{B6D41856-E73A-4CA6-B432-CF53311A8AB4}" presName="sibTrans" presStyleLbl="sibTrans2D1" presStyleIdx="5" presStyleCnt="6"/>
      <dgm:spPr/>
    </dgm:pt>
    <dgm:pt modelId="{51B609BA-61BD-4E8D-8E96-98DD19C46D3B}" type="pres">
      <dgm:prSet presAssocID="{B6D41856-E73A-4CA6-B432-CF53311A8AB4}" presName="connectorText" presStyleLbl="sibTrans2D1" presStyleIdx="5" presStyleCnt="6"/>
      <dgm:spPr/>
    </dgm:pt>
    <dgm:pt modelId="{6520DABF-9F9B-467D-ABF2-CF8FEDABF860}" type="pres">
      <dgm:prSet presAssocID="{6A09F6DB-B0DC-44F1-9858-E49FAF60396F}" presName="node" presStyleLbl="node1" presStyleIdx="6" presStyleCnt="7">
        <dgm:presLayoutVars>
          <dgm:bulletEnabled val="1"/>
        </dgm:presLayoutVars>
      </dgm:prSet>
      <dgm:spPr/>
    </dgm:pt>
  </dgm:ptLst>
  <dgm:cxnLst>
    <dgm:cxn modelId="{15E9AD23-0BEA-4167-A7B0-5CA5D06A0FDD}" type="presOf" srcId="{0378090B-B8E3-4845-872B-B37F4E6004AC}" destId="{7DF34D4D-8E94-4522-84DD-121D55AEF78D}" srcOrd="0" destOrd="0" presId="urn:microsoft.com/office/officeart/2005/8/layout/process2"/>
    <dgm:cxn modelId="{5896692C-365F-4735-AA9A-386781B05A8C}" type="presOf" srcId="{B6D41856-E73A-4CA6-B432-CF53311A8AB4}" destId="{51B609BA-61BD-4E8D-8E96-98DD19C46D3B}" srcOrd="1" destOrd="0" presId="urn:microsoft.com/office/officeart/2005/8/layout/process2"/>
    <dgm:cxn modelId="{C26A0B2F-0F80-469F-BF84-C0B9DDEE093A}" type="presOf" srcId="{DDDDE8BD-1580-4B50-92CB-7CCD94C22614}" destId="{F3DBC422-E6BE-4766-9B64-8E6771FD9777}" srcOrd="1" destOrd="0" presId="urn:microsoft.com/office/officeart/2005/8/layout/process2"/>
    <dgm:cxn modelId="{B5E1D039-0716-4475-B84B-FC1D30238DA2}" type="presOf" srcId="{AC8E15BE-9672-484B-90AA-D10B280655D5}" destId="{B964FA04-168F-41DF-9788-2AB2756686F9}" srcOrd="0" destOrd="0" presId="urn:microsoft.com/office/officeart/2005/8/layout/process2"/>
    <dgm:cxn modelId="{5CB8F940-C803-4565-A74F-59EC8C2F7FEE}" type="presOf" srcId="{67D36EE1-4060-4A10-BD47-C29348ECC299}" destId="{8CFF5013-DBB5-4A63-835B-1D1BA73D07BB}" srcOrd="0" destOrd="0" presId="urn:microsoft.com/office/officeart/2005/8/layout/process2"/>
    <dgm:cxn modelId="{227E9B41-9D59-43F9-B761-1C3F4877496F}" type="presOf" srcId="{DDDDE8BD-1580-4B50-92CB-7CCD94C22614}" destId="{60DE7A37-2835-4339-83D5-C7BA9E83E4B8}" srcOrd="0" destOrd="0" presId="urn:microsoft.com/office/officeart/2005/8/layout/process2"/>
    <dgm:cxn modelId="{8639CD4E-FBEB-423D-81A2-BEAB7D089C54}" type="presOf" srcId="{8D9A40C0-4E92-4874-A4CE-118F3171DF3C}" destId="{2E237919-5EBD-4FA7-9CD3-86AFA61CDDAD}" srcOrd="0" destOrd="0" presId="urn:microsoft.com/office/officeart/2005/8/layout/process2"/>
    <dgm:cxn modelId="{B683E552-030D-41BA-8DF2-19A6DA5BE0E4}" type="presOf" srcId="{FD46E4A7-6E9E-4F7F-9C77-4963C7E31280}" destId="{8DF0D145-471A-455E-8ACE-B952B983FB74}" srcOrd="0" destOrd="0" presId="urn:microsoft.com/office/officeart/2005/8/layout/process2"/>
    <dgm:cxn modelId="{EE646E53-E633-4DE3-81A3-F5B56C845676}" type="presOf" srcId="{8D9A40C0-4E92-4874-A4CE-118F3171DF3C}" destId="{A6AAEECE-AF4E-4AF2-A177-9E1A4307BE56}" srcOrd="1" destOrd="0" presId="urn:microsoft.com/office/officeart/2005/8/layout/process2"/>
    <dgm:cxn modelId="{0753B27C-9D03-43D8-A1FF-FCC88ED3667A}" srcId="{AC8E15BE-9672-484B-90AA-D10B280655D5}" destId="{6A09F6DB-B0DC-44F1-9858-E49FAF60396F}" srcOrd="6" destOrd="0" parTransId="{DDE86A7D-99E2-41C9-A333-863E282F045F}" sibTransId="{750DD90B-149D-41DA-94D8-31A2E67EB0F4}"/>
    <dgm:cxn modelId="{9B080C8B-7FB0-4349-BE8F-D794666A4E54}" type="presOf" srcId="{EBDA951A-24A9-48EE-B7F6-05B44B1AC643}" destId="{90C06127-4E71-4AED-B922-47AADE85D65E}" srcOrd="0" destOrd="0" presId="urn:microsoft.com/office/officeart/2005/8/layout/process2"/>
    <dgm:cxn modelId="{AE7D338D-34CC-490C-AA65-94926CD95FAA}" type="presOf" srcId="{0378090B-B8E3-4845-872B-B37F4E6004AC}" destId="{33D5EF6C-96D7-4F80-83BD-AEF808933EB2}" srcOrd="1" destOrd="0" presId="urn:microsoft.com/office/officeart/2005/8/layout/process2"/>
    <dgm:cxn modelId="{129C7496-7BE3-4107-B2AD-2D4A7DB281A8}" type="presOf" srcId="{B6D41856-E73A-4CA6-B432-CF53311A8AB4}" destId="{A3578391-386B-4737-BB98-F6A3D729C757}" srcOrd="0" destOrd="0" presId="urn:microsoft.com/office/officeart/2005/8/layout/process2"/>
    <dgm:cxn modelId="{69F8F79C-D2A8-4873-BC63-E845BE8074D9}" srcId="{AC8E15BE-9672-484B-90AA-D10B280655D5}" destId="{33C50705-F74C-43A5-8E4D-97045B14A8F4}" srcOrd="5" destOrd="0" parTransId="{C0526CCD-F247-4896-9DB5-DF9F6888AC37}" sibTransId="{B6D41856-E73A-4CA6-B432-CF53311A8AB4}"/>
    <dgm:cxn modelId="{ED3A5BA2-E5E4-4ACB-A900-1D6FC631C887}" type="presOf" srcId="{B906AAD7-5832-4E10-A9F9-0CF957885896}" destId="{F4EA2D49-1159-4102-8A18-8FCB375F2EB4}" srcOrd="0" destOrd="0" presId="urn:microsoft.com/office/officeart/2005/8/layout/process2"/>
    <dgm:cxn modelId="{6B3A85A4-3A4C-4C0E-A877-EDC6FA566906}" type="presOf" srcId="{6A09F6DB-B0DC-44F1-9858-E49FAF60396F}" destId="{6520DABF-9F9B-467D-ABF2-CF8FEDABF860}" srcOrd="0" destOrd="0" presId="urn:microsoft.com/office/officeart/2005/8/layout/process2"/>
    <dgm:cxn modelId="{C3B52CA5-810C-4B6D-9FF6-2B27D898EECA}" type="presOf" srcId="{37542D59-A13C-46AF-9D49-8AAC0E06C485}" destId="{FCC31569-8F0E-43A5-8988-B7C05B3D54C5}" srcOrd="1" destOrd="0" presId="urn:microsoft.com/office/officeart/2005/8/layout/process2"/>
    <dgm:cxn modelId="{A1D067B2-1456-4747-9114-AA1DC7C63082}" srcId="{AC8E15BE-9672-484B-90AA-D10B280655D5}" destId="{EBDA951A-24A9-48EE-B7F6-05B44B1AC643}" srcOrd="1" destOrd="0" parTransId="{0255BF0C-BFD6-4E76-BA0E-C7F12FFCC57C}" sibTransId="{281532EA-4EDF-490C-A162-85AEC58E17C9}"/>
    <dgm:cxn modelId="{BC249BB2-E640-4432-A962-8399B1FE1318}" type="presOf" srcId="{281532EA-4EDF-490C-A162-85AEC58E17C9}" destId="{89C05B30-575E-4878-887B-A46A0DA75EA8}" srcOrd="0" destOrd="0" presId="urn:microsoft.com/office/officeart/2005/8/layout/process2"/>
    <dgm:cxn modelId="{A82E79B3-341B-4BD3-BCD8-B4D776D4CC62}" srcId="{AC8E15BE-9672-484B-90AA-D10B280655D5}" destId="{FD46E4A7-6E9E-4F7F-9C77-4963C7E31280}" srcOrd="0" destOrd="0" parTransId="{061C321A-107E-43EF-AE69-FB0AC8528D9C}" sibTransId="{0378090B-B8E3-4845-872B-B37F4E6004AC}"/>
    <dgm:cxn modelId="{74731DC1-94C2-4427-8900-6096EDF9ECC0}" srcId="{AC8E15BE-9672-484B-90AA-D10B280655D5}" destId="{B906AAD7-5832-4E10-A9F9-0CF957885896}" srcOrd="2" destOrd="0" parTransId="{0A4660F8-0994-435B-95DF-8A14E48C7EC6}" sibTransId="{DDDDE8BD-1580-4B50-92CB-7CCD94C22614}"/>
    <dgm:cxn modelId="{62EC48CF-F76D-4570-AD6F-FC70103EDEFA}" srcId="{AC8E15BE-9672-484B-90AA-D10B280655D5}" destId="{931D435F-DD01-4980-A2FD-089361D3CE7C}" srcOrd="4" destOrd="0" parTransId="{EE5B7172-6953-4E60-AF0F-E0713C56AE20}" sibTransId="{8D9A40C0-4E92-4874-A4CE-118F3171DF3C}"/>
    <dgm:cxn modelId="{B71159D5-0993-4411-8419-E3510DAF5942}" type="presOf" srcId="{37542D59-A13C-46AF-9D49-8AAC0E06C485}" destId="{9E706E00-E66E-46DE-810F-F7E0CC82BF1D}" srcOrd="0" destOrd="0" presId="urn:microsoft.com/office/officeart/2005/8/layout/process2"/>
    <dgm:cxn modelId="{F399DEDB-858D-44D3-8DCB-456BE6C1C9C3}" srcId="{AC8E15BE-9672-484B-90AA-D10B280655D5}" destId="{67D36EE1-4060-4A10-BD47-C29348ECC299}" srcOrd="3" destOrd="0" parTransId="{30C0D2DD-57C3-4FCF-9EEC-1B28E5D3E881}" sibTransId="{37542D59-A13C-46AF-9D49-8AAC0E06C485}"/>
    <dgm:cxn modelId="{AECA8EE3-3EDD-4CB5-AB66-255DEC7710D0}" type="presOf" srcId="{931D435F-DD01-4980-A2FD-089361D3CE7C}" destId="{03320AF4-41D1-416D-B2A0-FF3E818BCE90}" srcOrd="0" destOrd="0" presId="urn:microsoft.com/office/officeart/2005/8/layout/process2"/>
    <dgm:cxn modelId="{143863EC-6181-4E2B-855E-4D0BA7C871D0}" type="presOf" srcId="{281532EA-4EDF-490C-A162-85AEC58E17C9}" destId="{85F5F8F3-04A5-45D4-87D3-387D8D5EC33B}" srcOrd="1" destOrd="0" presId="urn:microsoft.com/office/officeart/2005/8/layout/process2"/>
    <dgm:cxn modelId="{5320E8FC-7C6C-4354-A9FC-0F0FAD6A779B}" type="presOf" srcId="{33C50705-F74C-43A5-8E4D-97045B14A8F4}" destId="{AE4AD233-FD86-4104-8DCD-4008F00EE669}" srcOrd="0" destOrd="0" presId="urn:microsoft.com/office/officeart/2005/8/layout/process2"/>
    <dgm:cxn modelId="{AF80441B-29DC-49D9-8AC3-45B36FEEB204}" type="presParOf" srcId="{B964FA04-168F-41DF-9788-2AB2756686F9}" destId="{8DF0D145-471A-455E-8ACE-B952B983FB74}" srcOrd="0" destOrd="0" presId="urn:microsoft.com/office/officeart/2005/8/layout/process2"/>
    <dgm:cxn modelId="{01ED2A66-ADDE-4926-A53F-4E9E0ABEA34A}" type="presParOf" srcId="{B964FA04-168F-41DF-9788-2AB2756686F9}" destId="{7DF34D4D-8E94-4522-84DD-121D55AEF78D}" srcOrd="1" destOrd="0" presId="urn:microsoft.com/office/officeart/2005/8/layout/process2"/>
    <dgm:cxn modelId="{7FA36231-E156-4976-B709-5BA4DDADD160}" type="presParOf" srcId="{7DF34D4D-8E94-4522-84DD-121D55AEF78D}" destId="{33D5EF6C-96D7-4F80-83BD-AEF808933EB2}" srcOrd="0" destOrd="0" presId="urn:microsoft.com/office/officeart/2005/8/layout/process2"/>
    <dgm:cxn modelId="{4D4513F3-95E4-488F-9C6F-B71F447AF515}" type="presParOf" srcId="{B964FA04-168F-41DF-9788-2AB2756686F9}" destId="{90C06127-4E71-4AED-B922-47AADE85D65E}" srcOrd="2" destOrd="0" presId="urn:microsoft.com/office/officeart/2005/8/layout/process2"/>
    <dgm:cxn modelId="{A0A9D827-FF7D-4DFA-A810-7B7D7C33A3CF}" type="presParOf" srcId="{B964FA04-168F-41DF-9788-2AB2756686F9}" destId="{89C05B30-575E-4878-887B-A46A0DA75EA8}" srcOrd="3" destOrd="0" presId="urn:microsoft.com/office/officeart/2005/8/layout/process2"/>
    <dgm:cxn modelId="{3B4D42AD-1A75-4D4A-9971-FD1ED7FD4183}" type="presParOf" srcId="{89C05B30-575E-4878-887B-A46A0DA75EA8}" destId="{85F5F8F3-04A5-45D4-87D3-387D8D5EC33B}" srcOrd="0" destOrd="0" presId="urn:microsoft.com/office/officeart/2005/8/layout/process2"/>
    <dgm:cxn modelId="{88C113F6-CA90-4473-A8EB-51ED7DB0BA99}" type="presParOf" srcId="{B964FA04-168F-41DF-9788-2AB2756686F9}" destId="{F4EA2D49-1159-4102-8A18-8FCB375F2EB4}" srcOrd="4" destOrd="0" presId="urn:microsoft.com/office/officeart/2005/8/layout/process2"/>
    <dgm:cxn modelId="{FFA28F0D-AA43-43BC-BE54-86E6956F1BFD}" type="presParOf" srcId="{B964FA04-168F-41DF-9788-2AB2756686F9}" destId="{60DE7A37-2835-4339-83D5-C7BA9E83E4B8}" srcOrd="5" destOrd="0" presId="urn:microsoft.com/office/officeart/2005/8/layout/process2"/>
    <dgm:cxn modelId="{D785F83E-5DE6-4F77-A3C8-7D4376FB9B46}" type="presParOf" srcId="{60DE7A37-2835-4339-83D5-C7BA9E83E4B8}" destId="{F3DBC422-E6BE-4766-9B64-8E6771FD9777}" srcOrd="0" destOrd="0" presId="urn:microsoft.com/office/officeart/2005/8/layout/process2"/>
    <dgm:cxn modelId="{D77E6954-B489-4820-8710-2F6C33F42DC5}" type="presParOf" srcId="{B964FA04-168F-41DF-9788-2AB2756686F9}" destId="{8CFF5013-DBB5-4A63-835B-1D1BA73D07BB}" srcOrd="6" destOrd="0" presId="urn:microsoft.com/office/officeart/2005/8/layout/process2"/>
    <dgm:cxn modelId="{D7F1C66D-409D-4B1C-A3FC-DCAB6FF75412}" type="presParOf" srcId="{B964FA04-168F-41DF-9788-2AB2756686F9}" destId="{9E706E00-E66E-46DE-810F-F7E0CC82BF1D}" srcOrd="7" destOrd="0" presId="urn:microsoft.com/office/officeart/2005/8/layout/process2"/>
    <dgm:cxn modelId="{05243FB6-24CE-4742-9ED5-E70E5E9D0CA6}" type="presParOf" srcId="{9E706E00-E66E-46DE-810F-F7E0CC82BF1D}" destId="{FCC31569-8F0E-43A5-8988-B7C05B3D54C5}" srcOrd="0" destOrd="0" presId="urn:microsoft.com/office/officeart/2005/8/layout/process2"/>
    <dgm:cxn modelId="{6F0B192F-AA78-4385-BA55-C0648A925CF8}" type="presParOf" srcId="{B964FA04-168F-41DF-9788-2AB2756686F9}" destId="{03320AF4-41D1-416D-B2A0-FF3E818BCE90}" srcOrd="8" destOrd="0" presId="urn:microsoft.com/office/officeart/2005/8/layout/process2"/>
    <dgm:cxn modelId="{07D9D1FC-F62B-49AF-92A5-A0054E1738D3}" type="presParOf" srcId="{B964FA04-168F-41DF-9788-2AB2756686F9}" destId="{2E237919-5EBD-4FA7-9CD3-86AFA61CDDAD}" srcOrd="9" destOrd="0" presId="urn:microsoft.com/office/officeart/2005/8/layout/process2"/>
    <dgm:cxn modelId="{06FA8A6D-C983-45EA-856D-6FF4572C31C9}" type="presParOf" srcId="{2E237919-5EBD-4FA7-9CD3-86AFA61CDDAD}" destId="{A6AAEECE-AF4E-4AF2-A177-9E1A4307BE56}" srcOrd="0" destOrd="0" presId="urn:microsoft.com/office/officeart/2005/8/layout/process2"/>
    <dgm:cxn modelId="{FAF75858-7987-4A1E-BD85-8963E863EB60}" type="presParOf" srcId="{B964FA04-168F-41DF-9788-2AB2756686F9}" destId="{AE4AD233-FD86-4104-8DCD-4008F00EE669}" srcOrd="10" destOrd="0" presId="urn:microsoft.com/office/officeart/2005/8/layout/process2"/>
    <dgm:cxn modelId="{1544ED00-E5F9-4922-94F4-0B86C3E6DE08}" type="presParOf" srcId="{B964FA04-168F-41DF-9788-2AB2756686F9}" destId="{A3578391-386B-4737-BB98-F6A3D729C757}" srcOrd="11" destOrd="0" presId="urn:microsoft.com/office/officeart/2005/8/layout/process2"/>
    <dgm:cxn modelId="{7FD62398-ABB3-4ECF-9C49-98BA073EF359}" type="presParOf" srcId="{A3578391-386B-4737-BB98-F6A3D729C757}" destId="{51B609BA-61BD-4E8D-8E96-98DD19C46D3B}" srcOrd="0" destOrd="0" presId="urn:microsoft.com/office/officeart/2005/8/layout/process2"/>
    <dgm:cxn modelId="{D66347E9-D36A-4DBE-88B4-F4D43AD16AE0}" type="presParOf" srcId="{B964FA04-168F-41DF-9788-2AB2756686F9}" destId="{6520DABF-9F9B-467D-ABF2-CF8FEDABF860}" srcOrd="12"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F0D145-471A-455E-8ACE-B952B983FB74}">
      <dsp:nvSpPr>
        <dsp:cNvPr id="0" name=""/>
        <dsp:cNvSpPr/>
      </dsp:nvSpPr>
      <dsp:spPr>
        <a:xfrm>
          <a:off x="175358" y="731"/>
          <a:ext cx="3880763" cy="599256"/>
        </a:xfrm>
        <a:prstGeom prst="roundRect">
          <a:avLst>
            <a:gd name="adj" fmla="val 10000"/>
          </a:avLst>
        </a:prstGeom>
        <a:gradFill rotWithShape="0">
          <a:gsLst>
            <a:gs pos="0">
              <a:schemeClr val="accent2">
                <a:hueOff val="0"/>
                <a:satOff val="0"/>
                <a:lumOff val="0"/>
                <a:alphaOff val="0"/>
                <a:tint val="83000"/>
                <a:satMod val="100000"/>
                <a:lumMod val="100000"/>
              </a:schemeClr>
            </a:gs>
            <a:gs pos="100000">
              <a:schemeClr val="accent2">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lgerian" panose="04020705040A02060702" pitchFamily="82" charset="0"/>
            </a:rPr>
            <a:t>Title: KAAZ tech</a:t>
          </a:r>
          <a:r>
            <a:rPr lang="en-GB" sz="1500" kern="1200" dirty="0"/>
            <a:t> “</a:t>
          </a:r>
          <a:r>
            <a:rPr lang="en-GB" sz="1500" b="1" i="1" kern="1200" dirty="0"/>
            <a:t>all your digital needs under 1 roof</a:t>
          </a:r>
          <a:r>
            <a:rPr lang="en-GB" sz="1500" kern="1200" dirty="0"/>
            <a:t>”</a:t>
          </a:r>
          <a:endParaRPr lang="en-US" sz="1500" kern="1200" dirty="0"/>
        </a:p>
      </dsp:txBody>
      <dsp:txXfrm>
        <a:off x="192910" y="18283"/>
        <a:ext cx="3845659" cy="564152"/>
      </dsp:txXfrm>
    </dsp:sp>
    <dsp:sp modelId="{7DF34D4D-8E94-4522-84DD-121D55AEF78D}">
      <dsp:nvSpPr>
        <dsp:cNvPr id="0" name=""/>
        <dsp:cNvSpPr/>
      </dsp:nvSpPr>
      <dsp:spPr>
        <a:xfrm rot="5400000">
          <a:off x="2003379" y="614969"/>
          <a:ext cx="224721" cy="269665"/>
        </a:xfrm>
        <a:prstGeom prst="rightArrow">
          <a:avLst>
            <a:gd name="adj1" fmla="val 60000"/>
            <a:gd name="adj2" fmla="val 50000"/>
          </a:avLst>
        </a:prstGeom>
        <a:gradFill rotWithShape="0">
          <a:gsLst>
            <a:gs pos="0">
              <a:schemeClr val="accent2">
                <a:hueOff val="0"/>
                <a:satOff val="0"/>
                <a:lumOff val="0"/>
                <a:alphaOff val="0"/>
                <a:tint val="83000"/>
                <a:satMod val="100000"/>
                <a:lumMod val="100000"/>
              </a:schemeClr>
            </a:gs>
            <a:gs pos="100000">
              <a:schemeClr val="accent2">
                <a:hueOff val="0"/>
                <a:satOff val="0"/>
                <a:lumOff val="0"/>
                <a:alphaOff val="0"/>
                <a:tint val="61000"/>
                <a:satMod val="150000"/>
                <a:lumMod val="100000"/>
              </a:schemeClr>
            </a:gs>
          </a:gsLst>
          <a:path path="circle">
            <a:fillToRect l="100000" t="100000" r="100000" b="100000"/>
          </a:path>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2034840" y="637441"/>
        <a:ext cx="161799" cy="157305"/>
      </dsp:txXfrm>
    </dsp:sp>
    <dsp:sp modelId="{90C06127-4E71-4AED-B922-47AADE85D65E}">
      <dsp:nvSpPr>
        <dsp:cNvPr id="0" name=""/>
        <dsp:cNvSpPr/>
      </dsp:nvSpPr>
      <dsp:spPr>
        <a:xfrm>
          <a:off x="917226" y="899616"/>
          <a:ext cx="2397027" cy="599256"/>
        </a:xfrm>
        <a:prstGeom prst="roundRect">
          <a:avLst>
            <a:gd name="adj" fmla="val 10000"/>
          </a:avLst>
        </a:prstGeom>
        <a:gradFill rotWithShape="0">
          <a:gsLst>
            <a:gs pos="0">
              <a:schemeClr val="accent3">
                <a:hueOff val="0"/>
                <a:satOff val="0"/>
                <a:lumOff val="0"/>
                <a:alphaOff val="0"/>
                <a:tint val="83000"/>
                <a:satMod val="100000"/>
                <a:lumMod val="100000"/>
              </a:schemeClr>
            </a:gs>
            <a:gs pos="100000">
              <a:schemeClr val="accent3">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Kushba Begum: 1713328</a:t>
          </a:r>
          <a:endParaRPr lang="en-US" sz="1500" kern="1200"/>
        </a:p>
      </dsp:txBody>
      <dsp:txXfrm>
        <a:off x="934778" y="917168"/>
        <a:ext cx="2361923" cy="564152"/>
      </dsp:txXfrm>
    </dsp:sp>
    <dsp:sp modelId="{89C05B30-575E-4878-887B-A46A0DA75EA8}">
      <dsp:nvSpPr>
        <dsp:cNvPr id="0" name=""/>
        <dsp:cNvSpPr/>
      </dsp:nvSpPr>
      <dsp:spPr>
        <a:xfrm rot="5400000">
          <a:off x="2003379" y="1513855"/>
          <a:ext cx="224721" cy="269665"/>
        </a:xfrm>
        <a:prstGeom prst="rightArrow">
          <a:avLst>
            <a:gd name="adj1" fmla="val 60000"/>
            <a:gd name="adj2" fmla="val 50000"/>
          </a:avLst>
        </a:prstGeom>
        <a:gradFill rotWithShape="0">
          <a:gsLst>
            <a:gs pos="0">
              <a:schemeClr val="accent3">
                <a:hueOff val="0"/>
                <a:satOff val="0"/>
                <a:lumOff val="0"/>
                <a:alphaOff val="0"/>
                <a:tint val="83000"/>
                <a:satMod val="100000"/>
                <a:lumMod val="100000"/>
              </a:schemeClr>
            </a:gs>
            <a:gs pos="100000">
              <a:schemeClr val="accent3">
                <a:hueOff val="0"/>
                <a:satOff val="0"/>
                <a:lumOff val="0"/>
                <a:alphaOff val="0"/>
                <a:tint val="61000"/>
                <a:satMod val="150000"/>
                <a:lumMod val="100000"/>
              </a:schemeClr>
            </a:gs>
          </a:gsLst>
          <a:path path="circle">
            <a:fillToRect l="100000" t="100000" r="100000" b="100000"/>
          </a:path>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2034840" y="1536327"/>
        <a:ext cx="161799" cy="157305"/>
      </dsp:txXfrm>
    </dsp:sp>
    <dsp:sp modelId="{F4EA2D49-1159-4102-8A18-8FCB375F2EB4}">
      <dsp:nvSpPr>
        <dsp:cNvPr id="0" name=""/>
        <dsp:cNvSpPr/>
      </dsp:nvSpPr>
      <dsp:spPr>
        <a:xfrm>
          <a:off x="917226" y="1798502"/>
          <a:ext cx="2397027" cy="599256"/>
        </a:xfrm>
        <a:prstGeom prst="roundRect">
          <a:avLst>
            <a:gd name="adj" fmla="val 10000"/>
          </a:avLst>
        </a:prstGeom>
        <a:gradFill rotWithShape="0">
          <a:gsLst>
            <a:gs pos="0">
              <a:schemeClr val="accent4">
                <a:hueOff val="0"/>
                <a:satOff val="0"/>
                <a:lumOff val="0"/>
                <a:alphaOff val="0"/>
                <a:tint val="83000"/>
                <a:satMod val="100000"/>
                <a:lumMod val="100000"/>
              </a:schemeClr>
            </a:gs>
            <a:gs pos="100000">
              <a:schemeClr val="accent4">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Amina Begum: 1711698</a:t>
          </a:r>
          <a:endParaRPr lang="en-US" sz="1500" kern="1200"/>
        </a:p>
      </dsp:txBody>
      <dsp:txXfrm>
        <a:off x="934778" y="1816054"/>
        <a:ext cx="2361923" cy="564152"/>
      </dsp:txXfrm>
    </dsp:sp>
    <dsp:sp modelId="{60DE7A37-2835-4339-83D5-C7BA9E83E4B8}">
      <dsp:nvSpPr>
        <dsp:cNvPr id="0" name=""/>
        <dsp:cNvSpPr/>
      </dsp:nvSpPr>
      <dsp:spPr>
        <a:xfrm rot="5400000">
          <a:off x="2003379" y="2412740"/>
          <a:ext cx="224721" cy="269665"/>
        </a:xfrm>
        <a:prstGeom prst="rightArrow">
          <a:avLst>
            <a:gd name="adj1" fmla="val 60000"/>
            <a:gd name="adj2" fmla="val 50000"/>
          </a:avLst>
        </a:prstGeom>
        <a:gradFill rotWithShape="0">
          <a:gsLst>
            <a:gs pos="0">
              <a:schemeClr val="accent4">
                <a:hueOff val="0"/>
                <a:satOff val="0"/>
                <a:lumOff val="0"/>
                <a:alphaOff val="0"/>
                <a:tint val="83000"/>
                <a:satMod val="100000"/>
                <a:lumMod val="100000"/>
              </a:schemeClr>
            </a:gs>
            <a:gs pos="100000">
              <a:schemeClr val="accent4">
                <a:hueOff val="0"/>
                <a:satOff val="0"/>
                <a:lumOff val="0"/>
                <a:alphaOff val="0"/>
                <a:tint val="61000"/>
                <a:satMod val="150000"/>
                <a:lumMod val="100000"/>
              </a:schemeClr>
            </a:gs>
          </a:gsLst>
          <a:path path="circle">
            <a:fillToRect l="100000" t="100000" r="100000" b="100000"/>
          </a:path>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2034840" y="2435212"/>
        <a:ext cx="161799" cy="157305"/>
      </dsp:txXfrm>
    </dsp:sp>
    <dsp:sp modelId="{8CFF5013-DBB5-4A63-835B-1D1BA73D07BB}">
      <dsp:nvSpPr>
        <dsp:cNvPr id="0" name=""/>
        <dsp:cNvSpPr/>
      </dsp:nvSpPr>
      <dsp:spPr>
        <a:xfrm>
          <a:off x="917226" y="2697387"/>
          <a:ext cx="2397027" cy="599256"/>
        </a:xfrm>
        <a:prstGeom prst="roundRect">
          <a:avLst>
            <a:gd name="adj" fmla="val 10000"/>
          </a:avLst>
        </a:prstGeom>
        <a:gradFill rotWithShape="0">
          <a:gsLst>
            <a:gs pos="0">
              <a:schemeClr val="accent5">
                <a:hueOff val="0"/>
                <a:satOff val="0"/>
                <a:lumOff val="0"/>
                <a:alphaOff val="0"/>
                <a:tint val="83000"/>
                <a:satMod val="100000"/>
                <a:lumMod val="100000"/>
              </a:schemeClr>
            </a:gs>
            <a:gs pos="100000">
              <a:schemeClr val="accent5">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Md Al Amin: 1713449</a:t>
          </a:r>
          <a:endParaRPr lang="en-US" sz="1500" kern="1200"/>
        </a:p>
      </dsp:txBody>
      <dsp:txXfrm>
        <a:off x="934778" y="2714939"/>
        <a:ext cx="2361923" cy="564152"/>
      </dsp:txXfrm>
    </dsp:sp>
    <dsp:sp modelId="{9E706E00-E66E-46DE-810F-F7E0CC82BF1D}">
      <dsp:nvSpPr>
        <dsp:cNvPr id="0" name=""/>
        <dsp:cNvSpPr/>
      </dsp:nvSpPr>
      <dsp:spPr>
        <a:xfrm rot="5400000">
          <a:off x="2003379" y="3311625"/>
          <a:ext cx="224721" cy="269665"/>
        </a:xfrm>
        <a:prstGeom prst="rightArrow">
          <a:avLst>
            <a:gd name="adj1" fmla="val 60000"/>
            <a:gd name="adj2" fmla="val 50000"/>
          </a:avLst>
        </a:prstGeom>
        <a:gradFill rotWithShape="0">
          <a:gsLst>
            <a:gs pos="0">
              <a:schemeClr val="accent5">
                <a:hueOff val="0"/>
                <a:satOff val="0"/>
                <a:lumOff val="0"/>
                <a:alphaOff val="0"/>
                <a:tint val="83000"/>
                <a:satMod val="100000"/>
                <a:lumMod val="100000"/>
              </a:schemeClr>
            </a:gs>
            <a:gs pos="100000">
              <a:schemeClr val="accent5">
                <a:hueOff val="0"/>
                <a:satOff val="0"/>
                <a:lumOff val="0"/>
                <a:alphaOff val="0"/>
                <a:tint val="61000"/>
                <a:satMod val="150000"/>
                <a:lumMod val="100000"/>
              </a:schemeClr>
            </a:gs>
          </a:gsLst>
          <a:path path="circle">
            <a:fillToRect l="100000" t="100000" r="100000" b="100000"/>
          </a:path>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2034840" y="3334097"/>
        <a:ext cx="161799" cy="157305"/>
      </dsp:txXfrm>
    </dsp:sp>
    <dsp:sp modelId="{03320AF4-41D1-416D-B2A0-FF3E818BCE90}">
      <dsp:nvSpPr>
        <dsp:cNvPr id="0" name=""/>
        <dsp:cNvSpPr/>
      </dsp:nvSpPr>
      <dsp:spPr>
        <a:xfrm>
          <a:off x="917226" y="3596272"/>
          <a:ext cx="2397027" cy="599256"/>
        </a:xfrm>
        <a:prstGeom prst="roundRect">
          <a:avLst>
            <a:gd name="adj" fmla="val 10000"/>
          </a:avLst>
        </a:prstGeom>
        <a:gradFill rotWithShape="0">
          <a:gsLst>
            <a:gs pos="0">
              <a:schemeClr val="accent6">
                <a:hueOff val="0"/>
                <a:satOff val="0"/>
                <a:lumOff val="0"/>
                <a:alphaOff val="0"/>
                <a:tint val="83000"/>
                <a:satMod val="100000"/>
                <a:lumMod val="100000"/>
              </a:schemeClr>
            </a:gs>
            <a:gs pos="100000">
              <a:schemeClr val="accent6">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Zahed Ahmed: 1714926</a:t>
          </a:r>
          <a:endParaRPr lang="en-US" sz="1500" kern="1200"/>
        </a:p>
      </dsp:txBody>
      <dsp:txXfrm>
        <a:off x="934778" y="3613824"/>
        <a:ext cx="2361923" cy="564152"/>
      </dsp:txXfrm>
    </dsp:sp>
    <dsp:sp modelId="{2E237919-5EBD-4FA7-9CD3-86AFA61CDDAD}">
      <dsp:nvSpPr>
        <dsp:cNvPr id="0" name=""/>
        <dsp:cNvSpPr/>
      </dsp:nvSpPr>
      <dsp:spPr>
        <a:xfrm rot="5400000">
          <a:off x="2003379" y="4210511"/>
          <a:ext cx="224721" cy="269665"/>
        </a:xfrm>
        <a:prstGeom prst="rightArrow">
          <a:avLst>
            <a:gd name="adj1" fmla="val 60000"/>
            <a:gd name="adj2" fmla="val 50000"/>
          </a:avLst>
        </a:prstGeom>
        <a:gradFill rotWithShape="0">
          <a:gsLst>
            <a:gs pos="0">
              <a:schemeClr val="accent6">
                <a:hueOff val="0"/>
                <a:satOff val="0"/>
                <a:lumOff val="0"/>
                <a:alphaOff val="0"/>
                <a:tint val="83000"/>
                <a:satMod val="100000"/>
                <a:lumMod val="100000"/>
              </a:schemeClr>
            </a:gs>
            <a:gs pos="100000">
              <a:schemeClr val="accent6">
                <a:hueOff val="0"/>
                <a:satOff val="0"/>
                <a:lumOff val="0"/>
                <a:alphaOff val="0"/>
                <a:tint val="61000"/>
                <a:satMod val="150000"/>
                <a:lumMod val="100000"/>
              </a:schemeClr>
            </a:gs>
          </a:gsLst>
          <a:path path="circle">
            <a:fillToRect l="100000" t="100000" r="100000" b="100000"/>
          </a:path>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2034840" y="4232983"/>
        <a:ext cx="161799" cy="157305"/>
      </dsp:txXfrm>
    </dsp:sp>
    <dsp:sp modelId="{AE4AD233-FD86-4104-8DCD-4008F00EE669}">
      <dsp:nvSpPr>
        <dsp:cNvPr id="0" name=""/>
        <dsp:cNvSpPr/>
      </dsp:nvSpPr>
      <dsp:spPr>
        <a:xfrm>
          <a:off x="917226" y="4495158"/>
          <a:ext cx="2397027" cy="599256"/>
        </a:xfrm>
        <a:prstGeom prst="roundRect">
          <a:avLst>
            <a:gd name="adj" fmla="val 10000"/>
          </a:avLst>
        </a:prstGeom>
        <a:gradFill rotWithShape="0">
          <a:gsLst>
            <a:gs pos="0">
              <a:schemeClr val="accent2">
                <a:hueOff val="0"/>
                <a:satOff val="0"/>
                <a:lumOff val="0"/>
                <a:alphaOff val="0"/>
                <a:tint val="83000"/>
                <a:satMod val="100000"/>
                <a:lumMod val="100000"/>
              </a:schemeClr>
            </a:gs>
            <a:gs pos="100000">
              <a:schemeClr val="accent2">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Group:2</a:t>
          </a:r>
          <a:endParaRPr lang="en-US" sz="1500" kern="1200"/>
        </a:p>
      </dsp:txBody>
      <dsp:txXfrm>
        <a:off x="934778" y="4512710"/>
        <a:ext cx="2361923" cy="564152"/>
      </dsp:txXfrm>
    </dsp:sp>
    <dsp:sp modelId="{A3578391-386B-4737-BB98-F6A3D729C757}">
      <dsp:nvSpPr>
        <dsp:cNvPr id="0" name=""/>
        <dsp:cNvSpPr/>
      </dsp:nvSpPr>
      <dsp:spPr>
        <a:xfrm rot="5400000">
          <a:off x="2003379" y="5109396"/>
          <a:ext cx="224721" cy="269665"/>
        </a:xfrm>
        <a:prstGeom prst="rightArrow">
          <a:avLst>
            <a:gd name="adj1" fmla="val 60000"/>
            <a:gd name="adj2" fmla="val 50000"/>
          </a:avLst>
        </a:prstGeom>
        <a:gradFill rotWithShape="0">
          <a:gsLst>
            <a:gs pos="0">
              <a:schemeClr val="accent2">
                <a:hueOff val="0"/>
                <a:satOff val="0"/>
                <a:lumOff val="0"/>
                <a:alphaOff val="0"/>
                <a:tint val="83000"/>
                <a:satMod val="100000"/>
                <a:lumMod val="100000"/>
              </a:schemeClr>
            </a:gs>
            <a:gs pos="100000">
              <a:schemeClr val="accent2">
                <a:hueOff val="0"/>
                <a:satOff val="0"/>
                <a:lumOff val="0"/>
                <a:alphaOff val="0"/>
                <a:tint val="61000"/>
                <a:satMod val="150000"/>
                <a:lumMod val="100000"/>
              </a:schemeClr>
            </a:gs>
          </a:gsLst>
          <a:path path="circle">
            <a:fillToRect l="100000" t="100000" r="100000" b="100000"/>
          </a:path>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2034840" y="5131868"/>
        <a:ext cx="161799" cy="157305"/>
      </dsp:txXfrm>
    </dsp:sp>
    <dsp:sp modelId="{6520DABF-9F9B-467D-ABF2-CF8FEDABF860}">
      <dsp:nvSpPr>
        <dsp:cNvPr id="0" name=""/>
        <dsp:cNvSpPr/>
      </dsp:nvSpPr>
      <dsp:spPr>
        <a:xfrm>
          <a:off x="917226" y="5394043"/>
          <a:ext cx="2397027" cy="599256"/>
        </a:xfrm>
        <a:prstGeom prst="roundRect">
          <a:avLst>
            <a:gd name="adj" fmla="val 10000"/>
          </a:avLst>
        </a:prstGeom>
        <a:gradFill rotWithShape="0">
          <a:gsLst>
            <a:gs pos="0">
              <a:schemeClr val="accent3">
                <a:hueOff val="0"/>
                <a:satOff val="0"/>
                <a:lumOff val="0"/>
                <a:alphaOff val="0"/>
                <a:tint val="83000"/>
                <a:satMod val="100000"/>
                <a:lumMod val="100000"/>
              </a:schemeClr>
            </a:gs>
            <a:gs pos="100000">
              <a:schemeClr val="accent3">
                <a:hueOff val="0"/>
                <a:satOff val="0"/>
                <a:lumOff val="0"/>
                <a:alphaOff val="0"/>
                <a:tint val="61000"/>
                <a:satMod val="150000"/>
                <a:lumMod val="100000"/>
              </a:schemeClr>
            </a:gs>
          </a:gsLst>
          <a:path path="circle">
            <a:fillToRect l="100000" t="100000" r="100000" b="100000"/>
          </a:path>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Lecturer name: Dr Doreen Aya </a:t>
          </a:r>
          <a:endParaRPr lang="en-US" sz="1500" kern="1200"/>
        </a:p>
      </dsp:txBody>
      <dsp:txXfrm>
        <a:off x="934778" y="5411595"/>
        <a:ext cx="2361923" cy="564152"/>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23602606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a:ex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a:ex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a:ex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extLst>
      <p:ext uri="{BB962C8B-B14F-4D97-AF65-F5344CB8AC3E}">
        <p14:creationId xmlns:p14="http://schemas.microsoft.com/office/powerpoint/2010/main" val="402078958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2501228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7981979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6356909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6534589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6</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0589717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7</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40419132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8</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3345250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9</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870479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87FD8E4F-A0B4-4AF4-B28E-441061BD46F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867EB52-D78D-4F38-A54E-67C9F8520377}" type="slidenum">
              <a:rPr lang="en-US" altLang="en-US" smtClean="0"/>
              <a:pPr/>
              <a:t>10</a:t>
            </a:fld>
            <a:endParaRPr lang="en-US" altLang="en-US"/>
          </a:p>
        </p:txBody>
      </p:sp>
      <p:sp>
        <p:nvSpPr>
          <p:cNvPr id="24579" name="Rectangle 2">
            <a:extLst>
              <a:ext uri="{FF2B5EF4-FFF2-40B4-BE49-F238E27FC236}">
                <a16:creationId xmlns:a16="http://schemas.microsoft.com/office/drawing/2014/main" id="{9333477A-9A53-4764-8640-9139F7662204}"/>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72A19F92-535C-448B-8699-8A1ED6BA699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4057930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35D1E308-DA9A-4A7D-A82C-F9C36EC9290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632007-EC56-4A46-A998-EEF1977D397A}" type="slidenum">
              <a:rPr lang="en-US" altLang="en-US" smtClean="0"/>
              <a:pPr/>
              <a:t>11</a:t>
            </a:fld>
            <a:endParaRPr lang="en-US" altLang="en-US"/>
          </a:p>
        </p:txBody>
      </p:sp>
      <p:sp>
        <p:nvSpPr>
          <p:cNvPr id="26627" name="Rectangle 2">
            <a:extLst>
              <a:ext uri="{FF2B5EF4-FFF2-40B4-BE49-F238E27FC236}">
                <a16:creationId xmlns:a16="http://schemas.microsoft.com/office/drawing/2014/main" id="{C7911043-2B0B-4CA5-B095-138D08C671EF}"/>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B5B3C746-7648-4020-893E-880B16BD662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4786544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pPr>
              <a:defRPr/>
            </a:pPr>
            <a:fld id="{259325D9-C7C0-42EB-AEBB-E19A63C4F488}" type="datetime1">
              <a:rPr lang="en-GB" altLang="en-US" smtClean="0"/>
              <a:pPr>
                <a:defRPr/>
              </a:pPr>
              <a:t>07/01/2019</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
        <p:nvSpPr>
          <p:cNvPr id="6" name="Slide Number Placeholder 5"/>
          <p:cNvSpPr>
            <a:spLocks noGrp="1"/>
          </p:cNvSpPr>
          <p:nvPr>
            <p:ph type="sldNum" sz="quarter" idx="12"/>
          </p:nvPr>
        </p:nvSpPr>
        <p:spPr/>
        <p:txBody>
          <a:bodyPr/>
          <a:lstStyle/>
          <a:p>
            <a:pPr>
              <a:defRPr/>
            </a:pPr>
            <a:fld id="{2F733F99-5C49-4C7A-AF84-B7546E8A6B51}" type="slidenum">
              <a:rPr lang="en-GB" altLang="en-US" smtClean="0"/>
              <a:pPr>
                <a:defRPr/>
              </a:pPr>
              <a:t>‹#›</a:t>
            </a:fld>
            <a:endParaRPr lang="en-GB" alt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88684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07/01/2019</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
        <p:nvSpPr>
          <p:cNvPr id="6" name="Slide Number Placeholder 5"/>
          <p:cNvSpPr>
            <a:spLocks noGrp="1"/>
          </p:cNvSpPr>
          <p:nvPr>
            <p:ph type="sldNum" sz="quarter" idx="12"/>
          </p:nvPr>
        </p:nvSpPr>
        <p:spPr/>
        <p:txBody>
          <a:bodyPr/>
          <a:lstStyle/>
          <a:p>
            <a:pPr>
              <a:defRPr/>
            </a:pPr>
            <a:fld id="{101007CA-6A5A-466A-BC7B-D9FB033B9BF6}" type="slidenum">
              <a:rPr lang="en-GB" altLang="en-US" smtClean="0"/>
              <a:pPr>
                <a:defRPr/>
              </a:pPr>
              <a:t>‹#›</a:t>
            </a:fld>
            <a:endParaRPr lang="en-GB" altLang="en-US"/>
          </a:p>
        </p:txBody>
      </p:sp>
    </p:spTree>
    <p:extLst>
      <p:ext uri="{BB962C8B-B14F-4D97-AF65-F5344CB8AC3E}">
        <p14:creationId xmlns:p14="http://schemas.microsoft.com/office/powerpoint/2010/main" val="29242070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20B73E60-0876-4F4A-8F82-84A1B1823F5C}" type="datetime1">
              <a:rPr lang="en-GB" altLang="en-US" smtClean="0"/>
              <a:pPr>
                <a:defRPr/>
              </a:pPr>
              <a:t>07/01/2019</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B597A0D0-E8BB-4015-B311-33B1E3A1E815}" type="slidenum">
              <a:rPr lang="en-GB" altLang="en-US" smtClean="0"/>
              <a:pPr>
                <a:defRPr/>
              </a:pPr>
              <a:t>‹#›</a:t>
            </a:fld>
            <a:endParaRPr lang="en-GB" altLang="en-US"/>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0144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6729F174-4E7E-4651-BE04-FB34C38F7A97}" type="datetime1">
              <a:rPr lang="en-GB" altLang="en-US" smtClean="0"/>
              <a:pPr>
                <a:defRPr/>
              </a:pPr>
              <a:t>07/01/2019</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00F3E2FC-8669-4267-A62E-33FE30C83C55}" type="slidenum">
              <a:rPr lang="en-GB" altLang="en-US" smtClean="0"/>
              <a:pPr>
                <a:defRPr/>
              </a:pPr>
              <a:t>‹#›</a:t>
            </a:fld>
            <a:endParaRPr lang="en-GB" altLang="en-US"/>
          </a:p>
        </p:txBody>
      </p:sp>
    </p:spTree>
    <p:extLst>
      <p:ext uri="{BB962C8B-B14F-4D97-AF65-F5344CB8AC3E}">
        <p14:creationId xmlns:p14="http://schemas.microsoft.com/office/powerpoint/2010/main" val="664460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4AF98087-ED90-4911-BE74-9A997ABD6711}" type="datetime1">
              <a:rPr lang="en-GB" altLang="en-US" smtClean="0"/>
              <a:pPr>
                <a:defRPr/>
              </a:pPr>
              <a:t>07/01/2019</a:t>
            </a:fld>
            <a:endParaRPr lang="en-GB" alt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94E0A6B8-DA9D-4B8D-895D-5FCD4DD918CF}" type="slidenum">
              <a:rPr lang="en-GB" altLang="en-US" smtClean="0"/>
              <a:pPr>
                <a:defRPr/>
              </a:pPr>
              <a:t>‹#›</a:t>
            </a:fld>
            <a:endParaRPr lang="en-GB" altLang="en-US"/>
          </a:p>
        </p:txBody>
      </p:sp>
    </p:spTree>
    <p:extLst>
      <p:ext uri="{BB962C8B-B14F-4D97-AF65-F5344CB8AC3E}">
        <p14:creationId xmlns:p14="http://schemas.microsoft.com/office/powerpoint/2010/main" val="10724513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2E22D1C0-EA1F-4F8B-8785-B07BF54BD0F9}" type="datetime1">
              <a:rPr lang="en-GB" altLang="en-US" smtClean="0"/>
              <a:pPr>
                <a:defRPr/>
              </a:pPr>
              <a:t>07/01/2019</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BCCDFD50-638D-4B7D-8CA4-BA6FE506198A}" type="slidenum">
              <a:rPr lang="en-GB" altLang="en-US" smtClean="0"/>
              <a:pPr>
                <a:defRPr/>
              </a:pPr>
              <a:t>‹#›</a:t>
            </a:fld>
            <a:endParaRPr lang="en-GB" altLang="en-US"/>
          </a:p>
        </p:txBody>
      </p:sp>
    </p:spTree>
    <p:extLst>
      <p:ext uri="{BB962C8B-B14F-4D97-AF65-F5344CB8AC3E}">
        <p14:creationId xmlns:p14="http://schemas.microsoft.com/office/powerpoint/2010/main" val="2355404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7C9B511-EA7C-47B7-97E3-4B5B1A80CF69}" type="datetime1">
              <a:rPr lang="en-GB" altLang="en-US" smtClean="0"/>
              <a:pPr>
                <a:defRPr/>
              </a:pPr>
              <a:t>07/01/2019</a:t>
            </a:fld>
            <a:endParaRPr lang="en-GB" alt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CD5821EE-AFC6-47E5-BF66-66E4B21DAC71}" type="slidenum">
              <a:rPr lang="en-GB" altLang="en-US" smtClean="0"/>
              <a:pPr>
                <a:defRPr/>
              </a:pPr>
              <a:t>‹#›</a:t>
            </a:fld>
            <a:endParaRPr lang="en-GB" altLang="en-US"/>
          </a:p>
        </p:txBody>
      </p:sp>
    </p:spTree>
    <p:extLst>
      <p:ext uri="{BB962C8B-B14F-4D97-AF65-F5344CB8AC3E}">
        <p14:creationId xmlns:p14="http://schemas.microsoft.com/office/powerpoint/2010/main" val="31079998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48487C5A-1B21-445F-A5EA-4485B0FC1EAF}" type="datetime1">
              <a:rPr lang="en-GB" altLang="en-US" smtClean="0"/>
              <a:pPr>
                <a:defRPr/>
              </a:pPr>
              <a:t>07/01/2019</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07B02990-287C-41FC-9BF8-A67E112CA0AB}" type="slidenum">
              <a:rPr lang="en-GB" altLang="en-US" smtClean="0"/>
              <a:pPr>
                <a:defRPr/>
              </a:pPr>
              <a:t>‹#›</a:t>
            </a:fld>
            <a:endParaRPr lang="en-GB" altLang="en-US"/>
          </a:p>
        </p:txBody>
      </p:sp>
    </p:spTree>
    <p:extLst>
      <p:ext uri="{BB962C8B-B14F-4D97-AF65-F5344CB8AC3E}">
        <p14:creationId xmlns:p14="http://schemas.microsoft.com/office/powerpoint/2010/main" val="3337320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B9188D40-EA84-4741-A93C-333A7A4EA90F}" type="datetime1">
              <a:rPr lang="en-GB" altLang="en-US" smtClean="0"/>
              <a:pPr>
                <a:defRPr/>
              </a:pPr>
              <a:t>07/01/2019</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F657F800-730A-4389-AB21-8BF89553559F}" type="slidenum">
              <a:rPr lang="en-GB" altLang="en-US" smtClean="0"/>
              <a:pPr>
                <a:defRPr/>
              </a:pPr>
              <a:t>‹#›</a:t>
            </a:fld>
            <a:endParaRPr lang="en-GB" altLang="en-US"/>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07980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A3A90FD6-5905-4EA8-AD06-91B3123ED931}" type="datetime1">
              <a:rPr lang="en-GB" altLang="en-US" smtClean="0"/>
              <a:pPr>
                <a:defRPr/>
              </a:pPr>
              <a:t>07/01/2019</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238FE9CA-6F00-4071-81A8-4EBE4EFA0F40}" type="slidenum">
              <a:rPr lang="en-GB" altLang="en-US" smtClean="0"/>
              <a:pPr>
                <a:defRPr/>
              </a:pPr>
              <a:t>‹#›</a:t>
            </a:fld>
            <a:endParaRPr lang="en-GB" altLang="en-US"/>
          </a:p>
        </p:txBody>
      </p:sp>
    </p:spTree>
    <p:extLst>
      <p:ext uri="{BB962C8B-B14F-4D97-AF65-F5344CB8AC3E}">
        <p14:creationId xmlns:p14="http://schemas.microsoft.com/office/powerpoint/2010/main" val="2985249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5FC6DEAE-81AF-4D2F-BBD0-D85B4251B949}" type="datetime1">
              <a:rPr lang="en-GB" altLang="en-US" smtClean="0"/>
              <a:pPr>
                <a:defRPr/>
              </a:pPr>
              <a:t>07/01/2019</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5179077C-C058-415F-A9A2-BF6E8D9D1A4E}" type="slidenum">
              <a:rPr lang="en-GB" altLang="en-US" smtClean="0"/>
              <a:pPr>
                <a:defRPr/>
              </a:pPr>
              <a:t>‹#›</a:t>
            </a:fld>
            <a:endParaRPr lang="en-GB" altLang="en-US"/>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9189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pPr>
              <a:defRPr/>
            </a:pPr>
            <a:fld id="{59B12514-B2BD-43EE-BCBD-7E23DB886ACD}" type="datetime1">
              <a:rPr lang="en-GB" altLang="en-US" smtClean="0"/>
              <a:pPr>
                <a:defRPr/>
              </a:pPr>
              <a:t>07/01/2019</a:t>
            </a:fld>
            <a:endParaRPr lang="en-GB" altLang="en-US"/>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pPr>
              <a:defRPr/>
            </a:pPr>
            <a:fld id="{99394249-8463-4BC8-8578-8F2970A0B96D}" type="slidenum">
              <a:rPr lang="en-GB" altLang="en-US" smtClean="0"/>
              <a:pPr>
                <a:defRPr/>
              </a:pPr>
              <a:t>‹#›</a:t>
            </a:fld>
            <a:endParaRPr lang="en-GB" altLang="en-US"/>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8150393"/>
      </p:ext>
    </p:extLst>
  </p:cSld>
  <p:clrMap bg1="lt1" tx1="dk1" bg2="lt2" tx2="dk2" accent1="accent1" accent2="accent2" accent3="accent3" accent4="accent4" accent5="accent5" accent6="accent6" hlink="hlink" folHlink="folHlink"/>
  <p:sldLayoutIdLst>
    <p:sldLayoutId id="2147483970" r:id="rId1"/>
    <p:sldLayoutId id="2147483971" r:id="rId2"/>
    <p:sldLayoutId id="2147483972" r:id="rId3"/>
    <p:sldLayoutId id="2147483973" r:id="rId4"/>
    <p:sldLayoutId id="2147483974" r:id="rId5"/>
    <p:sldLayoutId id="2147483975" r:id="rId6"/>
    <p:sldLayoutId id="2147483976" r:id="rId7"/>
    <p:sldLayoutId id="2147483977" r:id="rId8"/>
    <p:sldLayoutId id="2147483978" r:id="rId9"/>
    <p:sldLayoutId id="2147483979" r:id="rId10"/>
    <p:sldLayoutId id="2147483980" r:id="rId11"/>
  </p:sldLayoutIdLst>
  <p:hf sldNum="0" hdr="0"/>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www.pngall.com/technology-png" TargetMode="External"/><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10" Type="http://schemas.openxmlformats.org/officeDocument/2006/relationships/hyperlink" Target="https://commons.wikimedia.org/wiki/File:Geek_Squad_logo.svg" TargetMode="External"/><Relationship Id="rId4" Type="http://schemas.openxmlformats.org/officeDocument/2006/relationships/diagramQuickStyle" Target="../diagrams/quickStyle1.xml"/><Relationship Id="rId9"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ceopedia.org/index.php/Legal_factors_affecting_business"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trustatec.co.uk/?gclid=EAIaIQobChMIqoW67Z-" TargetMode="External"/><Relationship Id="rId3" Type="http://schemas.openxmlformats.org/officeDocument/2006/relationships/hyperlink" Target="https://www.oksbdc.org/why-is-technology-important-in-business/" TargetMode="External"/><Relationship Id="rId7" Type="http://schemas.openxmlformats.org/officeDocument/2006/relationships/hyperlink" Target="https://www.inc.com/guides/business-plan-financial-section.html" TargetMode="External"/><Relationship Id="rId2" Type="http://schemas.openxmlformats.org/officeDocument/2006/relationships/hyperlink" Target="https://www.ons.gov.uk/businessindustryandtrade/itandinternetindustry/bulletins/internetusers/2018" TargetMode="External"/><Relationship Id="rId1" Type="http://schemas.openxmlformats.org/officeDocument/2006/relationships/slideLayout" Target="../slideLayouts/slideLayout2.xml"/><Relationship Id="rId6" Type="http://schemas.openxmlformats.org/officeDocument/2006/relationships/hyperlink" Target="https://www.nibusinessinfo.co.uk/content/pestle-analysis-example" TargetMode="External"/><Relationship Id="rId5" Type="http://schemas.openxmlformats.org/officeDocument/2006/relationships/hyperlink" Target="https://pestleanalysis.com/technological-factors-affecting-" TargetMode="External"/><Relationship Id="rId4" Type="http://schemas.openxmlformats.org/officeDocument/2006/relationships/hyperlink" Target="http://www.investopedia.com/" TargetMode="External"/><Relationship Id="rId9" Type="http://schemas.openxmlformats.org/officeDocument/2006/relationships/hyperlink" Target="https://www.ricemedia.co.uk/competitor-analys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8614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rot="16200000">
            <a:off x="-493992" y="742723"/>
            <a:ext cx="1854252" cy="827584"/>
          </a:xfrm>
        </p:spPr>
        <p:txBody>
          <a:bodyPr>
            <a:normAutofit/>
          </a:bodyPr>
          <a:lstStyle/>
          <a:p>
            <a:r>
              <a:rPr lang="en-GB" altLang="en-US" sz="2400" i="1" u="sng" dirty="0">
                <a:solidFill>
                  <a:srgbClr val="FFFFFF"/>
                </a:solidFill>
                <a:highlight>
                  <a:srgbClr val="808000"/>
                </a:highlight>
              </a:rPr>
              <a:t>BUSINESS PLAN</a:t>
            </a:r>
          </a:p>
        </p:txBody>
      </p:sp>
      <p:graphicFrame>
        <p:nvGraphicFramePr>
          <p:cNvPr id="6153" name="Subtitle 2">
            <a:extLst>
              <a:ext uri="{FF2B5EF4-FFF2-40B4-BE49-F238E27FC236}">
                <a16:creationId xmlns:a16="http://schemas.microsoft.com/office/drawing/2014/main" id="{B3EF45BF-A9DE-4374-B2CC-03097F0CD953}"/>
              </a:ext>
            </a:extLst>
          </p:cNvPr>
          <p:cNvGraphicFramePr>
            <a:graphicFrameLocks noGrp="1"/>
          </p:cNvGraphicFramePr>
          <p:nvPr>
            <p:ph idx="1"/>
            <p:extLst>
              <p:ext uri="{D42A27DB-BD31-4B8C-83A1-F6EECF244321}">
                <p14:modId xmlns:p14="http://schemas.microsoft.com/office/powerpoint/2010/main" val="2020767599"/>
              </p:ext>
            </p:extLst>
          </p:nvPr>
        </p:nvGraphicFramePr>
        <p:xfrm>
          <a:off x="4118769" y="1156515"/>
          <a:ext cx="4231481" cy="5994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109843B8-E41C-4FE6-9ECB-4DD3EE242A10}"/>
              </a:ext>
            </a:extLst>
          </p:cNvPr>
          <p:cNvSpPr>
            <a:spLocks noGrp="1"/>
          </p:cNvSpPr>
          <p:nvPr>
            <p:ph type="dt" sz="half" idx="10"/>
          </p:nvPr>
        </p:nvSpPr>
        <p:spPr/>
        <p:txBody>
          <a:bodyPr>
            <a:normAutofit/>
          </a:bodyPr>
          <a:lstStyle/>
          <a:p>
            <a:pPr>
              <a:spcAft>
                <a:spcPts val="600"/>
              </a:spcAft>
              <a:defRPr/>
            </a:pPr>
            <a:fld id="{73B07335-0E4B-4830-9DA1-499DF5ED18FC}" type="datetime1">
              <a:rPr lang="en-GB" altLang="en-US">
                <a:solidFill>
                  <a:srgbClr val="FFFFFF"/>
                </a:solidFill>
              </a:rPr>
              <a:pPr>
                <a:spcAft>
                  <a:spcPts val="600"/>
                </a:spcAft>
                <a:defRPr/>
              </a:pPr>
              <a:t>07/01/2019</a:t>
            </a:fld>
            <a:endParaRPr lang="en-GB" altLang="en-US">
              <a:solidFill>
                <a:srgbClr val="FFFFFF"/>
              </a:solidFill>
            </a:endParaRPr>
          </a:p>
        </p:txBody>
      </p:sp>
      <p:sp>
        <p:nvSpPr>
          <p:cNvPr id="6147" name="Subtitle 2">
            <a:extLst>
              <a:ext uri="{FF2B5EF4-FFF2-40B4-BE49-F238E27FC236}">
                <a16:creationId xmlns:a16="http://schemas.microsoft.com/office/drawing/2014/main" id="{DFF9AAD1-A0E4-41E9-85C5-C54A68C04797}"/>
              </a:ext>
            </a:extLst>
          </p:cNvPr>
          <p:cNvSpPr>
            <a:spLocks noGrp="1"/>
          </p:cNvSpPr>
          <p:nvPr>
            <p:ph idx="4294967295"/>
          </p:nvPr>
        </p:nvSpPr>
        <p:spPr>
          <a:xfrm>
            <a:off x="914400" y="1412875"/>
            <a:ext cx="8229600" cy="2016125"/>
          </a:xfrm>
        </p:spPr>
        <p:txBody>
          <a:bodyPr>
            <a:normAutofit/>
          </a:bodyPr>
          <a:lstStyle/>
          <a:p>
            <a:pPr eaLnBrk="1" hangingPunct="1">
              <a:buFont typeface="Arial" panose="020B0604020202020204" pitchFamily="34" charset="0"/>
              <a:buNone/>
            </a:pPr>
            <a:endParaRPr lang="en-GB" altLang="en-US" sz="1100" dirty="0">
              <a:latin typeface="Arial" panose="020B0604020202020204" pitchFamily="34" charset="0"/>
              <a:cs typeface="Arial" panose="020B0604020202020204" pitchFamily="34" charset="0"/>
            </a:endParaRPr>
          </a:p>
          <a:p>
            <a:pPr eaLnBrk="1" hangingPunct="1">
              <a:buFont typeface="Arial" panose="020B0604020202020204" pitchFamily="34" charset="0"/>
              <a:buNone/>
            </a:pPr>
            <a:endParaRPr lang="en-GB" altLang="en-US" sz="2400" dirty="0"/>
          </a:p>
          <a:p>
            <a:pPr eaLnBrk="1" hangingPunct="1">
              <a:buFont typeface="Arial" panose="020B0604020202020204" pitchFamily="34" charset="0"/>
              <a:buNone/>
            </a:pPr>
            <a:endParaRPr lang="en-GB" altLang="en-US" sz="2400" dirty="0"/>
          </a:p>
          <a:p>
            <a:pPr eaLnBrk="1" hangingPunct="1">
              <a:buFont typeface="Arial" panose="020B0604020202020204" pitchFamily="34" charset="0"/>
              <a:buNone/>
            </a:pPr>
            <a:endParaRPr lang="en-GB" altLang="en-US" sz="2400" dirty="0"/>
          </a:p>
        </p:txBody>
      </p:sp>
      <p:pic>
        <p:nvPicPr>
          <p:cNvPr id="3" name="Picture 2" descr="A picture containing vector graphics&#10;&#10;Description automatically generated">
            <a:extLst>
              <a:ext uri="{FF2B5EF4-FFF2-40B4-BE49-F238E27FC236}">
                <a16:creationId xmlns:a16="http://schemas.microsoft.com/office/drawing/2014/main" id="{08AB4F8F-F02E-419A-AE4D-921C245377F1}"/>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0" y="5643291"/>
            <a:ext cx="1135999" cy="721833"/>
          </a:xfrm>
          <a:prstGeom prst="rect">
            <a:avLst/>
          </a:prstGeom>
        </p:spPr>
      </p:pic>
      <p:pic>
        <p:nvPicPr>
          <p:cNvPr id="7" name="Picture 6">
            <a:extLst>
              <a:ext uri="{FF2B5EF4-FFF2-40B4-BE49-F238E27FC236}">
                <a16:creationId xmlns:a16="http://schemas.microsoft.com/office/drawing/2014/main" id="{8C790555-7029-4520-BD66-3EB7050E1DD1}"/>
              </a:ext>
            </a:extLst>
          </p:cNvPr>
          <p:cNvPicPr>
            <a:picLocks noChangeAspect="1"/>
          </p:cNvPicPr>
          <p:nvPr/>
        </p:nvPicPr>
        <p:blipFill>
          <a:blip r:embed="rId9" cstate="print">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2441724" y="6025490"/>
            <a:ext cx="827585" cy="446435"/>
          </a:xfrm>
          <a:prstGeom prst="rect">
            <a:avLst/>
          </a:prstGeom>
        </p:spPr>
      </p:pic>
      <p:sp>
        <p:nvSpPr>
          <p:cNvPr id="15" name="Rectangle 14">
            <a:extLst>
              <a:ext uri="{FF2B5EF4-FFF2-40B4-BE49-F238E27FC236}">
                <a16:creationId xmlns:a16="http://schemas.microsoft.com/office/drawing/2014/main" id="{10BA8D6C-CE23-4C48-93BF-4E0B12684C5B}"/>
              </a:ext>
            </a:extLst>
          </p:cNvPr>
          <p:cNvSpPr/>
          <p:nvPr/>
        </p:nvSpPr>
        <p:spPr>
          <a:xfrm flipH="1">
            <a:off x="161108" y="2875629"/>
            <a:ext cx="3321743" cy="721833"/>
          </a:xfrm>
          <a:prstGeom prst="rect">
            <a:avLst/>
          </a:prstGeom>
          <a:noFill/>
        </p:spPr>
        <p:txBody>
          <a:bodyPr wrap="none" lIns="91440" tIns="72000" rIns="108000" bIns="45720">
            <a:normAutofit fontScale="85000" lnSpcReduction="20000"/>
          </a:bodyPr>
          <a:lstStyle/>
          <a:p>
            <a:pPr algn="ctr"/>
            <a:r>
              <a:rPr lang="en-US" sz="5400" b="1" cap="none" spc="0" dirty="0">
                <a:ln w="22225">
                  <a:solidFill>
                    <a:schemeClr val="accent2"/>
                  </a:solidFill>
                  <a:prstDash val="solid"/>
                </a:ln>
                <a:solidFill>
                  <a:srgbClr val="FF0000"/>
                </a:solidFill>
                <a:effectLst/>
              </a:rPr>
              <a:t>KAAZ tech</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319E6BB3-DF2B-4751-97C5-B3DB949AE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964"/>
            <a:ext cx="6095113" cy="687850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768096" y="4911819"/>
            <a:ext cx="4882895" cy="1499616"/>
          </a:xfrm>
        </p:spPr>
        <p:txBody>
          <a:bodyPr>
            <a:normAutofit/>
          </a:bodyPr>
          <a:lstStyle/>
          <a:p>
            <a:pPr eaLnBrk="1" hangingPunct="1"/>
            <a:r>
              <a:rPr lang="en-GB" altLang="en-US" b="1" i="1" dirty="0">
                <a:solidFill>
                  <a:srgbClr val="FFFFFF"/>
                </a:solidFill>
                <a:latin typeface="Arial" panose="020B0604020202020204" pitchFamily="34" charset="0"/>
                <a:cs typeface="Arial" panose="020B0604020202020204" pitchFamily="34" charset="0"/>
              </a:rPr>
              <a:t>Executive Summary</a:t>
            </a:r>
            <a:endParaRPr lang="en-GB" altLang="en-US" dirty="0">
              <a:solidFill>
                <a:srgbClr val="FFFFFF"/>
              </a:solidFill>
              <a:latin typeface="Arial" panose="020B0604020202020204" pitchFamily="34" charset="0"/>
              <a:cs typeface="Arial" panose="020B0604020202020204" pitchFamily="34" charset="0"/>
            </a:endParaRPr>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768096" y="643467"/>
            <a:ext cx="4880603" cy="3606798"/>
          </a:xfrm>
        </p:spPr>
        <p:txBody>
          <a:bodyPr anchor="ctr">
            <a:normAutofit/>
          </a:bodyPr>
          <a:lstStyle/>
          <a:p>
            <a:pPr eaLnBrk="1" hangingPunct="1">
              <a:buFontTx/>
              <a:buNone/>
            </a:pPr>
            <a:r>
              <a:rPr lang="en-GB" altLang="en-US" sz="1700" b="1" dirty="0">
                <a:solidFill>
                  <a:srgbClr val="FFFFFF"/>
                </a:solidFill>
                <a:latin typeface="Arial" panose="020B0604020202020204" pitchFamily="34" charset="0"/>
                <a:cs typeface="Arial" panose="020B0604020202020204" pitchFamily="34" charset="0"/>
              </a:rPr>
              <a:t>  At KAAZ tech, we understand the complications and challenges technology can create for anyone, we are here to help with all your digital needs under 1 roof, our mission is to steadily sharpen and enhance seniors most indispensable skill for the usage and management of technology, we envision a community where all seniors and people from the older generation and all backgrounds have a greater understanding and knowledge of using the internet, even the most inexperience user is capable of creating opportunities , leading to greater things.</a:t>
            </a:r>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half" idx="10"/>
          </p:nvPr>
        </p:nvSpPr>
        <p:spPr>
          <a:xfrm>
            <a:off x="768096" y="6470704"/>
            <a:ext cx="1234440" cy="274320"/>
          </a:xfrm>
        </p:spPr>
        <p:txBody>
          <a:bodyPr>
            <a:normAutofit/>
          </a:bodyPr>
          <a:lstStyle/>
          <a:p>
            <a:pPr>
              <a:spcAft>
                <a:spcPts val="600"/>
              </a:spcAft>
              <a:defRPr/>
            </a:pPr>
            <a:fld id="{4C6C5FAC-584C-43A3-8901-F20A0EB59EB5}" type="datetime1">
              <a:rPr lang="en-GB" altLang="en-US" smtClean="0"/>
              <a:pPr>
                <a:spcAft>
                  <a:spcPts val="600"/>
                </a:spcAft>
                <a:defRPr/>
              </a:pPr>
              <a:t>07/01/2019</a:t>
            </a:fld>
            <a:endParaRPr lang="en-GB" altLang="en-US"/>
          </a:p>
        </p:txBody>
      </p:sp>
      <p:pic>
        <p:nvPicPr>
          <p:cNvPr id="71" name="Graphic 70" descr="Users">
            <a:extLst>
              <a:ext uri="{FF2B5EF4-FFF2-40B4-BE49-F238E27FC236}">
                <a16:creationId xmlns:a16="http://schemas.microsoft.com/office/drawing/2014/main" id="{DB733769-E70F-4CA8-99E5-75E6893543B2}"/>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980933" y="2810785"/>
            <a:ext cx="1236429" cy="1236429"/>
          </a:xfrm>
          <a:prstGeom prst="rect">
            <a:avLst/>
          </a:prstGeom>
        </p:spPr>
      </p:pic>
      <p:cxnSp>
        <p:nvCxnSpPr>
          <p:cNvPr id="76" name="Straight Connector 75">
            <a:extLst>
              <a:ext uri="{FF2B5EF4-FFF2-40B4-BE49-F238E27FC236}">
                <a16:creationId xmlns:a16="http://schemas.microsoft.com/office/drawing/2014/main" id="{A61721DD-D110-44EE-82A7-D56AB687E6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5204427"/>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74" name="Rectangle 73">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0515" y="643461"/>
            <a:ext cx="5740884"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4781" y="2787383"/>
            <a:ext cx="4086618" cy="648039"/>
          </a:xfrm>
        </p:spPr>
        <p:txBody>
          <a:bodyPr anchor="t">
            <a:normAutofit fontScale="90000"/>
          </a:bodyPr>
          <a:lstStyle/>
          <a:p>
            <a:pPr eaLnBrk="1" hangingPunct="1"/>
            <a:br>
              <a:rPr lang="en-GB" altLang="en-US" b="1" i="1" dirty="0">
                <a:solidFill>
                  <a:srgbClr val="FFFFFF"/>
                </a:solidFill>
              </a:rPr>
            </a:br>
            <a:br>
              <a:rPr lang="en-GB" altLang="en-US" b="1" i="1" dirty="0">
                <a:solidFill>
                  <a:srgbClr val="FFFFFF"/>
                </a:solidFill>
              </a:rPr>
            </a:br>
            <a:br>
              <a:rPr lang="en-GB" altLang="en-US" b="1" i="1" dirty="0">
                <a:solidFill>
                  <a:srgbClr val="FFFFFF"/>
                </a:solidFill>
              </a:rPr>
            </a:br>
            <a:br>
              <a:rPr lang="en-GB" altLang="en-US" b="1" i="1" dirty="0">
                <a:solidFill>
                  <a:srgbClr val="FFFFFF"/>
                </a:solidFill>
              </a:rPr>
            </a:br>
            <a:r>
              <a:rPr lang="en-GB" altLang="en-US" sz="3600" b="1" i="1" dirty="0">
                <a:solidFill>
                  <a:srgbClr val="FFFFFF"/>
                </a:solidFill>
              </a:rPr>
              <a:t>Business / Company Overview</a:t>
            </a:r>
            <a:endParaRPr lang="en-GB" altLang="en-US" sz="3600" b="1" dirty="0">
              <a:solidFill>
                <a:srgbClr val="FFFFFF"/>
              </a:solidFill>
            </a:endParaRPr>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2800743" y="-1306448"/>
            <a:ext cx="6139525" cy="5882452"/>
          </a:xfrm>
        </p:spPr>
        <p:txBody>
          <a:bodyPr anchor="b">
            <a:normAutofit/>
          </a:bodyPr>
          <a:lstStyle/>
          <a:p>
            <a:pPr eaLnBrk="1" hangingPunct="1">
              <a:buFontTx/>
              <a:buNone/>
            </a:pPr>
            <a:r>
              <a:rPr lang="en-GB" altLang="en-US" sz="1600" b="1" dirty="0">
                <a:solidFill>
                  <a:srgbClr val="FFFFFF"/>
                </a:solidFill>
                <a:latin typeface="Arial" panose="020B0604020202020204" pitchFamily="34" charset="0"/>
                <a:cs typeface="Arial" panose="020B0604020202020204" pitchFamily="34" charset="0"/>
              </a:rPr>
              <a:t>Our aim is to provide IT solutions on all types of digital technologies, from programming to software, installation of hardware, security, all services are covered, also supply accessories, the latest gadgets and nearly new refurbished devices with a 12 month warranty.</a:t>
            </a:r>
          </a:p>
          <a:p>
            <a:pPr eaLnBrk="1" hangingPunct="1">
              <a:buFontTx/>
              <a:buNone/>
            </a:pPr>
            <a:r>
              <a:rPr lang="en-GB" altLang="en-US" sz="1600" b="1" dirty="0">
                <a:solidFill>
                  <a:srgbClr val="FFFFFF"/>
                </a:solidFill>
                <a:latin typeface="Arial" panose="020B0604020202020204" pitchFamily="34" charset="0"/>
                <a:cs typeface="Arial" panose="020B0604020202020204" pitchFamily="34" charset="0"/>
              </a:rPr>
              <a:t>We will also run a computer club within our premises for the older generation who lack the basic knowledge of IT skills, teaching them how to use a computer and how to use digital technologies for their own personal use, device operation specifically on computers which is paramount for todays technical world</a:t>
            </a:r>
            <a:r>
              <a:rPr lang="en-GB" altLang="en-US" sz="1700" b="1" dirty="0">
                <a:solidFill>
                  <a:srgbClr val="FFFFFF"/>
                </a:solidFill>
                <a:latin typeface="Arial" panose="020B0604020202020204" pitchFamily="34" charset="0"/>
                <a:cs typeface="Arial" panose="020B0604020202020204" pitchFamily="34" charset="0"/>
              </a:rPr>
              <a:t>.</a:t>
            </a:r>
          </a:p>
          <a:p>
            <a:pPr eaLnBrk="1" hangingPunct="1">
              <a:buFontTx/>
              <a:buNone/>
            </a:pPr>
            <a:endParaRPr lang="en-GB" altLang="en-US" sz="1700" dirty="0">
              <a:solidFill>
                <a:srgbClr val="FFFFFF"/>
              </a:solidFill>
            </a:endParaRPr>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half" idx="10"/>
          </p:nvPr>
        </p:nvSpPr>
        <p:spPr/>
        <p:txBody>
          <a:bodyPr>
            <a:normAutofit/>
          </a:bodyPr>
          <a:lstStyle/>
          <a:p>
            <a:pPr>
              <a:spcAft>
                <a:spcPts val="600"/>
              </a:spcAft>
              <a:defRPr/>
            </a:pPr>
            <a:fld id="{13DF6455-2121-4A2D-846D-E85038EE51D4}" type="datetime1">
              <a:rPr lang="en-GB" altLang="en-US">
                <a:solidFill>
                  <a:schemeClr val="bg1">
                    <a:lumMod val="95000"/>
                    <a:lumOff val="5000"/>
                  </a:schemeClr>
                </a:solidFill>
              </a:rPr>
              <a:pPr>
                <a:spcAft>
                  <a:spcPts val="600"/>
                </a:spcAft>
                <a:defRPr/>
              </a:pPr>
              <a:t>07/01/2019</a:t>
            </a:fld>
            <a:endParaRPr lang="en-GB" altLang="en-US">
              <a:solidFill>
                <a:schemeClr val="bg1">
                  <a:lumMod val="95000"/>
                  <a:lumOff val="5000"/>
                </a:schemeClr>
              </a:solidFill>
            </a:endParaRPr>
          </a:p>
        </p:txBody>
      </p:sp>
      <p:sp>
        <p:nvSpPr>
          <p:cNvPr id="76"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3434" y="2290355"/>
            <a:ext cx="5571069" cy="2277283"/>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cxnSp>
        <p:nvCxnSpPr>
          <p:cNvPr id="78" name="Straight Connector 77">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43237" y="4576004"/>
            <a:ext cx="3429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83"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1284" name="Rectangle 73">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0515" y="643461"/>
            <a:ext cx="5740884"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164852" y="4735775"/>
            <a:ext cx="5255248" cy="1245732"/>
          </a:xfrm>
        </p:spPr>
        <p:txBody>
          <a:bodyPr anchor="t">
            <a:normAutofit/>
          </a:bodyPr>
          <a:lstStyle/>
          <a:p>
            <a:pPr eaLnBrk="1" hangingPunct="1"/>
            <a:r>
              <a:rPr lang="en-GB" altLang="en-US" b="1" i="1" dirty="0">
                <a:solidFill>
                  <a:srgbClr val="FFFFFF"/>
                </a:solidFill>
              </a:rPr>
              <a:t>Products and Services</a:t>
            </a:r>
            <a:endParaRPr lang="en-GB" altLang="en-US" dirty="0">
              <a:solidFill>
                <a:srgbClr val="FFFFFF"/>
              </a:solidFill>
            </a:endParaRPr>
          </a:p>
        </p:txBody>
      </p:sp>
      <p:sp>
        <p:nvSpPr>
          <p:cNvPr id="11286" name="Rectangle 3">
            <a:extLst>
              <a:ext uri="{FF2B5EF4-FFF2-40B4-BE49-F238E27FC236}">
                <a16:creationId xmlns:a16="http://schemas.microsoft.com/office/drawing/2014/main" id="{1F13D5BA-BE65-43BD-92F7-A0E576D12422}"/>
              </a:ext>
            </a:extLst>
          </p:cNvPr>
          <p:cNvSpPr>
            <a:spLocks noGrp="1"/>
          </p:cNvSpPr>
          <p:nvPr>
            <p:ph idx="1"/>
          </p:nvPr>
        </p:nvSpPr>
        <p:spPr>
          <a:xfrm>
            <a:off x="3093633" y="803904"/>
            <a:ext cx="5255249" cy="3450370"/>
          </a:xfrm>
        </p:spPr>
        <p:txBody>
          <a:bodyPr anchor="b">
            <a:normAutofit/>
          </a:bodyPr>
          <a:lstStyle/>
          <a:p>
            <a:pPr marL="0" indent="0" eaLnBrk="1" hangingPunct="1">
              <a:buFont typeface="Arial" panose="020B0604020202020204" pitchFamily="34" charset="0"/>
              <a:buNone/>
            </a:pPr>
            <a:r>
              <a:rPr lang="en-GB" altLang="en-US" sz="1050" b="1" dirty="0">
                <a:solidFill>
                  <a:schemeClr val="bg1"/>
                </a:solidFill>
                <a:latin typeface="Arial" panose="020B0604020202020204" pitchFamily="34" charset="0"/>
                <a:cs typeface="Arial" panose="020B0604020202020204" pitchFamily="34" charset="0"/>
              </a:rPr>
              <a:t>We will be shop based, local to our customers, we will also offer in-home services which means we can pick-up and drop off, but this service will incur a small charge. </a:t>
            </a:r>
          </a:p>
          <a:p>
            <a:pPr marL="0" indent="0" eaLnBrk="1" hangingPunct="1">
              <a:buFont typeface="Arial" panose="020B0604020202020204" pitchFamily="34" charset="0"/>
              <a:buNone/>
            </a:pPr>
            <a:r>
              <a:rPr lang="en-GB" altLang="en-US" sz="1050" b="1" dirty="0">
                <a:solidFill>
                  <a:schemeClr val="bg1"/>
                </a:solidFill>
                <a:latin typeface="Arial" panose="020B0604020202020204" pitchFamily="34" charset="0"/>
                <a:cs typeface="Arial" panose="020B0604020202020204" pitchFamily="34" charset="0"/>
              </a:rPr>
              <a:t>Our educational programs will run on specified dates, at the arranged location, we will run 2 levels of teaching/learning, foundation level is free of charge and will last 6 weeks, higher level is optional and has an enrolment fee, this service is aimed for anyone who wishes to advance their IT skills. It is highly recommended for serious learners.</a:t>
            </a:r>
          </a:p>
          <a:p>
            <a:pPr marL="0" indent="0" eaLnBrk="1" hangingPunct="1">
              <a:buFont typeface="Arial" panose="020B0604020202020204" pitchFamily="34" charset="0"/>
              <a:buNone/>
            </a:pPr>
            <a:r>
              <a:rPr lang="en-GB" altLang="en-US" sz="1050" b="1" dirty="0">
                <a:solidFill>
                  <a:schemeClr val="bg1"/>
                </a:solidFill>
                <a:latin typeface="Arial" panose="020B0604020202020204" pitchFamily="34" charset="0"/>
                <a:cs typeface="Arial" panose="020B0604020202020204" pitchFamily="34" charset="0"/>
              </a:rPr>
              <a:t>On the shop floor we repair and sell devices, install hardware and software, all accessories, gadgets and cables are available here as well as advice! We can guarantee our quality wont be beaten as all products come with manufactures warranty and seal of approval, we will only sell genuine original products. </a:t>
            </a:r>
          </a:p>
          <a:p>
            <a:pPr marL="0" indent="0" eaLnBrk="1" hangingPunct="1">
              <a:buFont typeface="Arial" panose="020B0604020202020204" pitchFamily="34" charset="0"/>
              <a:buNone/>
            </a:pPr>
            <a:r>
              <a:rPr lang="en-GB" altLang="en-US" sz="1050" b="1" dirty="0">
                <a:solidFill>
                  <a:schemeClr val="bg1"/>
                </a:solidFill>
                <a:latin typeface="Arial" panose="020B0604020202020204" pitchFamily="34" charset="0"/>
                <a:cs typeface="Arial" panose="020B0604020202020204" pitchFamily="34" charset="0"/>
              </a:rPr>
              <a:t>We have a range of services available: home delivery, in home repair services, one to one advice from our friendly well in formed staff and a group computer club.</a:t>
            </a:r>
          </a:p>
          <a:p>
            <a:pPr marL="0" indent="0" eaLnBrk="1" hangingPunct="1">
              <a:buFont typeface="Arial" panose="020B0604020202020204" pitchFamily="34" charset="0"/>
              <a:buNone/>
            </a:pPr>
            <a:r>
              <a:rPr lang="en-GB" altLang="en-US" sz="1050" b="1" dirty="0">
                <a:solidFill>
                  <a:schemeClr val="bg1"/>
                </a:solidFill>
                <a:latin typeface="Arial" panose="020B0604020202020204" pitchFamily="34" charset="0"/>
                <a:cs typeface="Arial" panose="020B0604020202020204" pitchFamily="34" charset="0"/>
              </a:rPr>
              <a:t>Most our products are pre ordered for originality and guarantee ,advise always on hand but depending on waiting list and delivery of products majority of services will require ¾ working days.</a:t>
            </a:r>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half" idx="10"/>
          </p:nvPr>
        </p:nvSpPr>
        <p:spPr/>
        <p:txBody>
          <a:bodyPr>
            <a:normAutofit/>
          </a:bodyPr>
          <a:lstStyle/>
          <a:p>
            <a:pPr>
              <a:spcAft>
                <a:spcPts val="600"/>
              </a:spcAft>
              <a:defRPr/>
            </a:pPr>
            <a:fld id="{C42646B4-1ADF-47AE-B486-D5D6E23B0A98}" type="datetime1">
              <a:rPr lang="en-GB" altLang="en-US">
                <a:solidFill>
                  <a:schemeClr val="bg1">
                    <a:lumMod val="95000"/>
                    <a:lumOff val="5000"/>
                  </a:schemeClr>
                </a:solidFill>
              </a:rPr>
              <a:pPr>
                <a:spcAft>
                  <a:spcPts val="600"/>
                </a:spcAft>
                <a:defRPr/>
              </a:pPr>
              <a:t>07/01/2019</a:t>
            </a:fld>
            <a:endParaRPr lang="en-GB" altLang="en-US">
              <a:solidFill>
                <a:schemeClr val="bg1">
                  <a:lumMod val="95000"/>
                  <a:lumOff val="5000"/>
                </a:schemeClr>
              </a:solidFill>
            </a:endParaRPr>
          </a:p>
        </p:txBody>
      </p:sp>
      <p:sp>
        <p:nvSpPr>
          <p:cNvPr id="11285"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3434" y="2290355"/>
            <a:ext cx="5571069" cy="2277283"/>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cxnSp>
        <p:nvCxnSpPr>
          <p:cNvPr id="11287" name="Straight Connector 77">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43237" y="4576004"/>
            <a:ext cx="3429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75" name="Rectangle 74">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0515" y="643461"/>
            <a:ext cx="5740884"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3164852" y="4735775"/>
            <a:ext cx="5255248" cy="1245732"/>
          </a:xfrm>
        </p:spPr>
        <p:txBody>
          <a:bodyPr anchor="t">
            <a:normAutofit/>
          </a:bodyPr>
          <a:lstStyle/>
          <a:p>
            <a:pPr eaLnBrk="1" hangingPunct="1"/>
            <a:r>
              <a:rPr lang="en-GB" altLang="en-US" b="1" i="1">
                <a:solidFill>
                  <a:srgbClr val="FFFFFF"/>
                </a:solidFill>
              </a:rPr>
              <a:t> Target Market</a:t>
            </a:r>
            <a:endParaRPr lang="en-GB" altLang="en-US">
              <a:solidFill>
                <a:srgbClr val="FFFFFF"/>
              </a:solidFill>
            </a:endParaRPr>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idx="1"/>
          </p:nvPr>
        </p:nvSpPr>
        <p:spPr>
          <a:xfrm>
            <a:off x="3164851" y="965864"/>
            <a:ext cx="5255249" cy="3450370"/>
          </a:xfrm>
        </p:spPr>
        <p:txBody>
          <a:bodyPr anchor="b">
            <a:normAutofit/>
          </a:bodyPr>
          <a:lstStyle/>
          <a:p>
            <a:r>
              <a:rPr lang="en-US" altLang="en-US" sz="1400" b="1">
                <a:solidFill>
                  <a:srgbClr val="FFFFFF"/>
                </a:solidFill>
                <a:latin typeface="Arial" panose="020B0604020202020204" pitchFamily="34" charset="0"/>
                <a:cs typeface="Arial" panose="020B0604020202020204" pitchFamily="34" charset="0"/>
              </a:rPr>
              <a:t>Our target market is aimed to serve the older generation, who have basic or no knowledge of IT skills, who struggle with the latest technologies, software help is an essential requirement , as software is everywhere not only in computers but also in mobile phones, car navigational systems, digital cameras, smart tv’s plus many more products.</a:t>
            </a:r>
          </a:p>
          <a:p>
            <a:r>
              <a:rPr lang="en-US" altLang="en-US" sz="1400" b="1">
                <a:solidFill>
                  <a:srgbClr val="FFFFFF"/>
                </a:solidFill>
                <a:latin typeface="Arial" panose="020B0604020202020204" pitchFamily="34" charset="0"/>
                <a:cs typeface="Arial" panose="020B0604020202020204" pitchFamily="34" charset="0"/>
              </a:rPr>
              <a:t>Our aim is to help the older generation to keep up with the changes of technology and it is imperative that the older generation feel confident and comfortable with digital devices, with technology prevailing and becoming more complex it is difficult for the older generation to understand the operational features and they fall behind even more.</a:t>
            </a:r>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p:txBody>
          <a:bodyPr>
            <a:normAutofit/>
          </a:bodyPr>
          <a:lstStyle/>
          <a:p>
            <a:pPr>
              <a:spcAft>
                <a:spcPts val="600"/>
              </a:spcAft>
              <a:defRPr/>
            </a:pPr>
            <a:fld id="{BFEA8610-70C2-48F7-AED7-5F19D16F3191}" type="datetime1">
              <a:rPr lang="en-GB" altLang="en-US">
                <a:solidFill>
                  <a:schemeClr val="bg1">
                    <a:lumMod val="95000"/>
                    <a:lumOff val="5000"/>
                  </a:schemeClr>
                </a:solidFill>
              </a:rPr>
              <a:pPr>
                <a:spcAft>
                  <a:spcPts val="600"/>
                </a:spcAft>
                <a:defRPr/>
              </a:pPr>
              <a:t>07/01/2019</a:t>
            </a:fld>
            <a:endParaRPr lang="en-GB" altLang="en-US">
              <a:solidFill>
                <a:schemeClr val="bg1">
                  <a:lumMod val="95000"/>
                  <a:lumOff val="5000"/>
                </a:schemeClr>
              </a:solidFill>
            </a:endParaRPr>
          </a:p>
        </p:txBody>
      </p:sp>
      <p:sp>
        <p:nvSpPr>
          <p:cNvPr id="77"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3434" y="2290355"/>
            <a:ext cx="5571069" cy="2277283"/>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cxnSp>
        <p:nvCxnSpPr>
          <p:cNvPr id="79" name="Straight Connector 78">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43237" y="4576004"/>
            <a:ext cx="3429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75" name="Rectangle 74">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0515" y="643461"/>
            <a:ext cx="5740884"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3164852" y="4735775"/>
            <a:ext cx="5255248" cy="1245732"/>
          </a:xfrm>
        </p:spPr>
        <p:txBody>
          <a:bodyPr anchor="t">
            <a:normAutofit/>
          </a:bodyPr>
          <a:lstStyle/>
          <a:p>
            <a:pPr eaLnBrk="1" hangingPunct="1"/>
            <a:r>
              <a:rPr lang="en-GB" altLang="en-US" b="1" i="1">
                <a:solidFill>
                  <a:srgbClr val="FFFFFF"/>
                </a:solidFill>
              </a:rPr>
              <a:t> Competitors</a:t>
            </a:r>
            <a:endParaRPr lang="en-GB" altLang="en-US">
              <a:solidFill>
                <a:srgbClr val="FFFFFF"/>
              </a:solidFill>
            </a:endParaRPr>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3164851" y="965864"/>
            <a:ext cx="5255249" cy="3450370"/>
          </a:xfrm>
        </p:spPr>
        <p:txBody>
          <a:bodyPr anchor="b">
            <a:normAutofit/>
          </a:bodyPr>
          <a:lstStyle/>
          <a:p>
            <a:r>
              <a:rPr lang="en-US" altLang="en-US" sz="1700" b="1">
                <a:solidFill>
                  <a:srgbClr val="FFFFFF"/>
                </a:solidFill>
                <a:latin typeface="Arial" panose="020B0604020202020204" pitchFamily="34" charset="0"/>
                <a:cs typeface="Arial" panose="020B0604020202020204" pitchFamily="34" charset="0"/>
              </a:rPr>
              <a:t>To keep costs low we will buy in wholesale, however our prices are expected to be higher than our competitors because our products are genuine branded and of high quality, just like what you would get if you went to the actual brand shop.</a:t>
            </a:r>
          </a:p>
          <a:p>
            <a:r>
              <a:rPr lang="en-US" altLang="en-US" sz="1700" b="1">
                <a:solidFill>
                  <a:srgbClr val="FFFFFF"/>
                </a:solidFill>
                <a:latin typeface="Arial" panose="020B0604020202020204" pitchFamily="34" charset="0"/>
                <a:cs typeface="Arial" panose="020B0604020202020204" pitchFamily="34" charset="0"/>
              </a:rPr>
              <a:t>We have a wide selection of original products available instore however if anything specific you may need, it can be ordered from the catalogue and sent out to you in 3/4 working days</a:t>
            </a:r>
          </a:p>
          <a:p>
            <a:endParaRPr lang="en-US" altLang="en-US" sz="1700" b="1">
              <a:solidFill>
                <a:srgbClr val="FFFFFF"/>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half" idx="10"/>
          </p:nvPr>
        </p:nvSpPr>
        <p:spPr/>
        <p:txBody>
          <a:bodyPr>
            <a:normAutofit/>
          </a:bodyPr>
          <a:lstStyle/>
          <a:p>
            <a:pPr>
              <a:spcAft>
                <a:spcPts val="600"/>
              </a:spcAft>
              <a:defRPr/>
            </a:pPr>
            <a:fld id="{BFEA8610-70C2-48F7-AED7-5F19D16F3191}" type="datetime1">
              <a:rPr lang="en-GB" altLang="en-US">
                <a:solidFill>
                  <a:schemeClr val="bg1">
                    <a:lumMod val="95000"/>
                    <a:lumOff val="5000"/>
                  </a:schemeClr>
                </a:solidFill>
              </a:rPr>
              <a:pPr>
                <a:spcAft>
                  <a:spcPts val="600"/>
                </a:spcAft>
                <a:defRPr/>
              </a:pPr>
              <a:t>07/01/2019</a:t>
            </a:fld>
            <a:endParaRPr lang="en-GB" altLang="en-US">
              <a:solidFill>
                <a:schemeClr val="bg1">
                  <a:lumMod val="95000"/>
                  <a:lumOff val="5000"/>
                </a:schemeClr>
              </a:solidFill>
            </a:endParaRPr>
          </a:p>
        </p:txBody>
      </p:sp>
      <p:sp>
        <p:nvSpPr>
          <p:cNvPr id="77"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3434" y="2290355"/>
            <a:ext cx="5571069" cy="2277283"/>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cxnSp>
        <p:nvCxnSpPr>
          <p:cNvPr id="79" name="Straight Connector 78">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43237" y="4576004"/>
            <a:ext cx="3429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74" name="Rectangle 73">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0515" y="643461"/>
            <a:ext cx="5740884"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3163333" y="4941168"/>
            <a:ext cx="5255248" cy="762041"/>
          </a:xfrm>
        </p:spPr>
        <p:txBody>
          <a:bodyPr anchor="t">
            <a:normAutofit/>
          </a:bodyPr>
          <a:lstStyle/>
          <a:p>
            <a:pPr eaLnBrk="1" hangingPunct="1"/>
            <a:r>
              <a:rPr lang="en-GB" altLang="en-US" sz="3200" b="1" i="1" dirty="0">
                <a:solidFill>
                  <a:srgbClr val="FFFFFF"/>
                </a:solidFill>
              </a:rPr>
              <a:t>Marketing and Sales Plan</a:t>
            </a:r>
            <a:endParaRPr lang="en-GB" altLang="en-US" sz="3200" dirty="0">
              <a:solidFill>
                <a:srgbClr val="FFFFFF"/>
              </a:solidFill>
            </a:endParaRPr>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half" idx="10"/>
          </p:nvPr>
        </p:nvSpPr>
        <p:spPr/>
        <p:txBody>
          <a:bodyPr>
            <a:normAutofit/>
          </a:bodyPr>
          <a:lstStyle/>
          <a:p>
            <a:pPr>
              <a:spcAft>
                <a:spcPts val="600"/>
              </a:spcAft>
              <a:defRPr/>
            </a:pPr>
            <a:fld id="{47CF5F8D-6B2D-471D-B7DD-11AA335A9608}" type="datetime1">
              <a:rPr lang="en-GB" altLang="en-US">
                <a:solidFill>
                  <a:schemeClr val="bg1">
                    <a:lumMod val="95000"/>
                    <a:lumOff val="5000"/>
                  </a:schemeClr>
                </a:solidFill>
              </a:rPr>
              <a:pPr>
                <a:spcAft>
                  <a:spcPts val="600"/>
                </a:spcAft>
                <a:defRPr/>
              </a:pPr>
              <a:t>07/01/2019</a:t>
            </a:fld>
            <a:endParaRPr lang="en-GB" altLang="en-US">
              <a:solidFill>
                <a:schemeClr val="bg1">
                  <a:lumMod val="95000"/>
                  <a:lumOff val="5000"/>
                </a:schemeClr>
              </a:solidFill>
            </a:endParaRPr>
          </a:p>
        </p:txBody>
      </p:sp>
      <p:sp>
        <p:nvSpPr>
          <p:cNvPr id="76"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3434" y="2290355"/>
            <a:ext cx="5571069" cy="2277283"/>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sp>
        <p:nvSpPr>
          <p:cNvPr id="6" name="TextBox 5"/>
          <p:cNvSpPr txBox="1"/>
          <p:nvPr/>
        </p:nvSpPr>
        <p:spPr>
          <a:xfrm>
            <a:off x="3491880" y="1052736"/>
            <a:ext cx="4680520" cy="2862322"/>
          </a:xfrm>
          <a:prstGeom prst="rect">
            <a:avLst/>
          </a:prstGeom>
          <a:noFill/>
        </p:spPr>
        <p:txBody>
          <a:bodyPr wrap="square" rtlCol="0">
            <a:spAutoFit/>
          </a:bodyPr>
          <a:lstStyle/>
          <a:p>
            <a:endParaRPr lang="en-GB" dirty="0"/>
          </a:p>
          <a:p>
            <a:r>
              <a:rPr lang="en-GB" dirty="0"/>
              <a:t>We will be marketing our business in many ways such as using social media like Facebook a instagram as well as printing out leaflets and business cards and distributing them to the local areas. We will also be marketing by using friends and families to spread the business of ours as well as by going door to door to target potential customers.  </a:t>
            </a:r>
          </a:p>
          <a:p>
            <a:endParaRPr lang="en-GB" dirty="0"/>
          </a:p>
        </p:txBody>
      </p:sp>
    </p:spTree>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74" name="Rectangle 73">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0515" y="643461"/>
            <a:ext cx="5740884"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3164852" y="4735775"/>
            <a:ext cx="5255248" cy="1245732"/>
          </a:xfrm>
        </p:spPr>
        <p:txBody>
          <a:bodyPr anchor="t">
            <a:normAutofit/>
          </a:bodyPr>
          <a:lstStyle/>
          <a:p>
            <a:pPr eaLnBrk="1" hangingPunct="1"/>
            <a:r>
              <a:rPr lang="en-GB" altLang="en-US" b="1" i="1" dirty="0">
                <a:solidFill>
                  <a:srgbClr val="FFFFFF"/>
                </a:solidFill>
              </a:rPr>
              <a:t>Management Team</a:t>
            </a:r>
            <a:endParaRPr lang="en-GB" altLang="en-US" i="1" dirty="0">
              <a:solidFill>
                <a:srgbClr val="FFFFFF"/>
              </a:solidFill>
            </a:endParaRPr>
          </a:p>
        </p:txBody>
      </p:sp>
      <p:sp>
        <p:nvSpPr>
          <p:cNvPr id="10" name="Rectangle 3">
            <a:extLst>
              <a:ext uri="{FF2B5EF4-FFF2-40B4-BE49-F238E27FC236}">
                <a16:creationId xmlns:a16="http://schemas.microsoft.com/office/drawing/2014/main" id="{E3FD7B8E-BE25-4323-8F07-91361516B2E4}"/>
              </a:ext>
            </a:extLst>
          </p:cNvPr>
          <p:cNvSpPr>
            <a:spLocks noGrp="1"/>
          </p:cNvSpPr>
          <p:nvPr>
            <p:ph idx="1"/>
          </p:nvPr>
        </p:nvSpPr>
        <p:spPr>
          <a:xfrm>
            <a:off x="3164851" y="965864"/>
            <a:ext cx="5255249" cy="3450370"/>
          </a:xfrm>
        </p:spPr>
        <p:txBody>
          <a:bodyPr anchor="b">
            <a:normAutofit/>
          </a:bodyPr>
          <a:lstStyle/>
          <a:p>
            <a:pPr marL="0" indent="0">
              <a:buNone/>
            </a:pPr>
            <a:r>
              <a:rPr lang="en-GB" dirty="0"/>
              <a:t>Our team will consist of four people who will be all equal business partners. All four of us will be fully qualified and trained to run all aspects of the business. We will all take the same responsibilities when it comes to running the business as well as being mature and professional. As we are all equal partners we will obtain the same level of quality and respect for each other by being honest and communicating well with one another. </a:t>
            </a:r>
          </a:p>
          <a:p>
            <a:pPr marL="0" indent="0" eaLnBrk="1" hangingPunct="1">
              <a:buFont typeface="Arial" panose="020B0604020202020204" pitchFamily="34" charset="0"/>
              <a:buNone/>
            </a:pPr>
            <a:endParaRPr lang="en-GB" altLang="en-US" dirty="0">
              <a:solidFill>
                <a:srgbClr val="FFFFFF"/>
              </a:solidFill>
            </a:endParaRPr>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half" idx="10"/>
          </p:nvPr>
        </p:nvSpPr>
        <p:spPr/>
        <p:txBody>
          <a:bodyPr>
            <a:normAutofit/>
          </a:bodyPr>
          <a:lstStyle/>
          <a:p>
            <a:pPr>
              <a:spcAft>
                <a:spcPts val="600"/>
              </a:spcAft>
              <a:defRPr/>
            </a:pPr>
            <a:fld id="{5522D75A-BA4C-41A3-BC05-E6BF0460FAF3}" type="datetime1">
              <a:rPr lang="en-GB" altLang="en-US">
                <a:solidFill>
                  <a:schemeClr val="bg1">
                    <a:lumMod val="95000"/>
                    <a:lumOff val="5000"/>
                  </a:schemeClr>
                </a:solidFill>
              </a:rPr>
              <a:pPr>
                <a:spcAft>
                  <a:spcPts val="600"/>
                </a:spcAft>
                <a:defRPr/>
              </a:pPr>
              <a:t>07/01/2019</a:t>
            </a:fld>
            <a:endParaRPr lang="en-GB" altLang="en-US">
              <a:solidFill>
                <a:schemeClr val="bg1">
                  <a:lumMod val="95000"/>
                  <a:lumOff val="5000"/>
                </a:schemeClr>
              </a:solidFill>
            </a:endParaRPr>
          </a:p>
        </p:txBody>
      </p:sp>
      <p:sp>
        <p:nvSpPr>
          <p:cNvPr id="76"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3434" y="2290355"/>
            <a:ext cx="5571069" cy="2277283"/>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cxnSp>
        <p:nvCxnSpPr>
          <p:cNvPr id="78" name="Straight Connector 77">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43237" y="4576004"/>
            <a:ext cx="3429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65138" y="114300"/>
            <a:ext cx="8229600" cy="1223963"/>
          </a:xfrm>
        </p:spPr>
        <p:txBody>
          <a:bodyPr/>
          <a:lstStyle/>
          <a:p>
            <a:pPr eaLnBrk="1" hangingPunct="1"/>
            <a:r>
              <a:rPr lang="en-GB" altLang="en-US" sz="3600" b="1" i="1"/>
              <a:t>Financial plan</a:t>
            </a:r>
            <a:endParaRPr lang="en-GB" altLang="en-US" sz="3600" i="1"/>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half" idx="10"/>
          </p:nvPr>
        </p:nvSpPr>
        <p:spPr/>
        <p:txBody>
          <a:bodyPr/>
          <a:lstStyle/>
          <a:p>
            <a:pPr>
              <a:defRPr/>
            </a:pPr>
            <a:fld id="{BB16917A-EA87-4932-9F19-3CCA72FF04F0}" type="datetime1">
              <a:rPr lang="en-GB" altLang="en-US"/>
              <a:pPr>
                <a:defRPr/>
              </a:pPr>
              <a:t>07/01/2019</a:t>
            </a:fld>
            <a:endParaRPr lang="en-GB" altLang="en-US"/>
          </a:p>
        </p:txBody>
      </p:sp>
      <p:sp>
        <p:nvSpPr>
          <p:cNvPr id="3" name="TextBox 2"/>
          <p:cNvSpPr txBox="1"/>
          <p:nvPr/>
        </p:nvSpPr>
        <p:spPr>
          <a:xfrm>
            <a:off x="465138" y="1338263"/>
            <a:ext cx="7995294" cy="4801314"/>
          </a:xfrm>
          <a:prstGeom prst="rect">
            <a:avLst/>
          </a:prstGeom>
          <a:noFill/>
        </p:spPr>
        <p:txBody>
          <a:bodyPr wrap="square" rtlCol="0">
            <a:spAutoFit/>
          </a:bodyPr>
          <a:lstStyle/>
          <a:p>
            <a:r>
              <a:rPr lang="en-GB" dirty="0"/>
              <a:t>The table below shows our financial figures for the first year. Our loans amount as well as the money we all put in, sales income, stocks, rent rates and wages. The table also shows our annual plan. </a:t>
            </a:r>
          </a:p>
          <a:p>
            <a:r>
              <a:rPr lang="en-GB" b="1" dirty="0"/>
              <a:t> </a:t>
            </a:r>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pic>
        <p:nvPicPr>
          <p:cNvPr id="8" name="Picture 7"/>
          <p:cNvPicPr/>
          <p:nvPr/>
        </p:nvPicPr>
        <p:blipFill rotWithShape="1">
          <a:blip r:embed="rId3"/>
          <a:srcRect t="26601" b="7192"/>
          <a:stretch/>
        </p:blipFill>
        <p:spPr bwMode="auto">
          <a:xfrm>
            <a:off x="611560" y="2544903"/>
            <a:ext cx="7486111" cy="3760238"/>
          </a:xfrm>
          <a:prstGeom prst="rect">
            <a:avLst/>
          </a:prstGeom>
          <a:ln>
            <a:noFill/>
          </a:ln>
          <a:extLst>
            <a:ext uri="{53640926-AAD7-44D8-BBD7-CCE9431645EC}">
              <a14:shadowObscured xmlns:a14="http://schemas.microsoft.com/office/drawing/2010/main"/>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FDEC0B85-945B-4257-AED0-5914021489CA}"/>
              </a:ext>
            </a:extLst>
          </p:cNvPr>
          <p:cNvSpPr>
            <a:spLocks noGrp="1"/>
          </p:cNvSpPr>
          <p:nvPr>
            <p:ph type="title"/>
          </p:nvPr>
        </p:nvSpPr>
        <p:spPr>
          <a:xfrm>
            <a:off x="457200" y="44450"/>
            <a:ext cx="8229600" cy="1081088"/>
          </a:xfrm>
        </p:spPr>
        <p:txBody>
          <a:bodyPr/>
          <a:lstStyle/>
          <a:p>
            <a:pPr eaLnBrk="1" hangingPunct="1"/>
            <a:r>
              <a:rPr lang="en-GB" altLang="en-US" sz="3600" b="1" i="1"/>
              <a:t>SWOT Analysis</a:t>
            </a:r>
          </a:p>
        </p:txBody>
      </p:sp>
      <p:sp>
        <p:nvSpPr>
          <p:cNvPr id="23555" name="Rectangle 3">
            <a:extLst>
              <a:ext uri="{FF2B5EF4-FFF2-40B4-BE49-F238E27FC236}">
                <a16:creationId xmlns:a16="http://schemas.microsoft.com/office/drawing/2014/main" id="{8FE9C6BA-5E7A-4109-B292-E9A53D072286}"/>
              </a:ext>
            </a:extLst>
          </p:cNvPr>
          <p:cNvSpPr>
            <a:spLocks noGrp="1"/>
          </p:cNvSpPr>
          <p:nvPr>
            <p:ph idx="1"/>
          </p:nvPr>
        </p:nvSpPr>
        <p:spPr>
          <a:xfrm>
            <a:off x="457200" y="1379538"/>
            <a:ext cx="8229600" cy="4857774"/>
          </a:xfrm>
        </p:spPr>
        <p:txBody>
          <a:bodyPr>
            <a:normAutofit/>
          </a:bodyPr>
          <a:lstStyle/>
          <a:p>
            <a:r>
              <a:rPr lang="en-GB" sz="1800" dirty="0"/>
              <a:t>S.W.O.T stand for Strength, weaknesses, opportunity and threats. (According to investopedia.com 2016)</a:t>
            </a:r>
          </a:p>
          <a:p>
            <a:r>
              <a:rPr lang="en-GB" sz="1800" dirty="0"/>
              <a:t>Our strengths are we are all young committed enthusiastic as well as all computer educated to high levels and we all have huge passion for modern day technologies. </a:t>
            </a:r>
          </a:p>
          <a:p>
            <a:r>
              <a:rPr lang="en-GB" sz="1800" dirty="0"/>
              <a:t>Our weaknesses are we are going into business for the first time which means are lacking practical experience. </a:t>
            </a:r>
          </a:p>
          <a:p>
            <a:r>
              <a:rPr lang="en-GB" sz="1800" dirty="0"/>
              <a:t>Our opportunities are gaining practical experience as well as helping the local communities gain ICT knowledge. We also have the opportunity to run a successful business and in time have financial stability. </a:t>
            </a:r>
          </a:p>
          <a:p>
            <a:r>
              <a:rPr lang="en-GB" sz="1800" dirty="0"/>
              <a:t>Our threats are other local businesses such as other ICT repairs services, as well as lack of interest for the customers to join and buy our products. Other threats can be low quality or fake products sold on the market by other businesses.  </a:t>
            </a:r>
          </a:p>
          <a:p>
            <a:pPr eaLnBrk="1" hangingPunct="1">
              <a:buFont typeface="Wingdings" panose="05000000000000000000" pitchFamily="2" charset="2"/>
              <a:buChar char="§"/>
            </a:pPr>
            <a:endParaRPr lang="en-GB" altLang="en-US" sz="1800" dirty="0"/>
          </a:p>
        </p:txBody>
      </p:sp>
      <p:sp>
        <p:nvSpPr>
          <p:cNvPr id="4" name="Date Placeholder 3">
            <a:extLst>
              <a:ext uri="{FF2B5EF4-FFF2-40B4-BE49-F238E27FC236}">
                <a16:creationId xmlns:a16="http://schemas.microsoft.com/office/drawing/2014/main" id="{6BA62F64-C1A0-479D-BA5F-B9017FFD43E1}"/>
              </a:ext>
            </a:extLst>
          </p:cNvPr>
          <p:cNvSpPr>
            <a:spLocks noGrp="1"/>
          </p:cNvSpPr>
          <p:nvPr>
            <p:ph type="dt" sz="half" idx="10"/>
          </p:nvPr>
        </p:nvSpPr>
        <p:spPr/>
        <p:txBody>
          <a:bodyPr/>
          <a:lstStyle/>
          <a:p>
            <a:pPr>
              <a:defRPr/>
            </a:pPr>
            <a:fld id="{AA2A7C81-35C9-4945-A4CE-7561AA5A8777}" type="datetime1">
              <a:rPr lang="en-GB" altLang="en-US"/>
              <a:pPr>
                <a:defRPr/>
              </a:pPr>
              <a:t>07/01/2019</a:t>
            </a:fld>
            <a:endParaRPr lang="en-GB"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C6C7EED-4D9E-4003-AB2B-C0BFD970E007}"/>
              </a:ext>
            </a:extLst>
          </p:cNvPr>
          <p:cNvSpPr>
            <a:spLocks noGrp="1"/>
          </p:cNvSpPr>
          <p:nvPr>
            <p:ph type="title"/>
          </p:nvPr>
        </p:nvSpPr>
        <p:spPr>
          <a:xfrm>
            <a:off x="250825" y="223838"/>
            <a:ext cx="8425631" cy="900907"/>
          </a:xfrm>
        </p:spPr>
        <p:txBody>
          <a:bodyPr/>
          <a:lstStyle/>
          <a:p>
            <a:pPr algn="ctr" eaLnBrk="1" hangingPunct="1"/>
            <a:r>
              <a:rPr lang="en-GB" altLang="en-US" sz="3600" b="1" i="1" dirty="0">
                <a:solidFill>
                  <a:srgbClr val="FF0000"/>
                </a:solidFill>
              </a:rPr>
              <a:t>PESTLE Analysis</a:t>
            </a:r>
          </a:p>
        </p:txBody>
      </p:sp>
      <p:sp>
        <p:nvSpPr>
          <p:cNvPr id="2" name="Content Placeholder 1"/>
          <p:cNvSpPr>
            <a:spLocks noGrp="1"/>
          </p:cNvSpPr>
          <p:nvPr>
            <p:ph idx="1"/>
          </p:nvPr>
        </p:nvSpPr>
        <p:spPr>
          <a:xfrm>
            <a:off x="768096" y="1124745"/>
            <a:ext cx="7620328" cy="5184616"/>
          </a:xfrm>
        </p:spPr>
        <p:txBody>
          <a:bodyPr>
            <a:normAutofit fontScale="70000" lnSpcReduction="20000"/>
          </a:bodyPr>
          <a:lstStyle/>
          <a:p>
            <a:r>
              <a:rPr lang="en-GB" dirty="0"/>
              <a:t>A </a:t>
            </a:r>
            <a:r>
              <a:rPr lang="en-GB" i="1" dirty="0"/>
              <a:t>PESTEL analysis</a:t>
            </a:r>
            <a:r>
              <a:rPr lang="en-GB" dirty="0"/>
              <a:t> is a framework or tool used by marketers to </a:t>
            </a:r>
            <a:r>
              <a:rPr lang="en-GB" i="1" dirty="0"/>
              <a:t>analyse</a:t>
            </a:r>
            <a:r>
              <a:rPr lang="en-GB" dirty="0"/>
              <a:t> and monitor the macro-environmental (external marketing environment) factors that have an impact on an organisation. The result of which is used to identify threats and weaknesses which is used in a SWOT </a:t>
            </a:r>
            <a:r>
              <a:rPr lang="en-GB" i="1" dirty="0"/>
              <a:t>analysis</a:t>
            </a:r>
            <a:r>
              <a:rPr lang="en-GB" dirty="0"/>
              <a:t>. (According to the professional academy website 2016). </a:t>
            </a:r>
          </a:p>
          <a:p>
            <a:r>
              <a:rPr lang="en-GB" dirty="0"/>
              <a:t>Political factors that are going to affect our business are keeping up with the laws are regulations of the 21</a:t>
            </a:r>
            <a:r>
              <a:rPr lang="en-GB" baseline="30000" dirty="0"/>
              <a:t>st</a:t>
            </a:r>
            <a:r>
              <a:rPr lang="en-GB" dirty="0"/>
              <a:t> business as well as keeping up with the internet safety act. </a:t>
            </a:r>
          </a:p>
          <a:p>
            <a:r>
              <a:rPr lang="en-GB" dirty="0"/>
              <a:t>Economic factors that affect our business are Brexit which will affect our funds as well as stop us from trading with the European countries it will stop us from buying products from them and we will pay more VAT and Tax for the products. </a:t>
            </a:r>
          </a:p>
          <a:p>
            <a:r>
              <a:rPr lang="en-GB" dirty="0"/>
              <a:t>Social factors that affect our business are maintaining the business and our personal life keeping a balance between the two as well as respecting our business colleague’s traditions. </a:t>
            </a:r>
          </a:p>
          <a:p>
            <a:r>
              <a:rPr lang="en-GB" dirty="0"/>
              <a:t> </a:t>
            </a:r>
          </a:p>
          <a:p>
            <a:r>
              <a:rPr lang="en-GB" dirty="0"/>
              <a:t>Technological factors that affect our business are both positive and negative to our business such as the world of technologies are advancing day by day and also the cost of technologies are rising regularly. Technologies have huge effect in all our lives which is why we believe ICT knowledge is very vital regardless of the cost. </a:t>
            </a:r>
          </a:p>
          <a:p>
            <a:r>
              <a:rPr lang="en-GB" dirty="0"/>
              <a:t>Legal factors that affect our business are complying with the legal requirements of the country for example, making sure all workers have the right documentations and have the right to work in the country there are based in. legal factors such as meeting the right wages when it comes to paying employees as well as meeting the right age requirements. Other legal factors such as not discrimination and racism may affect our business as they have to comply with the rules and regulations of the country. </a:t>
            </a:r>
          </a:p>
          <a:p>
            <a:r>
              <a:rPr lang="en-GB" dirty="0"/>
              <a:t>Ethical factors that affect our business are following rules and regulations adhering to the businesses rules and having a sense of responsibility. There is many similarities between ethical and </a:t>
            </a:r>
            <a:r>
              <a:rPr lang="en-GB" dirty="0">
                <a:hlinkClick r:id="rId3" tooltip="Legal factors affecting business"/>
              </a:rPr>
              <a:t>legal factors affecting business</a:t>
            </a:r>
            <a:r>
              <a:rPr lang="en-GB" dirty="0"/>
              <a:t>. </a:t>
            </a:r>
          </a:p>
          <a:p>
            <a:endParaRPr lang="en-GB" dirty="0"/>
          </a:p>
        </p:txBody>
      </p:sp>
      <p:sp>
        <p:nvSpPr>
          <p:cNvPr id="4" name="Date Placeholder 3">
            <a:extLst>
              <a:ext uri="{FF2B5EF4-FFF2-40B4-BE49-F238E27FC236}">
                <a16:creationId xmlns:a16="http://schemas.microsoft.com/office/drawing/2014/main" id="{7B91B968-1B52-4E96-A9DD-5C894B372080}"/>
              </a:ext>
            </a:extLst>
          </p:cNvPr>
          <p:cNvSpPr>
            <a:spLocks noGrp="1"/>
          </p:cNvSpPr>
          <p:nvPr>
            <p:ph type="dt" sz="half" idx="10"/>
          </p:nvPr>
        </p:nvSpPr>
        <p:spPr/>
        <p:txBody>
          <a:bodyPr/>
          <a:lstStyle/>
          <a:p>
            <a:pPr>
              <a:defRPr/>
            </a:pPr>
            <a:fld id="{2AF6E3BD-2E92-472E-8EDA-F6014803D143}" type="datetime1">
              <a:rPr lang="en-GB" altLang="en-US"/>
              <a:pPr>
                <a:defRPr/>
              </a:pPr>
              <a:t>07/01/2019</a:t>
            </a:fld>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5399" y="369192"/>
            <a:ext cx="7290054" cy="827560"/>
          </a:xfrm>
        </p:spPr>
        <p:txBody>
          <a:bodyPr>
            <a:normAutofit/>
          </a:bodyPr>
          <a:lstStyle/>
          <a:p>
            <a:pPr algn="ctr"/>
            <a:r>
              <a:rPr lang="en-GB" sz="4000" b="1" dirty="0">
                <a:solidFill>
                  <a:srgbClr val="FF0000"/>
                </a:solidFill>
              </a:rPr>
              <a:t>Reference list </a:t>
            </a:r>
          </a:p>
        </p:txBody>
      </p:sp>
      <p:sp>
        <p:nvSpPr>
          <p:cNvPr id="3" name="Content Placeholder 2"/>
          <p:cNvSpPr>
            <a:spLocks noGrp="1"/>
          </p:cNvSpPr>
          <p:nvPr>
            <p:ph idx="1"/>
          </p:nvPr>
        </p:nvSpPr>
        <p:spPr>
          <a:xfrm>
            <a:off x="768096" y="1412776"/>
            <a:ext cx="7980368" cy="4896544"/>
          </a:xfrm>
        </p:spPr>
        <p:txBody>
          <a:bodyPr>
            <a:normAutofit fontScale="92500" lnSpcReduction="20000"/>
          </a:bodyPr>
          <a:lstStyle/>
          <a:p>
            <a:r>
              <a:rPr lang="en-GB" u="sng" dirty="0">
                <a:hlinkClick r:id="rId2"/>
              </a:rPr>
              <a:t>https://www.ons.gov.uk/businessindustryandtrade/itandinternetindustry/bulletins/internetusers/2018</a:t>
            </a:r>
            <a:r>
              <a:rPr lang="en-GB" dirty="0"/>
              <a:t> (visited on the 28</a:t>
            </a:r>
            <a:r>
              <a:rPr lang="en-GB" baseline="30000" dirty="0"/>
              <a:t>th</a:t>
            </a:r>
            <a:r>
              <a:rPr lang="en-GB" dirty="0"/>
              <a:t> November 2018)</a:t>
            </a:r>
          </a:p>
          <a:p>
            <a:r>
              <a:rPr lang="en-GB" u="sng" dirty="0">
                <a:hlinkClick r:id="rId3"/>
              </a:rPr>
              <a:t>https://www.oksbdc.org/why-is-technology-important-in-business/</a:t>
            </a:r>
            <a:r>
              <a:rPr lang="en-GB" dirty="0"/>
              <a:t> (visited on the 28</a:t>
            </a:r>
            <a:r>
              <a:rPr lang="en-GB" baseline="30000" dirty="0"/>
              <a:t>th</a:t>
            </a:r>
            <a:r>
              <a:rPr lang="en-GB" dirty="0"/>
              <a:t> November 2018)</a:t>
            </a:r>
          </a:p>
          <a:p>
            <a:r>
              <a:rPr lang="en-GB" u="sng" dirty="0">
                <a:hlinkClick r:id="rId4"/>
              </a:rPr>
              <a:t>www.Investopedia.com</a:t>
            </a:r>
            <a:r>
              <a:rPr lang="en-GB" dirty="0"/>
              <a:t>  visited on the 29</a:t>
            </a:r>
            <a:r>
              <a:rPr lang="en-GB" baseline="30000" dirty="0"/>
              <a:t>th</a:t>
            </a:r>
            <a:r>
              <a:rPr lang="en-GB" dirty="0"/>
              <a:t> November 2018)</a:t>
            </a:r>
          </a:p>
          <a:p>
            <a:r>
              <a:rPr lang="en-GB" u="sng" dirty="0">
                <a:hlinkClick r:id="rId5"/>
              </a:rPr>
              <a:t>https://pestleanalysis.com/technological-factors-affecting-</a:t>
            </a:r>
            <a:r>
              <a:rPr lang="en-GB" dirty="0"/>
              <a:t> (visited on the 2</a:t>
            </a:r>
            <a:r>
              <a:rPr lang="en-GB" baseline="30000" dirty="0"/>
              <a:t>nd</a:t>
            </a:r>
            <a:r>
              <a:rPr lang="en-GB" dirty="0"/>
              <a:t> December 2018)</a:t>
            </a:r>
          </a:p>
          <a:p>
            <a:r>
              <a:rPr lang="en-GB" u="sng" dirty="0">
                <a:hlinkClick r:id="rId6"/>
              </a:rPr>
              <a:t>https://www.nibusinessinfo.co.uk/content/pestle-analysis-example</a:t>
            </a:r>
            <a:r>
              <a:rPr lang="en-GB" dirty="0"/>
              <a:t> (visited on the 2</a:t>
            </a:r>
            <a:r>
              <a:rPr lang="en-GB" baseline="30000" dirty="0"/>
              <a:t>nd</a:t>
            </a:r>
            <a:r>
              <a:rPr lang="en-GB" dirty="0"/>
              <a:t> December 2018)</a:t>
            </a:r>
          </a:p>
          <a:p>
            <a:r>
              <a:rPr lang="en-GB" u="sng" dirty="0">
                <a:hlinkClick r:id="rId7"/>
              </a:rPr>
              <a:t>https://www.inc.com/guides/business-plan-financial-section.html</a:t>
            </a:r>
            <a:r>
              <a:rPr lang="en-GB" dirty="0"/>
              <a:t>   (visited on the 09</a:t>
            </a:r>
            <a:r>
              <a:rPr lang="en-GB" baseline="30000" dirty="0"/>
              <a:t>th</a:t>
            </a:r>
            <a:r>
              <a:rPr lang="en-GB" dirty="0"/>
              <a:t> December 2018)</a:t>
            </a:r>
          </a:p>
          <a:p>
            <a:r>
              <a:rPr lang="en-GB" u="sng" dirty="0">
                <a:hlinkClick r:id="rId8"/>
              </a:rPr>
              <a:t>https://www.trustatec.co.uk/?gclid=EAIaIQobChMIqoW67Z-</a:t>
            </a:r>
            <a:r>
              <a:rPr lang="en-GB" dirty="0"/>
              <a:t>  (visited on the 11</a:t>
            </a:r>
            <a:r>
              <a:rPr lang="en-GB" baseline="30000" dirty="0"/>
              <a:t>th</a:t>
            </a:r>
            <a:r>
              <a:rPr lang="en-GB" dirty="0"/>
              <a:t> December 2018)</a:t>
            </a:r>
          </a:p>
          <a:p>
            <a:r>
              <a:rPr lang="en-GB" u="sng" dirty="0">
                <a:hlinkClick r:id="rId9"/>
              </a:rPr>
              <a:t>https://www.ricemedia.co.uk/competitor-analysis/</a:t>
            </a:r>
            <a:r>
              <a:rPr lang="en-GB" dirty="0"/>
              <a:t> (visited on the 15</a:t>
            </a:r>
            <a:r>
              <a:rPr lang="en-GB" baseline="30000" dirty="0"/>
              <a:t>th</a:t>
            </a:r>
            <a:r>
              <a:rPr lang="en-GB" dirty="0"/>
              <a:t> December 2018)</a:t>
            </a:r>
          </a:p>
          <a:p>
            <a:r>
              <a:rPr lang="en-GB" b="1" dirty="0"/>
              <a:t> </a:t>
            </a:r>
            <a:endParaRPr lang="en-GB" dirty="0"/>
          </a:p>
          <a:p>
            <a:endParaRPr lang="en-GB"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07/01/2019</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41212886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Integral</Template>
  <TotalTime>71</TotalTime>
  <Words>1216</Words>
  <Application>Microsoft Office PowerPoint</Application>
  <PresentationFormat>On-screen Show (4:3)</PresentationFormat>
  <Paragraphs>95</Paragraphs>
  <Slides>12</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Algerian</vt:lpstr>
      <vt:lpstr>Arial</vt:lpstr>
      <vt:lpstr>Calibri</vt:lpstr>
      <vt:lpstr>Tw Cen MT</vt:lpstr>
      <vt:lpstr>Tw Cen MT Condensed</vt:lpstr>
      <vt:lpstr>Wingdings</vt:lpstr>
      <vt:lpstr>Wingdings 3</vt:lpstr>
      <vt:lpstr>Integral</vt:lpstr>
      <vt:lpstr>BUSINESS PLAN</vt:lpstr>
      <vt:lpstr>Executive Summary</vt:lpstr>
      <vt:lpstr>    Business / Company Overview</vt:lpstr>
      <vt:lpstr>Products and Services</vt:lpstr>
      <vt:lpstr> Target Market</vt:lpstr>
      <vt:lpstr> Competitors</vt:lpstr>
      <vt:lpstr>Marketing and Sales Plan</vt:lpstr>
      <vt:lpstr>Management Team</vt:lpstr>
      <vt:lpstr>Financial plan</vt:lpstr>
      <vt:lpstr>SWOT Analysis</vt:lpstr>
      <vt:lpstr>PESTLE Analysis</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Kushba Begum (1713328)</dc:creator>
  <cp:lastModifiedBy>Zahed Ahmed (1714926)</cp:lastModifiedBy>
  <cp:revision>9</cp:revision>
  <dcterms:created xsi:type="dcterms:W3CDTF">2018-12-16T01:00:37Z</dcterms:created>
  <dcterms:modified xsi:type="dcterms:W3CDTF">2019-01-07T15:08:29Z</dcterms:modified>
</cp:coreProperties>
</file>