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notesSlides/notesSlide12.xml" ContentType="application/vnd.openxmlformats-officedocument.presentationml.notesSlide+xml"/>
  <Override PartName="/ppt/tags/tag464.xml" ContentType="application/vnd.openxmlformats-officedocument.presentationml.tags+xml"/>
  <Override PartName="/ppt/notesSlides/notesSlide13.xml" ContentType="application/vnd.openxmlformats-officedocument.presentationml.notesSlide+xml"/>
  <Override PartName="/ppt/tags/tag465.xml" ContentType="application/vnd.openxmlformats-officedocument.presentationml.tags+xml"/>
  <Override PartName="/ppt/notesSlides/notesSlide14.xml" ContentType="application/vnd.openxmlformats-officedocument.presentationml.notesSlide+xml"/>
  <Override PartName="/ppt/tags/tag466.xml" ContentType="application/vnd.openxmlformats-officedocument.presentationml.tags+xml"/>
  <Override PartName="/ppt/notesSlides/notesSlide15.xml" ContentType="application/vnd.openxmlformats-officedocument.presentationml.notesSlide+xml"/>
  <Override PartName="/ppt/tags/tag467.xml" ContentType="application/vnd.openxmlformats-officedocument.presentationml.tags+xml"/>
  <Override PartName="/ppt/notesSlides/notesSlide16.xml" ContentType="application/vnd.openxmlformats-officedocument.presentationml.notesSlide+xml"/>
  <Override PartName="/ppt/tags/tag468.xml" ContentType="application/vnd.openxmlformats-officedocument.presentationml.tags+xml"/>
  <Override PartName="/ppt/notesSlides/notesSlide17.xml" ContentType="application/vnd.openxmlformats-officedocument.presentationml.notesSlide+xml"/>
  <Override PartName="/ppt/tags/tag469.xml" ContentType="application/vnd.openxmlformats-officedocument.presentationml.tags+xml"/>
  <Override PartName="/ppt/notesSlides/notesSlide18.xml" ContentType="application/vnd.openxmlformats-officedocument.presentationml.notesSlide+xml"/>
  <Override PartName="/ppt/tags/tag470.xml" ContentType="application/vnd.openxmlformats-officedocument.presentationml.tags+xml"/>
  <Override PartName="/ppt/notesSlides/notesSlide19.xml" ContentType="application/vnd.openxmlformats-officedocument.presentationml.notesSlide+xml"/>
  <Override PartName="/ppt/tags/tag471.xml" ContentType="application/vnd.openxmlformats-officedocument.presentationml.tags+xml"/>
  <Override PartName="/ppt/notesSlides/notesSlide20.xml" ContentType="application/vnd.openxmlformats-officedocument.presentationml.notesSlide+xml"/>
  <Override PartName="/ppt/tags/tag472.xml" ContentType="application/vnd.openxmlformats-officedocument.presentationml.tags+xml"/>
  <Override PartName="/ppt/notesSlides/notesSlide21.xml" ContentType="application/vnd.openxmlformats-officedocument.presentationml.notesSlide+xml"/>
  <Override PartName="/ppt/tags/tag473.xml" ContentType="application/vnd.openxmlformats-officedocument.presentationml.tags+xml"/>
  <Override PartName="/ppt/notesSlides/notesSlide22.xml" ContentType="application/vnd.openxmlformats-officedocument.presentationml.notesSlide+xml"/>
  <Override PartName="/ppt/tags/tag474.xml" ContentType="application/vnd.openxmlformats-officedocument.presentationml.tags+xml"/>
  <Override PartName="/ppt/notesSlides/notesSlide23.xml" ContentType="application/vnd.openxmlformats-officedocument.presentationml.notesSlide+xml"/>
  <Override PartName="/ppt/tags/tag475.xml" ContentType="application/vnd.openxmlformats-officedocument.presentationml.tags+xml"/>
  <Override PartName="/ppt/notesSlides/notesSlide24.xml" ContentType="application/vnd.openxmlformats-officedocument.presentationml.notesSlide+xml"/>
  <Override PartName="/ppt/tags/tag476.xml" ContentType="application/vnd.openxmlformats-officedocument.presentationml.tags+xml"/>
  <Override PartName="/ppt/notesSlides/notesSlide25.xml" ContentType="application/vnd.openxmlformats-officedocument.presentationml.notesSlide+xml"/>
  <Override PartName="/ppt/tags/tag477.xml" ContentType="application/vnd.openxmlformats-officedocument.presentationml.tags+xml"/>
  <Override PartName="/ppt/notesSlides/notesSlide26.xml" ContentType="application/vnd.openxmlformats-officedocument.presentationml.notesSlide+xml"/>
  <Override PartName="/ppt/tags/tag478.xml" ContentType="application/vnd.openxmlformats-officedocument.presentationml.tags+xml"/>
  <Override PartName="/ppt/notesSlides/notesSlide27.xml" ContentType="application/vnd.openxmlformats-officedocument.presentationml.notesSlide+xml"/>
  <Override PartName="/ppt/tags/tag479.xml" ContentType="application/vnd.openxmlformats-officedocument.presentationml.tags+xml"/>
  <Override PartName="/ppt/notesSlides/notesSlide28.xml" ContentType="application/vnd.openxmlformats-officedocument.presentationml.notesSlide+xml"/>
  <Override PartName="/ppt/tags/tag480.xml" ContentType="application/vnd.openxmlformats-officedocument.presentationml.tags+xml"/>
  <Override PartName="/ppt/notesSlides/notesSlide29.xml" ContentType="application/vnd.openxmlformats-officedocument.presentationml.notesSlide+xml"/>
  <Override PartName="/ppt/tags/tag481.xml" ContentType="application/vnd.openxmlformats-officedocument.presentationml.tags+xml"/>
  <Override PartName="/ppt/notesSlides/notesSlide30.xml" ContentType="application/vnd.openxmlformats-officedocument.presentationml.notesSlide+xml"/>
  <Override PartName="/ppt/tags/tag482.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3"/>
  </p:notesMasterIdLst>
  <p:sldIdLst>
    <p:sldId id="719" r:id="rId7"/>
    <p:sldId id="301" r:id="rId8"/>
    <p:sldId id="302" r:id="rId9"/>
    <p:sldId id="983" r:id="rId10"/>
    <p:sldId id="1031" r:id="rId11"/>
    <p:sldId id="984" r:id="rId12"/>
    <p:sldId id="985" r:id="rId13"/>
    <p:sldId id="1032" r:id="rId14"/>
    <p:sldId id="989" r:id="rId15"/>
    <p:sldId id="990" r:id="rId16"/>
    <p:sldId id="1023" r:id="rId17"/>
    <p:sldId id="1033" r:id="rId18"/>
    <p:sldId id="1024" r:id="rId19"/>
    <p:sldId id="256" r:id="rId20"/>
    <p:sldId id="991" r:id="rId21"/>
    <p:sldId id="1034" r:id="rId22"/>
    <p:sldId id="994" r:id="rId23"/>
    <p:sldId id="1025" r:id="rId24"/>
    <p:sldId id="995" r:id="rId25"/>
    <p:sldId id="996" r:id="rId26"/>
    <p:sldId id="1026" r:id="rId27"/>
    <p:sldId id="997" r:id="rId28"/>
    <p:sldId id="1000" r:id="rId29"/>
    <p:sldId id="1035" r:id="rId30"/>
    <p:sldId id="1001" r:id="rId31"/>
    <p:sldId id="1028" r:id="rId32"/>
    <p:sldId id="1002" r:id="rId33"/>
    <p:sldId id="1004" r:id="rId34"/>
    <p:sldId id="1005" r:id="rId35"/>
    <p:sldId id="1010" r:id="rId36"/>
    <p:sldId id="1011" r:id="rId37"/>
    <p:sldId id="1012" r:id="rId38"/>
    <p:sldId id="1013" r:id="rId39"/>
    <p:sldId id="1030" r:id="rId40"/>
    <p:sldId id="931" r:id="rId41"/>
    <p:sldId id="72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AC686B-47AE-48A8-8CA1-08FB570FFB7E}" v="52" dt="2025-10-16T14:46:17.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69" d="100"/>
          <a:sy n="69" d="100"/>
        </p:scale>
        <p:origin x="84" y="20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3DF969B-C49E-41BE-AC2E-9A5FC7F0D4BF}"/>
    <pc:docChg chg="custSel delSld modSld">
      <pc:chgData name="Stalin Jacob Wilson Packia Dhas" userId="050d7d71-3621-4503-95e8-1c9a9d962492" providerId="ADAL" clId="{93DF969B-C49E-41BE-AC2E-9A5FC7F0D4BF}" dt="2025-10-16T14:49:45.497" v="4251" actId="6549"/>
      <pc:docMkLst>
        <pc:docMk/>
      </pc:docMkLst>
      <pc:sldChg chg="addSp delSp modSp mod">
        <pc:chgData name="Stalin Jacob Wilson Packia Dhas" userId="050d7d71-3621-4503-95e8-1c9a9d962492" providerId="ADAL" clId="{93DF969B-C49E-41BE-AC2E-9A5FC7F0D4BF}" dt="2025-10-16T14:48:30.886" v="4129"/>
        <pc:sldMkLst>
          <pc:docMk/>
          <pc:sldMk cId="1635377456" sldId="256"/>
        </pc:sldMkLst>
        <pc:spChg chg="mod">
          <ac:chgData name="Stalin Jacob Wilson Packia Dhas" userId="050d7d71-3621-4503-95e8-1c9a9d962492" providerId="ADAL" clId="{93DF969B-C49E-41BE-AC2E-9A5FC7F0D4BF}" dt="2025-10-16T14:48:26.724" v="94"/>
          <ac:spMkLst>
            <pc:docMk/>
            <pc:sldMk cId="1635377456" sldId="256"/>
            <ac:spMk id="4" creationId="{1CA7A6AC-F52D-41D8-AFA8-5052C1D80022}"/>
          </ac:spMkLst>
        </pc:spChg>
        <pc:spChg chg="add mod">
          <ac:chgData name="Stalin Jacob Wilson Packia Dhas" userId="050d7d71-3621-4503-95e8-1c9a9d962492" providerId="ADAL" clId="{93DF969B-C49E-41BE-AC2E-9A5FC7F0D4BF}" dt="2025-10-16T14:48:27.591" v="561"/>
          <ac:spMkLst>
            <pc:docMk/>
            <pc:sldMk cId="1635377456" sldId="256"/>
            <ac:spMk id="6" creationId="{10A756FE-3061-42BB-8218-195FB050B454}"/>
          </ac:spMkLst>
        </pc:spChg>
        <pc:spChg chg="add mod">
          <ac:chgData name="Stalin Jacob Wilson Packia Dhas" userId="050d7d71-3621-4503-95e8-1c9a9d962492" providerId="ADAL" clId="{93DF969B-C49E-41BE-AC2E-9A5FC7F0D4BF}" dt="2025-10-16T14:48:27.591" v="569"/>
          <ac:spMkLst>
            <pc:docMk/>
            <pc:sldMk cId="1635377456" sldId="256"/>
            <ac:spMk id="7" creationId="{9C864A87-45CC-4351-A8A1-98D346D59E26}"/>
          </ac:spMkLst>
        </pc:spChg>
        <pc:spChg chg="add mod">
          <ac:chgData name="Stalin Jacob Wilson Packia Dhas" userId="050d7d71-3621-4503-95e8-1c9a9d962492" providerId="ADAL" clId="{93DF969B-C49E-41BE-AC2E-9A5FC7F0D4BF}" dt="2025-10-16T14:48:27.601" v="577"/>
          <ac:spMkLst>
            <pc:docMk/>
            <pc:sldMk cId="1635377456" sldId="256"/>
            <ac:spMk id="8" creationId="{11B1D195-B67D-48EB-A6C8-009E17F88261}"/>
          </ac:spMkLst>
        </pc:spChg>
        <pc:spChg chg="add mod">
          <ac:chgData name="Stalin Jacob Wilson Packia Dhas" userId="050d7d71-3621-4503-95e8-1c9a9d962492" providerId="ADAL" clId="{93DF969B-C49E-41BE-AC2E-9A5FC7F0D4BF}" dt="2025-10-16T14:48:27.610" v="585"/>
          <ac:spMkLst>
            <pc:docMk/>
            <pc:sldMk cId="1635377456" sldId="256"/>
            <ac:spMk id="9" creationId="{CB5F7B24-57FA-4043-8479-3F913E7BF10D}"/>
          </ac:spMkLst>
        </pc:spChg>
        <pc:spChg chg="add mod">
          <ac:chgData name="Stalin Jacob Wilson Packia Dhas" userId="050d7d71-3621-4503-95e8-1c9a9d962492" providerId="ADAL" clId="{93DF969B-C49E-41BE-AC2E-9A5FC7F0D4BF}" dt="2025-10-16T14:48:27.610" v="593"/>
          <ac:spMkLst>
            <pc:docMk/>
            <pc:sldMk cId="1635377456" sldId="256"/>
            <ac:spMk id="10" creationId="{6110C717-0521-4815-A64B-823B4642D04D}"/>
          </ac:spMkLst>
        </pc:spChg>
        <pc:spChg chg="add mod">
          <ac:chgData name="Stalin Jacob Wilson Packia Dhas" userId="050d7d71-3621-4503-95e8-1c9a9d962492" providerId="ADAL" clId="{93DF969B-C49E-41BE-AC2E-9A5FC7F0D4BF}" dt="2025-10-16T14:48:27.617" v="601"/>
          <ac:spMkLst>
            <pc:docMk/>
            <pc:sldMk cId="1635377456" sldId="256"/>
            <ac:spMk id="11" creationId="{CDFBCEE6-B0CA-4884-9DAA-283AE193E84B}"/>
          </ac:spMkLst>
        </pc:spChg>
        <pc:spChg chg="add mod">
          <ac:chgData name="Stalin Jacob Wilson Packia Dhas" userId="050d7d71-3621-4503-95e8-1c9a9d962492" providerId="ADAL" clId="{93DF969B-C49E-41BE-AC2E-9A5FC7F0D4BF}" dt="2025-10-16T14:48:27.627" v="609"/>
          <ac:spMkLst>
            <pc:docMk/>
            <pc:sldMk cId="1635377456" sldId="256"/>
            <ac:spMk id="12" creationId="{DA865314-64E2-4741-8797-DD7439AF0927}"/>
          </ac:spMkLst>
        </pc:spChg>
        <pc:spChg chg="add mod">
          <ac:chgData name="Stalin Jacob Wilson Packia Dhas" userId="050d7d71-3621-4503-95e8-1c9a9d962492" providerId="ADAL" clId="{93DF969B-C49E-41BE-AC2E-9A5FC7F0D4BF}" dt="2025-10-16T14:48:27.627" v="617"/>
          <ac:spMkLst>
            <pc:docMk/>
            <pc:sldMk cId="1635377456" sldId="256"/>
            <ac:spMk id="13" creationId="{10D18FCC-3CEA-45C7-8291-EC9175CA1DA9}"/>
          </ac:spMkLst>
        </pc:spChg>
        <pc:spChg chg="add mod">
          <ac:chgData name="Stalin Jacob Wilson Packia Dhas" userId="050d7d71-3621-4503-95e8-1c9a9d962492" providerId="ADAL" clId="{93DF969B-C49E-41BE-AC2E-9A5FC7F0D4BF}" dt="2025-10-16T14:48:27.636" v="625"/>
          <ac:spMkLst>
            <pc:docMk/>
            <pc:sldMk cId="1635377456" sldId="256"/>
            <ac:spMk id="14" creationId="{88DA7006-0CFD-46F2-B664-9A21F7D2D126}"/>
          </ac:spMkLst>
        </pc:spChg>
        <pc:spChg chg="add mod">
          <ac:chgData name="Stalin Jacob Wilson Packia Dhas" userId="050d7d71-3621-4503-95e8-1c9a9d962492" providerId="ADAL" clId="{93DF969B-C49E-41BE-AC2E-9A5FC7F0D4BF}" dt="2025-10-16T14:48:27.645" v="633"/>
          <ac:spMkLst>
            <pc:docMk/>
            <pc:sldMk cId="1635377456" sldId="256"/>
            <ac:spMk id="15" creationId="{9FC5F91A-C10A-4F40-BCE0-A4E930D5DEA0}"/>
          </ac:spMkLst>
        </pc:spChg>
        <pc:spChg chg="add mod">
          <ac:chgData name="Stalin Jacob Wilson Packia Dhas" userId="050d7d71-3621-4503-95e8-1c9a9d962492" providerId="ADAL" clId="{93DF969B-C49E-41BE-AC2E-9A5FC7F0D4BF}" dt="2025-10-16T14:48:27.654" v="641"/>
          <ac:spMkLst>
            <pc:docMk/>
            <pc:sldMk cId="1635377456" sldId="256"/>
            <ac:spMk id="16" creationId="{EE433F3E-B584-48CC-B882-494A1C8FD699}"/>
          </ac:spMkLst>
        </pc:spChg>
        <pc:spChg chg="add mod">
          <ac:chgData name="Stalin Jacob Wilson Packia Dhas" userId="050d7d71-3621-4503-95e8-1c9a9d962492" providerId="ADAL" clId="{93DF969B-C49E-41BE-AC2E-9A5FC7F0D4BF}" dt="2025-10-16T14:48:27.655" v="649"/>
          <ac:spMkLst>
            <pc:docMk/>
            <pc:sldMk cId="1635377456" sldId="256"/>
            <ac:spMk id="17" creationId="{C3399F54-2C9B-4916-86B0-448A927E7190}"/>
          </ac:spMkLst>
        </pc:spChg>
        <pc:spChg chg="add mod">
          <ac:chgData name="Stalin Jacob Wilson Packia Dhas" userId="050d7d71-3621-4503-95e8-1c9a9d962492" providerId="ADAL" clId="{93DF969B-C49E-41BE-AC2E-9A5FC7F0D4BF}" dt="2025-10-16T14:48:27.663" v="657"/>
          <ac:spMkLst>
            <pc:docMk/>
            <pc:sldMk cId="1635377456" sldId="256"/>
            <ac:spMk id="18" creationId="{9ACDBFA7-C700-42A2-B083-396EFFB8CE41}"/>
          </ac:spMkLst>
        </pc:spChg>
        <pc:spChg chg="add mod">
          <ac:chgData name="Stalin Jacob Wilson Packia Dhas" userId="050d7d71-3621-4503-95e8-1c9a9d962492" providerId="ADAL" clId="{93DF969B-C49E-41BE-AC2E-9A5FC7F0D4BF}" dt="2025-10-16T14:48:27.663" v="665"/>
          <ac:spMkLst>
            <pc:docMk/>
            <pc:sldMk cId="1635377456" sldId="256"/>
            <ac:spMk id="19" creationId="{B22A90D7-96FC-435B-A70C-1AA07CB8570A}"/>
          </ac:spMkLst>
        </pc:spChg>
        <pc:spChg chg="add mod">
          <ac:chgData name="Stalin Jacob Wilson Packia Dhas" userId="050d7d71-3621-4503-95e8-1c9a9d962492" providerId="ADAL" clId="{93DF969B-C49E-41BE-AC2E-9A5FC7F0D4BF}" dt="2025-10-16T14:48:27.672" v="673"/>
          <ac:spMkLst>
            <pc:docMk/>
            <pc:sldMk cId="1635377456" sldId="256"/>
            <ac:spMk id="20" creationId="{3AAD2510-4024-4069-B86B-E10BEE2FB658}"/>
          </ac:spMkLst>
        </pc:spChg>
        <pc:spChg chg="add mod">
          <ac:chgData name="Stalin Jacob Wilson Packia Dhas" userId="050d7d71-3621-4503-95e8-1c9a9d962492" providerId="ADAL" clId="{93DF969B-C49E-41BE-AC2E-9A5FC7F0D4BF}" dt="2025-10-16T14:48:27.680" v="681"/>
          <ac:spMkLst>
            <pc:docMk/>
            <pc:sldMk cId="1635377456" sldId="256"/>
            <ac:spMk id="21" creationId="{E3049332-4A1A-4489-BA3C-AA829508474D}"/>
          </ac:spMkLst>
        </pc:spChg>
        <pc:spChg chg="add mod">
          <ac:chgData name="Stalin Jacob Wilson Packia Dhas" userId="050d7d71-3621-4503-95e8-1c9a9d962492" providerId="ADAL" clId="{93DF969B-C49E-41BE-AC2E-9A5FC7F0D4BF}" dt="2025-10-16T14:48:27.681" v="689"/>
          <ac:spMkLst>
            <pc:docMk/>
            <pc:sldMk cId="1635377456" sldId="256"/>
            <ac:spMk id="22" creationId="{D1612089-3CAD-47DD-9971-80594B7116A5}"/>
          </ac:spMkLst>
        </pc:spChg>
        <pc:spChg chg="add mod">
          <ac:chgData name="Stalin Jacob Wilson Packia Dhas" userId="050d7d71-3621-4503-95e8-1c9a9d962492" providerId="ADAL" clId="{93DF969B-C49E-41BE-AC2E-9A5FC7F0D4BF}" dt="2025-10-16T14:48:27.692" v="697"/>
          <ac:spMkLst>
            <pc:docMk/>
            <pc:sldMk cId="1635377456" sldId="256"/>
            <ac:spMk id="23" creationId="{8AB2F85C-A7C3-4A3D-BC85-38080395FC5B}"/>
          </ac:spMkLst>
        </pc:spChg>
        <pc:spChg chg="add mod">
          <ac:chgData name="Stalin Jacob Wilson Packia Dhas" userId="050d7d71-3621-4503-95e8-1c9a9d962492" providerId="ADAL" clId="{93DF969B-C49E-41BE-AC2E-9A5FC7F0D4BF}" dt="2025-10-16T14:48:27.697" v="705"/>
          <ac:spMkLst>
            <pc:docMk/>
            <pc:sldMk cId="1635377456" sldId="256"/>
            <ac:spMk id="24" creationId="{289AD0EC-EC04-4E4F-B5EF-C22E8EF71052}"/>
          </ac:spMkLst>
        </pc:spChg>
        <pc:spChg chg="add mod">
          <ac:chgData name="Stalin Jacob Wilson Packia Dhas" userId="050d7d71-3621-4503-95e8-1c9a9d962492" providerId="ADAL" clId="{93DF969B-C49E-41BE-AC2E-9A5FC7F0D4BF}" dt="2025-10-16T14:48:27.704" v="713"/>
          <ac:spMkLst>
            <pc:docMk/>
            <pc:sldMk cId="1635377456" sldId="256"/>
            <ac:spMk id="25" creationId="{5FC34B74-B3AD-496F-A2C6-FA8DE66BE9C0}"/>
          </ac:spMkLst>
        </pc:spChg>
        <pc:spChg chg="add mod">
          <ac:chgData name="Stalin Jacob Wilson Packia Dhas" userId="050d7d71-3621-4503-95e8-1c9a9d962492" providerId="ADAL" clId="{93DF969B-C49E-41BE-AC2E-9A5FC7F0D4BF}" dt="2025-10-16T14:48:27.709" v="721"/>
          <ac:spMkLst>
            <pc:docMk/>
            <pc:sldMk cId="1635377456" sldId="256"/>
            <ac:spMk id="26" creationId="{9CF8A78C-E364-481D-B466-0F570299E4E3}"/>
          </ac:spMkLst>
        </pc:spChg>
        <pc:spChg chg="add mod">
          <ac:chgData name="Stalin Jacob Wilson Packia Dhas" userId="050d7d71-3621-4503-95e8-1c9a9d962492" providerId="ADAL" clId="{93DF969B-C49E-41BE-AC2E-9A5FC7F0D4BF}" dt="2025-10-16T14:48:27.709" v="729"/>
          <ac:spMkLst>
            <pc:docMk/>
            <pc:sldMk cId="1635377456" sldId="256"/>
            <ac:spMk id="27" creationId="{69D1BB1B-D2E8-4B58-80E2-CDF8B38BAFD7}"/>
          </ac:spMkLst>
        </pc:spChg>
        <pc:spChg chg="add mod">
          <ac:chgData name="Stalin Jacob Wilson Packia Dhas" userId="050d7d71-3621-4503-95e8-1c9a9d962492" providerId="ADAL" clId="{93DF969B-C49E-41BE-AC2E-9A5FC7F0D4BF}" dt="2025-10-16T14:48:27.719" v="737"/>
          <ac:spMkLst>
            <pc:docMk/>
            <pc:sldMk cId="1635377456" sldId="256"/>
            <ac:spMk id="28" creationId="{6AE9B50F-C85C-46A4-90A3-934F2D1D40B4}"/>
          </ac:spMkLst>
        </pc:spChg>
        <pc:spChg chg="add mod">
          <ac:chgData name="Stalin Jacob Wilson Packia Dhas" userId="050d7d71-3621-4503-95e8-1c9a9d962492" providerId="ADAL" clId="{93DF969B-C49E-41BE-AC2E-9A5FC7F0D4BF}" dt="2025-10-16T14:48:27.728" v="745"/>
          <ac:spMkLst>
            <pc:docMk/>
            <pc:sldMk cId="1635377456" sldId="256"/>
            <ac:spMk id="29" creationId="{D74B61BB-FDF1-4E75-8802-B7F719E4708E}"/>
          </ac:spMkLst>
        </pc:spChg>
        <pc:spChg chg="add mod">
          <ac:chgData name="Stalin Jacob Wilson Packia Dhas" userId="050d7d71-3621-4503-95e8-1c9a9d962492" providerId="ADAL" clId="{93DF969B-C49E-41BE-AC2E-9A5FC7F0D4BF}" dt="2025-10-16T14:48:27.729" v="753"/>
          <ac:spMkLst>
            <pc:docMk/>
            <pc:sldMk cId="1635377456" sldId="256"/>
            <ac:spMk id="30" creationId="{AFE736DC-4EED-4530-8000-9E2EEC853BD4}"/>
          </ac:spMkLst>
        </pc:spChg>
        <pc:spChg chg="add mod">
          <ac:chgData name="Stalin Jacob Wilson Packia Dhas" userId="050d7d71-3621-4503-95e8-1c9a9d962492" providerId="ADAL" clId="{93DF969B-C49E-41BE-AC2E-9A5FC7F0D4BF}" dt="2025-10-16T14:48:27.737" v="761"/>
          <ac:spMkLst>
            <pc:docMk/>
            <pc:sldMk cId="1635377456" sldId="256"/>
            <ac:spMk id="31" creationId="{2886697F-6241-4607-B944-352F992D68D1}"/>
          </ac:spMkLst>
        </pc:spChg>
        <pc:spChg chg="add mod">
          <ac:chgData name="Stalin Jacob Wilson Packia Dhas" userId="050d7d71-3621-4503-95e8-1c9a9d962492" providerId="ADAL" clId="{93DF969B-C49E-41BE-AC2E-9A5FC7F0D4BF}" dt="2025-10-16T14:48:27.747" v="769"/>
          <ac:spMkLst>
            <pc:docMk/>
            <pc:sldMk cId="1635377456" sldId="256"/>
            <ac:spMk id="32" creationId="{F2727A2D-BFE1-4047-A8F3-B99BEDF6F666}"/>
          </ac:spMkLst>
        </pc:spChg>
        <pc:spChg chg="add mod">
          <ac:chgData name="Stalin Jacob Wilson Packia Dhas" userId="050d7d71-3621-4503-95e8-1c9a9d962492" providerId="ADAL" clId="{93DF969B-C49E-41BE-AC2E-9A5FC7F0D4BF}" dt="2025-10-16T14:48:27.747" v="777"/>
          <ac:spMkLst>
            <pc:docMk/>
            <pc:sldMk cId="1635377456" sldId="256"/>
            <ac:spMk id="33" creationId="{D9EE318C-A714-44B1-99FD-EF7C40FDD55B}"/>
          </ac:spMkLst>
        </pc:spChg>
        <pc:spChg chg="add mod">
          <ac:chgData name="Stalin Jacob Wilson Packia Dhas" userId="050d7d71-3621-4503-95e8-1c9a9d962492" providerId="ADAL" clId="{93DF969B-C49E-41BE-AC2E-9A5FC7F0D4BF}" dt="2025-10-16T14:48:27.755" v="785"/>
          <ac:spMkLst>
            <pc:docMk/>
            <pc:sldMk cId="1635377456" sldId="256"/>
            <ac:spMk id="34" creationId="{D0322926-D563-4228-A6C7-2909E3AD5622}"/>
          </ac:spMkLst>
        </pc:spChg>
        <pc:spChg chg="add mod">
          <ac:chgData name="Stalin Jacob Wilson Packia Dhas" userId="050d7d71-3621-4503-95e8-1c9a9d962492" providerId="ADAL" clId="{93DF969B-C49E-41BE-AC2E-9A5FC7F0D4BF}" dt="2025-10-16T14:48:27.763" v="793"/>
          <ac:spMkLst>
            <pc:docMk/>
            <pc:sldMk cId="1635377456" sldId="256"/>
            <ac:spMk id="35" creationId="{2A91EC27-9FE5-4795-BCA7-2C73126E5309}"/>
          </ac:spMkLst>
        </pc:spChg>
        <pc:spChg chg="add mod">
          <ac:chgData name="Stalin Jacob Wilson Packia Dhas" userId="050d7d71-3621-4503-95e8-1c9a9d962492" providerId="ADAL" clId="{93DF969B-C49E-41BE-AC2E-9A5FC7F0D4BF}" dt="2025-10-16T14:48:27.763" v="801"/>
          <ac:spMkLst>
            <pc:docMk/>
            <pc:sldMk cId="1635377456" sldId="256"/>
            <ac:spMk id="36" creationId="{CAF87278-B207-4083-BA78-A5084E1A0A4E}"/>
          </ac:spMkLst>
        </pc:spChg>
        <pc:spChg chg="add mod">
          <ac:chgData name="Stalin Jacob Wilson Packia Dhas" userId="050d7d71-3621-4503-95e8-1c9a9d962492" providerId="ADAL" clId="{93DF969B-C49E-41BE-AC2E-9A5FC7F0D4BF}" dt="2025-10-16T14:48:27.776" v="809"/>
          <ac:spMkLst>
            <pc:docMk/>
            <pc:sldMk cId="1635377456" sldId="256"/>
            <ac:spMk id="37" creationId="{9872EB81-8F50-4E56-91A1-8D180ADC4CDE}"/>
          </ac:spMkLst>
        </pc:spChg>
        <pc:spChg chg="add mod">
          <ac:chgData name="Stalin Jacob Wilson Packia Dhas" userId="050d7d71-3621-4503-95e8-1c9a9d962492" providerId="ADAL" clId="{93DF969B-C49E-41BE-AC2E-9A5FC7F0D4BF}" dt="2025-10-16T14:48:27.781" v="817"/>
          <ac:spMkLst>
            <pc:docMk/>
            <pc:sldMk cId="1635377456" sldId="256"/>
            <ac:spMk id="38" creationId="{D24AC966-760C-4841-952A-DD27189CDA66}"/>
          </ac:spMkLst>
        </pc:spChg>
        <pc:spChg chg="add mod">
          <ac:chgData name="Stalin Jacob Wilson Packia Dhas" userId="050d7d71-3621-4503-95e8-1c9a9d962492" providerId="ADAL" clId="{93DF969B-C49E-41BE-AC2E-9A5FC7F0D4BF}" dt="2025-10-16T14:48:27.784" v="825"/>
          <ac:spMkLst>
            <pc:docMk/>
            <pc:sldMk cId="1635377456" sldId="256"/>
            <ac:spMk id="39" creationId="{474F5147-35E5-460A-AAB8-4AE3862A310E}"/>
          </ac:spMkLst>
        </pc:spChg>
        <pc:spChg chg="add mod">
          <ac:chgData name="Stalin Jacob Wilson Packia Dhas" userId="050d7d71-3621-4503-95e8-1c9a9d962492" providerId="ADAL" clId="{93DF969B-C49E-41BE-AC2E-9A5FC7F0D4BF}" dt="2025-10-16T14:48:27.793" v="833"/>
          <ac:spMkLst>
            <pc:docMk/>
            <pc:sldMk cId="1635377456" sldId="256"/>
            <ac:spMk id="40" creationId="{8B8CFC7E-0804-459D-88D7-5C005EFDB6DA}"/>
          </ac:spMkLst>
        </pc:spChg>
        <pc:spChg chg="add mod">
          <ac:chgData name="Stalin Jacob Wilson Packia Dhas" userId="050d7d71-3621-4503-95e8-1c9a9d962492" providerId="ADAL" clId="{93DF969B-C49E-41BE-AC2E-9A5FC7F0D4BF}" dt="2025-10-16T14:48:27.801" v="841"/>
          <ac:spMkLst>
            <pc:docMk/>
            <pc:sldMk cId="1635377456" sldId="256"/>
            <ac:spMk id="41" creationId="{A3A20A49-4B06-4A38-8F75-F3E03413E1B8}"/>
          </ac:spMkLst>
        </pc:spChg>
        <pc:spChg chg="add mod">
          <ac:chgData name="Stalin Jacob Wilson Packia Dhas" userId="050d7d71-3621-4503-95e8-1c9a9d962492" providerId="ADAL" clId="{93DF969B-C49E-41BE-AC2E-9A5FC7F0D4BF}" dt="2025-10-16T14:48:27.810" v="849"/>
          <ac:spMkLst>
            <pc:docMk/>
            <pc:sldMk cId="1635377456" sldId="256"/>
            <ac:spMk id="42" creationId="{7235DBE8-0BB8-44BE-96F0-B71554850F38}"/>
          </ac:spMkLst>
        </pc:spChg>
        <pc:spChg chg="add mod">
          <ac:chgData name="Stalin Jacob Wilson Packia Dhas" userId="050d7d71-3621-4503-95e8-1c9a9d962492" providerId="ADAL" clId="{93DF969B-C49E-41BE-AC2E-9A5FC7F0D4BF}" dt="2025-10-16T14:48:27.811" v="857"/>
          <ac:spMkLst>
            <pc:docMk/>
            <pc:sldMk cId="1635377456" sldId="256"/>
            <ac:spMk id="43" creationId="{D04E1564-F6D9-401A-A464-A5AA10A01F21}"/>
          </ac:spMkLst>
        </pc:spChg>
        <pc:spChg chg="add mod">
          <ac:chgData name="Stalin Jacob Wilson Packia Dhas" userId="050d7d71-3621-4503-95e8-1c9a9d962492" providerId="ADAL" clId="{93DF969B-C49E-41BE-AC2E-9A5FC7F0D4BF}" dt="2025-10-16T14:48:27.818" v="865"/>
          <ac:spMkLst>
            <pc:docMk/>
            <pc:sldMk cId="1635377456" sldId="256"/>
            <ac:spMk id="44" creationId="{9F9E4B9E-7BCE-449C-BD63-5C2BD545F54A}"/>
          </ac:spMkLst>
        </pc:spChg>
        <pc:spChg chg="add mod">
          <ac:chgData name="Stalin Jacob Wilson Packia Dhas" userId="050d7d71-3621-4503-95e8-1c9a9d962492" providerId="ADAL" clId="{93DF969B-C49E-41BE-AC2E-9A5FC7F0D4BF}" dt="2025-10-16T14:48:27.828" v="873"/>
          <ac:spMkLst>
            <pc:docMk/>
            <pc:sldMk cId="1635377456" sldId="256"/>
            <ac:spMk id="45" creationId="{44C4ABBD-F1C0-4D2F-8747-883DEDCE6C31}"/>
          </ac:spMkLst>
        </pc:spChg>
        <pc:spChg chg="add mod">
          <ac:chgData name="Stalin Jacob Wilson Packia Dhas" userId="050d7d71-3621-4503-95e8-1c9a9d962492" providerId="ADAL" clId="{93DF969B-C49E-41BE-AC2E-9A5FC7F0D4BF}" dt="2025-10-16T14:48:27.836" v="881"/>
          <ac:spMkLst>
            <pc:docMk/>
            <pc:sldMk cId="1635377456" sldId="256"/>
            <ac:spMk id="46" creationId="{17D9F381-4E27-4F37-AE80-C3D85257E011}"/>
          </ac:spMkLst>
        </pc:spChg>
        <pc:spChg chg="add mod">
          <ac:chgData name="Stalin Jacob Wilson Packia Dhas" userId="050d7d71-3621-4503-95e8-1c9a9d962492" providerId="ADAL" clId="{93DF969B-C49E-41BE-AC2E-9A5FC7F0D4BF}" dt="2025-10-16T14:48:27.845" v="889"/>
          <ac:spMkLst>
            <pc:docMk/>
            <pc:sldMk cId="1635377456" sldId="256"/>
            <ac:spMk id="47" creationId="{5DD923BF-F178-43B5-8B55-5D82D67F0919}"/>
          </ac:spMkLst>
        </pc:spChg>
        <pc:spChg chg="add mod">
          <ac:chgData name="Stalin Jacob Wilson Packia Dhas" userId="050d7d71-3621-4503-95e8-1c9a9d962492" providerId="ADAL" clId="{93DF969B-C49E-41BE-AC2E-9A5FC7F0D4BF}" dt="2025-10-16T14:48:27.845" v="897"/>
          <ac:spMkLst>
            <pc:docMk/>
            <pc:sldMk cId="1635377456" sldId="256"/>
            <ac:spMk id="48" creationId="{3FD25694-9719-4945-AA38-0A9D13B557F1}"/>
          </ac:spMkLst>
        </pc:spChg>
        <pc:spChg chg="add mod">
          <ac:chgData name="Stalin Jacob Wilson Packia Dhas" userId="050d7d71-3621-4503-95e8-1c9a9d962492" providerId="ADAL" clId="{93DF969B-C49E-41BE-AC2E-9A5FC7F0D4BF}" dt="2025-10-16T14:48:27.855" v="905"/>
          <ac:spMkLst>
            <pc:docMk/>
            <pc:sldMk cId="1635377456" sldId="256"/>
            <ac:spMk id="49" creationId="{CEE6694E-F6F2-40E5-9E3B-77B3DAEB9C44}"/>
          </ac:spMkLst>
        </pc:spChg>
        <pc:spChg chg="add mod">
          <ac:chgData name="Stalin Jacob Wilson Packia Dhas" userId="050d7d71-3621-4503-95e8-1c9a9d962492" providerId="ADAL" clId="{93DF969B-C49E-41BE-AC2E-9A5FC7F0D4BF}" dt="2025-10-16T14:48:27.865" v="913"/>
          <ac:spMkLst>
            <pc:docMk/>
            <pc:sldMk cId="1635377456" sldId="256"/>
            <ac:spMk id="50" creationId="{E7ED1C7B-A98F-4B57-BED8-5517ED7120D4}"/>
          </ac:spMkLst>
        </pc:spChg>
        <pc:spChg chg="add mod">
          <ac:chgData name="Stalin Jacob Wilson Packia Dhas" userId="050d7d71-3621-4503-95e8-1c9a9d962492" providerId="ADAL" clId="{93DF969B-C49E-41BE-AC2E-9A5FC7F0D4BF}" dt="2025-10-16T14:48:27.865" v="921"/>
          <ac:spMkLst>
            <pc:docMk/>
            <pc:sldMk cId="1635377456" sldId="256"/>
            <ac:spMk id="51" creationId="{3131B304-7500-4161-A8D6-2D49F33C53C0}"/>
          </ac:spMkLst>
        </pc:spChg>
        <pc:spChg chg="add mod">
          <ac:chgData name="Stalin Jacob Wilson Packia Dhas" userId="050d7d71-3621-4503-95e8-1c9a9d962492" providerId="ADAL" clId="{93DF969B-C49E-41BE-AC2E-9A5FC7F0D4BF}" dt="2025-10-16T14:48:27.874" v="929"/>
          <ac:spMkLst>
            <pc:docMk/>
            <pc:sldMk cId="1635377456" sldId="256"/>
            <ac:spMk id="52" creationId="{1094949E-D898-4846-8C0E-92762F596B5A}"/>
          </ac:spMkLst>
        </pc:spChg>
        <pc:spChg chg="add mod">
          <ac:chgData name="Stalin Jacob Wilson Packia Dhas" userId="050d7d71-3621-4503-95e8-1c9a9d962492" providerId="ADAL" clId="{93DF969B-C49E-41BE-AC2E-9A5FC7F0D4BF}" dt="2025-10-16T14:48:27.885" v="937"/>
          <ac:spMkLst>
            <pc:docMk/>
            <pc:sldMk cId="1635377456" sldId="256"/>
            <ac:spMk id="53" creationId="{5EF5B9AC-7393-4B50-A175-709584D3F825}"/>
          </ac:spMkLst>
        </pc:spChg>
        <pc:spChg chg="add mod">
          <ac:chgData name="Stalin Jacob Wilson Packia Dhas" userId="050d7d71-3621-4503-95e8-1c9a9d962492" providerId="ADAL" clId="{93DF969B-C49E-41BE-AC2E-9A5FC7F0D4BF}" dt="2025-10-16T14:48:27.896" v="945"/>
          <ac:spMkLst>
            <pc:docMk/>
            <pc:sldMk cId="1635377456" sldId="256"/>
            <ac:spMk id="54" creationId="{F549A574-8EAC-43CF-996D-2D7542A143EF}"/>
          </ac:spMkLst>
        </pc:spChg>
        <pc:spChg chg="add mod">
          <ac:chgData name="Stalin Jacob Wilson Packia Dhas" userId="050d7d71-3621-4503-95e8-1c9a9d962492" providerId="ADAL" clId="{93DF969B-C49E-41BE-AC2E-9A5FC7F0D4BF}" dt="2025-10-16T14:48:27.913" v="953"/>
          <ac:spMkLst>
            <pc:docMk/>
            <pc:sldMk cId="1635377456" sldId="256"/>
            <ac:spMk id="55" creationId="{89CFE458-04F7-430C-92F5-B6CF052EB00B}"/>
          </ac:spMkLst>
        </pc:spChg>
        <pc:spChg chg="add mod">
          <ac:chgData name="Stalin Jacob Wilson Packia Dhas" userId="050d7d71-3621-4503-95e8-1c9a9d962492" providerId="ADAL" clId="{93DF969B-C49E-41BE-AC2E-9A5FC7F0D4BF}" dt="2025-10-16T14:48:27.926" v="961"/>
          <ac:spMkLst>
            <pc:docMk/>
            <pc:sldMk cId="1635377456" sldId="256"/>
            <ac:spMk id="56" creationId="{8E65A0FE-61CE-444A-A066-92E0FEE060C1}"/>
          </ac:spMkLst>
        </pc:spChg>
        <pc:spChg chg="add mod">
          <ac:chgData name="Stalin Jacob Wilson Packia Dhas" userId="050d7d71-3621-4503-95e8-1c9a9d962492" providerId="ADAL" clId="{93DF969B-C49E-41BE-AC2E-9A5FC7F0D4BF}" dt="2025-10-16T14:48:27.931" v="969"/>
          <ac:spMkLst>
            <pc:docMk/>
            <pc:sldMk cId="1635377456" sldId="256"/>
            <ac:spMk id="57" creationId="{0D040754-D580-456C-AB94-7F19728DB6BD}"/>
          </ac:spMkLst>
        </pc:spChg>
        <pc:spChg chg="add mod">
          <ac:chgData name="Stalin Jacob Wilson Packia Dhas" userId="050d7d71-3621-4503-95e8-1c9a9d962492" providerId="ADAL" clId="{93DF969B-C49E-41BE-AC2E-9A5FC7F0D4BF}" dt="2025-10-16T14:48:27.947" v="977"/>
          <ac:spMkLst>
            <pc:docMk/>
            <pc:sldMk cId="1635377456" sldId="256"/>
            <ac:spMk id="58" creationId="{AB8ABA39-A0CE-4169-B3D0-5AFC302665A0}"/>
          </ac:spMkLst>
        </pc:spChg>
        <pc:spChg chg="add mod">
          <ac:chgData name="Stalin Jacob Wilson Packia Dhas" userId="050d7d71-3621-4503-95e8-1c9a9d962492" providerId="ADAL" clId="{93DF969B-C49E-41BE-AC2E-9A5FC7F0D4BF}" dt="2025-10-16T14:48:27.958" v="985"/>
          <ac:spMkLst>
            <pc:docMk/>
            <pc:sldMk cId="1635377456" sldId="256"/>
            <ac:spMk id="59" creationId="{30A2F9BC-B7AC-4D0F-B6BC-58CFE5CF30F6}"/>
          </ac:spMkLst>
        </pc:spChg>
        <pc:spChg chg="add mod">
          <ac:chgData name="Stalin Jacob Wilson Packia Dhas" userId="050d7d71-3621-4503-95e8-1c9a9d962492" providerId="ADAL" clId="{93DF969B-C49E-41BE-AC2E-9A5FC7F0D4BF}" dt="2025-10-16T14:48:27.961" v="993"/>
          <ac:spMkLst>
            <pc:docMk/>
            <pc:sldMk cId="1635377456" sldId="256"/>
            <ac:spMk id="60" creationId="{6143E592-EA92-4D6B-A584-577214AA5743}"/>
          </ac:spMkLst>
        </pc:spChg>
        <pc:spChg chg="add mod">
          <ac:chgData name="Stalin Jacob Wilson Packia Dhas" userId="050d7d71-3621-4503-95e8-1c9a9d962492" providerId="ADAL" clId="{93DF969B-C49E-41BE-AC2E-9A5FC7F0D4BF}" dt="2025-10-16T14:48:27.971" v="1001"/>
          <ac:spMkLst>
            <pc:docMk/>
            <pc:sldMk cId="1635377456" sldId="256"/>
            <ac:spMk id="61" creationId="{C6D80E18-A756-46E2-BF39-3209A1A3F64A}"/>
          </ac:spMkLst>
        </pc:spChg>
        <pc:spChg chg="add mod">
          <ac:chgData name="Stalin Jacob Wilson Packia Dhas" userId="050d7d71-3621-4503-95e8-1c9a9d962492" providerId="ADAL" clId="{93DF969B-C49E-41BE-AC2E-9A5FC7F0D4BF}" dt="2025-10-16T14:48:27.982" v="1009"/>
          <ac:spMkLst>
            <pc:docMk/>
            <pc:sldMk cId="1635377456" sldId="256"/>
            <ac:spMk id="62" creationId="{089A6DBC-410F-43AC-8F1E-BEBF9E810213}"/>
          </ac:spMkLst>
        </pc:spChg>
        <pc:spChg chg="add mod">
          <ac:chgData name="Stalin Jacob Wilson Packia Dhas" userId="050d7d71-3621-4503-95e8-1c9a9d962492" providerId="ADAL" clId="{93DF969B-C49E-41BE-AC2E-9A5FC7F0D4BF}" dt="2025-10-16T14:48:27.993" v="1017"/>
          <ac:spMkLst>
            <pc:docMk/>
            <pc:sldMk cId="1635377456" sldId="256"/>
            <ac:spMk id="63" creationId="{C0CCE520-8EA5-4374-A0D1-35F407E62618}"/>
          </ac:spMkLst>
        </pc:spChg>
        <pc:spChg chg="add mod">
          <ac:chgData name="Stalin Jacob Wilson Packia Dhas" userId="050d7d71-3621-4503-95e8-1c9a9d962492" providerId="ADAL" clId="{93DF969B-C49E-41BE-AC2E-9A5FC7F0D4BF}" dt="2025-10-16T14:48:28.537" v="1505"/>
          <ac:spMkLst>
            <pc:docMk/>
            <pc:sldMk cId="1635377456" sldId="256"/>
            <ac:spMk id="448" creationId="{4F16D2F6-0785-4B12-BCFB-A5020FB5D6D6}"/>
          </ac:spMkLst>
        </pc:spChg>
        <pc:spChg chg="add mod">
          <ac:chgData name="Stalin Jacob Wilson Packia Dhas" userId="050d7d71-3621-4503-95e8-1c9a9d962492" providerId="ADAL" clId="{93DF969B-C49E-41BE-AC2E-9A5FC7F0D4BF}" dt="2025-10-16T14:48:28.547" v="1513"/>
          <ac:spMkLst>
            <pc:docMk/>
            <pc:sldMk cId="1635377456" sldId="256"/>
            <ac:spMk id="449" creationId="{77B61BDC-BDF6-4107-BE06-ED4654CBD5F8}"/>
          </ac:spMkLst>
        </pc:spChg>
        <pc:spChg chg="add mod">
          <ac:chgData name="Stalin Jacob Wilson Packia Dhas" userId="050d7d71-3621-4503-95e8-1c9a9d962492" providerId="ADAL" clId="{93DF969B-C49E-41BE-AC2E-9A5FC7F0D4BF}" dt="2025-10-16T14:48:28.556" v="1521"/>
          <ac:spMkLst>
            <pc:docMk/>
            <pc:sldMk cId="1635377456" sldId="256"/>
            <ac:spMk id="450" creationId="{CD78440C-C745-4B5A-AAF0-07731B2527C3}"/>
          </ac:spMkLst>
        </pc:spChg>
        <pc:spChg chg="add mod">
          <ac:chgData name="Stalin Jacob Wilson Packia Dhas" userId="050d7d71-3621-4503-95e8-1c9a9d962492" providerId="ADAL" clId="{93DF969B-C49E-41BE-AC2E-9A5FC7F0D4BF}" dt="2025-10-16T14:48:28.565" v="1529"/>
          <ac:spMkLst>
            <pc:docMk/>
            <pc:sldMk cId="1635377456" sldId="256"/>
            <ac:spMk id="451" creationId="{63E29411-7C1F-4AE0-8404-08FA2D8A4BCE}"/>
          </ac:spMkLst>
        </pc:spChg>
        <pc:spChg chg="add mod">
          <ac:chgData name="Stalin Jacob Wilson Packia Dhas" userId="050d7d71-3621-4503-95e8-1c9a9d962492" providerId="ADAL" clId="{93DF969B-C49E-41BE-AC2E-9A5FC7F0D4BF}" dt="2025-10-16T14:48:28.574" v="1537"/>
          <ac:spMkLst>
            <pc:docMk/>
            <pc:sldMk cId="1635377456" sldId="256"/>
            <ac:spMk id="452" creationId="{59E13074-34D0-45B2-AF30-3F8A33840A91}"/>
          </ac:spMkLst>
        </pc:spChg>
        <pc:spChg chg="del">
          <ac:chgData name="Stalin Jacob Wilson Packia Dhas" userId="050d7d71-3621-4503-95e8-1c9a9d962492" providerId="ADAL" clId="{93DF969B-C49E-41BE-AC2E-9A5FC7F0D4BF}" dt="2025-10-16T14:48:26.927" v="105"/>
          <ac:spMkLst>
            <pc:docMk/>
            <pc:sldMk cId="1635377456" sldId="256"/>
            <ac:spMk id="453" creationId="{A0F8C05A-C4EA-43E0-8135-358B2115DF7F}"/>
          </ac:spMkLst>
        </pc:spChg>
        <pc:spChg chg="del">
          <ac:chgData name="Stalin Jacob Wilson Packia Dhas" userId="050d7d71-3621-4503-95e8-1c9a9d962492" providerId="ADAL" clId="{93DF969B-C49E-41BE-AC2E-9A5FC7F0D4BF}" dt="2025-10-16T14:48:26.927" v="106"/>
          <ac:spMkLst>
            <pc:docMk/>
            <pc:sldMk cId="1635377456" sldId="256"/>
            <ac:spMk id="454" creationId="{4D8D85AE-20EA-4A45-8B20-FFB6F938ADE0}"/>
          </ac:spMkLst>
        </pc:spChg>
        <pc:spChg chg="del">
          <ac:chgData name="Stalin Jacob Wilson Packia Dhas" userId="050d7d71-3621-4503-95e8-1c9a9d962492" providerId="ADAL" clId="{93DF969B-C49E-41BE-AC2E-9A5FC7F0D4BF}" dt="2025-10-16T14:48:26.927" v="107"/>
          <ac:spMkLst>
            <pc:docMk/>
            <pc:sldMk cId="1635377456" sldId="256"/>
            <ac:spMk id="455" creationId="{EF40D5A3-1FEC-4A1C-B16E-5DC84B023E55}"/>
          </ac:spMkLst>
        </pc:spChg>
        <pc:spChg chg="del">
          <ac:chgData name="Stalin Jacob Wilson Packia Dhas" userId="050d7d71-3621-4503-95e8-1c9a9d962492" providerId="ADAL" clId="{93DF969B-C49E-41BE-AC2E-9A5FC7F0D4BF}" dt="2025-10-16T14:48:26.927" v="108"/>
          <ac:spMkLst>
            <pc:docMk/>
            <pc:sldMk cId="1635377456" sldId="256"/>
            <ac:spMk id="456" creationId="{E4385FF8-49D1-42BC-B884-3FB3A6EBA60B}"/>
          </ac:spMkLst>
        </pc:spChg>
        <pc:spChg chg="del">
          <ac:chgData name="Stalin Jacob Wilson Packia Dhas" userId="050d7d71-3621-4503-95e8-1c9a9d962492" providerId="ADAL" clId="{93DF969B-C49E-41BE-AC2E-9A5FC7F0D4BF}" dt="2025-10-16T14:48:26.927" v="109"/>
          <ac:spMkLst>
            <pc:docMk/>
            <pc:sldMk cId="1635377456" sldId="256"/>
            <ac:spMk id="457" creationId="{90AED827-2F34-4B7F-AC1B-453D29F67C07}"/>
          </ac:spMkLst>
        </pc:spChg>
        <pc:spChg chg="del">
          <ac:chgData name="Stalin Jacob Wilson Packia Dhas" userId="050d7d71-3621-4503-95e8-1c9a9d962492" providerId="ADAL" clId="{93DF969B-C49E-41BE-AC2E-9A5FC7F0D4BF}" dt="2025-10-16T14:48:26.927" v="110"/>
          <ac:spMkLst>
            <pc:docMk/>
            <pc:sldMk cId="1635377456" sldId="256"/>
            <ac:spMk id="458" creationId="{CE0DF683-0C0B-435F-9D6B-EEB6130E4F44}"/>
          </ac:spMkLst>
        </pc:spChg>
        <pc:spChg chg="del">
          <ac:chgData name="Stalin Jacob Wilson Packia Dhas" userId="050d7d71-3621-4503-95e8-1c9a9d962492" providerId="ADAL" clId="{93DF969B-C49E-41BE-AC2E-9A5FC7F0D4BF}" dt="2025-10-16T14:48:26.927" v="111"/>
          <ac:spMkLst>
            <pc:docMk/>
            <pc:sldMk cId="1635377456" sldId="256"/>
            <ac:spMk id="459" creationId="{9854D7E4-F567-4E9D-B4F7-CB9429134327}"/>
          </ac:spMkLst>
        </pc:spChg>
        <pc:spChg chg="del">
          <ac:chgData name="Stalin Jacob Wilson Packia Dhas" userId="050d7d71-3621-4503-95e8-1c9a9d962492" providerId="ADAL" clId="{93DF969B-C49E-41BE-AC2E-9A5FC7F0D4BF}" dt="2025-10-16T14:48:26.935" v="112"/>
          <ac:spMkLst>
            <pc:docMk/>
            <pc:sldMk cId="1635377456" sldId="256"/>
            <ac:spMk id="460" creationId="{C6C2560A-24AA-4475-9177-A92B638A0AD8}"/>
          </ac:spMkLst>
        </pc:spChg>
        <pc:spChg chg="del">
          <ac:chgData name="Stalin Jacob Wilson Packia Dhas" userId="050d7d71-3621-4503-95e8-1c9a9d962492" providerId="ADAL" clId="{93DF969B-C49E-41BE-AC2E-9A5FC7F0D4BF}" dt="2025-10-16T14:48:26.935" v="113"/>
          <ac:spMkLst>
            <pc:docMk/>
            <pc:sldMk cId="1635377456" sldId="256"/>
            <ac:spMk id="461" creationId="{11BBBD0E-3209-4C34-B137-345F2E096F1E}"/>
          </ac:spMkLst>
        </pc:spChg>
        <pc:spChg chg="del">
          <ac:chgData name="Stalin Jacob Wilson Packia Dhas" userId="050d7d71-3621-4503-95e8-1c9a9d962492" providerId="ADAL" clId="{93DF969B-C49E-41BE-AC2E-9A5FC7F0D4BF}" dt="2025-10-16T14:48:26.935" v="114"/>
          <ac:spMkLst>
            <pc:docMk/>
            <pc:sldMk cId="1635377456" sldId="256"/>
            <ac:spMk id="462" creationId="{E93A3E34-51F3-4614-A6B9-87FE34CC83E7}"/>
          </ac:spMkLst>
        </pc:spChg>
        <pc:spChg chg="del">
          <ac:chgData name="Stalin Jacob Wilson Packia Dhas" userId="050d7d71-3621-4503-95e8-1c9a9d962492" providerId="ADAL" clId="{93DF969B-C49E-41BE-AC2E-9A5FC7F0D4BF}" dt="2025-10-16T14:48:26.935" v="115"/>
          <ac:spMkLst>
            <pc:docMk/>
            <pc:sldMk cId="1635377456" sldId="256"/>
            <ac:spMk id="463" creationId="{51F057DA-2835-46AD-A04A-B34C9855A8EE}"/>
          </ac:spMkLst>
        </pc:spChg>
        <pc:spChg chg="del">
          <ac:chgData name="Stalin Jacob Wilson Packia Dhas" userId="050d7d71-3621-4503-95e8-1c9a9d962492" providerId="ADAL" clId="{93DF969B-C49E-41BE-AC2E-9A5FC7F0D4BF}" dt="2025-10-16T14:48:26.935" v="116"/>
          <ac:spMkLst>
            <pc:docMk/>
            <pc:sldMk cId="1635377456" sldId="256"/>
            <ac:spMk id="464" creationId="{26BEEF23-D793-4481-A2C0-FC9743B4BF8F}"/>
          </ac:spMkLst>
        </pc:spChg>
        <pc:spChg chg="del">
          <ac:chgData name="Stalin Jacob Wilson Packia Dhas" userId="050d7d71-3621-4503-95e8-1c9a9d962492" providerId="ADAL" clId="{93DF969B-C49E-41BE-AC2E-9A5FC7F0D4BF}" dt="2025-10-16T14:48:26.935" v="117"/>
          <ac:spMkLst>
            <pc:docMk/>
            <pc:sldMk cId="1635377456" sldId="256"/>
            <ac:spMk id="465" creationId="{67DE2D18-286D-4E8B-9493-DCC24E334437}"/>
          </ac:spMkLst>
        </pc:spChg>
        <pc:spChg chg="del">
          <ac:chgData name="Stalin Jacob Wilson Packia Dhas" userId="050d7d71-3621-4503-95e8-1c9a9d962492" providerId="ADAL" clId="{93DF969B-C49E-41BE-AC2E-9A5FC7F0D4BF}" dt="2025-10-16T14:48:26.935" v="118"/>
          <ac:spMkLst>
            <pc:docMk/>
            <pc:sldMk cId="1635377456" sldId="256"/>
            <ac:spMk id="466" creationId="{25FA0B9D-04AA-4147-B57B-BFEFFA3C6139}"/>
          </ac:spMkLst>
        </pc:spChg>
        <pc:spChg chg="del">
          <ac:chgData name="Stalin Jacob Wilson Packia Dhas" userId="050d7d71-3621-4503-95e8-1c9a9d962492" providerId="ADAL" clId="{93DF969B-C49E-41BE-AC2E-9A5FC7F0D4BF}" dt="2025-10-16T14:48:26.935" v="119"/>
          <ac:spMkLst>
            <pc:docMk/>
            <pc:sldMk cId="1635377456" sldId="256"/>
            <ac:spMk id="467" creationId="{16348C17-FECB-48B3-9F62-1BFFE2FAE948}"/>
          </ac:spMkLst>
        </pc:spChg>
        <pc:spChg chg="del">
          <ac:chgData name="Stalin Jacob Wilson Packia Dhas" userId="050d7d71-3621-4503-95e8-1c9a9d962492" providerId="ADAL" clId="{93DF969B-C49E-41BE-AC2E-9A5FC7F0D4BF}" dt="2025-10-16T14:48:26.935" v="120"/>
          <ac:spMkLst>
            <pc:docMk/>
            <pc:sldMk cId="1635377456" sldId="256"/>
            <ac:spMk id="468" creationId="{5D19E023-41AC-4295-9893-60604E421536}"/>
          </ac:spMkLst>
        </pc:spChg>
        <pc:spChg chg="del">
          <ac:chgData name="Stalin Jacob Wilson Packia Dhas" userId="050d7d71-3621-4503-95e8-1c9a9d962492" providerId="ADAL" clId="{93DF969B-C49E-41BE-AC2E-9A5FC7F0D4BF}" dt="2025-10-16T14:48:26.935" v="121"/>
          <ac:spMkLst>
            <pc:docMk/>
            <pc:sldMk cId="1635377456" sldId="256"/>
            <ac:spMk id="469" creationId="{CE2B8A60-AC6E-4794-8AFE-422C75F34AE6}"/>
          </ac:spMkLst>
        </pc:spChg>
        <pc:spChg chg="del">
          <ac:chgData name="Stalin Jacob Wilson Packia Dhas" userId="050d7d71-3621-4503-95e8-1c9a9d962492" providerId="ADAL" clId="{93DF969B-C49E-41BE-AC2E-9A5FC7F0D4BF}" dt="2025-10-16T14:48:26.943" v="122"/>
          <ac:spMkLst>
            <pc:docMk/>
            <pc:sldMk cId="1635377456" sldId="256"/>
            <ac:spMk id="470" creationId="{A883CC16-86CE-4DEB-BA46-CA2787CB377A}"/>
          </ac:spMkLst>
        </pc:spChg>
        <pc:spChg chg="del">
          <ac:chgData name="Stalin Jacob Wilson Packia Dhas" userId="050d7d71-3621-4503-95e8-1c9a9d962492" providerId="ADAL" clId="{93DF969B-C49E-41BE-AC2E-9A5FC7F0D4BF}" dt="2025-10-16T14:48:26.944" v="123"/>
          <ac:spMkLst>
            <pc:docMk/>
            <pc:sldMk cId="1635377456" sldId="256"/>
            <ac:spMk id="471" creationId="{217AA134-DE72-4212-AAC4-D9032617F7DC}"/>
          </ac:spMkLst>
        </pc:spChg>
        <pc:spChg chg="del">
          <ac:chgData name="Stalin Jacob Wilson Packia Dhas" userId="050d7d71-3621-4503-95e8-1c9a9d962492" providerId="ADAL" clId="{93DF969B-C49E-41BE-AC2E-9A5FC7F0D4BF}" dt="2025-10-16T14:48:26.944" v="124"/>
          <ac:spMkLst>
            <pc:docMk/>
            <pc:sldMk cId="1635377456" sldId="256"/>
            <ac:spMk id="472" creationId="{E97479ED-FC89-4C9F-937E-9DEC8AC556C1}"/>
          </ac:spMkLst>
        </pc:spChg>
        <pc:spChg chg="del">
          <ac:chgData name="Stalin Jacob Wilson Packia Dhas" userId="050d7d71-3621-4503-95e8-1c9a9d962492" providerId="ADAL" clId="{93DF969B-C49E-41BE-AC2E-9A5FC7F0D4BF}" dt="2025-10-16T14:48:26.944" v="125"/>
          <ac:spMkLst>
            <pc:docMk/>
            <pc:sldMk cId="1635377456" sldId="256"/>
            <ac:spMk id="473" creationId="{AF6C8199-84A8-47DA-9DDA-99A966C1A0B7}"/>
          </ac:spMkLst>
        </pc:spChg>
        <pc:spChg chg="del">
          <ac:chgData name="Stalin Jacob Wilson Packia Dhas" userId="050d7d71-3621-4503-95e8-1c9a9d962492" providerId="ADAL" clId="{93DF969B-C49E-41BE-AC2E-9A5FC7F0D4BF}" dt="2025-10-16T14:48:26.944" v="126"/>
          <ac:spMkLst>
            <pc:docMk/>
            <pc:sldMk cId="1635377456" sldId="256"/>
            <ac:spMk id="474" creationId="{F8CE37CC-F87C-4BF2-B4C3-818020B1D935}"/>
          </ac:spMkLst>
        </pc:spChg>
        <pc:spChg chg="del">
          <ac:chgData name="Stalin Jacob Wilson Packia Dhas" userId="050d7d71-3621-4503-95e8-1c9a9d962492" providerId="ADAL" clId="{93DF969B-C49E-41BE-AC2E-9A5FC7F0D4BF}" dt="2025-10-16T14:48:26.944" v="127"/>
          <ac:spMkLst>
            <pc:docMk/>
            <pc:sldMk cId="1635377456" sldId="256"/>
            <ac:spMk id="475" creationId="{8D1BAD0B-7B78-479F-9F82-F60C4864F045}"/>
          </ac:spMkLst>
        </pc:spChg>
        <pc:spChg chg="del">
          <ac:chgData name="Stalin Jacob Wilson Packia Dhas" userId="050d7d71-3621-4503-95e8-1c9a9d962492" providerId="ADAL" clId="{93DF969B-C49E-41BE-AC2E-9A5FC7F0D4BF}" dt="2025-10-16T14:48:26.944" v="128"/>
          <ac:spMkLst>
            <pc:docMk/>
            <pc:sldMk cId="1635377456" sldId="256"/>
            <ac:spMk id="476" creationId="{97A26B84-FDC0-4C7F-A85E-1CBD6C9BBE46}"/>
          </ac:spMkLst>
        </pc:spChg>
        <pc:spChg chg="del">
          <ac:chgData name="Stalin Jacob Wilson Packia Dhas" userId="050d7d71-3621-4503-95e8-1c9a9d962492" providerId="ADAL" clId="{93DF969B-C49E-41BE-AC2E-9A5FC7F0D4BF}" dt="2025-10-16T14:48:26.944" v="129"/>
          <ac:spMkLst>
            <pc:docMk/>
            <pc:sldMk cId="1635377456" sldId="256"/>
            <ac:spMk id="477" creationId="{2EB953F4-38D8-4509-A4B1-B9C547FB53BA}"/>
          </ac:spMkLst>
        </pc:spChg>
        <pc:spChg chg="del">
          <ac:chgData name="Stalin Jacob Wilson Packia Dhas" userId="050d7d71-3621-4503-95e8-1c9a9d962492" providerId="ADAL" clId="{93DF969B-C49E-41BE-AC2E-9A5FC7F0D4BF}" dt="2025-10-16T14:48:26.944" v="130"/>
          <ac:spMkLst>
            <pc:docMk/>
            <pc:sldMk cId="1635377456" sldId="256"/>
            <ac:spMk id="478" creationId="{2D3E96FF-599C-4AB3-9053-4B0972CFD3D1}"/>
          </ac:spMkLst>
        </pc:spChg>
        <pc:spChg chg="del">
          <ac:chgData name="Stalin Jacob Wilson Packia Dhas" userId="050d7d71-3621-4503-95e8-1c9a9d962492" providerId="ADAL" clId="{93DF969B-C49E-41BE-AC2E-9A5FC7F0D4BF}" dt="2025-10-16T14:48:26.944" v="131"/>
          <ac:spMkLst>
            <pc:docMk/>
            <pc:sldMk cId="1635377456" sldId="256"/>
            <ac:spMk id="479" creationId="{F3B32DCE-0ABA-4090-96B8-40D5E5107DEE}"/>
          </ac:spMkLst>
        </pc:spChg>
        <pc:spChg chg="del">
          <ac:chgData name="Stalin Jacob Wilson Packia Dhas" userId="050d7d71-3621-4503-95e8-1c9a9d962492" providerId="ADAL" clId="{93DF969B-C49E-41BE-AC2E-9A5FC7F0D4BF}" dt="2025-10-16T14:48:26.944" v="132"/>
          <ac:spMkLst>
            <pc:docMk/>
            <pc:sldMk cId="1635377456" sldId="256"/>
            <ac:spMk id="480" creationId="{4BED9A49-CF96-4E39-BA4E-2FD3215B01D6}"/>
          </ac:spMkLst>
        </pc:spChg>
        <pc:spChg chg="del">
          <ac:chgData name="Stalin Jacob Wilson Packia Dhas" userId="050d7d71-3621-4503-95e8-1c9a9d962492" providerId="ADAL" clId="{93DF969B-C49E-41BE-AC2E-9A5FC7F0D4BF}" dt="2025-10-16T14:48:26.954" v="133"/>
          <ac:spMkLst>
            <pc:docMk/>
            <pc:sldMk cId="1635377456" sldId="256"/>
            <ac:spMk id="481" creationId="{9850F2B4-3197-4E7C-A43E-6D15E98C8D30}"/>
          </ac:spMkLst>
        </pc:spChg>
        <pc:spChg chg="del">
          <ac:chgData name="Stalin Jacob Wilson Packia Dhas" userId="050d7d71-3621-4503-95e8-1c9a9d962492" providerId="ADAL" clId="{93DF969B-C49E-41BE-AC2E-9A5FC7F0D4BF}" dt="2025-10-16T14:48:26.954" v="134"/>
          <ac:spMkLst>
            <pc:docMk/>
            <pc:sldMk cId="1635377456" sldId="256"/>
            <ac:spMk id="482" creationId="{B2B79CDB-50B5-415A-AE61-0943EF3C0475}"/>
          </ac:spMkLst>
        </pc:spChg>
        <pc:spChg chg="del">
          <ac:chgData name="Stalin Jacob Wilson Packia Dhas" userId="050d7d71-3621-4503-95e8-1c9a9d962492" providerId="ADAL" clId="{93DF969B-C49E-41BE-AC2E-9A5FC7F0D4BF}" dt="2025-10-16T14:48:26.954" v="135"/>
          <ac:spMkLst>
            <pc:docMk/>
            <pc:sldMk cId="1635377456" sldId="256"/>
            <ac:spMk id="483" creationId="{6B4B78E1-F50D-48F8-A94E-92ADFBE284B7}"/>
          </ac:spMkLst>
        </pc:spChg>
        <pc:spChg chg="del">
          <ac:chgData name="Stalin Jacob Wilson Packia Dhas" userId="050d7d71-3621-4503-95e8-1c9a9d962492" providerId="ADAL" clId="{93DF969B-C49E-41BE-AC2E-9A5FC7F0D4BF}" dt="2025-10-16T14:48:26.954" v="136"/>
          <ac:spMkLst>
            <pc:docMk/>
            <pc:sldMk cId="1635377456" sldId="256"/>
            <ac:spMk id="484" creationId="{5E1B7D57-5265-491D-A9E9-7E7215EAC12B}"/>
          </ac:spMkLst>
        </pc:spChg>
        <pc:spChg chg="del">
          <ac:chgData name="Stalin Jacob Wilson Packia Dhas" userId="050d7d71-3621-4503-95e8-1c9a9d962492" providerId="ADAL" clId="{93DF969B-C49E-41BE-AC2E-9A5FC7F0D4BF}" dt="2025-10-16T14:48:26.954" v="137"/>
          <ac:spMkLst>
            <pc:docMk/>
            <pc:sldMk cId="1635377456" sldId="256"/>
            <ac:spMk id="485" creationId="{F179E5CE-00FE-4199-9206-5D58D1BABA75}"/>
          </ac:spMkLst>
        </pc:spChg>
        <pc:spChg chg="del">
          <ac:chgData name="Stalin Jacob Wilson Packia Dhas" userId="050d7d71-3621-4503-95e8-1c9a9d962492" providerId="ADAL" clId="{93DF969B-C49E-41BE-AC2E-9A5FC7F0D4BF}" dt="2025-10-16T14:48:26.954" v="138"/>
          <ac:spMkLst>
            <pc:docMk/>
            <pc:sldMk cId="1635377456" sldId="256"/>
            <ac:spMk id="486" creationId="{3FDD6D91-6B7F-46B3-B353-17EF7C65D6C8}"/>
          </ac:spMkLst>
        </pc:spChg>
        <pc:spChg chg="del">
          <ac:chgData name="Stalin Jacob Wilson Packia Dhas" userId="050d7d71-3621-4503-95e8-1c9a9d962492" providerId="ADAL" clId="{93DF969B-C49E-41BE-AC2E-9A5FC7F0D4BF}" dt="2025-10-16T14:48:26.954" v="139"/>
          <ac:spMkLst>
            <pc:docMk/>
            <pc:sldMk cId="1635377456" sldId="256"/>
            <ac:spMk id="487" creationId="{9E0C8ACE-B1EF-4C95-9739-6B5E2306DCE9}"/>
          </ac:spMkLst>
        </pc:spChg>
        <pc:spChg chg="del">
          <ac:chgData name="Stalin Jacob Wilson Packia Dhas" userId="050d7d71-3621-4503-95e8-1c9a9d962492" providerId="ADAL" clId="{93DF969B-C49E-41BE-AC2E-9A5FC7F0D4BF}" dt="2025-10-16T14:48:26.954" v="140"/>
          <ac:spMkLst>
            <pc:docMk/>
            <pc:sldMk cId="1635377456" sldId="256"/>
            <ac:spMk id="488" creationId="{50D700EA-81C0-4AB0-B9BB-9CAFF42375B3}"/>
          </ac:spMkLst>
        </pc:spChg>
        <pc:spChg chg="del">
          <ac:chgData name="Stalin Jacob Wilson Packia Dhas" userId="050d7d71-3621-4503-95e8-1c9a9d962492" providerId="ADAL" clId="{93DF969B-C49E-41BE-AC2E-9A5FC7F0D4BF}" dt="2025-10-16T14:48:26.954" v="141"/>
          <ac:spMkLst>
            <pc:docMk/>
            <pc:sldMk cId="1635377456" sldId="256"/>
            <ac:spMk id="489" creationId="{051FB435-0BCC-44A6-9C57-9FEDAAE4713D}"/>
          </ac:spMkLst>
        </pc:spChg>
        <pc:spChg chg="del">
          <ac:chgData name="Stalin Jacob Wilson Packia Dhas" userId="050d7d71-3621-4503-95e8-1c9a9d962492" providerId="ADAL" clId="{93DF969B-C49E-41BE-AC2E-9A5FC7F0D4BF}" dt="2025-10-16T14:48:26.954" v="142"/>
          <ac:spMkLst>
            <pc:docMk/>
            <pc:sldMk cId="1635377456" sldId="256"/>
            <ac:spMk id="490" creationId="{D19FBC8E-1114-43C2-8F73-E04B48E5F811}"/>
          </ac:spMkLst>
        </pc:spChg>
        <pc:spChg chg="del">
          <ac:chgData name="Stalin Jacob Wilson Packia Dhas" userId="050d7d71-3621-4503-95e8-1c9a9d962492" providerId="ADAL" clId="{93DF969B-C49E-41BE-AC2E-9A5FC7F0D4BF}" dt="2025-10-16T14:48:26.954" v="143"/>
          <ac:spMkLst>
            <pc:docMk/>
            <pc:sldMk cId="1635377456" sldId="256"/>
            <ac:spMk id="491" creationId="{0FF02992-A1AA-489A-865E-8A5FD5786EBE}"/>
          </ac:spMkLst>
        </pc:spChg>
        <pc:spChg chg="del">
          <ac:chgData name="Stalin Jacob Wilson Packia Dhas" userId="050d7d71-3621-4503-95e8-1c9a9d962492" providerId="ADAL" clId="{93DF969B-C49E-41BE-AC2E-9A5FC7F0D4BF}" dt="2025-10-16T14:48:26.954" v="144"/>
          <ac:spMkLst>
            <pc:docMk/>
            <pc:sldMk cId="1635377456" sldId="256"/>
            <ac:spMk id="492" creationId="{86475C89-E18C-4EDA-A066-27163005DE88}"/>
          </ac:spMkLst>
        </pc:spChg>
        <pc:spChg chg="del">
          <ac:chgData name="Stalin Jacob Wilson Packia Dhas" userId="050d7d71-3621-4503-95e8-1c9a9d962492" providerId="ADAL" clId="{93DF969B-C49E-41BE-AC2E-9A5FC7F0D4BF}" dt="2025-10-16T14:48:26.954" v="145"/>
          <ac:spMkLst>
            <pc:docMk/>
            <pc:sldMk cId="1635377456" sldId="256"/>
            <ac:spMk id="493" creationId="{9AA465A1-F1A5-46E8-B699-C65385AF32F8}"/>
          </ac:spMkLst>
        </pc:spChg>
        <pc:spChg chg="del">
          <ac:chgData name="Stalin Jacob Wilson Packia Dhas" userId="050d7d71-3621-4503-95e8-1c9a9d962492" providerId="ADAL" clId="{93DF969B-C49E-41BE-AC2E-9A5FC7F0D4BF}" dt="2025-10-16T14:48:26.954" v="146"/>
          <ac:spMkLst>
            <pc:docMk/>
            <pc:sldMk cId="1635377456" sldId="256"/>
            <ac:spMk id="494" creationId="{EEA8EE0C-28DA-4D90-82FB-710CB30D6E58}"/>
          </ac:spMkLst>
        </pc:spChg>
        <pc:spChg chg="del">
          <ac:chgData name="Stalin Jacob Wilson Packia Dhas" userId="050d7d71-3621-4503-95e8-1c9a9d962492" providerId="ADAL" clId="{93DF969B-C49E-41BE-AC2E-9A5FC7F0D4BF}" dt="2025-10-16T14:48:26.963" v="147"/>
          <ac:spMkLst>
            <pc:docMk/>
            <pc:sldMk cId="1635377456" sldId="256"/>
            <ac:spMk id="495" creationId="{B6B09C9A-38D2-48EE-ADDE-72A575C35EF7}"/>
          </ac:spMkLst>
        </pc:spChg>
        <pc:spChg chg="del">
          <ac:chgData name="Stalin Jacob Wilson Packia Dhas" userId="050d7d71-3621-4503-95e8-1c9a9d962492" providerId="ADAL" clId="{93DF969B-C49E-41BE-AC2E-9A5FC7F0D4BF}" dt="2025-10-16T14:48:26.963" v="148"/>
          <ac:spMkLst>
            <pc:docMk/>
            <pc:sldMk cId="1635377456" sldId="256"/>
            <ac:spMk id="496" creationId="{1DA5CFDA-2A88-4175-A751-D35264EEFD04}"/>
          </ac:spMkLst>
        </pc:spChg>
        <pc:spChg chg="del">
          <ac:chgData name="Stalin Jacob Wilson Packia Dhas" userId="050d7d71-3621-4503-95e8-1c9a9d962492" providerId="ADAL" clId="{93DF969B-C49E-41BE-AC2E-9A5FC7F0D4BF}" dt="2025-10-16T14:48:26.963" v="149"/>
          <ac:spMkLst>
            <pc:docMk/>
            <pc:sldMk cId="1635377456" sldId="256"/>
            <ac:spMk id="497" creationId="{CB8FA16F-05D8-414B-BAE6-B329A2660905}"/>
          </ac:spMkLst>
        </pc:spChg>
        <pc:spChg chg="del">
          <ac:chgData name="Stalin Jacob Wilson Packia Dhas" userId="050d7d71-3621-4503-95e8-1c9a9d962492" providerId="ADAL" clId="{93DF969B-C49E-41BE-AC2E-9A5FC7F0D4BF}" dt="2025-10-16T14:48:26.963" v="150"/>
          <ac:spMkLst>
            <pc:docMk/>
            <pc:sldMk cId="1635377456" sldId="256"/>
            <ac:spMk id="498" creationId="{AEF86AA6-8819-4D43-A128-7A749DD78908}"/>
          </ac:spMkLst>
        </pc:spChg>
        <pc:spChg chg="del">
          <ac:chgData name="Stalin Jacob Wilson Packia Dhas" userId="050d7d71-3621-4503-95e8-1c9a9d962492" providerId="ADAL" clId="{93DF969B-C49E-41BE-AC2E-9A5FC7F0D4BF}" dt="2025-10-16T14:48:26.963" v="151"/>
          <ac:spMkLst>
            <pc:docMk/>
            <pc:sldMk cId="1635377456" sldId="256"/>
            <ac:spMk id="499" creationId="{F3AEF623-D7E3-4445-B862-0102EF3AE919}"/>
          </ac:spMkLst>
        </pc:spChg>
        <pc:spChg chg="del">
          <ac:chgData name="Stalin Jacob Wilson Packia Dhas" userId="050d7d71-3621-4503-95e8-1c9a9d962492" providerId="ADAL" clId="{93DF969B-C49E-41BE-AC2E-9A5FC7F0D4BF}" dt="2025-10-16T14:48:26.963" v="152"/>
          <ac:spMkLst>
            <pc:docMk/>
            <pc:sldMk cId="1635377456" sldId="256"/>
            <ac:spMk id="500" creationId="{B4B9D0B8-9F75-4280-B45B-1DDE09A01D4E}"/>
          </ac:spMkLst>
        </pc:spChg>
        <pc:spChg chg="del">
          <ac:chgData name="Stalin Jacob Wilson Packia Dhas" userId="050d7d71-3621-4503-95e8-1c9a9d962492" providerId="ADAL" clId="{93DF969B-C49E-41BE-AC2E-9A5FC7F0D4BF}" dt="2025-10-16T14:48:26.963" v="153"/>
          <ac:spMkLst>
            <pc:docMk/>
            <pc:sldMk cId="1635377456" sldId="256"/>
            <ac:spMk id="501" creationId="{F996620D-25CB-41F3-9E4B-2E3091786D10}"/>
          </ac:spMkLst>
        </pc:spChg>
        <pc:spChg chg="del">
          <ac:chgData name="Stalin Jacob Wilson Packia Dhas" userId="050d7d71-3621-4503-95e8-1c9a9d962492" providerId="ADAL" clId="{93DF969B-C49E-41BE-AC2E-9A5FC7F0D4BF}" dt="2025-10-16T14:48:26.963" v="154"/>
          <ac:spMkLst>
            <pc:docMk/>
            <pc:sldMk cId="1635377456" sldId="256"/>
            <ac:spMk id="502" creationId="{A5F282FD-8F83-4BF6-B3CB-294DF8EA969F}"/>
          </ac:spMkLst>
        </pc:spChg>
        <pc:spChg chg="del">
          <ac:chgData name="Stalin Jacob Wilson Packia Dhas" userId="050d7d71-3621-4503-95e8-1c9a9d962492" providerId="ADAL" clId="{93DF969B-C49E-41BE-AC2E-9A5FC7F0D4BF}" dt="2025-10-16T14:48:26.963" v="155"/>
          <ac:spMkLst>
            <pc:docMk/>
            <pc:sldMk cId="1635377456" sldId="256"/>
            <ac:spMk id="503" creationId="{30E29DAB-661A-459C-91AA-336611F2E47F}"/>
          </ac:spMkLst>
        </pc:spChg>
        <pc:spChg chg="del">
          <ac:chgData name="Stalin Jacob Wilson Packia Dhas" userId="050d7d71-3621-4503-95e8-1c9a9d962492" providerId="ADAL" clId="{93DF969B-C49E-41BE-AC2E-9A5FC7F0D4BF}" dt="2025-10-16T14:48:26.971" v="156"/>
          <ac:spMkLst>
            <pc:docMk/>
            <pc:sldMk cId="1635377456" sldId="256"/>
            <ac:spMk id="504" creationId="{6A547A19-0DE6-467D-9381-7CD097A92695}"/>
          </ac:spMkLst>
        </pc:spChg>
        <pc:spChg chg="del">
          <ac:chgData name="Stalin Jacob Wilson Packia Dhas" userId="050d7d71-3621-4503-95e8-1c9a9d962492" providerId="ADAL" clId="{93DF969B-C49E-41BE-AC2E-9A5FC7F0D4BF}" dt="2025-10-16T14:48:26.972" v="157"/>
          <ac:spMkLst>
            <pc:docMk/>
            <pc:sldMk cId="1635377456" sldId="256"/>
            <ac:spMk id="505" creationId="{933D0587-3A28-4808-934E-C7E1315058F6}"/>
          </ac:spMkLst>
        </pc:spChg>
        <pc:spChg chg="del">
          <ac:chgData name="Stalin Jacob Wilson Packia Dhas" userId="050d7d71-3621-4503-95e8-1c9a9d962492" providerId="ADAL" clId="{93DF969B-C49E-41BE-AC2E-9A5FC7F0D4BF}" dt="2025-10-16T14:48:26.973" v="158"/>
          <ac:spMkLst>
            <pc:docMk/>
            <pc:sldMk cId="1635377456" sldId="256"/>
            <ac:spMk id="506" creationId="{D4D21009-6E94-4ABC-A70E-15BD96324717}"/>
          </ac:spMkLst>
        </pc:spChg>
        <pc:spChg chg="del">
          <ac:chgData name="Stalin Jacob Wilson Packia Dhas" userId="050d7d71-3621-4503-95e8-1c9a9d962492" providerId="ADAL" clId="{93DF969B-C49E-41BE-AC2E-9A5FC7F0D4BF}" dt="2025-10-16T14:48:26.973" v="159"/>
          <ac:spMkLst>
            <pc:docMk/>
            <pc:sldMk cId="1635377456" sldId="256"/>
            <ac:spMk id="507" creationId="{08ACE470-3C4F-45F1-B45E-8F950EF1799A}"/>
          </ac:spMkLst>
        </pc:spChg>
        <pc:spChg chg="del">
          <ac:chgData name="Stalin Jacob Wilson Packia Dhas" userId="050d7d71-3621-4503-95e8-1c9a9d962492" providerId="ADAL" clId="{93DF969B-C49E-41BE-AC2E-9A5FC7F0D4BF}" dt="2025-10-16T14:48:26.973" v="160"/>
          <ac:spMkLst>
            <pc:docMk/>
            <pc:sldMk cId="1635377456" sldId="256"/>
            <ac:spMk id="508" creationId="{023F3E7E-BD9C-4675-B039-5C0CC817AB74}"/>
          </ac:spMkLst>
        </pc:spChg>
        <pc:spChg chg="del">
          <ac:chgData name="Stalin Jacob Wilson Packia Dhas" userId="050d7d71-3621-4503-95e8-1c9a9d962492" providerId="ADAL" clId="{93DF969B-C49E-41BE-AC2E-9A5FC7F0D4BF}" dt="2025-10-16T14:48:26.973" v="161"/>
          <ac:spMkLst>
            <pc:docMk/>
            <pc:sldMk cId="1635377456" sldId="256"/>
            <ac:spMk id="509" creationId="{199976B7-06DE-4BCB-B358-19E415396AAD}"/>
          </ac:spMkLst>
        </pc:spChg>
        <pc:spChg chg="del">
          <ac:chgData name="Stalin Jacob Wilson Packia Dhas" userId="050d7d71-3621-4503-95e8-1c9a9d962492" providerId="ADAL" clId="{93DF969B-C49E-41BE-AC2E-9A5FC7F0D4BF}" dt="2025-10-16T14:48:26.973" v="162"/>
          <ac:spMkLst>
            <pc:docMk/>
            <pc:sldMk cId="1635377456" sldId="256"/>
            <ac:spMk id="510" creationId="{8FC4F541-3E71-498C-90FF-3E57B7DB1FEC}"/>
          </ac:spMkLst>
        </pc:spChg>
        <pc:spChg chg="del">
          <ac:chgData name="Stalin Jacob Wilson Packia Dhas" userId="050d7d71-3621-4503-95e8-1c9a9d962492" providerId="ADAL" clId="{93DF969B-C49E-41BE-AC2E-9A5FC7F0D4BF}" dt="2025-10-16T14:48:26.973" v="163"/>
          <ac:spMkLst>
            <pc:docMk/>
            <pc:sldMk cId="1635377456" sldId="256"/>
            <ac:spMk id="511" creationId="{BE6F504C-E6E2-4899-A6B8-2C82D9ED7815}"/>
          </ac:spMkLst>
        </pc:spChg>
        <pc:spChg chg="del">
          <ac:chgData name="Stalin Jacob Wilson Packia Dhas" userId="050d7d71-3621-4503-95e8-1c9a9d962492" providerId="ADAL" clId="{93DF969B-C49E-41BE-AC2E-9A5FC7F0D4BF}" dt="2025-10-16T14:48:26.973" v="164"/>
          <ac:spMkLst>
            <pc:docMk/>
            <pc:sldMk cId="1635377456" sldId="256"/>
            <ac:spMk id="512" creationId="{77069600-67C4-4C4B-A8B6-06726652F626}"/>
          </ac:spMkLst>
        </pc:spChg>
        <pc:spChg chg="del">
          <ac:chgData name="Stalin Jacob Wilson Packia Dhas" userId="050d7d71-3621-4503-95e8-1c9a9d962492" providerId="ADAL" clId="{93DF969B-C49E-41BE-AC2E-9A5FC7F0D4BF}" dt="2025-10-16T14:48:26.973" v="165"/>
          <ac:spMkLst>
            <pc:docMk/>
            <pc:sldMk cId="1635377456" sldId="256"/>
            <ac:spMk id="513" creationId="{6EAB1A78-1F9B-4661-91DE-C4E5BD43B9E9}"/>
          </ac:spMkLst>
        </pc:spChg>
        <pc:spChg chg="del">
          <ac:chgData name="Stalin Jacob Wilson Packia Dhas" userId="050d7d71-3621-4503-95e8-1c9a9d962492" providerId="ADAL" clId="{93DF969B-C49E-41BE-AC2E-9A5FC7F0D4BF}" dt="2025-10-16T14:48:26.981" v="166"/>
          <ac:spMkLst>
            <pc:docMk/>
            <pc:sldMk cId="1635377456" sldId="256"/>
            <ac:spMk id="514" creationId="{8796BDD0-3D56-4F4C-9E72-70B27F466434}"/>
          </ac:spMkLst>
        </pc:spChg>
        <pc:spChg chg="del">
          <ac:chgData name="Stalin Jacob Wilson Packia Dhas" userId="050d7d71-3621-4503-95e8-1c9a9d962492" providerId="ADAL" clId="{93DF969B-C49E-41BE-AC2E-9A5FC7F0D4BF}" dt="2025-10-16T14:48:26.982" v="167"/>
          <ac:spMkLst>
            <pc:docMk/>
            <pc:sldMk cId="1635377456" sldId="256"/>
            <ac:spMk id="515" creationId="{C19398CD-38CE-42E7-95FC-FDB453BD4FF0}"/>
          </ac:spMkLst>
        </pc:spChg>
        <pc:spChg chg="del">
          <ac:chgData name="Stalin Jacob Wilson Packia Dhas" userId="050d7d71-3621-4503-95e8-1c9a9d962492" providerId="ADAL" clId="{93DF969B-C49E-41BE-AC2E-9A5FC7F0D4BF}" dt="2025-10-16T14:48:26.982" v="168"/>
          <ac:spMkLst>
            <pc:docMk/>
            <pc:sldMk cId="1635377456" sldId="256"/>
            <ac:spMk id="516" creationId="{8B90C150-970A-4ABD-9FA9-082F3CE01B26}"/>
          </ac:spMkLst>
        </pc:spChg>
        <pc:spChg chg="del">
          <ac:chgData name="Stalin Jacob Wilson Packia Dhas" userId="050d7d71-3621-4503-95e8-1c9a9d962492" providerId="ADAL" clId="{93DF969B-C49E-41BE-AC2E-9A5FC7F0D4BF}" dt="2025-10-16T14:48:26.982" v="169"/>
          <ac:spMkLst>
            <pc:docMk/>
            <pc:sldMk cId="1635377456" sldId="256"/>
            <ac:spMk id="517" creationId="{75D525D2-F744-499B-883F-B6706493F532}"/>
          </ac:spMkLst>
        </pc:spChg>
        <pc:spChg chg="del">
          <ac:chgData name="Stalin Jacob Wilson Packia Dhas" userId="050d7d71-3621-4503-95e8-1c9a9d962492" providerId="ADAL" clId="{93DF969B-C49E-41BE-AC2E-9A5FC7F0D4BF}" dt="2025-10-16T14:48:26.982" v="170"/>
          <ac:spMkLst>
            <pc:docMk/>
            <pc:sldMk cId="1635377456" sldId="256"/>
            <ac:spMk id="518" creationId="{524C184F-1715-4FCC-92DD-D9D458EF3E03}"/>
          </ac:spMkLst>
        </pc:spChg>
        <pc:spChg chg="del">
          <ac:chgData name="Stalin Jacob Wilson Packia Dhas" userId="050d7d71-3621-4503-95e8-1c9a9d962492" providerId="ADAL" clId="{93DF969B-C49E-41BE-AC2E-9A5FC7F0D4BF}" dt="2025-10-16T14:48:26.982" v="171"/>
          <ac:spMkLst>
            <pc:docMk/>
            <pc:sldMk cId="1635377456" sldId="256"/>
            <ac:spMk id="519" creationId="{4F1AE388-D224-490A-AD6D-8A4C819A9786}"/>
          </ac:spMkLst>
        </pc:spChg>
        <pc:spChg chg="del">
          <ac:chgData name="Stalin Jacob Wilson Packia Dhas" userId="050d7d71-3621-4503-95e8-1c9a9d962492" providerId="ADAL" clId="{93DF969B-C49E-41BE-AC2E-9A5FC7F0D4BF}" dt="2025-10-16T14:48:26.982" v="172"/>
          <ac:spMkLst>
            <pc:docMk/>
            <pc:sldMk cId="1635377456" sldId="256"/>
            <ac:spMk id="520" creationId="{66D09CEE-952B-4F77-B38C-1FE4CB13AC06}"/>
          </ac:spMkLst>
        </pc:spChg>
        <pc:spChg chg="del">
          <ac:chgData name="Stalin Jacob Wilson Packia Dhas" userId="050d7d71-3621-4503-95e8-1c9a9d962492" providerId="ADAL" clId="{93DF969B-C49E-41BE-AC2E-9A5FC7F0D4BF}" dt="2025-10-16T14:48:26.982" v="173"/>
          <ac:spMkLst>
            <pc:docMk/>
            <pc:sldMk cId="1635377456" sldId="256"/>
            <ac:spMk id="521" creationId="{AD3B5B91-B400-4991-824A-A58528A52941}"/>
          </ac:spMkLst>
        </pc:spChg>
        <pc:spChg chg="del">
          <ac:chgData name="Stalin Jacob Wilson Packia Dhas" userId="050d7d71-3621-4503-95e8-1c9a9d962492" providerId="ADAL" clId="{93DF969B-C49E-41BE-AC2E-9A5FC7F0D4BF}" dt="2025-10-16T14:48:26.982" v="174"/>
          <ac:spMkLst>
            <pc:docMk/>
            <pc:sldMk cId="1635377456" sldId="256"/>
            <ac:spMk id="522" creationId="{B3EC9ECC-808C-42E7-81BD-235B3D85E8AC}"/>
          </ac:spMkLst>
        </pc:spChg>
        <pc:spChg chg="del">
          <ac:chgData name="Stalin Jacob Wilson Packia Dhas" userId="050d7d71-3621-4503-95e8-1c9a9d962492" providerId="ADAL" clId="{93DF969B-C49E-41BE-AC2E-9A5FC7F0D4BF}" dt="2025-10-16T14:48:26.982" v="175"/>
          <ac:spMkLst>
            <pc:docMk/>
            <pc:sldMk cId="1635377456" sldId="256"/>
            <ac:spMk id="523" creationId="{D3731568-AFE2-4235-B204-0188C0B3F6EC}"/>
          </ac:spMkLst>
        </pc:spChg>
        <pc:spChg chg="del">
          <ac:chgData name="Stalin Jacob Wilson Packia Dhas" userId="050d7d71-3621-4503-95e8-1c9a9d962492" providerId="ADAL" clId="{93DF969B-C49E-41BE-AC2E-9A5FC7F0D4BF}" dt="2025-10-16T14:48:26.982" v="176"/>
          <ac:spMkLst>
            <pc:docMk/>
            <pc:sldMk cId="1635377456" sldId="256"/>
            <ac:spMk id="524" creationId="{A19E1E96-AC9C-4ECF-A0A0-26E6ABD43336}"/>
          </ac:spMkLst>
        </pc:spChg>
        <pc:spChg chg="del">
          <ac:chgData name="Stalin Jacob Wilson Packia Dhas" userId="050d7d71-3621-4503-95e8-1c9a9d962492" providerId="ADAL" clId="{93DF969B-C49E-41BE-AC2E-9A5FC7F0D4BF}" dt="2025-10-16T14:48:26.982" v="177"/>
          <ac:spMkLst>
            <pc:docMk/>
            <pc:sldMk cId="1635377456" sldId="256"/>
            <ac:spMk id="525" creationId="{872CC84F-3C6E-4679-9E5E-40349191C714}"/>
          </ac:spMkLst>
        </pc:spChg>
        <pc:spChg chg="del">
          <ac:chgData name="Stalin Jacob Wilson Packia Dhas" userId="050d7d71-3621-4503-95e8-1c9a9d962492" providerId="ADAL" clId="{93DF969B-C49E-41BE-AC2E-9A5FC7F0D4BF}" dt="2025-10-16T14:48:26.982" v="178"/>
          <ac:spMkLst>
            <pc:docMk/>
            <pc:sldMk cId="1635377456" sldId="256"/>
            <ac:spMk id="526" creationId="{792B704A-C30E-4B43-AFEC-072A0A906971}"/>
          </ac:spMkLst>
        </pc:spChg>
        <pc:spChg chg="del">
          <ac:chgData name="Stalin Jacob Wilson Packia Dhas" userId="050d7d71-3621-4503-95e8-1c9a9d962492" providerId="ADAL" clId="{93DF969B-C49E-41BE-AC2E-9A5FC7F0D4BF}" dt="2025-10-16T14:48:26.982" v="179"/>
          <ac:spMkLst>
            <pc:docMk/>
            <pc:sldMk cId="1635377456" sldId="256"/>
            <ac:spMk id="527" creationId="{5D047A92-B4C6-43F8-BB26-BFB66496B923}"/>
          </ac:spMkLst>
        </pc:spChg>
        <pc:spChg chg="del">
          <ac:chgData name="Stalin Jacob Wilson Packia Dhas" userId="050d7d71-3621-4503-95e8-1c9a9d962492" providerId="ADAL" clId="{93DF969B-C49E-41BE-AC2E-9A5FC7F0D4BF}" dt="2025-10-16T14:48:26.982" v="180"/>
          <ac:spMkLst>
            <pc:docMk/>
            <pc:sldMk cId="1635377456" sldId="256"/>
            <ac:spMk id="528" creationId="{1555E7CB-3325-4A08-94C9-9FC91B5ECAEE}"/>
          </ac:spMkLst>
        </pc:spChg>
        <pc:spChg chg="del">
          <ac:chgData name="Stalin Jacob Wilson Packia Dhas" userId="050d7d71-3621-4503-95e8-1c9a9d962492" providerId="ADAL" clId="{93DF969B-C49E-41BE-AC2E-9A5FC7F0D4BF}" dt="2025-10-16T14:48:26.982" v="181"/>
          <ac:spMkLst>
            <pc:docMk/>
            <pc:sldMk cId="1635377456" sldId="256"/>
            <ac:spMk id="529" creationId="{9134916F-E92A-41ED-8A9B-25E2FB516DC3}"/>
          </ac:spMkLst>
        </pc:spChg>
        <pc:spChg chg="del">
          <ac:chgData name="Stalin Jacob Wilson Packia Dhas" userId="050d7d71-3621-4503-95e8-1c9a9d962492" providerId="ADAL" clId="{93DF969B-C49E-41BE-AC2E-9A5FC7F0D4BF}" dt="2025-10-16T14:48:26.991" v="182"/>
          <ac:spMkLst>
            <pc:docMk/>
            <pc:sldMk cId="1635377456" sldId="256"/>
            <ac:spMk id="530" creationId="{23B05660-63AB-42DB-B9BB-3F99A812DFE6}"/>
          </ac:spMkLst>
        </pc:spChg>
        <pc:spChg chg="del">
          <ac:chgData name="Stalin Jacob Wilson Packia Dhas" userId="050d7d71-3621-4503-95e8-1c9a9d962492" providerId="ADAL" clId="{93DF969B-C49E-41BE-AC2E-9A5FC7F0D4BF}" dt="2025-10-16T14:48:26.991" v="183"/>
          <ac:spMkLst>
            <pc:docMk/>
            <pc:sldMk cId="1635377456" sldId="256"/>
            <ac:spMk id="531" creationId="{AC77188E-0A9A-401E-8F42-329DCF8BF20E}"/>
          </ac:spMkLst>
        </pc:spChg>
        <pc:spChg chg="del">
          <ac:chgData name="Stalin Jacob Wilson Packia Dhas" userId="050d7d71-3621-4503-95e8-1c9a9d962492" providerId="ADAL" clId="{93DF969B-C49E-41BE-AC2E-9A5FC7F0D4BF}" dt="2025-10-16T14:48:26.992" v="184"/>
          <ac:spMkLst>
            <pc:docMk/>
            <pc:sldMk cId="1635377456" sldId="256"/>
            <ac:spMk id="532" creationId="{745956F1-3053-4B64-88FA-8DCF618C1750}"/>
          </ac:spMkLst>
        </pc:spChg>
        <pc:spChg chg="del">
          <ac:chgData name="Stalin Jacob Wilson Packia Dhas" userId="050d7d71-3621-4503-95e8-1c9a9d962492" providerId="ADAL" clId="{93DF969B-C49E-41BE-AC2E-9A5FC7F0D4BF}" dt="2025-10-16T14:48:26.992" v="185"/>
          <ac:spMkLst>
            <pc:docMk/>
            <pc:sldMk cId="1635377456" sldId="256"/>
            <ac:spMk id="533" creationId="{5D28447F-504B-4756-BC59-4D139603335B}"/>
          </ac:spMkLst>
        </pc:spChg>
        <pc:spChg chg="del">
          <ac:chgData name="Stalin Jacob Wilson Packia Dhas" userId="050d7d71-3621-4503-95e8-1c9a9d962492" providerId="ADAL" clId="{93DF969B-C49E-41BE-AC2E-9A5FC7F0D4BF}" dt="2025-10-16T14:48:26.992" v="186"/>
          <ac:spMkLst>
            <pc:docMk/>
            <pc:sldMk cId="1635377456" sldId="256"/>
            <ac:spMk id="534" creationId="{45A6A6ED-0B29-4258-B4AA-C4A5A160DA9E}"/>
          </ac:spMkLst>
        </pc:spChg>
        <pc:spChg chg="del">
          <ac:chgData name="Stalin Jacob Wilson Packia Dhas" userId="050d7d71-3621-4503-95e8-1c9a9d962492" providerId="ADAL" clId="{93DF969B-C49E-41BE-AC2E-9A5FC7F0D4BF}" dt="2025-10-16T14:48:26.992" v="187"/>
          <ac:spMkLst>
            <pc:docMk/>
            <pc:sldMk cId="1635377456" sldId="256"/>
            <ac:spMk id="535" creationId="{FB911BDF-20BD-46BF-8CFD-03283EF6D995}"/>
          </ac:spMkLst>
        </pc:spChg>
        <pc:spChg chg="del">
          <ac:chgData name="Stalin Jacob Wilson Packia Dhas" userId="050d7d71-3621-4503-95e8-1c9a9d962492" providerId="ADAL" clId="{93DF969B-C49E-41BE-AC2E-9A5FC7F0D4BF}" dt="2025-10-16T14:48:26.992" v="188"/>
          <ac:spMkLst>
            <pc:docMk/>
            <pc:sldMk cId="1635377456" sldId="256"/>
            <ac:spMk id="536" creationId="{46076146-B5D5-45A9-B8FC-FC1342AC9A0D}"/>
          </ac:spMkLst>
        </pc:spChg>
        <pc:spChg chg="del">
          <ac:chgData name="Stalin Jacob Wilson Packia Dhas" userId="050d7d71-3621-4503-95e8-1c9a9d962492" providerId="ADAL" clId="{93DF969B-C49E-41BE-AC2E-9A5FC7F0D4BF}" dt="2025-10-16T14:48:26.992" v="189"/>
          <ac:spMkLst>
            <pc:docMk/>
            <pc:sldMk cId="1635377456" sldId="256"/>
            <ac:spMk id="537" creationId="{F3778F04-0706-4033-B877-1691A18BC672}"/>
          </ac:spMkLst>
        </pc:spChg>
        <pc:spChg chg="del">
          <ac:chgData name="Stalin Jacob Wilson Packia Dhas" userId="050d7d71-3621-4503-95e8-1c9a9d962492" providerId="ADAL" clId="{93DF969B-C49E-41BE-AC2E-9A5FC7F0D4BF}" dt="2025-10-16T14:48:26.992" v="190"/>
          <ac:spMkLst>
            <pc:docMk/>
            <pc:sldMk cId="1635377456" sldId="256"/>
            <ac:spMk id="538" creationId="{AFCBF9C8-28BC-4851-B853-682F8F47A72C}"/>
          </ac:spMkLst>
        </pc:spChg>
        <pc:spChg chg="del">
          <ac:chgData name="Stalin Jacob Wilson Packia Dhas" userId="050d7d71-3621-4503-95e8-1c9a9d962492" providerId="ADAL" clId="{93DF969B-C49E-41BE-AC2E-9A5FC7F0D4BF}" dt="2025-10-16T14:48:26.992" v="191"/>
          <ac:spMkLst>
            <pc:docMk/>
            <pc:sldMk cId="1635377456" sldId="256"/>
            <ac:spMk id="539" creationId="{B49A3E8C-CC8D-435C-AFC1-FE1334886735}"/>
          </ac:spMkLst>
        </pc:spChg>
        <pc:spChg chg="del">
          <ac:chgData name="Stalin Jacob Wilson Packia Dhas" userId="050d7d71-3621-4503-95e8-1c9a9d962492" providerId="ADAL" clId="{93DF969B-C49E-41BE-AC2E-9A5FC7F0D4BF}" dt="2025-10-16T14:48:26.992" v="192"/>
          <ac:spMkLst>
            <pc:docMk/>
            <pc:sldMk cId="1635377456" sldId="256"/>
            <ac:spMk id="540" creationId="{9086869F-6CF9-4C47-812A-1165981AFD45}"/>
          </ac:spMkLst>
        </pc:spChg>
        <pc:spChg chg="del">
          <ac:chgData name="Stalin Jacob Wilson Packia Dhas" userId="050d7d71-3621-4503-95e8-1c9a9d962492" providerId="ADAL" clId="{93DF969B-C49E-41BE-AC2E-9A5FC7F0D4BF}" dt="2025-10-16T14:48:26.992" v="193"/>
          <ac:spMkLst>
            <pc:docMk/>
            <pc:sldMk cId="1635377456" sldId="256"/>
            <ac:spMk id="541" creationId="{42C44D04-676A-48AE-936D-C378D80C446B}"/>
          </ac:spMkLst>
        </pc:spChg>
        <pc:spChg chg="del">
          <ac:chgData name="Stalin Jacob Wilson Packia Dhas" userId="050d7d71-3621-4503-95e8-1c9a9d962492" providerId="ADAL" clId="{93DF969B-C49E-41BE-AC2E-9A5FC7F0D4BF}" dt="2025-10-16T14:48:26.992" v="194"/>
          <ac:spMkLst>
            <pc:docMk/>
            <pc:sldMk cId="1635377456" sldId="256"/>
            <ac:spMk id="542" creationId="{BD4B2AC9-BDDE-433D-BACD-ACE20AA9D9C3}"/>
          </ac:spMkLst>
        </pc:spChg>
        <pc:spChg chg="del">
          <ac:chgData name="Stalin Jacob Wilson Packia Dhas" userId="050d7d71-3621-4503-95e8-1c9a9d962492" providerId="ADAL" clId="{93DF969B-C49E-41BE-AC2E-9A5FC7F0D4BF}" dt="2025-10-16T14:48:26.992" v="195"/>
          <ac:spMkLst>
            <pc:docMk/>
            <pc:sldMk cId="1635377456" sldId="256"/>
            <ac:spMk id="543" creationId="{AF5A3C6D-6B8A-4774-8CBC-E8B54B7F83E2}"/>
          </ac:spMkLst>
        </pc:spChg>
        <pc:spChg chg="del">
          <ac:chgData name="Stalin Jacob Wilson Packia Dhas" userId="050d7d71-3621-4503-95e8-1c9a9d962492" providerId="ADAL" clId="{93DF969B-C49E-41BE-AC2E-9A5FC7F0D4BF}" dt="2025-10-16T14:48:27" v="196"/>
          <ac:spMkLst>
            <pc:docMk/>
            <pc:sldMk cId="1635377456" sldId="256"/>
            <ac:spMk id="544" creationId="{DE76CAD3-846A-4506-A51F-03D56A3D4ABA}"/>
          </ac:spMkLst>
        </pc:spChg>
        <pc:spChg chg="del">
          <ac:chgData name="Stalin Jacob Wilson Packia Dhas" userId="050d7d71-3621-4503-95e8-1c9a9d962492" providerId="ADAL" clId="{93DF969B-C49E-41BE-AC2E-9A5FC7F0D4BF}" dt="2025-10-16T14:48:27" v="197"/>
          <ac:spMkLst>
            <pc:docMk/>
            <pc:sldMk cId="1635377456" sldId="256"/>
            <ac:spMk id="545" creationId="{6ADDF1BB-8F7C-4337-A22F-46F6BD64500B}"/>
          </ac:spMkLst>
        </pc:spChg>
        <pc:spChg chg="del">
          <ac:chgData name="Stalin Jacob Wilson Packia Dhas" userId="050d7d71-3621-4503-95e8-1c9a9d962492" providerId="ADAL" clId="{93DF969B-C49E-41BE-AC2E-9A5FC7F0D4BF}" dt="2025-10-16T14:48:27" v="198"/>
          <ac:spMkLst>
            <pc:docMk/>
            <pc:sldMk cId="1635377456" sldId="256"/>
            <ac:spMk id="546" creationId="{30D983CF-1DF0-421F-A085-1C018F1D07E3}"/>
          </ac:spMkLst>
        </pc:spChg>
        <pc:spChg chg="del">
          <ac:chgData name="Stalin Jacob Wilson Packia Dhas" userId="050d7d71-3621-4503-95e8-1c9a9d962492" providerId="ADAL" clId="{93DF969B-C49E-41BE-AC2E-9A5FC7F0D4BF}" dt="2025-10-16T14:48:27" v="199"/>
          <ac:spMkLst>
            <pc:docMk/>
            <pc:sldMk cId="1635377456" sldId="256"/>
            <ac:spMk id="547" creationId="{21601CAA-0771-434C-B269-820538062CAB}"/>
          </ac:spMkLst>
        </pc:spChg>
        <pc:spChg chg="del">
          <ac:chgData name="Stalin Jacob Wilson Packia Dhas" userId="050d7d71-3621-4503-95e8-1c9a9d962492" providerId="ADAL" clId="{93DF969B-C49E-41BE-AC2E-9A5FC7F0D4BF}" dt="2025-10-16T14:48:27" v="200"/>
          <ac:spMkLst>
            <pc:docMk/>
            <pc:sldMk cId="1635377456" sldId="256"/>
            <ac:spMk id="548" creationId="{353076F0-B9B2-40CF-8BB5-90C1A3F38F78}"/>
          </ac:spMkLst>
        </pc:spChg>
        <pc:spChg chg="del">
          <ac:chgData name="Stalin Jacob Wilson Packia Dhas" userId="050d7d71-3621-4503-95e8-1c9a9d962492" providerId="ADAL" clId="{93DF969B-C49E-41BE-AC2E-9A5FC7F0D4BF}" dt="2025-10-16T14:48:27" v="201"/>
          <ac:spMkLst>
            <pc:docMk/>
            <pc:sldMk cId="1635377456" sldId="256"/>
            <ac:spMk id="549" creationId="{2094C4B7-1D51-42E9-A4B4-4A898BF06395}"/>
          </ac:spMkLst>
        </pc:spChg>
        <pc:spChg chg="del">
          <ac:chgData name="Stalin Jacob Wilson Packia Dhas" userId="050d7d71-3621-4503-95e8-1c9a9d962492" providerId="ADAL" clId="{93DF969B-C49E-41BE-AC2E-9A5FC7F0D4BF}" dt="2025-10-16T14:48:27" v="202"/>
          <ac:spMkLst>
            <pc:docMk/>
            <pc:sldMk cId="1635377456" sldId="256"/>
            <ac:spMk id="550" creationId="{EBD9BF1B-C15C-4906-B278-CEA0683C7D60}"/>
          </ac:spMkLst>
        </pc:spChg>
        <pc:spChg chg="del">
          <ac:chgData name="Stalin Jacob Wilson Packia Dhas" userId="050d7d71-3621-4503-95e8-1c9a9d962492" providerId="ADAL" clId="{93DF969B-C49E-41BE-AC2E-9A5FC7F0D4BF}" dt="2025-10-16T14:48:27" v="203"/>
          <ac:spMkLst>
            <pc:docMk/>
            <pc:sldMk cId="1635377456" sldId="256"/>
            <ac:spMk id="551" creationId="{3D25A934-FAF6-4699-B1F0-428580CA47D8}"/>
          </ac:spMkLst>
        </pc:spChg>
        <pc:spChg chg="del">
          <ac:chgData name="Stalin Jacob Wilson Packia Dhas" userId="050d7d71-3621-4503-95e8-1c9a9d962492" providerId="ADAL" clId="{93DF969B-C49E-41BE-AC2E-9A5FC7F0D4BF}" dt="2025-10-16T14:48:27" v="204"/>
          <ac:spMkLst>
            <pc:docMk/>
            <pc:sldMk cId="1635377456" sldId="256"/>
            <ac:spMk id="552" creationId="{FC2FD53E-C9B1-427F-8A07-CB93A573147E}"/>
          </ac:spMkLst>
        </pc:spChg>
        <pc:spChg chg="del">
          <ac:chgData name="Stalin Jacob Wilson Packia Dhas" userId="050d7d71-3621-4503-95e8-1c9a9d962492" providerId="ADAL" clId="{93DF969B-C49E-41BE-AC2E-9A5FC7F0D4BF}" dt="2025-10-16T14:48:27" v="205"/>
          <ac:spMkLst>
            <pc:docMk/>
            <pc:sldMk cId="1635377456" sldId="256"/>
            <ac:spMk id="553" creationId="{8474BB9E-4AFD-4E90-8D26-1DC62CAF065B}"/>
          </ac:spMkLst>
        </pc:spChg>
        <pc:spChg chg="del">
          <ac:chgData name="Stalin Jacob Wilson Packia Dhas" userId="050d7d71-3621-4503-95e8-1c9a9d962492" providerId="ADAL" clId="{93DF969B-C49E-41BE-AC2E-9A5FC7F0D4BF}" dt="2025-10-16T14:48:27" v="206"/>
          <ac:spMkLst>
            <pc:docMk/>
            <pc:sldMk cId="1635377456" sldId="256"/>
            <ac:spMk id="554" creationId="{AE004C9E-7022-4AC2-B2C6-92C48338DD22}"/>
          </ac:spMkLst>
        </pc:spChg>
        <pc:spChg chg="del">
          <ac:chgData name="Stalin Jacob Wilson Packia Dhas" userId="050d7d71-3621-4503-95e8-1c9a9d962492" providerId="ADAL" clId="{93DF969B-C49E-41BE-AC2E-9A5FC7F0D4BF}" dt="2025-10-16T14:48:27.008" v="207"/>
          <ac:spMkLst>
            <pc:docMk/>
            <pc:sldMk cId="1635377456" sldId="256"/>
            <ac:spMk id="555" creationId="{92E467A7-76C5-446B-9217-F6B1AB06D9B2}"/>
          </ac:spMkLst>
        </pc:spChg>
        <pc:spChg chg="del">
          <ac:chgData name="Stalin Jacob Wilson Packia Dhas" userId="050d7d71-3621-4503-95e8-1c9a9d962492" providerId="ADAL" clId="{93DF969B-C49E-41BE-AC2E-9A5FC7F0D4BF}" dt="2025-10-16T14:48:27.008" v="208"/>
          <ac:spMkLst>
            <pc:docMk/>
            <pc:sldMk cId="1635377456" sldId="256"/>
            <ac:spMk id="556" creationId="{28C4BED9-9186-457D-9F40-AC78543AA9B5}"/>
          </ac:spMkLst>
        </pc:spChg>
        <pc:spChg chg="del">
          <ac:chgData name="Stalin Jacob Wilson Packia Dhas" userId="050d7d71-3621-4503-95e8-1c9a9d962492" providerId="ADAL" clId="{93DF969B-C49E-41BE-AC2E-9A5FC7F0D4BF}" dt="2025-10-16T14:48:27.008" v="209"/>
          <ac:spMkLst>
            <pc:docMk/>
            <pc:sldMk cId="1635377456" sldId="256"/>
            <ac:spMk id="557" creationId="{06C6CF37-FAA3-46A3-8ED8-B573C851C3EB}"/>
          </ac:spMkLst>
        </pc:spChg>
        <pc:spChg chg="del">
          <ac:chgData name="Stalin Jacob Wilson Packia Dhas" userId="050d7d71-3621-4503-95e8-1c9a9d962492" providerId="ADAL" clId="{93DF969B-C49E-41BE-AC2E-9A5FC7F0D4BF}" dt="2025-10-16T14:48:27.008" v="210"/>
          <ac:spMkLst>
            <pc:docMk/>
            <pc:sldMk cId="1635377456" sldId="256"/>
            <ac:spMk id="558" creationId="{8F50D371-B84B-49E8-A598-31368B77F021}"/>
          </ac:spMkLst>
        </pc:spChg>
        <pc:spChg chg="del">
          <ac:chgData name="Stalin Jacob Wilson Packia Dhas" userId="050d7d71-3621-4503-95e8-1c9a9d962492" providerId="ADAL" clId="{93DF969B-C49E-41BE-AC2E-9A5FC7F0D4BF}" dt="2025-10-16T14:48:27.008" v="211"/>
          <ac:spMkLst>
            <pc:docMk/>
            <pc:sldMk cId="1635377456" sldId="256"/>
            <ac:spMk id="559" creationId="{B08306CA-6A9E-46A7-88A4-6353E94C948E}"/>
          </ac:spMkLst>
        </pc:spChg>
        <pc:spChg chg="del">
          <ac:chgData name="Stalin Jacob Wilson Packia Dhas" userId="050d7d71-3621-4503-95e8-1c9a9d962492" providerId="ADAL" clId="{93DF969B-C49E-41BE-AC2E-9A5FC7F0D4BF}" dt="2025-10-16T14:48:27.008" v="212"/>
          <ac:spMkLst>
            <pc:docMk/>
            <pc:sldMk cId="1635377456" sldId="256"/>
            <ac:spMk id="560" creationId="{854D1A7C-46C1-45A0-A6AA-FAA17E4C939C}"/>
          </ac:spMkLst>
        </pc:spChg>
        <pc:spChg chg="del">
          <ac:chgData name="Stalin Jacob Wilson Packia Dhas" userId="050d7d71-3621-4503-95e8-1c9a9d962492" providerId="ADAL" clId="{93DF969B-C49E-41BE-AC2E-9A5FC7F0D4BF}" dt="2025-10-16T14:48:27.008" v="213"/>
          <ac:spMkLst>
            <pc:docMk/>
            <pc:sldMk cId="1635377456" sldId="256"/>
            <ac:spMk id="561" creationId="{A679E8D4-7E27-46AC-98D3-2E52D6673A68}"/>
          </ac:spMkLst>
        </pc:spChg>
        <pc:spChg chg="del">
          <ac:chgData name="Stalin Jacob Wilson Packia Dhas" userId="050d7d71-3621-4503-95e8-1c9a9d962492" providerId="ADAL" clId="{93DF969B-C49E-41BE-AC2E-9A5FC7F0D4BF}" dt="2025-10-16T14:48:27.008" v="214"/>
          <ac:spMkLst>
            <pc:docMk/>
            <pc:sldMk cId="1635377456" sldId="256"/>
            <ac:spMk id="562" creationId="{EA35BB9E-0803-4930-986A-FD75264D857A}"/>
          </ac:spMkLst>
        </pc:spChg>
        <pc:spChg chg="del">
          <ac:chgData name="Stalin Jacob Wilson Packia Dhas" userId="050d7d71-3621-4503-95e8-1c9a9d962492" providerId="ADAL" clId="{93DF969B-C49E-41BE-AC2E-9A5FC7F0D4BF}" dt="2025-10-16T14:48:27.008" v="215"/>
          <ac:spMkLst>
            <pc:docMk/>
            <pc:sldMk cId="1635377456" sldId="256"/>
            <ac:spMk id="563" creationId="{5F6EA0B4-9BFF-433A-850C-5252E32FDDE5}"/>
          </ac:spMkLst>
        </pc:spChg>
        <pc:spChg chg="del">
          <ac:chgData name="Stalin Jacob Wilson Packia Dhas" userId="050d7d71-3621-4503-95e8-1c9a9d962492" providerId="ADAL" clId="{93DF969B-C49E-41BE-AC2E-9A5FC7F0D4BF}" dt="2025-10-16T14:48:27.008" v="216"/>
          <ac:spMkLst>
            <pc:docMk/>
            <pc:sldMk cId="1635377456" sldId="256"/>
            <ac:spMk id="564" creationId="{FAEBF027-74E1-4AB0-9114-33C45AE3D0CF}"/>
          </ac:spMkLst>
        </pc:spChg>
        <pc:spChg chg="del">
          <ac:chgData name="Stalin Jacob Wilson Packia Dhas" userId="050d7d71-3621-4503-95e8-1c9a9d962492" providerId="ADAL" clId="{93DF969B-C49E-41BE-AC2E-9A5FC7F0D4BF}" dt="2025-10-16T14:48:27.008" v="217"/>
          <ac:spMkLst>
            <pc:docMk/>
            <pc:sldMk cId="1635377456" sldId="256"/>
            <ac:spMk id="565" creationId="{C2D86381-74FA-4BA5-AB9A-EC35A4E7D066}"/>
          </ac:spMkLst>
        </pc:spChg>
        <pc:spChg chg="del">
          <ac:chgData name="Stalin Jacob Wilson Packia Dhas" userId="050d7d71-3621-4503-95e8-1c9a9d962492" providerId="ADAL" clId="{93DF969B-C49E-41BE-AC2E-9A5FC7F0D4BF}" dt="2025-10-16T14:48:27.016" v="218"/>
          <ac:spMkLst>
            <pc:docMk/>
            <pc:sldMk cId="1635377456" sldId="256"/>
            <ac:spMk id="566" creationId="{8173CB8E-FD74-4BED-B949-BCE0273259C9}"/>
          </ac:spMkLst>
        </pc:spChg>
        <pc:spChg chg="del">
          <ac:chgData name="Stalin Jacob Wilson Packia Dhas" userId="050d7d71-3621-4503-95e8-1c9a9d962492" providerId="ADAL" clId="{93DF969B-C49E-41BE-AC2E-9A5FC7F0D4BF}" dt="2025-10-16T14:48:27.017" v="219"/>
          <ac:spMkLst>
            <pc:docMk/>
            <pc:sldMk cId="1635377456" sldId="256"/>
            <ac:spMk id="567" creationId="{AC9D39A0-75D6-468F-AB32-6F72BA4509B3}"/>
          </ac:spMkLst>
        </pc:spChg>
        <pc:spChg chg="del">
          <ac:chgData name="Stalin Jacob Wilson Packia Dhas" userId="050d7d71-3621-4503-95e8-1c9a9d962492" providerId="ADAL" clId="{93DF969B-C49E-41BE-AC2E-9A5FC7F0D4BF}" dt="2025-10-16T14:48:27.017" v="220"/>
          <ac:spMkLst>
            <pc:docMk/>
            <pc:sldMk cId="1635377456" sldId="256"/>
            <ac:spMk id="568" creationId="{F5F50C88-377E-47DD-A820-AFD1D2215BEA}"/>
          </ac:spMkLst>
        </pc:spChg>
        <pc:spChg chg="del">
          <ac:chgData name="Stalin Jacob Wilson Packia Dhas" userId="050d7d71-3621-4503-95e8-1c9a9d962492" providerId="ADAL" clId="{93DF969B-C49E-41BE-AC2E-9A5FC7F0D4BF}" dt="2025-10-16T14:48:27.018" v="221"/>
          <ac:spMkLst>
            <pc:docMk/>
            <pc:sldMk cId="1635377456" sldId="256"/>
            <ac:spMk id="569" creationId="{1C6EE9DE-4FA5-4D0C-A2A3-2E69090C3117}"/>
          </ac:spMkLst>
        </pc:spChg>
        <pc:spChg chg="del">
          <ac:chgData name="Stalin Jacob Wilson Packia Dhas" userId="050d7d71-3621-4503-95e8-1c9a9d962492" providerId="ADAL" clId="{93DF969B-C49E-41BE-AC2E-9A5FC7F0D4BF}" dt="2025-10-16T14:48:27.018" v="222"/>
          <ac:spMkLst>
            <pc:docMk/>
            <pc:sldMk cId="1635377456" sldId="256"/>
            <ac:spMk id="570" creationId="{A3C79E73-AF12-400C-B189-5568BA67AB80}"/>
          </ac:spMkLst>
        </pc:spChg>
        <pc:spChg chg="del">
          <ac:chgData name="Stalin Jacob Wilson Packia Dhas" userId="050d7d71-3621-4503-95e8-1c9a9d962492" providerId="ADAL" clId="{93DF969B-C49E-41BE-AC2E-9A5FC7F0D4BF}" dt="2025-10-16T14:48:27.019" v="223"/>
          <ac:spMkLst>
            <pc:docMk/>
            <pc:sldMk cId="1635377456" sldId="256"/>
            <ac:spMk id="571" creationId="{F7557EBD-C0D4-45F8-B9C8-EDB2472EC327}"/>
          </ac:spMkLst>
        </pc:spChg>
        <pc:spChg chg="del">
          <ac:chgData name="Stalin Jacob Wilson Packia Dhas" userId="050d7d71-3621-4503-95e8-1c9a9d962492" providerId="ADAL" clId="{93DF969B-C49E-41BE-AC2E-9A5FC7F0D4BF}" dt="2025-10-16T14:48:27.019" v="224"/>
          <ac:spMkLst>
            <pc:docMk/>
            <pc:sldMk cId="1635377456" sldId="256"/>
            <ac:spMk id="572" creationId="{ECB0290A-E2A2-4597-8AE3-17251AFAC509}"/>
          </ac:spMkLst>
        </pc:spChg>
        <pc:spChg chg="del">
          <ac:chgData name="Stalin Jacob Wilson Packia Dhas" userId="050d7d71-3621-4503-95e8-1c9a9d962492" providerId="ADAL" clId="{93DF969B-C49E-41BE-AC2E-9A5FC7F0D4BF}" dt="2025-10-16T14:48:27.019" v="225"/>
          <ac:spMkLst>
            <pc:docMk/>
            <pc:sldMk cId="1635377456" sldId="256"/>
            <ac:spMk id="573" creationId="{653AA510-06D0-451A-8025-332DA843A2E1}"/>
          </ac:spMkLst>
        </pc:spChg>
        <pc:spChg chg="del">
          <ac:chgData name="Stalin Jacob Wilson Packia Dhas" userId="050d7d71-3621-4503-95e8-1c9a9d962492" providerId="ADAL" clId="{93DF969B-C49E-41BE-AC2E-9A5FC7F0D4BF}" dt="2025-10-16T14:48:27.019" v="226"/>
          <ac:spMkLst>
            <pc:docMk/>
            <pc:sldMk cId="1635377456" sldId="256"/>
            <ac:spMk id="574" creationId="{D00D5C4C-BADF-4C42-B0BA-542B6D38AE9F}"/>
          </ac:spMkLst>
        </pc:spChg>
        <pc:spChg chg="del">
          <ac:chgData name="Stalin Jacob Wilson Packia Dhas" userId="050d7d71-3621-4503-95e8-1c9a9d962492" providerId="ADAL" clId="{93DF969B-C49E-41BE-AC2E-9A5FC7F0D4BF}" dt="2025-10-16T14:48:27.019" v="227"/>
          <ac:spMkLst>
            <pc:docMk/>
            <pc:sldMk cId="1635377456" sldId="256"/>
            <ac:spMk id="575" creationId="{9BC23A15-43C4-4569-831D-74A964C5CFC0}"/>
          </ac:spMkLst>
        </pc:spChg>
        <pc:spChg chg="del">
          <ac:chgData name="Stalin Jacob Wilson Packia Dhas" userId="050d7d71-3621-4503-95e8-1c9a9d962492" providerId="ADAL" clId="{93DF969B-C49E-41BE-AC2E-9A5FC7F0D4BF}" dt="2025-10-16T14:48:27.019" v="228"/>
          <ac:spMkLst>
            <pc:docMk/>
            <pc:sldMk cId="1635377456" sldId="256"/>
            <ac:spMk id="576" creationId="{D87BB39B-21B8-475B-8F36-4362A593DBFB}"/>
          </ac:spMkLst>
        </pc:spChg>
        <pc:spChg chg="del">
          <ac:chgData name="Stalin Jacob Wilson Packia Dhas" userId="050d7d71-3621-4503-95e8-1c9a9d962492" providerId="ADAL" clId="{93DF969B-C49E-41BE-AC2E-9A5FC7F0D4BF}" dt="2025-10-16T14:48:27.019" v="229"/>
          <ac:spMkLst>
            <pc:docMk/>
            <pc:sldMk cId="1635377456" sldId="256"/>
            <ac:spMk id="577" creationId="{05D3F8B4-1C41-4B3A-B279-990EA5A38B2C}"/>
          </ac:spMkLst>
        </pc:spChg>
        <pc:spChg chg="del">
          <ac:chgData name="Stalin Jacob Wilson Packia Dhas" userId="050d7d71-3621-4503-95e8-1c9a9d962492" providerId="ADAL" clId="{93DF969B-C49E-41BE-AC2E-9A5FC7F0D4BF}" dt="2025-10-16T14:48:27.019" v="230"/>
          <ac:spMkLst>
            <pc:docMk/>
            <pc:sldMk cId="1635377456" sldId="256"/>
            <ac:spMk id="578" creationId="{C7F48A00-7E1D-4F63-A7C9-4064BF3CAF88}"/>
          </ac:spMkLst>
        </pc:spChg>
        <pc:spChg chg="del">
          <ac:chgData name="Stalin Jacob Wilson Packia Dhas" userId="050d7d71-3621-4503-95e8-1c9a9d962492" providerId="ADAL" clId="{93DF969B-C49E-41BE-AC2E-9A5FC7F0D4BF}" dt="2025-10-16T14:48:27.019" v="231"/>
          <ac:spMkLst>
            <pc:docMk/>
            <pc:sldMk cId="1635377456" sldId="256"/>
            <ac:spMk id="579" creationId="{1865A4D3-1533-461A-9FD0-F9DA3F0E9A33}"/>
          </ac:spMkLst>
        </pc:spChg>
        <pc:spChg chg="del">
          <ac:chgData name="Stalin Jacob Wilson Packia Dhas" userId="050d7d71-3621-4503-95e8-1c9a9d962492" providerId="ADAL" clId="{93DF969B-C49E-41BE-AC2E-9A5FC7F0D4BF}" dt="2025-10-16T14:48:27.019" v="232"/>
          <ac:spMkLst>
            <pc:docMk/>
            <pc:sldMk cId="1635377456" sldId="256"/>
            <ac:spMk id="580" creationId="{6010AD26-85E8-41E1-B20F-7FBD69EDEB73}"/>
          </ac:spMkLst>
        </pc:spChg>
        <pc:spChg chg="del">
          <ac:chgData name="Stalin Jacob Wilson Packia Dhas" userId="050d7d71-3621-4503-95e8-1c9a9d962492" providerId="ADAL" clId="{93DF969B-C49E-41BE-AC2E-9A5FC7F0D4BF}" dt="2025-10-16T14:48:27.019" v="233"/>
          <ac:spMkLst>
            <pc:docMk/>
            <pc:sldMk cId="1635377456" sldId="256"/>
            <ac:spMk id="581" creationId="{CD1F5C27-D3E0-4323-BD4A-A8B8D87EF55E}"/>
          </ac:spMkLst>
        </pc:spChg>
        <pc:spChg chg="del">
          <ac:chgData name="Stalin Jacob Wilson Packia Dhas" userId="050d7d71-3621-4503-95e8-1c9a9d962492" providerId="ADAL" clId="{93DF969B-C49E-41BE-AC2E-9A5FC7F0D4BF}" dt="2025-10-16T14:48:27.019" v="234"/>
          <ac:spMkLst>
            <pc:docMk/>
            <pc:sldMk cId="1635377456" sldId="256"/>
            <ac:spMk id="582" creationId="{6D57C87E-515F-4FCF-92D0-21AE836134E5}"/>
          </ac:spMkLst>
        </pc:spChg>
        <pc:spChg chg="del">
          <ac:chgData name="Stalin Jacob Wilson Packia Dhas" userId="050d7d71-3621-4503-95e8-1c9a9d962492" providerId="ADAL" clId="{93DF969B-C49E-41BE-AC2E-9A5FC7F0D4BF}" dt="2025-10-16T14:48:27.019" v="235"/>
          <ac:spMkLst>
            <pc:docMk/>
            <pc:sldMk cId="1635377456" sldId="256"/>
            <ac:spMk id="583" creationId="{EC7E28EA-87DF-44E3-B64C-1D221880B6C3}"/>
          </ac:spMkLst>
        </pc:spChg>
        <pc:spChg chg="del">
          <ac:chgData name="Stalin Jacob Wilson Packia Dhas" userId="050d7d71-3621-4503-95e8-1c9a9d962492" providerId="ADAL" clId="{93DF969B-C49E-41BE-AC2E-9A5FC7F0D4BF}" dt="2025-10-16T14:48:27.019" v="236"/>
          <ac:spMkLst>
            <pc:docMk/>
            <pc:sldMk cId="1635377456" sldId="256"/>
            <ac:spMk id="584" creationId="{EF73FAC4-FEC2-47CB-AA70-88709AA675F4}"/>
          </ac:spMkLst>
        </pc:spChg>
        <pc:spChg chg="del">
          <ac:chgData name="Stalin Jacob Wilson Packia Dhas" userId="050d7d71-3621-4503-95e8-1c9a9d962492" providerId="ADAL" clId="{93DF969B-C49E-41BE-AC2E-9A5FC7F0D4BF}" dt="2025-10-16T14:48:27.019" v="237"/>
          <ac:spMkLst>
            <pc:docMk/>
            <pc:sldMk cId="1635377456" sldId="256"/>
            <ac:spMk id="585" creationId="{51A40B9C-0178-4637-8CED-9AE5E1563CB1}"/>
          </ac:spMkLst>
        </pc:spChg>
        <pc:spChg chg="del">
          <ac:chgData name="Stalin Jacob Wilson Packia Dhas" userId="050d7d71-3621-4503-95e8-1c9a9d962492" providerId="ADAL" clId="{93DF969B-C49E-41BE-AC2E-9A5FC7F0D4BF}" dt="2025-10-16T14:48:27.019" v="238"/>
          <ac:spMkLst>
            <pc:docMk/>
            <pc:sldMk cId="1635377456" sldId="256"/>
            <ac:spMk id="586" creationId="{FFEFE3C0-530C-4957-BEC1-0102E7EC10C6}"/>
          </ac:spMkLst>
        </pc:spChg>
        <pc:spChg chg="del">
          <ac:chgData name="Stalin Jacob Wilson Packia Dhas" userId="050d7d71-3621-4503-95e8-1c9a9d962492" providerId="ADAL" clId="{93DF969B-C49E-41BE-AC2E-9A5FC7F0D4BF}" dt="2025-10-16T14:48:27.027" v="239"/>
          <ac:spMkLst>
            <pc:docMk/>
            <pc:sldMk cId="1635377456" sldId="256"/>
            <ac:spMk id="587" creationId="{60919B2D-EF9B-4E88-BF17-AAB5AB8354D0}"/>
          </ac:spMkLst>
        </pc:spChg>
        <pc:spChg chg="del">
          <ac:chgData name="Stalin Jacob Wilson Packia Dhas" userId="050d7d71-3621-4503-95e8-1c9a9d962492" providerId="ADAL" clId="{93DF969B-C49E-41BE-AC2E-9A5FC7F0D4BF}" dt="2025-10-16T14:48:27.028" v="240"/>
          <ac:spMkLst>
            <pc:docMk/>
            <pc:sldMk cId="1635377456" sldId="256"/>
            <ac:spMk id="588" creationId="{33027CBE-9F2D-4441-A9FF-D17E5516C5DC}"/>
          </ac:spMkLst>
        </pc:spChg>
        <pc:spChg chg="del">
          <ac:chgData name="Stalin Jacob Wilson Packia Dhas" userId="050d7d71-3621-4503-95e8-1c9a9d962492" providerId="ADAL" clId="{93DF969B-C49E-41BE-AC2E-9A5FC7F0D4BF}" dt="2025-10-16T14:48:27.028" v="241"/>
          <ac:spMkLst>
            <pc:docMk/>
            <pc:sldMk cId="1635377456" sldId="256"/>
            <ac:spMk id="589" creationId="{5322B5D8-568D-451A-882A-F81FC1BACE0E}"/>
          </ac:spMkLst>
        </pc:spChg>
        <pc:spChg chg="del">
          <ac:chgData name="Stalin Jacob Wilson Packia Dhas" userId="050d7d71-3621-4503-95e8-1c9a9d962492" providerId="ADAL" clId="{93DF969B-C49E-41BE-AC2E-9A5FC7F0D4BF}" dt="2025-10-16T14:48:27.028" v="242"/>
          <ac:spMkLst>
            <pc:docMk/>
            <pc:sldMk cId="1635377456" sldId="256"/>
            <ac:spMk id="590" creationId="{CEEA01F4-A99D-4B85-89EB-F931CA383185}"/>
          </ac:spMkLst>
        </pc:spChg>
        <pc:spChg chg="del">
          <ac:chgData name="Stalin Jacob Wilson Packia Dhas" userId="050d7d71-3621-4503-95e8-1c9a9d962492" providerId="ADAL" clId="{93DF969B-C49E-41BE-AC2E-9A5FC7F0D4BF}" dt="2025-10-16T14:48:27.028" v="243"/>
          <ac:spMkLst>
            <pc:docMk/>
            <pc:sldMk cId="1635377456" sldId="256"/>
            <ac:spMk id="591" creationId="{9F679EB0-AD08-4656-BD99-87B84CDBBAF5}"/>
          </ac:spMkLst>
        </pc:spChg>
        <pc:spChg chg="del">
          <ac:chgData name="Stalin Jacob Wilson Packia Dhas" userId="050d7d71-3621-4503-95e8-1c9a9d962492" providerId="ADAL" clId="{93DF969B-C49E-41BE-AC2E-9A5FC7F0D4BF}" dt="2025-10-16T14:48:27.028" v="244"/>
          <ac:spMkLst>
            <pc:docMk/>
            <pc:sldMk cId="1635377456" sldId="256"/>
            <ac:spMk id="592" creationId="{C740E7DE-D272-465F-B254-6ECA2868D44D}"/>
          </ac:spMkLst>
        </pc:spChg>
        <pc:spChg chg="del">
          <ac:chgData name="Stalin Jacob Wilson Packia Dhas" userId="050d7d71-3621-4503-95e8-1c9a9d962492" providerId="ADAL" clId="{93DF969B-C49E-41BE-AC2E-9A5FC7F0D4BF}" dt="2025-10-16T14:48:27.028" v="245"/>
          <ac:spMkLst>
            <pc:docMk/>
            <pc:sldMk cId="1635377456" sldId="256"/>
            <ac:spMk id="593" creationId="{F653CE89-77F6-473D-8815-BA36CDD5CA1D}"/>
          </ac:spMkLst>
        </pc:spChg>
        <pc:spChg chg="del">
          <ac:chgData name="Stalin Jacob Wilson Packia Dhas" userId="050d7d71-3621-4503-95e8-1c9a9d962492" providerId="ADAL" clId="{93DF969B-C49E-41BE-AC2E-9A5FC7F0D4BF}" dt="2025-10-16T14:48:27.028" v="246"/>
          <ac:spMkLst>
            <pc:docMk/>
            <pc:sldMk cId="1635377456" sldId="256"/>
            <ac:spMk id="594" creationId="{71EAFB78-FC5A-404C-A4C0-1263C3DDC37C}"/>
          </ac:spMkLst>
        </pc:spChg>
        <pc:spChg chg="del">
          <ac:chgData name="Stalin Jacob Wilson Packia Dhas" userId="050d7d71-3621-4503-95e8-1c9a9d962492" providerId="ADAL" clId="{93DF969B-C49E-41BE-AC2E-9A5FC7F0D4BF}" dt="2025-10-16T14:48:27.028" v="247"/>
          <ac:spMkLst>
            <pc:docMk/>
            <pc:sldMk cId="1635377456" sldId="256"/>
            <ac:spMk id="595" creationId="{990397DC-DE0F-49C7-B5A7-2CB188ED45BA}"/>
          </ac:spMkLst>
        </pc:spChg>
        <pc:spChg chg="del">
          <ac:chgData name="Stalin Jacob Wilson Packia Dhas" userId="050d7d71-3621-4503-95e8-1c9a9d962492" providerId="ADAL" clId="{93DF969B-C49E-41BE-AC2E-9A5FC7F0D4BF}" dt="2025-10-16T14:48:27.037" v="248"/>
          <ac:spMkLst>
            <pc:docMk/>
            <pc:sldMk cId="1635377456" sldId="256"/>
            <ac:spMk id="596" creationId="{850E15E0-780F-4A53-90CB-11C7CAC1F14A}"/>
          </ac:spMkLst>
        </pc:spChg>
        <pc:spChg chg="del">
          <ac:chgData name="Stalin Jacob Wilson Packia Dhas" userId="050d7d71-3621-4503-95e8-1c9a9d962492" providerId="ADAL" clId="{93DF969B-C49E-41BE-AC2E-9A5FC7F0D4BF}" dt="2025-10-16T14:48:27.038" v="249"/>
          <ac:spMkLst>
            <pc:docMk/>
            <pc:sldMk cId="1635377456" sldId="256"/>
            <ac:spMk id="597" creationId="{FFF61691-6822-4907-ACDF-BECE0D22931F}"/>
          </ac:spMkLst>
        </pc:spChg>
        <pc:spChg chg="del">
          <ac:chgData name="Stalin Jacob Wilson Packia Dhas" userId="050d7d71-3621-4503-95e8-1c9a9d962492" providerId="ADAL" clId="{93DF969B-C49E-41BE-AC2E-9A5FC7F0D4BF}" dt="2025-10-16T14:48:27.038" v="250"/>
          <ac:spMkLst>
            <pc:docMk/>
            <pc:sldMk cId="1635377456" sldId="256"/>
            <ac:spMk id="598" creationId="{AF81E9E0-2175-445A-A0D4-0D7D691B66DE}"/>
          </ac:spMkLst>
        </pc:spChg>
        <pc:spChg chg="del">
          <ac:chgData name="Stalin Jacob Wilson Packia Dhas" userId="050d7d71-3621-4503-95e8-1c9a9d962492" providerId="ADAL" clId="{93DF969B-C49E-41BE-AC2E-9A5FC7F0D4BF}" dt="2025-10-16T14:48:27.038" v="251"/>
          <ac:spMkLst>
            <pc:docMk/>
            <pc:sldMk cId="1635377456" sldId="256"/>
            <ac:spMk id="599" creationId="{E7190626-CC94-4C60-A12D-C6D355B6E42B}"/>
          </ac:spMkLst>
        </pc:spChg>
        <pc:spChg chg="del">
          <ac:chgData name="Stalin Jacob Wilson Packia Dhas" userId="050d7d71-3621-4503-95e8-1c9a9d962492" providerId="ADAL" clId="{93DF969B-C49E-41BE-AC2E-9A5FC7F0D4BF}" dt="2025-10-16T14:48:27.038" v="252"/>
          <ac:spMkLst>
            <pc:docMk/>
            <pc:sldMk cId="1635377456" sldId="256"/>
            <ac:spMk id="600" creationId="{A238142C-CCF4-4139-B175-DCAD12B0E4FA}"/>
          </ac:spMkLst>
        </pc:spChg>
        <pc:spChg chg="del">
          <ac:chgData name="Stalin Jacob Wilson Packia Dhas" userId="050d7d71-3621-4503-95e8-1c9a9d962492" providerId="ADAL" clId="{93DF969B-C49E-41BE-AC2E-9A5FC7F0D4BF}" dt="2025-10-16T14:48:27.038" v="253"/>
          <ac:spMkLst>
            <pc:docMk/>
            <pc:sldMk cId="1635377456" sldId="256"/>
            <ac:spMk id="601" creationId="{7B2DD445-92D0-4276-A1AA-6BA479C62409}"/>
          </ac:spMkLst>
        </pc:spChg>
        <pc:spChg chg="del">
          <ac:chgData name="Stalin Jacob Wilson Packia Dhas" userId="050d7d71-3621-4503-95e8-1c9a9d962492" providerId="ADAL" clId="{93DF969B-C49E-41BE-AC2E-9A5FC7F0D4BF}" dt="2025-10-16T14:48:27.038" v="254"/>
          <ac:spMkLst>
            <pc:docMk/>
            <pc:sldMk cId="1635377456" sldId="256"/>
            <ac:spMk id="602" creationId="{34FA7462-9147-493F-BEFF-5F79C6F5516B}"/>
          </ac:spMkLst>
        </pc:spChg>
        <pc:spChg chg="del">
          <ac:chgData name="Stalin Jacob Wilson Packia Dhas" userId="050d7d71-3621-4503-95e8-1c9a9d962492" providerId="ADAL" clId="{93DF969B-C49E-41BE-AC2E-9A5FC7F0D4BF}" dt="2025-10-16T14:48:27.038" v="255"/>
          <ac:spMkLst>
            <pc:docMk/>
            <pc:sldMk cId="1635377456" sldId="256"/>
            <ac:spMk id="603" creationId="{0DF479E7-723C-4DE9-A2B6-B6018D66D5CA}"/>
          </ac:spMkLst>
        </pc:spChg>
        <pc:spChg chg="del">
          <ac:chgData name="Stalin Jacob Wilson Packia Dhas" userId="050d7d71-3621-4503-95e8-1c9a9d962492" providerId="ADAL" clId="{93DF969B-C49E-41BE-AC2E-9A5FC7F0D4BF}" dt="2025-10-16T14:48:27.038" v="256"/>
          <ac:spMkLst>
            <pc:docMk/>
            <pc:sldMk cId="1635377456" sldId="256"/>
            <ac:spMk id="604" creationId="{2C0EDC0D-45D2-47BC-8ABE-8B373D8375C0}"/>
          </ac:spMkLst>
        </pc:spChg>
        <pc:spChg chg="del">
          <ac:chgData name="Stalin Jacob Wilson Packia Dhas" userId="050d7d71-3621-4503-95e8-1c9a9d962492" providerId="ADAL" clId="{93DF969B-C49E-41BE-AC2E-9A5FC7F0D4BF}" dt="2025-10-16T14:48:27.038" v="257"/>
          <ac:spMkLst>
            <pc:docMk/>
            <pc:sldMk cId="1635377456" sldId="256"/>
            <ac:spMk id="605" creationId="{018F16C1-9B94-48F6-8B77-1EDD24B19399}"/>
          </ac:spMkLst>
        </pc:spChg>
        <pc:spChg chg="del">
          <ac:chgData name="Stalin Jacob Wilson Packia Dhas" userId="050d7d71-3621-4503-95e8-1c9a9d962492" providerId="ADAL" clId="{93DF969B-C49E-41BE-AC2E-9A5FC7F0D4BF}" dt="2025-10-16T14:48:27.046" v="258"/>
          <ac:spMkLst>
            <pc:docMk/>
            <pc:sldMk cId="1635377456" sldId="256"/>
            <ac:spMk id="606" creationId="{7B444E84-CB12-4741-9238-1D86813B44C4}"/>
          </ac:spMkLst>
        </pc:spChg>
        <pc:spChg chg="del">
          <ac:chgData name="Stalin Jacob Wilson Packia Dhas" userId="050d7d71-3621-4503-95e8-1c9a9d962492" providerId="ADAL" clId="{93DF969B-C49E-41BE-AC2E-9A5FC7F0D4BF}" dt="2025-10-16T14:48:27.047" v="259"/>
          <ac:spMkLst>
            <pc:docMk/>
            <pc:sldMk cId="1635377456" sldId="256"/>
            <ac:spMk id="607" creationId="{2EEDB0D8-25F0-454F-A3AF-11D72F78C1EB}"/>
          </ac:spMkLst>
        </pc:spChg>
        <pc:spChg chg="del">
          <ac:chgData name="Stalin Jacob Wilson Packia Dhas" userId="050d7d71-3621-4503-95e8-1c9a9d962492" providerId="ADAL" clId="{93DF969B-C49E-41BE-AC2E-9A5FC7F0D4BF}" dt="2025-10-16T14:48:27.047" v="260"/>
          <ac:spMkLst>
            <pc:docMk/>
            <pc:sldMk cId="1635377456" sldId="256"/>
            <ac:spMk id="608" creationId="{01E5C444-FE19-4160-930D-ADFF700F3C1B}"/>
          </ac:spMkLst>
        </pc:spChg>
        <pc:spChg chg="del">
          <ac:chgData name="Stalin Jacob Wilson Packia Dhas" userId="050d7d71-3621-4503-95e8-1c9a9d962492" providerId="ADAL" clId="{93DF969B-C49E-41BE-AC2E-9A5FC7F0D4BF}" dt="2025-10-16T14:48:27.047" v="261"/>
          <ac:spMkLst>
            <pc:docMk/>
            <pc:sldMk cId="1635377456" sldId="256"/>
            <ac:spMk id="609" creationId="{37BD5F3D-BE94-4F4C-B305-20BE4E6CA64E}"/>
          </ac:spMkLst>
        </pc:spChg>
        <pc:spChg chg="del">
          <ac:chgData name="Stalin Jacob Wilson Packia Dhas" userId="050d7d71-3621-4503-95e8-1c9a9d962492" providerId="ADAL" clId="{93DF969B-C49E-41BE-AC2E-9A5FC7F0D4BF}" dt="2025-10-16T14:48:27.047" v="262"/>
          <ac:spMkLst>
            <pc:docMk/>
            <pc:sldMk cId="1635377456" sldId="256"/>
            <ac:spMk id="610" creationId="{7737996A-D054-4527-8F96-B4D7623972B9}"/>
          </ac:spMkLst>
        </pc:spChg>
        <pc:spChg chg="del">
          <ac:chgData name="Stalin Jacob Wilson Packia Dhas" userId="050d7d71-3621-4503-95e8-1c9a9d962492" providerId="ADAL" clId="{93DF969B-C49E-41BE-AC2E-9A5FC7F0D4BF}" dt="2025-10-16T14:48:27.047" v="263"/>
          <ac:spMkLst>
            <pc:docMk/>
            <pc:sldMk cId="1635377456" sldId="256"/>
            <ac:spMk id="611" creationId="{6BBCC1EB-8F33-45A2-BA71-782EB9E3DE8B}"/>
          </ac:spMkLst>
        </pc:spChg>
        <pc:spChg chg="del">
          <ac:chgData name="Stalin Jacob Wilson Packia Dhas" userId="050d7d71-3621-4503-95e8-1c9a9d962492" providerId="ADAL" clId="{93DF969B-C49E-41BE-AC2E-9A5FC7F0D4BF}" dt="2025-10-16T14:48:27.047" v="264"/>
          <ac:spMkLst>
            <pc:docMk/>
            <pc:sldMk cId="1635377456" sldId="256"/>
            <ac:spMk id="612" creationId="{4F9725FD-9305-4D52-9708-5959537D8E4F}"/>
          </ac:spMkLst>
        </pc:spChg>
        <pc:spChg chg="del">
          <ac:chgData name="Stalin Jacob Wilson Packia Dhas" userId="050d7d71-3621-4503-95e8-1c9a9d962492" providerId="ADAL" clId="{93DF969B-C49E-41BE-AC2E-9A5FC7F0D4BF}" dt="2025-10-16T14:48:27.047" v="265"/>
          <ac:spMkLst>
            <pc:docMk/>
            <pc:sldMk cId="1635377456" sldId="256"/>
            <ac:spMk id="613" creationId="{D275D6A4-35E9-4FF7-8BC6-4D8B81C6F2B9}"/>
          </ac:spMkLst>
        </pc:spChg>
        <pc:spChg chg="del">
          <ac:chgData name="Stalin Jacob Wilson Packia Dhas" userId="050d7d71-3621-4503-95e8-1c9a9d962492" providerId="ADAL" clId="{93DF969B-C49E-41BE-AC2E-9A5FC7F0D4BF}" dt="2025-10-16T14:48:27.047" v="266"/>
          <ac:spMkLst>
            <pc:docMk/>
            <pc:sldMk cId="1635377456" sldId="256"/>
            <ac:spMk id="614" creationId="{C4609030-8701-4A55-B381-6AC1A136B2D2}"/>
          </ac:spMkLst>
        </pc:spChg>
        <pc:spChg chg="del">
          <ac:chgData name="Stalin Jacob Wilson Packia Dhas" userId="050d7d71-3621-4503-95e8-1c9a9d962492" providerId="ADAL" clId="{93DF969B-C49E-41BE-AC2E-9A5FC7F0D4BF}" dt="2025-10-16T14:48:27.047" v="267"/>
          <ac:spMkLst>
            <pc:docMk/>
            <pc:sldMk cId="1635377456" sldId="256"/>
            <ac:spMk id="615" creationId="{995E77D1-6888-407E-B502-35A737708413}"/>
          </ac:spMkLst>
        </pc:spChg>
        <pc:spChg chg="del">
          <ac:chgData name="Stalin Jacob Wilson Packia Dhas" userId="050d7d71-3621-4503-95e8-1c9a9d962492" providerId="ADAL" clId="{93DF969B-C49E-41BE-AC2E-9A5FC7F0D4BF}" dt="2025-10-16T14:48:27.047" v="268"/>
          <ac:spMkLst>
            <pc:docMk/>
            <pc:sldMk cId="1635377456" sldId="256"/>
            <ac:spMk id="616" creationId="{A4CC3368-0EBE-44DC-936B-15D91BE6D515}"/>
          </ac:spMkLst>
        </pc:spChg>
        <pc:spChg chg="del">
          <ac:chgData name="Stalin Jacob Wilson Packia Dhas" userId="050d7d71-3621-4503-95e8-1c9a9d962492" providerId="ADAL" clId="{93DF969B-C49E-41BE-AC2E-9A5FC7F0D4BF}" dt="2025-10-16T14:48:27.055" v="269"/>
          <ac:spMkLst>
            <pc:docMk/>
            <pc:sldMk cId="1635377456" sldId="256"/>
            <ac:spMk id="617" creationId="{D603297A-77F8-4BFC-9DA1-4B89B5C9A4AF}"/>
          </ac:spMkLst>
        </pc:spChg>
        <pc:spChg chg="del">
          <ac:chgData name="Stalin Jacob Wilson Packia Dhas" userId="050d7d71-3621-4503-95e8-1c9a9d962492" providerId="ADAL" clId="{93DF969B-C49E-41BE-AC2E-9A5FC7F0D4BF}" dt="2025-10-16T14:48:27.056" v="270"/>
          <ac:spMkLst>
            <pc:docMk/>
            <pc:sldMk cId="1635377456" sldId="256"/>
            <ac:spMk id="618" creationId="{D9A4E272-165C-4FEC-8CEF-5BB4121490EC}"/>
          </ac:spMkLst>
        </pc:spChg>
        <pc:spChg chg="del">
          <ac:chgData name="Stalin Jacob Wilson Packia Dhas" userId="050d7d71-3621-4503-95e8-1c9a9d962492" providerId="ADAL" clId="{93DF969B-C49E-41BE-AC2E-9A5FC7F0D4BF}" dt="2025-10-16T14:48:27.056" v="271"/>
          <ac:spMkLst>
            <pc:docMk/>
            <pc:sldMk cId="1635377456" sldId="256"/>
            <ac:spMk id="619" creationId="{E6E6A40E-3001-4A3E-BF72-3ADD42BA2A6F}"/>
          </ac:spMkLst>
        </pc:spChg>
        <pc:spChg chg="del">
          <ac:chgData name="Stalin Jacob Wilson Packia Dhas" userId="050d7d71-3621-4503-95e8-1c9a9d962492" providerId="ADAL" clId="{93DF969B-C49E-41BE-AC2E-9A5FC7F0D4BF}" dt="2025-10-16T14:48:27.056" v="272"/>
          <ac:spMkLst>
            <pc:docMk/>
            <pc:sldMk cId="1635377456" sldId="256"/>
            <ac:spMk id="620" creationId="{B54ED534-9CC0-4B63-968A-34A698960707}"/>
          </ac:spMkLst>
        </pc:spChg>
        <pc:spChg chg="del">
          <ac:chgData name="Stalin Jacob Wilson Packia Dhas" userId="050d7d71-3621-4503-95e8-1c9a9d962492" providerId="ADAL" clId="{93DF969B-C49E-41BE-AC2E-9A5FC7F0D4BF}" dt="2025-10-16T14:48:27.056" v="273"/>
          <ac:spMkLst>
            <pc:docMk/>
            <pc:sldMk cId="1635377456" sldId="256"/>
            <ac:spMk id="621" creationId="{96997340-F829-4CCE-89B1-AB315012CFC7}"/>
          </ac:spMkLst>
        </pc:spChg>
        <pc:spChg chg="del">
          <ac:chgData name="Stalin Jacob Wilson Packia Dhas" userId="050d7d71-3621-4503-95e8-1c9a9d962492" providerId="ADAL" clId="{93DF969B-C49E-41BE-AC2E-9A5FC7F0D4BF}" dt="2025-10-16T14:48:27.056" v="274"/>
          <ac:spMkLst>
            <pc:docMk/>
            <pc:sldMk cId="1635377456" sldId="256"/>
            <ac:spMk id="622" creationId="{C535A6C3-6A96-406C-A93E-2ADAF5D91E90}"/>
          </ac:spMkLst>
        </pc:spChg>
        <pc:spChg chg="del">
          <ac:chgData name="Stalin Jacob Wilson Packia Dhas" userId="050d7d71-3621-4503-95e8-1c9a9d962492" providerId="ADAL" clId="{93DF969B-C49E-41BE-AC2E-9A5FC7F0D4BF}" dt="2025-10-16T14:48:27.056" v="275"/>
          <ac:spMkLst>
            <pc:docMk/>
            <pc:sldMk cId="1635377456" sldId="256"/>
            <ac:spMk id="623" creationId="{7390C781-344D-45CE-AACF-27325A5D1A82}"/>
          </ac:spMkLst>
        </pc:spChg>
        <pc:spChg chg="del">
          <ac:chgData name="Stalin Jacob Wilson Packia Dhas" userId="050d7d71-3621-4503-95e8-1c9a9d962492" providerId="ADAL" clId="{93DF969B-C49E-41BE-AC2E-9A5FC7F0D4BF}" dt="2025-10-16T14:48:27.056" v="276"/>
          <ac:spMkLst>
            <pc:docMk/>
            <pc:sldMk cId="1635377456" sldId="256"/>
            <ac:spMk id="624" creationId="{D58C4C96-BE3E-4F34-ACCD-DD68271E919E}"/>
          </ac:spMkLst>
        </pc:spChg>
        <pc:spChg chg="del">
          <ac:chgData name="Stalin Jacob Wilson Packia Dhas" userId="050d7d71-3621-4503-95e8-1c9a9d962492" providerId="ADAL" clId="{93DF969B-C49E-41BE-AC2E-9A5FC7F0D4BF}" dt="2025-10-16T14:48:27.056" v="277"/>
          <ac:spMkLst>
            <pc:docMk/>
            <pc:sldMk cId="1635377456" sldId="256"/>
            <ac:spMk id="625" creationId="{5B3D44C4-5E52-4B51-BCEC-644220E5DE23}"/>
          </ac:spMkLst>
        </pc:spChg>
        <pc:spChg chg="del">
          <ac:chgData name="Stalin Jacob Wilson Packia Dhas" userId="050d7d71-3621-4503-95e8-1c9a9d962492" providerId="ADAL" clId="{93DF969B-C49E-41BE-AC2E-9A5FC7F0D4BF}" dt="2025-10-16T14:48:27.056" v="278"/>
          <ac:spMkLst>
            <pc:docMk/>
            <pc:sldMk cId="1635377456" sldId="256"/>
            <ac:spMk id="626" creationId="{8BE6A790-E4BE-4B62-830A-4C10F9B2A343}"/>
          </ac:spMkLst>
        </pc:spChg>
        <pc:spChg chg="del">
          <ac:chgData name="Stalin Jacob Wilson Packia Dhas" userId="050d7d71-3621-4503-95e8-1c9a9d962492" providerId="ADAL" clId="{93DF969B-C49E-41BE-AC2E-9A5FC7F0D4BF}" dt="2025-10-16T14:48:27.064" v="279"/>
          <ac:spMkLst>
            <pc:docMk/>
            <pc:sldMk cId="1635377456" sldId="256"/>
            <ac:spMk id="627" creationId="{CD42455D-A7D8-4FE9-9E72-9D09D497BF1A}"/>
          </ac:spMkLst>
        </pc:spChg>
        <pc:spChg chg="del">
          <ac:chgData name="Stalin Jacob Wilson Packia Dhas" userId="050d7d71-3621-4503-95e8-1c9a9d962492" providerId="ADAL" clId="{93DF969B-C49E-41BE-AC2E-9A5FC7F0D4BF}" dt="2025-10-16T14:48:27.065" v="280"/>
          <ac:spMkLst>
            <pc:docMk/>
            <pc:sldMk cId="1635377456" sldId="256"/>
            <ac:spMk id="628" creationId="{B7EE63FB-FF49-440A-8724-9292DE872886}"/>
          </ac:spMkLst>
        </pc:spChg>
        <pc:spChg chg="del">
          <ac:chgData name="Stalin Jacob Wilson Packia Dhas" userId="050d7d71-3621-4503-95e8-1c9a9d962492" providerId="ADAL" clId="{93DF969B-C49E-41BE-AC2E-9A5FC7F0D4BF}" dt="2025-10-16T14:48:27.065" v="281"/>
          <ac:spMkLst>
            <pc:docMk/>
            <pc:sldMk cId="1635377456" sldId="256"/>
            <ac:spMk id="629" creationId="{47ED4F84-44C0-4B3C-A1C8-A3C42D4D2A4C}"/>
          </ac:spMkLst>
        </pc:spChg>
        <pc:spChg chg="del">
          <ac:chgData name="Stalin Jacob Wilson Packia Dhas" userId="050d7d71-3621-4503-95e8-1c9a9d962492" providerId="ADAL" clId="{93DF969B-C49E-41BE-AC2E-9A5FC7F0D4BF}" dt="2025-10-16T14:48:27.065" v="282"/>
          <ac:spMkLst>
            <pc:docMk/>
            <pc:sldMk cId="1635377456" sldId="256"/>
            <ac:spMk id="630" creationId="{D3DB361E-0FAF-4347-8432-64E61B91F717}"/>
          </ac:spMkLst>
        </pc:spChg>
        <pc:spChg chg="del">
          <ac:chgData name="Stalin Jacob Wilson Packia Dhas" userId="050d7d71-3621-4503-95e8-1c9a9d962492" providerId="ADAL" clId="{93DF969B-C49E-41BE-AC2E-9A5FC7F0D4BF}" dt="2025-10-16T14:48:27.065" v="283"/>
          <ac:spMkLst>
            <pc:docMk/>
            <pc:sldMk cId="1635377456" sldId="256"/>
            <ac:spMk id="631" creationId="{E33E94B4-CCAA-4E07-8107-1330CE824ADE}"/>
          </ac:spMkLst>
        </pc:spChg>
        <pc:spChg chg="del">
          <ac:chgData name="Stalin Jacob Wilson Packia Dhas" userId="050d7d71-3621-4503-95e8-1c9a9d962492" providerId="ADAL" clId="{93DF969B-C49E-41BE-AC2E-9A5FC7F0D4BF}" dt="2025-10-16T14:48:27.065" v="284"/>
          <ac:spMkLst>
            <pc:docMk/>
            <pc:sldMk cId="1635377456" sldId="256"/>
            <ac:spMk id="632" creationId="{60574857-BAF1-4F4A-8201-63A6D6444872}"/>
          </ac:spMkLst>
        </pc:spChg>
        <pc:spChg chg="del">
          <ac:chgData name="Stalin Jacob Wilson Packia Dhas" userId="050d7d71-3621-4503-95e8-1c9a9d962492" providerId="ADAL" clId="{93DF969B-C49E-41BE-AC2E-9A5FC7F0D4BF}" dt="2025-10-16T14:48:27.065" v="285"/>
          <ac:spMkLst>
            <pc:docMk/>
            <pc:sldMk cId="1635377456" sldId="256"/>
            <ac:spMk id="633" creationId="{E52E62C3-1EFE-46AE-B189-7327332606EC}"/>
          </ac:spMkLst>
        </pc:spChg>
        <pc:spChg chg="del">
          <ac:chgData name="Stalin Jacob Wilson Packia Dhas" userId="050d7d71-3621-4503-95e8-1c9a9d962492" providerId="ADAL" clId="{93DF969B-C49E-41BE-AC2E-9A5FC7F0D4BF}" dt="2025-10-16T14:48:27.065" v="286"/>
          <ac:spMkLst>
            <pc:docMk/>
            <pc:sldMk cId="1635377456" sldId="256"/>
            <ac:spMk id="634" creationId="{8E91E1C2-F1F7-4752-A7AA-146AC5E75CE7}"/>
          </ac:spMkLst>
        </pc:spChg>
        <pc:spChg chg="del">
          <ac:chgData name="Stalin Jacob Wilson Packia Dhas" userId="050d7d71-3621-4503-95e8-1c9a9d962492" providerId="ADAL" clId="{93DF969B-C49E-41BE-AC2E-9A5FC7F0D4BF}" dt="2025-10-16T14:48:27.065" v="287"/>
          <ac:spMkLst>
            <pc:docMk/>
            <pc:sldMk cId="1635377456" sldId="256"/>
            <ac:spMk id="635" creationId="{03EBCC35-C68A-49E0-94CE-766B9C69DF7C}"/>
          </ac:spMkLst>
        </pc:spChg>
        <pc:spChg chg="del">
          <ac:chgData name="Stalin Jacob Wilson Packia Dhas" userId="050d7d71-3621-4503-95e8-1c9a9d962492" providerId="ADAL" clId="{93DF969B-C49E-41BE-AC2E-9A5FC7F0D4BF}" dt="2025-10-16T14:48:27.065" v="288"/>
          <ac:spMkLst>
            <pc:docMk/>
            <pc:sldMk cId="1635377456" sldId="256"/>
            <ac:spMk id="636" creationId="{0CE4D26F-3662-44C1-8A47-82DE6EC0AC7D}"/>
          </ac:spMkLst>
        </pc:spChg>
        <pc:spChg chg="del">
          <ac:chgData name="Stalin Jacob Wilson Packia Dhas" userId="050d7d71-3621-4503-95e8-1c9a9d962492" providerId="ADAL" clId="{93DF969B-C49E-41BE-AC2E-9A5FC7F0D4BF}" dt="2025-10-16T14:48:27.065" v="289"/>
          <ac:spMkLst>
            <pc:docMk/>
            <pc:sldMk cId="1635377456" sldId="256"/>
            <ac:spMk id="637" creationId="{7AA252ED-2B88-4DE3-84DE-BA12813E72E8}"/>
          </ac:spMkLst>
        </pc:spChg>
        <pc:spChg chg="del">
          <ac:chgData name="Stalin Jacob Wilson Packia Dhas" userId="050d7d71-3621-4503-95e8-1c9a9d962492" providerId="ADAL" clId="{93DF969B-C49E-41BE-AC2E-9A5FC7F0D4BF}" dt="2025-10-16T14:48:27.065" v="290"/>
          <ac:spMkLst>
            <pc:docMk/>
            <pc:sldMk cId="1635377456" sldId="256"/>
            <ac:spMk id="638" creationId="{635095CB-BA43-4154-B931-1D9A17D65AA2}"/>
          </ac:spMkLst>
        </pc:spChg>
        <pc:spChg chg="del">
          <ac:chgData name="Stalin Jacob Wilson Packia Dhas" userId="050d7d71-3621-4503-95e8-1c9a9d962492" providerId="ADAL" clId="{93DF969B-C49E-41BE-AC2E-9A5FC7F0D4BF}" dt="2025-10-16T14:48:27.065" v="291"/>
          <ac:spMkLst>
            <pc:docMk/>
            <pc:sldMk cId="1635377456" sldId="256"/>
            <ac:spMk id="639" creationId="{98679217-AF0E-46B4-9B4E-591579D54D98}"/>
          </ac:spMkLst>
        </pc:spChg>
        <pc:spChg chg="del">
          <ac:chgData name="Stalin Jacob Wilson Packia Dhas" userId="050d7d71-3621-4503-95e8-1c9a9d962492" providerId="ADAL" clId="{93DF969B-C49E-41BE-AC2E-9A5FC7F0D4BF}" dt="2025-10-16T14:48:27.073" v="292"/>
          <ac:spMkLst>
            <pc:docMk/>
            <pc:sldMk cId="1635377456" sldId="256"/>
            <ac:spMk id="640" creationId="{1B3D267A-A425-403D-8F8A-2A51DAEA011A}"/>
          </ac:spMkLst>
        </pc:spChg>
        <pc:spChg chg="del">
          <ac:chgData name="Stalin Jacob Wilson Packia Dhas" userId="050d7d71-3621-4503-95e8-1c9a9d962492" providerId="ADAL" clId="{93DF969B-C49E-41BE-AC2E-9A5FC7F0D4BF}" dt="2025-10-16T14:48:27.074" v="293"/>
          <ac:spMkLst>
            <pc:docMk/>
            <pc:sldMk cId="1635377456" sldId="256"/>
            <ac:spMk id="641" creationId="{95106149-4732-498A-9785-1D0F355D419A}"/>
          </ac:spMkLst>
        </pc:spChg>
        <pc:spChg chg="del">
          <ac:chgData name="Stalin Jacob Wilson Packia Dhas" userId="050d7d71-3621-4503-95e8-1c9a9d962492" providerId="ADAL" clId="{93DF969B-C49E-41BE-AC2E-9A5FC7F0D4BF}" dt="2025-10-16T14:48:27.074" v="294"/>
          <ac:spMkLst>
            <pc:docMk/>
            <pc:sldMk cId="1635377456" sldId="256"/>
            <ac:spMk id="642" creationId="{46F90E71-352D-427C-9E02-C323C78D1A5D}"/>
          </ac:spMkLst>
        </pc:spChg>
        <pc:spChg chg="del">
          <ac:chgData name="Stalin Jacob Wilson Packia Dhas" userId="050d7d71-3621-4503-95e8-1c9a9d962492" providerId="ADAL" clId="{93DF969B-C49E-41BE-AC2E-9A5FC7F0D4BF}" dt="2025-10-16T14:48:27.074" v="295"/>
          <ac:spMkLst>
            <pc:docMk/>
            <pc:sldMk cId="1635377456" sldId="256"/>
            <ac:spMk id="643" creationId="{8F7294B7-ACA3-48B6-B56D-68E19EF49E8B}"/>
          </ac:spMkLst>
        </pc:spChg>
        <pc:spChg chg="del">
          <ac:chgData name="Stalin Jacob Wilson Packia Dhas" userId="050d7d71-3621-4503-95e8-1c9a9d962492" providerId="ADAL" clId="{93DF969B-C49E-41BE-AC2E-9A5FC7F0D4BF}" dt="2025-10-16T14:48:27.074" v="296"/>
          <ac:spMkLst>
            <pc:docMk/>
            <pc:sldMk cId="1635377456" sldId="256"/>
            <ac:spMk id="644" creationId="{65638D1E-196E-4277-BEEA-9B152EEF479B}"/>
          </ac:spMkLst>
        </pc:spChg>
        <pc:spChg chg="del">
          <ac:chgData name="Stalin Jacob Wilson Packia Dhas" userId="050d7d71-3621-4503-95e8-1c9a9d962492" providerId="ADAL" clId="{93DF969B-C49E-41BE-AC2E-9A5FC7F0D4BF}" dt="2025-10-16T14:48:27.074" v="297"/>
          <ac:spMkLst>
            <pc:docMk/>
            <pc:sldMk cId="1635377456" sldId="256"/>
            <ac:spMk id="645" creationId="{EAC43F3C-4C69-490A-ADEA-9BD6706E0B89}"/>
          </ac:spMkLst>
        </pc:spChg>
        <pc:spChg chg="del">
          <ac:chgData name="Stalin Jacob Wilson Packia Dhas" userId="050d7d71-3621-4503-95e8-1c9a9d962492" providerId="ADAL" clId="{93DF969B-C49E-41BE-AC2E-9A5FC7F0D4BF}" dt="2025-10-16T14:48:27.074" v="298"/>
          <ac:spMkLst>
            <pc:docMk/>
            <pc:sldMk cId="1635377456" sldId="256"/>
            <ac:spMk id="646" creationId="{42CFBFB0-6CF5-47CF-B044-FFF622AA84BC}"/>
          </ac:spMkLst>
        </pc:spChg>
        <pc:spChg chg="del">
          <ac:chgData name="Stalin Jacob Wilson Packia Dhas" userId="050d7d71-3621-4503-95e8-1c9a9d962492" providerId="ADAL" clId="{93DF969B-C49E-41BE-AC2E-9A5FC7F0D4BF}" dt="2025-10-16T14:48:27.074" v="299"/>
          <ac:spMkLst>
            <pc:docMk/>
            <pc:sldMk cId="1635377456" sldId="256"/>
            <ac:spMk id="647" creationId="{4CE87B99-5713-4916-8C36-75E9C4F949A2}"/>
          </ac:spMkLst>
        </pc:spChg>
        <pc:spChg chg="del">
          <ac:chgData name="Stalin Jacob Wilson Packia Dhas" userId="050d7d71-3621-4503-95e8-1c9a9d962492" providerId="ADAL" clId="{93DF969B-C49E-41BE-AC2E-9A5FC7F0D4BF}" dt="2025-10-16T14:48:27.082" v="300"/>
          <ac:spMkLst>
            <pc:docMk/>
            <pc:sldMk cId="1635377456" sldId="256"/>
            <ac:spMk id="648" creationId="{0FF0DE93-9B72-4243-BD37-7CC58720A350}"/>
          </ac:spMkLst>
        </pc:spChg>
        <pc:spChg chg="del">
          <ac:chgData name="Stalin Jacob Wilson Packia Dhas" userId="050d7d71-3621-4503-95e8-1c9a9d962492" providerId="ADAL" clId="{93DF969B-C49E-41BE-AC2E-9A5FC7F0D4BF}" dt="2025-10-16T14:48:27.083" v="301"/>
          <ac:spMkLst>
            <pc:docMk/>
            <pc:sldMk cId="1635377456" sldId="256"/>
            <ac:spMk id="649" creationId="{BC966F46-B1DB-4173-8C4C-DAD97C08F8AD}"/>
          </ac:spMkLst>
        </pc:spChg>
        <pc:spChg chg="del">
          <ac:chgData name="Stalin Jacob Wilson Packia Dhas" userId="050d7d71-3621-4503-95e8-1c9a9d962492" providerId="ADAL" clId="{93DF969B-C49E-41BE-AC2E-9A5FC7F0D4BF}" dt="2025-10-16T14:48:27.083" v="302"/>
          <ac:spMkLst>
            <pc:docMk/>
            <pc:sldMk cId="1635377456" sldId="256"/>
            <ac:spMk id="650" creationId="{8FF8623E-ABD5-4C6B-AED6-C024267C13E4}"/>
          </ac:spMkLst>
        </pc:spChg>
        <pc:spChg chg="del">
          <ac:chgData name="Stalin Jacob Wilson Packia Dhas" userId="050d7d71-3621-4503-95e8-1c9a9d962492" providerId="ADAL" clId="{93DF969B-C49E-41BE-AC2E-9A5FC7F0D4BF}" dt="2025-10-16T14:48:27.083" v="303"/>
          <ac:spMkLst>
            <pc:docMk/>
            <pc:sldMk cId="1635377456" sldId="256"/>
            <ac:spMk id="651" creationId="{7D3664E1-A00E-4274-83A8-3E9C722BBB58}"/>
          </ac:spMkLst>
        </pc:spChg>
        <pc:spChg chg="del">
          <ac:chgData name="Stalin Jacob Wilson Packia Dhas" userId="050d7d71-3621-4503-95e8-1c9a9d962492" providerId="ADAL" clId="{93DF969B-C49E-41BE-AC2E-9A5FC7F0D4BF}" dt="2025-10-16T14:48:27.083" v="304"/>
          <ac:spMkLst>
            <pc:docMk/>
            <pc:sldMk cId="1635377456" sldId="256"/>
            <ac:spMk id="652" creationId="{3CC3A792-4CA4-4030-9F48-69B3ADD3D656}"/>
          </ac:spMkLst>
        </pc:spChg>
        <pc:spChg chg="del">
          <ac:chgData name="Stalin Jacob Wilson Packia Dhas" userId="050d7d71-3621-4503-95e8-1c9a9d962492" providerId="ADAL" clId="{93DF969B-C49E-41BE-AC2E-9A5FC7F0D4BF}" dt="2025-10-16T14:48:27.083" v="305"/>
          <ac:spMkLst>
            <pc:docMk/>
            <pc:sldMk cId="1635377456" sldId="256"/>
            <ac:spMk id="653" creationId="{8FB069E4-3CD0-49C2-A067-B916744976F7}"/>
          </ac:spMkLst>
        </pc:spChg>
        <pc:spChg chg="del">
          <ac:chgData name="Stalin Jacob Wilson Packia Dhas" userId="050d7d71-3621-4503-95e8-1c9a9d962492" providerId="ADAL" clId="{93DF969B-C49E-41BE-AC2E-9A5FC7F0D4BF}" dt="2025-10-16T14:48:27.083" v="306"/>
          <ac:spMkLst>
            <pc:docMk/>
            <pc:sldMk cId="1635377456" sldId="256"/>
            <ac:spMk id="654" creationId="{EAC8BD18-AA69-445D-85A7-B063DF86A43A}"/>
          </ac:spMkLst>
        </pc:spChg>
        <pc:spChg chg="del">
          <ac:chgData name="Stalin Jacob Wilson Packia Dhas" userId="050d7d71-3621-4503-95e8-1c9a9d962492" providerId="ADAL" clId="{93DF969B-C49E-41BE-AC2E-9A5FC7F0D4BF}" dt="2025-10-16T14:48:27.083" v="307"/>
          <ac:spMkLst>
            <pc:docMk/>
            <pc:sldMk cId="1635377456" sldId="256"/>
            <ac:spMk id="655" creationId="{D17B789A-8420-4AB2-B5B9-5FD16AF2AFA0}"/>
          </ac:spMkLst>
        </pc:spChg>
        <pc:spChg chg="del">
          <ac:chgData name="Stalin Jacob Wilson Packia Dhas" userId="050d7d71-3621-4503-95e8-1c9a9d962492" providerId="ADAL" clId="{93DF969B-C49E-41BE-AC2E-9A5FC7F0D4BF}" dt="2025-10-16T14:48:27.091" v="308"/>
          <ac:spMkLst>
            <pc:docMk/>
            <pc:sldMk cId="1635377456" sldId="256"/>
            <ac:spMk id="656" creationId="{6E5218F0-4688-4EDD-8866-D55B84A35590}"/>
          </ac:spMkLst>
        </pc:spChg>
        <pc:spChg chg="del">
          <ac:chgData name="Stalin Jacob Wilson Packia Dhas" userId="050d7d71-3621-4503-95e8-1c9a9d962492" providerId="ADAL" clId="{93DF969B-C49E-41BE-AC2E-9A5FC7F0D4BF}" dt="2025-10-16T14:48:27.091" v="309"/>
          <ac:spMkLst>
            <pc:docMk/>
            <pc:sldMk cId="1635377456" sldId="256"/>
            <ac:spMk id="657" creationId="{ABA9E284-35AF-4279-9742-DFBE314B3A94}"/>
          </ac:spMkLst>
        </pc:spChg>
        <pc:spChg chg="del">
          <ac:chgData name="Stalin Jacob Wilson Packia Dhas" userId="050d7d71-3621-4503-95e8-1c9a9d962492" providerId="ADAL" clId="{93DF969B-C49E-41BE-AC2E-9A5FC7F0D4BF}" dt="2025-10-16T14:48:27.091" v="310"/>
          <ac:spMkLst>
            <pc:docMk/>
            <pc:sldMk cId="1635377456" sldId="256"/>
            <ac:spMk id="658" creationId="{20041B8C-2167-4D27-926F-4C6E5C0E7EAD}"/>
          </ac:spMkLst>
        </pc:spChg>
        <pc:spChg chg="del">
          <ac:chgData name="Stalin Jacob Wilson Packia Dhas" userId="050d7d71-3621-4503-95e8-1c9a9d962492" providerId="ADAL" clId="{93DF969B-C49E-41BE-AC2E-9A5FC7F0D4BF}" dt="2025-10-16T14:48:27.094" v="311"/>
          <ac:spMkLst>
            <pc:docMk/>
            <pc:sldMk cId="1635377456" sldId="256"/>
            <ac:spMk id="659" creationId="{8CAA8616-8AE7-4237-B497-4B009EDA8838}"/>
          </ac:spMkLst>
        </pc:spChg>
        <pc:spChg chg="del">
          <ac:chgData name="Stalin Jacob Wilson Packia Dhas" userId="050d7d71-3621-4503-95e8-1c9a9d962492" providerId="ADAL" clId="{93DF969B-C49E-41BE-AC2E-9A5FC7F0D4BF}" dt="2025-10-16T14:48:27.094" v="312"/>
          <ac:spMkLst>
            <pc:docMk/>
            <pc:sldMk cId="1635377456" sldId="256"/>
            <ac:spMk id="660" creationId="{795B268E-70B7-4DA8-8219-51E400125634}"/>
          </ac:spMkLst>
        </pc:spChg>
        <pc:spChg chg="del">
          <ac:chgData name="Stalin Jacob Wilson Packia Dhas" userId="050d7d71-3621-4503-95e8-1c9a9d962492" providerId="ADAL" clId="{93DF969B-C49E-41BE-AC2E-9A5FC7F0D4BF}" dt="2025-10-16T14:48:27.094" v="313"/>
          <ac:spMkLst>
            <pc:docMk/>
            <pc:sldMk cId="1635377456" sldId="256"/>
            <ac:spMk id="661" creationId="{3903C0A1-98CA-4B80-AE7D-7049C556D635}"/>
          </ac:spMkLst>
        </pc:spChg>
        <pc:spChg chg="del">
          <ac:chgData name="Stalin Jacob Wilson Packia Dhas" userId="050d7d71-3621-4503-95e8-1c9a9d962492" providerId="ADAL" clId="{93DF969B-C49E-41BE-AC2E-9A5FC7F0D4BF}" dt="2025-10-16T14:48:27.094" v="314"/>
          <ac:spMkLst>
            <pc:docMk/>
            <pc:sldMk cId="1635377456" sldId="256"/>
            <ac:spMk id="662" creationId="{F99BF15D-5DD4-478B-A2B6-B358E5408D1A}"/>
          </ac:spMkLst>
        </pc:spChg>
        <pc:spChg chg="del">
          <ac:chgData name="Stalin Jacob Wilson Packia Dhas" userId="050d7d71-3621-4503-95e8-1c9a9d962492" providerId="ADAL" clId="{93DF969B-C49E-41BE-AC2E-9A5FC7F0D4BF}" dt="2025-10-16T14:48:27.094" v="315"/>
          <ac:spMkLst>
            <pc:docMk/>
            <pc:sldMk cId="1635377456" sldId="256"/>
            <ac:spMk id="663" creationId="{3E1D7524-7D0D-4D4B-A5D0-6B3DF2FD6E57}"/>
          </ac:spMkLst>
        </pc:spChg>
        <pc:spChg chg="del">
          <ac:chgData name="Stalin Jacob Wilson Packia Dhas" userId="050d7d71-3621-4503-95e8-1c9a9d962492" providerId="ADAL" clId="{93DF969B-C49E-41BE-AC2E-9A5FC7F0D4BF}" dt="2025-10-16T14:48:27.094" v="316"/>
          <ac:spMkLst>
            <pc:docMk/>
            <pc:sldMk cId="1635377456" sldId="256"/>
            <ac:spMk id="664" creationId="{A857F562-6199-4D11-85ED-1B2373FA6AD6}"/>
          </ac:spMkLst>
        </pc:spChg>
        <pc:spChg chg="del">
          <ac:chgData name="Stalin Jacob Wilson Packia Dhas" userId="050d7d71-3621-4503-95e8-1c9a9d962492" providerId="ADAL" clId="{93DF969B-C49E-41BE-AC2E-9A5FC7F0D4BF}" dt="2025-10-16T14:48:27.094" v="317"/>
          <ac:spMkLst>
            <pc:docMk/>
            <pc:sldMk cId="1635377456" sldId="256"/>
            <ac:spMk id="665" creationId="{DF149419-AC1B-4492-A632-D523289BDBE9}"/>
          </ac:spMkLst>
        </pc:spChg>
        <pc:spChg chg="del">
          <ac:chgData name="Stalin Jacob Wilson Packia Dhas" userId="050d7d71-3621-4503-95e8-1c9a9d962492" providerId="ADAL" clId="{93DF969B-C49E-41BE-AC2E-9A5FC7F0D4BF}" dt="2025-10-16T14:48:27.094" v="318"/>
          <ac:spMkLst>
            <pc:docMk/>
            <pc:sldMk cId="1635377456" sldId="256"/>
            <ac:spMk id="666" creationId="{77B1B5CF-CB76-476A-9A2C-97327D1DA9CD}"/>
          </ac:spMkLst>
        </pc:spChg>
        <pc:spChg chg="del">
          <ac:chgData name="Stalin Jacob Wilson Packia Dhas" userId="050d7d71-3621-4503-95e8-1c9a9d962492" providerId="ADAL" clId="{93DF969B-C49E-41BE-AC2E-9A5FC7F0D4BF}" dt="2025-10-16T14:48:27.094" v="319"/>
          <ac:spMkLst>
            <pc:docMk/>
            <pc:sldMk cId="1635377456" sldId="256"/>
            <ac:spMk id="667" creationId="{BCDEC2BF-A25E-4B7D-8B42-1A8A27095734}"/>
          </ac:spMkLst>
        </pc:spChg>
        <pc:spChg chg="del">
          <ac:chgData name="Stalin Jacob Wilson Packia Dhas" userId="050d7d71-3621-4503-95e8-1c9a9d962492" providerId="ADAL" clId="{93DF969B-C49E-41BE-AC2E-9A5FC7F0D4BF}" dt="2025-10-16T14:48:27.094" v="320"/>
          <ac:spMkLst>
            <pc:docMk/>
            <pc:sldMk cId="1635377456" sldId="256"/>
            <ac:spMk id="668" creationId="{5A9447FC-2924-48FB-AE7D-E83D9A9EB027}"/>
          </ac:spMkLst>
        </pc:spChg>
        <pc:spChg chg="del">
          <ac:chgData name="Stalin Jacob Wilson Packia Dhas" userId="050d7d71-3621-4503-95e8-1c9a9d962492" providerId="ADAL" clId="{93DF969B-C49E-41BE-AC2E-9A5FC7F0D4BF}" dt="2025-10-16T14:48:27.103" v="321"/>
          <ac:spMkLst>
            <pc:docMk/>
            <pc:sldMk cId="1635377456" sldId="256"/>
            <ac:spMk id="669" creationId="{005A5E31-0052-4D83-A740-3FFA87F5E967}"/>
          </ac:spMkLst>
        </pc:spChg>
        <pc:spChg chg="del">
          <ac:chgData name="Stalin Jacob Wilson Packia Dhas" userId="050d7d71-3621-4503-95e8-1c9a9d962492" providerId="ADAL" clId="{93DF969B-C49E-41BE-AC2E-9A5FC7F0D4BF}" dt="2025-10-16T14:48:27.104" v="322"/>
          <ac:spMkLst>
            <pc:docMk/>
            <pc:sldMk cId="1635377456" sldId="256"/>
            <ac:spMk id="670" creationId="{69D0C4C5-A74B-4BD1-B13F-42C65EDE36BE}"/>
          </ac:spMkLst>
        </pc:spChg>
        <pc:spChg chg="del">
          <ac:chgData name="Stalin Jacob Wilson Packia Dhas" userId="050d7d71-3621-4503-95e8-1c9a9d962492" providerId="ADAL" clId="{93DF969B-C49E-41BE-AC2E-9A5FC7F0D4BF}" dt="2025-10-16T14:48:27.105" v="323"/>
          <ac:spMkLst>
            <pc:docMk/>
            <pc:sldMk cId="1635377456" sldId="256"/>
            <ac:spMk id="671" creationId="{09512A7A-D1C0-44EA-AFA2-D62CCA1A6816}"/>
          </ac:spMkLst>
        </pc:spChg>
        <pc:spChg chg="del">
          <ac:chgData name="Stalin Jacob Wilson Packia Dhas" userId="050d7d71-3621-4503-95e8-1c9a9d962492" providerId="ADAL" clId="{93DF969B-C49E-41BE-AC2E-9A5FC7F0D4BF}" dt="2025-10-16T14:48:27.105" v="324"/>
          <ac:spMkLst>
            <pc:docMk/>
            <pc:sldMk cId="1635377456" sldId="256"/>
            <ac:spMk id="672" creationId="{4A88844D-6E14-4117-8ACA-72BF5DFA5A23}"/>
          </ac:spMkLst>
        </pc:spChg>
        <pc:spChg chg="del">
          <ac:chgData name="Stalin Jacob Wilson Packia Dhas" userId="050d7d71-3621-4503-95e8-1c9a9d962492" providerId="ADAL" clId="{93DF969B-C49E-41BE-AC2E-9A5FC7F0D4BF}" dt="2025-10-16T14:48:27.105" v="325"/>
          <ac:spMkLst>
            <pc:docMk/>
            <pc:sldMk cId="1635377456" sldId="256"/>
            <ac:spMk id="673" creationId="{57A881C4-135E-4B38-B423-1E1D26E981B1}"/>
          </ac:spMkLst>
        </pc:spChg>
        <pc:spChg chg="del">
          <ac:chgData name="Stalin Jacob Wilson Packia Dhas" userId="050d7d71-3621-4503-95e8-1c9a9d962492" providerId="ADAL" clId="{93DF969B-C49E-41BE-AC2E-9A5FC7F0D4BF}" dt="2025-10-16T14:48:27.105" v="326"/>
          <ac:spMkLst>
            <pc:docMk/>
            <pc:sldMk cId="1635377456" sldId="256"/>
            <ac:spMk id="674" creationId="{C282B1DE-6C8A-479E-BD3A-49D317B142DC}"/>
          </ac:spMkLst>
        </pc:spChg>
        <pc:spChg chg="del">
          <ac:chgData name="Stalin Jacob Wilson Packia Dhas" userId="050d7d71-3621-4503-95e8-1c9a9d962492" providerId="ADAL" clId="{93DF969B-C49E-41BE-AC2E-9A5FC7F0D4BF}" dt="2025-10-16T14:48:27.105" v="327"/>
          <ac:spMkLst>
            <pc:docMk/>
            <pc:sldMk cId="1635377456" sldId="256"/>
            <ac:spMk id="675" creationId="{2A3FEFD6-0736-4DD4-B1D6-73E7E3AF146B}"/>
          </ac:spMkLst>
        </pc:spChg>
        <pc:spChg chg="del">
          <ac:chgData name="Stalin Jacob Wilson Packia Dhas" userId="050d7d71-3621-4503-95e8-1c9a9d962492" providerId="ADAL" clId="{93DF969B-C49E-41BE-AC2E-9A5FC7F0D4BF}" dt="2025-10-16T14:48:27.105" v="328"/>
          <ac:spMkLst>
            <pc:docMk/>
            <pc:sldMk cId="1635377456" sldId="256"/>
            <ac:spMk id="676" creationId="{9A58CC29-7FC5-4701-A1CE-BEAF42421222}"/>
          </ac:spMkLst>
        </pc:spChg>
        <pc:spChg chg="del">
          <ac:chgData name="Stalin Jacob Wilson Packia Dhas" userId="050d7d71-3621-4503-95e8-1c9a9d962492" providerId="ADAL" clId="{93DF969B-C49E-41BE-AC2E-9A5FC7F0D4BF}" dt="2025-10-16T14:48:27.105" v="329"/>
          <ac:spMkLst>
            <pc:docMk/>
            <pc:sldMk cId="1635377456" sldId="256"/>
            <ac:spMk id="677" creationId="{2E195717-D73F-4F82-B2F8-8D4B4705F887}"/>
          </ac:spMkLst>
        </pc:spChg>
        <pc:spChg chg="del">
          <ac:chgData name="Stalin Jacob Wilson Packia Dhas" userId="050d7d71-3621-4503-95e8-1c9a9d962492" providerId="ADAL" clId="{93DF969B-C49E-41BE-AC2E-9A5FC7F0D4BF}" dt="2025-10-16T14:48:27.105" v="330"/>
          <ac:spMkLst>
            <pc:docMk/>
            <pc:sldMk cId="1635377456" sldId="256"/>
            <ac:spMk id="678" creationId="{8111A8B3-4004-469E-BFE9-F6854EC94CF5}"/>
          </ac:spMkLst>
        </pc:spChg>
        <pc:spChg chg="del">
          <ac:chgData name="Stalin Jacob Wilson Packia Dhas" userId="050d7d71-3621-4503-95e8-1c9a9d962492" providerId="ADAL" clId="{93DF969B-C49E-41BE-AC2E-9A5FC7F0D4BF}" dt="2025-10-16T14:48:27.105" v="331"/>
          <ac:spMkLst>
            <pc:docMk/>
            <pc:sldMk cId="1635377456" sldId="256"/>
            <ac:spMk id="679" creationId="{C8A81B9C-82CE-4BB2-9855-AA4034DE2B48}"/>
          </ac:spMkLst>
        </pc:spChg>
        <pc:spChg chg="del">
          <ac:chgData name="Stalin Jacob Wilson Packia Dhas" userId="050d7d71-3621-4503-95e8-1c9a9d962492" providerId="ADAL" clId="{93DF969B-C49E-41BE-AC2E-9A5FC7F0D4BF}" dt="2025-10-16T14:48:27.105" v="332"/>
          <ac:spMkLst>
            <pc:docMk/>
            <pc:sldMk cId="1635377456" sldId="256"/>
            <ac:spMk id="680" creationId="{580EE224-F9D2-43DE-9735-2777CA927740}"/>
          </ac:spMkLst>
        </pc:spChg>
        <pc:spChg chg="del">
          <ac:chgData name="Stalin Jacob Wilson Packia Dhas" userId="050d7d71-3621-4503-95e8-1c9a9d962492" providerId="ADAL" clId="{93DF969B-C49E-41BE-AC2E-9A5FC7F0D4BF}" dt="2025-10-16T14:48:27.113" v="333"/>
          <ac:spMkLst>
            <pc:docMk/>
            <pc:sldMk cId="1635377456" sldId="256"/>
            <ac:spMk id="681" creationId="{B730F3B1-83AA-4E3D-87B8-7351088577B5}"/>
          </ac:spMkLst>
        </pc:spChg>
        <pc:spChg chg="del">
          <ac:chgData name="Stalin Jacob Wilson Packia Dhas" userId="050d7d71-3621-4503-95e8-1c9a9d962492" providerId="ADAL" clId="{93DF969B-C49E-41BE-AC2E-9A5FC7F0D4BF}" dt="2025-10-16T14:48:27.114" v="334"/>
          <ac:spMkLst>
            <pc:docMk/>
            <pc:sldMk cId="1635377456" sldId="256"/>
            <ac:spMk id="682" creationId="{DB6691EB-7C01-4055-82E0-FB0787642AA2}"/>
          </ac:spMkLst>
        </pc:spChg>
        <pc:spChg chg="del">
          <ac:chgData name="Stalin Jacob Wilson Packia Dhas" userId="050d7d71-3621-4503-95e8-1c9a9d962492" providerId="ADAL" clId="{93DF969B-C49E-41BE-AC2E-9A5FC7F0D4BF}" dt="2025-10-16T14:48:27.116" v="335"/>
          <ac:spMkLst>
            <pc:docMk/>
            <pc:sldMk cId="1635377456" sldId="256"/>
            <ac:spMk id="683" creationId="{44A85DBB-F668-4D55-8A47-5995938E499D}"/>
          </ac:spMkLst>
        </pc:spChg>
        <pc:spChg chg="del">
          <ac:chgData name="Stalin Jacob Wilson Packia Dhas" userId="050d7d71-3621-4503-95e8-1c9a9d962492" providerId="ADAL" clId="{93DF969B-C49E-41BE-AC2E-9A5FC7F0D4BF}" dt="2025-10-16T14:48:27.116" v="336"/>
          <ac:spMkLst>
            <pc:docMk/>
            <pc:sldMk cId="1635377456" sldId="256"/>
            <ac:spMk id="684" creationId="{B791D7C7-889F-4856-A9D6-99A2A205405E}"/>
          </ac:spMkLst>
        </pc:spChg>
        <pc:spChg chg="del">
          <ac:chgData name="Stalin Jacob Wilson Packia Dhas" userId="050d7d71-3621-4503-95e8-1c9a9d962492" providerId="ADAL" clId="{93DF969B-C49E-41BE-AC2E-9A5FC7F0D4BF}" dt="2025-10-16T14:48:27.116" v="337"/>
          <ac:spMkLst>
            <pc:docMk/>
            <pc:sldMk cId="1635377456" sldId="256"/>
            <ac:spMk id="685" creationId="{506CA543-A92A-46CF-8B7E-87527682734C}"/>
          </ac:spMkLst>
        </pc:spChg>
        <pc:spChg chg="del">
          <ac:chgData name="Stalin Jacob Wilson Packia Dhas" userId="050d7d71-3621-4503-95e8-1c9a9d962492" providerId="ADAL" clId="{93DF969B-C49E-41BE-AC2E-9A5FC7F0D4BF}" dt="2025-10-16T14:48:27.116" v="338"/>
          <ac:spMkLst>
            <pc:docMk/>
            <pc:sldMk cId="1635377456" sldId="256"/>
            <ac:spMk id="686" creationId="{5A9C6D8D-EC1D-483E-81DD-A08961F05B37}"/>
          </ac:spMkLst>
        </pc:spChg>
        <pc:spChg chg="del">
          <ac:chgData name="Stalin Jacob Wilson Packia Dhas" userId="050d7d71-3621-4503-95e8-1c9a9d962492" providerId="ADAL" clId="{93DF969B-C49E-41BE-AC2E-9A5FC7F0D4BF}" dt="2025-10-16T14:48:27.116" v="339"/>
          <ac:spMkLst>
            <pc:docMk/>
            <pc:sldMk cId="1635377456" sldId="256"/>
            <ac:spMk id="687" creationId="{BA85D85A-83F8-437D-A596-211627B7AEDA}"/>
          </ac:spMkLst>
        </pc:spChg>
        <pc:spChg chg="del">
          <ac:chgData name="Stalin Jacob Wilson Packia Dhas" userId="050d7d71-3621-4503-95e8-1c9a9d962492" providerId="ADAL" clId="{93DF969B-C49E-41BE-AC2E-9A5FC7F0D4BF}" dt="2025-10-16T14:48:27.116" v="340"/>
          <ac:spMkLst>
            <pc:docMk/>
            <pc:sldMk cId="1635377456" sldId="256"/>
            <ac:spMk id="688" creationId="{AFE22942-643B-4931-8D51-506F45B6490B}"/>
          </ac:spMkLst>
        </pc:spChg>
        <pc:spChg chg="del">
          <ac:chgData name="Stalin Jacob Wilson Packia Dhas" userId="050d7d71-3621-4503-95e8-1c9a9d962492" providerId="ADAL" clId="{93DF969B-C49E-41BE-AC2E-9A5FC7F0D4BF}" dt="2025-10-16T14:48:27.116" v="341"/>
          <ac:spMkLst>
            <pc:docMk/>
            <pc:sldMk cId="1635377456" sldId="256"/>
            <ac:spMk id="689" creationId="{035D7D10-E699-41B5-9C0E-5EAA9650D72A}"/>
          </ac:spMkLst>
        </pc:spChg>
        <pc:spChg chg="del">
          <ac:chgData name="Stalin Jacob Wilson Packia Dhas" userId="050d7d71-3621-4503-95e8-1c9a9d962492" providerId="ADAL" clId="{93DF969B-C49E-41BE-AC2E-9A5FC7F0D4BF}" dt="2025-10-16T14:48:27.116" v="342"/>
          <ac:spMkLst>
            <pc:docMk/>
            <pc:sldMk cId="1635377456" sldId="256"/>
            <ac:spMk id="690" creationId="{7C3A7D91-2FEB-438A-B546-132E7CEAF051}"/>
          </ac:spMkLst>
        </pc:spChg>
        <pc:spChg chg="del">
          <ac:chgData name="Stalin Jacob Wilson Packia Dhas" userId="050d7d71-3621-4503-95e8-1c9a9d962492" providerId="ADAL" clId="{93DF969B-C49E-41BE-AC2E-9A5FC7F0D4BF}" dt="2025-10-16T14:48:27.116" v="343"/>
          <ac:spMkLst>
            <pc:docMk/>
            <pc:sldMk cId="1635377456" sldId="256"/>
            <ac:spMk id="691" creationId="{681F8036-A0EE-4D44-93B1-8EB7F0F1BF66}"/>
          </ac:spMkLst>
        </pc:spChg>
        <pc:spChg chg="del">
          <ac:chgData name="Stalin Jacob Wilson Packia Dhas" userId="050d7d71-3621-4503-95e8-1c9a9d962492" providerId="ADAL" clId="{93DF969B-C49E-41BE-AC2E-9A5FC7F0D4BF}" dt="2025-10-16T14:48:27.116" v="344"/>
          <ac:spMkLst>
            <pc:docMk/>
            <pc:sldMk cId="1635377456" sldId="256"/>
            <ac:spMk id="692" creationId="{6441F615-518F-4753-95A4-51763305123B}"/>
          </ac:spMkLst>
        </pc:spChg>
        <pc:spChg chg="del">
          <ac:chgData name="Stalin Jacob Wilson Packia Dhas" userId="050d7d71-3621-4503-95e8-1c9a9d962492" providerId="ADAL" clId="{93DF969B-C49E-41BE-AC2E-9A5FC7F0D4BF}" dt="2025-10-16T14:48:27.116" v="345"/>
          <ac:spMkLst>
            <pc:docMk/>
            <pc:sldMk cId="1635377456" sldId="256"/>
            <ac:spMk id="693" creationId="{CFF2AAF7-1175-48D5-84CA-4E6529FEA918}"/>
          </ac:spMkLst>
        </pc:spChg>
        <pc:spChg chg="del">
          <ac:chgData name="Stalin Jacob Wilson Packia Dhas" userId="050d7d71-3621-4503-95e8-1c9a9d962492" providerId="ADAL" clId="{93DF969B-C49E-41BE-AC2E-9A5FC7F0D4BF}" dt="2025-10-16T14:48:27.125" v="346"/>
          <ac:spMkLst>
            <pc:docMk/>
            <pc:sldMk cId="1635377456" sldId="256"/>
            <ac:spMk id="694" creationId="{27ADFBAC-1120-4622-9D83-25C89F509C83}"/>
          </ac:spMkLst>
        </pc:spChg>
        <pc:spChg chg="del">
          <ac:chgData name="Stalin Jacob Wilson Packia Dhas" userId="050d7d71-3621-4503-95e8-1c9a9d962492" providerId="ADAL" clId="{93DF969B-C49E-41BE-AC2E-9A5FC7F0D4BF}" dt="2025-10-16T14:48:27.126" v="347"/>
          <ac:spMkLst>
            <pc:docMk/>
            <pc:sldMk cId="1635377456" sldId="256"/>
            <ac:spMk id="695" creationId="{CFD0CF2F-FFF7-4CA3-8736-14A5335B5C3F}"/>
          </ac:spMkLst>
        </pc:spChg>
        <pc:spChg chg="del">
          <ac:chgData name="Stalin Jacob Wilson Packia Dhas" userId="050d7d71-3621-4503-95e8-1c9a9d962492" providerId="ADAL" clId="{93DF969B-C49E-41BE-AC2E-9A5FC7F0D4BF}" dt="2025-10-16T14:48:27.126" v="348"/>
          <ac:spMkLst>
            <pc:docMk/>
            <pc:sldMk cId="1635377456" sldId="256"/>
            <ac:spMk id="696" creationId="{A4A1BA81-F9B5-47C4-90C6-BD7F64E3E128}"/>
          </ac:spMkLst>
        </pc:spChg>
        <pc:spChg chg="del">
          <ac:chgData name="Stalin Jacob Wilson Packia Dhas" userId="050d7d71-3621-4503-95e8-1c9a9d962492" providerId="ADAL" clId="{93DF969B-C49E-41BE-AC2E-9A5FC7F0D4BF}" dt="2025-10-16T14:48:27.126" v="349"/>
          <ac:spMkLst>
            <pc:docMk/>
            <pc:sldMk cId="1635377456" sldId="256"/>
            <ac:spMk id="697" creationId="{97312E72-4016-4F7A-83F5-11A137F71265}"/>
          </ac:spMkLst>
        </pc:spChg>
        <pc:spChg chg="del">
          <ac:chgData name="Stalin Jacob Wilson Packia Dhas" userId="050d7d71-3621-4503-95e8-1c9a9d962492" providerId="ADAL" clId="{93DF969B-C49E-41BE-AC2E-9A5FC7F0D4BF}" dt="2025-10-16T14:48:27.126" v="350"/>
          <ac:spMkLst>
            <pc:docMk/>
            <pc:sldMk cId="1635377456" sldId="256"/>
            <ac:spMk id="698" creationId="{A38E6A6D-4A41-4C36-88B3-90287CC8629B}"/>
          </ac:spMkLst>
        </pc:spChg>
        <pc:spChg chg="del">
          <ac:chgData name="Stalin Jacob Wilson Packia Dhas" userId="050d7d71-3621-4503-95e8-1c9a9d962492" providerId="ADAL" clId="{93DF969B-C49E-41BE-AC2E-9A5FC7F0D4BF}" dt="2025-10-16T14:48:27.126" v="351"/>
          <ac:spMkLst>
            <pc:docMk/>
            <pc:sldMk cId="1635377456" sldId="256"/>
            <ac:spMk id="699" creationId="{D551B5BB-BA03-446F-9E77-E9E054C6717D}"/>
          </ac:spMkLst>
        </pc:spChg>
        <pc:spChg chg="del">
          <ac:chgData name="Stalin Jacob Wilson Packia Dhas" userId="050d7d71-3621-4503-95e8-1c9a9d962492" providerId="ADAL" clId="{93DF969B-C49E-41BE-AC2E-9A5FC7F0D4BF}" dt="2025-10-16T14:48:27.126" v="352"/>
          <ac:spMkLst>
            <pc:docMk/>
            <pc:sldMk cId="1635377456" sldId="256"/>
            <ac:spMk id="700" creationId="{96D36B52-806E-4105-8EB7-E5BDA2D16436}"/>
          </ac:spMkLst>
        </pc:spChg>
        <pc:spChg chg="del">
          <ac:chgData name="Stalin Jacob Wilson Packia Dhas" userId="050d7d71-3621-4503-95e8-1c9a9d962492" providerId="ADAL" clId="{93DF969B-C49E-41BE-AC2E-9A5FC7F0D4BF}" dt="2025-10-16T14:48:27.126" v="353"/>
          <ac:spMkLst>
            <pc:docMk/>
            <pc:sldMk cId="1635377456" sldId="256"/>
            <ac:spMk id="701" creationId="{6BEBE2DF-7F3C-4C2E-9900-B4864432CA0C}"/>
          </ac:spMkLst>
        </pc:spChg>
        <pc:spChg chg="del">
          <ac:chgData name="Stalin Jacob Wilson Packia Dhas" userId="050d7d71-3621-4503-95e8-1c9a9d962492" providerId="ADAL" clId="{93DF969B-C49E-41BE-AC2E-9A5FC7F0D4BF}" dt="2025-10-16T14:48:27.126" v="354"/>
          <ac:spMkLst>
            <pc:docMk/>
            <pc:sldMk cId="1635377456" sldId="256"/>
            <ac:spMk id="702" creationId="{01A159FD-D176-40D5-B909-14F777A0CC57}"/>
          </ac:spMkLst>
        </pc:spChg>
        <pc:spChg chg="del">
          <ac:chgData name="Stalin Jacob Wilson Packia Dhas" userId="050d7d71-3621-4503-95e8-1c9a9d962492" providerId="ADAL" clId="{93DF969B-C49E-41BE-AC2E-9A5FC7F0D4BF}" dt="2025-10-16T14:48:27.126" v="355"/>
          <ac:spMkLst>
            <pc:docMk/>
            <pc:sldMk cId="1635377456" sldId="256"/>
            <ac:spMk id="703" creationId="{CA764AD8-5637-459F-AA17-6FAED43D0038}"/>
          </ac:spMkLst>
        </pc:spChg>
        <pc:spChg chg="del">
          <ac:chgData name="Stalin Jacob Wilson Packia Dhas" userId="050d7d71-3621-4503-95e8-1c9a9d962492" providerId="ADAL" clId="{93DF969B-C49E-41BE-AC2E-9A5FC7F0D4BF}" dt="2025-10-16T14:48:27.126" v="356"/>
          <ac:spMkLst>
            <pc:docMk/>
            <pc:sldMk cId="1635377456" sldId="256"/>
            <ac:spMk id="704" creationId="{8C12A281-7F46-436B-9FD5-FA7065BCE976}"/>
          </ac:spMkLst>
        </pc:spChg>
        <pc:spChg chg="del">
          <ac:chgData name="Stalin Jacob Wilson Packia Dhas" userId="050d7d71-3621-4503-95e8-1c9a9d962492" providerId="ADAL" clId="{93DF969B-C49E-41BE-AC2E-9A5FC7F0D4BF}" dt="2025-10-16T14:48:27.135" v="357"/>
          <ac:spMkLst>
            <pc:docMk/>
            <pc:sldMk cId="1635377456" sldId="256"/>
            <ac:spMk id="705" creationId="{4D522EAD-E132-4E19-838C-9038358CA485}"/>
          </ac:spMkLst>
        </pc:spChg>
        <pc:spChg chg="del">
          <ac:chgData name="Stalin Jacob Wilson Packia Dhas" userId="050d7d71-3621-4503-95e8-1c9a9d962492" providerId="ADAL" clId="{93DF969B-C49E-41BE-AC2E-9A5FC7F0D4BF}" dt="2025-10-16T14:48:27.135" v="358"/>
          <ac:spMkLst>
            <pc:docMk/>
            <pc:sldMk cId="1635377456" sldId="256"/>
            <ac:spMk id="706" creationId="{2F0126D0-1BF8-4EFE-85A0-C1AFEF03FE4B}"/>
          </ac:spMkLst>
        </pc:spChg>
        <pc:spChg chg="del">
          <ac:chgData name="Stalin Jacob Wilson Packia Dhas" userId="050d7d71-3621-4503-95e8-1c9a9d962492" providerId="ADAL" clId="{93DF969B-C49E-41BE-AC2E-9A5FC7F0D4BF}" dt="2025-10-16T14:48:27.135" v="359"/>
          <ac:spMkLst>
            <pc:docMk/>
            <pc:sldMk cId="1635377456" sldId="256"/>
            <ac:spMk id="707" creationId="{AA8F5C95-8390-43F2-9F16-B2BB8FC20970}"/>
          </ac:spMkLst>
        </pc:spChg>
        <pc:spChg chg="del">
          <ac:chgData name="Stalin Jacob Wilson Packia Dhas" userId="050d7d71-3621-4503-95e8-1c9a9d962492" providerId="ADAL" clId="{93DF969B-C49E-41BE-AC2E-9A5FC7F0D4BF}" dt="2025-10-16T14:48:27.135" v="360"/>
          <ac:spMkLst>
            <pc:docMk/>
            <pc:sldMk cId="1635377456" sldId="256"/>
            <ac:spMk id="708" creationId="{C327177A-5D6C-4743-8BDD-BBADC9828B6B}"/>
          </ac:spMkLst>
        </pc:spChg>
        <pc:spChg chg="del">
          <ac:chgData name="Stalin Jacob Wilson Packia Dhas" userId="050d7d71-3621-4503-95e8-1c9a9d962492" providerId="ADAL" clId="{93DF969B-C49E-41BE-AC2E-9A5FC7F0D4BF}" dt="2025-10-16T14:48:27.135" v="361"/>
          <ac:spMkLst>
            <pc:docMk/>
            <pc:sldMk cId="1635377456" sldId="256"/>
            <ac:spMk id="709" creationId="{C99D2A41-8DCC-41C4-8809-F8D4622C89E9}"/>
          </ac:spMkLst>
        </pc:spChg>
        <pc:spChg chg="del">
          <ac:chgData name="Stalin Jacob Wilson Packia Dhas" userId="050d7d71-3621-4503-95e8-1c9a9d962492" providerId="ADAL" clId="{93DF969B-C49E-41BE-AC2E-9A5FC7F0D4BF}" dt="2025-10-16T14:48:27.135" v="362"/>
          <ac:spMkLst>
            <pc:docMk/>
            <pc:sldMk cId="1635377456" sldId="256"/>
            <ac:spMk id="710" creationId="{07B0B54D-7485-4BEF-850F-64DEB2758580}"/>
          </ac:spMkLst>
        </pc:spChg>
        <pc:spChg chg="del">
          <ac:chgData name="Stalin Jacob Wilson Packia Dhas" userId="050d7d71-3621-4503-95e8-1c9a9d962492" providerId="ADAL" clId="{93DF969B-C49E-41BE-AC2E-9A5FC7F0D4BF}" dt="2025-10-16T14:48:27.135" v="363"/>
          <ac:spMkLst>
            <pc:docMk/>
            <pc:sldMk cId="1635377456" sldId="256"/>
            <ac:spMk id="711" creationId="{91CD6D54-118E-4C55-B1EF-29F376663942}"/>
          </ac:spMkLst>
        </pc:spChg>
        <pc:spChg chg="del">
          <ac:chgData name="Stalin Jacob Wilson Packia Dhas" userId="050d7d71-3621-4503-95e8-1c9a9d962492" providerId="ADAL" clId="{93DF969B-C49E-41BE-AC2E-9A5FC7F0D4BF}" dt="2025-10-16T14:48:27.143" v="364"/>
          <ac:spMkLst>
            <pc:docMk/>
            <pc:sldMk cId="1635377456" sldId="256"/>
            <ac:spMk id="712" creationId="{6A8D7FD7-D977-49D5-BFB8-9A0835A607BA}"/>
          </ac:spMkLst>
        </pc:spChg>
        <pc:spChg chg="del">
          <ac:chgData name="Stalin Jacob Wilson Packia Dhas" userId="050d7d71-3621-4503-95e8-1c9a9d962492" providerId="ADAL" clId="{93DF969B-C49E-41BE-AC2E-9A5FC7F0D4BF}" dt="2025-10-16T14:48:27.144" v="365"/>
          <ac:spMkLst>
            <pc:docMk/>
            <pc:sldMk cId="1635377456" sldId="256"/>
            <ac:spMk id="713" creationId="{884A735D-9710-4B80-90DB-B5E3ACB600B4}"/>
          </ac:spMkLst>
        </pc:spChg>
        <pc:spChg chg="del">
          <ac:chgData name="Stalin Jacob Wilson Packia Dhas" userId="050d7d71-3621-4503-95e8-1c9a9d962492" providerId="ADAL" clId="{93DF969B-C49E-41BE-AC2E-9A5FC7F0D4BF}" dt="2025-10-16T14:48:27.145" v="366"/>
          <ac:spMkLst>
            <pc:docMk/>
            <pc:sldMk cId="1635377456" sldId="256"/>
            <ac:spMk id="714" creationId="{E7009C9B-5A43-4082-89EF-7CDE80CA5665}"/>
          </ac:spMkLst>
        </pc:spChg>
        <pc:spChg chg="del">
          <ac:chgData name="Stalin Jacob Wilson Packia Dhas" userId="050d7d71-3621-4503-95e8-1c9a9d962492" providerId="ADAL" clId="{93DF969B-C49E-41BE-AC2E-9A5FC7F0D4BF}" dt="2025-10-16T14:48:27.145" v="367"/>
          <ac:spMkLst>
            <pc:docMk/>
            <pc:sldMk cId="1635377456" sldId="256"/>
            <ac:spMk id="715" creationId="{AFCC8EBB-9796-4A35-80F9-CD8B946A9DED}"/>
          </ac:spMkLst>
        </pc:spChg>
        <pc:spChg chg="del">
          <ac:chgData name="Stalin Jacob Wilson Packia Dhas" userId="050d7d71-3621-4503-95e8-1c9a9d962492" providerId="ADAL" clId="{93DF969B-C49E-41BE-AC2E-9A5FC7F0D4BF}" dt="2025-10-16T14:48:27.145" v="368"/>
          <ac:spMkLst>
            <pc:docMk/>
            <pc:sldMk cId="1635377456" sldId="256"/>
            <ac:spMk id="716" creationId="{95243D17-F6AB-40E7-A746-90A5BB0BF575}"/>
          </ac:spMkLst>
        </pc:spChg>
        <pc:spChg chg="del">
          <ac:chgData name="Stalin Jacob Wilson Packia Dhas" userId="050d7d71-3621-4503-95e8-1c9a9d962492" providerId="ADAL" clId="{93DF969B-C49E-41BE-AC2E-9A5FC7F0D4BF}" dt="2025-10-16T14:48:27.145" v="369"/>
          <ac:spMkLst>
            <pc:docMk/>
            <pc:sldMk cId="1635377456" sldId="256"/>
            <ac:spMk id="717" creationId="{488A69D2-09DC-473F-A390-52454FC5E7E8}"/>
          </ac:spMkLst>
        </pc:spChg>
        <pc:spChg chg="del">
          <ac:chgData name="Stalin Jacob Wilson Packia Dhas" userId="050d7d71-3621-4503-95e8-1c9a9d962492" providerId="ADAL" clId="{93DF969B-C49E-41BE-AC2E-9A5FC7F0D4BF}" dt="2025-10-16T14:48:27.145" v="370"/>
          <ac:spMkLst>
            <pc:docMk/>
            <pc:sldMk cId="1635377456" sldId="256"/>
            <ac:spMk id="718" creationId="{7761210A-3698-414B-97C0-707A4F90FADD}"/>
          </ac:spMkLst>
        </pc:spChg>
        <pc:spChg chg="del">
          <ac:chgData name="Stalin Jacob Wilson Packia Dhas" userId="050d7d71-3621-4503-95e8-1c9a9d962492" providerId="ADAL" clId="{93DF969B-C49E-41BE-AC2E-9A5FC7F0D4BF}" dt="2025-10-16T14:48:27.145" v="371"/>
          <ac:spMkLst>
            <pc:docMk/>
            <pc:sldMk cId="1635377456" sldId="256"/>
            <ac:spMk id="719" creationId="{CA266018-C743-4F3C-9C7B-A6B51EF9B228}"/>
          </ac:spMkLst>
        </pc:spChg>
        <pc:spChg chg="del">
          <ac:chgData name="Stalin Jacob Wilson Packia Dhas" userId="050d7d71-3621-4503-95e8-1c9a9d962492" providerId="ADAL" clId="{93DF969B-C49E-41BE-AC2E-9A5FC7F0D4BF}" dt="2025-10-16T14:48:27.145" v="372"/>
          <ac:spMkLst>
            <pc:docMk/>
            <pc:sldMk cId="1635377456" sldId="256"/>
            <ac:spMk id="720" creationId="{43C8DAAB-C05A-4BC5-9388-1949C11F6BED}"/>
          </ac:spMkLst>
        </pc:spChg>
        <pc:spChg chg="del">
          <ac:chgData name="Stalin Jacob Wilson Packia Dhas" userId="050d7d71-3621-4503-95e8-1c9a9d962492" providerId="ADAL" clId="{93DF969B-C49E-41BE-AC2E-9A5FC7F0D4BF}" dt="2025-10-16T14:48:27.145" v="373"/>
          <ac:spMkLst>
            <pc:docMk/>
            <pc:sldMk cId="1635377456" sldId="256"/>
            <ac:spMk id="721" creationId="{1905A425-D84E-4D2F-AAB2-BA3CAA9B70E9}"/>
          </ac:spMkLst>
        </pc:spChg>
        <pc:spChg chg="del">
          <ac:chgData name="Stalin Jacob Wilson Packia Dhas" userId="050d7d71-3621-4503-95e8-1c9a9d962492" providerId="ADAL" clId="{93DF969B-C49E-41BE-AC2E-9A5FC7F0D4BF}" dt="2025-10-16T14:48:27.145" v="374"/>
          <ac:spMkLst>
            <pc:docMk/>
            <pc:sldMk cId="1635377456" sldId="256"/>
            <ac:spMk id="722" creationId="{6B4B7604-05BD-460C-A30C-A2214EA7030B}"/>
          </ac:spMkLst>
        </pc:spChg>
        <pc:spChg chg="del">
          <ac:chgData name="Stalin Jacob Wilson Packia Dhas" userId="050d7d71-3621-4503-95e8-1c9a9d962492" providerId="ADAL" clId="{93DF969B-C49E-41BE-AC2E-9A5FC7F0D4BF}" dt="2025-10-16T14:48:27.145" v="375"/>
          <ac:spMkLst>
            <pc:docMk/>
            <pc:sldMk cId="1635377456" sldId="256"/>
            <ac:spMk id="723" creationId="{7128BF50-2847-491E-97E2-36106482CAC9}"/>
          </ac:spMkLst>
        </pc:spChg>
        <pc:spChg chg="del">
          <ac:chgData name="Stalin Jacob Wilson Packia Dhas" userId="050d7d71-3621-4503-95e8-1c9a9d962492" providerId="ADAL" clId="{93DF969B-C49E-41BE-AC2E-9A5FC7F0D4BF}" dt="2025-10-16T14:48:27.145" v="376"/>
          <ac:spMkLst>
            <pc:docMk/>
            <pc:sldMk cId="1635377456" sldId="256"/>
            <ac:spMk id="724" creationId="{7ED037D8-2FE1-499D-AEB6-36D2F88F8638}"/>
          </ac:spMkLst>
        </pc:spChg>
        <pc:spChg chg="del">
          <ac:chgData name="Stalin Jacob Wilson Packia Dhas" userId="050d7d71-3621-4503-95e8-1c9a9d962492" providerId="ADAL" clId="{93DF969B-C49E-41BE-AC2E-9A5FC7F0D4BF}" dt="2025-10-16T14:48:27.153" v="377"/>
          <ac:spMkLst>
            <pc:docMk/>
            <pc:sldMk cId="1635377456" sldId="256"/>
            <ac:spMk id="725" creationId="{B01F0F10-C444-43DA-89F5-E77E6D0F3E3A}"/>
          </ac:spMkLst>
        </pc:spChg>
        <pc:spChg chg="del">
          <ac:chgData name="Stalin Jacob Wilson Packia Dhas" userId="050d7d71-3621-4503-95e8-1c9a9d962492" providerId="ADAL" clId="{93DF969B-C49E-41BE-AC2E-9A5FC7F0D4BF}" dt="2025-10-16T14:48:27.153" v="378"/>
          <ac:spMkLst>
            <pc:docMk/>
            <pc:sldMk cId="1635377456" sldId="256"/>
            <ac:spMk id="726" creationId="{86A83111-9196-4AD1-8582-A6193A8B25ED}"/>
          </ac:spMkLst>
        </pc:spChg>
        <pc:spChg chg="del">
          <ac:chgData name="Stalin Jacob Wilson Packia Dhas" userId="050d7d71-3621-4503-95e8-1c9a9d962492" providerId="ADAL" clId="{93DF969B-C49E-41BE-AC2E-9A5FC7F0D4BF}" dt="2025-10-16T14:48:27.153" v="379"/>
          <ac:spMkLst>
            <pc:docMk/>
            <pc:sldMk cId="1635377456" sldId="256"/>
            <ac:spMk id="727" creationId="{47EDBB36-C914-49DA-8021-1F5546BCC804}"/>
          </ac:spMkLst>
        </pc:spChg>
        <pc:spChg chg="del">
          <ac:chgData name="Stalin Jacob Wilson Packia Dhas" userId="050d7d71-3621-4503-95e8-1c9a9d962492" providerId="ADAL" clId="{93DF969B-C49E-41BE-AC2E-9A5FC7F0D4BF}" dt="2025-10-16T14:48:27.153" v="380"/>
          <ac:spMkLst>
            <pc:docMk/>
            <pc:sldMk cId="1635377456" sldId="256"/>
            <ac:spMk id="728" creationId="{1DF1BEF6-30B6-49E0-88D5-1B797D373C22}"/>
          </ac:spMkLst>
        </pc:spChg>
        <pc:spChg chg="del">
          <ac:chgData name="Stalin Jacob Wilson Packia Dhas" userId="050d7d71-3621-4503-95e8-1c9a9d962492" providerId="ADAL" clId="{93DF969B-C49E-41BE-AC2E-9A5FC7F0D4BF}" dt="2025-10-16T14:48:27.153" v="381"/>
          <ac:spMkLst>
            <pc:docMk/>
            <pc:sldMk cId="1635377456" sldId="256"/>
            <ac:spMk id="729" creationId="{B8305641-47DF-40FA-964E-0A6F1926FCD9}"/>
          </ac:spMkLst>
        </pc:spChg>
        <pc:spChg chg="del">
          <ac:chgData name="Stalin Jacob Wilson Packia Dhas" userId="050d7d71-3621-4503-95e8-1c9a9d962492" providerId="ADAL" clId="{93DF969B-C49E-41BE-AC2E-9A5FC7F0D4BF}" dt="2025-10-16T14:48:27.153" v="382"/>
          <ac:spMkLst>
            <pc:docMk/>
            <pc:sldMk cId="1635377456" sldId="256"/>
            <ac:spMk id="730" creationId="{183B5320-A34D-4167-807C-95213744B966}"/>
          </ac:spMkLst>
        </pc:spChg>
        <pc:spChg chg="del">
          <ac:chgData name="Stalin Jacob Wilson Packia Dhas" userId="050d7d71-3621-4503-95e8-1c9a9d962492" providerId="ADAL" clId="{93DF969B-C49E-41BE-AC2E-9A5FC7F0D4BF}" dt="2025-10-16T14:48:27.153" v="383"/>
          <ac:spMkLst>
            <pc:docMk/>
            <pc:sldMk cId="1635377456" sldId="256"/>
            <ac:spMk id="731" creationId="{AA306EE8-6362-48B5-BDCA-34E906C8B6EA}"/>
          </ac:spMkLst>
        </pc:spChg>
        <pc:spChg chg="del">
          <ac:chgData name="Stalin Jacob Wilson Packia Dhas" userId="050d7d71-3621-4503-95e8-1c9a9d962492" providerId="ADAL" clId="{93DF969B-C49E-41BE-AC2E-9A5FC7F0D4BF}" dt="2025-10-16T14:48:27.153" v="384"/>
          <ac:spMkLst>
            <pc:docMk/>
            <pc:sldMk cId="1635377456" sldId="256"/>
            <ac:spMk id="732" creationId="{B7866A7A-5CD0-45EC-A5DB-D17E98091594}"/>
          </ac:spMkLst>
        </pc:spChg>
        <pc:spChg chg="del">
          <ac:chgData name="Stalin Jacob Wilson Packia Dhas" userId="050d7d71-3621-4503-95e8-1c9a9d962492" providerId="ADAL" clId="{93DF969B-C49E-41BE-AC2E-9A5FC7F0D4BF}" dt="2025-10-16T14:48:27.161" v="385"/>
          <ac:spMkLst>
            <pc:docMk/>
            <pc:sldMk cId="1635377456" sldId="256"/>
            <ac:spMk id="733" creationId="{777E4811-679D-4974-B4AC-3CC3EE594D60}"/>
          </ac:spMkLst>
        </pc:spChg>
        <pc:spChg chg="del">
          <ac:chgData name="Stalin Jacob Wilson Packia Dhas" userId="050d7d71-3621-4503-95e8-1c9a9d962492" providerId="ADAL" clId="{93DF969B-C49E-41BE-AC2E-9A5FC7F0D4BF}" dt="2025-10-16T14:48:27.161" v="386"/>
          <ac:spMkLst>
            <pc:docMk/>
            <pc:sldMk cId="1635377456" sldId="256"/>
            <ac:spMk id="734" creationId="{0AB684ED-6874-453E-A7A0-4402C3E835A6}"/>
          </ac:spMkLst>
        </pc:spChg>
        <pc:spChg chg="del">
          <ac:chgData name="Stalin Jacob Wilson Packia Dhas" userId="050d7d71-3621-4503-95e8-1c9a9d962492" providerId="ADAL" clId="{93DF969B-C49E-41BE-AC2E-9A5FC7F0D4BF}" dt="2025-10-16T14:48:27.161" v="387"/>
          <ac:spMkLst>
            <pc:docMk/>
            <pc:sldMk cId="1635377456" sldId="256"/>
            <ac:spMk id="735" creationId="{E6AF634D-09ED-47B3-898A-40FE76BF19F6}"/>
          </ac:spMkLst>
        </pc:spChg>
        <pc:spChg chg="del">
          <ac:chgData name="Stalin Jacob Wilson Packia Dhas" userId="050d7d71-3621-4503-95e8-1c9a9d962492" providerId="ADAL" clId="{93DF969B-C49E-41BE-AC2E-9A5FC7F0D4BF}" dt="2025-10-16T14:48:27.161" v="388"/>
          <ac:spMkLst>
            <pc:docMk/>
            <pc:sldMk cId="1635377456" sldId="256"/>
            <ac:spMk id="736" creationId="{D93DA4D3-D810-43C8-A0BE-5620F69AF318}"/>
          </ac:spMkLst>
        </pc:spChg>
        <pc:spChg chg="del">
          <ac:chgData name="Stalin Jacob Wilson Packia Dhas" userId="050d7d71-3621-4503-95e8-1c9a9d962492" providerId="ADAL" clId="{93DF969B-C49E-41BE-AC2E-9A5FC7F0D4BF}" dt="2025-10-16T14:48:27.161" v="389"/>
          <ac:spMkLst>
            <pc:docMk/>
            <pc:sldMk cId="1635377456" sldId="256"/>
            <ac:spMk id="737" creationId="{FD5DCBED-A9F4-4029-B0A3-EF5B364A1A74}"/>
          </ac:spMkLst>
        </pc:spChg>
        <pc:spChg chg="del">
          <ac:chgData name="Stalin Jacob Wilson Packia Dhas" userId="050d7d71-3621-4503-95e8-1c9a9d962492" providerId="ADAL" clId="{93DF969B-C49E-41BE-AC2E-9A5FC7F0D4BF}" dt="2025-10-16T14:48:27.161" v="390"/>
          <ac:spMkLst>
            <pc:docMk/>
            <pc:sldMk cId="1635377456" sldId="256"/>
            <ac:spMk id="738" creationId="{9A1D9DA0-125A-450D-97B9-2679E3D8D8F5}"/>
          </ac:spMkLst>
        </pc:spChg>
        <pc:spChg chg="del">
          <ac:chgData name="Stalin Jacob Wilson Packia Dhas" userId="050d7d71-3621-4503-95e8-1c9a9d962492" providerId="ADAL" clId="{93DF969B-C49E-41BE-AC2E-9A5FC7F0D4BF}" dt="2025-10-16T14:48:27.161" v="391"/>
          <ac:spMkLst>
            <pc:docMk/>
            <pc:sldMk cId="1635377456" sldId="256"/>
            <ac:spMk id="739" creationId="{201F273F-0F9C-48BC-8033-F37484D1FFBD}"/>
          </ac:spMkLst>
        </pc:spChg>
        <pc:spChg chg="del">
          <ac:chgData name="Stalin Jacob Wilson Packia Dhas" userId="050d7d71-3621-4503-95e8-1c9a9d962492" providerId="ADAL" clId="{93DF969B-C49E-41BE-AC2E-9A5FC7F0D4BF}" dt="2025-10-16T14:48:27.161" v="392"/>
          <ac:spMkLst>
            <pc:docMk/>
            <pc:sldMk cId="1635377456" sldId="256"/>
            <ac:spMk id="740" creationId="{88DAAF6D-D954-4009-A2BF-FF52A5060DF8}"/>
          </ac:spMkLst>
        </pc:spChg>
        <pc:spChg chg="del">
          <ac:chgData name="Stalin Jacob Wilson Packia Dhas" userId="050d7d71-3621-4503-95e8-1c9a9d962492" providerId="ADAL" clId="{93DF969B-C49E-41BE-AC2E-9A5FC7F0D4BF}" dt="2025-10-16T14:48:27.161" v="393"/>
          <ac:spMkLst>
            <pc:docMk/>
            <pc:sldMk cId="1635377456" sldId="256"/>
            <ac:spMk id="741" creationId="{CA1616C9-39A6-4E43-AE60-3479BD7DFE69}"/>
          </ac:spMkLst>
        </pc:spChg>
        <pc:spChg chg="del">
          <ac:chgData name="Stalin Jacob Wilson Packia Dhas" userId="050d7d71-3621-4503-95e8-1c9a9d962492" providerId="ADAL" clId="{93DF969B-C49E-41BE-AC2E-9A5FC7F0D4BF}" dt="2025-10-16T14:48:27.161" v="394"/>
          <ac:spMkLst>
            <pc:docMk/>
            <pc:sldMk cId="1635377456" sldId="256"/>
            <ac:spMk id="742" creationId="{C67A615E-769E-41B5-BA4A-A705C09D4307}"/>
          </ac:spMkLst>
        </pc:spChg>
        <pc:spChg chg="del">
          <ac:chgData name="Stalin Jacob Wilson Packia Dhas" userId="050d7d71-3621-4503-95e8-1c9a9d962492" providerId="ADAL" clId="{93DF969B-C49E-41BE-AC2E-9A5FC7F0D4BF}" dt="2025-10-16T14:48:27.161" v="395"/>
          <ac:spMkLst>
            <pc:docMk/>
            <pc:sldMk cId="1635377456" sldId="256"/>
            <ac:spMk id="743" creationId="{A8F6467E-CDF0-4F7C-8A33-3EC0DDB598D0}"/>
          </ac:spMkLst>
        </pc:spChg>
        <pc:spChg chg="del">
          <ac:chgData name="Stalin Jacob Wilson Packia Dhas" userId="050d7d71-3621-4503-95e8-1c9a9d962492" providerId="ADAL" clId="{93DF969B-C49E-41BE-AC2E-9A5FC7F0D4BF}" dt="2025-10-16T14:48:27.161" v="396"/>
          <ac:spMkLst>
            <pc:docMk/>
            <pc:sldMk cId="1635377456" sldId="256"/>
            <ac:spMk id="744" creationId="{115A7150-2042-43DE-A049-959AAFCC97FE}"/>
          </ac:spMkLst>
        </pc:spChg>
        <pc:spChg chg="del">
          <ac:chgData name="Stalin Jacob Wilson Packia Dhas" userId="050d7d71-3621-4503-95e8-1c9a9d962492" providerId="ADAL" clId="{93DF969B-C49E-41BE-AC2E-9A5FC7F0D4BF}" dt="2025-10-16T14:48:27.161" v="397"/>
          <ac:spMkLst>
            <pc:docMk/>
            <pc:sldMk cId="1635377456" sldId="256"/>
            <ac:spMk id="745" creationId="{8B5471B5-D88D-41A4-BBFF-678B5B8FECCD}"/>
          </ac:spMkLst>
        </pc:spChg>
        <pc:spChg chg="del">
          <ac:chgData name="Stalin Jacob Wilson Packia Dhas" userId="050d7d71-3621-4503-95e8-1c9a9d962492" providerId="ADAL" clId="{93DF969B-C49E-41BE-AC2E-9A5FC7F0D4BF}" dt="2025-10-16T14:48:27.169" v="398"/>
          <ac:spMkLst>
            <pc:docMk/>
            <pc:sldMk cId="1635377456" sldId="256"/>
            <ac:spMk id="746" creationId="{085430E5-C352-44E7-926B-6ADD6CD021E5}"/>
          </ac:spMkLst>
        </pc:spChg>
        <pc:spChg chg="del">
          <ac:chgData name="Stalin Jacob Wilson Packia Dhas" userId="050d7d71-3621-4503-95e8-1c9a9d962492" providerId="ADAL" clId="{93DF969B-C49E-41BE-AC2E-9A5FC7F0D4BF}" dt="2025-10-16T14:48:27.170" v="399"/>
          <ac:spMkLst>
            <pc:docMk/>
            <pc:sldMk cId="1635377456" sldId="256"/>
            <ac:spMk id="747" creationId="{B83A7447-B566-444D-AD4E-7FD15B4DBF9F}"/>
          </ac:spMkLst>
        </pc:spChg>
        <pc:spChg chg="del">
          <ac:chgData name="Stalin Jacob Wilson Packia Dhas" userId="050d7d71-3621-4503-95e8-1c9a9d962492" providerId="ADAL" clId="{93DF969B-C49E-41BE-AC2E-9A5FC7F0D4BF}" dt="2025-10-16T14:48:27.171" v="400"/>
          <ac:spMkLst>
            <pc:docMk/>
            <pc:sldMk cId="1635377456" sldId="256"/>
            <ac:spMk id="748" creationId="{D186B7F4-7BE0-406C-BE77-EE380E860632}"/>
          </ac:spMkLst>
        </pc:spChg>
        <pc:spChg chg="del">
          <ac:chgData name="Stalin Jacob Wilson Packia Dhas" userId="050d7d71-3621-4503-95e8-1c9a9d962492" providerId="ADAL" clId="{93DF969B-C49E-41BE-AC2E-9A5FC7F0D4BF}" dt="2025-10-16T14:48:27.171" v="401"/>
          <ac:spMkLst>
            <pc:docMk/>
            <pc:sldMk cId="1635377456" sldId="256"/>
            <ac:spMk id="749" creationId="{59BE2F56-A1F8-44FF-B924-DC18FA64DF4C}"/>
          </ac:spMkLst>
        </pc:spChg>
        <pc:spChg chg="del">
          <ac:chgData name="Stalin Jacob Wilson Packia Dhas" userId="050d7d71-3621-4503-95e8-1c9a9d962492" providerId="ADAL" clId="{93DF969B-C49E-41BE-AC2E-9A5FC7F0D4BF}" dt="2025-10-16T14:48:27.171" v="402"/>
          <ac:spMkLst>
            <pc:docMk/>
            <pc:sldMk cId="1635377456" sldId="256"/>
            <ac:spMk id="750" creationId="{A777543D-AE8A-48CA-96AD-B7D1E93F16FE}"/>
          </ac:spMkLst>
        </pc:spChg>
        <pc:spChg chg="del">
          <ac:chgData name="Stalin Jacob Wilson Packia Dhas" userId="050d7d71-3621-4503-95e8-1c9a9d962492" providerId="ADAL" clId="{93DF969B-C49E-41BE-AC2E-9A5FC7F0D4BF}" dt="2025-10-16T14:48:27.171" v="403"/>
          <ac:spMkLst>
            <pc:docMk/>
            <pc:sldMk cId="1635377456" sldId="256"/>
            <ac:spMk id="751" creationId="{5AFC98B6-49DA-4BFA-9A30-4B088ADB49C3}"/>
          </ac:spMkLst>
        </pc:spChg>
        <pc:spChg chg="del">
          <ac:chgData name="Stalin Jacob Wilson Packia Dhas" userId="050d7d71-3621-4503-95e8-1c9a9d962492" providerId="ADAL" clId="{93DF969B-C49E-41BE-AC2E-9A5FC7F0D4BF}" dt="2025-10-16T14:48:27.171" v="404"/>
          <ac:spMkLst>
            <pc:docMk/>
            <pc:sldMk cId="1635377456" sldId="256"/>
            <ac:spMk id="752" creationId="{17EE86DC-0862-40D0-8778-7B3B439ED0D8}"/>
          </ac:spMkLst>
        </pc:spChg>
        <pc:spChg chg="del">
          <ac:chgData name="Stalin Jacob Wilson Packia Dhas" userId="050d7d71-3621-4503-95e8-1c9a9d962492" providerId="ADAL" clId="{93DF969B-C49E-41BE-AC2E-9A5FC7F0D4BF}" dt="2025-10-16T14:48:27.180" v="405"/>
          <ac:spMkLst>
            <pc:docMk/>
            <pc:sldMk cId="1635377456" sldId="256"/>
            <ac:spMk id="753" creationId="{476EA5D4-E515-4551-8557-20B660BE13BA}"/>
          </ac:spMkLst>
        </pc:spChg>
        <pc:spChg chg="del">
          <ac:chgData name="Stalin Jacob Wilson Packia Dhas" userId="050d7d71-3621-4503-95e8-1c9a9d962492" providerId="ADAL" clId="{93DF969B-C49E-41BE-AC2E-9A5FC7F0D4BF}" dt="2025-10-16T14:48:27.180" v="406"/>
          <ac:spMkLst>
            <pc:docMk/>
            <pc:sldMk cId="1635377456" sldId="256"/>
            <ac:spMk id="754" creationId="{908B5EE1-3E23-4466-A196-756BE8481D44}"/>
          </ac:spMkLst>
        </pc:spChg>
        <pc:spChg chg="del">
          <ac:chgData name="Stalin Jacob Wilson Packia Dhas" userId="050d7d71-3621-4503-95e8-1c9a9d962492" providerId="ADAL" clId="{93DF969B-C49E-41BE-AC2E-9A5FC7F0D4BF}" dt="2025-10-16T14:48:27.180" v="407"/>
          <ac:spMkLst>
            <pc:docMk/>
            <pc:sldMk cId="1635377456" sldId="256"/>
            <ac:spMk id="755" creationId="{8857E001-BDEA-4114-A6F7-64CEADB96C1D}"/>
          </ac:spMkLst>
        </pc:spChg>
        <pc:spChg chg="del">
          <ac:chgData name="Stalin Jacob Wilson Packia Dhas" userId="050d7d71-3621-4503-95e8-1c9a9d962492" providerId="ADAL" clId="{93DF969B-C49E-41BE-AC2E-9A5FC7F0D4BF}" dt="2025-10-16T14:48:27.180" v="408"/>
          <ac:spMkLst>
            <pc:docMk/>
            <pc:sldMk cId="1635377456" sldId="256"/>
            <ac:spMk id="756" creationId="{2C3BDFDA-5E0B-4BDE-9FFC-A90403514401}"/>
          </ac:spMkLst>
        </pc:spChg>
        <pc:spChg chg="del">
          <ac:chgData name="Stalin Jacob Wilson Packia Dhas" userId="050d7d71-3621-4503-95e8-1c9a9d962492" providerId="ADAL" clId="{93DF969B-C49E-41BE-AC2E-9A5FC7F0D4BF}" dt="2025-10-16T14:48:27.180" v="409"/>
          <ac:spMkLst>
            <pc:docMk/>
            <pc:sldMk cId="1635377456" sldId="256"/>
            <ac:spMk id="757" creationId="{A7922A84-6067-4507-8631-E9FC23D61E60}"/>
          </ac:spMkLst>
        </pc:spChg>
        <pc:spChg chg="del">
          <ac:chgData name="Stalin Jacob Wilson Packia Dhas" userId="050d7d71-3621-4503-95e8-1c9a9d962492" providerId="ADAL" clId="{93DF969B-C49E-41BE-AC2E-9A5FC7F0D4BF}" dt="2025-10-16T14:48:27.180" v="410"/>
          <ac:spMkLst>
            <pc:docMk/>
            <pc:sldMk cId="1635377456" sldId="256"/>
            <ac:spMk id="758" creationId="{B88A1CD1-03FC-4553-9D79-2B85F40B7F77}"/>
          </ac:spMkLst>
        </pc:spChg>
        <pc:spChg chg="del">
          <ac:chgData name="Stalin Jacob Wilson Packia Dhas" userId="050d7d71-3621-4503-95e8-1c9a9d962492" providerId="ADAL" clId="{93DF969B-C49E-41BE-AC2E-9A5FC7F0D4BF}" dt="2025-10-16T14:48:27.180" v="411"/>
          <ac:spMkLst>
            <pc:docMk/>
            <pc:sldMk cId="1635377456" sldId="256"/>
            <ac:spMk id="759" creationId="{4D59035F-5CA0-402C-A2C0-5E28DC262135}"/>
          </ac:spMkLst>
        </pc:spChg>
        <pc:spChg chg="del">
          <ac:chgData name="Stalin Jacob Wilson Packia Dhas" userId="050d7d71-3621-4503-95e8-1c9a9d962492" providerId="ADAL" clId="{93DF969B-C49E-41BE-AC2E-9A5FC7F0D4BF}" dt="2025-10-16T14:48:27.180" v="412"/>
          <ac:spMkLst>
            <pc:docMk/>
            <pc:sldMk cId="1635377456" sldId="256"/>
            <ac:spMk id="760" creationId="{9365F1A7-9556-455A-ACF4-AE44B8BFFC8F}"/>
          </ac:spMkLst>
        </pc:spChg>
        <pc:spChg chg="del">
          <ac:chgData name="Stalin Jacob Wilson Packia Dhas" userId="050d7d71-3621-4503-95e8-1c9a9d962492" providerId="ADAL" clId="{93DF969B-C49E-41BE-AC2E-9A5FC7F0D4BF}" dt="2025-10-16T14:48:27.188" v="413"/>
          <ac:spMkLst>
            <pc:docMk/>
            <pc:sldMk cId="1635377456" sldId="256"/>
            <ac:spMk id="761" creationId="{F3AD5442-A7B9-4CCE-ABEE-5F7FB28230F5}"/>
          </ac:spMkLst>
        </pc:spChg>
        <pc:spChg chg="del">
          <ac:chgData name="Stalin Jacob Wilson Packia Dhas" userId="050d7d71-3621-4503-95e8-1c9a9d962492" providerId="ADAL" clId="{93DF969B-C49E-41BE-AC2E-9A5FC7F0D4BF}" dt="2025-10-16T14:48:27.188" v="414"/>
          <ac:spMkLst>
            <pc:docMk/>
            <pc:sldMk cId="1635377456" sldId="256"/>
            <ac:spMk id="762" creationId="{C14617F8-F3BE-412A-A47C-FB5815C678C4}"/>
          </ac:spMkLst>
        </pc:spChg>
        <pc:spChg chg="del">
          <ac:chgData name="Stalin Jacob Wilson Packia Dhas" userId="050d7d71-3621-4503-95e8-1c9a9d962492" providerId="ADAL" clId="{93DF969B-C49E-41BE-AC2E-9A5FC7F0D4BF}" dt="2025-10-16T14:48:27.188" v="415"/>
          <ac:spMkLst>
            <pc:docMk/>
            <pc:sldMk cId="1635377456" sldId="256"/>
            <ac:spMk id="763" creationId="{E0DB98DE-B25D-4086-9AD4-E3F13ADC27EA}"/>
          </ac:spMkLst>
        </pc:spChg>
        <pc:spChg chg="del">
          <ac:chgData name="Stalin Jacob Wilson Packia Dhas" userId="050d7d71-3621-4503-95e8-1c9a9d962492" providerId="ADAL" clId="{93DF969B-C49E-41BE-AC2E-9A5FC7F0D4BF}" dt="2025-10-16T14:48:27.188" v="416"/>
          <ac:spMkLst>
            <pc:docMk/>
            <pc:sldMk cId="1635377456" sldId="256"/>
            <ac:spMk id="764" creationId="{93386151-D224-4750-91D3-9335AB4BCDA1}"/>
          </ac:spMkLst>
        </pc:spChg>
        <pc:spChg chg="del">
          <ac:chgData name="Stalin Jacob Wilson Packia Dhas" userId="050d7d71-3621-4503-95e8-1c9a9d962492" providerId="ADAL" clId="{93DF969B-C49E-41BE-AC2E-9A5FC7F0D4BF}" dt="2025-10-16T14:48:27.188" v="417"/>
          <ac:spMkLst>
            <pc:docMk/>
            <pc:sldMk cId="1635377456" sldId="256"/>
            <ac:spMk id="765" creationId="{FF4FC466-1954-4FCA-BD37-FA745A85023A}"/>
          </ac:spMkLst>
        </pc:spChg>
        <pc:spChg chg="del">
          <ac:chgData name="Stalin Jacob Wilson Packia Dhas" userId="050d7d71-3621-4503-95e8-1c9a9d962492" providerId="ADAL" clId="{93DF969B-C49E-41BE-AC2E-9A5FC7F0D4BF}" dt="2025-10-16T14:48:27.188" v="418"/>
          <ac:spMkLst>
            <pc:docMk/>
            <pc:sldMk cId="1635377456" sldId="256"/>
            <ac:spMk id="766" creationId="{D1C91278-F32E-432D-B04F-9D6CE61D75A7}"/>
          </ac:spMkLst>
        </pc:spChg>
        <pc:spChg chg="del">
          <ac:chgData name="Stalin Jacob Wilson Packia Dhas" userId="050d7d71-3621-4503-95e8-1c9a9d962492" providerId="ADAL" clId="{93DF969B-C49E-41BE-AC2E-9A5FC7F0D4BF}" dt="2025-10-16T14:48:27.188" v="419"/>
          <ac:spMkLst>
            <pc:docMk/>
            <pc:sldMk cId="1635377456" sldId="256"/>
            <ac:spMk id="767" creationId="{B95C236D-A0E7-459F-8A24-D22E2E25CF67}"/>
          </ac:spMkLst>
        </pc:spChg>
        <pc:spChg chg="del">
          <ac:chgData name="Stalin Jacob Wilson Packia Dhas" userId="050d7d71-3621-4503-95e8-1c9a9d962492" providerId="ADAL" clId="{93DF969B-C49E-41BE-AC2E-9A5FC7F0D4BF}" dt="2025-10-16T14:48:27.188" v="420"/>
          <ac:spMkLst>
            <pc:docMk/>
            <pc:sldMk cId="1635377456" sldId="256"/>
            <ac:spMk id="768" creationId="{5BA5458D-0E38-4DA2-B2C1-2E4BDFFB4280}"/>
          </ac:spMkLst>
        </pc:spChg>
        <pc:spChg chg="del">
          <ac:chgData name="Stalin Jacob Wilson Packia Dhas" userId="050d7d71-3621-4503-95e8-1c9a9d962492" providerId="ADAL" clId="{93DF969B-C49E-41BE-AC2E-9A5FC7F0D4BF}" dt="2025-10-16T14:48:27.188" v="421"/>
          <ac:spMkLst>
            <pc:docMk/>
            <pc:sldMk cId="1635377456" sldId="256"/>
            <ac:spMk id="769" creationId="{ED5071C1-3B38-4B37-A006-275494483A4C}"/>
          </ac:spMkLst>
        </pc:spChg>
        <pc:spChg chg="del">
          <ac:chgData name="Stalin Jacob Wilson Packia Dhas" userId="050d7d71-3621-4503-95e8-1c9a9d962492" providerId="ADAL" clId="{93DF969B-C49E-41BE-AC2E-9A5FC7F0D4BF}" dt="2025-10-16T14:48:27.196" v="422"/>
          <ac:spMkLst>
            <pc:docMk/>
            <pc:sldMk cId="1635377456" sldId="256"/>
            <ac:spMk id="770" creationId="{087F0892-302D-4F3B-ADAA-393231CE91A1}"/>
          </ac:spMkLst>
        </pc:spChg>
        <pc:spChg chg="del">
          <ac:chgData name="Stalin Jacob Wilson Packia Dhas" userId="050d7d71-3621-4503-95e8-1c9a9d962492" providerId="ADAL" clId="{93DF969B-C49E-41BE-AC2E-9A5FC7F0D4BF}" dt="2025-10-16T14:48:27.197" v="423"/>
          <ac:spMkLst>
            <pc:docMk/>
            <pc:sldMk cId="1635377456" sldId="256"/>
            <ac:spMk id="771" creationId="{C4183695-2886-4322-8629-2128E9E6B086}"/>
          </ac:spMkLst>
        </pc:spChg>
        <pc:spChg chg="del">
          <ac:chgData name="Stalin Jacob Wilson Packia Dhas" userId="050d7d71-3621-4503-95e8-1c9a9d962492" providerId="ADAL" clId="{93DF969B-C49E-41BE-AC2E-9A5FC7F0D4BF}" dt="2025-10-16T14:48:27.197" v="424"/>
          <ac:spMkLst>
            <pc:docMk/>
            <pc:sldMk cId="1635377456" sldId="256"/>
            <ac:spMk id="772" creationId="{C699FC4C-A6C4-4C81-95A2-B14100DEA194}"/>
          </ac:spMkLst>
        </pc:spChg>
        <pc:spChg chg="del">
          <ac:chgData name="Stalin Jacob Wilson Packia Dhas" userId="050d7d71-3621-4503-95e8-1c9a9d962492" providerId="ADAL" clId="{93DF969B-C49E-41BE-AC2E-9A5FC7F0D4BF}" dt="2025-10-16T14:48:27.197" v="425"/>
          <ac:spMkLst>
            <pc:docMk/>
            <pc:sldMk cId="1635377456" sldId="256"/>
            <ac:spMk id="773" creationId="{11AE9E8F-E4F7-4419-B99C-CF45FE271DDE}"/>
          </ac:spMkLst>
        </pc:spChg>
        <pc:spChg chg="del">
          <ac:chgData name="Stalin Jacob Wilson Packia Dhas" userId="050d7d71-3621-4503-95e8-1c9a9d962492" providerId="ADAL" clId="{93DF969B-C49E-41BE-AC2E-9A5FC7F0D4BF}" dt="2025-10-16T14:48:27.197" v="426"/>
          <ac:spMkLst>
            <pc:docMk/>
            <pc:sldMk cId="1635377456" sldId="256"/>
            <ac:spMk id="774" creationId="{63AF1EEC-3210-4196-8AD4-AEF5B78CE7BC}"/>
          </ac:spMkLst>
        </pc:spChg>
        <pc:spChg chg="del">
          <ac:chgData name="Stalin Jacob Wilson Packia Dhas" userId="050d7d71-3621-4503-95e8-1c9a9d962492" providerId="ADAL" clId="{93DF969B-C49E-41BE-AC2E-9A5FC7F0D4BF}" dt="2025-10-16T14:48:27.197" v="427"/>
          <ac:spMkLst>
            <pc:docMk/>
            <pc:sldMk cId="1635377456" sldId="256"/>
            <ac:spMk id="775" creationId="{62F571BF-03FD-453F-BAC8-D6860D0F4D68}"/>
          </ac:spMkLst>
        </pc:spChg>
        <pc:spChg chg="del">
          <ac:chgData name="Stalin Jacob Wilson Packia Dhas" userId="050d7d71-3621-4503-95e8-1c9a9d962492" providerId="ADAL" clId="{93DF969B-C49E-41BE-AC2E-9A5FC7F0D4BF}" dt="2025-10-16T14:48:27.197" v="428"/>
          <ac:spMkLst>
            <pc:docMk/>
            <pc:sldMk cId="1635377456" sldId="256"/>
            <ac:spMk id="776" creationId="{84E8F9B5-5800-43F0-847A-3994E5D0CD8A}"/>
          </ac:spMkLst>
        </pc:spChg>
        <pc:spChg chg="del">
          <ac:chgData name="Stalin Jacob Wilson Packia Dhas" userId="050d7d71-3621-4503-95e8-1c9a9d962492" providerId="ADAL" clId="{93DF969B-C49E-41BE-AC2E-9A5FC7F0D4BF}" dt="2025-10-16T14:48:27.197" v="429"/>
          <ac:spMkLst>
            <pc:docMk/>
            <pc:sldMk cId="1635377456" sldId="256"/>
            <ac:spMk id="777" creationId="{D32B04EB-D53E-446A-8179-498ABB3EFA9C}"/>
          </ac:spMkLst>
        </pc:spChg>
        <pc:spChg chg="del">
          <ac:chgData name="Stalin Jacob Wilson Packia Dhas" userId="050d7d71-3621-4503-95e8-1c9a9d962492" providerId="ADAL" clId="{93DF969B-C49E-41BE-AC2E-9A5FC7F0D4BF}" dt="2025-10-16T14:48:27.197" v="430"/>
          <ac:spMkLst>
            <pc:docMk/>
            <pc:sldMk cId="1635377456" sldId="256"/>
            <ac:spMk id="778" creationId="{F2C5B83B-A2C8-4518-8C32-975F64781EB6}"/>
          </ac:spMkLst>
        </pc:spChg>
        <pc:spChg chg="del">
          <ac:chgData name="Stalin Jacob Wilson Packia Dhas" userId="050d7d71-3621-4503-95e8-1c9a9d962492" providerId="ADAL" clId="{93DF969B-C49E-41BE-AC2E-9A5FC7F0D4BF}" dt="2025-10-16T14:48:27.197" v="431"/>
          <ac:spMkLst>
            <pc:docMk/>
            <pc:sldMk cId="1635377456" sldId="256"/>
            <ac:spMk id="779" creationId="{50BA75AC-F0E1-4DD3-8E98-29512344FAE4}"/>
          </ac:spMkLst>
        </pc:spChg>
        <pc:spChg chg="del">
          <ac:chgData name="Stalin Jacob Wilson Packia Dhas" userId="050d7d71-3621-4503-95e8-1c9a9d962492" providerId="ADAL" clId="{93DF969B-C49E-41BE-AC2E-9A5FC7F0D4BF}" dt="2025-10-16T14:48:27.197" v="432"/>
          <ac:spMkLst>
            <pc:docMk/>
            <pc:sldMk cId="1635377456" sldId="256"/>
            <ac:spMk id="780" creationId="{468DD84B-1430-4414-BB5B-F3BD82B5EB14}"/>
          </ac:spMkLst>
        </pc:spChg>
        <pc:spChg chg="del">
          <ac:chgData name="Stalin Jacob Wilson Packia Dhas" userId="050d7d71-3621-4503-95e8-1c9a9d962492" providerId="ADAL" clId="{93DF969B-C49E-41BE-AC2E-9A5FC7F0D4BF}" dt="2025-10-16T14:48:27.197" v="433"/>
          <ac:spMkLst>
            <pc:docMk/>
            <pc:sldMk cId="1635377456" sldId="256"/>
            <ac:spMk id="781" creationId="{3BF0BBC1-3A0F-4FE6-AFC8-D1BBD403C405}"/>
          </ac:spMkLst>
        </pc:spChg>
        <pc:spChg chg="del">
          <ac:chgData name="Stalin Jacob Wilson Packia Dhas" userId="050d7d71-3621-4503-95e8-1c9a9d962492" providerId="ADAL" clId="{93DF969B-C49E-41BE-AC2E-9A5FC7F0D4BF}" dt="2025-10-16T14:48:27.197" v="434"/>
          <ac:spMkLst>
            <pc:docMk/>
            <pc:sldMk cId="1635377456" sldId="256"/>
            <ac:spMk id="782" creationId="{6791E270-42E3-4F2F-8E67-96EE69B22009}"/>
          </ac:spMkLst>
        </pc:spChg>
        <pc:spChg chg="del">
          <ac:chgData name="Stalin Jacob Wilson Packia Dhas" userId="050d7d71-3621-4503-95e8-1c9a9d962492" providerId="ADAL" clId="{93DF969B-C49E-41BE-AC2E-9A5FC7F0D4BF}" dt="2025-10-16T14:48:27.197" v="435"/>
          <ac:spMkLst>
            <pc:docMk/>
            <pc:sldMk cId="1635377456" sldId="256"/>
            <ac:spMk id="783" creationId="{2DFF0DF1-CE40-4C97-8BB8-F58625D2257B}"/>
          </ac:spMkLst>
        </pc:spChg>
        <pc:spChg chg="del">
          <ac:chgData name="Stalin Jacob Wilson Packia Dhas" userId="050d7d71-3621-4503-95e8-1c9a9d962492" providerId="ADAL" clId="{93DF969B-C49E-41BE-AC2E-9A5FC7F0D4BF}" dt="2025-10-16T14:48:27.197" v="436"/>
          <ac:spMkLst>
            <pc:docMk/>
            <pc:sldMk cId="1635377456" sldId="256"/>
            <ac:spMk id="784" creationId="{273ECDC6-3CB6-4171-AA8A-8AB33D86274A}"/>
          </ac:spMkLst>
        </pc:spChg>
        <pc:spChg chg="del">
          <ac:chgData name="Stalin Jacob Wilson Packia Dhas" userId="050d7d71-3621-4503-95e8-1c9a9d962492" providerId="ADAL" clId="{93DF969B-C49E-41BE-AC2E-9A5FC7F0D4BF}" dt="2025-10-16T14:48:27.205" v="437"/>
          <ac:spMkLst>
            <pc:docMk/>
            <pc:sldMk cId="1635377456" sldId="256"/>
            <ac:spMk id="785" creationId="{5979BFA4-3800-4B82-A8E0-76896DEDAC1D}"/>
          </ac:spMkLst>
        </pc:spChg>
        <pc:spChg chg="del">
          <ac:chgData name="Stalin Jacob Wilson Packia Dhas" userId="050d7d71-3621-4503-95e8-1c9a9d962492" providerId="ADAL" clId="{93DF969B-C49E-41BE-AC2E-9A5FC7F0D4BF}" dt="2025-10-16T14:48:27.206" v="438"/>
          <ac:spMkLst>
            <pc:docMk/>
            <pc:sldMk cId="1635377456" sldId="256"/>
            <ac:spMk id="786" creationId="{3CF4907C-328D-41E3-8A38-95D6925DD980}"/>
          </ac:spMkLst>
        </pc:spChg>
        <pc:spChg chg="del">
          <ac:chgData name="Stalin Jacob Wilson Packia Dhas" userId="050d7d71-3621-4503-95e8-1c9a9d962492" providerId="ADAL" clId="{93DF969B-C49E-41BE-AC2E-9A5FC7F0D4BF}" dt="2025-10-16T14:48:27.206" v="439"/>
          <ac:spMkLst>
            <pc:docMk/>
            <pc:sldMk cId="1635377456" sldId="256"/>
            <ac:spMk id="787" creationId="{30C85672-BDB5-4D6C-BB36-CD507A251A40}"/>
          </ac:spMkLst>
        </pc:spChg>
        <pc:spChg chg="del">
          <ac:chgData name="Stalin Jacob Wilson Packia Dhas" userId="050d7d71-3621-4503-95e8-1c9a9d962492" providerId="ADAL" clId="{93DF969B-C49E-41BE-AC2E-9A5FC7F0D4BF}" dt="2025-10-16T14:48:27.206" v="440"/>
          <ac:spMkLst>
            <pc:docMk/>
            <pc:sldMk cId="1635377456" sldId="256"/>
            <ac:spMk id="788" creationId="{6C01DBF2-5A90-466E-8FA2-87CD7DA23FED}"/>
          </ac:spMkLst>
        </pc:spChg>
        <pc:spChg chg="del">
          <ac:chgData name="Stalin Jacob Wilson Packia Dhas" userId="050d7d71-3621-4503-95e8-1c9a9d962492" providerId="ADAL" clId="{93DF969B-C49E-41BE-AC2E-9A5FC7F0D4BF}" dt="2025-10-16T14:48:27.206" v="441"/>
          <ac:spMkLst>
            <pc:docMk/>
            <pc:sldMk cId="1635377456" sldId="256"/>
            <ac:spMk id="789" creationId="{8830A2EA-46B6-4A8A-A6DB-42F34E76950F}"/>
          </ac:spMkLst>
        </pc:spChg>
        <pc:spChg chg="del">
          <ac:chgData name="Stalin Jacob Wilson Packia Dhas" userId="050d7d71-3621-4503-95e8-1c9a9d962492" providerId="ADAL" clId="{93DF969B-C49E-41BE-AC2E-9A5FC7F0D4BF}" dt="2025-10-16T14:48:27.206" v="442"/>
          <ac:spMkLst>
            <pc:docMk/>
            <pc:sldMk cId="1635377456" sldId="256"/>
            <ac:spMk id="790" creationId="{57E5441C-FAA8-435C-B8D1-0F0D5C78A205}"/>
          </ac:spMkLst>
        </pc:spChg>
        <pc:spChg chg="del">
          <ac:chgData name="Stalin Jacob Wilson Packia Dhas" userId="050d7d71-3621-4503-95e8-1c9a9d962492" providerId="ADAL" clId="{93DF969B-C49E-41BE-AC2E-9A5FC7F0D4BF}" dt="2025-10-16T14:48:27.206" v="443"/>
          <ac:spMkLst>
            <pc:docMk/>
            <pc:sldMk cId="1635377456" sldId="256"/>
            <ac:spMk id="791" creationId="{2C02DACA-5AF3-443C-BBDE-7D4E802F393F}"/>
          </ac:spMkLst>
        </pc:spChg>
        <pc:spChg chg="del">
          <ac:chgData name="Stalin Jacob Wilson Packia Dhas" userId="050d7d71-3621-4503-95e8-1c9a9d962492" providerId="ADAL" clId="{93DF969B-C49E-41BE-AC2E-9A5FC7F0D4BF}" dt="2025-10-16T14:48:27.206" v="444"/>
          <ac:spMkLst>
            <pc:docMk/>
            <pc:sldMk cId="1635377456" sldId="256"/>
            <ac:spMk id="792" creationId="{22CE522E-4BA3-40F3-A056-61FA7D2E95C0}"/>
          </ac:spMkLst>
        </pc:spChg>
        <pc:spChg chg="del">
          <ac:chgData name="Stalin Jacob Wilson Packia Dhas" userId="050d7d71-3621-4503-95e8-1c9a9d962492" providerId="ADAL" clId="{93DF969B-C49E-41BE-AC2E-9A5FC7F0D4BF}" dt="2025-10-16T14:48:27.206" v="445"/>
          <ac:spMkLst>
            <pc:docMk/>
            <pc:sldMk cId="1635377456" sldId="256"/>
            <ac:spMk id="793" creationId="{0537CD5D-26CE-4D1E-BE6D-18F1493A00EE}"/>
          </ac:spMkLst>
        </pc:spChg>
        <pc:spChg chg="del">
          <ac:chgData name="Stalin Jacob Wilson Packia Dhas" userId="050d7d71-3621-4503-95e8-1c9a9d962492" providerId="ADAL" clId="{93DF969B-C49E-41BE-AC2E-9A5FC7F0D4BF}" dt="2025-10-16T14:48:27.206" v="446"/>
          <ac:spMkLst>
            <pc:docMk/>
            <pc:sldMk cId="1635377456" sldId="256"/>
            <ac:spMk id="794" creationId="{8579B176-7A17-4ED8-8D77-EF7BEA846B4E}"/>
          </ac:spMkLst>
        </pc:spChg>
        <pc:spChg chg="del">
          <ac:chgData name="Stalin Jacob Wilson Packia Dhas" userId="050d7d71-3621-4503-95e8-1c9a9d962492" providerId="ADAL" clId="{93DF969B-C49E-41BE-AC2E-9A5FC7F0D4BF}" dt="2025-10-16T14:48:27.215" v="447"/>
          <ac:spMkLst>
            <pc:docMk/>
            <pc:sldMk cId="1635377456" sldId="256"/>
            <ac:spMk id="795" creationId="{95456DF7-EF7C-45BB-8899-F7F4D76F9A68}"/>
          </ac:spMkLst>
        </pc:spChg>
        <pc:spChg chg="del">
          <ac:chgData name="Stalin Jacob Wilson Packia Dhas" userId="050d7d71-3621-4503-95e8-1c9a9d962492" providerId="ADAL" clId="{93DF969B-C49E-41BE-AC2E-9A5FC7F0D4BF}" dt="2025-10-16T14:48:27.215" v="448"/>
          <ac:spMkLst>
            <pc:docMk/>
            <pc:sldMk cId="1635377456" sldId="256"/>
            <ac:spMk id="796" creationId="{5A4D80C1-E47D-4EBE-8156-381F9CD16F87}"/>
          </ac:spMkLst>
        </pc:spChg>
        <pc:spChg chg="del">
          <ac:chgData name="Stalin Jacob Wilson Packia Dhas" userId="050d7d71-3621-4503-95e8-1c9a9d962492" providerId="ADAL" clId="{93DF969B-C49E-41BE-AC2E-9A5FC7F0D4BF}" dt="2025-10-16T14:48:27.215" v="449"/>
          <ac:spMkLst>
            <pc:docMk/>
            <pc:sldMk cId="1635377456" sldId="256"/>
            <ac:spMk id="797" creationId="{EFEEA09F-A27A-4F5A-A9AB-B40B3E574121}"/>
          </ac:spMkLst>
        </pc:spChg>
        <pc:spChg chg="del">
          <ac:chgData name="Stalin Jacob Wilson Packia Dhas" userId="050d7d71-3621-4503-95e8-1c9a9d962492" providerId="ADAL" clId="{93DF969B-C49E-41BE-AC2E-9A5FC7F0D4BF}" dt="2025-10-16T14:48:27.217" v="450"/>
          <ac:spMkLst>
            <pc:docMk/>
            <pc:sldMk cId="1635377456" sldId="256"/>
            <ac:spMk id="798" creationId="{0449CC7F-779B-4AB3-8867-6D2343B1AA24}"/>
          </ac:spMkLst>
        </pc:spChg>
        <pc:spChg chg="del">
          <ac:chgData name="Stalin Jacob Wilson Packia Dhas" userId="050d7d71-3621-4503-95e8-1c9a9d962492" providerId="ADAL" clId="{93DF969B-C49E-41BE-AC2E-9A5FC7F0D4BF}" dt="2025-10-16T14:48:27.217" v="451"/>
          <ac:spMkLst>
            <pc:docMk/>
            <pc:sldMk cId="1635377456" sldId="256"/>
            <ac:spMk id="799" creationId="{BDC23762-9889-403F-8C4A-4B07BD0D0C11}"/>
          </ac:spMkLst>
        </pc:spChg>
        <pc:spChg chg="del">
          <ac:chgData name="Stalin Jacob Wilson Packia Dhas" userId="050d7d71-3621-4503-95e8-1c9a9d962492" providerId="ADAL" clId="{93DF969B-C49E-41BE-AC2E-9A5FC7F0D4BF}" dt="2025-10-16T14:48:27.217" v="452"/>
          <ac:spMkLst>
            <pc:docMk/>
            <pc:sldMk cId="1635377456" sldId="256"/>
            <ac:spMk id="800" creationId="{362A3340-7B76-4801-8120-429837D9EB43}"/>
          </ac:spMkLst>
        </pc:spChg>
        <pc:spChg chg="del">
          <ac:chgData name="Stalin Jacob Wilson Packia Dhas" userId="050d7d71-3621-4503-95e8-1c9a9d962492" providerId="ADAL" clId="{93DF969B-C49E-41BE-AC2E-9A5FC7F0D4BF}" dt="2025-10-16T14:48:27.217" v="453"/>
          <ac:spMkLst>
            <pc:docMk/>
            <pc:sldMk cId="1635377456" sldId="256"/>
            <ac:spMk id="801" creationId="{D51C80CF-45A1-4C48-9851-A038911E7232}"/>
          </ac:spMkLst>
        </pc:spChg>
        <pc:spChg chg="del">
          <ac:chgData name="Stalin Jacob Wilson Packia Dhas" userId="050d7d71-3621-4503-95e8-1c9a9d962492" providerId="ADAL" clId="{93DF969B-C49E-41BE-AC2E-9A5FC7F0D4BF}" dt="2025-10-16T14:48:27.217" v="454"/>
          <ac:spMkLst>
            <pc:docMk/>
            <pc:sldMk cId="1635377456" sldId="256"/>
            <ac:spMk id="802" creationId="{52885252-E3B6-4B5B-990D-6CB24793B2FB}"/>
          </ac:spMkLst>
        </pc:spChg>
        <pc:spChg chg="del">
          <ac:chgData name="Stalin Jacob Wilson Packia Dhas" userId="050d7d71-3621-4503-95e8-1c9a9d962492" providerId="ADAL" clId="{93DF969B-C49E-41BE-AC2E-9A5FC7F0D4BF}" dt="2025-10-16T14:48:27.217" v="455"/>
          <ac:spMkLst>
            <pc:docMk/>
            <pc:sldMk cId="1635377456" sldId="256"/>
            <ac:spMk id="803" creationId="{09C8E9DF-5574-4895-9692-03B7323748EB}"/>
          </ac:spMkLst>
        </pc:spChg>
        <pc:spChg chg="del">
          <ac:chgData name="Stalin Jacob Wilson Packia Dhas" userId="050d7d71-3621-4503-95e8-1c9a9d962492" providerId="ADAL" clId="{93DF969B-C49E-41BE-AC2E-9A5FC7F0D4BF}" dt="2025-10-16T14:48:27.217" v="456"/>
          <ac:spMkLst>
            <pc:docMk/>
            <pc:sldMk cId="1635377456" sldId="256"/>
            <ac:spMk id="804" creationId="{24155078-2DD2-418C-987C-B0A3D787C3EE}"/>
          </ac:spMkLst>
        </pc:spChg>
        <pc:spChg chg="del">
          <ac:chgData name="Stalin Jacob Wilson Packia Dhas" userId="050d7d71-3621-4503-95e8-1c9a9d962492" providerId="ADAL" clId="{93DF969B-C49E-41BE-AC2E-9A5FC7F0D4BF}" dt="2025-10-16T14:48:27.217" v="457"/>
          <ac:spMkLst>
            <pc:docMk/>
            <pc:sldMk cId="1635377456" sldId="256"/>
            <ac:spMk id="805" creationId="{D24F6178-D1E9-4BE3-A72F-1B7F737DF6FD}"/>
          </ac:spMkLst>
        </pc:spChg>
        <pc:spChg chg="del">
          <ac:chgData name="Stalin Jacob Wilson Packia Dhas" userId="050d7d71-3621-4503-95e8-1c9a9d962492" providerId="ADAL" clId="{93DF969B-C49E-41BE-AC2E-9A5FC7F0D4BF}" dt="2025-10-16T14:48:27.217" v="458"/>
          <ac:spMkLst>
            <pc:docMk/>
            <pc:sldMk cId="1635377456" sldId="256"/>
            <ac:spMk id="806" creationId="{CAA72D68-8A50-4013-8969-8DEC6024B88B}"/>
          </ac:spMkLst>
        </pc:spChg>
        <pc:spChg chg="del">
          <ac:chgData name="Stalin Jacob Wilson Packia Dhas" userId="050d7d71-3621-4503-95e8-1c9a9d962492" providerId="ADAL" clId="{93DF969B-C49E-41BE-AC2E-9A5FC7F0D4BF}" dt="2025-10-16T14:48:27.217" v="459"/>
          <ac:spMkLst>
            <pc:docMk/>
            <pc:sldMk cId="1635377456" sldId="256"/>
            <ac:spMk id="807" creationId="{3FC910FE-2D1D-48A1-B2F9-A1078D054285}"/>
          </ac:spMkLst>
        </pc:spChg>
        <pc:spChg chg="del">
          <ac:chgData name="Stalin Jacob Wilson Packia Dhas" userId="050d7d71-3621-4503-95e8-1c9a9d962492" providerId="ADAL" clId="{93DF969B-C49E-41BE-AC2E-9A5FC7F0D4BF}" dt="2025-10-16T14:48:27.217" v="460"/>
          <ac:spMkLst>
            <pc:docMk/>
            <pc:sldMk cId="1635377456" sldId="256"/>
            <ac:spMk id="808" creationId="{74EFE896-2F5C-4B1F-9358-AE740626DFE1}"/>
          </ac:spMkLst>
        </pc:spChg>
        <pc:spChg chg="del">
          <ac:chgData name="Stalin Jacob Wilson Packia Dhas" userId="050d7d71-3621-4503-95e8-1c9a9d962492" providerId="ADAL" clId="{93DF969B-C49E-41BE-AC2E-9A5FC7F0D4BF}" dt="2025-10-16T14:48:27.217" v="461"/>
          <ac:spMkLst>
            <pc:docMk/>
            <pc:sldMk cId="1635377456" sldId="256"/>
            <ac:spMk id="809" creationId="{2F8A0C2E-AAE9-4569-8387-108804A1C123}"/>
          </ac:spMkLst>
        </pc:spChg>
        <pc:spChg chg="del">
          <ac:chgData name="Stalin Jacob Wilson Packia Dhas" userId="050d7d71-3621-4503-95e8-1c9a9d962492" providerId="ADAL" clId="{93DF969B-C49E-41BE-AC2E-9A5FC7F0D4BF}" dt="2025-10-16T14:48:27.225" v="462"/>
          <ac:spMkLst>
            <pc:docMk/>
            <pc:sldMk cId="1635377456" sldId="256"/>
            <ac:spMk id="810" creationId="{4A5AC7D8-477A-4E51-8EAD-629A438B6790}"/>
          </ac:spMkLst>
        </pc:spChg>
        <pc:spChg chg="del">
          <ac:chgData name="Stalin Jacob Wilson Packia Dhas" userId="050d7d71-3621-4503-95e8-1c9a9d962492" providerId="ADAL" clId="{93DF969B-C49E-41BE-AC2E-9A5FC7F0D4BF}" dt="2025-10-16T14:48:27.226" v="463"/>
          <ac:spMkLst>
            <pc:docMk/>
            <pc:sldMk cId="1635377456" sldId="256"/>
            <ac:spMk id="811" creationId="{D1C93E9F-5F9D-4548-AD08-1AD6ABDC7796}"/>
          </ac:spMkLst>
        </pc:spChg>
        <pc:spChg chg="del">
          <ac:chgData name="Stalin Jacob Wilson Packia Dhas" userId="050d7d71-3621-4503-95e8-1c9a9d962492" providerId="ADAL" clId="{93DF969B-C49E-41BE-AC2E-9A5FC7F0D4BF}" dt="2025-10-16T14:48:27.227" v="464"/>
          <ac:spMkLst>
            <pc:docMk/>
            <pc:sldMk cId="1635377456" sldId="256"/>
            <ac:spMk id="812" creationId="{903509D7-38C0-4076-BD2E-CF0E8A2FA9F8}"/>
          </ac:spMkLst>
        </pc:spChg>
        <pc:spChg chg="del">
          <ac:chgData name="Stalin Jacob Wilson Packia Dhas" userId="050d7d71-3621-4503-95e8-1c9a9d962492" providerId="ADAL" clId="{93DF969B-C49E-41BE-AC2E-9A5FC7F0D4BF}" dt="2025-10-16T14:48:27.227" v="465"/>
          <ac:spMkLst>
            <pc:docMk/>
            <pc:sldMk cId="1635377456" sldId="256"/>
            <ac:spMk id="813" creationId="{6E2F9600-7656-4F06-82E0-223585E8D615}"/>
          </ac:spMkLst>
        </pc:spChg>
        <pc:spChg chg="del">
          <ac:chgData name="Stalin Jacob Wilson Packia Dhas" userId="050d7d71-3621-4503-95e8-1c9a9d962492" providerId="ADAL" clId="{93DF969B-C49E-41BE-AC2E-9A5FC7F0D4BF}" dt="2025-10-16T14:48:27.227" v="466"/>
          <ac:spMkLst>
            <pc:docMk/>
            <pc:sldMk cId="1635377456" sldId="256"/>
            <ac:spMk id="814" creationId="{4E55547A-1B35-4AD4-9A77-8727C882A324}"/>
          </ac:spMkLst>
        </pc:spChg>
        <pc:spChg chg="del">
          <ac:chgData name="Stalin Jacob Wilson Packia Dhas" userId="050d7d71-3621-4503-95e8-1c9a9d962492" providerId="ADAL" clId="{93DF969B-C49E-41BE-AC2E-9A5FC7F0D4BF}" dt="2025-10-16T14:48:27.227" v="467"/>
          <ac:spMkLst>
            <pc:docMk/>
            <pc:sldMk cId="1635377456" sldId="256"/>
            <ac:spMk id="815" creationId="{BA1BBD1D-21C7-471C-9E95-8D1255C81EE1}"/>
          </ac:spMkLst>
        </pc:spChg>
        <pc:spChg chg="del">
          <ac:chgData name="Stalin Jacob Wilson Packia Dhas" userId="050d7d71-3621-4503-95e8-1c9a9d962492" providerId="ADAL" clId="{93DF969B-C49E-41BE-AC2E-9A5FC7F0D4BF}" dt="2025-10-16T14:48:27.227" v="468"/>
          <ac:spMkLst>
            <pc:docMk/>
            <pc:sldMk cId="1635377456" sldId="256"/>
            <ac:spMk id="816" creationId="{B1FF86D3-3391-4E9C-A885-136283341BE2}"/>
          </ac:spMkLst>
        </pc:spChg>
        <pc:spChg chg="del">
          <ac:chgData name="Stalin Jacob Wilson Packia Dhas" userId="050d7d71-3621-4503-95e8-1c9a9d962492" providerId="ADAL" clId="{93DF969B-C49E-41BE-AC2E-9A5FC7F0D4BF}" dt="2025-10-16T14:48:27.227" v="469"/>
          <ac:spMkLst>
            <pc:docMk/>
            <pc:sldMk cId="1635377456" sldId="256"/>
            <ac:spMk id="817" creationId="{F9B0E976-9FE0-4C25-A270-76F06BCAD5D7}"/>
          </ac:spMkLst>
        </pc:spChg>
        <pc:spChg chg="del">
          <ac:chgData name="Stalin Jacob Wilson Packia Dhas" userId="050d7d71-3621-4503-95e8-1c9a9d962492" providerId="ADAL" clId="{93DF969B-C49E-41BE-AC2E-9A5FC7F0D4BF}" dt="2025-10-16T14:48:27.227" v="470"/>
          <ac:spMkLst>
            <pc:docMk/>
            <pc:sldMk cId="1635377456" sldId="256"/>
            <ac:spMk id="818" creationId="{AD237849-FB53-4A4C-95B5-957B9A21BDCA}"/>
          </ac:spMkLst>
        </pc:spChg>
        <pc:spChg chg="del">
          <ac:chgData name="Stalin Jacob Wilson Packia Dhas" userId="050d7d71-3621-4503-95e8-1c9a9d962492" providerId="ADAL" clId="{93DF969B-C49E-41BE-AC2E-9A5FC7F0D4BF}" dt="2025-10-16T14:48:27.227" v="471"/>
          <ac:spMkLst>
            <pc:docMk/>
            <pc:sldMk cId="1635377456" sldId="256"/>
            <ac:spMk id="819" creationId="{80653B69-4097-466D-9BF1-60BD767E4E51}"/>
          </ac:spMkLst>
        </pc:spChg>
        <pc:spChg chg="del">
          <ac:chgData name="Stalin Jacob Wilson Packia Dhas" userId="050d7d71-3621-4503-95e8-1c9a9d962492" providerId="ADAL" clId="{93DF969B-C49E-41BE-AC2E-9A5FC7F0D4BF}" dt="2025-10-16T14:48:27.227" v="472"/>
          <ac:spMkLst>
            <pc:docMk/>
            <pc:sldMk cId="1635377456" sldId="256"/>
            <ac:spMk id="820" creationId="{AE63336D-21C2-43E4-8924-5898282789C3}"/>
          </ac:spMkLst>
        </pc:spChg>
        <pc:spChg chg="del">
          <ac:chgData name="Stalin Jacob Wilson Packia Dhas" userId="050d7d71-3621-4503-95e8-1c9a9d962492" providerId="ADAL" clId="{93DF969B-C49E-41BE-AC2E-9A5FC7F0D4BF}" dt="2025-10-16T14:48:27.227" v="473"/>
          <ac:spMkLst>
            <pc:docMk/>
            <pc:sldMk cId="1635377456" sldId="256"/>
            <ac:spMk id="821" creationId="{311A4B68-DC44-441E-880B-57E0D438918E}"/>
          </ac:spMkLst>
        </pc:spChg>
        <pc:spChg chg="del">
          <ac:chgData name="Stalin Jacob Wilson Packia Dhas" userId="050d7d71-3621-4503-95e8-1c9a9d962492" providerId="ADAL" clId="{93DF969B-C49E-41BE-AC2E-9A5FC7F0D4BF}" dt="2025-10-16T14:48:27.227" v="474"/>
          <ac:spMkLst>
            <pc:docMk/>
            <pc:sldMk cId="1635377456" sldId="256"/>
            <ac:spMk id="822" creationId="{C7E5CAA8-C908-412E-8440-FA9F9C00EAB9}"/>
          </ac:spMkLst>
        </pc:spChg>
        <pc:spChg chg="del">
          <ac:chgData name="Stalin Jacob Wilson Packia Dhas" userId="050d7d71-3621-4503-95e8-1c9a9d962492" providerId="ADAL" clId="{93DF969B-C49E-41BE-AC2E-9A5FC7F0D4BF}" dt="2025-10-16T14:48:27.227" v="475"/>
          <ac:spMkLst>
            <pc:docMk/>
            <pc:sldMk cId="1635377456" sldId="256"/>
            <ac:spMk id="823" creationId="{8FFBC15C-FBFA-4C85-872D-E628443E1980}"/>
          </ac:spMkLst>
        </pc:spChg>
        <pc:spChg chg="del">
          <ac:chgData name="Stalin Jacob Wilson Packia Dhas" userId="050d7d71-3621-4503-95e8-1c9a9d962492" providerId="ADAL" clId="{93DF969B-C49E-41BE-AC2E-9A5FC7F0D4BF}" dt="2025-10-16T14:48:27.227" v="476"/>
          <ac:spMkLst>
            <pc:docMk/>
            <pc:sldMk cId="1635377456" sldId="256"/>
            <ac:spMk id="824" creationId="{EF5473E2-ECDF-487E-A73A-F7CCA84BFC31}"/>
          </ac:spMkLst>
        </pc:spChg>
        <pc:spChg chg="del">
          <ac:chgData name="Stalin Jacob Wilson Packia Dhas" userId="050d7d71-3621-4503-95e8-1c9a9d962492" providerId="ADAL" clId="{93DF969B-C49E-41BE-AC2E-9A5FC7F0D4BF}" dt="2025-10-16T14:48:27.236" v="477"/>
          <ac:spMkLst>
            <pc:docMk/>
            <pc:sldMk cId="1635377456" sldId="256"/>
            <ac:spMk id="825" creationId="{6CF2F86B-AB89-4360-BDE5-4ADA9FEBB2D4}"/>
          </ac:spMkLst>
        </pc:spChg>
        <pc:spChg chg="del">
          <ac:chgData name="Stalin Jacob Wilson Packia Dhas" userId="050d7d71-3621-4503-95e8-1c9a9d962492" providerId="ADAL" clId="{93DF969B-C49E-41BE-AC2E-9A5FC7F0D4BF}" dt="2025-10-16T14:48:27.236" v="478"/>
          <ac:spMkLst>
            <pc:docMk/>
            <pc:sldMk cId="1635377456" sldId="256"/>
            <ac:spMk id="826" creationId="{4337E3C4-2245-4FC1-B3C2-14BFF1A77376}"/>
          </ac:spMkLst>
        </pc:spChg>
        <pc:spChg chg="del">
          <ac:chgData name="Stalin Jacob Wilson Packia Dhas" userId="050d7d71-3621-4503-95e8-1c9a9d962492" providerId="ADAL" clId="{93DF969B-C49E-41BE-AC2E-9A5FC7F0D4BF}" dt="2025-10-16T14:48:27.236" v="479"/>
          <ac:spMkLst>
            <pc:docMk/>
            <pc:sldMk cId="1635377456" sldId="256"/>
            <ac:spMk id="827" creationId="{0C32C8CA-96A6-40F4-A4BA-C405325433F6}"/>
          </ac:spMkLst>
        </pc:spChg>
        <pc:spChg chg="del">
          <ac:chgData name="Stalin Jacob Wilson Packia Dhas" userId="050d7d71-3621-4503-95e8-1c9a9d962492" providerId="ADAL" clId="{93DF969B-C49E-41BE-AC2E-9A5FC7F0D4BF}" dt="2025-10-16T14:48:27.236" v="480"/>
          <ac:spMkLst>
            <pc:docMk/>
            <pc:sldMk cId="1635377456" sldId="256"/>
            <ac:spMk id="828" creationId="{4C0A625F-7985-4C64-9E66-D7E96693D206}"/>
          </ac:spMkLst>
        </pc:spChg>
        <pc:spChg chg="del">
          <ac:chgData name="Stalin Jacob Wilson Packia Dhas" userId="050d7d71-3621-4503-95e8-1c9a9d962492" providerId="ADAL" clId="{93DF969B-C49E-41BE-AC2E-9A5FC7F0D4BF}" dt="2025-10-16T14:48:27.236" v="481"/>
          <ac:spMkLst>
            <pc:docMk/>
            <pc:sldMk cId="1635377456" sldId="256"/>
            <ac:spMk id="829" creationId="{D5EA6547-DBBB-412C-B99D-644B33AF415D}"/>
          </ac:spMkLst>
        </pc:spChg>
        <pc:spChg chg="del">
          <ac:chgData name="Stalin Jacob Wilson Packia Dhas" userId="050d7d71-3621-4503-95e8-1c9a9d962492" providerId="ADAL" clId="{93DF969B-C49E-41BE-AC2E-9A5FC7F0D4BF}" dt="2025-10-16T14:48:27.236" v="482"/>
          <ac:spMkLst>
            <pc:docMk/>
            <pc:sldMk cId="1635377456" sldId="256"/>
            <ac:spMk id="830" creationId="{3D4C1197-F83A-4759-80B9-C42816420249}"/>
          </ac:spMkLst>
        </pc:spChg>
        <pc:spChg chg="del">
          <ac:chgData name="Stalin Jacob Wilson Packia Dhas" userId="050d7d71-3621-4503-95e8-1c9a9d962492" providerId="ADAL" clId="{93DF969B-C49E-41BE-AC2E-9A5FC7F0D4BF}" dt="2025-10-16T14:48:27.236" v="483"/>
          <ac:spMkLst>
            <pc:docMk/>
            <pc:sldMk cId="1635377456" sldId="256"/>
            <ac:spMk id="831" creationId="{FD7E2E90-C8E1-4626-8804-2E485570867F}"/>
          </ac:spMkLst>
        </pc:spChg>
        <pc:spChg chg="del">
          <ac:chgData name="Stalin Jacob Wilson Packia Dhas" userId="050d7d71-3621-4503-95e8-1c9a9d962492" providerId="ADAL" clId="{93DF969B-C49E-41BE-AC2E-9A5FC7F0D4BF}" dt="2025-10-16T14:48:27.236" v="484"/>
          <ac:spMkLst>
            <pc:docMk/>
            <pc:sldMk cId="1635377456" sldId="256"/>
            <ac:spMk id="832" creationId="{6E66A2E4-7F6C-4E7C-93F5-6986FB74FD9F}"/>
          </ac:spMkLst>
        </pc:spChg>
        <pc:spChg chg="del">
          <ac:chgData name="Stalin Jacob Wilson Packia Dhas" userId="050d7d71-3621-4503-95e8-1c9a9d962492" providerId="ADAL" clId="{93DF969B-C49E-41BE-AC2E-9A5FC7F0D4BF}" dt="2025-10-16T14:48:27.236" v="485"/>
          <ac:spMkLst>
            <pc:docMk/>
            <pc:sldMk cId="1635377456" sldId="256"/>
            <ac:spMk id="833" creationId="{53265017-E424-4401-B1A7-CE4EB3ED0D4E}"/>
          </ac:spMkLst>
        </pc:spChg>
        <pc:spChg chg="del">
          <ac:chgData name="Stalin Jacob Wilson Packia Dhas" userId="050d7d71-3621-4503-95e8-1c9a9d962492" providerId="ADAL" clId="{93DF969B-C49E-41BE-AC2E-9A5FC7F0D4BF}" dt="2025-10-16T14:48:27.236" v="486"/>
          <ac:spMkLst>
            <pc:docMk/>
            <pc:sldMk cId="1635377456" sldId="256"/>
            <ac:spMk id="834" creationId="{02D88056-503D-475F-ABC2-CC4868BF06A1}"/>
          </ac:spMkLst>
        </pc:spChg>
        <pc:spChg chg="del">
          <ac:chgData name="Stalin Jacob Wilson Packia Dhas" userId="050d7d71-3621-4503-95e8-1c9a9d962492" providerId="ADAL" clId="{93DF969B-C49E-41BE-AC2E-9A5FC7F0D4BF}" dt="2025-10-16T14:48:27.244" v="487"/>
          <ac:spMkLst>
            <pc:docMk/>
            <pc:sldMk cId="1635377456" sldId="256"/>
            <ac:spMk id="835" creationId="{118975C3-E537-4AF3-8C43-0C15E967A79D}"/>
          </ac:spMkLst>
        </pc:spChg>
        <pc:spChg chg="del">
          <ac:chgData name="Stalin Jacob Wilson Packia Dhas" userId="050d7d71-3621-4503-95e8-1c9a9d962492" providerId="ADAL" clId="{93DF969B-C49E-41BE-AC2E-9A5FC7F0D4BF}" dt="2025-10-16T14:48:27.244" v="488"/>
          <ac:spMkLst>
            <pc:docMk/>
            <pc:sldMk cId="1635377456" sldId="256"/>
            <ac:spMk id="836" creationId="{466D792C-3E01-476D-BF5E-7D4F61DDF656}"/>
          </ac:spMkLst>
        </pc:spChg>
        <pc:spChg chg="del">
          <ac:chgData name="Stalin Jacob Wilson Packia Dhas" userId="050d7d71-3621-4503-95e8-1c9a9d962492" providerId="ADAL" clId="{93DF969B-C49E-41BE-AC2E-9A5FC7F0D4BF}" dt="2025-10-16T14:48:27.244" v="489"/>
          <ac:spMkLst>
            <pc:docMk/>
            <pc:sldMk cId="1635377456" sldId="256"/>
            <ac:spMk id="837" creationId="{C12D32D7-2E72-4C4B-8CBF-73D887BA0238}"/>
          </ac:spMkLst>
        </pc:spChg>
        <pc:spChg chg="del">
          <ac:chgData name="Stalin Jacob Wilson Packia Dhas" userId="050d7d71-3621-4503-95e8-1c9a9d962492" providerId="ADAL" clId="{93DF969B-C49E-41BE-AC2E-9A5FC7F0D4BF}" dt="2025-10-16T14:48:27.244" v="490"/>
          <ac:spMkLst>
            <pc:docMk/>
            <pc:sldMk cId="1635377456" sldId="256"/>
            <ac:spMk id="838" creationId="{32E530FC-BD00-40FB-9C19-4E67B8393C62}"/>
          </ac:spMkLst>
        </pc:spChg>
        <pc:spChg chg="del">
          <ac:chgData name="Stalin Jacob Wilson Packia Dhas" userId="050d7d71-3621-4503-95e8-1c9a9d962492" providerId="ADAL" clId="{93DF969B-C49E-41BE-AC2E-9A5FC7F0D4BF}" dt="2025-10-16T14:48:27.244" v="491"/>
          <ac:spMkLst>
            <pc:docMk/>
            <pc:sldMk cId="1635377456" sldId="256"/>
            <ac:spMk id="839" creationId="{5E099117-6652-44A8-B343-60A7E34CA821}"/>
          </ac:spMkLst>
        </pc:spChg>
        <pc:spChg chg="del">
          <ac:chgData name="Stalin Jacob Wilson Packia Dhas" userId="050d7d71-3621-4503-95e8-1c9a9d962492" providerId="ADAL" clId="{93DF969B-C49E-41BE-AC2E-9A5FC7F0D4BF}" dt="2025-10-16T14:48:27.244" v="492"/>
          <ac:spMkLst>
            <pc:docMk/>
            <pc:sldMk cId="1635377456" sldId="256"/>
            <ac:spMk id="840" creationId="{A3553218-10E1-4763-BEB4-B26872506E8C}"/>
          </ac:spMkLst>
        </pc:spChg>
        <pc:spChg chg="del">
          <ac:chgData name="Stalin Jacob Wilson Packia Dhas" userId="050d7d71-3621-4503-95e8-1c9a9d962492" providerId="ADAL" clId="{93DF969B-C49E-41BE-AC2E-9A5FC7F0D4BF}" dt="2025-10-16T14:48:27.244" v="493"/>
          <ac:spMkLst>
            <pc:docMk/>
            <pc:sldMk cId="1635377456" sldId="256"/>
            <ac:spMk id="841" creationId="{446EE003-B6AF-4E7B-A509-347A77C2E91F}"/>
          </ac:spMkLst>
        </pc:spChg>
        <pc:spChg chg="del">
          <ac:chgData name="Stalin Jacob Wilson Packia Dhas" userId="050d7d71-3621-4503-95e8-1c9a9d962492" providerId="ADAL" clId="{93DF969B-C49E-41BE-AC2E-9A5FC7F0D4BF}" dt="2025-10-16T14:48:27.244" v="494"/>
          <ac:spMkLst>
            <pc:docMk/>
            <pc:sldMk cId="1635377456" sldId="256"/>
            <ac:spMk id="842" creationId="{E97008B5-7695-469D-9CAE-2690524918A6}"/>
          </ac:spMkLst>
        </pc:spChg>
        <pc:spChg chg="del">
          <ac:chgData name="Stalin Jacob Wilson Packia Dhas" userId="050d7d71-3621-4503-95e8-1c9a9d962492" providerId="ADAL" clId="{93DF969B-C49E-41BE-AC2E-9A5FC7F0D4BF}" dt="2025-10-16T14:48:27.244" v="495"/>
          <ac:spMkLst>
            <pc:docMk/>
            <pc:sldMk cId="1635377456" sldId="256"/>
            <ac:spMk id="843" creationId="{A2D3038C-CEEC-48A4-9CE8-7890AD381E40}"/>
          </ac:spMkLst>
        </pc:spChg>
        <pc:spChg chg="del">
          <ac:chgData name="Stalin Jacob Wilson Packia Dhas" userId="050d7d71-3621-4503-95e8-1c9a9d962492" providerId="ADAL" clId="{93DF969B-C49E-41BE-AC2E-9A5FC7F0D4BF}" dt="2025-10-16T14:48:27.244" v="496"/>
          <ac:spMkLst>
            <pc:docMk/>
            <pc:sldMk cId="1635377456" sldId="256"/>
            <ac:spMk id="844" creationId="{551DC6C0-D4E6-42FE-B216-DD03DD7F0486}"/>
          </ac:spMkLst>
        </pc:spChg>
        <pc:spChg chg="del">
          <ac:chgData name="Stalin Jacob Wilson Packia Dhas" userId="050d7d71-3621-4503-95e8-1c9a9d962492" providerId="ADAL" clId="{93DF969B-C49E-41BE-AC2E-9A5FC7F0D4BF}" dt="2025-10-16T14:48:27.244" v="497"/>
          <ac:spMkLst>
            <pc:docMk/>
            <pc:sldMk cId="1635377456" sldId="256"/>
            <ac:spMk id="845" creationId="{ECA94446-6D87-4B5B-99F8-1943E5C34650}"/>
          </ac:spMkLst>
        </pc:spChg>
        <pc:spChg chg="del">
          <ac:chgData name="Stalin Jacob Wilson Packia Dhas" userId="050d7d71-3621-4503-95e8-1c9a9d962492" providerId="ADAL" clId="{93DF969B-C49E-41BE-AC2E-9A5FC7F0D4BF}" dt="2025-10-16T14:48:27.253" v="498"/>
          <ac:spMkLst>
            <pc:docMk/>
            <pc:sldMk cId="1635377456" sldId="256"/>
            <ac:spMk id="846" creationId="{6E521E75-085F-4A35-9B1A-D8772DEE8CCA}"/>
          </ac:spMkLst>
        </pc:spChg>
        <pc:spChg chg="del">
          <ac:chgData name="Stalin Jacob Wilson Packia Dhas" userId="050d7d71-3621-4503-95e8-1c9a9d962492" providerId="ADAL" clId="{93DF969B-C49E-41BE-AC2E-9A5FC7F0D4BF}" dt="2025-10-16T14:48:27.253" v="499"/>
          <ac:spMkLst>
            <pc:docMk/>
            <pc:sldMk cId="1635377456" sldId="256"/>
            <ac:spMk id="847" creationId="{C17FF116-6CD5-4B8A-A999-880726DB7D23}"/>
          </ac:spMkLst>
        </pc:spChg>
        <pc:spChg chg="del">
          <ac:chgData name="Stalin Jacob Wilson Packia Dhas" userId="050d7d71-3621-4503-95e8-1c9a9d962492" providerId="ADAL" clId="{93DF969B-C49E-41BE-AC2E-9A5FC7F0D4BF}" dt="2025-10-16T14:48:27.253" v="500"/>
          <ac:spMkLst>
            <pc:docMk/>
            <pc:sldMk cId="1635377456" sldId="256"/>
            <ac:spMk id="848" creationId="{22A03580-8C6A-423C-9173-E4833BBFE2C2}"/>
          </ac:spMkLst>
        </pc:spChg>
        <pc:spChg chg="del">
          <ac:chgData name="Stalin Jacob Wilson Packia Dhas" userId="050d7d71-3621-4503-95e8-1c9a9d962492" providerId="ADAL" clId="{93DF969B-C49E-41BE-AC2E-9A5FC7F0D4BF}" dt="2025-10-16T14:48:27.253" v="501"/>
          <ac:spMkLst>
            <pc:docMk/>
            <pc:sldMk cId="1635377456" sldId="256"/>
            <ac:spMk id="849" creationId="{60954A73-251A-407C-8585-BFDB25766488}"/>
          </ac:spMkLst>
        </pc:spChg>
        <pc:spChg chg="del">
          <ac:chgData name="Stalin Jacob Wilson Packia Dhas" userId="050d7d71-3621-4503-95e8-1c9a9d962492" providerId="ADAL" clId="{93DF969B-C49E-41BE-AC2E-9A5FC7F0D4BF}" dt="2025-10-16T14:48:27.253" v="502"/>
          <ac:spMkLst>
            <pc:docMk/>
            <pc:sldMk cId="1635377456" sldId="256"/>
            <ac:spMk id="850" creationId="{EAA38220-5312-43B6-A7D7-4BFE084BBB1F}"/>
          </ac:spMkLst>
        </pc:spChg>
        <pc:spChg chg="del">
          <ac:chgData name="Stalin Jacob Wilson Packia Dhas" userId="050d7d71-3621-4503-95e8-1c9a9d962492" providerId="ADAL" clId="{93DF969B-C49E-41BE-AC2E-9A5FC7F0D4BF}" dt="2025-10-16T14:48:27.253" v="503"/>
          <ac:spMkLst>
            <pc:docMk/>
            <pc:sldMk cId="1635377456" sldId="256"/>
            <ac:spMk id="851" creationId="{2674CB8F-D56A-4B75-AA3A-9F4EEB782FD1}"/>
          </ac:spMkLst>
        </pc:spChg>
        <pc:spChg chg="del">
          <ac:chgData name="Stalin Jacob Wilson Packia Dhas" userId="050d7d71-3621-4503-95e8-1c9a9d962492" providerId="ADAL" clId="{93DF969B-C49E-41BE-AC2E-9A5FC7F0D4BF}" dt="2025-10-16T14:48:27.253" v="504"/>
          <ac:spMkLst>
            <pc:docMk/>
            <pc:sldMk cId="1635377456" sldId="256"/>
            <ac:spMk id="852" creationId="{9095A340-5467-4246-A7B7-0160A227A50C}"/>
          </ac:spMkLst>
        </pc:spChg>
        <pc:spChg chg="del">
          <ac:chgData name="Stalin Jacob Wilson Packia Dhas" userId="050d7d71-3621-4503-95e8-1c9a9d962492" providerId="ADAL" clId="{93DF969B-C49E-41BE-AC2E-9A5FC7F0D4BF}" dt="2025-10-16T14:48:27.253" v="505"/>
          <ac:spMkLst>
            <pc:docMk/>
            <pc:sldMk cId="1635377456" sldId="256"/>
            <ac:spMk id="853" creationId="{C317BD3A-360E-4F14-BDDC-6CB413365A25}"/>
          </ac:spMkLst>
        </pc:spChg>
        <pc:spChg chg="del">
          <ac:chgData name="Stalin Jacob Wilson Packia Dhas" userId="050d7d71-3621-4503-95e8-1c9a9d962492" providerId="ADAL" clId="{93DF969B-C49E-41BE-AC2E-9A5FC7F0D4BF}" dt="2025-10-16T14:48:27.253" v="506"/>
          <ac:spMkLst>
            <pc:docMk/>
            <pc:sldMk cId="1635377456" sldId="256"/>
            <ac:spMk id="854" creationId="{9D426622-1BAA-479D-B42B-32649E3B3CAC}"/>
          </ac:spMkLst>
        </pc:spChg>
        <pc:spChg chg="del">
          <ac:chgData name="Stalin Jacob Wilson Packia Dhas" userId="050d7d71-3621-4503-95e8-1c9a9d962492" providerId="ADAL" clId="{93DF969B-C49E-41BE-AC2E-9A5FC7F0D4BF}" dt="2025-10-16T14:48:27.253" v="507"/>
          <ac:spMkLst>
            <pc:docMk/>
            <pc:sldMk cId="1635377456" sldId="256"/>
            <ac:spMk id="855" creationId="{77015626-81F2-4FC6-8645-56505B568E7B}"/>
          </ac:spMkLst>
        </pc:spChg>
        <pc:spChg chg="del">
          <ac:chgData name="Stalin Jacob Wilson Packia Dhas" userId="050d7d71-3621-4503-95e8-1c9a9d962492" providerId="ADAL" clId="{93DF969B-C49E-41BE-AC2E-9A5FC7F0D4BF}" dt="2025-10-16T14:48:27.261" v="508"/>
          <ac:spMkLst>
            <pc:docMk/>
            <pc:sldMk cId="1635377456" sldId="256"/>
            <ac:spMk id="856" creationId="{FCCB5A97-2D47-408E-96D8-58120B9CE811}"/>
          </ac:spMkLst>
        </pc:spChg>
        <pc:spChg chg="del">
          <ac:chgData name="Stalin Jacob Wilson Packia Dhas" userId="050d7d71-3621-4503-95e8-1c9a9d962492" providerId="ADAL" clId="{93DF969B-C49E-41BE-AC2E-9A5FC7F0D4BF}" dt="2025-10-16T14:48:27.262" v="509"/>
          <ac:spMkLst>
            <pc:docMk/>
            <pc:sldMk cId="1635377456" sldId="256"/>
            <ac:spMk id="857" creationId="{E5AD07AE-317B-4EB6-B0E7-8255D7C2AEF4}"/>
          </ac:spMkLst>
        </pc:spChg>
        <pc:spChg chg="del">
          <ac:chgData name="Stalin Jacob Wilson Packia Dhas" userId="050d7d71-3621-4503-95e8-1c9a9d962492" providerId="ADAL" clId="{93DF969B-C49E-41BE-AC2E-9A5FC7F0D4BF}" dt="2025-10-16T14:48:27.263" v="510"/>
          <ac:spMkLst>
            <pc:docMk/>
            <pc:sldMk cId="1635377456" sldId="256"/>
            <ac:spMk id="858" creationId="{440B6D89-D4D2-4E54-8B6C-3EF2AD53A287}"/>
          </ac:spMkLst>
        </pc:spChg>
        <pc:spChg chg="del">
          <ac:chgData name="Stalin Jacob Wilson Packia Dhas" userId="050d7d71-3621-4503-95e8-1c9a9d962492" providerId="ADAL" clId="{93DF969B-C49E-41BE-AC2E-9A5FC7F0D4BF}" dt="2025-10-16T14:48:27.264" v="511"/>
          <ac:spMkLst>
            <pc:docMk/>
            <pc:sldMk cId="1635377456" sldId="256"/>
            <ac:spMk id="859" creationId="{C47AD6C4-65DA-4108-9DE6-527B652CD5C1}"/>
          </ac:spMkLst>
        </pc:spChg>
        <pc:spChg chg="del">
          <ac:chgData name="Stalin Jacob Wilson Packia Dhas" userId="050d7d71-3621-4503-95e8-1c9a9d962492" providerId="ADAL" clId="{93DF969B-C49E-41BE-AC2E-9A5FC7F0D4BF}" dt="2025-10-16T14:48:27.264" v="512"/>
          <ac:spMkLst>
            <pc:docMk/>
            <pc:sldMk cId="1635377456" sldId="256"/>
            <ac:spMk id="860" creationId="{A3374F8A-F114-4CDB-B96F-19A3FEEDB6DC}"/>
          </ac:spMkLst>
        </pc:spChg>
        <pc:spChg chg="del">
          <ac:chgData name="Stalin Jacob Wilson Packia Dhas" userId="050d7d71-3621-4503-95e8-1c9a9d962492" providerId="ADAL" clId="{93DF969B-C49E-41BE-AC2E-9A5FC7F0D4BF}" dt="2025-10-16T14:48:27.265" v="513"/>
          <ac:spMkLst>
            <pc:docMk/>
            <pc:sldMk cId="1635377456" sldId="256"/>
            <ac:spMk id="861" creationId="{F47BF80D-11B4-45B2-9D52-0431755D2E15}"/>
          </ac:spMkLst>
        </pc:spChg>
        <pc:spChg chg="del">
          <ac:chgData name="Stalin Jacob Wilson Packia Dhas" userId="050d7d71-3621-4503-95e8-1c9a9d962492" providerId="ADAL" clId="{93DF969B-C49E-41BE-AC2E-9A5FC7F0D4BF}" dt="2025-10-16T14:48:27.266" v="514"/>
          <ac:spMkLst>
            <pc:docMk/>
            <pc:sldMk cId="1635377456" sldId="256"/>
            <ac:spMk id="862" creationId="{BF677A89-69B7-412A-BCF6-DA6A2BE585F1}"/>
          </ac:spMkLst>
        </pc:spChg>
        <pc:spChg chg="del">
          <ac:chgData name="Stalin Jacob Wilson Packia Dhas" userId="050d7d71-3621-4503-95e8-1c9a9d962492" providerId="ADAL" clId="{93DF969B-C49E-41BE-AC2E-9A5FC7F0D4BF}" dt="2025-10-16T14:48:27.266" v="515"/>
          <ac:spMkLst>
            <pc:docMk/>
            <pc:sldMk cId="1635377456" sldId="256"/>
            <ac:spMk id="863" creationId="{FB118D41-F539-44DD-B7D3-222D81D0783D}"/>
          </ac:spMkLst>
        </pc:spChg>
        <pc:spChg chg="del">
          <ac:chgData name="Stalin Jacob Wilson Packia Dhas" userId="050d7d71-3621-4503-95e8-1c9a9d962492" providerId="ADAL" clId="{93DF969B-C49E-41BE-AC2E-9A5FC7F0D4BF}" dt="2025-10-16T14:48:27.266" v="516"/>
          <ac:spMkLst>
            <pc:docMk/>
            <pc:sldMk cId="1635377456" sldId="256"/>
            <ac:spMk id="864" creationId="{57C17F49-03BA-42E8-AA78-2725F542C71C}"/>
          </ac:spMkLst>
        </pc:spChg>
        <pc:spChg chg="del">
          <ac:chgData name="Stalin Jacob Wilson Packia Dhas" userId="050d7d71-3621-4503-95e8-1c9a9d962492" providerId="ADAL" clId="{93DF969B-C49E-41BE-AC2E-9A5FC7F0D4BF}" dt="2025-10-16T14:48:27.267" v="517"/>
          <ac:spMkLst>
            <pc:docMk/>
            <pc:sldMk cId="1635377456" sldId="256"/>
            <ac:spMk id="865" creationId="{133FB463-5C5E-4893-8D6E-818BD2DCE2EF}"/>
          </ac:spMkLst>
        </pc:spChg>
        <pc:spChg chg="del">
          <ac:chgData name="Stalin Jacob Wilson Packia Dhas" userId="050d7d71-3621-4503-95e8-1c9a9d962492" providerId="ADAL" clId="{93DF969B-C49E-41BE-AC2E-9A5FC7F0D4BF}" dt="2025-10-16T14:48:27.267" v="518"/>
          <ac:spMkLst>
            <pc:docMk/>
            <pc:sldMk cId="1635377456" sldId="256"/>
            <ac:spMk id="866" creationId="{BD545C4E-6EBB-4FA9-8C4F-5C7788980261}"/>
          </ac:spMkLst>
        </pc:spChg>
        <pc:spChg chg="del">
          <ac:chgData name="Stalin Jacob Wilson Packia Dhas" userId="050d7d71-3621-4503-95e8-1c9a9d962492" providerId="ADAL" clId="{93DF969B-C49E-41BE-AC2E-9A5FC7F0D4BF}" dt="2025-10-16T14:48:27.268" v="519"/>
          <ac:spMkLst>
            <pc:docMk/>
            <pc:sldMk cId="1635377456" sldId="256"/>
            <ac:spMk id="867" creationId="{F9B7CE60-20AD-4954-A433-D2F39F3ED4A7}"/>
          </ac:spMkLst>
        </pc:spChg>
        <pc:spChg chg="del">
          <ac:chgData name="Stalin Jacob Wilson Packia Dhas" userId="050d7d71-3621-4503-95e8-1c9a9d962492" providerId="ADAL" clId="{93DF969B-C49E-41BE-AC2E-9A5FC7F0D4BF}" dt="2025-10-16T14:48:27.269" v="520"/>
          <ac:spMkLst>
            <pc:docMk/>
            <pc:sldMk cId="1635377456" sldId="256"/>
            <ac:spMk id="868" creationId="{7CD8DF18-B351-4A4B-9E71-9F9B05DE197B}"/>
          </ac:spMkLst>
        </pc:spChg>
        <pc:spChg chg="del">
          <ac:chgData name="Stalin Jacob Wilson Packia Dhas" userId="050d7d71-3621-4503-95e8-1c9a9d962492" providerId="ADAL" clId="{93DF969B-C49E-41BE-AC2E-9A5FC7F0D4BF}" dt="2025-10-16T14:48:27.269" v="521"/>
          <ac:spMkLst>
            <pc:docMk/>
            <pc:sldMk cId="1635377456" sldId="256"/>
            <ac:spMk id="869" creationId="{1D819966-2C08-402B-A987-B3AB0E099E6C}"/>
          </ac:spMkLst>
        </pc:spChg>
        <pc:spChg chg="del">
          <ac:chgData name="Stalin Jacob Wilson Packia Dhas" userId="050d7d71-3621-4503-95e8-1c9a9d962492" providerId="ADAL" clId="{93DF969B-C49E-41BE-AC2E-9A5FC7F0D4BF}" dt="2025-10-16T14:48:27.270" v="522"/>
          <ac:spMkLst>
            <pc:docMk/>
            <pc:sldMk cId="1635377456" sldId="256"/>
            <ac:spMk id="870" creationId="{EF5CBCE1-B1E3-46F6-9B52-858E9C33CE81}"/>
          </ac:spMkLst>
        </pc:spChg>
        <pc:spChg chg="del">
          <ac:chgData name="Stalin Jacob Wilson Packia Dhas" userId="050d7d71-3621-4503-95e8-1c9a9d962492" providerId="ADAL" clId="{93DF969B-C49E-41BE-AC2E-9A5FC7F0D4BF}" dt="2025-10-16T14:48:27.270" v="523"/>
          <ac:spMkLst>
            <pc:docMk/>
            <pc:sldMk cId="1635377456" sldId="256"/>
            <ac:spMk id="871" creationId="{554FDB38-5D42-43F0-A2B2-666CCBD9BE59}"/>
          </ac:spMkLst>
        </pc:spChg>
        <pc:spChg chg="del">
          <ac:chgData name="Stalin Jacob Wilson Packia Dhas" userId="050d7d71-3621-4503-95e8-1c9a9d962492" providerId="ADAL" clId="{93DF969B-C49E-41BE-AC2E-9A5FC7F0D4BF}" dt="2025-10-16T14:48:27.271" v="524"/>
          <ac:spMkLst>
            <pc:docMk/>
            <pc:sldMk cId="1635377456" sldId="256"/>
            <ac:spMk id="872" creationId="{687EB410-2D2A-419F-A27D-2A5DF8770A87}"/>
          </ac:spMkLst>
        </pc:spChg>
        <pc:spChg chg="del">
          <ac:chgData name="Stalin Jacob Wilson Packia Dhas" userId="050d7d71-3621-4503-95e8-1c9a9d962492" providerId="ADAL" clId="{93DF969B-C49E-41BE-AC2E-9A5FC7F0D4BF}" dt="2025-10-16T14:48:27.271" v="525"/>
          <ac:spMkLst>
            <pc:docMk/>
            <pc:sldMk cId="1635377456" sldId="256"/>
            <ac:spMk id="873" creationId="{8AB6D0A8-53D1-46AB-B673-5CF90761D169}"/>
          </ac:spMkLst>
        </pc:spChg>
        <pc:spChg chg="del">
          <ac:chgData name="Stalin Jacob Wilson Packia Dhas" userId="050d7d71-3621-4503-95e8-1c9a9d962492" providerId="ADAL" clId="{93DF969B-C49E-41BE-AC2E-9A5FC7F0D4BF}" dt="2025-10-16T14:48:27.272" v="526"/>
          <ac:spMkLst>
            <pc:docMk/>
            <pc:sldMk cId="1635377456" sldId="256"/>
            <ac:spMk id="874" creationId="{61BB7C33-49F0-4FE5-9421-ED5140063AAE}"/>
          </ac:spMkLst>
        </pc:spChg>
        <pc:spChg chg="del">
          <ac:chgData name="Stalin Jacob Wilson Packia Dhas" userId="050d7d71-3621-4503-95e8-1c9a9d962492" providerId="ADAL" clId="{93DF969B-C49E-41BE-AC2E-9A5FC7F0D4BF}" dt="2025-10-16T14:48:27.272" v="527"/>
          <ac:spMkLst>
            <pc:docMk/>
            <pc:sldMk cId="1635377456" sldId="256"/>
            <ac:spMk id="875" creationId="{B6E52C1D-1C78-4BA2-8DA3-D0921DB0B6D8}"/>
          </ac:spMkLst>
        </pc:spChg>
        <pc:spChg chg="del">
          <ac:chgData name="Stalin Jacob Wilson Packia Dhas" userId="050d7d71-3621-4503-95e8-1c9a9d962492" providerId="ADAL" clId="{93DF969B-C49E-41BE-AC2E-9A5FC7F0D4BF}" dt="2025-10-16T14:48:27.272" v="528"/>
          <ac:spMkLst>
            <pc:docMk/>
            <pc:sldMk cId="1635377456" sldId="256"/>
            <ac:spMk id="876" creationId="{3004D619-597A-4EFA-86DB-42CCA3D11541}"/>
          </ac:spMkLst>
        </pc:spChg>
        <pc:spChg chg="del">
          <ac:chgData name="Stalin Jacob Wilson Packia Dhas" userId="050d7d71-3621-4503-95e8-1c9a9d962492" providerId="ADAL" clId="{93DF969B-C49E-41BE-AC2E-9A5FC7F0D4BF}" dt="2025-10-16T14:48:27.272" v="529"/>
          <ac:spMkLst>
            <pc:docMk/>
            <pc:sldMk cId="1635377456" sldId="256"/>
            <ac:spMk id="877" creationId="{654E12DE-734F-4871-B206-E5C3EC7C1FC5}"/>
          </ac:spMkLst>
        </pc:spChg>
        <pc:spChg chg="del">
          <ac:chgData name="Stalin Jacob Wilson Packia Dhas" userId="050d7d71-3621-4503-95e8-1c9a9d962492" providerId="ADAL" clId="{93DF969B-C49E-41BE-AC2E-9A5FC7F0D4BF}" dt="2025-10-16T14:48:27.272" v="530"/>
          <ac:spMkLst>
            <pc:docMk/>
            <pc:sldMk cId="1635377456" sldId="256"/>
            <ac:spMk id="878" creationId="{624082F2-4364-46B4-9A5B-64D8F0B001C3}"/>
          </ac:spMkLst>
        </pc:spChg>
        <pc:spChg chg="del">
          <ac:chgData name="Stalin Jacob Wilson Packia Dhas" userId="050d7d71-3621-4503-95e8-1c9a9d962492" providerId="ADAL" clId="{93DF969B-C49E-41BE-AC2E-9A5FC7F0D4BF}" dt="2025-10-16T14:48:27.272" v="531"/>
          <ac:spMkLst>
            <pc:docMk/>
            <pc:sldMk cId="1635377456" sldId="256"/>
            <ac:spMk id="879" creationId="{AB5FFECE-4EED-44B4-BAFB-4BF6A4701680}"/>
          </ac:spMkLst>
        </pc:spChg>
        <pc:spChg chg="del">
          <ac:chgData name="Stalin Jacob Wilson Packia Dhas" userId="050d7d71-3621-4503-95e8-1c9a9d962492" providerId="ADAL" clId="{93DF969B-C49E-41BE-AC2E-9A5FC7F0D4BF}" dt="2025-10-16T14:48:27.272" v="532"/>
          <ac:spMkLst>
            <pc:docMk/>
            <pc:sldMk cId="1635377456" sldId="256"/>
            <ac:spMk id="880" creationId="{1B07C817-78A8-4558-A877-134C9D544F6B}"/>
          </ac:spMkLst>
        </pc:spChg>
        <pc:spChg chg="del">
          <ac:chgData name="Stalin Jacob Wilson Packia Dhas" userId="050d7d71-3621-4503-95e8-1c9a9d962492" providerId="ADAL" clId="{93DF969B-C49E-41BE-AC2E-9A5FC7F0D4BF}" dt="2025-10-16T14:48:27.272" v="533"/>
          <ac:spMkLst>
            <pc:docMk/>
            <pc:sldMk cId="1635377456" sldId="256"/>
            <ac:spMk id="881" creationId="{70D8A8C8-4944-4DFA-A9E3-BAE869136A18}"/>
          </ac:spMkLst>
        </pc:spChg>
        <pc:spChg chg="del">
          <ac:chgData name="Stalin Jacob Wilson Packia Dhas" userId="050d7d71-3621-4503-95e8-1c9a9d962492" providerId="ADAL" clId="{93DF969B-C49E-41BE-AC2E-9A5FC7F0D4BF}" dt="2025-10-16T14:48:27.272" v="534"/>
          <ac:spMkLst>
            <pc:docMk/>
            <pc:sldMk cId="1635377456" sldId="256"/>
            <ac:spMk id="882" creationId="{D86A2085-1E57-43F9-BC49-373E117E13E3}"/>
          </ac:spMkLst>
        </pc:spChg>
        <pc:spChg chg="del">
          <ac:chgData name="Stalin Jacob Wilson Packia Dhas" userId="050d7d71-3621-4503-95e8-1c9a9d962492" providerId="ADAL" clId="{93DF969B-C49E-41BE-AC2E-9A5FC7F0D4BF}" dt="2025-10-16T14:48:27.272" v="535"/>
          <ac:spMkLst>
            <pc:docMk/>
            <pc:sldMk cId="1635377456" sldId="256"/>
            <ac:spMk id="883" creationId="{0BB1C909-E653-4F4D-BC1B-FE8F315B54E8}"/>
          </ac:spMkLst>
        </pc:spChg>
        <pc:spChg chg="del">
          <ac:chgData name="Stalin Jacob Wilson Packia Dhas" userId="050d7d71-3621-4503-95e8-1c9a9d962492" providerId="ADAL" clId="{93DF969B-C49E-41BE-AC2E-9A5FC7F0D4BF}" dt="2025-10-16T14:48:27.272" v="536"/>
          <ac:spMkLst>
            <pc:docMk/>
            <pc:sldMk cId="1635377456" sldId="256"/>
            <ac:spMk id="884" creationId="{85B18C1D-70A6-4800-89EA-6B5982FCB63C}"/>
          </ac:spMkLst>
        </pc:spChg>
        <pc:spChg chg="del">
          <ac:chgData name="Stalin Jacob Wilson Packia Dhas" userId="050d7d71-3621-4503-95e8-1c9a9d962492" providerId="ADAL" clId="{93DF969B-C49E-41BE-AC2E-9A5FC7F0D4BF}" dt="2025-10-16T14:48:27.281" v="537"/>
          <ac:spMkLst>
            <pc:docMk/>
            <pc:sldMk cId="1635377456" sldId="256"/>
            <ac:spMk id="885" creationId="{9540E63C-AB92-4D71-B93E-C84EC9B9F4EB}"/>
          </ac:spMkLst>
        </pc:spChg>
        <pc:spChg chg="del">
          <ac:chgData name="Stalin Jacob Wilson Packia Dhas" userId="050d7d71-3621-4503-95e8-1c9a9d962492" providerId="ADAL" clId="{93DF969B-C49E-41BE-AC2E-9A5FC7F0D4BF}" dt="2025-10-16T14:48:27.282" v="538"/>
          <ac:spMkLst>
            <pc:docMk/>
            <pc:sldMk cId="1635377456" sldId="256"/>
            <ac:spMk id="886" creationId="{C096D3E0-1E14-42C3-8858-670D6D3956BC}"/>
          </ac:spMkLst>
        </pc:spChg>
        <pc:spChg chg="del">
          <ac:chgData name="Stalin Jacob Wilson Packia Dhas" userId="050d7d71-3621-4503-95e8-1c9a9d962492" providerId="ADAL" clId="{93DF969B-C49E-41BE-AC2E-9A5FC7F0D4BF}" dt="2025-10-16T14:48:27.282" v="539"/>
          <ac:spMkLst>
            <pc:docMk/>
            <pc:sldMk cId="1635377456" sldId="256"/>
            <ac:spMk id="887" creationId="{BE8D3A88-E658-4C79-93C4-A7CC8769E1EF}"/>
          </ac:spMkLst>
        </pc:spChg>
        <pc:spChg chg="del">
          <ac:chgData name="Stalin Jacob Wilson Packia Dhas" userId="050d7d71-3621-4503-95e8-1c9a9d962492" providerId="ADAL" clId="{93DF969B-C49E-41BE-AC2E-9A5FC7F0D4BF}" dt="2025-10-16T14:48:27.283" v="540"/>
          <ac:spMkLst>
            <pc:docMk/>
            <pc:sldMk cId="1635377456" sldId="256"/>
            <ac:spMk id="888" creationId="{B3D2E850-AD45-48FA-AB75-0FC498589625}"/>
          </ac:spMkLst>
        </pc:spChg>
        <pc:spChg chg="del">
          <ac:chgData name="Stalin Jacob Wilson Packia Dhas" userId="050d7d71-3621-4503-95e8-1c9a9d962492" providerId="ADAL" clId="{93DF969B-C49E-41BE-AC2E-9A5FC7F0D4BF}" dt="2025-10-16T14:48:27.283" v="541"/>
          <ac:spMkLst>
            <pc:docMk/>
            <pc:sldMk cId="1635377456" sldId="256"/>
            <ac:spMk id="889" creationId="{B907D49D-DDAD-4F38-B04A-945EFC033785}"/>
          </ac:spMkLst>
        </pc:spChg>
        <pc:spChg chg="del">
          <ac:chgData name="Stalin Jacob Wilson Packia Dhas" userId="050d7d71-3621-4503-95e8-1c9a9d962492" providerId="ADAL" clId="{93DF969B-C49E-41BE-AC2E-9A5FC7F0D4BF}" dt="2025-10-16T14:48:27.283" v="542"/>
          <ac:spMkLst>
            <pc:docMk/>
            <pc:sldMk cId="1635377456" sldId="256"/>
            <ac:spMk id="890" creationId="{105F3023-EA6C-4EC2-84AB-08E830EC8AA6}"/>
          </ac:spMkLst>
        </pc:spChg>
        <pc:spChg chg="del">
          <ac:chgData name="Stalin Jacob Wilson Packia Dhas" userId="050d7d71-3621-4503-95e8-1c9a9d962492" providerId="ADAL" clId="{93DF969B-C49E-41BE-AC2E-9A5FC7F0D4BF}" dt="2025-10-16T14:48:27.283" v="543"/>
          <ac:spMkLst>
            <pc:docMk/>
            <pc:sldMk cId="1635377456" sldId="256"/>
            <ac:spMk id="891" creationId="{6348536A-5629-4AF1-8C5A-8C265C0FAEEB}"/>
          </ac:spMkLst>
        </pc:spChg>
        <pc:spChg chg="del">
          <ac:chgData name="Stalin Jacob Wilson Packia Dhas" userId="050d7d71-3621-4503-95e8-1c9a9d962492" providerId="ADAL" clId="{93DF969B-C49E-41BE-AC2E-9A5FC7F0D4BF}" dt="2025-10-16T14:48:27.283" v="544"/>
          <ac:spMkLst>
            <pc:docMk/>
            <pc:sldMk cId="1635377456" sldId="256"/>
            <ac:spMk id="892" creationId="{3F86C636-41A1-46A9-9F0C-83D726054FD7}"/>
          </ac:spMkLst>
        </pc:spChg>
        <pc:spChg chg="del">
          <ac:chgData name="Stalin Jacob Wilson Packia Dhas" userId="050d7d71-3621-4503-95e8-1c9a9d962492" providerId="ADAL" clId="{93DF969B-C49E-41BE-AC2E-9A5FC7F0D4BF}" dt="2025-10-16T14:48:27.283" v="545"/>
          <ac:spMkLst>
            <pc:docMk/>
            <pc:sldMk cId="1635377456" sldId="256"/>
            <ac:spMk id="893" creationId="{4144AF00-C2EA-4C42-86C2-7B58CC9496F8}"/>
          </ac:spMkLst>
        </pc:spChg>
        <pc:spChg chg="del">
          <ac:chgData name="Stalin Jacob Wilson Packia Dhas" userId="050d7d71-3621-4503-95e8-1c9a9d962492" providerId="ADAL" clId="{93DF969B-C49E-41BE-AC2E-9A5FC7F0D4BF}" dt="2025-10-16T14:48:27.283" v="546"/>
          <ac:spMkLst>
            <pc:docMk/>
            <pc:sldMk cId="1635377456" sldId="256"/>
            <ac:spMk id="894" creationId="{2BC3816C-3B26-473E-A6D8-6B84FE4634FD}"/>
          </ac:spMkLst>
        </pc:spChg>
        <pc:spChg chg="del">
          <ac:chgData name="Stalin Jacob Wilson Packia Dhas" userId="050d7d71-3621-4503-95e8-1c9a9d962492" providerId="ADAL" clId="{93DF969B-C49E-41BE-AC2E-9A5FC7F0D4BF}" dt="2025-10-16T14:48:27.283" v="547"/>
          <ac:spMkLst>
            <pc:docMk/>
            <pc:sldMk cId="1635377456" sldId="256"/>
            <ac:spMk id="895" creationId="{7A3CF28B-EF07-419A-9C55-A65E7D52F6D4}"/>
          </ac:spMkLst>
        </pc:spChg>
        <pc:spChg chg="del">
          <ac:chgData name="Stalin Jacob Wilson Packia Dhas" userId="050d7d71-3621-4503-95e8-1c9a9d962492" providerId="ADAL" clId="{93DF969B-C49E-41BE-AC2E-9A5FC7F0D4BF}" dt="2025-10-16T14:48:27.283" v="548"/>
          <ac:spMkLst>
            <pc:docMk/>
            <pc:sldMk cId="1635377456" sldId="256"/>
            <ac:spMk id="896" creationId="{06EA7EAD-DD22-431D-8646-678E5FFEAB7E}"/>
          </ac:spMkLst>
        </pc:spChg>
        <pc:spChg chg="del">
          <ac:chgData name="Stalin Jacob Wilson Packia Dhas" userId="050d7d71-3621-4503-95e8-1c9a9d962492" providerId="ADAL" clId="{93DF969B-C49E-41BE-AC2E-9A5FC7F0D4BF}" dt="2025-10-16T14:48:27.283" v="549"/>
          <ac:spMkLst>
            <pc:docMk/>
            <pc:sldMk cId="1635377456" sldId="256"/>
            <ac:spMk id="897" creationId="{5C968C23-7A6B-4C8C-870E-233D46976297}"/>
          </ac:spMkLst>
        </pc:spChg>
        <pc:spChg chg="del">
          <ac:chgData name="Stalin Jacob Wilson Packia Dhas" userId="050d7d71-3621-4503-95e8-1c9a9d962492" providerId="ADAL" clId="{93DF969B-C49E-41BE-AC2E-9A5FC7F0D4BF}" dt="2025-10-16T14:48:27.283" v="550"/>
          <ac:spMkLst>
            <pc:docMk/>
            <pc:sldMk cId="1635377456" sldId="256"/>
            <ac:spMk id="898" creationId="{612642A8-66D1-4568-8C8D-A84C78496F3A}"/>
          </ac:spMkLst>
        </pc:spChg>
        <pc:spChg chg="del">
          <ac:chgData name="Stalin Jacob Wilson Packia Dhas" userId="050d7d71-3621-4503-95e8-1c9a9d962492" providerId="ADAL" clId="{93DF969B-C49E-41BE-AC2E-9A5FC7F0D4BF}" dt="2025-10-16T14:48:27.283" v="551"/>
          <ac:spMkLst>
            <pc:docMk/>
            <pc:sldMk cId="1635377456" sldId="256"/>
            <ac:spMk id="899" creationId="{D297427F-F917-4BF4-A275-8D766994EBAD}"/>
          </ac:spMkLst>
        </pc:spChg>
        <pc:spChg chg="add mod">
          <ac:chgData name="Stalin Jacob Wilson Packia Dhas" userId="050d7d71-3621-4503-95e8-1c9a9d962492" providerId="ADAL" clId="{93DF969B-C49E-41BE-AC2E-9A5FC7F0D4BF}" dt="2025-10-16T14:48:28.002" v="1025"/>
          <ac:spMkLst>
            <pc:docMk/>
            <pc:sldMk cId="1635377456" sldId="256"/>
            <ac:spMk id="900" creationId="{CE4F5B31-FD6C-46A5-BBCB-79C0FD2F9483}"/>
          </ac:spMkLst>
        </pc:spChg>
        <pc:spChg chg="add mod">
          <ac:chgData name="Stalin Jacob Wilson Packia Dhas" userId="050d7d71-3621-4503-95e8-1c9a9d962492" providerId="ADAL" clId="{93DF969B-C49E-41BE-AC2E-9A5FC7F0D4BF}" dt="2025-10-16T14:48:28.012" v="1033"/>
          <ac:spMkLst>
            <pc:docMk/>
            <pc:sldMk cId="1635377456" sldId="256"/>
            <ac:spMk id="901" creationId="{96077CDD-E1A5-4806-B3E0-4FC8119C8EAE}"/>
          </ac:spMkLst>
        </pc:spChg>
        <pc:spChg chg="add mod">
          <ac:chgData name="Stalin Jacob Wilson Packia Dhas" userId="050d7d71-3621-4503-95e8-1c9a9d962492" providerId="ADAL" clId="{93DF969B-C49E-41BE-AC2E-9A5FC7F0D4BF}" dt="2025-10-16T14:48:28.018" v="1041"/>
          <ac:spMkLst>
            <pc:docMk/>
            <pc:sldMk cId="1635377456" sldId="256"/>
            <ac:spMk id="902" creationId="{465D2834-4787-4F41-92B4-944D6855F15D}"/>
          </ac:spMkLst>
        </pc:spChg>
        <pc:spChg chg="add mod">
          <ac:chgData name="Stalin Jacob Wilson Packia Dhas" userId="050d7d71-3621-4503-95e8-1c9a9d962492" providerId="ADAL" clId="{93DF969B-C49E-41BE-AC2E-9A5FC7F0D4BF}" dt="2025-10-16T14:48:28.033" v="1049"/>
          <ac:spMkLst>
            <pc:docMk/>
            <pc:sldMk cId="1635377456" sldId="256"/>
            <ac:spMk id="903" creationId="{D67B88CD-68EF-4AD9-9548-821B6478D51E}"/>
          </ac:spMkLst>
        </pc:spChg>
        <pc:spChg chg="add mod">
          <ac:chgData name="Stalin Jacob Wilson Packia Dhas" userId="050d7d71-3621-4503-95e8-1c9a9d962492" providerId="ADAL" clId="{93DF969B-C49E-41BE-AC2E-9A5FC7F0D4BF}" dt="2025-10-16T14:48:28.042" v="1057"/>
          <ac:spMkLst>
            <pc:docMk/>
            <pc:sldMk cId="1635377456" sldId="256"/>
            <ac:spMk id="904" creationId="{AB715D14-1244-45D4-BEBF-97B05CE39653}"/>
          </ac:spMkLst>
        </pc:spChg>
        <pc:spChg chg="add mod">
          <ac:chgData name="Stalin Jacob Wilson Packia Dhas" userId="050d7d71-3621-4503-95e8-1c9a9d962492" providerId="ADAL" clId="{93DF969B-C49E-41BE-AC2E-9A5FC7F0D4BF}" dt="2025-10-16T14:48:28.047" v="1065"/>
          <ac:spMkLst>
            <pc:docMk/>
            <pc:sldMk cId="1635377456" sldId="256"/>
            <ac:spMk id="905" creationId="{DDA70CC4-6517-48E0-9546-68166B13F436}"/>
          </ac:spMkLst>
        </pc:spChg>
        <pc:spChg chg="add mod">
          <ac:chgData name="Stalin Jacob Wilson Packia Dhas" userId="050d7d71-3621-4503-95e8-1c9a9d962492" providerId="ADAL" clId="{93DF969B-C49E-41BE-AC2E-9A5FC7F0D4BF}" dt="2025-10-16T14:48:28.057" v="1073"/>
          <ac:spMkLst>
            <pc:docMk/>
            <pc:sldMk cId="1635377456" sldId="256"/>
            <ac:spMk id="906" creationId="{817BF4E2-440D-4E66-BE20-2B42C1BDFABC}"/>
          </ac:spMkLst>
        </pc:spChg>
        <pc:spChg chg="add mod">
          <ac:chgData name="Stalin Jacob Wilson Packia Dhas" userId="050d7d71-3621-4503-95e8-1c9a9d962492" providerId="ADAL" clId="{93DF969B-C49E-41BE-AC2E-9A5FC7F0D4BF}" dt="2025-10-16T14:48:28.066" v="1081"/>
          <ac:spMkLst>
            <pc:docMk/>
            <pc:sldMk cId="1635377456" sldId="256"/>
            <ac:spMk id="907" creationId="{868D0FB2-4CB1-448B-BCDC-7F9C77E26367}"/>
          </ac:spMkLst>
        </pc:spChg>
        <pc:spChg chg="add mod">
          <ac:chgData name="Stalin Jacob Wilson Packia Dhas" userId="050d7d71-3621-4503-95e8-1c9a9d962492" providerId="ADAL" clId="{93DF969B-C49E-41BE-AC2E-9A5FC7F0D4BF}" dt="2025-10-16T14:48:28.067" v="1089"/>
          <ac:spMkLst>
            <pc:docMk/>
            <pc:sldMk cId="1635377456" sldId="256"/>
            <ac:spMk id="908" creationId="{C7436A75-27CA-46B9-BDB3-EFFF04DA6576}"/>
          </ac:spMkLst>
        </pc:spChg>
        <pc:spChg chg="add mod">
          <ac:chgData name="Stalin Jacob Wilson Packia Dhas" userId="050d7d71-3621-4503-95e8-1c9a9d962492" providerId="ADAL" clId="{93DF969B-C49E-41BE-AC2E-9A5FC7F0D4BF}" dt="2025-10-16T14:48:28.076" v="1097"/>
          <ac:spMkLst>
            <pc:docMk/>
            <pc:sldMk cId="1635377456" sldId="256"/>
            <ac:spMk id="909" creationId="{24814282-8FE2-402F-BCC0-3471887629FB}"/>
          </ac:spMkLst>
        </pc:spChg>
        <pc:spChg chg="add mod">
          <ac:chgData name="Stalin Jacob Wilson Packia Dhas" userId="050d7d71-3621-4503-95e8-1c9a9d962492" providerId="ADAL" clId="{93DF969B-C49E-41BE-AC2E-9A5FC7F0D4BF}" dt="2025-10-16T14:48:28.085" v="1105"/>
          <ac:spMkLst>
            <pc:docMk/>
            <pc:sldMk cId="1635377456" sldId="256"/>
            <ac:spMk id="910" creationId="{2C6A9E2A-6D00-4E6E-8A27-C3DAEACAE512}"/>
          </ac:spMkLst>
        </pc:spChg>
        <pc:spChg chg="add mod">
          <ac:chgData name="Stalin Jacob Wilson Packia Dhas" userId="050d7d71-3621-4503-95e8-1c9a9d962492" providerId="ADAL" clId="{93DF969B-C49E-41BE-AC2E-9A5FC7F0D4BF}" dt="2025-10-16T14:48:28.093" v="1113"/>
          <ac:spMkLst>
            <pc:docMk/>
            <pc:sldMk cId="1635377456" sldId="256"/>
            <ac:spMk id="911" creationId="{83C2F273-0963-41DD-9F0A-B9A1AFF16DBE}"/>
          </ac:spMkLst>
        </pc:spChg>
        <pc:spChg chg="add mod">
          <ac:chgData name="Stalin Jacob Wilson Packia Dhas" userId="050d7d71-3621-4503-95e8-1c9a9d962492" providerId="ADAL" clId="{93DF969B-C49E-41BE-AC2E-9A5FC7F0D4BF}" dt="2025-10-16T14:48:28.102" v="1121"/>
          <ac:spMkLst>
            <pc:docMk/>
            <pc:sldMk cId="1635377456" sldId="256"/>
            <ac:spMk id="912" creationId="{EA3DD37E-AE1A-4A1D-8E82-2D5741839B61}"/>
          </ac:spMkLst>
        </pc:spChg>
        <pc:spChg chg="add mod">
          <ac:chgData name="Stalin Jacob Wilson Packia Dhas" userId="050d7d71-3621-4503-95e8-1c9a9d962492" providerId="ADAL" clId="{93DF969B-C49E-41BE-AC2E-9A5FC7F0D4BF}" dt="2025-10-16T14:48:28.115" v="1129"/>
          <ac:spMkLst>
            <pc:docMk/>
            <pc:sldMk cId="1635377456" sldId="256"/>
            <ac:spMk id="913" creationId="{48FBB968-2310-419A-BAA8-D6F36526BCAD}"/>
          </ac:spMkLst>
        </pc:spChg>
        <pc:spChg chg="add mod">
          <ac:chgData name="Stalin Jacob Wilson Packia Dhas" userId="050d7d71-3621-4503-95e8-1c9a9d962492" providerId="ADAL" clId="{93DF969B-C49E-41BE-AC2E-9A5FC7F0D4BF}" dt="2025-10-16T14:48:28.121" v="1137"/>
          <ac:spMkLst>
            <pc:docMk/>
            <pc:sldMk cId="1635377456" sldId="256"/>
            <ac:spMk id="914" creationId="{C02BC8CC-1D29-4293-A716-4A331DA0BDE8}"/>
          </ac:spMkLst>
        </pc:spChg>
        <pc:spChg chg="add mod">
          <ac:chgData name="Stalin Jacob Wilson Packia Dhas" userId="050d7d71-3621-4503-95e8-1c9a9d962492" providerId="ADAL" clId="{93DF969B-C49E-41BE-AC2E-9A5FC7F0D4BF}" dt="2025-10-16T14:48:28.130" v="1145"/>
          <ac:spMkLst>
            <pc:docMk/>
            <pc:sldMk cId="1635377456" sldId="256"/>
            <ac:spMk id="915" creationId="{7713C885-976A-4B46-830D-AF894851B0C4}"/>
          </ac:spMkLst>
        </pc:spChg>
        <pc:spChg chg="add mod">
          <ac:chgData name="Stalin Jacob Wilson Packia Dhas" userId="050d7d71-3621-4503-95e8-1c9a9d962492" providerId="ADAL" clId="{93DF969B-C49E-41BE-AC2E-9A5FC7F0D4BF}" dt="2025-10-16T14:48:28.131" v="1153"/>
          <ac:spMkLst>
            <pc:docMk/>
            <pc:sldMk cId="1635377456" sldId="256"/>
            <ac:spMk id="916" creationId="{237B5306-6267-4071-9972-6B09DC97B1BE}"/>
          </ac:spMkLst>
        </pc:spChg>
        <pc:spChg chg="add mod">
          <ac:chgData name="Stalin Jacob Wilson Packia Dhas" userId="050d7d71-3621-4503-95e8-1c9a9d962492" providerId="ADAL" clId="{93DF969B-C49E-41BE-AC2E-9A5FC7F0D4BF}" dt="2025-10-16T14:48:28.140" v="1161"/>
          <ac:spMkLst>
            <pc:docMk/>
            <pc:sldMk cId="1635377456" sldId="256"/>
            <ac:spMk id="917" creationId="{E2781237-9DA0-458B-BDE1-B97292C8C280}"/>
          </ac:spMkLst>
        </pc:spChg>
        <pc:spChg chg="add mod">
          <ac:chgData name="Stalin Jacob Wilson Packia Dhas" userId="050d7d71-3621-4503-95e8-1c9a9d962492" providerId="ADAL" clId="{93DF969B-C49E-41BE-AC2E-9A5FC7F0D4BF}" dt="2025-10-16T14:48:28.151" v="1169"/>
          <ac:spMkLst>
            <pc:docMk/>
            <pc:sldMk cId="1635377456" sldId="256"/>
            <ac:spMk id="918" creationId="{8798D20F-DA66-4C76-8BB4-898882C811C0}"/>
          </ac:spMkLst>
        </pc:spChg>
        <pc:spChg chg="add mod">
          <ac:chgData name="Stalin Jacob Wilson Packia Dhas" userId="050d7d71-3621-4503-95e8-1c9a9d962492" providerId="ADAL" clId="{93DF969B-C49E-41BE-AC2E-9A5FC7F0D4BF}" dt="2025-10-16T14:48:28.158" v="1177"/>
          <ac:spMkLst>
            <pc:docMk/>
            <pc:sldMk cId="1635377456" sldId="256"/>
            <ac:spMk id="919" creationId="{10F35CC2-479E-4691-B8F4-DF5D75443464}"/>
          </ac:spMkLst>
        </pc:spChg>
        <pc:spChg chg="add mod">
          <ac:chgData name="Stalin Jacob Wilson Packia Dhas" userId="050d7d71-3621-4503-95e8-1c9a9d962492" providerId="ADAL" clId="{93DF969B-C49E-41BE-AC2E-9A5FC7F0D4BF}" dt="2025-10-16T14:48:28.159" v="1185"/>
          <ac:spMkLst>
            <pc:docMk/>
            <pc:sldMk cId="1635377456" sldId="256"/>
            <ac:spMk id="920" creationId="{378A1B90-014B-4934-B96E-5C3EBC74D05E}"/>
          </ac:spMkLst>
        </pc:spChg>
        <pc:spChg chg="add mod">
          <ac:chgData name="Stalin Jacob Wilson Packia Dhas" userId="050d7d71-3621-4503-95e8-1c9a9d962492" providerId="ADAL" clId="{93DF969B-C49E-41BE-AC2E-9A5FC7F0D4BF}" dt="2025-10-16T14:48:28.169" v="1193"/>
          <ac:spMkLst>
            <pc:docMk/>
            <pc:sldMk cId="1635377456" sldId="256"/>
            <ac:spMk id="921" creationId="{396E52AA-8186-489A-BF3C-70C22704B963}"/>
          </ac:spMkLst>
        </pc:spChg>
        <pc:spChg chg="add mod">
          <ac:chgData name="Stalin Jacob Wilson Packia Dhas" userId="050d7d71-3621-4503-95e8-1c9a9d962492" providerId="ADAL" clId="{93DF969B-C49E-41BE-AC2E-9A5FC7F0D4BF}" dt="2025-10-16T14:48:28.178" v="1201"/>
          <ac:spMkLst>
            <pc:docMk/>
            <pc:sldMk cId="1635377456" sldId="256"/>
            <ac:spMk id="922" creationId="{7BC34913-C9D1-491C-8804-94179C1F6E25}"/>
          </ac:spMkLst>
        </pc:spChg>
        <pc:spChg chg="add mod">
          <ac:chgData name="Stalin Jacob Wilson Packia Dhas" userId="050d7d71-3621-4503-95e8-1c9a9d962492" providerId="ADAL" clId="{93DF969B-C49E-41BE-AC2E-9A5FC7F0D4BF}" dt="2025-10-16T14:48:28.188" v="1209"/>
          <ac:spMkLst>
            <pc:docMk/>
            <pc:sldMk cId="1635377456" sldId="256"/>
            <ac:spMk id="923" creationId="{067CD9BB-4A98-4558-BFF8-4CDA914F8640}"/>
          </ac:spMkLst>
        </pc:spChg>
        <pc:spChg chg="add mod">
          <ac:chgData name="Stalin Jacob Wilson Packia Dhas" userId="050d7d71-3621-4503-95e8-1c9a9d962492" providerId="ADAL" clId="{93DF969B-C49E-41BE-AC2E-9A5FC7F0D4BF}" dt="2025-10-16T14:48:28.206" v="1217"/>
          <ac:spMkLst>
            <pc:docMk/>
            <pc:sldMk cId="1635377456" sldId="256"/>
            <ac:spMk id="924" creationId="{97AC960C-2BF5-444E-B0B8-358E8FD88701}"/>
          </ac:spMkLst>
        </pc:spChg>
        <pc:spChg chg="add mod">
          <ac:chgData name="Stalin Jacob Wilson Packia Dhas" userId="050d7d71-3621-4503-95e8-1c9a9d962492" providerId="ADAL" clId="{93DF969B-C49E-41BE-AC2E-9A5FC7F0D4BF}" dt="2025-10-16T14:48:28.214" v="1225"/>
          <ac:spMkLst>
            <pc:docMk/>
            <pc:sldMk cId="1635377456" sldId="256"/>
            <ac:spMk id="925" creationId="{88A94C8A-2EA6-4755-8C44-458995A81E91}"/>
          </ac:spMkLst>
        </pc:spChg>
        <pc:spChg chg="add mod">
          <ac:chgData name="Stalin Jacob Wilson Packia Dhas" userId="050d7d71-3621-4503-95e8-1c9a9d962492" providerId="ADAL" clId="{93DF969B-C49E-41BE-AC2E-9A5FC7F0D4BF}" dt="2025-10-16T14:48:28.218" v="1233"/>
          <ac:spMkLst>
            <pc:docMk/>
            <pc:sldMk cId="1635377456" sldId="256"/>
            <ac:spMk id="926" creationId="{73F2234E-EBBD-4CDB-A1F1-93E47750AA9F}"/>
          </ac:spMkLst>
        </pc:spChg>
        <pc:spChg chg="add mod">
          <ac:chgData name="Stalin Jacob Wilson Packia Dhas" userId="050d7d71-3621-4503-95e8-1c9a9d962492" providerId="ADAL" clId="{93DF969B-C49E-41BE-AC2E-9A5FC7F0D4BF}" dt="2025-10-16T14:48:28.228" v="1241"/>
          <ac:spMkLst>
            <pc:docMk/>
            <pc:sldMk cId="1635377456" sldId="256"/>
            <ac:spMk id="927" creationId="{2ACE420C-AD77-4F6F-A590-38574CD00EF0}"/>
          </ac:spMkLst>
        </pc:spChg>
        <pc:spChg chg="add mod">
          <ac:chgData name="Stalin Jacob Wilson Packia Dhas" userId="050d7d71-3621-4503-95e8-1c9a9d962492" providerId="ADAL" clId="{93DF969B-C49E-41BE-AC2E-9A5FC7F0D4BF}" dt="2025-10-16T14:48:28.237" v="1249"/>
          <ac:spMkLst>
            <pc:docMk/>
            <pc:sldMk cId="1635377456" sldId="256"/>
            <ac:spMk id="928" creationId="{970FACC9-22D5-479A-AB03-991DFB058D0A}"/>
          </ac:spMkLst>
        </pc:spChg>
        <pc:spChg chg="add mod">
          <ac:chgData name="Stalin Jacob Wilson Packia Dhas" userId="050d7d71-3621-4503-95e8-1c9a9d962492" providerId="ADAL" clId="{93DF969B-C49E-41BE-AC2E-9A5FC7F0D4BF}" dt="2025-10-16T14:48:28.238" v="1257"/>
          <ac:spMkLst>
            <pc:docMk/>
            <pc:sldMk cId="1635377456" sldId="256"/>
            <ac:spMk id="929" creationId="{3C6575D0-9AC3-4641-8490-FC44998B36EF}"/>
          </ac:spMkLst>
        </pc:spChg>
        <pc:spChg chg="add mod">
          <ac:chgData name="Stalin Jacob Wilson Packia Dhas" userId="050d7d71-3621-4503-95e8-1c9a9d962492" providerId="ADAL" clId="{93DF969B-C49E-41BE-AC2E-9A5FC7F0D4BF}" dt="2025-10-16T14:48:28.246" v="1265"/>
          <ac:spMkLst>
            <pc:docMk/>
            <pc:sldMk cId="1635377456" sldId="256"/>
            <ac:spMk id="930" creationId="{5C6938A6-24E5-46CF-8F03-22798F370792}"/>
          </ac:spMkLst>
        </pc:spChg>
        <pc:spChg chg="add mod">
          <ac:chgData name="Stalin Jacob Wilson Packia Dhas" userId="050d7d71-3621-4503-95e8-1c9a9d962492" providerId="ADAL" clId="{93DF969B-C49E-41BE-AC2E-9A5FC7F0D4BF}" dt="2025-10-16T14:48:28.256" v="1273"/>
          <ac:spMkLst>
            <pc:docMk/>
            <pc:sldMk cId="1635377456" sldId="256"/>
            <ac:spMk id="931" creationId="{60B38DA9-368D-4363-B28B-9A3E41C2CE9A}"/>
          </ac:spMkLst>
        </pc:spChg>
        <pc:spChg chg="add mod">
          <ac:chgData name="Stalin Jacob Wilson Packia Dhas" userId="050d7d71-3621-4503-95e8-1c9a9d962492" providerId="ADAL" clId="{93DF969B-C49E-41BE-AC2E-9A5FC7F0D4BF}" dt="2025-10-16T14:48:28.266" v="1281"/>
          <ac:spMkLst>
            <pc:docMk/>
            <pc:sldMk cId="1635377456" sldId="256"/>
            <ac:spMk id="932" creationId="{EAE0D8F7-DEC9-46D5-80FE-72F1123583B5}"/>
          </ac:spMkLst>
        </pc:spChg>
        <pc:spChg chg="add mod">
          <ac:chgData name="Stalin Jacob Wilson Packia Dhas" userId="050d7d71-3621-4503-95e8-1c9a9d962492" providerId="ADAL" clId="{93DF969B-C49E-41BE-AC2E-9A5FC7F0D4BF}" dt="2025-10-16T14:48:28.274" v="1289"/>
          <ac:spMkLst>
            <pc:docMk/>
            <pc:sldMk cId="1635377456" sldId="256"/>
            <ac:spMk id="933" creationId="{CCE51887-C8BF-4DC6-9796-D1E45E64545C}"/>
          </ac:spMkLst>
        </pc:spChg>
        <pc:spChg chg="add mod">
          <ac:chgData name="Stalin Jacob Wilson Packia Dhas" userId="050d7d71-3621-4503-95e8-1c9a9d962492" providerId="ADAL" clId="{93DF969B-C49E-41BE-AC2E-9A5FC7F0D4BF}" dt="2025-10-16T14:48:28.284" v="1297"/>
          <ac:spMkLst>
            <pc:docMk/>
            <pc:sldMk cId="1635377456" sldId="256"/>
            <ac:spMk id="934" creationId="{A6A6859B-06F5-4B1F-8A1B-7996E4471D8D}"/>
          </ac:spMkLst>
        </pc:spChg>
        <pc:spChg chg="add mod">
          <ac:chgData name="Stalin Jacob Wilson Packia Dhas" userId="050d7d71-3621-4503-95e8-1c9a9d962492" providerId="ADAL" clId="{93DF969B-C49E-41BE-AC2E-9A5FC7F0D4BF}" dt="2025-10-16T14:48:28.293" v="1305"/>
          <ac:spMkLst>
            <pc:docMk/>
            <pc:sldMk cId="1635377456" sldId="256"/>
            <ac:spMk id="935" creationId="{3424CFB7-D071-4300-9287-8EADD1399DF2}"/>
          </ac:spMkLst>
        </pc:spChg>
        <pc:spChg chg="add mod">
          <ac:chgData name="Stalin Jacob Wilson Packia Dhas" userId="050d7d71-3621-4503-95e8-1c9a9d962492" providerId="ADAL" clId="{93DF969B-C49E-41BE-AC2E-9A5FC7F0D4BF}" dt="2025-10-16T14:48:28.303" v="1313"/>
          <ac:spMkLst>
            <pc:docMk/>
            <pc:sldMk cId="1635377456" sldId="256"/>
            <ac:spMk id="936" creationId="{192C9978-8B44-4A33-B72D-16F76615AF7F}"/>
          </ac:spMkLst>
        </pc:spChg>
        <pc:spChg chg="add mod">
          <ac:chgData name="Stalin Jacob Wilson Packia Dhas" userId="050d7d71-3621-4503-95e8-1c9a9d962492" providerId="ADAL" clId="{93DF969B-C49E-41BE-AC2E-9A5FC7F0D4BF}" dt="2025-10-16T14:48:28.312" v="1321"/>
          <ac:spMkLst>
            <pc:docMk/>
            <pc:sldMk cId="1635377456" sldId="256"/>
            <ac:spMk id="937" creationId="{067E7156-5DD4-4732-B8D4-E42BA3B38EC8}"/>
          </ac:spMkLst>
        </pc:spChg>
        <pc:spChg chg="add mod">
          <ac:chgData name="Stalin Jacob Wilson Packia Dhas" userId="050d7d71-3621-4503-95e8-1c9a9d962492" providerId="ADAL" clId="{93DF969B-C49E-41BE-AC2E-9A5FC7F0D4BF}" dt="2025-10-16T14:48:28.317" v="1329"/>
          <ac:spMkLst>
            <pc:docMk/>
            <pc:sldMk cId="1635377456" sldId="256"/>
            <ac:spMk id="938" creationId="{ED292047-B34B-4594-AC99-D1A68BB8CD50}"/>
          </ac:spMkLst>
        </pc:spChg>
        <pc:spChg chg="add mod">
          <ac:chgData name="Stalin Jacob Wilson Packia Dhas" userId="050d7d71-3621-4503-95e8-1c9a9d962492" providerId="ADAL" clId="{93DF969B-C49E-41BE-AC2E-9A5FC7F0D4BF}" dt="2025-10-16T14:48:28.328" v="1337"/>
          <ac:spMkLst>
            <pc:docMk/>
            <pc:sldMk cId="1635377456" sldId="256"/>
            <ac:spMk id="939" creationId="{4640D530-8B31-4BF3-A5CA-A08C06A7B7A8}"/>
          </ac:spMkLst>
        </pc:spChg>
        <pc:spChg chg="add mod">
          <ac:chgData name="Stalin Jacob Wilson Packia Dhas" userId="050d7d71-3621-4503-95e8-1c9a9d962492" providerId="ADAL" clId="{93DF969B-C49E-41BE-AC2E-9A5FC7F0D4BF}" dt="2025-10-16T14:48:28.336" v="1345"/>
          <ac:spMkLst>
            <pc:docMk/>
            <pc:sldMk cId="1635377456" sldId="256"/>
            <ac:spMk id="940" creationId="{BB1B0AAD-89C0-45B8-B208-1A8AA4FD4305}"/>
          </ac:spMkLst>
        </pc:spChg>
        <pc:spChg chg="add mod">
          <ac:chgData name="Stalin Jacob Wilson Packia Dhas" userId="050d7d71-3621-4503-95e8-1c9a9d962492" providerId="ADAL" clId="{93DF969B-C49E-41BE-AC2E-9A5FC7F0D4BF}" dt="2025-10-16T14:48:28.346" v="1353"/>
          <ac:spMkLst>
            <pc:docMk/>
            <pc:sldMk cId="1635377456" sldId="256"/>
            <ac:spMk id="941" creationId="{A32BC794-E8F8-4C74-AD9E-FA7DFFF24B0B}"/>
          </ac:spMkLst>
        </pc:spChg>
        <pc:spChg chg="add mod">
          <ac:chgData name="Stalin Jacob Wilson Packia Dhas" userId="050d7d71-3621-4503-95e8-1c9a9d962492" providerId="ADAL" clId="{93DF969B-C49E-41BE-AC2E-9A5FC7F0D4BF}" dt="2025-10-16T14:48:28.356" v="1361"/>
          <ac:spMkLst>
            <pc:docMk/>
            <pc:sldMk cId="1635377456" sldId="256"/>
            <ac:spMk id="942" creationId="{BCF0833A-7905-4AAC-968F-858848AB3133}"/>
          </ac:spMkLst>
        </pc:spChg>
        <pc:spChg chg="add mod">
          <ac:chgData name="Stalin Jacob Wilson Packia Dhas" userId="050d7d71-3621-4503-95e8-1c9a9d962492" providerId="ADAL" clId="{93DF969B-C49E-41BE-AC2E-9A5FC7F0D4BF}" dt="2025-10-16T14:48:28.365" v="1369"/>
          <ac:spMkLst>
            <pc:docMk/>
            <pc:sldMk cId="1635377456" sldId="256"/>
            <ac:spMk id="943" creationId="{F661BF04-9A1B-4973-9F78-1C9C79CFFFF4}"/>
          </ac:spMkLst>
        </pc:spChg>
        <pc:spChg chg="add mod">
          <ac:chgData name="Stalin Jacob Wilson Packia Dhas" userId="050d7d71-3621-4503-95e8-1c9a9d962492" providerId="ADAL" clId="{93DF969B-C49E-41BE-AC2E-9A5FC7F0D4BF}" dt="2025-10-16T14:48:28.374" v="1377"/>
          <ac:spMkLst>
            <pc:docMk/>
            <pc:sldMk cId="1635377456" sldId="256"/>
            <ac:spMk id="944" creationId="{0AB94BAA-C5BE-4EEE-8E3B-93B829B95034}"/>
          </ac:spMkLst>
        </pc:spChg>
        <pc:spChg chg="add mod">
          <ac:chgData name="Stalin Jacob Wilson Packia Dhas" userId="050d7d71-3621-4503-95e8-1c9a9d962492" providerId="ADAL" clId="{93DF969B-C49E-41BE-AC2E-9A5FC7F0D4BF}" dt="2025-10-16T14:48:28.383" v="1385"/>
          <ac:spMkLst>
            <pc:docMk/>
            <pc:sldMk cId="1635377456" sldId="256"/>
            <ac:spMk id="945" creationId="{DFBCB41E-768A-4BE2-80B5-D090993706A1}"/>
          </ac:spMkLst>
        </pc:spChg>
        <pc:spChg chg="add mod">
          <ac:chgData name="Stalin Jacob Wilson Packia Dhas" userId="050d7d71-3621-4503-95e8-1c9a9d962492" providerId="ADAL" clId="{93DF969B-C49E-41BE-AC2E-9A5FC7F0D4BF}" dt="2025-10-16T14:48:28.392" v="1393"/>
          <ac:spMkLst>
            <pc:docMk/>
            <pc:sldMk cId="1635377456" sldId="256"/>
            <ac:spMk id="946" creationId="{97999434-8138-4F48-8FDB-2F9965773D51}"/>
          </ac:spMkLst>
        </pc:spChg>
        <pc:spChg chg="add mod">
          <ac:chgData name="Stalin Jacob Wilson Packia Dhas" userId="050d7d71-3621-4503-95e8-1c9a9d962492" providerId="ADAL" clId="{93DF969B-C49E-41BE-AC2E-9A5FC7F0D4BF}" dt="2025-10-16T14:48:28.400" v="1401"/>
          <ac:spMkLst>
            <pc:docMk/>
            <pc:sldMk cId="1635377456" sldId="256"/>
            <ac:spMk id="947" creationId="{FB6C8494-8ACF-4B88-B537-E7EF926E51A3}"/>
          </ac:spMkLst>
        </pc:spChg>
        <pc:spChg chg="add mod">
          <ac:chgData name="Stalin Jacob Wilson Packia Dhas" userId="050d7d71-3621-4503-95e8-1c9a9d962492" providerId="ADAL" clId="{93DF969B-C49E-41BE-AC2E-9A5FC7F0D4BF}" dt="2025-10-16T14:48:28.412" v="1409"/>
          <ac:spMkLst>
            <pc:docMk/>
            <pc:sldMk cId="1635377456" sldId="256"/>
            <ac:spMk id="948" creationId="{8B9E82C8-5870-49F4-AA9A-3398F2CE6872}"/>
          </ac:spMkLst>
        </pc:spChg>
        <pc:spChg chg="add mod">
          <ac:chgData name="Stalin Jacob Wilson Packia Dhas" userId="050d7d71-3621-4503-95e8-1c9a9d962492" providerId="ADAL" clId="{93DF969B-C49E-41BE-AC2E-9A5FC7F0D4BF}" dt="2025-10-16T14:48:28.427" v="1417"/>
          <ac:spMkLst>
            <pc:docMk/>
            <pc:sldMk cId="1635377456" sldId="256"/>
            <ac:spMk id="949" creationId="{66ABC852-ACE2-4B6F-B45F-2087B82C4447}"/>
          </ac:spMkLst>
        </pc:spChg>
        <pc:spChg chg="add mod">
          <ac:chgData name="Stalin Jacob Wilson Packia Dhas" userId="050d7d71-3621-4503-95e8-1c9a9d962492" providerId="ADAL" clId="{93DF969B-C49E-41BE-AC2E-9A5FC7F0D4BF}" dt="2025-10-16T14:48:28.432" v="1425"/>
          <ac:spMkLst>
            <pc:docMk/>
            <pc:sldMk cId="1635377456" sldId="256"/>
            <ac:spMk id="950" creationId="{826CA115-C94E-4AE2-AF75-FED3CCAA7E14}"/>
          </ac:spMkLst>
        </pc:spChg>
        <pc:spChg chg="add mod">
          <ac:chgData name="Stalin Jacob Wilson Packia Dhas" userId="050d7d71-3621-4503-95e8-1c9a9d962492" providerId="ADAL" clId="{93DF969B-C49E-41BE-AC2E-9A5FC7F0D4BF}" dt="2025-10-16T14:48:28.442" v="1433"/>
          <ac:spMkLst>
            <pc:docMk/>
            <pc:sldMk cId="1635377456" sldId="256"/>
            <ac:spMk id="951" creationId="{6DE301F7-F4C2-4E95-BFC2-F54327A27425}"/>
          </ac:spMkLst>
        </pc:spChg>
        <pc:spChg chg="add mod">
          <ac:chgData name="Stalin Jacob Wilson Packia Dhas" userId="050d7d71-3621-4503-95e8-1c9a9d962492" providerId="ADAL" clId="{93DF969B-C49E-41BE-AC2E-9A5FC7F0D4BF}" dt="2025-10-16T14:48:28.459" v="1441"/>
          <ac:spMkLst>
            <pc:docMk/>
            <pc:sldMk cId="1635377456" sldId="256"/>
            <ac:spMk id="952" creationId="{2CDFF687-4AA3-443C-80DF-BC5D301D8D52}"/>
          </ac:spMkLst>
        </pc:spChg>
        <pc:spChg chg="add mod">
          <ac:chgData name="Stalin Jacob Wilson Packia Dhas" userId="050d7d71-3621-4503-95e8-1c9a9d962492" providerId="ADAL" clId="{93DF969B-C49E-41BE-AC2E-9A5FC7F0D4BF}" dt="2025-10-16T14:48:28.467" v="1449"/>
          <ac:spMkLst>
            <pc:docMk/>
            <pc:sldMk cId="1635377456" sldId="256"/>
            <ac:spMk id="953" creationId="{62973415-EEB3-40A1-B2FB-D4BFAA9FC65A}"/>
          </ac:spMkLst>
        </pc:spChg>
        <pc:spChg chg="add mod">
          <ac:chgData name="Stalin Jacob Wilson Packia Dhas" userId="050d7d71-3621-4503-95e8-1c9a9d962492" providerId="ADAL" clId="{93DF969B-C49E-41BE-AC2E-9A5FC7F0D4BF}" dt="2025-10-16T14:48:28.475" v="1457"/>
          <ac:spMkLst>
            <pc:docMk/>
            <pc:sldMk cId="1635377456" sldId="256"/>
            <ac:spMk id="954" creationId="{F19FBBDA-6703-4977-B410-70F511091787}"/>
          </ac:spMkLst>
        </pc:spChg>
        <pc:spChg chg="add mod">
          <ac:chgData name="Stalin Jacob Wilson Packia Dhas" userId="050d7d71-3621-4503-95e8-1c9a9d962492" providerId="ADAL" clId="{93DF969B-C49E-41BE-AC2E-9A5FC7F0D4BF}" dt="2025-10-16T14:48:28.485" v="1465"/>
          <ac:spMkLst>
            <pc:docMk/>
            <pc:sldMk cId="1635377456" sldId="256"/>
            <ac:spMk id="955" creationId="{4B41DC4B-DD9A-49E1-A95E-59C76FE753D8}"/>
          </ac:spMkLst>
        </pc:spChg>
        <pc:spChg chg="add mod">
          <ac:chgData name="Stalin Jacob Wilson Packia Dhas" userId="050d7d71-3621-4503-95e8-1c9a9d962492" providerId="ADAL" clId="{93DF969B-C49E-41BE-AC2E-9A5FC7F0D4BF}" dt="2025-10-16T14:48:28.501" v="1473"/>
          <ac:spMkLst>
            <pc:docMk/>
            <pc:sldMk cId="1635377456" sldId="256"/>
            <ac:spMk id="956" creationId="{19A76A6F-7C6C-43B5-B29A-1FD546220B8F}"/>
          </ac:spMkLst>
        </pc:spChg>
        <pc:spChg chg="add mod">
          <ac:chgData name="Stalin Jacob Wilson Packia Dhas" userId="050d7d71-3621-4503-95e8-1c9a9d962492" providerId="ADAL" clId="{93DF969B-C49E-41BE-AC2E-9A5FC7F0D4BF}" dt="2025-10-16T14:48:28.506" v="1481"/>
          <ac:spMkLst>
            <pc:docMk/>
            <pc:sldMk cId="1635377456" sldId="256"/>
            <ac:spMk id="957" creationId="{2ECD608F-7427-4FAF-9DB8-3544DE9F28C3}"/>
          </ac:spMkLst>
        </pc:spChg>
        <pc:spChg chg="add mod">
          <ac:chgData name="Stalin Jacob Wilson Packia Dhas" userId="050d7d71-3621-4503-95e8-1c9a9d962492" providerId="ADAL" clId="{93DF969B-C49E-41BE-AC2E-9A5FC7F0D4BF}" dt="2025-10-16T14:48:28.517" v="1489"/>
          <ac:spMkLst>
            <pc:docMk/>
            <pc:sldMk cId="1635377456" sldId="256"/>
            <ac:spMk id="958" creationId="{D29CE9D7-D496-4605-8CF0-FA2181A54C13}"/>
          </ac:spMkLst>
        </pc:spChg>
        <pc:spChg chg="add mod">
          <ac:chgData name="Stalin Jacob Wilson Packia Dhas" userId="050d7d71-3621-4503-95e8-1c9a9d962492" providerId="ADAL" clId="{93DF969B-C49E-41BE-AC2E-9A5FC7F0D4BF}" dt="2025-10-16T14:48:28.527" v="1497"/>
          <ac:spMkLst>
            <pc:docMk/>
            <pc:sldMk cId="1635377456" sldId="256"/>
            <ac:spMk id="959" creationId="{A9B6316C-9D55-4576-9153-50A41875D36E}"/>
          </ac:spMkLst>
        </pc:spChg>
        <pc:spChg chg="add mod">
          <ac:chgData name="Stalin Jacob Wilson Packia Dhas" userId="050d7d71-3621-4503-95e8-1c9a9d962492" providerId="ADAL" clId="{93DF969B-C49E-41BE-AC2E-9A5FC7F0D4BF}" dt="2025-10-16T14:48:28.585" v="1545"/>
          <ac:spMkLst>
            <pc:docMk/>
            <pc:sldMk cId="1635377456" sldId="256"/>
            <ac:spMk id="960" creationId="{4689A015-B8F9-456F-BCC4-51BDE78DBEED}"/>
          </ac:spMkLst>
        </pc:spChg>
        <pc:spChg chg="add mod">
          <ac:chgData name="Stalin Jacob Wilson Packia Dhas" userId="050d7d71-3621-4503-95e8-1c9a9d962492" providerId="ADAL" clId="{93DF969B-C49E-41BE-AC2E-9A5FC7F0D4BF}" dt="2025-10-16T14:48:28.595" v="1553"/>
          <ac:spMkLst>
            <pc:docMk/>
            <pc:sldMk cId="1635377456" sldId="256"/>
            <ac:spMk id="961" creationId="{CB3750A0-1887-4B33-BF6A-0A1F478F5CA9}"/>
          </ac:spMkLst>
        </pc:spChg>
        <pc:spChg chg="add mod">
          <ac:chgData name="Stalin Jacob Wilson Packia Dhas" userId="050d7d71-3621-4503-95e8-1c9a9d962492" providerId="ADAL" clId="{93DF969B-C49E-41BE-AC2E-9A5FC7F0D4BF}" dt="2025-10-16T14:48:28.605" v="1561"/>
          <ac:spMkLst>
            <pc:docMk/>
            <pc:sldMk cId="1635377456" sldId="256"/>
            <ac:spMk id="962" creationId="{C604E844-FD63-40E2-8712-A5A200EF2B78}"/>
          </ac:spMkLst>
        </pc:spChg>
        <pc:spChg chg="add mod">
          <ac:chgData name="Stalin Jacob Wilson Packia Dhas" userId="050d7d71-3621-4503-95e8-1c9a9d962492" providerId="ADAL" clId="{93DF969B-C49E-41BE-AC2E-9A5FC7F0D4BF}" dt="2025-10-16T14:48:28.618" v="1569"/>
          <ac:spMkLst>
            <pc:docMk/>
            <pc:sldMk cId="1635377456" sldId="256"/>
            <ac:spMk id="963" creationId="{B2DD812E-AF2F-43FC-AE50-2D130F84CDDA}"/>
          </ac:spMkLst>
        </pc:spChg>
        <pc:spChg chg="add mod">
          <ac:chgData name="Stalin Jacob Wilson Packia Dhas" userId="050d7d71-3621-4503-95e8-1c9a9d962492" providerId="ADAL" clId="{93DF969B-C49E-41BE-AC2E-9A5FC7F0D4BF}" dt="2025-10-16T14:48:28.628" v="1577"/>
          <ac:spMkLst>
            <pc:docMk/>
            <pc:sldMk cId="1635377456" sldId="256"/>
            <ac:spMk id="964" creationId="{A8CC835D-9A3A-4D45-8A7B-2777ED94B2BC}"/>
          </ac:spMkLst>
        </pc:spChg>
        <pc:spChg chg="add mod">
          <ac:chgData name="Stalin Jacob Wilson Packia Dhas" userId="050d7d71-3621-4503-95e8-1c9a9d962492" providerId="ADAL" clId="{93DF969B-C49E-41BE-AC2E-9A5FC7F0D4BF}" dt="2025-10-16T14:48:28.636" v="1585"/>
          <ac:spMkLst>
            <pc:docMk/>
            <pc:sldMk cId="1635377456" sldId="256"/>
            <ac:spMk id="965" creationId="{4B009FDD-6745-4955-8D96-07842099F0D7}"/>
          </ac:spMkLst>
        </pc:spChg>
        <pc:spChg chg="add mod">
          <ac:chgData name="Stalin Jacob Wilson Packia Dhas" userId="050d7d71-3621-4503-95e8-1c9a9d962492" providerId="ADAL" clId="{93DF969B-C49E-41BE-AC2E-9A5FC7F0D4BF}" dt="2025-10-16T14:48:28.644" v="1593"/>
          <ac:spMkLst>
            <pc:docMk/>
            <pc:sldMk cId="1635377456" sldId="256"/>
            <ac:spMk id="966" creationId="{7797E9ED-D8EB-4627-A283-724C931790CD}"/>
          </ac:spMkLst>
        </pc:spChg>
        <pc:spChg chg="add mod">
          <ac:chgData name="Stalin Jacob Wilson Packia Dhas" userId="050d7d71-3621-4503-95e8-1c9a9d962492" providerId="ADAL" clId="{93DF969B-C49E-41BE-AC2E-9A5FC7F0D4BF}" dt="2025-10-16T14:48:28.653" v="1601"/>
          <ac:spMkLst>
            <pc:docMk/>
            <pc:sldMk cId="1635377456" sldId="256"/>
            <ac:spMk id="967" creationId="{2F2864AC-5766-43A4-81A1-DE76EB7FCEF4}"/>
          </ac:spMkLst>
        </pc:spChg>
        <pc:spChg chg="add mod">
          <ac:chgData name="Stalin Jacob Wilson Packia Dhas" userId="050d7d71-3621-4503-95e8-1c9a9d962492" providerId="ADAL" clId="{93DF969B-C49E-41BE-AC2E-9A5FC7F0D4BF}" dt="2025-10-16T14:48:28.654" v="1609"/>
          <ac:spMkLst>
            <pc:docMk/>
            <pc:sldMk cId="1635377456" sldId="256"/>
            <ac:spMk id="968" creationId="{F80EDDD4-5BCB-4D4A-89E6-16D0820E9574}"/>
          </ac:spMkLst>
        </pc:spChg>
        <pc:spChg chg="add mod">
          <ac:chgData name="Stalin Jacob Wilson Packia Dhas" userId="050d7d71-3621-4503-95e8-1c9a9d962492" providerId="ADAL" clId="{93DF969B-C49E-41BE-AC2E-9A5FC7F0D4BF}" dt="2025-10-16T14:48:28.664" v="1617"/>
          <ac:spMkLst>
            <pc:docMk/>
            <pc:sldMk cId="1635377456" sldId="256"/>
            <ac:spMk id="969" creationId="{DC1BB473-D9F5-4FF5-8D0F-9BC291716FA2}"/>
          </ac:spMkLst>
        </pc:spChg>
        <pc:spChg chg="add mod">
          <ac:chgData name="Stalin Jacob Wilson Packia Dhas" userId="050d7d71-3621-4503-95e8-1c9a9d962492" providerId="ADAL" clId="{93DF969B-C49E-41BE-AC2E-9A5FC7F0D4BF}" dt="2025-10-16T14:48:28.673" v="1625"/>
          <ac:spMkLst>
            <pc:docMk/>
            <pc:sldMk cId="1635377456" sldId="256"/>
            <ac:spMk id="970" creationId="{33AABACB-681F-4A11-92D0-0E501AA49D7A}"/>
          </ac:spMkLst>
        </pc:spChg>
        <pc:spChg chg="add mod">
          <ac:chgData name="Stalin Jacob Wilson Packia Dhas" userId="050d7d71-3621-4503-95e8-1c9a9d962492" providerId="ADAL" clId="{93DF969B-C49E-41BE-AC2E-9A5FC7F0D4BF}" dt="2025-10-16T14:48:28.682" v="1633"/>
          <ac:spMkLst>
            <pc:docMk/>
            <pc:sldMk cId="1635377456" sldId="256"/>
            <ac:spMk id="971" creationId="{333CB2D8-0DBF-4A4D-9C3B-5E77DB59A127}"/>
          </ac:spMkLst>
        </pc:spChg>
        <pc:spChg chg="add mod">
          <ac:chgData name="Stalin Jacob Wilson Packia Dhas" userId="050d7d71-3621-4503-95e8-1c9a9d962492" providerId="ADAL" clId="{93DF969B-C49E-41BE-AC2E-9A5FC7F0D4BF}" dt="2025-10-16T14:48:28.692" v="1641"/>
          <ac:spMkLst>
            <pc:docMk/>
            <pc:sldMk cId="1635377456" sldId="256"/>
            <ac:spMk id="972" creationId="{3CB82BD8-4EA0-4EB8-866B-B4DF7D85D404}"/>
          </ac:spMkLst>
        </pc:spChg>
        <pc:spChg chg="add mod">
          <ac:chgData name="Stalin Jacob Wilson Packia Dhas" userId="050d7d71-3621-4503-95e8-1c9a9d962492" providerId="ADAL" clId="{93DF969B-C49E-41BE-AC2E-9A5FC7F0D4BF}" dt="2025-10-16T14:48:28.700" v="1649"/>
          <ac:spMkLst>
            <pc:docMk/>
            <pc:sldMk cId="1635377456" sldId="256"/>
            <ac:spMk id="973" creationId="{C2021507-FF5C-4B1B-8F3E-66A78E918B20}"/>
          </ac:spMkLst>
        </pc:spChg>
        <pc:spChg chg="add mod">
          <ac:chgData name="Stalin Jacob Wilson Packia Dhas" userId="050d7d71-3621-4503-95e8-1c9a9d962492" providerId="ADAL" clId="{93DF969B-C49E-41BE-AC2E-9A5FC7F0D4BF}" dt="2025-10-16T14:48:28.710" v="1657"/>
          <ac:spMkLst>
            <pc:docMk/>
            <pc:sldMk cId="1635377456" sldId="256"/>
            <ac:spMk id="974" creationId="{DF1F9568-7240-4F90-934A-8692A5D88768}"/>
          </ac:spMkLst>
        </pc:spChg>
        <pc:spChg chg="add mod">
          <ac:chgData name="Stalin Jacob Wilson Packia Dhas" userId="050d7d71-3621-4503-95e8-1c9a9d962492" providerId="ADAL" clId="{93DF969B-C49E-41BE-AC2E-9A5FC7F0D4BF}" dt="2025-10-16T14:48:28.718" v="1665"/>
          <ac:spMkLst>
            <pc:docMk/>
            <pc:sldMk cId="1635377456" sldId="256"/>
            <ac:spMk id="975" creationId="{3D462E58-2B3B-447C-B0BC-7F68D47683DF}"/>
          </ac:spMkLst>
        </pc:spChg>
        <pc:spChg chg="add mod">
          <ac:chgData name="Stalin Jacob Wilson Packia Dhas" userId="050d7d71-3621-4503-95e8-1c9a9d962492" providerId="ADAL" clId="{93DF969B-C49E-41BE-AC2E-9A5FC7F0D4BF}" dt="2025-10-16T14:48:28.721" v="1673"/>
          <ac:spMkLst>
            <pc:docMk/>
            <pc:sldMk cId="1635377456" sldId="256"/>
            <ac:spMk id="976" creationId="{3E5D2FE4-E980-4C60-9160-DD2880276C35}"/>
          </ac:spMkLst>
        </pc:spChg>
        <pc:spChg chg="add mod">
          <ac:chgData name="Stalin Jacob Wilson Packia Dhas" userId="050d7d71-3621-4503-95e8-1c9a9d962492" providerId="ADAL" clId="{93DF969B-C49E-41BE-AC2E-9A5FC7F0D4BF}" dt="2025-10-16T14:48:28.729" v="1681"/>
          <ac:spMkLst>
            <pc:docMk/>
            <pc:sldMk cId="1635377456" sldId="256"/>
            <ac:spMk id="977" creationId="{381F6128-339A-4B71-BFC6-99C3A6F7F0EB}"/>
          </ac:spMkLst>
        </pc:spChg>
        <pc:spChg chg="add mod">
          <ac:chgData name="Stalin Jacob Wilson Packia Dhas" userId="050d7d71-3621-4503-95e8-1c9a9d962492" providerId="ADAL" clId="{93DF969B-C49E-41BE-AC2E-9A5FC7F0D4BF}" dt="2025-10-16T14:48:28.738" v="1689"/>
          <ac:spMkLst>
            <pc:docMk/>
            <pc:sldMk cId="1635377456" sldId="256"/>
            <ac:spMk id="978" creationId="{D86FCE00-FD28-4E65-AA4E-9C4F7D56E7B6}"/>
          </ac:spMkLst>
        </pc:spChg>
        <pc:spChg chg="add mod">
          <ac:chgData name="Stalin Jacob Wilson Packia Dhas" userId="050d7d71-3621-4503-95e8-1c9a9d962492" providerId="ADAL" clId="{93DF969B-C49E-41BE-AC2E-9A5FC7F0D4BF}" dt="2025-10-16T14:48:28.748" v="1697"/>
          <ac:spMkLst>
            <pc:docMk/>
            <pc:sldMk cId="1635377456" sldId="256"/>
            <ac:spMk id="979" creationId="{D0877986-30E1-4277-AC14-FB3DBC6FFBF0}"/>
          </ac:spMkLst>
        </pc:spChg>
        <pc:spChg chg="add mod">
          <ac:chgData name="Stalin Jacob Wilson Packia Dhas" userId="050d7d71-3621-4503-95e8-1c9a9d962492" providerId="ADAL" clId="{93DF969B-C49E-41BE-AC2E-9A5FC7F0D4BF}" dt="2025-10-16T14:48:28.757" v="1705"/>
          <ac:spMkLst>
            <pc:docMk/>
            <pc:sldMk cId="1635377456" sldId="256"/>
            <ac:spMk id="980" creationId="{AA0F4B5A-E3B2-4180-B956-67FCD0FE90C5}"/>
          </ac:spMkLst>
        </pc:spChg>
        <pc:spChg chg="add mod">
          <ac:chgData name="Stalin Jacob Wilson Packia Dhas" userId="050d7d71-3621-4503-95e8-1c9a9d962492" providerId="ADAL" clId="{93DF969B-C49E-41BE-AC2E-9A5FC7F0D4BF}" dt="2025-10-16T14:48:28.757" v="1713"/>
          <ac:spMkLst>
            <pc:docMk/>
            <pc:sldMk cId="1635377456" sldId="256"/>
            <ac:spMk id="981" creationId="{0E4C4041-C9A6-4076-ABC8-2F2DDF9C1DE9}"/>
          </ac:spMkLst>
        </pc:spChg>
        <pc:spChg chg="add mod">
          <ac:chgData name="Stalin Jacob Wilson Packia Dhas" userId="050d7d71-3621-4503-95e8-1c9a9d962492" providerId="ADAL" clId="{93DF969B-C49E-41BE-AC2E-9A5FC7F0D4BF}" dt="2025-10-16T14:48:28.766" v="1721"/>
          <ac:spMkLst>
            <pc:docMk/>
            <pc:sldMk cId="1635377456" sldId="256"/>
            <ac:spMk id="982" creationId="{87C09492-1F0A-4613-96AA-F7CF0F897CC3}"/>
          </ac:spMkLst>
        </pc:spChg>
        <pc:spChg chg="add mod">
          <ac:chgData name="Stalin Jacob Wilson Packia Dhas" userId="050d7d71-3621-4503-95e8-1c9a9d962492" providerId="ADAL" clId="{93DF969B-C49E-41BE-AC2E-9A5FC7F0D4BF}" dt="2025-10-16T14:48:28.775" v="1729"/>
          <ac:spMkLst>
            <pc:docMk/>
            <pc:sldMk cId="1635377456" sldId="256"/>
            <ac:spMk id="983" creationId="{26022C00-D2AD-4927-95EB-8EB716ECA5C8}"/>
          </ac:spMkLst>
        </pc:spChg>
        <pc:spChg chg="add mod">
          <ac:chgData name="Stalin Jacob Wilson Packia Dhas" userId="050d7d71-3621-4503-95e8-1c9a9d962492" providerId="ADAL" clId="{93DF969B-C49E-41BE-AC2E-9A5FC7F0D4BF}" dt="2025-10-16T14:48:28.775" v="1737"/>
          <ac:spMkLst>
            <pc:docMk/>
            <pc:sldMk cId="1635377456" sldId="256"/>
            <ac:spMk id="984" creationId="{041188BC-2143-4C76-9390-B1BB0506F99C}"/>
          </ac:spMkLst>
        </pc:spChg>
        <pc:spChg chg="add mod">
          <ac:chgData name="Stalin Jacob Wilson Packia Dhas" userId="050d7d71-3621-4503-95e8-1c9a9d962492" providerId="ADAL" clId="{93DF969B-C49E-41BE-AC2E-9A5FC7F0D4BF}" dt="2025-10-16T14:48:28.785" v="1745"/>
          <ac:spMkLst>
            <pc:docMk/>
            <pc:sldMk cId="1635377456" sldId="256"/>
            <ac:spMk id="985" creationId="{2CA47BC2-9D4A-4D8A-9082-12B3CFEDCC86}"/>
          </ac:spMkLst>
        </pc:spChg>
        <pc:spChg chg="add mod">
          <ac:chgData name="Stalin Jacob Wilson Packia Dhas" userId="050d7d71-3621-4503-95e8-1c9a9d962492" providerId="ADAL" clId="{93DF969B-C49E-41BE-AC2E-9A5FC7F0D4BF}" dt="2025-10-16T14:48:28.794" v="1753"/>
          <ac:spMkLst>
            <pc:docMk/>
            <pc:sldMk cId="1635377456" sldId="256"/>
            <ac:spMk id="986" creationId="{24F37792-BF6A-4D78-A719-B66BB96709AF}"/>
          </ac:spMkLst>
        </pc:spChg>
        <pc:spChg chg="add mod">
          <ac:chgData name="Stalin Jacob Wilson Packia Dhas" userId="050d7d71-3621-4503-95e8-1c9a9d962492" providerId="ADAL" clId="{93DF969B-C49E-41BE-AC2E-9A5FC7F0D4BF}" dt="2025-10-16T14:48:28.803" v="1761"/>
          <ac:spMkLst>
            <pc:docMk/>
            <pc:sldMk cId="1635377456" sldId="256"/>
            <ac:spMk id="987" creationId="{1AEEE0A3-7A97-47F0-AEEB-19AF1D70BDC5}"/>
          </ac:spMkLst>
        </pc:spChg>
        <pc:spChg chg="add mod">
          <ac:chgData name="Stalin Jacob Wilson Packia Dhas" userId="050d7d71-3621-4503-95e8-1c9a9d962492" providerId="ADAL" clId="{93DF969B-C49E-41BE-AC2E-9A5FC7F0D4BF}" dt="2025-10-16T14:48:28.803" v="1769"/>
          <ac:spMkLst>
            <pc:docMk/>
            <pc:sldMk cId="1635377456" sldId="256"/>
            <ac:spMk id="988" creationId="{8D8217C2-4781-4819-866D-1AD0EA340E07}"/>
          </ac:spMkLst>
        </pc:spChg>
        <pc:spChg chg="add mod">
          <ac:chgData name="Stalin Jacob Wilson Packia Dhas" userId="050d7d71-3621-4503-95e8-1c9a9d962492" providerId="ADAL" clId="{93DF969B-C49E-41BE-AC2E-9A5FC7F0D4BF}" dt="2025-10-16T14:48:28.813" v="1777"/>
          <ac:spMkLst>
            <pc:docMk/>
            <pc:sldMk cId="1635377456" sldId="256"/>
            <ac:spMk id="989" creationId="{785F9BD7-8D37-4301-AC1F-25F5995BCB05}"/>
          </ac:spMkLst>
        </pc:spChg>
        <pc:spChg chg="add mod">
          <ac:chgData name="Stalin Jacob Wilson Packia Dhas" userId="050d7d71-3621-4503-95e8-1c9a9d962492" providerId="ADAL" clId="{93DF969B-C49E-41BE-AC2E-9A5FC7F0D4BF}" dt="2025-10-16T14:48:28.818" v="1785"/>
          <ac:spMkLst>
            <pc:docMk/>
            <pc:sldMk cId="1635377456" sldId="256"/>
            <ac:spMk id="990" creationId="{ABDF4331-7841-4B28-AF0D-2D32482F9D32}"/>
          </ac:spMkLst>
        </pc:spChg>
        <pc:spChg chg="add mod">
          <ac:chgData name="Stalin Jacob Wilson Packia Dhas" userId="050d7d71-3621-4503-95e8-1c9a9d962492" providerId="ADAL" clId="{93DF969B-C49E-41BE-AC2E-9A5FC7F0D4BF}" dt="2025-10-16T14:48:28.818" v="1793"/>
          <ac:spMkLst>
            <pc:docMk/>
            <pc:sldMk cId="1635377456" sldId="256"/>
            <ac:spMk id="991" creationId="{6ABFC834-9578-4DBF-A6E6-3531095AF564}"/>
          </ac:spMkLst>
        </pc:spChg>
        <pc:spChg chg="add mod">
          <ac:chgData name="Stalin Jacob Wilson Packia Dhas" userId="050d7d71-3621-4503-95e8-1c9a9d962492" providerId="ADAL" clId="{93DF969B-C49E-41BE-AC2E-9A5FC7F0D4BF}" dt="2025-10-16T14:48:28.828" v="1801"/>
          <ac:spMkLst>
            <pc:docMk/>
            <pc:sldMk cId="1635377456" sldId="256"/>
            <ac:spMk id="992" creationId="{17F6D0F3-AE63-4AA7-A058-68ABA8FD85C5}"/>
          </ac:spMkLst>
        </pc:spChg>
        <pc:spChg chg="add mod">
          <ac:chgData name="Stalin Jacob Wilson Packia Dhas" userId="050d7d71-3621-4503-95e8-1c9a9d962492" providerId="ADAL" clId="{93DF969B-C49E-41BE-AC2E-9A5FC7F0D4BF}" dt="2025-10-16T14:48:28.828" v="1809"/>
          <ac:spMkLst>
            <pc:docMk/>
            <pc:sldMk cId="1635377456" sldId="256"/>
            <ac:spMk id="993" creationId="{ABB36EA7-D915-4843-B452-153D1F947606}"/>
          </ac:spMkLst>
        </pc:spChg>
        <pc:spChg chg="add mod">
          <ac:chgData name="Stalin Jacob Wilson Packia Dhas" userId="050d7d71-3621-4503-95e8-1c9a9d962492" providerId="ADAL" clId="{93DF969B-C49E-41BE-AC2E-9A5FC7F0D4BF}" dt="2025-10-16T14:48:28.839" v="1817"/>
          <ac:spMkLst>
            <pc:docMk/>
            <pc:sldMk cId="1635377456" sldId="256"/>
            <ac:spMk id="994" creationId="{E239997D-D8B9-4879-8151-263F52586A6E}"/>
          </ac:spMkLst>
        </pc:spChg>
        <pc:spChg chg="add mod">
          <ac:chgData name="Stalin Jacob Wilson Packia Dhas" userId="050d7d71-3621-4503-95e8-1c9a9d962492" providerId="ADAL" clId="{93DF969B-C49E-41BE-AC2E-9A5FC7F0D4BF}" dt="2025-10-16T14:48:28.843" v="1825"/>
          <ac:spMkLst>
            <pc:docMk/>
            <pc:sldMk cId="1635377456" sldId="256"/>
            <ac:spMk id="995" creationId="{17761803-4ED4-4E72-AEEA-A51CD1369B8A}"/>
          </ac:spMkLst>
        </pc:spChg>
        <pc:spChg chg="add mod">
          <ac:chgData name="Stalin Jacob Wilson Packia Dhas" userId="050d7d71-3621-4503-95e8-1c9a9d962492" providerId="ADAL" clId="{93DF969B-C49E-41BE-AC2E-9A5FC7F0D4BF}" dt="2025-10-16T14:48:28.847" v="1833"/>
          <ac:spMkLst>
            <pc:docMk/>
            <pc:sldMk cId="1635377456" sldId="256"/>
            <ac:spMk id="996" creationId="{11D1AFE1-1620-426E-BF1E-E4541B872CA6}"/>
          </ac:spMkLst>
        </pc:spChg>
        <pc:spChg chg="add mod">
          <ac:chgData name="Stalin Jacob Wilson Packia Dhas" userId="050d7d71-3621-4503-95e8-1c9a9d962492" providerId="ADAL" clId="{93DF969B-C49E-41BE-AC2E-9A5FC7F0D4BF}" dt="2025-10-16T14:48:28.847" v="1841"/>
          <ac:spMkLst>
            <pc:docMk/>
            <pc:sldMk cId="1635377456" sldId="256"/>
            <ac:spMk id="997" creationId="{6DC54239-4BFE-46BA-87E4-E81D26ABF89A}"/>
          </ac:spMkLst>
        </pc:spChg>
        <pc:spChg chg="add mod">
          <ac:chgData name="Stalin Jacob Wilson Packia Dhas" userId="050d7d71-3621-4503-95e8-1c9a9d962492" providerId="ADAL" clId="{93DF969B-C49E-41BE-AC2E-9A5FC7F0D4BF}" dt="2025-10-16T14:48:28.857" v="1849"/>
          <ac:spMkLst>
            <pc:docMk/>
            <pc:sldMk cId="1635377456" sldId="256"/>
            <ac:spMk id="998" creationId="{A74F376C-CDAB-4B87-A85F-0EC74DF8E2F5}"/>
          </ac:spMkLst>
        </pc:spChg>
        <pc:spChg chg="add mod">
          <ac:chgData name="Stalin Jacob Wilson Packia Dhas" userId="050d7d71-3621-4503-95e8-1c9a9d962492" providerId="ADAL" clId="{93DF969B-C49E-41BE-AC2E-9A5FC7F0D4BF}" dt="2025-10-16T14:48:28.866" v="1857"/>
          <ac:spMkLst>
            <pc:docMk/>
            <pc:sldMk cId="1635377456" sldId="256"/>
            <ac:spMk id="999" creationId="{14C28AEB-B182-4DFA-A689-EDE9036844EA}"/>
          </ac:spMkLst>
        </pc:spChg>
        <pc:spChg chg="add mod">
          <ac:chgData name="Stalin Jacob Wilson Packia Dhas" userId="050d7d71-3621-4503-95e8-1c9a9d962492" providerId="ADAL" clId="{93DF969B-C49E-41BE-AC2E-9A5FC7F0D4BF}" dt="2025-10-16T14:48:28.866" v="1865"/>
          <ac:spMkLst>
            <pc:docMk/>
            <pc:sldMk cId="1635377456" sldId="256"/>
            <ac:spMk id="1000" creationId="{4BA20ECE-5805-4481-8399-50288519693F}"/>
          </ac:spMkLst>
        </pc:spChg>
        <pc:spChg chg="add mod">
          <ac:chgData name="Stalin Jacob Wilson Packia Dhas" userId="050d7d71-3621-4503-95e8-1c9a9d962492" providerId="ADAL" clId="{93DF969B-C49E-41BE-AC2E-9A5FC7F0D4BF}" dt="2025-10-16T14:48:28.875" v="1873"/>
          <ac:spMkLst>
            <pc:docMk/>
            <pc:sldMk cId="1635377456" sldId="256"/>
            <ac:spMk id="1001" creationId="{436E9F5B-69DA-49FB-B52D-F88375AFAF97}"/>
          </ac:spMkLst>
        </pc:spChg>
        <pc:spChg chg="add mod">
          <ac:chgData name="Stalin Jacob Wilson Packia Dhas" userId="050d7d71-3621-4503-95e8-1c9a9d962492" providerId="ADAL" clId="{93DF969B-C49E-41BE-AC2E-9A5FC7F0D4BF}" dt="2025-10-16T14:48:28.875" v="1881"/>
          <ac:spMkLst>
            <pc:docMk/>
            <pc:sldMk cId="1635377456" sldId="256"/>
            <ac:spMk id="1002" creationId="{D07EDD8C-B63B-463D-9712-186E0DFEBDDF}"/>
          </ac:spMkLst>
        </pc:spChg>
        <pc:spChg chg="add mod">
          <ac:chgData name="Stalin Jacob Wilson Packia Dhas" userId="050d7d71-3621-4503-95e8-1c9a9d962492" providerId="ADAL" clId="{93DF969B-C49E-41BE-AC2E-9A5FC7F0D4BF}" dt="2025-10-16T14:48:28.883" v="1889"/>
          <ac:spMkLst>
            <pc:docMk/>
            <pc:sldMk cId="1635377456" sldId="256"/>
            <ac:spMk id="1003" creationId="{FA290B8F-5618-4B19-88A9-3ACC6BB66B2A}"/>
          </ac:spMkLst>
        </pc:spChg>
        <pc:spChg chg="add mod">
          <ac:chgData name="Stalin Jacob Wilson Packia Dhas" userId="050d7d71-3621-4503-95e8-1c9a9d962492" providerId="ADAL" clId="{93DF969B-C49E-41BE-AC2E-9A5FC7F0D4BF}" dt="2025-10-16T14:48:28.892" v="1897"/>
          <ac:spMkLst>
            <pc:docMk/>
            <pc:sldMk cId="1635377456" sldId="256"/>
            <ac:spMk id="1004" creationId="{AFDA5BF7-55DE-46DF-82FD-DFCF8A89CA77}"/>
          </ac:spMkLst>
        </pc:spChg>
        <pc:spChg chg="add mod">
          <ac:chgData name="Stalin Jacob Wilson Packia Dhas" userId="050d7d71-3621-4503-95e8-1c9a9d962492" providerId="ADAL" clId="{93DF969B-C49E-41BE-AC2E-9A5FC7F0D4BF}" dt="2025-10-16T14:48:28.897" v="1905"/>
          <ac:spMkLst>
            <pc:docMk/>
            <pc:sldMk cId="1635377456" sldId="256"/>
            <ac:spMk id="1005" creationId="{F4072C68-6D47-4593-A0C6-7C807D5AB1EF}"/>
          </ac:spMkLst>
        </pc:spChg>
        <pc:spChg chg="add mod">
          <ac:chgData name="Stalin Jacob Wilson Packia Dhas" userId="050d7d71-3621-4503-95e8-1c9a9d962492" providerId="ADAL" clId="{93DF969B-C49E-41BE-AC2E-9A5FC7F0D4BF}" dt="2025-10-16T14:48:28.903" v="1913"/>
          <ac:spMkLst>
            <pc:docMk/>
            <pc:sldMk cId="1635377456" sldId="256"/>
            <ac:spMk id="1006" creationId="{0E1B388D-1C8F-4054-BA30-CADC75A0DB54}"/>
          </ac:spMkLst>
        </pc:spChg>
        <pc:spChg chg="add mod">
          <ac:chgData name="Stalin Jacob Wilson Packia Dhas" userId="050d7d71-3621-4503-95e8-1c9a9d962492" providerId="ADAL" clId="{93DF969B-C49E-41BE-AC2E-9A5FC7F0D4BF}" dt="2025-10-16T14:48:28.903" v="1921"/>
          <ac:spMkLst>
            <pc:docMk/>
            <pc:sldMk cId="1635377456" sldId="256"/>
            <ac:spMk id="1007" creationId="{36C20535-0AF9-45CE-A359-398823A5CCEA}"/>
          </ac:spMkLst>
        </pc:spChg>
        <pc:spChg chg="add mod">
          <ac:chgData name="Stalin Jacob Wilson Packia Dhas" userId="050d7d71-3621-4503-95e8-1c9a9d962492" providerId="ADAL" clId="{93DF969B-C49E-41BE-AC2E-9A5FC7F0D4BF}" dt="2025-10-16T14:48:28.914" v="1929"/>
          <ac:spMkLst>
            <pc:docMk/>
            <pc:sldMk cId="1635377456" sldId="256"/>
            <ac:spMk id="1008" creationId="{88B343F4-8997-4ACE-9EBF-F18C9FB41B8E}"/>
          </ac:spMkLst>
        </pc:spChg>
        <pc:spChg chg="add mod">
          <ac:chgData name="Stalin Jacob Wilson Packia Dhas" userId="050d7d71-3621-4503-95e8-1c9a9d962492" providerId="ADAL" clId="{93DF969B-C49E-41BE-AC2E-9A5FC7F0D4BF}" dt="2025-10-16T14:48:28.918" v="1937"/>
          <ac:spMkLst>
            <pc:docMk/>
            <pc:sldMk cId="1635377456" sldId="256"/>
            <ac:spMk id="1009" creationId="{B31B00B5-B325-49FD-A758-5E4C14383C03}"/>
          </ac:spMkLst>
        </pc:spChg>
        <pc:spChg chg="add mod">
          <ac:chgData name="Stalin Jacob Wilson Packia Dhas" userId="050d7d71-3621-4503-95e8-1c9a9d962492" providerId="ADAL" clId="{93DF969B-C49E-41BE-AC2E-9A5FC7F0D4BF}" dt="2025-10-16T14:48:28.921" v="1945"/>
          <ac:spMkLst>
            <pc:docMk/>
            <pc:sldMk cId="1635377456" sldId="256"/>
            <ac:spMk id="1010" creationId="{1519FF6E-3C14-4705-A3CD-BE44581FFE9D}"/>
          </ac:spMkLst>
        </pc:spChg>
        <pc:spChg chg="add mod">
          <ac:chgData name="Stalin Jacob Wilson Packia Dhas" userId="050d7d71-3621-4503-95e8-1c9a9d962492" providerId="ADAL" clId="{93DF969B-C49E-41BE-AC2E-9A5FC7F0D4BF}" dt="2025-10-16T14:48:28.929" v="1953"/>
          <ac:spMkLst>
            <pc:docMk/>
            <pc:sldMk cId="1635377456" sldId="256"/>
            <ac:spMk id="1011" creationId="{C619611D-1769-4BD9-81B0-8106747A0A48}"/>
          </ac:spMkLst>
        </pc:spChg>
        <pc:spChg chg="add mod">
          <ac:chgData name="Stalin Jacob Wilson Packia Dhas" userId="050d7d71-3621-4503-95e8-1c9a9d962492" providerId="ADAL" clId="{93DF969B-C49E-41BE-AC2E-9A5FC7F0D4BF}" dt="2025-10-16T14:48:28.930" v="1961"/>
          <ac:spMkLst>
            <pc:docMk/>
            <pc:sldMk cId="1635377456" sldId="256"/>
            <ac:spMk id="1012" creationId="{F20FEAE2-68C1-4A7E-A50E-D52EB338EB39}"/>
          </ac:spMkLst>
        </pc:spChg>
        <pc:spChg chg="add mod">
          <ac:chgData name="Stalin Jacob Wilson Packia Dhas" userId="050d7d71-3621-4503-95e8-1c9a9d962492" providerId="ADAL" clId="{93DF969B-C49E-41BE-AC2E-9A5FC7F0D4BF}" dt="2025-10-16T14:48:28.941" v="1969"/>
          <ac:spMkLst>
            <pc:docMk/>
            <pc:sldMk cId="1635377456" sldId="256"/>
            <ac:spMk id="1013" creationId="{9CAB679A-7E0A-4549-B2A5-A2DF9ED3B77F}"/>
          </ac:spMkLst>
        </pc:spChg>
        <pc:spChg chg="add mod">
          <ac:chgData name="Stalin Jacob Wilson Packia Dhas" userId="050d7d71-3621-4503-95e8-1c9a9d962492" providerId="ADAL" clId="{93DF969B-C49E-41BE-AC2E-9A5FC7F0D4BF}" dt="2025-10-16T14:48:28.941" v="1977"/>
          <ac:spMkLst>
            <pc:docMk/>
            <pc:sldMk cId="1635377456" sldId="256"/>
            <ac:spMk id="1014" creationId="{901ED55C-AF8D-4721-93C0-165926567100}"/>
          </ac:spMkLst>
        </pc:spChg>
        <pc:spChg chg="add mod">
          <ac:chgData name="Stalin Jacob Wilson Packia Dhas" userId="050d7d71-3621-4503-95e8-1c9a9d962492" providerId="ADAL" clId="{93DF969B-C49E-41BE-AC2E-9A5FC7F0D4BF}" dt="2025-10-16T14:48:28.951" v="1985"/>
          <ac:spMkLst>
            <pc:docMk/>
            <pc:sldMk cId="1635377456" sldId="256"/>
            <ac:spMk id="1015" creationId="{108784BE-BA50-4591-850F-6A92BC5119A7}"/>
          </ac:spMkLst>
        </pc:spChg>
        <pc:spChg chg="add mod">
          <ac:chgData name="Stalin Jacob Wilson Packia Dhas" userId="050d7d71-3621-4503-95e8-1c9a9d962492" providerId="ADAL" clId="{93DF969B-C49E-41BE-AC2E-9A5FC7F0D4BF}" dt="2025-10-16T14:48:28.951" v="1993"/>
          <ac:spMkLst>
            <pc:docMk/>
            <pc:sldMk cId="1635377456" sldId="256"/>
            <ac:spMk id="1016" creationId="{E2821292-5A64-4255-9F74-F7D306D5B76F}"/>
          </ac:spMkLst>
        </pc:spChg>
        <pc:spChg chg="add mod">
          <ac:chgData name="Stalin Jacob Wilson Packia Dhas" userId="050d7d71-3621-4503-95e8-1c9a9d962492" providerId="ADAL" clId="{93DF969B-C49E-41BE-AC2E-9A5FC7F0D4BF}" dt="2025-10-16T14:48:28.961" v="2001"/>
          <ac:spMkLst>
            <pc:docMk/>
            <pc:sldMk cId="1635377456" sldId="256"/>
            <ac:spMk id="1017" creationId="{8EA95C1E-96CB-4518-9A24-00CC34738165}"/>
          </ac:spMkLst>
        </pc:spChg>
        <pc:spChg chg="add mod">
          <ac:chgData name="Stalin Jacob Wilson Packia Dhas" userId="050d7d71-3621-4503-95e8-1c9a9d962492" providerId="ADAL" clId="{93DF969B-C49E-41BE-AC2E-9A5FC7F0D4BF}" dt="2025-10-16T14:48:28.961" v="2009"/>
          <ac:spMkLst>
            <pc:docMk/>
            <pc:sldMk cId="1635377456" sldId="256"/>
            <ac:spMk id="1018" creationId="{1C78EFF8-CA8C-44FA-B7D4-0D3B312FF2BA}"/>
          </ac:spMkLst>
        </pc:spChg>
        <pc:spChg chg="add mod">
          <ac:chgData name="Stalin Jacob Wilson Packia Dhas" userId="050d7d71-3621-4503-95e8-1c9a9d962492" providerId="ADAL" clId="{93DF969B-C49E-41BE-AC2E-9A5FC7F0D4BF}" dt="2025-10-16T14:48:28.971" v="2017"/>
          <ac:spMkLst>
            <pc:docMk/>
            <pc:sldMk cId="1635377456" sldId="256"/>
            <ac:spMk id="1019" creationId="{2013B2FD-42B9-4CE8-AEE6-99C3109587FB}"/>
          </ac:spMkLst>
        </pc:spChg>
        <pc:spChg chg="add mod">
          <ac:chgData name="Stalin Jacob Wilson Packia Dhas" userId="050d7d71-3621-4503-95e8-1c9a9d962492" providerId="ADAL" clId="{93DF969B-C49E-41BE-AC2E-9A5FC7F0D4BF}" dt="2025-10-16T14:48:28.971" v="2025"/>
          <ac:spMkLst>
            <pc:docMk/>
            <pc:sldMk cId="1635377456" sldId="256"/>
            <ac:spMk id="1020" creationId="{A0D281C7-84DF-4577-BA92-2A6CCB53F06F}"/>
          </ac:spMkLst>
        </pc:spChg>
        <pc:spChg chg="add mod">
          <ac:chgData name="Stalin Jacob Wilson Packia Dhas" userId="050d7d71-3621-4503-95e8-1c9a9d962492" providerId="ADAL" clId="{93DF969B-C49E-41BE-AC2E-9A5FC7F0D4BF}" dt="2025-10-16T14:48:28.981" v="2033"/>
          <ac:spMkLst>
            <pc:docMk/>
            <pc:sldMk cId="1635377456" sldId="256"/>
            <ac:spMk id="1021" creationId="{7558C9AE-CE51-4E96-B289-89E8E316341F}"/>
          </ac:spMkLst>
        </pc:spChg>
        <pc:spChg chg="add mod">
          <ac:chgData name="Stalin Jacob Wilson Packia Dhas" userId="050d7d71-3621-4503-95e8-1c9a9d962492" providerId="ADAL" clId="{93DF969B-C49E-41BE-AC2E-9A5FC7F0D4BF}" dt="2025-10-16T14:48:28.990" v="2041"/>
          <ac:spMkLst>
            <pc:docMk/>
            <pc:sldMk cId="1635377456" sldId="256"/>
            <ac:spMk id="1022" creationId="{56EC8B0A-DA4F-4EFF-B9CA-C866A4C9D5CD}"/>
          </ac:spMkLst>
        </pc:spChg>
        <pc:spChg chg="add mod">
          <ac:chgData name="Stalin Jacob Wilson Packia Dhas" userId="050d7d71-3621-4503-95e8-1c9a9d962492" providerId="ADAL" clId="{93DF969B-C49E-41BE-AC2E-9A5FC7F0D4BF}" dt="2025-10-16T14:48:28.992" v="2049"/>
          <ac:spMkLst>
            <pc:docMk/>
            <pc:sldMk cId="1635377456" sldId="256"/>
            <ac:spMk id="1023" creationId="{F6161AA3-5427-4AEE-ACCF-A99207D1A5A6}"/>
          </ac:spMkLst>
        </pc:spChg>
        <pc:spChg chg="add mod">
          <ac:chgData name="Stalin Jacob Wilson Packia Dhas" userId="050d7d71-3621-4503-95e8-1c9a9d962492" providerId="ADAL" clId="{93DF969B-C49E-41BE-AC2E-9A5FC7F0D4BF}" dt="2025-10-16T14:48:29.001" v="2057"/>
          <ac:spMkLst>
            <pc:docMk/>
            <pc:sldMk cId="1635377456" sldId="256"/>
            <ac:spMk id="1024" creationId="{35C5EFD1-0BCF-4B96-8ACC-02CEA393C13A}"/>
          </ac:spMkLst>
        </pc:spChg>
        <pc:spChg chg="add mod">
          <ac:chgData name="Stalin Jacob Wilson Packia Dhas" userId="050d7d71-3621-4503-95e8-1c9a9d962492" providerId="ADAL" clId="{93DF969B-C49E-41BE-AC2E-9A5FC7F0D4BF}" dt="2025-10-16T14:48:29.011" v="2065"/>
          <ac:spMkLst>
            <pc:docMk/>
            <pc:sldMk cId="1635377456" sldId="256"/>
            <ac:spMk id="1025" creationId="{76FF8230-8A99-474D-B871-32586DBC22BE}"/>
          </ac:spMkLst>
        </pc:spChg>
        <pc:spChg chg="add mod">
          <ac:chgData name="Stalin Jacob Wilson Packia Dhas" userId="050d7d71-3621-4503-95e8-1c9a9d962492" providerId="ADAL" clId="{93DF969B-C49E-41BE-AC2E-9A5FC7F0D4BF}" dt="2025-10-16T14:48:29.020" v="2073"/>
          <ac:spMkLst>
            <pc:docMk/>
            <pc:sldMk cId="1635377456" sldId="256"/>
            <ac:spMk id="1026" creationId="{758F03F2-35D7-49BE-A417-FCE84555CBFB}"/>
          </ac:spMkLst>
        </pc:spChg>
        <pc:spChg chg="add mod">
          <ac:chgData name="Stalin Jacob Wilson Packia Dhas" userId="050d7d71-3621-4503-95e8-1c9a9d962492" providerId="ADAL" clId="{93DF969B-C49E-41BE-AC2E-9A5FC7F0D4BF}" dt="2025-10-16T14:48:29.021" v="2081"/>
          <ac:spMkLst>
            <pc:docMk/>
            <pc:sldMk cId="1635377456" sldId="256"/>
            <ac:spMk id="1027" creationId="{AD31447A-B641-47E0-9CA6-B3903B19AB05}"/>
          </ac:spMkLst>
        </pc:spChg>
        <pc:spChg chg="add mod">
          <ac:chgData name="Stalin Jacob Wilson Packia Dhas" userId="050d7d71-3621-4503-95e8-1c9a9d962492" providerId="ADAL" clId="{93DF969B-C49E-41BE-AC2E-9A5FC7F0D4BF}" dt="2025-10-16T14:48:29.029" v="2089"/>
          <ac:spMkLst>
            <pc:docMk/>
            <pc:sldMk cId="1635377456" sldId="256"/>
            <ac:spMk id="1028" creationId="{36581BE1-046C-4098-9383-178178B05228}"/>
          </ac:spMkLst>
        </pc:spChg>
        <pc:spChg chg="add mod">
          <ac:chgData name="Stalin Jacob Wilson Packia Dhas" userId="050d7d71-3621-4503-95e8-1c9a9d962492" providerId="ADAL" clId="{93DF969B-C49E-41BE-AC2E-9A5FC7F0D4BF}" dt="2025-10-16T14:48:29.038" v="2097"/>
          <ac:spMkLst>
            <pc:docMk/>
            <pc:sldMk cId="1635377456" sldId="256"/>
            <ac:spMk id="1029" creationId="{DBFD9837-1808-4F1C-AC34-181F4E5EB9BA}"/>
          </ac:spMkLst>
        </pc:spChg>
        <pc:spChg chg="add mod">
          <ac:chgData name="Stalin Jacob Wilson Packia Dhas" userId="050d7d71-3621-4503-95e8-1c9a9d962492" providerId="ADAL" clId="{93DF969B-C49E-41BE-AC2E-9A5FC7F0D4BF}" dt="2025-10-16T14:48:29.038" v="2105"/>
          <ac:spMkLst>
            <pc:docMk/>
            <pc:sldMk cId="1635377456" sldId="256"/>
            <ac:spMk id="1030" creationId="{F8A68B34-8BF0-4E5A-A1D1-0375E027DCD9}"/>
          </ac:spMkLst>
        </pc:spChg>
        <pc:spChg chg="add mod">
          <ac:chgData name="Stalin Jacob Wilson Packia Dhas" userId="050d7d71-3621-4503-95e8-1c9a9d962492" providerId="ADAL" clId="{93DF969B-C49E-41BE-AC2E-9A5FC7F0D4BF}" dt="2025-10-16T14:48:29.047" v="2113"/>
          <ac:spMkLst>
            <pc:docMk/>
            <pc:sldMk cId="1635377456" sldId="256"/>
            <ac:spMk id="1031" creationId="{39266307-10B2-4043-8767-A915BBF3D8D9}"/>
          </ac:spMkLst>
        </pc:spChg>
        <pc:spChg chg="add mod">
          <ac:chgData name="Stalin Jacob Wilson Packia Dhas" userId="050d7d71-3621-4503-95e8-1c9a9d962492" providerId="ADAL" clId="{93DF969B-C49E-41BE-AC2E-9A5FC7F0D4BF}" dt="2025-10-16T14:48:29.060" v="2121"/>
          <ac:spMkLst>
            <pc:docMk/>
            <pc:sldMk cId="1635377456" sldId="256"/>
            <ac:spMk id="1032" creationId="{3D75A487-2284-4FA6-8876-BB7FBF7DF2A9}"/>
          </ac:spMkLst>
        </pc:spChg>
        <pc:spChg chg="add mod">
          <ac:chgData name="Stalin Jacob Wilson Packia Dhas" userId="050d7d71-3621-4503-95e8-1c9a9d962492" providerId="ADAL" clId="{93DF969B-C49E-41BE-AC2E-9A5FC7F0D4BF}" dt="2025-10-16T14:48:29.068" v="2129"/>
          <ac:spMkLst>
            <pc:docMk/>
            <pc:sldMk cId="1635377456" sldId="256"/>
            <ac:spMk id="1033" creationId="{09812265-FA3A-4246-B277-98F9A4C3A62A}"/>
          </ac:spMkLst>
        </pc:spChg>
        <pc:spChg chg="add mod">
          <ac:chgData name="Stalin Jacob Wilson Packia Dhas" userId="050d7d71-3621-4503-95e8-1c9a9d962492" providerId="ADAL" clId="{93DF969B-C49E-41BE-AC2E-9A5FC7F0D4BF}" dt="2025-10-16T14:48:29.073" v="2137"/>
          <ac:spMkLst>
            <pc:docMk/>
            <pc:sldMk cId="1635377456" sldId="256"/>
            <ac:spMk id="1034" creationId="{8EA84D24-735C-4536-BC7A-65759E419C7E}"/>
          </ac:spMkLst>
        </pc:spChg>
        <pc:spChg chg="add mod">
          <ac:chgData name="Stalin Jacob Wilson Packia Dhas" userId="050d7d71-3621-4503-95e8-1c9a9d962492" providerId="ADAL" clId="{93DF969B-C49E-41BE-AC2E-9A5FC7F0D4BF}" dt="2025-10-16T14:48:29.076" v="2145"/>
          <ac:spMkLst>
            <pc:docMk/>
            <pc:sldMk cId="1635377456" sldId="256"/>
            <ac:spMk id="1035" creationId="{57B1ECC7-7F57-42C6-8401-3EB72256AA89}"/>
          </ac:spMkLst>
        </pc:spChg>
        <pc:spChg chg="add mod">
          <ac:chgData name="Stalin Jacob Wilson Packia Dhas" userId="050d7d71-3621-4503-95e8-1c9a9d962492" providerId="ADAL" clId="{93DF969B-C49E-41BE-AC2E-9A5FC7F0D4BF}" dt="2025-10-16T14:48:29.076" v="2153"/>
          <ac:spMkLst>
            <pc:docMk/>
            <pc:sldMk cId="1635377456" sldId="256"/>
            <ac:spMk id="1036" creationId="{F78344F1-7684-48DA-8276-58005E92E39F}"/>
          </ac:spMkLst>
        </pc:spChg>
        <pc:spChg chg="add mod">
          <ac:chgData name="Stalin Jacob Wilson Packia Dhas" userId="050d7d71-3621-4503-95e8-1c9a9d962492" providerId="ADAL" clId="{93DF969B-C49E-41BE-AC2E-9A5FC7F0D4BF}" dt="2025-10-16T14:48:29.089" v="2161"/>
          <ac:spMkLst>
            <pc:docMk/>
            <pc:sldMk cId="1635377456" sldId="256"/>
            <ac:spMk id="1037" creationId="{A911F4F5-D7BD-4FCB-BFF9-63266B7A1A69}"/>
          </ac:spMkLst>
        </pc:spChg>
        <pc:spChg chg="add mod">
          <ac:chgData name="Stalin Jacob Wilson Packia Dhas" userId="050d7d71-3621-4503-95e8-1c9a9d962492" providerId="ADAL" clId="{93DF969B-C49E-41BE-AC2E-9A5FC7F0D4BF}" dt="2025-10-16T14:48:29.096" v="2169"/>
          <ac:spMkLst>
            <pc:docMk/>
            <pc:sldMk cId="1635377456" sldId="256"/>
            <ac:spMk id="1038" creationId="{E3022477-E6D1-4F30-B4A3-E895ABF1E6C2}"/>
          </ac:spMkLst>
        </pc:spChg>
        <pc:spChg chg="add mod">
          <ac:chgData name="Stalin Jacob Wilson Packia Dhas" userId="050d7d71-3621-4503-95e8-1c9a9d962492" providerId="ADAL" clId="{93DF969B-C49E-41BE-AC2E-9A5FC7F0D4BF}" dt="2025-10-16T14:48:29.096" v="2177"/>
          <ac:spMkLst>
            <pc:docMk/>
            <pc:sldMk cId="1635377456" sldId="256"/>
            <ac:spMk id="1039" creationId="{A00283A2-71D7-4970-A1AA-7DAD44004AD3}"/>
          </ac:spMkLst>
        </pc:spChg>
        <pc:spChg chg="add mod">
          <ac:chgData name="Stalin Jacob Wilson Packia Dhas" userId="050d7d71-3621-4503-95e8-1c9a9d962492" providerId="ADAL" clId="{93DF969B-C49E-41BE-AC2E-9A5FC7F0D4BF}" dt="2025-10-16T14:48:29.106" v="2185"/>
          <ac:spMkLst>
            <pc:docMk/>
            <pc:sldMk cId="1635377456" sldId="256"/>
            <ac:spMk id="1040" creationId="{ECEAFDF7-F73F-458C-B2AE-36D3D138D69B}"/>
          </ac:spMkLst>
        </pc:spChg>
        <pc:spChg chg="add mod">
          <ac:chgData name="Stalin Jacob Wilson Packia Dhas" userId="050d7d71-3621-4503-95e8-1c9a9d962492" providerId="ADAL" clId="{93DF969B-C49E-41BE-AC2E-9A5FC7F0D4BF}" dt="2025-10-16T14:48:29.115" v="2193"/>
          <ac:spMkLst>
            <pc:docMk/>
            <pc:sldMk cId="1635377456" sldId="256"/>
            <ac:spMk id="1041" creationId="{9BDB1EBC-9959-42DC-B319-9C8815503897}"/>
          </ac:spMkLst>
        </pc:spChg>
        <pc:spChg chg="add mod">
          <ac:chgData name="Stalin Jacob Wilson Packia Dhas" userId="050d7d71-3621-4503-95e8-1c9a9d962492" providerId="ADAL" clId="{93DF969B-C49E-41BE-AC2E-9A5FC7F0D4BF}" dt="2025-10-16T14:48:29.119" v="2201"/>
          <ac:spMkLst>
            <pc:docMk/>
            <pc:sldMk cId="1635377456" sldId="256"/>
            <ac:spMk id="1042" creationId="{DABB663B-2F18-4E28-B4AE-65923924EE03}"/>
          </ac:spMkLst>
        </pc:spChg>
        <pc:spChg chg="add mod">
          <ac:chgData name="Stalin Jacob Wilson Packia Dhas" userId="050d7d71-3621-4503-95e8-1c9a9d962492" providerId="ADAL" clId="{93DF969B-C49E-41BE-AC2E-9A5FC7F0D4BF}" dt="2025-10-16T14:48:29.125" v="2209"/>
          <ac:spMkLst>
            <pc:docMk/>
            <pc:sldMk cId="1635377456" sldId="256"/>
            <ac:spMk id="1043" creationId="{B74FE400-B394-4A7A-B431-E283E439CA06}"/>
          </ac:spMkLst>
        </pc:spChg>
        <pc:spChg chg="add mod">
          <ac:chgData name="Stalin Jacob Wilson Packia Dhas" userId="050d7d71-3621-4503-95e8-1c9a9d962492" providerId="ADAL" clId="{93DF969B-C49E-41BE-AC2E-9A5FC7F0D4BF}" dt="2025-10-16T14:48:29.125" v="2217"/>
          <ac:spMkLst>
            <pc:docMk/>
            <pc:sldMk cId="1635377456" sldId="256"/>
            <ac:spMk id="1044" creationId="{819A8FF8-1762-47E4-943E-0AD7E9CAF895}"/>
          </ac:spMkLst>
        </pc:spChg>
        <pc:spChg chg="add mod">
          <ac:chgData name="Stalin Jacob Wilson Packia Dhas" userId="050d7d71-3621-4503-95e8-1c9a9d962492" providerId="ADAL" clId="{93DF969B-C49E-41BE-AC2E-9A5FC7F0D4BF}" dt="2025-10-16T14:48:29.140" v="2225"/>
          <ac:spMkLst>
            <pc:docMk/>
            <pc:sldMk cId="1635377456" sldId="256"/>
            <ac:spMk id="1045" creationId="{042AAE44-CD86-4E8B-91C2-BCEA0895B1D3}"/>
          </ac:spMkLst>
        </pc:spChg>
        <pc:spChg chg="add mod">
          <ac:chgData name="Stalin Jacob Wilson Packia Dhas" userId="050d7d71-3621-4503-95e8-1c9a9d962492" providerId="ADAL" clId="{93DF969B-C49E-41BE-AC2E-9A5FC7F0D4BF}" dt="2025-10-16T14:48:29.145" v="2233"/>
          <ac:spMkLst>
            <pc:docMk/>
            <pc:sldMk cId="1635377456" sldId="256"/>
            <ac:spMk id="1046" creationId="{98FBC5A2-5420-47FB-B5EC-8339E6454BAE}"/>
          </ac:spMkLst>
        </pc:spChg>
        <pc:spChg chg="add mod">
          <ac:chgData name="Stalin Jacob Wilson Packia Dhas" userId="050d7d71-3621-4503-95e8-1c9a9d962492" providerId="ADAL" clId="{93DF969B-C49E-41BE-AC2E-9A5FC7F0D4BF}" dt="2025-10-16T14:48:29.153" v="2241"/>
          <ac:spMkLst>
            <pc:docMk/>
            <pc:sldMk cId="1635377456" sldId="256"/>
            <ac:spMk id="1047" creationId="{F1F6BF7C-0624-4C99-8615-57CA9A59A953}"/>
          </ac:spMkLst>
        </pc:spChg>
        <pc:spChg chg="add mod">
          <ac:chgData name="Stalin Jacob Wilson Packia Dhas" userId="050d7d71-3621-4503-95e8-1c9a9d962492" providerId="ADAL" clId="{93DF969B-C49E-41BE-AC2E-9A5FC7F0D4BF}" dt="2025-10-16T14:48:29.163" v="2249"/>
          <ac:spMkLst>
            <pc:docMk/>
            <pc:sldMk cId="1635377456" sldId="256"/>
            <ac:spMk id="1048" creationId="{B193F5F6-3EF6-4EF7-953A-83B988A7ACE3}"/>
          </ac:spMkLst>
        </pc:spChg>
        <pc:spChg chg="add mod">
          <ac:chgData name="Stalin Jacob Wilson Packia Dhas" userId="050d7d71-3621-4503-95e8-1c9a9d962492" providerId="ADAL" clId="{93DF969B-C49E-41BE-AC2E-9A5FC7F0D4BF}" dt="2025-10-16T14:48:29.172" v="2257"/>
          <ac:spMkLst>
            <pc:docMk/>
            <pc:sldMk cId="1635377456" sldId="256"/>
            <ac:spMk id="1049" creationId="{A8F60E45-FC3A-408F-B6EA-1C1D56E173DA}"/>
          </ac:spMkLst>
        </pc:spChg>
        <pc:spChg chg="add mod">
          <ac:chgData name="Stalin Jacob Wilson Packia Dhas" userId="050d7d71-3621-4503-95e8-1c9a9d962492" providerId="ADAL" clId="{93DF969B-C49E-41BE-AC2E-9A5FC7F0D4BF}" dt="2025-10-16T14:48:29.173" v="2265"/>
          <ac:spMkLst>
            <pc:docMk/>
            <pc:sldMk cId="1635377456" sldId="256"/>
            <ac:spMk id="1050" creationId="{335665A8-3A5C-4463-BAAC-1D5F99C571D2}"/>
          </ac:spMkLst>
        </pc:spChg>
        <pc:spChg chg="add mod">
          <ac:chgData name="Stalin Jacob Wilson Packia Dhas" userId="050d7d71-3621-4503-95e8-1c9a9d962492" providerId="ADAL" clId="{93DF969B-C49E-41BE-AC2E-9A5FC7F0D4BF}" dt="2025-10-16T14:48:29.181" v="2273"/>
          <ac:spMkLst>
            <pc:docMk/>
            <pc:sldMk cId="1635377456" sldId="256"/>
            <ac:spMk id="1051" creationId="{C350D3BC-D5C3-4797-B6CE-7E944CD61D24}"/>
          </ac:spMkLst>
        </pc:spChg>
        <pc:spChg chg="add mod">
          <ac:chgData name="Stalin Jacob Wilson Packia Dhas" userId="050d7d71-3621-4503-95e8-1c9a9d962492" providerId="ADAL" clId="{93DF969B-C49E-41BE-AC2E-9A5FC7F0D4BF}" dt="2025-10-16T14:48:29.190" v="2281"/>
          <ac:spMkLst>
            <pc:docMk/>
            <pc:sldMk cId="1635377456" sldId="256"/>
            <ac:spMk id="1052" creationId="{703EE9D1-D8A1-4B7A-9A1E-4ED08BBF57E6}"/>
          </ac:spMkLst>
        </pc:spChg>
        <pc:spChg chg="add mod">
          <ac:chgData name="Stalin Jacob Wilson Packia Dhas" userId="050d7d71-3621-4503-95e8-1c9a9d962492" providerId="ADAL" clId="{93DF969B-C49E-41BE-AC2E-9A5FC7F0D4BF}" dt="2025-10-16T14:48:29.200" v="2289"/>
          <ac:spMkLst>
            <pc:docMk/>
            <pc:sldMk cId="1635377456" sldId="256"/>
            <ac:spMk id="1053" creationId="{CC96C248-4DE3-471A-A028-67BC43BABF26}"/>
          </ac:spMkLst>
        </pc:spChg>
        <pc:spChg chg="add mod">
          <ac:chgData name="Stalin Jacob Wilson Packia Dhas" userId="050d7d71-3621-4503-95e8-1c9a9d962492" providerId="ADAL" clId="{93DF969B-C49E-41BE-AC2E-9A5FC7F0D4BF}" dt="2025-10-16T14:48:29.200" v="2297"/>
          <ac:spMkLst>
            <pc:docMk/>
            <pc:sldMk cId="1635377456" sldId="256"/>
            <ac:spMk id="1054" creationId="{FD96CCAE-0FE0-4853-8963-D294CCC532B3}"/>
          </ac:spMkLst>
        </pc:spChg>
        <pc:spChg chg="add mod">
          <ac:chgData name="Stalin Jacob Wilson Packia Dhas" userId="050d7d71-3621-4503-95e8-1c9a9d962492" providerId="ADAL" clId="{93DF969B-C49E-41BE-AC2E-9A5FC7F0D4BF}" dt="2025-10-16T14:48:29.209" v="2305"/>
          <ac:spMkLst>
            <pc:docMk/>
            <pc:sldMk cId="1635377456" sldId="256"/>
            <ac:spMk id="1055" creationId="{8C2BFE64-E059-4E57-90A0-4D76F9A5E703}"/>
          </ac:spMkLst>
        </pc:spChg>
        <pc:spChg chg="add mod">
          <ac:chgData name="Stalin Jacob Wilson Packia Dhas" userId="050d7d71-3621-4503-95e8-1c9a9d962492" providerId="ADAL" clId="{93DF969B-C49E-41BE-AC2E-9A5FC7F0D4BF}" dt="2025-10-16T14:48:29.220" v="2313"/>
          <ac:spMkLst>
            <pc:docMk/>
            <pc:sldMk cId="1635377456" sldId="256"/>
            <ac:spMk id="1056" creationId="{F612C1BD-1DC9-4ACA-B4FA-9D88D290D87F}"/>
          </ac:spMkLst>
        </pc:spChg>
        <pc:spChg chg="add mod">
          <ac:chgData name="Stalin Jacob Wilson Packia Dhas" userId="050d7d71-3621-4503-95e8-1c9a9d962492" providerId="ADAL" clId="{93DF969B-C49E-41BE-AC2E-9A5FC7F0D4BF}" dt="2025-10-16T14:48:29.220" v="2321"/>
          <ac:spMkLst>
            <pc:docMk/>
            <pc:sldMk cId="1635377456" sldId="256"/>
            <ac:spMk id="1057" creationId="{ED3AA016-F552-4DC7-B0FF-6B86CA1162D5}"/>
          </ac:spMkLst>
        </pc:spChg>
        <pc:spChg chg="add mod">
          <ac:chgData name="Stalin Jacob Wilson Packia Dhas" userId="050d7d71-3621-4503-95e8-1c9a9d962492" providerId="ADAL" clId="{93DF969B-C49E-41BE-AC2E-9A5FC7F0D4BF}" dt="2025-10-16T14:48:29.228" v="2329"/>
          <ac:spMkLst>
            <pc:docMk/>
            <pc:sldMk cId="1635377456" sldId="256"/>
            <ac:spMk id="1058" creationId="{0F931BA6-976C-4FC2-8A36-B0B319C6A898}"/>
          </ac:spMkLst>
        </pc:spChg>
        <pc:spChg chg="add mod">
          <ac:chgData name="Stalin Jacob Wilson Packia Dhas" userId="050d7d71-3621-4503-95e8-1c9a9d962492" providerId="ADAL" clId="{93DF969B-C49E-41BE-AC2E-9A5FC7F0D4BF}" dt="2025-10-16T14:48:29.228" v="2337"/>
          <ac:spMkLst>
            <pc:docMk/>
            <pc:sldMk cId="1635377456" sldId="256"/>
            <ac:spMk id="1059" creationId="{B0B98A75-16AC-4B76-82E2-ABA43D23083D}"/>
          </ac:spMkLst>
        </pc:spChg>
        <pc:spChg chg="add mod">
          <ac:chgData name="Stalin Jacob Wilson Packia Dhas" userId="050d7d71-3621-4503-95e8-1c9a9d962492" providerId="ADAL" clId="{93DF969B-C49E-41BE-AC2E-9A5FC7F0D4BF}" dt="2025-10-16T14:48:29.238" v="2345"/>
          <ac:spMkLst>
            <pc:docMk/>
            <pc:sldMk cId="1635377456" sldId="256"/>
            <ac:spMk id="1060" creationId="{7BBA29D3-7C34-4EB6-B2FA-3579E4E88CDB}"/>
          </ac:spMkLst>
        </pc:spChg>
        <pc:spChg chg="add mod">
          <ac:chgData name="Stalin Jacob Wilson Packia Dhas" userId="050d7d71-3621-4503-95e8-1c9a9d962492" providerId="ADAL" clId="{93DF969B-C49E-41BE-AC2E-9A5FC7F0D4BF}" dt="2025-10-16T14:48:29.247" v="2353"/>
          <ac:spMkLst>
            <pc:docMk/>
            <pc:sldMk cId="1635377456" sldId="256"/>
            <ac:spMk id="1061" creationId="{FFB7C2AF-51A9-484E-95D1-85ECF2F0B8D7}"/>
          </ac:spMkLst>
        </pc:spChg>
        <pc:spChg chg="add mod">
          <ac:chgData name="Stalin Jacob Wilson Packia Dhas" userId="050d7d71-3621-4503-95e8-1c9a9d962492" providerId="ADAL" clId="{93DF969B-C49E-41BE-AC2E-9A5FC7F0D4BF}" dt="2025-10-16T14:48:29.255" v="2361"/>
          <ac:spMkLst>
            <pc:docMk/>
            <pc:sldMk cId="1635377456" sldId="256"/>
            <ac:spMk id="1062" creationId="{536D649D-CE9B-4055-ABDE-47C0A0D5943C}"/>
          </ac:spMkLst>
        </pc:spChg>
        <pc:spChg chg="add mod">
          <ac:chgData name="Stalin Jacob Wilson Packia Dhas" userId="050d7d71-3621-4503-95e8-1c9a9d962492" providerId="ADAL" clId="{93DF969B-C49E-41BE-AC2E-9A5FC7F0D4BF}" dt="2025-10-16T14:48:29.265" v="2369"/>
          <ac:spMkLst>
            <pc:docMk/>
            <pc:sldMk cId="1635377456" sldId="256"/>
            <ac:spMk id="1063" creationId="{F1EE81DB-B55E-4C6F-A9CD-D5AF2ABAFE31}"/>
          </ac:spMkLst>
        </pc:spChg>
        <pc:spChg chg="add mod">
          <ac:chgData name="Stalin Jacob Wilson Packia Dhas" userId="050d7d71-3621-4503-95e8-1c9a9d962492" providerId="ADAL" clId="{93DF969B-C49E-41BE-AC2E-9A5FC7F0D4BF}" dt="2025-10-16T14:48:29.265" v="2377"/>
          <ac:spMkLst>
            <pc:docMk/>
            <pc:sldMk cId="1635377456" sldId="256"/>
            <ac:spMk id="1064" creationId="{F9BFC394-95F7-4E8D-97F5-A7B99AF688BE}"/>
          </ac:spMkLst>
        </pc:spChg>
        <pc:spChg chg="add mod">
          <ac:chgData name="Stalin Jacob Wilson Packia Dhas" userId="050d7d71-3621-4503-95e8-1c9a9d962492" providerId="ADAL" clId="{93DF969B-C49E-41BE-AC2E-9A5FC7F0D4BF}" dt="2025-10-16T14:48:29.273" v="2385"/>
          <ac:spMkLst>
            <pc:docMk/>
            <pc:sldMk cId="1635377456" sldId="256"/>
            <ac:spMk id="1065" creationId="{127A6870-E35F-4A0E-BC92-8A3FFAB7B30A}"/>
          </ac:spMkLst>
        </pc:spChg>
        <pc:spChg chg="add mod">
          <ac:chgData name="Stalin Jacob Wilson Packia Dhas" userId="050d7d71-3621-4503-95e8-1c9a9d962492" providerId="ADAL" clId="{93DF969B-C49E-41BE-AC2E-9A5FC7F0D4BF}" dt="2025-10-16T14:48:29.283" v="2393"/>
          <ac:spMkLst>
            <pc:docMk/>
            <pc:sldMk cId="1635377456" sldId="256"/>
            <ac:spMk id="1066" creationId="{0F83DBD0-6070-4020-98A7-90EF3691724B}"/>
          </ac:spMkLst>
        </pc:spChg>
        <pc:spChg chg="add mod">
          <ac:chgData name="Stalin Jacob Wilson Packia Dhas" userId="050d7d71-3621-4503-95e8-1c9a9d962492" providerId="ADAL" clId="{93DF969B-C49E-41BE-AC2E-9A5FC7F0D4BF}" dt="2025-10-16T14:48:29.293" v="2401"/>
          <ac:spMkLst>
            <pc:docMk/>
            <pc:sldMk cId="1635377456" sldId="256"/>
            <ac:spMk id="1067" creationId="{EB8264CF-A737-4C1D-9765-DD6E812DBFE0}"/>
          </ac:spMkLst>
        </pc:spChg>
        <pc:spChg chg="add mod">
          <ac:chgData name="Stalin Jacob Wilson Packia Dhas" userId="050d7d71-3621-4503-95e8-1c9a9d962492" providerId="ADAL" clId="{93DF969B-C49E-41BE-AC2E-9A5FC7F0D4BF}" dt="2025-10-16T14:48:29.301" v="2409"/>
          <ac:spMkLst>
            <pc:docMk/>
            <pc:sldMk cId="1635377456" sldId="256"/>
            <ac:spMk id="1068" creationId="{F0D407B9-E3F9-429F-888F-4BE8C758B8D3}"/>
          </ac:spMkLst>
        </pc:spChg>
        <pc:spChg chg="add mod">
          <ac:chgData name="Stalin Jacob Wilson Packia Dhas" userId="050d7d71-3621-4503-95e8-1c9a9d962492" providerId="ADAL" clId="{93DF969B-C49E-41BE-AC2E-9A5FC7F0D4BF}" dt="2025-10-16T14:48:29.314" v="2417"/>
          <ac:spMkLst>
            <pc:docMk/>
            <pc:sldMk cId="1635377456" sldId="256"/>
            <ac:spMk id="1069" creationId="{D821E90F-4A28-4E62-8EC7-ABC05434734E}"/>
          </ac:spMkLst>
        </pc:spChg>
        <pc:spChg chg="add mod">
          <ac:chgData name="Stalin Jacob Wilson Packia Dhas" userId="050d7d71-3621-4503-95e8-1c9a9d962492" providerId="ADAL" clId="{93DF969B-C49E-41BE-AC2E-9A5FC7F0D4BF}" dt="2025-10-16T14:48:29.321" v="2425"/>
          <ac:spMkLst>
            <pc:docMk/>
            <pc:sldMk cId="1635377456" sldId="256"/>
            <ac:spMk id="1070" creationId="{2892BE95-6143-435F-9448-25EB07EF859E}"/>
          </ac:spMkLst>
        </pc:spChg>
        <pc:spChg chg="add mod">
          <ac:chgData name="Stalin Jacob Wilson Packia Dhas" userId="050d7d71-3621-4503-95e8-1c9a9d962492" providerId="ADAL" clId="{93DF969B-C49E-41BE-AC2E-9A5FC7F0D4BF}" dt="2025-10-16T14:48:29.329" v="2433"/>
          <ac:spMkLst>
            <pc:docMk/>
            <pc:sldMk cId="1635377456" sldId="256"/>
            <ac:spMk id="1071" creationId="{C3F394D3-89E7-4DDE-A067-335662D5DA5B}"/>
          </ac:spMkLst>
        </pc:spChg>
        <pc:spChg chg="add mod">
          <ac:chgData name="Stalin Jacob Wilson Packia Dhas" userId="050d7d71-3621-4503-95e8-1c9a9d962492" providerId="ADAL" clId="{93DF969B-C49E-41BE-AC2E-9A5FC7F0D4BF}" dt="2025-10-16T14:48:29.332" v="2441"/>
          <ac:spMkLst>
            <pc:docMk/>
            <pc:sldMk cId="1635377456" sldId="256"/>
            <ac:spMk id="1072" creationId="{BB4A1EDB-62D7-474D-911D-36D9628B9684}"/>
          </ac:spMkLst>
        </pc:spChg>
        <pc:spChg chg="add mod">
          <ac:chgData name="Stalin Jacob Wilson Packia Dhas" userId="050d7d71-3621-4503-95e8-1c9a9d962492" providerId="ADAL" clId="{93DF969B-C49E-41BE-AC2E-9A5FC7F0D4BF}" dt="2025-10-16T14:48:29.347" v="2449"/>
          <ac:spMkLst>
            <pc:docMk/>
            <pc:sldMk cId="1635377456" sldId="256"/>
            <ac:spMk id="1073" creationId="{81872BEC-E102-4492-B1E5-A67FF9E6C40D}"/>
          </ac:spMkLst>
        </pc:spChg>
        <pc:spChg chg="add mod">
          <ac:chgData name="Stalin Jacob Wilson Packia Dhas" userId="050d7d71-3621-4503-95e8-1c9a9d962492" providerId="ADAL" clId="{93DF969B-C49E-41BE-AC2E-9A5FC7F0D4BF}" dt="2025-10-16T14:48:29.351" v="2457"/>
          <ac:spMkLst>
            <pc:docMk/>
            <pc:sldMk cId="1635377456" sldId="256"/>
            <ac:spMk id="1074" creationId="{2DCEBD86-5C06-4671-BEBD-A96DC9B5D817}"/>
          </ac:spMkLst>
        </pc:spChg>
        <pc:spChg chg="add mod">
          <ac:chgData name="Stalin Jacob Wilson Packia Dhas" userId="050d7d71-3621-4503-95e8-1c9a9d962492" providerId="ADAL" clId="{93DF969B-C49E-41BE-AC2E-9A5FC7F0D4BF}" dt="2025-10-16T14:48:29.362" v="2465"/>
          <ac:spMkLst>
            <pc:docMk/>
            <pc:sldMk cId="1635377456" sldId="256"/>
            <ac:spMk id="1075" creationId="{2785926C-0107-45A1-9F9C-3C74E91A7EAF}"/>
          </ac:spMkLst>
        </pc:spChg>
        <pc:spChg chg="add mod">
          <ac:chgData name="Stalin Jacob Wilson Packia Dhas" userId="050d7d71-3621-4503-95e8-1c9a9d962492" providerId="ADAL" clId="{93DF969B-C49E-41BE-AC2E-9A5FC7F0D4BF}" dt="2025-10-16T14:48:29.371" v="2473"/>
          <ac:spMkLst>
            <pc:docMk/>
            <pc:sldMk cId="1635377456" sldId="256"/>
            <ac:spMk id="1076" creationId="{5B91E5E9-644C-4974-824F-B28B1758C43F}"/>
          </ac:spMkLst>
        </pc:spChg>
        <pc:spChg chg="add mod">
          <ac:chgData name="Stalin Jacob Wilson Packia Dhas" userId="050d7d71-3621-4503-95e8-1c9a9d962492" providerId="ADAL" clId="{93DF969B-C49E-41BE-AC2E-9A5FC7F0D4BF}" dt="2025-10-16T14:48:29.379" v="2481"/>
          <ac:spMkLst>
            <pc:docMk/>
            <pc:sldMk cId="1635377456" sldId="256"/>
            <ac:spMk id="1077" creationId="{17D061F3-B1F3-4E2C-8386-FC19482F94D4}"/>
          </ac:spMkLst>
        </pc:spChg>
        <pc:spChg chg="add mod">
          <ac:chgData name="Stalin Jacob Wilson Packia Dhas" userId="050d7d71-3621-4503-95e8-1c9a9d962492" providerId="ADAL" clId="{93DF969B-C49E-41BE-AC2E-9A5FC7F0D4BF}" dt="2025-10-16T14:48:29.389" v="2489"/>
          <ac:spMkLst>
            <pc:docMk/>
            <pc:sldMk cId="1635377456" sldId="256"/>
            <ac:spMk id="1078" creationId="{65398E01-07A3-4461-B414-D0C784D520DA}"/>
          </ac:spMkLst>
        </pc:spChg>
        <pc:spChg chg="add mod">
          <ac:chgData name="Stalin Jacob Wilson Packia Dhas" userId="050d7d71-3621-4503-95e8-1c9a9d962492" providerId="ADAL" clId="{93DF969B-C49E-41BE-AC2E-9A5FC7F0D4BF}" dt="2025-10-16T14:48:29.398" v="2497"/>
          <ac:spMkLst>
            <pc:docMk/>
            <pc:sldMk cId="1635377456" sldId="256"/>
            <ac:spMk id="1079" creationId="{8864AC8B-4BDB-4E7D-A04E-583810CE5D18}"/>
          </ac:spMkLst>
        </pc:spChg>
        <pc:spChg chg="add mod">
          <ac:chgData name="Stalin Jacob Wilson Packia Dhas" userId="050d7d71-3621-4503-95e8-1c9a9d962492" providerId="ADAL" clId="{93DF969B-C49E-41BE-AC2E-9A5FC7F0D4BF}" dt="2025-10-16T14:48:29.408" v="2505"/>
          <ac:spMkLst>
            <pc:docMk/>
            <pc:sldMk cId="1635377456" sldId="256"/>
            <ac:spMk id="1080" creationId="{A18CDAEE-ADCD-4380-95E0-9313F47BFBD1}"/>
          </ac:spMkLst>
        </pc:spChg>
        <pc:spChg chg="add mod">
          <ac:chgData name="Stalin Jacob Wilson Packia Dhas" userId="050d7d71-3621-4503-95e8-1c9a9d962492" providerId="ADAL" clId="{93DF969B-C49E-41BE-AC2E-9A5FC7F0D4BF}" dt="2025-10-16T14:48:29.416" v="2513"/>
          <ac:spMkLst>
            <pc:docMk/>
            <pc:sldMk cId="1635377456" sldId="256"/>
            <ac:spMk id="1081" creationId="{96262003-1943-4E2B-A63D-CF7A4EA34CFA}"/>
          </ac:spMkLst>
        </pc:spChg>
        <pc:spChg chg="add mod">
          <ac:chgData name="Stalin Jacob Wilson Packia Dhas" userId="050d7d71-3621-4503-95e8-1c9a9d962492" providerId="ADAL" clId="{93DF969B-C49E-41BE-AC2E-9A5FC7F0D4BF}" dt="2025-10-16T14:48:29.420" v="2521"/>
          <ac:spMkLst>
            <pc:docMk/>
            <pc:sldMk cId="1635377456" sldId="256"/>
            <ac:spMk id="1082" creationId="{A53D3D78-F79D-458B-A233-6000A595E11F}"/>
          </ac:spMkLst>
        </pc:spChg>
        <pc:spChg chg="add mod">
          <ac:chgData name="Stalin Jacob Wilson Packia Dhas" userId="050d7d71-3621-4503-95e8-1c9a9d962492" providerId="ADAL" clId="{93DF969B-C49E-41BE-AC2E-9A5FC7F0D4BF}" dt="2025-10-16T14:48:29.430" v="2529"/>
          <ac:spMkLst>
            <pc:docMk/>
            <pc:sldMk cId="1635377456" sldId="256"/>
            <ac:spMk id="1083" creationId="{940F7064-66D5-431A-9F1C-5E28760DBFA1}"/>
          </ac:spMkLst>
        </pc:spChg>
        <pc:spChg chg="add mod">
          <ac:chgData name="Stalin Jacob Wilson Packia Dhas" userId="050d7d71-3621-4503-95e8-1c9a9d962492" providerId="ADAL" clId="{93DF969B-C49E-41BE-AC2E-9A5FC7F0D4BF}" dt="2025-10-16T14:48:29.439" v="2537"/>
          <ac:spMkLst>
            <pc:docMk/>
            <pc:sldMk cId="1635377456" sldId="256"/>
            <ac:spMk id="1084" creationId="{4BA39D5A-600B-4F80-A26E-7F4F19D8BC69}"/>
          </ac:spMkLst>
        </pc:spChg>
        <pc:spChg chg="add mod">
          <ac:chgData name="Stalin Jacob Wilson Packia Dhas" userId="050d7d71-3621-4503-95e8-1c9a9d962492" providerId="ADAL" clId="{93DF969B-C49E-41BE-AC2E-9A5FC7F0D4BF}" dt="2025-10-16T14:48:29.449" v="2545"/>
          <ac:spMkLst>
            <pc:docMk/>
            <pc:sldMk cId="1635377456" sldId="256"/>
            <ac:spMk id="1085" creationId="{5787970A-BEDA-4686-8A72-B0D9597E9B45}"/>
          </ac:spMkLst>
        </pc:spChg>
        <pc:spChg chg="add mod">
          <ac:chgData name="Stalin Jacob Wilson Packia Dhas" userId="050d7d71-3621-4503-95e8-1c9a9d962492" providerId="ADAL" clId="{93DF969B-C49E-41BE-AC2E-9A5FC7F0D4BF}" dt="2025-10-16T14:48:29.457" v="2553"/>
          <ac:spMkLst>
            <pc:docMk/>
            <pc:sldMk cId="1635377456" sldId="256"/>
            <ac:spMk id="1086" creationId="{F78D7EF6-2180-4CF9-BA2D-7BE200AFCB0E}"/>
          </ac:spMkLst>
        </pc:spChg>
        <pc:spChg chg="add mod">
          <ac:chgData name="Stalin Jacob Wilson Packia Dhas" userId="050d7d71-3621-4503-95e8-1c9a9d962492" providerId="ADAL" clId="{93DF969B-C49E-41BE-AC2E-9A5FC7F0D4BF}" dt="2025-10-16T14:48:29.467" v="2561"/>
          <ac:spMkLst>
            <pc:docMk/>
            <pc:sldMk cId="1635377456" sldId="256"/>
            <ac:spMk id="1087" creationId="{5E03BFEE-B0C9-4111-B206-A6F3F64EF6A3}"/>
          </ac:spMkLst>
        </pc:spChg>
        <pc:spChg chg="add mod">
          <ac:chgData name="Stalin Jacob Wilson Packia Dhas" userId="050d7d71-3621-4503-95e8-1c9a9d962492" providerId="ADAL" clId="{93DF969B-C49E-41BE-AC2E-9A5FC7F0D4BF}" dt="2025-10-16T14:48:29.480" v="2569"/>
          <ac:spMkLst>
            <pc:docMk/>
            <pc:sldMk cId="1635377456" sldId="256"/>
            <ac:spMk id="1088" creationId="{5A03F82E-264C-4DE9-9CF4-B065A9C25EF9}"/>
          </ac:spMkLst>
        </pc:spChg>
        <pc:spChg chg="add mod">
          <ac:chgData name="Stalin Jacob Wilson Packia Dhas" userId="050d7d71-3621-4503-95e8-1c9a9d962492" providerId="ADAL" clId="{93DF969B-C49E-41BE-AC2E-9A5FC7F0D4BF}" dt="2025-10-16T14:48:29.488" v="2577"/>
          <ac:spMkLst>
            <pc:docMk/>
            <pc:sldMk cId="1635377456" sldId="256"/>
            <ac:spMk id="1089" creationId="{D040E354-8A57-40E2-86A8-5FC8F3FA175B}"/>
          </ac:spMkLst>
        </pc:spChg>
        <pc:spChg chg="add mod">
          <ac:chgData name="Stalin Jacob Wilson Packia Dhas" userId="050d7d71-3621-4503-95e8-1c9a9d962492" providerId="ADAL" clId="{93DF969B-C49E-41BE-AC2E-9A5FC7F0D4BF}" dt="2025-10-16T14:48:29.497" v="2585"/>
          <ac:spMkLst>
            <pc:docMk/>
            <pc:sldMk cId="1635377456" sldId="256"/>
            <ac:spMk id="1090" creationId="{9549A025-2CA9-4C6B-8475-80A75750046E}"/>
          </ac:spMkLst>
        </pc:spChg>
        <pc:spChg chg="add mod">
          <ac:chgData name="Stalin Jacob Wilson Packia Dhas" userId="050d7d71-3621-4503-95e8-1c9a9d962492" providerId="ADAL" clId="{93DF969B-C49E-41BE-AC2E-9A5FC7F0D4BF}" dt="2025-10-16T14:48:29.507" v="2593"/>
          <ac:spMkLst>
            <pc:docMk/>
            <pc:sldMk cId="1635377456" sldId="256"/>
            <ac:spMk id="1091" creationId="{6781008B-CB82-467C-9162-4743205C1575}"/>
          </ac:spMkLst>
        </pc:spChg>
        <pc:spChg chg="add mod">
          <ac:chgData name="Stalin Jacob Wilson Packia Dhas" userId="050d7d71-3621-4503-95e8-1c9a9d962492" providerId="ADAL" clId="{93DF969B-C49E-41BE-AC2E-9A5FC7F0D4BF}" dt="2025-10-16T14:48:29.516" v="2601"/>
          <ac:spMkLst>
            <pc:docMk/>
            <pc:sldMk cId="1635377456" sldId="256"/>
            <ac:spMk id="1092" creationId="{86DD8CF6-539C-49DD-8EC3-646674365813}"/>
          </ac:spMkLst>
        </pc:spChg>
        <pc:spChg chg="add mod">
          <ac:chgData name="Stalin Jacob Wilson Packia Dhas" userId="050d7d71-3621-4503-95e8-1c9a9d962492" providerId="ADAL" clId="{93DF969B-C49E-41BE-AC2E-9A5FC7F0D4BF}" dt="2025-10-16T14:48:29.520" v="2609"/>
          <ac:spMkLst>
            <pc:docMk/>
            <pc:sldMk cId="1635377456" sldId="256"/>
            <ac:spMk id="1093" creationId="{B4B47500-F162-4862-AC51-2F3859ACA216}"/>
          </ac:spMkLst>
        </pc:spChg>
        <pc:spChg chg="add mod">
          <ac:chgData name="Stalin Jacob Wilson Packia Dhas" userId="050d7d71-3621-4503-95e8-1c9a9d962492" providerId="ADAL" clId="{93DF969B-C49E-41BE-AC2E-9A5FC7F0D4BF}" dt="2025-10-16T14:48:29.530" v="2617"/>
          <ac:spMkLst>
            <pc:docMk/>
            <pc:sldMk cId="1635377456" sldId="256"/>
            <ac:spMk id="1094" creationId="{18521BA3-C363-46E1-9FAC-04AB0149BA3E}"/>
          </ac:spMkLst>
        </pc:spChg>
        <pc:spChg chg="add mod">
          <ac:chgData name="Stalin Jacob Wilson Packia Dhas" userId="050d7d71-3621-4503-95e8-1c9a9d962492" providerId="ADAL" clId="{93DF969B-C49E-41BE-AC2E-9A5FC7F0D4BF}" dt="2025-10-16T14:48:29.538" v="2625"/>
          <ac:spMkLst>
            <pc:docMk/>
            <pc:sldMk cId="1635377456" sldId="256"/>
            <ac:spMk id="1095" creationId="{141B6389-B680-440A-AA2A-C25C8F08A542}"/>
          </ac:spMkLst>
        </pc:spChg>
        <pc:spChg chg="add mod">
          <ac:chgData name="Stalin Jacob Wilson Packia Dhas" userId="050d7d71-3621-4503-95e8-1c9a9d962492" providerId="ADAL" clId="{93DF969B-C49E-41BE-AC2E-9A5FC7F0D4BF}" dt="2025-10-16T14:48:29.549" v="2633"/>
          <ac:spMkLst>
            <pc:docMk/>
            <pc:sldMk cId="1635377456" sldId="256"/>
            <ac:spMk id="1096" creationId="{EE372112-27A1-4607-B470-F4C5434199DE}"/>
          </ac:spMkLst>
        </pc:spChg>
        <pc:spChg chg="add mod">
          <ac:chgData name="Stalin Jacob Wilson Packia Dhas" userId="050d7d71-3621-4503-95e8-1c9a9d962492" providerId="ADAL" clId="{93DF969B-C49E-41BE-AC2E-9A5FC7F0D4BF}" dt="2025-10-16T14:48:29.557" v="2641"/>
          <ac:spMkLst>
            <pc:docMk/>
            <pc:sldMk cId="1635377456" sldId="256"/>
            <ac:spMk id="1097" creationId="{5E71752F-53EE-49F6-8FBD-55FBC9E5A246}"/>
          </ac:spMkLst>
        </pc:spChg>
        <pc:spChg chg="add mod">
          <ac:chgData name="Stalin Jacob Wilson Packia Dhas" userId="050d7d71-3621-4503-95e8-1c9a9d962492" providerId="ADAL" clId="{93DF969B-C49E-41BE-AC2E-9A5FC7F0D4BF}" dt="2025-10-16T14:48:29.566" v="2649"/>
          <ac:spMkLst>
            <pc:docMk/>
            <pc:sldMk cId="1635377456" sldId="256"/>
            <ac:spMk id="1098" creationId="{21E59AEF-9AB5-41B8-B933-6BCC8706058B}"/>
          </ac:spMkLst>
        </pc:spChg>
        <pc:spChg chg="add mod">
          <ac:chgData name="Stalin Jacob Wilson Packia Dhas" userId="050d7d71-3621-4503-95e8-1c9a9d962492" providerId="ADAL" clId="{93DF969B-C49E-41BE-AC2E-9A5FC7F0D4BF}" dt="2025-10-16T14:48:29.575" v="2657"/>
          <ac:spMkLst>
            <pc:docMk/>
            <pc:sldMk cId="1635377456" sldId="256"/>
            <ac:spMk id="1099" creationId="{02AD25A4-133B-492F-8521-5DF55ABD047C}"/>
          </ac:spMkLst>
        </pc:spChg>
        <pc:spChg chg="add mod">
          <ac:chgData name="Stalin Jacob Wilson Packia Dhas" userId="050d7d71-3621-4503-95e8-1c9a9d962492" providerId="ADAL" clId="{93DF969B-C49E-41BE-AC2E-9A5FC7F0D4BF}" dt="2025-10-16T14:48:29.584" v="2665"/>
          <ac:spMkLst>
            <pc:docMk/>
            <pc:sldMk cId="1635377456" sldId="256"/>
            <ac:spMk id="1100" creationId="{0215846C-FA77-4B60-9726-714FF1DDFF46}"/>
          </ac:spMkLst>
        </pc:spChg>
        <pc:spChg chg="add mod">
          <ac:chgData name="Stalin Jacob Wilson Packia Dhas" userId="050d7d71-3621-4503-95e8-1c9a9d962492" providerId="ADAL" clId="{93DF969B-C49E-41BE-AC2E-9A5FC7F0D4BF}" dt="2025-10-16T14:48:29.594" v="2673"/>
          <ac:spMkLst>
            <pc:docMk/>
            <pc:sldMk cId="1635377456" sldId="256"/>
            <ac:spMk id="1101" creationId="{F248AFC3-6886-4FF5-9EA6-D239335B08C5}"/>
          </ac:spMkLst>
        </pc:spChg>
        <pc:spChg chg="add mod">
          <ac:chgData name="Stalin Jacob Wilson Packia Dhas" userId="050d7d71-3621-4503-95e8-1c9a9d962492" providerId="ADAL" clId="{93DF969B-C49E-41BE-AC2E-9A5FC7F0D4BF}" dt="2025-10-16T14:48:29.603" v="2681"/>
          <ac:spMkLst>
            <pc:docMk/>
            <pc:sldMk cId="1635377456" sldId="256"/>
            <ac:spMk id="1102" creationId="{3BDBAEEB-77BA-4FA1-862D-F3564DF985CE}"/>
          </ac:spMkLst>
        </pc:spChg>
        <pc:spChg chg="add mod">
          <ac:chgData name="Stalin Jacob Wilson Packia Dhas" userId="050d7d71-3621-4503-95e8-1c9a9d962492" providerId="ADAL" clId="{93DF969B-C49E-41BE-AC2E-9A5FC7F0D4BF}" dt="2025-10-16T14:48:29.612" v="2689"/>
          <ac:spMkLst>
            <pc:docMk/>
            <pc:sldMk cId="1635377456" sldId="256"/>
            <ac:spMk id="1103" creationId="{A0C336F8-FD4C-47BC-8BF0-DCEFA760057E}"/>
          </ac:spMkLst>
        </pc:spChg>
        <pc:spChg chg="add mod">
          <ac:chgData name="Stalin Jacob Wilson Packia Dhas" userId="050d7d71-3621-4503-95e8-1c9a9d962492" providerId="ADAL" clId="{93DF969B-C49E-41BE-AC2E-9A5FC7F0D4BF}" dt="2025-10-16T14:48:29.622" v="2697"/>
          <ac:spMkLst>
            <pc:docMk/>
            <pc:sldMk cId="1635377456" sldId="256"/>
            <ac:spMk id="1104" creationId="{95665495-A7B6-4FAA-8A57-3B335531CB46}"/>
          </ac:spMkLst>
        </pc:spChg>
        <pc:spChg chg="add mod">
          <ac:chgData name="Stalin Jacob Wilson Packia Dhas" userId="050d7d71-3621-4503-95e8-1c9a9d962492" providerId="ADAL" clId="{93DF969B-C49E-41BE-AC2E-9A5FC7F0D4BF}" dt="2025-10-16T14:48:29.622" v="2705"/>
          <ac:spMkLst>
            <pc:docMk/>
            <pc:sldMk cId="1635377456" sldId="256"/>
            <ac:spMk id="1105" creationId="{84E23020-EAEB-4DDF-A0BD-2B9B8D504D04}"/>
          </ac:spMkLst>
        </pc:spChg>
        <pc:spChg chg="add mod">
          <ac:chgData name="Stalin Jacob Wilson Packia Dhas" userId="050d7d71-3621-4503-95e8-1c9a9d962492" providerId="ADAL" clId="{93DF969B-C49E-41BE-AC2E-9A5FC7F0D4BF}" dt="2025-10-16T14:48:29.638" v="2713"/>
          <ac:spMkLst>
            <pc:docMk/>
            <pc:sldMk cId="1635377456" sldId="256"/>
            <ac:spMk id="1106" creationId="{90E142C6-402B-47C1-AA57-02817E49F24D}"/>
          </ac:spMkLst>
        </pc:spChg>
        <pc:spChg chg="add mod">
          <ac:chgData name="Stalin Jacob Wilson Packia Dhas" userId="050d7d71-3621-4503-95e8-1c9a9d962492" providerId="ADAL" clId="{93DF969B-C49E-41BE-AC2E-9A5FC7F0D4BF}" dt="2025-10-16T14:48:29.648" v="2721"/>
          <ac:spMkLst>
            <pc:docMk/>
            <pc:sldMk cId="1635377456" sldId="256"/>
            <ac:spMk id="1107" creationId="{137BFE14-3714-4B0A-A1A0-FA7679C99B39}"/>
          </ac:spMkLst>
        </pc:spChg>
        <pc:spChg chg="add mod">
          <ac:chgData name="Stalin Jacob Wilson Packia Dhas" userId="050d7d71-3621-4503-95e8-1c9a9d962492" providerId="ADAL" clId="{93DF969B-C49E-41BE-AC2E-9A5FC7F0D4BF}" dt="2025-10-16T14:48:29.648" v="2729"/>
          <ac:spMkLst>
            <pc:docMk/>
            <pc:sldMk cId="1635377456" sldId="256"/>
            <ac:spMk id="1108" creationId="{FC7D67FC-6EFE-4368-922B-F3ED7E90BE0F}"/>
          </ac:spMkLst>
        </pc:spChg>
        <pc:spChg chg="add mod">
          <ac:chgData name="Stalin Jacob Wilson Packia Dhas" userId="050d7d71-3621-4503-95e8-1c9a9d962492" providerId="ADAL" clId="{93DF969B-C49E-41BE-AC2E-9A5FC7F0D4BF}" dt="2025-10-16T14:48:29.666" v="2737"/>
          <ac:spMkLst>
            <pc:docMk/>
            <pc:sldMk cId="1635377456" sldId="256"/>
            <ac:spMk id="1109" creationId="{10A7924F-D579-4E1F-B65B-2A63841F438A}"/>
          </ac:spMkLst>
        </pc:spChg>
        <pc:spChg chg="add mod">
          <ac:chgData name="Stalin Jacob Wilson Packia Dhas" userId="050d7d71-3621-4503-95e8-1c9a9d962492" providerId="ADAL" clId="{93DF969B-C49E-41BE-AC2E-9A5FC7F0D4BF}" dt="2025-10-16T14:48:29.668" v="2745"/>
          <ac:spMkLst>
            <pc:docMk/>
            <pc:sldMk cId="1635377456" sldId="256"/>
            <ac:spMk id="1110" creationId="{167065D9-A76D-4CD3-96E3-52DA62EC4A39}"/>
          </ac:spMkLst>
        </pc:spChg>
        <pc:spChg chg="add mod">
          <ac:chgData name="Stalin Jacob Wilson Packia Dhas" userId="050d7d71-3621-4503-95e8-1c9a9d962492" providerId="ADAL" clId="{93DF969B-C49E-41BE-AC2E-9A5FC7F0D4BF}" dt="2025-10-16T14:48:29.676" v="2753"/>
          <ac:spMkLst>
            <pc:docMk/>
            <pc:sldMk cId="1635377456" sldId="256"/>
            <ac:spMk id="1111" creationId="{8CAFA144-F868-4B05-9013-14120966053F}"/>
          </ac:spMkLst>
        </pc:spChg>
        <pc:spChg chg="add mod">
          <ac:chgData name="Stalin Jacob Wilson Packia Dhas" userId="050d7d71-3621-4503-95e8-1c9a9d962492" providerId="ADAL" clId="{93DF969B-C49E-41BE-AC2E-9A5FC7F0D4BF}" dt="2025-10-16T14:48:29.686" v="2761"/>
          <ac:spMkLst>
            <pc:docMk/>
            <pc:sldMk cId="1635377456" sldId="256"/>
            <ac:spMk id="1112" creationId="{45CDF9ED-CCFF-4644-A07A-BB45FD028982}"/>
          </ac:spMkLst>
        </pc:spChg>
        <pc:spChg chg="add mod">
          <ac:chgData name="Stalin Jacob Wilson Packia Dhas" userId="050d7d71-3621-4503-95e8-1c9a9d962492" providerId="ADAL" clId="{93DF969B-C49E-41BE-AC2E-9A5FC7F0D4BF}" dt="2025-10-16T14:48:29.694" v="2769"/>
          <ac:spMkLst>
            <pc:docMk/>
            <pc:sldMk cId="1635377456" sldId="256"/>
            <ac:spMk id="1113" creationId="{57526363-8198-44BE-B4C4-F1DAC64FE234}"/>
          </ac:spMkLst>
        </pc:spChg>
        <pc:spChg chg="add mod">
          <ac:chgData name="Stalin Jacob Wilson Packia Dhas" userId="050d7d71-3621-4503-95e8-1c9a9d962492" providerId="ADAL" clId="{93DF969B-C49E-41BE-AC2E-9A5FC7F0D4BF}" dt="2025-10-16T14:48:29.704" v="2777"/>
          <ac:spMkLst>
            <pc:docMk/>
            <pc:sldMk cId="1635377456" sldId="256"/>
            <ac:spMk id="1114" creationId="{A579AD44-4E65-47A4-A269-5A243529AD33}"/>
          </ac:spMkLst>
        </pc:spChg>
        <pc:spChg chg="add mod">
          <ac:chgData name="Stalin Jacob Wilson Packia Dhas" userId="050d7d71-3621-4503-95e8-1c9a9d962492" providerId="ADAL" clId="{93DF969B-C49E-41BE-AC2E-9A5FC7F0D4BF}" dt="2025-10-16T14:48:29.713" v="2785"/>
          <ac:spMkLst>
            <pc:docMk/>
            <pc:sldMk cId="1635377456" sldId="256"/>
            <ac:spMk id="1115" creationId="{D1B95BFC-09A1-46EE-A3F4-6C51B2D13EE6}"/>
          </ac:spMkLst>
        </pc:spChg>
        <pc:spChg chg="add mod">
          <ac:chgData name="Stalin Jacob Wilson Packia Dhas" userId="050d7d71-3621-4503-95e8-1c9a9d962492" providerId="ADAL" clId="{93DF969B-C49E-41BE-AC2E-9A5FC7F0D4BF}" dt="2025-10-16T14:48:29.721" v="2793"/>
          <ac:spMkLst>
            <pc:docMk/>
            <pc:sldMk cId="1635377456" sldId="256"/>
            <ac:spMk id="1116" creationId="{701A7CEF-4670-48B5-AFEE-2D06959F7619}"/>
          </ac:spMkLst>
        </pc:spChg>
        <pc:spChg chg="add mod">
          <ac:chgData name="Stalin Jacob Wilson Packia Dhas" userId="050d7d71-3621-4503-95e8-1c9a9d962492" providerId="ADAL" clId="{93DF969B-C49E-41BE-AC2E-9A5FC7F0D4BF}" dt="2025-10-16T14:48:29.730" v="2801"/>
          <ac:spMkLst>
            <pc:docMk/>
            <pc:sldMk cId="1635377456" sldId="256"/>
            <ac:spMk id="1117" creationId="{7E117E5D-0051-4453-AFC7-733CB07A1578}"/>
          </ac:spMkLst>
        </pc:spChg>
        <pc:spChg chg="add mod">
          <ac:chgData name="Stalin Jacob Wilson Packia Dhas" userId="050d7d71-3621-4503-95e8-1c9a9d962492" providerId="ADAL" clId="{93DF969B-C49E-41BE-AC2E-9A5FC7F0D4BF}" dt="2025-10-16T14:48:29.738" v="2809"/>
          <ac:spMkLst>
            <pc:docMk/>
            <pc:sldMk cId="1635377456" sldId="256"/>
            <ac:spMk id="1118" creationId="{DE4E85EC-CD6D-4E6C-8DAD-E99F796F84ED}"/>
          </ac:spMkLst>
        </pc:spChg>
        <pc:spChg chg="add mod">
          <ac:chgData name="Stalin Jacob Wilson Packia Dhas" userId="050d7d71-3621-4503-95e8-1c9a9d962492" providerId="ADAL" clId="{93DF969B-C49E-41BE-AC2E-9A5FC7F0D4BF}" dt="2025-10-16T14:48:29.748" v="2817"/>
          <ac:spMkLst>
            <pc:docMk/>
            <pc:sldMk cId="1635377456" sldId="256"/>
            <ac:spMk id="1119" creationId="{878B7236-22A4-408E-BE7A-ABA17376A88E}"/>
          </ac:spMkLst>
        </pc:spChg>
        <pc:spChg chg="add mod">
          <ac:chgData name="Stalin Jacob Wilson Packia Dhas" userId="050d7d71-3621-4503-95e8-1c9a9d962492" providerId="ADAL" clId="{93DF969B-C49E-41BE-AC2E-9A5FC7F0D4BF}" dt="2025-10-16T14:48:29.758" v="2825"/>
          <ac:spMkLst>
            <pc:docMk/>
            <pc:sldMk cId="1635377456" sldId="256"/>
            <ac:spMk id="1120" creationId="{81BF1AFD-AABB-42FF-B31C-642392A1513C}"/>
          </ac:spMkLst>
        </pc:spChg>
        <pc:spChg chg="add mod">
          <ac:chgData name="Stalin Jacob Wilson Packia Dhas" userId="050d7d71-3621-4503-95e8-1c9a9d962492" providerId="ADAL" clId="{93DF969B-C49E-41BE-AC2E-9A5FC7F0D4BF}" dt="2025-10-16T14:48:29.766" v="2833"/>
          <ac:spMkLst>
            <pc:docMk/>
            <pc:sldMk cId="1635377456" sldId="256"/>
            <ac:spMk id="1121" creationId="{5FB1D100-2BC2-466C-9320-A7AD61813407}"/>
          </ac:spMkLst>
        </pc:spChg>
        <pc:spChg chg="add mod">
          <ac:chgData name="Stalin Jacob Wilson Packia Dhas" userId="050d7d71-3621-4503-95e8-1c9a9d962492" providerId="ADAL" clId="{93DF969B-C49E-41BE-AC2E-9A5FC7F0D4BF}" dt="2025-10-16T14:48:29.766" v="2841"/>
          <ac:spMkLst>
            <pc:docMk/>
            <pc:sldMk cId="1635377456" sldId="256"/>
            <ac:spMk id="1122" creationId="{A37B4D59-5D94-41DF-BFCD-FD3D1DCDAF57}"/>
          </ac:spMkLst>
        </pc:spChg>
        <pc:spChg chg="add mod">
          <ac:chgData name="Stalin Jacob Wilson Packia Dhas" userId="050d7d71-3621-4503-95e8-1c9a9d962492" providerId="ADAL" clId="{93DF969B-C49E-41BE-AC2E-9A5FC7F0D4BF}" dt="2025-10-16T14:48:29.776" v="2849"/>
          <ac:spMkLst>
            <pc:docMk/>
            <pc:sldMk cId="1635377456" sldId="256"/>
            <ac:spMk id="1123" creationId="{67D06B5B-4CE9-46CC-BF10-062BFB928A05}"/>
          </ac:spMkLst>
        </pc:spChg>
        <pc:spChg chg="add mod">
          <ac:chgData name="Stalin Jacob Wilson Packia Dhas" userId="050d7d71-3621-4503-95e8-1c9a9d962492" providerId="ADAL" clId="{93DF969B-C49E-41BE-AC2E-9A5FC7F0D4BF}" dt="2025-10-16T14:48:29.791" v="2857"/>
          <ac:spMkLst>
            <pc:docMk/>
            <pc:sldMk cId="1635377456" sldId="256"/>
            <ac:spMk id="1124" creationId="{D7383EB2-FBE1-4AA5-9567-9B6B6CAACCBF}"/>
          </ac:spMkLst>
        </pc:spChg>
        <pc:spChg chg="add mod">
          <ac:chgData name="Stalin Jacob Wilson Packia Dhas" userId="050d7d71-3621-4503-95e8-1c9a9d962492" providerId="ADAL" clId="{93DF969B-C49E-41BE-AC2E-9A5FC7F0D4BF}" dt="2025-10-16T14:48:29.797" v="2865"/>
          <ac:spMkLst>
            <pc:docMk/>
            <pc:sldMk cId="1635377456" sldId="256"/>
            <ac:spMk id="1125" creationId="{D038566E-0FC7-499A-A735-AD26BE081FA9}"/>
          </ac:spMkLst>
        </pc:spChg>
        <pc:spChg chg="add mod">
          <ac:chgData name="Stalin Jacob Wilson Packia Dhas" userId="050d7d71-3621-4503-95e8-1c9a9d962492" providerId="ADAL" clId="{93DF969B-C49E-41BE-AC2E-9A5FC7F0D4BF}" dt="2025-10-16T14:48:29.807" v="2873"/>
          <ac:spMkLst>
            <pc:docMk/>
            <pc:sldMk cId="1635377456" sldId="256"/>
            <ac:spMk id="1126" creationId="{A7B8EF01-C9D9-4ADC-9493-1EA636D24A6E}"/>
          </ac:spMkLst>
        </pc:spChg>
        <pc:spChg chg="add mod">
          <ac:chgData name="Stalin Jacob Wilson Packia Dhas" userId="050d7d71-3621-4503-95e8-1c9a9d962492" providerId="ADAL" clId="{93DF969B-C49E-41BE-AC2E-9A5FC7F0D4BF}" dt="2025-10-16T14:48:29.818" v="2881"/>
          <ac:spMkLst>
            <pc:docMk/>
            <pc:sldMk cId="1635377456" sldId="256"/>
            <ac:spMk id="1127" creationId="{837D2256-60DC-4431-ACE0-EF17F967CAEE}"/>
          </ac:spMkLst>
        </pc:spChg>
        <pc:spChg chg="add mod">
          <ac:chgData name="Stalin Jacob Wilson Packia Dhas" userId="050d7d71-3621-4503-95e8-1c9a9d962492" providerId="ADAL" clId="{93DF969B-C49E-41BE-AC2E-9A5FC7F0D4BF}" dt="2025-10-16T14:48:29.827" v="2889"/>
          <ac:spMkLst>
            <pc:docMk/>
            <pc:sldMk cId="1635377456" sldId="256"/>
            <ac:spMk id="1128" creationId="{D4D33BF3-C63C-4168-BDD3-FBAF7BB691E4}"/>
          </ac:spMkLst>
        </pc:spChg>
        <pc:spChg chg="add mod">
          <ac:chgData name="Stalin Jacob Wilson Packia Dhas" userId="050d7d71-3621-4503-95e8-1c9a9d962492" providerId="ADAL" clId="{93DF969B-C49E-41BE-AC2E-9A5FC7F0D4BF}" dt="2025-10-16T14:48:29.840" v="2897"/>
          <ac:spMkLst>
            <pc:docMk/>
            <pc:sldMk cId="1635377456" sldId="256"/>
            <ac:spMk id="1129" creationId="{3AAF7F4E-5C45-4ED5-9D86-1540C50C3656}"/>
          </ac:spMkLst>
        </pc:spChg>
        <pc:spChg chg="add mod">
          <ac:chgData name="Stalin Jacob Wilson Packia Dhas" userId="050d7d71-3621-4503-95e8-1c9a9d962492" providerId="ADAL" clId="{93DF969B-C49E-41BE-AC2E-9A5FC7F0D4BF}" dt="2025-10-16T14:48:29.847" v="2905"/>
          <ac:spMkLst>
            <pc:docMk/>
            <pc:sldMk cId="1635377456" sldId="256"/>
            <ac:spMk id="1130" creationId="{CC7151CF-19B4-43D2-86CC-CEBDDAA486CD}"/>
          </ac:spMkLst>
        </pc:spChg>
        <pc:spChg chg="add mod">
          <ac:chgData name="Stalin Jacob Wilson Packia Dhas" userId="050d7d71-3621-4503-95e8-1c9a9d962492" providerId="ADAL" clId="{93DF969B-C49E-41BE-AC2E-9A5FC7F0D4BF}" dt="2025-10-16T14:48:29.847" v="2913"/>
          <ac:spMkLst>
            <pc:docMk/>
            <pc:sldMk cId="1635377456" sldId="256"/>
            <ac:spMk id="1131" creationId="{1E5E1FD0-69FD-4ACB-B4F2-92FF56E49EC3}"/>
          </ac:spMkLst>
        </pc:spChg>
        <pc:spChg chg="add mod">
          <ac:chgData name="Stalin Jacob Wilson Packia Dhas" userId="050d7d71-3621-4503-95e8-1c9a9d962492" providerId="ADAL" clId="{93DF969B-C49E-41BE-AC2E-9A5FC7F0D4BF}" dt="2025-10-16T14:48:29.857" v="2921"/>
          <ac:spMkLst>
            <pc:docMk/>
            <pc:sldMk cId="1635377456" sldId="256"/>
            <ac:spMk id="1132" creationId="{F78FBF73-1B10-4991-AAD0-7AD9B78F79B4}"/>
          </ac:spMkLst>
        </pc:spChg>
        <pc:spChg chg="add mod">
          <ac:chgData name="Stalin Jacob Wilson Packia Dhas" userId="050d7d71-3621-4503-95e8-1c9a9d962492" providerId="ADAL" clId="{93DF969B-C49E-41BE-AC2E-9A5FC7F0D4BF}" dt="2025-10-16T14:48:29.866" v="2929"/>
          <ac:spMkLst>
            <pc:docMk/>
            <pc:sldMk cId="1635377456" sldId="256"/>
            <ac:spMk id="1133" creationId="{DA124171-7664-4059-B7E4-010A897BD516}"/>
          </ac:spMkLst>
        </pc:spChg>
        <pc:spChg chg="add mod">
          <ac:chgData name="Stalin Jacob Wilson Packia Dhas" userId="050d7d71-3621-4503-95e8-1c9a9d962492" providerId="ADAL" clId="{93DF969B-C49E-41BE-AC2E-9A5FC7F0D4BF}" dt="2025-10-16T14:48:29.875" v="2937"/>
          <ac:spMkLst>
            <pc:docMk/>
            <pc:sldMk cId="1635377456" sldId="256"/>
            <ac:spMk id="1134" creationId="{879CFCB4-B3CB-44BD-BF82-C2AB884A9AD5}"/>
          </ac:spMkLst>
        </pc:spChg>
        <pc:spChg chg="add mod">
          <ac:chgData name="Stalin Jacob Wilson Packia Dhas" userId="050d7d71-3621-4503-95e8-1c9a9d962492" providerId="ADAL" clId="{93DF969B-C49E-41BE-AC2E-9A5FC7F0D4BF}" dt="2025-10-16T14:48:29.884" v="2945"/>
          <ac:spMkLst>
            <pc:docMk/>
            <pc:sldMk cId="1635377456" sldId="256"/>
            <ac:spMk id="1135" creationId="{40B46796-8313-45D2-B263-BF5B054F6475}"/>
          </ac:spMkLst>
        </pc:spChg>
        <pc:spChg chg="add mod">
          <ac:chgData name="Stalin Jacob Wilson Packia Dhas" userId="050d7d71-3621-4503-95e8-1c9a9d962492" providerId="ADAL" clId="{93DF969B-C49E-41BE-AC2E-9A5FC7F0D4BF}" dt="2025-10-16T14:48:29.893" v="2953"/>
          <ac:spMkLst>
            <pc:docMk/>
            <pc:sldMk cId="1635377456" sldId="256"/>
            <ac:spMk id="1136" creationId="{B72482B2-2CF0-4086-9B2C-E7A0903AC389}"/>
          </ac:spMkLst>
        </pc:spChg>
        <pc:spChg chg="add mod">
          <ac:chgData name="Stalin Jacob Wilson Packia Dhas" userId="050d7d71-3621-4503-95e8-1c9a9d962492" providerId="ADAL" clId="{93DF969B-C49E-41BE-AC2E-9A5FC7F0D4BF}" dt="2025-10-16T14:48:29.902" v="2961"/>
          <ac:spMkLst>
            <pc:docMk/>
            <pc:sldMk cId="1635377456" sldId="256"/>
            <ac:spMk id="1137" creationId="{A61871BB-0534-4E9A-B2F8-5DF38C21BF76}"/>
          </ac:spMkLst>
        </pc:spChg>
        <pc:spChg chg="add mod">
          <ac:chgData name="Stalin Jacob Wilson Packia Dhas" userId="050d7d71-3621-4503-95e8-1c9a9d962492" providerId="ADAL" clId="{93DF969B-C49E-41BE-AC2E-9A5FC7F0D4BF}" dt="2025-10-16T14:48:29.911" v="2969"/>
          <ac:spMkLst>
            <pc:docMk/>
            <pc:sldMk cId="1635377456" sldId="256"/>
            <ac:spMk id="1138" creationId="{E7D26C29-70A3-422D-A938-1EE3747D8C0F}"/>
          </ac:spMkLst>
        </pc:spChg>
        <pc:spChg chg="add mod">
          <ac:chgData name="Stalin Jacob Wilson Packia Dhas" userId="050d7d71-3621-4503-95e8-1c9a9d962492" providerId="ADAL" clId="{93DF969B-C49E-41BE-AC2E-9A5FC7F0D4BF}" dt="2025-10-16T14:48:29.921" v="2977"/>
          <ac:spMkLst>
            <pc:docMk/>
            <pc:sldMk cId="1635377456" sldId="256"/>
            <ac:spMk id="1139" creationId="{9E030812-3276-4C69-8C91-FDA073DF649F}"/>
          </ac:spMkLst>
        </pc:spChg>
        <pc:spChg chg="add mod">
          <ac:chgData name="Stalin Jacob Wilson Packia Dhas" userId="050d7d71-3621-4503-95e8-1c9a9d962492" providerId="ADAL" clId="{93DF969B-C49E-41BE-AC2E-9A5FC7F0D4BF}" dt="2025-10-16T14:48:29.932" v="2985"/>
          <ac:spMkLst>
            <pc:docMk/>
            <pc:sldMk cId="1635377456" sldId="256"/>
            <ac:spMk id="1140" creationId="{2F777CD6-9E3C-4E33-9D29-DDD816EE83E5}"/>
          </ac:spMkLst>
        </pc:spChg>
        <pc:spChg chg="add mod">
          <ac:chgData name="Stalin Jacob Wilson Packia Dhas" userId="050d7d71-3621-4503-95e8-1c9a9d962492" providerId="ADAL" clId="{93DF969B-C49E-41BE-AC2E-9A5FC7F0D4BF}" dt="2025-10-16T14:48:29.941" v="2993"/>
          <ac:spMkLst>
            <pc:docMk/>
            <pc:sldMk cId="1635377456" sldId="256"/>
            <ac:spMk id="1141" creationId="{71F4CF7D-F545-495A-86D5-D43A8D996EB4}"/>
          </ac:spMkLst>
        </pc:spChg>
        <pc:spChg chg="add mod">
          <ac:chgData name="Stalin Jacob Wilson Packia Dhas" userId="050d7d71-3621-4503-95e8-1c9a9d962492" providerId="ADAL" clId="{93DF969B-C49E-41BE-AC2E-9A5FC7F0D4BF}" dt="2025-10-16T14:48:29.941" v="3001"/>
          <ac:spMkLst>
            <pc:docMk/>
            <pc:sldMk cId="1635377456" sldId="256"/>
            <ac:spMk id="1142" creationId="{D71C140B-40ED-4737-B84A-089094CE039F}"/>
          </ac:spMkLst>
        </pc:spChg>
        <pc:spChg chg="add mod">
          <ac:chgData name="Stalin Jacob Wilson Packia Dhas" userId="050d7d71-3621-4503-95e8-1c9a9d962492" providerId="ADAL" clId="{93DF969B-C49E-41BE-AC2E-9A5FC7F0D4BF}" dt="2025-10-16T14:48:29.951" v="3009"/>
          <ac:spMkLst>
            <pc:docMk/>
            <pc:sldMk cId="1635377456" sldId="256"/>
            <ac:spMk id="1143" creationId="{95E154FE-39C3-4E6E-8C23-A80DF22EA031}"/>
          </ac:spMkLst>
        </pc:spChg>
        <pc:spChg chg="add mod">
          <ac:chgData name="Stalin Jacob Wilson Packia Dhas" userId="050d7d71-3621-4503-95e8-1c9a9d962492" providerId="ADAL" clId="{93DF969B-C49E-41BE-AC2E-9A5FC7F0D4BF}" dt="2025-10-16T14:48:29.973" v="3017"/>
          <ac:spMkLst>
            <pc:docMk/>
            <pc:sldMk cId="1635377456" sldId="256"/>
            <ac:spMk id="1144" creationId="{4F013A9C-EA72-43FF-9635-CEF7AC55D409}"/>
          </ac:spMkLst>
        </pc:spChg>
        <pc:spChg chg="add mod">
          <ac:chgData name="Stalin Jacob Wilson Packia Dhas" userId="050d7d71-3621-4503-95e8-1c9a9d962492" providerId="ADAL" clId="{93DF969B-C49E-41BE-AC2E-9A5FC7F0D4BF}" dt="2025-10-16T14:48:29.982" v="3025"/>
          <ac:spMkLst>
            <pc:docMk/>
            <pc:sldMk cId="1635377456" sldId="256"/>
            <ac:spMk id="1145" creationId="{27F6B03E-8EAF-4F56-908F-65A165D2DF9F}"/>
          </ac:spMkLst>
        </pc:spChg>
        <pc:spChg chg="add mod">
          <ac:chgData name="Stalin Jacob Wilson Packia Dhas" userId="050d7d71-3621-4503-95e8-1c9a9d962492" providerId="ADAL" clId="{93DF969B-C49E-41BE-AC2E-9A5FC7F0D4BF}" dt="2025-10-16T14:48:29.990" v="3033"/>
          <ac:spMkLst>
            <pc:docMk/>
            <pc:sldMk cId="1635377456" sldId="256"/>
            <ac:spMk id="1146" creationId="{8E5EF324-D3CD-4112-9C69-C0BBB074298F}"/>
          </ac:spMkLst>
        </pc:spChg>
        <pc:spChg chg="add mod">
          <ac:chgData name="Stalin Jacob Wilson Packia Dhas" userId="050d7d71-3621-4503-95e8-1c9a9d962492" providerId="ADAL" clId="{93DF969B-C49E-41BE-AC2E-9A5FC7F0D4BF}" dt="2025-10-16T14:48:30.003" v="3041"/>
          <ac:spMkLst>
            <pc:docMk/>
            <pc:sldMk cId="1635377456" sldId="256"/>
            <ac:spMk id="1147" creationId="{F238A3D5-9166-4E23-A34E-55EA77D5D1E1}"/>
          </ac:spMkLst>
        </pc:spChg>
        <pc:spChg chg="add mod">
          <ac:chgData name="Stalin Jacob Wilson Packia Dhas" userId="050d7d71-3621-4503-95e8-1c9a9d962492" providerId="ADAL" clId="{93DF969B-C49E-41BE-AC2E-9A5FC7F0D4BF}" dt="2025-10-16T14:48:30.011" v="3049"/>
          <ac:spMkLst>
            <pc:docMk/>
            <pc:sldMk cId="1635377456" sldId="256"/>
            <ac:spMk id="1148" creationId="{6864374C-207E-46E4-AF82-2B5BD40EBA2F}"/>
          </ac:spMkLst>
        </pc:spChg>
        <pc:spChg chg="add mod">
          <ac:chgData name="Stalin Jacob Wilson Packia Dhas" userId="050d7d71-3621-4503-95e8-1c9a9d962492" providerId="ADAL" clId="{93DF969B-C49E-41BE-AC2E-9A5FC7F0D4BF}" dt="2025-10-16T14:48:30.021" v="3057"/>
          <ac:spMkLst>
            <pc:docMk/>
            <pc:sldMk cId="1635377456" sldId="256"/>
            <ac:spMk id="1149" creationId="{C10170C8-404A-41D5-99AB-ED86CA97C7B6}"/>
          </ac:spMkLst>
        </pc:spChg>
        <pc:spChg chg="add mod">
          <ac:chgData name="Stalin Jacob Wilson Packia Dhas" userId="050d7d71-3621-4503-95e8-1c9a9d962492" providerId="ADAL" clId="{93DF969B-C49E-41BE-AC2E-9A5FC7F0D4BF}" dt="2025-10-16T14:48:30.032" v="3065"/>
          <ac:spMkLst>
            <pc:docMk/>
            <pc:sldMk cId="1635377456" sldId="256"/>
            <ac:spMk id="1150" creationId="{57483EC0-E020-4ADC-8041-D4DC0E83F199}"/>
          </ac:spMkLst>
        </pc:spChg>
        <pc:spChg chg="add mod">
          <ac:chgData name="Stalin Jacob Wilson Packia Dhas" userId="050d7d71-3621-4503-95e8-1c9a9d962492" providerId="ADAL" clId="{93DF969B-C49E-41BE-AC2E-9A5FC7F0D4BF}" dt="2025-10-16T14:48:30.041" v="3073"/>
          <ac:spMkLst>
            <pc:docMk/>
            <pc:sldMk cId="1635377456" sldId="256"/>
            <ac:spMk id="1151" creationId="{F062BE6B-8ED1-4D0A-BC9C-77C913CE9F39}"/>
          </ac:spMkLst>
        </pc:spChg>
        <pc:spChg chg="add mod">
          <ac:chgData name="Stalin Jacob Wilson Packia Dhas" userId="050d7d71-3621-4503-95e8-1c9a9d962492" providerId="ADAL" clId="{93DF969B-C49E-41BE-AC2E-9A5FC7F0D4BF}" dt="2025-10-16T14:48:30.050" v="3081"/>
          <ac:spMkLst>
            <pc:docMk/>
            <pc:sldMk cId="1635377456" sldId="256"/>
            <ac:spMk id="1152" creationId="{EBB2EC9F-E66D-455F-888C-CD79FCC6CC2C}"/>
          </ac:spMkLst>
        </pc:spChg>
        <pc:spChg chg="add mod">
          <ac:chgData name="Stalin Jacob Wilson Packia Dhas" userId="050d7d71-3621-4503-95e8-1c9a9d962492" providerId="ADAL" clId="{93DF969B-C49E-41BE-AC2E-9A5FC7F0D4BF}" dt="2025-10-16T14:48:30.059" v="3089"/>
          <ac:spMkLst>
            <pc:docMk/>
            <pc:sldMk cId="1635377456" sldId="256"/>
            <ac:spMk id="1153" creationId="{9F009528-B90C-4A9B-A821-EA15F3D493B3}"/>
          </ac:spMkLst>
        </pc:spChg>
        <pc:spChg chg="add mod">
          <ac:chgData name="Stalin Jacob Wilson Packia Dhas" userId="050d7d71-3621-4503-95e8-1c9a9d962492" providerId="ADAL" clId="{93DF969B-C49E-41BE-AC2E-9A5FC7F0D4BF}" dt="2025-10-16T14:48:30.068" v="3097"/>
          <ac:spMkLst>
            <pc:docMk/>
            <pc:sldMk cId="1635377456" sldId="256"/>
            <ac:spMk id="1154" creationId="{D12EFA67-6249-4473-8771-834D04DD0357}"/>
          </ac:spMkLst>
        </pc:spChg>
        <pc:spChg chg="add mod">
          <ac:chgData name="Stalin Jacob Wilson Packia Dhas" userId="050d7d71-3621-4503-95e8-1c9a9d962492" providerId="ADAL" clId="{93DF969B-C49E-41BE-AC2E-9A5FC7F0D4BF}" dt="2025-10-16T14:48:30.078" v="3105"/>
          <ac:spMkLst>
            <pc:docMk/>
            <pc:sldMk cId="1635377456" sldId="256"/>
            <ac:spMk id="1155" creationId="{B465F3E3-ABC7-415A-BEB9-6F5EF77115E4}"/>
          </ac:spMkLst>
        </pc:spChg>
        <pc:spChg chg="add mod">
          <ac:chgData name="Stalin Jacob Wilson Packia Dhas" userId="050d7d71-3621-4503-95e8-1c9a9d962492" providerId="ADAL" clId="{93DF969B-C49E-41BE-AC2E-9A5FC7F0D4BF}" dt="2025-10-16T14:48:30.088" v="3113"/>
          <ac:spMkLst>
            <pc:docMk/>
            <pc:sldMk cId="1635377456" sldId="256"/>
            <ac:spMk id="1156" creationId="{2601622C-52D1-4D1A-98B0-A65FF0304AAC}"/>
          </ac:spMkLst>
        </pc:spChg>
        <pc:spChg chg="add mod">
          <ac:chgData name="Stalin Jacob Wilson Packia Dhas" userId="050d7d71-3621-4503-95e8-1c9a9d962492" providerId="ADAL" clId="{93DF969B-C49E-41BE-AC2E-9A5FC7F0D4BF}" dt="2025-10-16T14:48:30.097" v="3121"/>
          <ac:spMkLst>
            <pc:docMk/>
            <pc:sldMk cId="1635377456" sldId="256"/>
            <ac:spMk id="1157" creationId="{F0C2711A-6F77-49C7-BF8C-BEDCEE859762}"/>
          </ac:spMkLst>
        </pc:spChg>
        <pc:spChg chg="add mod">
          <ac:chgData name="Stalin Jacob Wilson Packia Dhas" userId="050d7d71-3621-4503-95e8-1c9a9d962492" providerId="ADAL" clId="{93DF969B-C49E-41BE-AC2E-9A5FC7F0D4BF}" dt="2025-10-16T14:48:30.105" v="3129"/>
          <ac:spMkLst>
            <pc:docMk/>
            <pc:sldMk cId="1635377456" sldId="256"/>
            <ac:spMk id="1158" creationId="{2D5BCAD7-B056-4BC1-9CD5-E5541C74423C}"/>
          </ac:spMkLst>
        </pc:spChg>
        <pc:spChg chg="add mod">
          <ac:chgData name="Stalin Jacob Wilson Packia Dhas" userId="050d7d71-3621-4503-95e8-1c9a9d962492" providerId="ADAL" clId="{93DF969B-C49E-41BE-AC2E-9A5FC7F0D4BF}" dt="2025-10-16T14:48:30.115" v="3137"/>
          <ac:spMkLst>
            <pc:docMk/>
            <pc:sldMk cId="1635377456" sldId="256"/>
            <ac:spMk id="1159" creationId="{F789CE73-0D7B-4DC9-8C71-821E31F0A727}"/>
          </ac:spMkLst>
        </pc:spChg>
        <pc:spChg chg="add mod">
          <ac:chgData name="Stalin Jacob Wilson Packia Dhas" userId="050d7d71-3621-4503-95e8-1c9a9d962492" providerId="ADAL" clId="{93DF969B-C49E-41BE-AC2E-9A5FC7F0D4BF}" dt="2025-10-16T14:48:30.122" v="3145"/>
          <ac:spMkLst>
            <pc:docMk/>
            <pc:sldMk cId="1635377456" sldId="256"/>
            <ac:spMk id="1160" creationId="{153C6D2D-4913-4F3A-9346-CB2611B6221C}"/>
          </ac:spMkLst>
        </pc:spChg>
        <pc:spChg chg="add mod">
          <ac:chgData name="Stalin Jacob Wilson Packia Dhas" userId="050d7d71-3621-4503-95e8-1c9a9d962492" providerId="ADAL" clId="{93DF969B-C49E-41BE-AC2E-9A5FC7F0D4BF}" dt="2025-10-16T14:48:30.132" v="3153"/>
          <ac:spMkLst>
            <pc:docMk/>
            <pc:sldMk cId="1635377456" sldId="256"/>
            <ac:spMk id="1161" creationId="{1E6ABCB3-BEB5-4777-BEF2-AF5642E0DBC8}"/>
          </ac:spMkLst>
        </pc:spChg>
        <pc:spChg chg="add mod">
          <ac:chgData name="Stalin Jacob Wilson Packia Dhas" userId="050d7d71-3621-4503-95e8-1c9a9d962492" providerId="ADAL" clId="{93DF969B-C49E-41BE-AC2E-9A5FC7F0D4BF}" dt="2025-10-16T14:48:30.140" v="3161"/>
          <ac:spMkLst>
            <pc:docMk/>
            <pc:sldMk cId="1635377456" sldId="256"/>
            <ac:spMk id="1162" creationId="{5C641BD3-6CC3-42E1-88E0-7DA7606E45B0}"/>
          </ac:spMkLst>
        </pc:spChg>
        <pc:spChg chg="add mod">
          <ac:chgData name="Stalin Jacob Wilson Packia Dhas" userId="050d7d71-3621-4503-95e8-1c9a9d962492" providerId="ADAL" clId="{93DF969B-C49E-41BE-AC2E-9A5FC7F0D4BF}" dt="2025-10-16T14:48:30.149" v="3169"/>
          <ac:spMkLst>
            <pc:docMk/>
            <pc:sldMk cId="1635377456" sldId="256"/>
            <ac:spMk id="1163" creationId="{2A671BAA-5175-46C0-98A4-7FBAFFC22E70}"/>
          </ac:spMkLst>
        </pc:spChg>
        <pc:spChg chg="add mod">
          <ac:chgData name="Stalin Jacob Wilson Packia Dhas" userId="050d7d71-3621-4503-95e8-1c9a9d962492" providerId="ADAL" clId="{93DF969B-C49E-41BE-AC2E-9A5FC7F0D4BF}" dt="2025-10-16T14:48:30.159" v="3177"/>
          <ac:spMkLst>
            <pc:docMk/>
            <pc:sldMk cId="1635377456" sldId="256"/>
            <ac:spMk id="1164" creationId="{E49AFE88-B836-42BC-99E0-0CF8EF3E6474}"/>
          </ac:spMkLst>
        </pc:spChg>
        <pc:spChg chg="add mod">
          <ac:chgData name="Stalin Jacob Wilson Packia Dhas" userId="050d7d71-3621-4503-95e8-1c9a9d962492" providerId="ADAL" clId="{93DF969B-C49E-41BE-AC2E-9A5FC7F0D4BF}" dt="2025-10-16T14:48:30.168" v="3185"/>
          <ac:spMkLst>
            <pc:docMk/>
            <pc:sldMk cId="1635377456" sldId="256"/>
            <ac:spMk id="1165" creationId="{4176F2D9-5700-4E82-9231-73646803955F}"/>
          </ac:spMkLst>
        </pc:spChg>
        <pc:spChg chg="add mod">
          <ac:chgData name="Stalin Jacob Wilson Packia Dhas" userId="050d7d71-3621-4503-95e8-1c9a9d962492" providerId="ADAL" clId="{93DF969B-C49E-41BE-AC2E-9A5FC7F0D4BF}" dt="2025-10-16T14:48:30.176" v="3193"/>
          <ac:spMkLst>
            <pc:docMk/>
            <pc:sldMk cId="1635377456" sldId="256"/>
            <ac:spMk id="1166" creationId="{BB32F0DB-9FC0-4D13-A375-2A85E8C9A08F}"/>
          </ac:spMkLst>
        </pc:spChg>
        <pc:spChg chg="add mod">
          <ac:chgData name="Stalin Jacob Wilson Packia Dhas" userId="050d7d71-3621-4503-95e8-1c9a9d962492" providerId="ADAL" clId="{93DF969B-C49E-41BE-AC2E-9A5FC7F0D4BF}" dt="2025-10-16T14:48:30.186" v="3201"/>
          <ac:spMkLst>
            <pc:docMk/>
            <pc:sldMk cId="1635377456" sldId="256"/>
            <ac:spMk id="1167" creationId="{3C4C9E8F-996F-419D-8D1F-B243192A14C6}"/>
          </ac:spMkLst>
        </pc:spChg>
        <pc:spChg chg="add mod">
          <ac:chgData name="Stalin Jacob Wilson Packia Dhas" userId="050d7d71-3621-4503-95e8-1c9a9d962492" providerId="ADAL" clId="{93DF969B-C49E-41BE-AC2E-9A5FC7F0D4BF}" dt="2025-10-16T14:48:30.194" v="3209"/>
          <ac:spMkLst>
            <pc:docMk/>
            <pc:sldMk cId="1635377456" sldId="256"/>
            <ac:spMk id="1168" creationId="{3D35D1D3-0699-412D-95F9-73B92712C7F5}"/>
          </ac:spMkLst>
        </pc:spChg>
        <pc:spChg chg="add mod">
          <ac:chgData name="Stalin Jacob Wilson Packia Dhas" userId="050d7d71-3621-4503-95e8-1c9a9d962492" providerId="ADAL" clId="{93DF969B-C49E-41BE-AC2E-9A5FC7F0D4BF}" dt="2025-10-16T14:48:30.204" v="3217"/>
          <ac:spMkLst>
            <pc:docMk/>
            <pc:sldMk cId="1635377456" sldId="256"/>
            <ac:spMk id="1169" creationId="{1CF591D3-4B2A-4356-809C-ED3A158E0254}"/>
          </ac:spMkLst>
        </pc:spChg>
        <pc:spChg chg="add mod">
          <ac:chgData name="Stalin Jacob Wilson Packia Dhas" userId="050d7d71-3621-4503-95e8-1c9a9d962492" providerId="ADAL" clId="{93DF969B-C49E-41BE-AC2E-9A5FC7F0D4BF}" dt="2025-10-16T14:48:30.214" v="3225"/>
          <ac:spMkLst>
            <pc:docMk/>
            <pc:sldMk cId="1635377456" sldId="256"/>
            <ac:spMk id="1170" creationId="{2501C9F5-48AF-41E0-BB70-3A04E784F25A}"/>
          </ac:spMkLst>
        </pc:spChg>
        <pc:spChg chg="add mod">
          <ac:chgData name="Stalin Jacob Wilson Packia Dhas" userId="050d7d71-3621-4503-95e8-1c9a9d962492" providerId="ADAL" clId="{93DF969B-C49E-41BE-AC2E-9A5FC7F0D4BF}" dt="2025-10-16T14:48:30.221" v="3233"/>
          <ac:spMkLst>
            <pc:docMk/>
            <pc:sldMk cId="1635377456" sldId="256"/>
            <ac:spMk id="1171" creationId="{0A31AC41-29B9-404A-929D-8D2392A7E0C3}"/>
          </ac:spMkLst>
        </pc:spChg>
        <pc:spChg chg="add mod">
          <ac:chgData name="Stalin Jacob Wilson Packia Dhas" userId="050d7d71-3621-4503-95e8-1c9a9d962492" providerId="ADAL" clId="{93DF969B-C49E-41BE-AC2E-9A5FC7F0D4BF}" dt="2025-10-16T14:48:30.226" v="3241"/>
          <ac:spMkLst>
            <pc:docMk/>
            <pc:sldMk cId="1635377456" sldId="256"/>
            <ac:spMk id="1172" creationId="{1C595EF2-7252-4F4B-B4FB-F5DE2D398D9B}"/>
          </ac:spMkLst>
        </pc:spChg>
        <pc:spChg chg="add mod">
          <ac:chgData name="Stalin Jacob Wilson Packia Dhas" userId="050d7d71-3621-4503-95e8-1c9a9d962492" providerId="ADAL" clId="{93DF969B-C49E-41BE-AC2E-9A5FC7F0D4BF}" dt="2025-10-16T14:48:30.226" v="3249"/>
          <ac:spMkLst>
            <pc:docMk/>
            <pc:sldMk cId="1635377456" sldId="256"/>
            <ac:spMk id="1173" creationId="{C47062F6-7BAE-4E62-8A3B-7FE7086A8283}"/>
          </ac:spMkLst>
        </pc:spChg>
        <pc:spChg chg="add mod">
          <ac:chgData name="Stalin Jacob Wilson Packia Dhas" userId="050d7d71-3621-4503-95e8-1c9a9d962492" providerId="ADAL" clId="{93DF969B-C49E-41BE-AC2E-9A5FC7F0D4BF}" dt="2025-10-16T14:48:30.238" v="3257"/>
          <ac:spMkLst>
            <pc:docMk/>
            <pc:sldMk cId="1635377456" sldId="256"/>
            <ac:spMk id="1174" creationId="{547782DC-B39D-4F10-A18E-A9B293956CD0}"/>
          </ac:spMkLst>
        </pc:spChg>
        <pc:spChg chg="add mod">
          <ac:chgData name="Stalin Jacob Wilson Packia Dhas" userId="050d7d71-3621-4503-95e8-1c9a9d962492" providerId="ADAL" clId="{93DF969B-C49E-41BE-AC2E-9A5FC7F0D4BF}" dt="2025-10-16T14:48:30.244" v="3265"/>
          <ac:spMkLst>
            <pc:docMk/>
            <pc:sldMk cId="1635377456" sldId="256"/>
            <ac:spMk id="1175" creationId="{5F41A500-A31F-4E72-ACD5-AB3F8373D41A}"/>
          </ac:spMkLst>
        </pc:spChg>
        <pc:spChg chg="add mod">
          <ac:chgData name="Stalin Jacob Wilson Packia Dhas" userId="050d7d71-3621-4503-95e8-1c9a9d962492" providerId="ADAL" clId="{93DF969B-C49E-41BE-AC2E-9A5FC7F0D4BF}" dt="2025-10-16T14:48:30.247" v="3273"/>
          <ac:spMkLst>
            <pc:docMk/>
            <pc:sldMk cId="1635377456" sldId="256"/>
            <ac:spMk id="1176" creationId="{AB7DB4D5-37B9-4B86-83F0-43D01A4DD1F8}"/>
          </ac:spMkLst>
        </pc:spChg>
        <pc:spChg chg="add mod">
          <ac:chgData name="Stalin Jacob Wilson Packia Dhas" userId="050d7d71-3621-4503-95e8-1c9a9d962492" providerId="ADAL" clId="{93DF969B-C49E-41BE-AC2E-9A5FC7F0D4BF}" dt="2025-10-16T14:48:30.256" v="3281"/>
          <ac:spMkLst>
            <pc:docMk/>
            <pc:sldMk cId="1635377456" sldId="256"/>
            <ac:spMk id="1177" creationId="{83E19B36-743E-4D8E-B056-018FBC6D47FF}"/>
          </ac:spMkLst>
        </pc:spChg>
        <pc:spChg chg="add mod">
          <ac:chgData name="Stalin Jacob Wilson Packia Dhas" userId="050d7d71-3621-4503-95e8-1c9a9d962492" providerId="ADAL" clId="{93DF969B-C49E-41BE-AC2E-9A5FC7F0D4BF}" dt="2025-10-16T14:48:30.264" v="3289"/>
          <ac:spMkLst>
            <pc:docMk/>
            <pc:sldMk cId="1635377456" sldId="256"/>
            <ac:spMk id="1178" creationId="{397E27E3-EEFA-4205-B82F-2726F52F895E}"/>
          </ac:spMkLst>
        </pc:spChg>
        <pc:spChg chg="add mod">
          <ac:chgData name="Stalin Jacob Wilson Packia Dhas" userId="050d7d71-3621-4503-95e8-1c9a9d962492" providerId="ADAL" clId="{93DF969B-C49E-41BE-AC2E-9A5FC7F0D4BF}" dt="2025-10-16T14:48:30.274" v="3297"/>
          <ac:spMkLst>
            <pc:docMk/>
            <pc:sldMk cId="1635377456" sldId="256"/>
            <ac:spMk id="1179" creationId="{08652755-E7B3-42B6-BC79-97199156A832}"/>
          </ac:spMkLst>
        </pc:spChg>
        <pc:spChg chg="add mod">
          <ac:chgData name="Stalin Jacob Wilson Packia Dhas" userId="050d7d71-3621-4503-95e8-1c9a9d962492" providerId="ADAL" clId="{93DF969B-C49E-41BE-AC2E-9A5FC7F0D4BF}" dt="2025-10-16T14:48:30.282" v="3305"/>
          <ac:spMkLst>
            <pc:docMk/>
            <pc:sldMk cId="1635377456" sldId="256"/>
            <ac:spMk id="1180" creationId="{3DE022A3-B50E-4711-A1A7-C07D0B89BC46}"/>
          </ac:spMkLst>
        </pc:spChg>
        <pc:spChg chg="add mod">
          <ac:chgData name="Stalin Jacob Wilson Packia Dhas" userId="050d7d71-3621-4503-95e8-1c9a9d962492" providerId="ADAL" clId="{93DF969B-C49E-41BE-AC2E-9A5FC7F0D4BF}" dt="2025-10-16T14:48:30.291" v="3313"/>
          <ac:spMkLst>
            <pc:docMk/>
            <pc:sldMk cId="1635377456" sldId="256"/>
            <ac:spMk id="1181" creationId="{91A498D1-8963-4492-BC28-EB9EE8BD41F3}"/>
          </ac:spMkLst>
        </pc:spChg>
        <pc:spChg chg="add mod">
          <ac:chgData name="Stalin Jacob Wilson Packia Dhas" userId="050d7d71-3621-4503-95e8-1c9a9d962492" providerId="ADAL" clId="{93DF969B-C49E-41BE-AC2E-9A5FC7F0D4BF}" dt="2025-10-16T14:48:30.291" v="3321"/>
          <ac:spMkLst>
            <pc:docMk/>
            <pc:sldMk cId="1635377456" sldId="256"/>
            <ac:spMk id="1182" creationId="{61E1282D-76F2-46AB-84A3-A02099350AC3}"/>
          </ac:spMkLst>
        </pc:spChg>
        <pc:spChg chg="add mod">
          <ac:chgData name="Stalin Jacob Wilson Packia Dhas" userId="050d7d71-3621-4503-95e8-1c9a9d962492" providerId="ADAL" clId="{93DF969B-C49E-41BE-AC2E-9A5FC7F0D4BF}" dt="2025-10-16T14:48:30.300" v="3329"/>
          <ac:spMkLst>
            <pc:docMk/>
            <pc:sldMk cId="1635377456" sldId="256"/>
            <ac:spMk id="1183" creationId="{8D3ABD0E-878D-49BC-83F1-4F29F47EB510}"/>
          </ac:spMkLst>
        </pc:spChg>
        <pc:spChg chg="add mod">
          <ac:chgData name="Stalin Jacob Wilson Packia Dhas" userId="050d7d71-3621-4503-95e8-1c9a9d962492" providerId="ADAL" clId="{93DF969B-C49E-41BE-AC2E-9A5FC7F0D4BF}" dt="2025-10-16T14:48:30.309" v="3337"/>
          <ac:spMkLst>
            <pc:docMk/>
            <pc:sldMk cId="1635377456" sldId="256"/>
            <ac:spMk id="1184" creationId="{2E048CD4-46B6-44EC-B515-602717B2EABE}"/>
          </ac:spMkLst>
        </pc:spChg>
        <pc:spChg chg="add mod">
          <ac:chgData name="Stalin Jacob Wilson Packia Dhas" userId="050d7d71-3621-4503-95e8-1c9a9d962492" providerId="ADAL" clId="{93DF969B-C49E-41BE-AC2E-9A5FC7F0D4BF}" dt="2025-10-16T14:48:30.321" v="3345"/>
          <ac:spMkLst>
            <pc:docMk/>
            <pc:sldMk cId="1635377456" sldId="256"/>
            <ac:spMk id="1185" creationId="{35F1BAD7-7D4C-4C00-A08D-047B01AB585B}"/>
          </ac:spMkLst>
        </pc:spChg>
        <pc:spChg chg="add mod">
          <ac:chgData name="Stalin Jacob Wilson Packia Dhas" userId="050d7d71-3621-4503-95e8-1c9a9d962492" providerId="ADAL" clId="{93DF969B-C49E-41BE-AC2E-9A5FC7F0D4BF}" dt="2025-10-16T14:48:30.323" v="3353"/>
          <ac:spMkLst>
            <pc:docMk/>
            <pc:sldMk cId="1635377456" sldId="256"/>
            <ac:spMk id="1186" creationId="{4EEDEDB5-E3CD-4B27-8AC1-9757DFF0908A}"/>
          </ac:spMkLst>
        </pc:spChg>
        <pc:spChg chg="add mod">
          <ac:chgData name="Stalin Jacob Wilson Packia Dhas" userId="050d7d71-3621-4503-95e8-1c9a9d962492" providerId="ADAL" clId="{93DF969B-C49E-41BE-AC2E-9A5FC7F0D4BF}" dt="2025-10-16T14:48:30.323" v="3361"/>
          <ac:spMkLst>
            <pc:docMk/>
            <pc:sldMk cId="1635377456" sldId="256"/>
            <ac:spMk id="1187" creationId="{A71842BB-A2C6-4796-A3AC-83D5D284B78B}"/>
          </ac:spMkLst>
        </pc:spChg>
        <pc:spChg chg="add mod">
          <ac:chgData name="Stalin Jacob Wilson Packia Dhas" userId="050d7d71-3621-4503-95e8-1c9a9d962492" providerId="ADAL" clId="{93DF969B-C49E-41BE-AC2E-9A5FC7F0D4BF}" dt="2025-10-16T14:48:30.333" v="3369"/>
          <ac:spMkLst>
            <pc:docMk/>
            <pc:sldMk cId="1635377456" sldId="256"/>
            <ac:spMk id="1188" creationId="{50353980-1A7B-48C6-B750-BF1818F1BCC5}"/>
          </ac:spMkLst>
        </pc:spChg>
        <pc:spChg chg="add mod">
          <ac:chgData name="Stalin Jacob Wilson Packia Dhas" userId="050d7d71-3621-4503-95e8-1c9a9d962492" providerId="ADAL" clId="{93DF969B-C49E-41BE-AC2E-9A5FC7F0D4BF}" dt="2025-10-16T14:48:30.343" v="3377"/>
          <ac:spMkLst>
            <pc:docMk/>
            <pc:sldMk cId="1635377456" sldId="256"/>
            <ac:spMk id="1189" creationId="{A6686F4E-46F9-4719-94CA-78EFA5F44C5B}"/>
          </ac:spMkLst>
        </pc:spChg>
        <pc:spChg chg="add mod">
          <ac:chgData name="Stalin Jacob Wilson Packia Dhas" userId="050d7d71-3621-4503-95e8-1c9a9d962492" providerId="ADAL" clId="{93DF969B-C49E-41BE-AC2E-9A5FC7F0D4BF}" dt="2025-10-16T14:48:30.354" v="3385"/>
          <ac:spMkLst>
            <pc:docMk/>
            <pc:sldMk cId="1635377456" sldId="256"/>
            <ac:spMk id="1190" creationId="{9AC20E1A-F12E-4E09-B52F-4645EB6D8769}"/>
          </ac:spMkLst>
        </pc:spChg>
        <pc:spChg chg="add mod">
          <ac:chgData name="Stalin Jacob Wilson Packia Dhas" userId="050d7d71-3621-4503-95e8-1c9a9d962492" providerId="ADAL" clId="{93DF969B-C49E-41BE-AC2E-9A5FC7F0D4BF}" dt="2025-10-16T14:48:30.363" v="3393"/>
          <ac:spMkLst>
            <pc:docMk/>
            <pc:sldMk cId="1635377456" sldId="256"/>
            <ac:spMk id="1191" creationId="{FC91F02D-8E74-437E-A928-5973C0AD7E3B}"/>
          </ac:spMkLst>
        </pc:spChg>
        <pc:spChg chg="add mod">
          <ac:chgData name="Stalin Jacob Wilson Packia Dhas" userId="050d7d71-3621-4503-95e8-1c9a9d962492" providerId="ADAL" clId="{93DF969B-C49E-41BE-AC2E-9A5FC7F0D4BF}" dt="2025-10-16T14:48:30.372" v="3401"/>
          <ac:spMkLst>
            <pc:docMk/>
            <pc:sldMk cId="1635377456" sldId="256"/>
            <ac:spMk id="1192" creationId="{2CE4C395-C5B5-4320-B8B1-A281CF5C61CF}"/>
          </ac:spMkLst>
        </pc:spChg>
        <pc:spChg chg="add mod">
          <ac:chgData name="Stalin Jacob Wilson Packia Dhas" userId="050d7d71-3621-4503-95e8-1c9a9d962492" providerId="ADAL" clId="{93DF969B-C49E-41BE-AC2E-9A5FC7F0D4BF}" dt="2025-10-16T14:48:30.374" v="3409"/>
          <ac:spMkLst>
            <pc:docMk/>
            <pc:sldMk cId="1635377456" sldId="256"/>
            <ac:spMk id="1193" creationId="{3AA5D01F-ACF4-4D2A-916F-989FFDD4E5E9}"/>
          </ac:spMkLst>
        </pc:spChg>
        <pc:spChg chg="add mod">
          <ac:chgData name="Stalin Jacob Wilson Packia Dhas" userId="050d7d71-3621-4503-95e8-1c9a9d962492" providerId="ADAL" clId="{93DF969B-C49E-41BE-AC2E-9A5FC7F0D4BF}" dt="2025-10-16T14:48:30.383" v="3417"/>
          <ac:spMkLst>
            <pc:docMk/>
            <pc:sldMk cId="1635377456" sldId="256"/>
            <ac:spMk id="1194" creationId="{F7018C98-CF86-4667-944C-00488213C39C}"/>
          </ac:spMkLst>
        </pc:spChg>
        <pc:spChg chg="add mod">
          <ac:chgData name="Stalin Jacob Wilson Packia Dhas" userId="050d7d71-3621-4503-95e8-1c9a9d962492" providerId="ADAL" clId="{93DF969B-C49E-41BE-AC2E-9A5FC7F0D4BF}" dt="2025-10-16T14:48:30.385" v="3425"/>
          <ac:spMkLst>
            <pc:docMk/>
            <pc:sldMk cId="1635377456" sldId="256"/>
            <ac:spMk id="1195" creationId="{C1FB6AA2-ADA8-4629-866B-97FD7A5ADC93}"/>
          </ac:spMkLst>
        </pc:spChg>
        <pc:spChg chg="add mod">
          <ac:chgData name="Stalin Jacob Wilson Packia Dhas" userId="050d7d71-3621-4503-95e8-1c9a9d962492" providerId="ADAL" clId="{93DF969B-C49E-41BE-AC2E-9A5FC7F0D4BF}" dt="2025-10-16T14:48:30.393" v="3433"/>
          <ac:spMkLst>
            <pc:docMk/>
            <pc:sldMk cId="1635377456" sldId="256"/>
            <ac:spMk id="1196" creationId="{9E04F747-413F-4272-9C43-E52CDC97707E}"/>
          </ac:spMkLst>
        </pc:spChg>
        <pc:spChg chg="add mod">
          <ac:chgData name="Stalin Jacob Wilson Packia Dhas" userId="050d7d71-3621-4503-95e8-1c9a9d962492" providerId="ADAL" clId="{93DF969B-C49E-41BE-AC2E-9A5FC7F0D4BF}" dt="2025-10-16T14:48:30.395" v="3441"/>
          <ac:spMkLst>
            <pc:docMk/>
            <pc:sldMk cId="1635377456" sldId="256"/>
            <ac:spMk id="1197" creationId="{7717F10B-3D2C-4BCF-B543-CCB84B7538F6}"/>
          </ac:spMkLst>
        </pc:spChg>
        <pc:spChg chg="add mod">
          <ac:chgData name="Stalin Jacob Wilson Packia Dhas" userId="050d7d71-3621-4503-95e8-1c9a9d962492" providerId="ADAL" clId="{93DF969B-C49E-41BE-AC2E-9A5FC7F0D4BF}" dt="2025-10-16T14:48:30.405" v="3449"/>
          <ac:spMkLst>
            <pc:docMk/>
            <pc:sldMk cId="1635377456" sldId="256"/>
            <ac:spMk id="1198" creationId="{7122F183-F3FF-42E0-85F0-1CB125ABF770}"/>
          </ac:spMkLst>
        </pc:spChg>
        <pc:spChg chg="add mod">
          <ac:chgData name="Stalin Jacob Wilson Packia Dhas" userId="050d7d71-3621-4503-95e8-1c9a9d962492" providerId="ADAL" clId="{93DF969B-C49E-41BE-AC2E-9A5FC7F0D4BF}" dt="2025-10-16T14:48:30.414" v="3457"/>
          <ac:spMkLst>
            <pc:docMk/>
            <pc:sldMk cId="1635377456" sldId="256"/>
            <ac:spMk id="1199" creationId="{5A2A2507-6E04-4DE2-9C8E-596CF9B38317}"/>
          </ac:spMkLst>
        </pc:spChg>
        <pc:spChg chg="add mod">
          <ac:chgData name="Stalin Jacob Wilson Packia Dhas" userId="050d7d71-3621-4503-95e8-1c9a9d962492" providerId="ADAL" clId="{93DF969B-C49E-41BE-AC2E-9A5FC7F0D4BF}" dt="2025-10-16T14:48:30.416" v="3465"/>
          <ac:spMkLst>
            <pc:docMk/>
            <pc:sldMk cId="1635377456" sldId="256"/>
            <ac:spMk id="1200" creationId="{0D29B054-24D8-4099-98CD-A395DB066665}"/>
          </ac:spMkLst>
        </pc:spChg>
        <pc:spChg chg="add mod">
          <ac:chgData name="Stalin Jacob Wilson Packia Dhas" userId="050d7d71-3621-4503-95e8-1c9a9d962492" providerId="ADAL" clId="{93DF969B-C49E-41BE-AC2E-9A5FC7F0D4BF}" dt="2025-10-16T14:48:30.426" v="3473"/>
          <ac:spMkLst>
            <pc:docMk/>
            <pc:sldMk cId="1635377456" sldId="256"/>
            <ac:spMk id="1201" creationId="{6330D277-CF2D-415C-9E09-BB66E32E941B}"/>
          </ac:spMkLst>
        </pc:spChg>
        <pc:spChg chg="add mod">
          <ac:chgData name="Stalin Jacob Wilson Packia Dhas" userId="050d7d71-3621-4503-95e8-1c9a9d962492" providerId="ADAL" clId="{93DF969B-C49E-41BE-AC2E-9A5FC7F0D4BF}" dt="2025-10-16T14:48:30.436" v="3481"/>
          <ac:spMkLst>
            <pc:docMk/>
            <pc:sldMk cId="1635377456" sldId="256"/>
            <ac:spMk id="1202" creationId="{4B9C02FB-EDF2-421A-9E3F-48541FF82BEC}"/>
          </ac:spMkLst>
        </pc:spChg>
        <pc:spChg chg="add mod">
          <ac:chgData name="Stalin Jacob Wilson Packia Dhas" userId="050d7d71-3621-4503-95e8-1c9a9d962492" providerId="ADAL" clId="{93DF969B-C49E-41BE-AC2E-9A5FC7F0D4BF}" dt="2025-10-16T14:48:30.436" v="3489"/>
          <ac:spMkLst>
            <pc:docMk/>
            <pc:sldMk cId="1635377456" sldId="256"/>
            <ac:spMk id="1203" creationId="{607B827D-7F81-490F-9B94-B511C4DC4F83}"/>
          </ac:spMkLst>
        </pc:spChg>
        <pc:spChg chg="add mod">
          <ac:chgData name="Stalin Jacob Wilson Packia Dhas" userId="050d7d71-3621-4503-95e8-1c9a9d962492" providerId="ADAL" clId="{93DF969B-C49E-41BE-AC2E-9A5FC7F0D4BF}" dt="2025-10-16T14:48:30.446" v="3497"/>
          <ac:spMkLst>
            <pc:docMk/>
            <pc:sldMk cId="1635377456" sldId="256"/>
            <ac:spMk id="1204" creationId="{D5EDB7D7-E90A-495A-8F16-609BA8015384}"/>
          </ac:spMkLst>
        </pc:spChg>
        <pc:spChg chg="add mod">
          <ac:chgData name="Stalin Jacob Wilson Packia Dhas" userId="050d7d71-3621-4503-95e8-1c9a9d962492" providerId="ADAL" clId="{93DF969B-C49E-41BE-AC2E-9A5FC7F0D4BF}" dt="2025-10-16T14:48:30.446" v="3505"/>
          <ac:spMkLst>
            <pc:docMk/>
            <pc:sldMk cId="1635377456" sldId="256"/>
            <ac:spMk id="1205" creationId="{962E9AE6-F0E6-47CD-99D4-0B5B0AABC99F}"/>
          </ac:spMkLst>
        </pc:spChg>
        <pc:spChg chg="add mod">
          <ac:chgData name="Stalin Jacob Wilson Packia Dhas" userId="050d7d71-3621-4503-95e8-1c9a9d962492" providerId="ADAL" clId="{93DF969B-C49E-41BE-AC2E-9A5FC7F0D4BF}" dt="2025-10-16T14:48:30.457" v="3513"/>
          <ac:spMkLst>
            <pc:docMk/>
            <pc:sldMk cId="1635377456" sldId="256"/>
            <ac:spMk id="1206" creationId="{5F927513-44E3-40B6-AA98-139C342A7D6A}"/>
          </ac:spMkLst>
        </pc:spChg>
        <pc:spChg chg="add mod">
          <ac:chgData name="Stalin Jacob Wilson Packia Dhas" userId="050d7d71-3621-4503-95e8-1c9a9d962492" providerId="ADAL" clId="{93DF969B-C49E-41BE-AC2E-9A5FC7F0D4BF}" dt="2025-10-16T14:48:30.457" v="3521"/>
          <ac:spMkLst>
            <pc:docMk/>
            <pc:sldMk cId="1635377456" sldId="256"/>
            <ac:spMk id="1207" creationId="{126B9CF2-6D61-42BF-9D85-A948C776A65F}"/>
          </ac:spMkLst>
        </pc:spChg>
        <pc:spChg chg="add mod">
          <ac:chgData name="Stalin Jacob Wilson Packia Dhas" userId="050d7d71-3621-4503-95e8-1c9a9d962492" providerId="ADAL" clId="{93DF969B-C49E-41BE-AC2E-9A5FC7F0D4BF}" dt="2025-10-16T14:48:30.465" v="3529"/>
          <ac:spMkLst>
            <pc:docMk/>
            <pc:sldMk cId="1635377456" sldId="256"/>
            <ac:spMk id="1208" creationId="{8B34F1FB-4F7C-42E4-A040-EF6D9B5F5F72}"/>
          </ac:spMkLst>
        </pc:spChg>
        <pc:spChg chg="add mod">
          <ac:chgData name="Stalin Jacob Wilson Packia Dhas" userId="050d7d71-3621-4503-95e8-1c9a9d962492" providerId="ADAL" clId="{93DF969B-C49E-41BE-AC2E-9A5FC7F0D4BF}" dt="2025-10-16T14:48:30.467" v="3537"/>
          <ac:spMkLst>
            <pc:docMk/>
            <pc:sldMk cId="1635377456" sldId="256"/>
            <ac:spMk id="1209" creationId="{3A6D6261-E76B-450B-A462-578666DF43B6}"/>
          </ac:spMkLst>
        </pc:spChg>
        <pc:spChg chg="add mod">
          <ac:chgData name="Stalin Jacob Wilson Packia Dhas" userId="050d7d71-3621-4503-95e8-1c9a9d962492" providerId="ADAL" clId="{93DF969B-C49E-41BE-AC2E-9A5FC7F0D4BF}" dt="2025-10-16T14:48:30.467" v="3545"/>
          <ac:spMkLst>
            <pc:docMk/>
            <pc:sldMk cId="1635377456" sldId="256"/>
            <ac:spMk id="1210" creationId="{D7E4ED2B-10E4-4207-9660-6044AAE569C9}"/>
          </ac:spMkLst>
        </pc:spChg>
        <pc:spChg chg="add mod">
          <ac:chgData name="Stalin Jacob Wilson Packia Dhas" userId="050d7d71-3621-4503-95e8-1c9a9d962492" providerId="ADAL" clId="{93DF969B-C49E-41BE-AC2E-9A5FC7F0D4BF}" dt="2025-10-16T14:48:30.477" v="3553"/>
          <ac:spMkLst>
            <pc:docMk/>
            <pc:sldMk cId="1635377456" sldId="256"/>
            <ac:spMk id="1211" creationId="{641A4BE2-3C88-4063-A3A5-8F3AD91921BB}"/>
          </ac:spMkLst>
        </pc:spChg>
        <pc:spChg chg="add mod">
          <ac:chgData name="Stalin Jacob Wilson Packia Dhas" userId="050d7d71-3621-4503-95e8-1c9a9d962492" providerId="ADAL" clId="{93DF969B-C49E-41BE-AC2E-9A5FC7F0D4BF}" dt="2025-10-16T14:48:30.487" v="3561"/>
          <ac:spMkLst>
            <pc:docMk/>
            <pc:sldMk cId="1635377456" sldId="256"/>
            <ac:spMk id="1212" creationId="{18DAB6C5-E5D3-437C-9CA9-B0A6A43341D8}"/>
          </ac:spMkLst>
        </pc:spChg>
        <pc:spChg chg="add mod">
          <ac:chgData name="Stalin Jacob Wilson Packia Dhas" userId="050d7d71-3621-4503-95e8-1c9a9d962492" providerId="ADAL" clId="{93DF969B-C49E-41BE-AC2E-9A5FC7F0D4BF}" dt="2025-10-16T14:48:30.487" v="3569"/>
          <ac:spMkLst>
            <pc:docMk/>
            <pc:sldMk cId="1635377456" sldId="256"/>
            <ac:spMk id="1213" creationId="{B3B81CD9-D3EE-41AD-B346-47AA36459632}"/>
          </ac:spMkLst>
        </pc:spChg>
        <pc:spChg chg="add mod">
          <ac:chgData name="Stalin Jacob Wilson Packia Dhas" userId="050d7d71-3621-4503-95e8-1c9a9d962492" providerId="ADAL" clId="{93DF969B-C49E-41BE-AC2E-9A5FC7F0D4BF}" dt="2025-10-16T14:48:30.537" v="3577"/>
          <ac:spMkLst>
            <pc:docMk/>
            <pc:sldMk cId="1635377456" sldId="256"/>
            <ac:spMk id="1214" creationId="{C9C17F75-402A-485D-8231-9FEA6F15C2E4}"/>
          </ac:spMkLst>
        </pc:spChg>
        <pc:spChg chg="add mod">
          <ac:chgData name="Stalin Jacob Wilson Packia Dhas" userId="050d7d71-3621-4503-95e8-1c9a9d962492" providerId="ADAL" clId="{93DF969B-C49E-41BE-AC2E-9A5FC7F0D4BF}" dt="2025-10-16T14:48:30.538" v="3585"/>
          <ac:spMkLst>
            <pc:docMk/>
            <pc:sldMk cId="1635377456" sldId="256"/>
            <ac:spMk id="1215" creationId="{E4BB78A0-7F63-432B-8108-F515F71FAD75}"/>
          </ac:spMkLst>
        </pc:spChg>
        <pc:spChg chg="add mod">
          <ac:chgData name="Stalin Jacob Wilson Packia Dhas" userId="050d7d71-3621-4503-95e8-1c9a9d962492" providerId="ADAL" clId="{93DF969B-C49E-41BE-AC2E-9A5FC7F0D4BF}" dt="2025-10-16T14:48:30.548" v="3593"/>
          <ac:spMkLst>
            <pc:docMk/>
            <pc:sldMk cId="1635377456" sldId="256"/>
            <ac:spMk id="1216" creationId="{454F81A1-F7B0-407B-BB17-0091DA7ACD80}"/>
          </ac:spMkLst>
        </pc:spChg>
        <pc:spChg chg="add mod">
          <ac:chgData name="Stalin Jacob Wilson Packia Dhas" userId="050d7d71-3621-4503-95e8-1c9a9d962492" providerId="ADAL" clId="{93DF969B-C49E-41BE-AC2E-9A5FC7F0D4BF}" dt="2025-10-16T14:48:30.548" v="3601"/>
          <ac:spMkLst>
            <pc:docMk/>
            <pc:sldMk cId="1635377456" sldId="256"/>
            <ac:spMk id="1217" creationId="{E206D22C-0A20-4D49-86E3-56D182967A76}"/>
          </ac:spMkLst>
        </pc:spChg>
        <pc:spChg chg="add mod">
          <ac:chgData name="Stalin Jacob Wilson Packia Dhas" userId="050d7d71-3621-4503-95e8-1c9a9d962492" providerId="ADAL" clId="{93DF969B-C49E-41BE-AC2E-9A5FC7F0D4BF}" dt="2025-10-16T14:48:30.559" v="3609"/>
          <ac:spMkLst>
            <pc:docMk/>
            <pc:sldMk cId="1635377456" sldId="256"/>
            <ac:spMk id="1218" creationId="{73A97AD8-B01F-4D35-B4D9-F2BC52FEB103}"/>
          </ac:spMkLst>
        </pc:spChg>
        <pc:spChg chg="add mod">
          <ac:chgData name="Stalin Jacob Wilson Packia Dhas" userId="050d7d71-3621-4503-95e8-1c9a9d962492" providerId="ADAL" clId="{93DF969B-C49E-41BE-AC2E-9A5FC7F0D4BF}" dt="2025-10-16T14:48:30.559" v="3617"/>
          <ac:spMkLst>
            <pc:docMk/>
            <pc:sldMk cId="1635377456" sldId="256"/>
            <ac:spMk id="1219" creationId="{C4280DE3-F8FD-42CE-A059-79926E84B34A}"/>
          </ac:spMkLst>
        </pc:spChg>
        <pc:spChg chg="add mod">
          <ac:chgData name="Stalin Jacob Wilson Packia Dhas" userId="050d7d71-3621-4503-95e8-1c9a9d962492" providerId="ADAL" clId="{93DF969B-C49E-41BE-AC2E-9A5FC7F0D4BF}" dt="2025-10-16T14:48:30.569" v="3625"/>
          <ac:spMkLst>
            <pc:docMk/>
            <pc:sldMk cId="1635377456" sldId="256"/>
            <ac:spMk id="1220" creationId="{F972CFA7-BAA2-4A55-B90E-F437360E2DD6}"/>
          </ac:spMkLst>
        </pc:spChg>
        <pc:spChg chg="add mod">
          <ac:chgData name="Stalin Jacob Wilson Packia Dhas" userId="050d7d71-3621-4503-95e8-1c9a9d962492" providerId="ADAL" clId="{93DF969B-C49E-41BE-AC2E-9A5FC7F0D4BF}" dt="2025-10-16T14:48:30.569" v="3633"/>
          <ac:spMkLst>
            <pc:docMk/>
            <pc:sldMk cId="1635377456" sldId="256"/>
            <ac:spMk id="1221" creationId="{2CA5A9D3-1577-46DF-9B44-701CC4254DA1}"/>
          </ac:spMkLst>
        </pc:spChg>
        <pc:spChg chg="add mod">
          <ac:chgData name="Stalin Jacob Wilson Packia Dhas" userId="050d7d71-3621-4503-95e8-1c9a9d962492" providerId="ADAL" clId="{93DF969B-C49E-41BE-AC2E-9A5FC7F0D4BF}" dt="2025-10-16T14:48:30.579" v="3641"/>
          <ac:spMkLst>
            <pc:docMk/>
            <pc:sldMk cId="1635377456" sldId="256"/>
            <ac:spMk id="1222" creationId="{0B9C5FDD-6C33-4534-85A0-EBD3976E97F6}"/>
          </ac:spMkLst>
        </pc:spChg>
        <pc:spChg chg="add mod">
          <ac:chgData name="Stalin Jacob Wilson Packia Dhas" userId="050d7d71-3621-4503-95e8-1c9a9d962492" providerId="ADAL" clId="{93DF969B-C49E-41BE-AC2E-9A5FC7F0D4BF}" dt="2025-10-16T14:48:30.587" v="3649"/>
          <ac:spMkLst>
            <pc:docMk/>
            <pc:sldMk cId="1635377456" sldId="256"/>
            <ac:spMk id="1223" creationId="{52D3A640-1A5F-49F1-BF04-C31BEBC7ED8C}"/>
          </ac:spMkLst>
        </pc:spChg>
        <pc:spChg chg="add mod">
          <ac:chgData name="Stalin Jacob Wilson Packia Dhas" userId="050d7d71-3621-4503-95e8-1c9a9d962492" providerId="ADAL" clId="{93DF969B-C49E-41BE-AC2E-9A5FC7F0D4BF}" dt="2025-10-16T14:48:30.589" v="3657"/>
          <ac:spMkLst>
            <pc:docMk/>
            <pc:sldMk cId="1635377456" sldId="256"/>
            <ac:spMk id="1224" creationId="{E9762B14-EEDA-4B9A-8EBE-B22E5EF56A52}"/>
          </ac:spMkLst>
        </pc:spChg>
        <pc:spChg chg="add mod">
          <ac:chgData name="Stalin Jacob Wilson Packia Dhas" userId="050d7d71-3621-4503-95e8-1c9a9d962492" providerId="ADAL" clId="{93DF969B-C49E-41BE-AC2E-9A5FC7F0D4BF}" dt="2025-10-16T14:48:30.597" v="3665"/>
          <ac:spMkLst>
            <pc:docMk/>
            <pc:sldMk cId="1635377456" sldId="256"/>
            <ac:spMk id="1225" creationId="{FE811361-4DD4-4778-B799-1DBBA37CA27E}"/>
          </ac:spMkLst>
        </pc:spChg>
        <pc:spChg chg="add mod">
          <ac:chgData name="Stalin Jacob Wilson Packia Dhas" userId="050d7d71-3621-4503-95e8-1c9a9d962492" providerId="ADAL" clId="{93DF969B-C49E-41BE-AC2E-9A5FC7F0D4BF}" dt="2025-10-16T14:48:30.599" v="3673"/>
          <ac:spMkLst>
            <pc:docMk/>
            <pc:sldMk cId="1635377456" sldId="256"/>
            <ac:spMk id="1226" creationId="{ACF713AA-41E8-4455-BF41-7EB37BD72F40}"/>
          </ac:spMkLst>
        </pc:spChg>
        <pc:spChg chg="add mod">
          <ac:chgData name="Stalin Jacob Wilson Packia Dhas" userId="050d7d71-3621-4503-95e8-1c9a9d962492" providerId="ADAL" clId="{93DF969B-C49E-41BE-AC2E-9A5FC7F0D4BF}" dt="2025-10-16T14:48:30.609" v="3681"/>
          <ac:spMkLst>
            <pc:docMk/>
            <pc:sldMk cId="1635377456" sldId="256"/>
            <ac:spMk id="1227" creationId="{C0B78722-B46E-42F8-B8ED-DDED08847542}"/>
          </ac:spMkLst>
        </pc:spChg>
        <pc:spChg chg="add mod">
          <ac:chgData name="Stalin Jacob Wilson Packia Dhas" userId="050d7d71-3621-4503-95e8-1c9a9d962492" providerId="ADAL" clId="{93DF969B-C49E-41BE-AC2E-9A5FC7F0D4BF}" dt="2025-10-16T14:48:30.609" v="3689"/>
          <ac:spMkLst>
            <pc:docMk/>
            <pc:sldMk cId="1635377456" sldId="256"/>
            <ac:spMk id="1228" creationId="{34396C51-9848-42B0-A1AA-3B572AC9117F}"/>
          </ac:spMkLst>
        </pc:spChg>
        <pc:spChg chg="add mod">
          <ac:chgData name="Stalin Jacob Wilson Packia Dhas" userId="050d7d71-3621-4503-95e8-1c9a9d962492" providerId="ADAL" clId="{93DF969B-C49E-41BE-AC2E-9A5FC7F0D4BF}" dt="2025-10-16T14:48:30.620" v="3697"/>
          <ac:spMkLst>
            <pc:docMk/>
            <pc:sldMk cId="1635377456" sldId="256"/>
            <ac:spMk id="1229" creationId="{F1F1A39F-6263-4C47-ADF3-B220BE9A0BC9}"/>
          </ac:spMkLst>
        </pc:spChg>
        <pc:spChg chg="add mod">
          <ac:chgData name="Stalin Jacob Wilson Packia Dhas" userId="050d7d71-3621-4503-95e8-1c9a9d962492" providerId="ADAL" clId="{93DF969B-C49E-41BE-AC2E-9A5FC7F0D4BF}" dt="2025-10-16T14:48:30.628" v="3705"/>
          <ac:spMkLst>
            <pc:docMk/>
            <pc:sldMk cId="1635377456" sldId="256"/>
            <ac:spMk id="1230" creationId="{E9510279-6EB0-43FA-B64F-D1774FDF5C2B}"/>
          </ac:spMkLst>
        </pc:spChg>
        <pc:spChg chg="add mod">
          <ac:chgData name="Stalin Jacob Wilson Packia Dhas" userId="050d7d71-3621-4503-95e8-1c9a9d962492" providerId="ADAL" clId="{93DF969B-C49E-41BE-AC2E-9A5FC7F0D4BF}" dt="2025-10-16T14:48:30.630" v="3713"/>
          <ac:spMkLst>
            <pc:docMk/>
            <pc:sldMk cId="1635377456" sldId="256"/>
            <ac:spMk id="1231" creationId="{AA08BC55-CC08-4C82-97DD-E1C629862178}"/>
          </ac:spMkLst>
        </pc:spChg>
        <pc:spChg chg="add mod">
          <ac:chgData name="Stalin Jacob Wilson Packia Dhas" userId="050d7d71-3621-4503-95e8-1c9a9d962492" providerId="ADAL" clId="{93DF969B-C49E-41BE-AC2E-9A5FC7F0D4BF}" dt="2025-10-16T14:48:30.639" v="3721"/>
          <ac:spMkLst>
            <pc:docMk/>
            <pc:sldMk cId="1635377456" sldId="256"/>
            <ac:spMk id="1232" creationId="{C2DB0A83-DD5B-47AE-B692-12B12773FC8C}"/>
          </ac:spMkLst>
        </pc:spChg>
        <pc:spChg chg="add mod">
          <ac:chgData name="Stalin Jacob Wilson Packia Dhas" userId="050d7d71-3621-4503-95e8-1c9a9d962492" providerId="ADAL" clId="{93DF969B-C49E-41BE-AC2E-9A5FC7F0D4BF}" dt="2025-10-16T14:48:30.640" v="3729"/>
          <ac:spMkLst>
            <pc:docMk/>
            <pc:sldMk cId="1635377456" sldId="256"/>
            <ac:spMk id="1233" creationId="{1596790C-E258-474A-848E-9A8DBC03139A}"/>
          </ac:spMkLst>
        </pc:spChg>
        <pc:spChg chg="add mod">
          <ac:chgData name="Stalin Jacob Wilson Packia Dhas" userId="050d7d71-3621-4503-95e8-1c9a9d962492" providerId="ADAL" clId="{93DF969B-C49E-41BE-AC2E-9A5FC7F0D4BF}" dt="2025-10-16T14:48:30.640" v="3737"/>
          <ac:spMkLst>
            <pc:docMk/>
            <pc:sldMk cId="1635377456" sldId="256"/>
            <ac:spMk id="1234" creationId="{FC362976-7C34-4A2A-AF82-C23290D4B2BA}"/>
          </ac:spMkLst>
        </pc:spChg>
        <pc:spChg chg="add mod">
          <ac:chgData name="Stalin Jacob Wilson Packia Dhas" userId="050d7d71-3621-4503-95e8-1c9a9d962492" providerId="ADAL" clId="{93DF969B-C49E-41BE-AC2E-9A5FC7F0D4BF}" dt="2025-10-16T14:48:30.650" v="3745"/>
          <ac:spMkLst>
            <pc:docMk/>
            <pc:sldMk cId="1635377456" sldId="256"/>
            <ac:spMk id="1235" creationId="{E617697C-E5F9-44E9-B223-F161D8BD327C}"/>
          </ac:spMkLst>
        </pc:spChg>
        <pc:spChg chg="add mod">
          <ac:chgData name="Stalin Jacob Wilson Packia Dhas" userId="050d7d71-3621-4503-95e8-1c9a9d962492" providerId="ADAL" clId="{93DF969B-C49E-41BE-AC2E-9A5FC7F0D4BF}" dt="2025-10-16T14:48:30.650" v="3753"/>
          <ac:spMkLst>
            <pc:docMk/>
            <pc:sldMk cId="1635377456" sldId="256"/>
            <ac:spMk id="1236" creationId="{71EF0FD8-4AD0-4953-A84F-245F0412DB56}"/>
          </ac:spMkLst>
        </pc:spChg>
        <pc:spChg chg="add mod">
          <ac:chgData name="Stalin Jacob Wilson Packia Dhas" userId="050d7d71-3621-4503-95e8-1c9a9d962492" providerId="ADAL" clId="{93DF969B-C49E-41BE-AC2E-9A5FC7F0D4BF}" dt="2025-10-16T14:48:30.658" v="3761"/>
          <ac:spMkLst>
            <pc:docMk/>
            <pc:sldMk cId="1635377456" sldId="256"/>
            <ac:spMk id="1237" creationId="{67A43DCD-C0E9-4BFD-A55F-A48C8621ADDE}"/>
          </ac:spMkLst>
        </pc:spChg>
        <pc:spChg chg="add mod">
          <ac:chgData name="Stalin Jacob Wilson Packia Dhas" userId="050d7d71-3621-4503-95e8-1c9a9d962492" providerId="ADAL" clId="{93DF969B-C49E-41BE-AC2E-9A5FC7F0D4BF}" dt="2025-10-16T14:48:30.660" v="3769"/>
          <ac:spMkLst>
            <pc:docMk/>
            <pc:sldMk cId="1635377456" sldId="256"/>
            <ac:spMk id="1238" creationId="{17D72DB2-BA14-4998-B6A5-0E759DACFAC8}"/>
          </ac:spMkLst>
        </pc:spChg>
        <pc:spChg chg="add mod">
          <ac:chgData name="Stalin Jacob Wilson Packia Dhas" userId="050d7d71-3621-4503-95e8-1c9a9d962492" providerId="ADAL" clId="{93DF969B-C49E-41BE-AC2E-9A5FC7F0D4BF}" dt="2025-10-16T14:48:30.660" v="3777"/>
          <ac:spMkLst>
            <pc:docMk/>
            <pc:sldMk cId="1635377456" sldId="256"/>
            <ac:spMk id="1239" creationId="{E58CB4EA-32C3-454B-A76E-C332A3270A0A}"/>
          </ac:spMkLst>
        </pc:spChg>
        <pc:spChg chg="add mod">
          <ac:chgData name="Stalin Jacob Wilson Packia Dhas" userId="050d7d71-3621-4503-95e8-1c9a9d962492" providerId="ADAL" clId="{93DF969B-C49E-41BE-AC2E-9A5FC7F0D4BF}" dt="2025-10-16T14:48:30.670" v="3785"/>
          <ac:spMkLst>
            <pc:docMk/>
            <pc:sldMk cId="1635377456" sldId="256"/>
            <ac:spMk id="1240" creationId="{416D8329-98E8-4CD5-8936-06517DA2F23F}"/>
          </ac:spMkLst>
        </pc:spChg>
        <pc:spChg chg="add mod">
          <ac:chgData name="Stalin Jacob Wilson Packia Dhas" userId="050d7d71-3621-4503-95e8-1c9a9d962492" providerId="ADAL" clId="{93DF969B-C49E-41BE-AC2E-9A5FC7F0D4BF}" dt="2025-10-16T14:48:30.670" v="3793"/>
          <ac:spMkLst>
            <pc:docMk/>
            <pc:sldMk cId="1635377456" sldId="256"/>
            <ac:spMk id="1241" creationId="{B3F77508-D677-44DC-8349-A3669D25BC27}"/>
          </ac:spMkLst>
        </pc:spChg>
        <pc:spChg chg="add mod">
          <ac:chgData name="Stalin Jacob Wilson Packia Dhas" userId="050d7d71-3621-4503-95e8-1c9a9d962492" providerId="ADAL" clId="{93DF969B-C49E-41BE-AC2E-9A5FC7F0D4BF}" dt="2025-10-16T14:48:30.681" v="3801"/>
          <ac:spMkLst>
            <pc:docMk/>
            <pc:sldMk cId="1635377456" sldId="256"/>
            <ac:spMk id="1242" creationId="{E8ADD769-6592-466B-B8DC-D4706E3295BB}"/>
          </ac:spMkLst>
        </pc:spChg>
        <pc:spChg chg="add mod">
          <ac:chgData name="Stalin Jacob Wilson Packia Dhas" userId="050d7d71-3621-4503-95e8-1c9a9d962492" providerId="ADAL" clId="{93DF969B-C49E-41BE-AC2E-9A5FC7F0D4BF}" dt="2025-10-16T14:48:30.681" v="3809"/>
          <ac:spMkLst>
            <pc:docMk/>
            <pc:sldMk cId="1635377456" sldId="256"/>
            <ac:spMk id="1243" creationId="{C2191E2E-6050-44B1-AE3A-63A2E9D34303}"/>
          </ac:spMkLst>
        </pc:spChg>
        <pc:spChg chg="add mod">
          <ac:chgData name="Stalin Jacob Wilson Packia Dhas" userId="050d7d71-3621-4503-95e8-1c9a9d962492" providerId="ADAL" clId="{93DF969B-C49E-41BE-AC2E-9A5FC7F0D4BF}" dt="2025-10-16T14:48:30.689" v="3817"/>
          <ac:spMkLst>
            <pc:docMk/>
            <pc:sldMk cId="1635377456" sldId="256"/>
            <ac:spMk id="1244" creationId="{04572148-E97E-4681-995F-8F63ADB53FFB}"/>
          </ac:spMkLst>
        </pc:spChg>
        <pc:spChg chg="add mod">
          <ac:chgData name="Stalin Jacob Wilson Packia Dhas" userId="050d7d71-3621-4503-95e8-1c9a9d962492" providerId="ADAL" clId="{93DF969B-C49E-41BE-AC2E-9A5FC7F0D4BF}" dt="2025-10-16T14:48:30.691" v="3825"/>
          <ac:spMkLst>
            <pc:docMk/>
            <pc:sldMk cId="1635377456" sldId="256"/>
            <ac:spMk id="1245" creationId="{C1808BBF-8881-4D74-B60F-2A9819012F78}"/>
          </ac:spMkLst>
        </pc:spChg>
        <pc:spChg chg="add mod">
          <ac:chgData name="Stalin Jacob Wilson Packia Dhas" userId="050d7d71-3621-4503-95e8-1c9a9d962492" providerId="ADAL" clId="{93DF969B-C49E-41BE-AC2E-9A5FC7F0D4BF}" dt="2025-10-16T14:48:30.691" v="3833"/>
          <ac:spMkLst>
            <pc:docMk/>
            <pc:sldMk cId="1635377456" sldId="256"/>
            <ac:spMk id="1246" creationId="{95ACC0E7-79AB-41E8-91A3-676A30FFC8AF}"/>
          </ac:spMkLst>
        </pc:spChg>
        <pc:spChg chg="add mod">
          <ac:chgData name="Stalin Jacob Wilson Packia Dhas" userId="050d7d71-3621-4503-95e8-1c9a9d962492" providerId="ADAL" clId="{93DF969B-C49E-41BE-AC2E-9A5FC7F0D4BF}" dt="2025-10-16T14:48:30.702" v="3841"/>
          <ac:spMkLst>
            <pc:docMk/>
            <pc:sldMk cId="1635377456" sldId="256"/>
            <ac:spMk id="1247" creationId="{668BA86F-A9DD-462A-A6BD-D4A6A92FEC3A}"/>
          </ac:spMkLst>
        </pc:spChg>
        <pc:spChg chg="add mod">
          <ac:chgData name="Stalin Jacob Wilson Packia Dhas" userId="050d7d71-3621-4503-95e8-1c9a9d962492" providerId="ADAL" clId="{93DF969B-C49E-41BE-AC2E-9A5FC7F0D4BF}" dt="2025-10-16T14:48:30.702" v="3849"/>
          <ac:spMkLst>
            <pc:docMk/>
            <pc:sldMk cId="1635377456" sldId="256"/>
            <ac:spMk id="1248" creationId="{A642172E-9AAE-4DB5-9CE7-BC4A8CEEBBF6}"/>
          </ac:spMkLst>
        </pc:spChg>
        <pc:spChg chg="add mod">
          <ac:chgData name="Stalin Jacob Wilson Packia Dhas" userId="050d7d71-3621-4503-95e8-1c9a9d962492" providerId="ADAL" clId="{93DF969B-C49E-41BE-AC2E-9A5FC7F0D4BF}" dt="2025-10-16T14:48:30.712" v="3857"/>
          <ac:spMkLst>
            <pc:docMk/>
            <pc:sldMk cId="1635377456" sldId="256"/>
            <ac:spMk id="1249" creationId="{9BB51A30-55D2-4738-AD59-897FBDA07634}"/>
          </ac:spMkLst>
        </pc:spChg>
        <pc:spChg chg="add mod">
          <ac:chgData name="Stalin Jacob Wilson Packia Dhas" userId="050d7d71-3621-4503-95e8-1c9a9d962492" providerId="ADAL" clId="{93DF969B-C49E-41BE-AC2E-9A5FC7F0D4BF}" dt="2025-10-16T14:48:30.720" v="3865"/>
          <ac:spMkLst>
            <pc:docMk/>
            <pc:sldMk cId="1635377456" sldId="256"/>
            <ac:spMk id="1250" creationId="{4A8DBB4C-4AC2-4DFD-A54A-3B9AD2150107}"/>
          </ac:spMkLst>
        </pc:spChg>
        <pc:spChg chg="add mod">
          <ac:chgData name="Stalin Jacob Wilson Packia Dhas" userId="050d7d71-3621-4503-95e8-1c9a9d962492" providerId="ADAL" clId="{93DF969B-C49E-41BE-AC2E-9A5FC7F0D4BF}" dt="2025-10-16T14:48:30.722" v="3873"/>
          <ac:spMkLst>
            <pc:docMk/>
            <pc:sldMk cId="1635377456" sldId="256"/>
            <ac:spMk id="1251" creationId="{193E26A2-EAFD-4FAE-83B2-610870A47221}"/>
          </ac:spMkLst>
        </pc:spChg>
        <pc:spChg chg="add mod">
          <ac:chgData name="Stalin Jacob Wilson Packia Dhas" userId="050d7d71-3621-4503-95e8-1c9a9d962492" providerId="ADAL" clId="{93DF969B-C49E-41BE-AC2E-9A5FC7F0D4BF}" dt="2025-10-16T14:48:30.732" v="3881"/>
          <ac:spMkLst>
            <pc:docMk/>
            <pc:sldMk cId="1635377456" sldId="256"/>
            <ac:spMk id="1252" creationId="{14D9BC95-FFF1-432B-87C3-8637E6E75399}"/>
          </ac:spMkLst>
        </pc:spChg>
        <pc:spChg chg="add mod">
          <ac:chgData name="Stalin Jacob Wilson Packia Dhas" userId="050d7d71-3621-4503-95e8-1c9a9d962492" providerId="ADAL" clId="{93DF969B-C49E-41BE-AC2E-9A5FC7F0D4BF}" dt="2025-10-16T14:48:30.732" v="3889"/>
          <ac:spMkLst>
            <pc:docMk/>
            <pc:sldMk cId="1635377456" sldId="256"/>
            <ac:spMk id="1253" creationId="{2FE5DD07-BE90-4465-BA91-0687575E30F7}"/>
          </ac:spMkLst>
        </pc:spChg>
        <pc:spChg chg="add mod">
          <ac:chgData name="Stalin Jacob Wilson Packia Dhas" userId="050d7d71-3621-4503-95e8-1c9a9d962492" providerId="ADAL" clId="{93DF969B-C49E-41BE-AC2E-9A5FC7F0D4BF}" dt="2025-10-16T14:48:30.741" v="3897"/>
          <ac:spMkLst>
            <pc:docMk/>
            <pc:sldMk cId="1635377456" sldId="256"/>
            <ac:spMk id="1254" creationId="{BBBA08CF-CE7F-4085-9ACC-7ACD6D65424C}"/>
          </ac:spMkLst>
        </pc:spChg>
        <pc:spChg chg="add mod">
          <ac:chgData name="Stalin Jacob Wilson Packia Dhas" userId="050d7d71-3621-4503-95e8-1c9a9d962492" providerId="ADAL" clId="{93DF969B-C49E-41BE-AC2E-9A5FC7F0D4BF}" dt="2025-10-16T14:48:30.743" v="3905"/>
          <ac:spMkLst>
            <pc:docMk/>
            <pc:sldMk cId="1635377456" sldId="256"/>
            <ac:spMk id="1255" creationId="{556523B0-E637-455E-80F8-EAAE9E7EC665}"/>
          </ac:spMkLst>
        </pc:spChg>
        <pc:spChg chg="add mod">
          <ac:chgData name="Stalin Jacob Wilson Packia Dhas" userId="050d7d71-3621-4503-95e8-1c9a9d962492" providerId="ADAL" clId="{93DF969B-C49E-41BE-AC2E-9A5FC7F0D4BF}" dt="2025-10-16T14:48:30.752" v="3913"/>
          <ac:spMkLst>
            <pc:docMk/>
            <pc:sldMk cId="1635377456" sldId="256"/>
            <ac:spMk id="1256" creationId="{43EA615B-156C-4B4A-B9C2-6A802DE387A8}"/>
          </ac:spMkLst>
        </pc:spChg>
        <pc:spChg chg="add mod">
          <ac:chgData name="Stalin Jacob Wilson Packia Dhas" userId="050d7d71-3621-4503-95e8-1c9a9d962492" providerId="ADAL" clId="{93DF969B-C49E-41BE-AC2E-9A5FC7F0D4BF}" dt="2025-10-16T14:48:30.753" v="3921"/>
          <ac:spMkLst>
            <pc:docMk/>
            <pc:sldMk cId="1635377456" sldId="256"/>
            <ac:spMk id="1257" creationId="{858EA8A6-FEB1-4F20-BFE6-586DEB282B93}"/>
          </ac:spMkLst>
        </pc:spChg>
        <pc:spChg chg="add mod">
          <ac:chgData name="Stalin Jacob Wilson Packia Dhas" userId="050d7d71-3621-4503-95e8-1c9a9d962492" providerId="ADAL" clId="{93DF969B-C49E-41BE-AC2E-9A5FC7F0D4BF}" dt="2025-10-16T14:48:30.761" v="3929"/>
          <ac:spMkLst>
            <pc:docMk/>
            <pc:sldMk cId="1635377456" sldId="256"/>
            <ac:spMk id="1258" creationId="{D8130629-E881-457A-84CA-FAF26C6D1EF6}"/>
          </ac:spMkLst>
        </pc:spChg>
        <pc:spChg chg="add mod">
          <ac:chgData name="Stalin Jacob Wilson Packia Dhas" userId="050d7d71-3621-4503-95e8-1c9a9d962492" providerId="ADAL" clId="{93DF969B-C49E-41BE-AC2E-9A5FC7F0D4BF}" dt="2025-10-16T14:48:30.763" v="3937"/>
          <ac:spMkLst>
            <pc:docMk/>
            <pc:sldMk cId="1635377456" sldId="256"/>
            <ac:spMk id="1259" creationId="{E7925FD6-A90C-4A31-9B83-4ECFC7B77C54}"/>
          </ac:spMkLst>
        </pc:spChg>
        <pc:spChg chg="add mod">
          <ac:chgData name="Stalin Jacob Wilson Packia Dhas" userId="050d7d71-3621-4503-95e8-1c9a9d962492" providerId="ADAL" clId="{93DF969B-C49E-41BE-AC2E-9A5FC7F0D4BF}" dt="2025-10-16T14:48:30.763" v="3945"/>
          <ac:spMkLst>
            <pc:docMk/>
            <pc:sldMk cId="1635377456" sldId="256"/>
            <ac:spMk id="1260" creationId="{43921276-C676-4CCE-903D-A135A2BD3CDF}"/>
          </ac:spMkLst>
        </pc:spChg>
        <pc:spChg chg="add mod">
          <ac:chgData name="Stalin Jacob Wilson Packia Dhas" userId="050d7d71-3621-4503-95e8-1c9a9d962492" providerId="ADAL" clId="{93DF969B-C49E-41BE-AC2E-9A5FC7F0D4BF}" dt="2025-10-16T14:48:30.773" v="3953"/>
          <ac:spMkLst>
            <pc:docMk/>
            <pc:sldMk cId="1635377456" sldId="256"/>
            <ac:spMk id="1261" creationId="{A3386380-B15D-48A6-8C48-C5760408EE8F}"/>
          </ac:spMkLst>
        </pc:spChg>
        <pc:spChg chg="add mod">
          <ac:chgData name="Stalin Jacob Wilson Packia Dhas" userId="050d7d71-3621-4503-95e8-1c9a9d962492" providerId="ADAL" clId="{93DF969B-C49E-41BE-AC2E-9A5FC7F0D4BF}" dt="2025-10-16T14:48:30.773" v="3961"/>
          <ac:spMkLst>
            <pc:docMk/>
            <pc:sldMk cId="1635377456" sldId="256"/>
            <ac:spMk id="1262" creationId="{A91EB78A-81B7-481B-ABEB-157A0BBB46AC}"/>
          </ac:spMkLst>
        </pc:spChg>
        <pc:spChg chg="add mod">
          <ac:chgData name="Stalin Jacob Wilson Packia Dhas" userId="050d7d71-3621-4503-95e8-1c9a9d962492" providerId="ADAL" clId="{93DF969B-C49E-41BE-AC2E-9A5FC7F0D4BF}" dt="2025-10-16T14:48:30.783" v="3969"/>
          <ac:spMkLst>
            <pc:docMk/>
            <pc:sldMk cId="1635377456" sldId="256"/>
            <ac:spMk id="1263" creationId="{1BA5581E-8BBF-4008-B343-DE8C6D0B2E03}"/>
          </ac:spMkLst>
        </pc:spChg>
        <pc:spChg chg="add mod">
          <ac:chgData name="Stalin Jacob Wilson Packia Dhas" userId="050d7d71-3621-4503-95e8-1c9a9d962492" providerId="ADAL" clId="{93DF969B-C49E-41BE-AC2E-9A5FC7F0D4BF}" dt="2025-10-16T14:48:30.783" v="3977"/>
          <ac:spMkLst>
            <pc:docMk/>
            <pc:sldMk cId="1635377456" sldId="256"/>
            <ac:spMk id="1264" creationId="{1F095988-8E9C-48A4-BF6A-A1B62F784107}"/>
          </ac:spMkLst>
        </pc:spChg>
        <pc:spChg chg="add mod">
          <ac:chgData name="Stalin Jacob Wilson Packia Dhas" userId="050d7d71-3621-4503-95e8-1c9a9d962492" providerId="ADAL" clId="{93DF969B-C49E-41BE-AC2E-9A5FC7F0D4BF}" dt="2025-10-16T14:48:30.792" v="3985"/>
          <ac:spMkLst>
            <pc:docMk/>
            <pc:sldMk cId="1635377456" sldId="256"/>
            <ac:spMk id="1265" creationId="{B22D496D-5469-44F3-A66E-956417A48281}"/>
          </ac:spMkLst>
        </pc:spChg>
        <pc:spChg chg="add mod">
          <ac:chgData name="Stalin Jacob Wilson Packia Dhas" userId="050d7d71-3621-4503-95e8-1c9a9d962492" providerId="ADAL" clId="{93DF969B-C49E-41BE-AC2E-9A5FC7F0D4BF}" dt="2025-10-16T14:48:30.794" v="3993"/>
          <ac:spMkLst>
            <pc:docMk/>
            <pc:sldMk cId="1635377456" sldId="256"/>
            <ac:spMk id="1266" creationId="{3F5448EF-8544-4BDB-AD7A-25B5930DA834}"/>
          </ac:spMkLst>
        </pc:spChg>
        <pc:spChg chg="add mod">
          <ac:chgData name="Stalin Jacob Wilson Packia Dhas" userId="050d7d71-3621-4503-95e8-1c9a9d962492" providerId="ADAL" clId="{93DF969B-C49E-41BE-AC2E-9A5FC7F0D4BF}" dt="2025-10-16T14:48:30.802" v="4001"/>
          <ac:spMkLst>
            <pc:docMk/>
            <pc:sldMk cId="1635377456" sldId="256"/>
            <ac:spMk id="1267" creationId="{64039DA2-DB90-4E2D-963B-263ED8B6C4A6}"/>
          </ac:spMkLst>
        </pc:spChg>
        <pc:spChg chg="add mod">
          <ac:chgData name="Stalin Jacob Wilson Packia Dhas" userId="050d7d71-3621-4503-95e8-1c9a9d962492" providerId="ADAL" clId="{93DF969B-C49E-41BE-AC2E-9A5FC7F0D4BF}" dt="2025-10-16T14:48:30.805" v="4009"/>
          <ac:spMkLst>
            <pc:docMk/>
            <pc:sldMk cId="1635377456" sldId="256"/>
            <ac:spMk id="1268" creationId="{301BBAD8-DE63-41B5-8662-71E9CB0B5E38}"/>
          </ac:spMkLst>
        </pc:spChg>
        <pc:spChg chg="add mod">
          <ac:chgData name="Stalin Jacob Wilson Packia Dhas" userId="050d7d71-3621-4503-95e8-1c9a9d962492" providerId="ADAL" clId="{93DF969B-C49E-41BE-AC2E-9A5FC7F0D4BF}" dt="2025-10-16T14:48:30.814" v="4017"/>
          <ac:spMkLst>
            <pc:docMk/>
            <pc:sldMk cId="1635377456" sldId="256"/>
            <ac:spMk id="1269" creationId="{737657E4-776C-472D-9932-A688FABB72BE}"/>
          </ac:spMkLst>
        </pc:spChg>
        <pc:spChg chg="add mod">
          <ac:chgData name="Stalin Jacob Wilson Packia Dhas" userId="050d7d71-3621-4503-95e8-1c9a9d962492" providerId="ADAL" clId="{93DF969B-C49E-41BE-AC2E-9A5FC7F0D4BF}" dt="2025-10-16T14:48:30.814" v="4025"/>
          <ac:spMkLst>
            <pc:docMk/>
            <pc:sldMk cId="1635377456" sldId="256"/>
            <ac:spMk id="1270" creationId="{77B6A091-4476-4967-9D83-7DA439EEB023}"/>
          </ac:spMkLst>
        </pc:spChg>
        <pc:spChg chg="add mod">
          <ac:chgData name="Stalin Jacob Wilson Packia Dhas" userId="050d7d71-3621-4503-95e8-1c9a9d962492" providerId="ADAL" clId="{93DF969B-C49E-41BE-AC2E-9A5FC7F0D4BF}" dt="2025-10-16T14:48:30.824" v="4033"/>
          <ac:spMkLst>
            <pc:docMk/>
            <pc:sldMk cId="1635377456" sldId="256"/>
            <ac:spMk id="1271" creationId="{2EC338F4-907B-4360-910D-7FF4B7946F8D}"/>
          </ac:spMkLst>
        </pc:spChg>
        <pc:spChg chg="add mod">
          <ac:chgData name="Stalin Jacob Wilson Packia Dhas" userId="050d7d71-3621-4503-95e8-1c9a9d962492" providerId="ADAL" clId="{93DF969B-C49E-41BE-AC2E-9A5FC7F0D4BF}" dt="2025-10-16T14:48:30.824" v="4041"/>
          <ac:spMkLst>
            <pc:docMk/>
            <pc:sldMk cId="1635377456" sldId="256"/>
            <ac:spMk id="1272" creationId="{5F5B3EF3-D843-4FED-AFD9-BAFAA06078B0}"/>
          </ac:spMkLst>
        </pc:spChg>
        <pc:spChg chg="add mod">
          <ac:chgData name="Stalin Jacob Wilson Packia Dhas" userId="050d7d71-3621-4503-95e8-1c9a9d962492" providerId="ADAL" clId="{93DF969B-C49E-41BE-AC2E-9A5FC7F0D4BF}" dt="2025-10-16T14:48:30.834" v="4049"/>
          <ac:spMkLst>
            <pc:docMk/>
            <pc:sldMk cId="1635377456" sldId="256"/>
            <ac:spMk id="1273" creationId="{64C65588-3AAF-4D31-8B04-5705999254B8}"/>
          </ac:spMkLst>
        </pc:spChg>
        <pc:spChg chg="add mod">
          <ac:chgData name="Stalin Jacob Wilson Packia Dhas" userId="050d7d71-3621-4503-95e8-1c9a9d962492" providerId="ADAL" clId="{93DF969B-C49E-41BE-AC2E-9A5FC7F0D4BF}" dt="2025-10-16T14:48:30.834" v="4057"/>
          <ac:spMkLst>
            <pc:docMk/>
            <pc:sldMk cId="1635377456" sldId="256"/>
            <ac:spMk id="1274" creationId="{FFBABC29-9E5B-4AAE-A190-C6DD3530B064}"/>
          </ac:spMkLst>
        </pc:spChg>
        <pc:spChg chg="add mod">
          <ac:chgData name="Stalin Jacob Wilson Packia Dhas" userId="050d7d71-3621-4503-95e8-1c9a9d962492" providerId="ADAL" clId="{93DF969B-C49E-41BE-AC2E-9A5FC7F0D4BF}" dt="2025-10-16T14:48:30.844" v="4065"/>
          <ac:spMkLst>
            <pc:docMk/>
            <pc:sldMk cId="1635377456" sldId="256"/>
            <ac:spMk id="1275" creationId="{DBC0A22F-4484-4A7C-9306-DCE62556E9FA}"/>
          </ac:spMkLst>
        </pc:spChg>
        <pc:spChg chg="add mod">
          <ac:chgData name="Stalin Jacob Wilson Packia Dhas" userId="050d7d71-3621-4503-95e8-1c9a9d962492" providerId="ADAL" clId="{93DF969B-C49E-41BE-AC2E-9A5FC7F0D4BF}" dt="2025-10-16T14:48:30.844" v="4073"/>
          <ac:spMkLst>
            <pc:docMk/>
            <pc:sldMk cId="1635377456" sldId="256"/>
            <ac:spMk id="1276" creationId="{56605724-8388-4462-8CCB-3FEDAFB6BB46}"/>
          </ac:spMkLst>
        </pc:spChg>
        <pc:spChg chg="add mod">
          <ac:chgData name="Stalin Jacob Wilson Packia Dhas" userId="050d7d71-3621-4503-95e8-1c9a9d962492" providerId="ADAL" clId="{93DF969B-C49E-41BE-AC2E-9A5FC7F0D4BF}" dt="2025-10-16T14:48:30.855" v="4081"/>
          <ac:spMkLst>
            <pc:docMk/>
            <pc:sldMk cId="1635377456" sldId="256"/>
            <ac:spMk id="1277" creationId="{9CA1DDEA-FD34-4C30-9EB4-84855213C7A5}"/>
          </ac:spMkLst>
        </pc:spChg>
        <pc:spChg chg="add mod">
          <ac:chgData name="Stalin Jacob Wilson Packia Dhas" userId="050d7d71-3621-4503-95e8-1c9a9d962492" providerId="ADAL" clId="{93DF969B-C49E-41BE-AC2E-9A5FC7F0D4BF}" dt="2025-10-16T14:48:30.863" v="4089"/>
          <ac:spMkLst>
            <pc:docMk/>
            <pc:sldMk cId="1635377456" sldId="256"/>
            <ac:spMk id="1278" creationId="{08D1E995-0E86-47E9-8756-D1BB100A13F6}"/>
          </ac:spMkLst>
        </pc:spChg>
        <pc:spChg chg="add mod">
          <ac:chgData name="Stalin Jacob Wilson Packia Dhas" userId="050d7d71-3621-4503-95e8-1c9a9d962492" providerId="ADAL" clId="{93DF969B-C49E-41BE-AC2E-9A5FC7F0D4BF}" dt="2025-10-16T14:48:30.865" v="4097"/>
          <ac:spMkLst>
            <pc:docMk/>
            <pc:sldMk cId="1635377456" sldId="256"/>
            <ac:spMk id="1279" creationId="{E3403B9D-AF87-4572-8D39-5F1F03803297}"/>
          </ac:spMkLst>
        </pc:spChg>
        <pc:spChg chg="add mod">
          <ac:chgData name="Stalin Jacob Wilson Packia Dhas" userId="050d7d71-3621-4503-95e8-1c9a9d962492" providerId="ADAL" clId="{93DF969B-C49E-41BE-AC2E-9A5FC7F0D4BF}" dt="2025-10-16T14:48:30.874" v="4105"/>
          <ac:spMkLst>
            <pc:docMk/>
            <pc:sldMk cId="1635377456" sldId="256"/>
            <ac:spMk id="1280" creationId="{A5AE1308-FB09-4C36-BD59-6BB2431FCB57}"/>
          </ac:spMkLst>
        </pc:spChg>
        <pc:spChg chg="add mod">
          <ac:chgData name="Stalin Jacob Wilson Packia Dhas" userId="050d7d71-3621-4503-95e8-1c9a9d962492" providerId="ADAL" clId="{93DF969B-C49E-41BE-AC2E-9A5FC7F0D4BF}" dt="2025-10-16T14:48:30.875" v="4113"/>
          <ac:spMkLst>
            <pc:docMk/>
            <pc:sldMk cId="1635377456" sldId="256"/>
            <ac:spMk id="1281" creationId="{D9BB33F7-814B-4237-8C2A-033D97EEDC9C}"/>
          </ac:spMkLst>
        </pc:spChg>
        <pc:spChg chg="add mod">
          <ac:chgData name="Stalin Jacob Wilson Packia Dhas" userId="050d7d71-3621-4503-95e8-1c9a9d962492" providerId="ADAL" clId="{93DF969B-C49E-41BE-AC2E-9A5FC7F0D4BF}" dt="2025-10-16T14:48:30.884" v="4121"/>
          <ac:spMkLst>
            <pc:docMk/>
            <pc:sldMk cId="1635377456" sldId="256"/>
            <ac:spMk id="1282" creationId="{EE4DDEA6-BCF7-46CE-8C9C-0F2EC7AB2301}"/>
          </ac:spMkLst>
        </pc:spChg>
        <pc:spChg chg="add mod">
          <ac:chgData name="Stalin Jacob Wilson Packia Dhas" userId="050d7d71-3621-4503-95e8-1c9a9d962492" providerId="ADAL" clId="{93DF969B-C49E-41BE-AC2E-9A5FC7F0D4BF}" dt="2025-10-16T14:48:30.886" v="4129"/>
          <ac:spMkLst>
            <pc:docMk/>
            <pc:sldMk cId="1635377456" sldId="256"/>
            <ac:spMk id="1283" creationId="{2A1E708D-3E62-4A9C-9932-FE114A1EBA6C}"/>
          </ac:spMkLst>
        </pc:spChg>
      </pc:sldChg>
      <pc:sldChg chg="modNotesTx">
        <pc:chgData name="Stalin Jacob Wilson Packia Dhas" userId="050d7d71-3621-4503-95e8-1c9a9d962492" providerId="ADAL" clId="{93DF969B-C49E-41BE-AC2E-9A5FC7F0D4BF}" dt="2025-10-16T14:48:32.576" v="4168" actId="6549"/>
        <pc:sldMkLst>
          <pc:docMk/>
          <pc:sldMk cId="1725597741" sldId="984"/>
        </pc:sldMkLst>
      </pc:sldChg>
      <pc:sldChg chg="modNotesTx">
        <pc:chgData name="Stalin Jacob Wilson Packia Dhas" userId="050d7d71-3621-4503-95e8-1c9a9d962492" providerId="ADAL" clId="{93DF969B-C49E-41BE-AC2E-9A5FC7F0D4BF}" dt="2025-10-16T14:48:43.525" v="4230" actId="6549"/>
        <pc:sldMkLst>
          <pc:docMk/>
          <pc:sldMk cId="235556518" sldId="990"/>
        </pc:sldMkLst>
      </pc:sldChg>
      <pc:sldChg chg="modNotesTx">
        <pc:chgData name="Stalin Jacob Wilson Packia Dhas" userId="050d7d71-3621-4503-95e8-1c9a9d962492" providerId="ADAL" clId="{93DF969B-C49E-41BE-AC2E-9A5FC7F0D4BF}" dt="2025-10-16T14:49:16.026" v="4245" actId="6549"/>
        <pc:sldMkLst>
          <pc:docMk/>
          <pc:sldMk cId="2987144371" sldId="994"/>
        </pc:sldMkLst>
      </pc:sldChg>
      <pc:sldChg chg="modNotesTx">
        <pc:chgData name="Stalin Jacob Wilson Packia Dhas" userId="050d7d71-3621-4503-95e8-1c9a9d962492" providerId="ADAL" clId="{93DF969B-C49E-41BE-AC2E-9A5FC7F0D4BF}" dt="2025-10-16T14:49:22.974" v="4247" actId="6549"/>
        <pc:sldMkLst>
          <pc:docMk/>
          <pc:sldMk cId="3718142167" sldId="995"/>
        </pc:sldMkLst>
      </pc:sldChg>
      <pc:sldChg chg="modNotesTx">
        <pc:chgData name="Stalin Jacob Wilson Packia Dhas" userId="050d7d71-3621-4503-95e8-1c9a9d962492" providerId="ADAL" clId="{93DF969B-C49E-41BE-AC2E-9A5FC7F0D4BF}" dt="2025-10-16T14:49:26.432" v="4248" actId="6549"/>
        <pc:sldMkLst>
          <pc:docMk/>
          <pc:sldMk cId="2177357381" sldId="996"/>
        </pc:sldMkLst>
      </pc:sldChg>
      <pc:sldChg chg="modNotesTx">
        <pc:chgData name="Stalin Jacob Wilson Packia Dhas" userId="050d7d71-3621-4503-95e8-1c9a9d962492" providerId="ADAL" clId="{93DF969B-C49E-41BE-AC2E-9A5FC7F0D4BF}" dt="2025-10-16T14:49:40.895" v="4250" actId="6549"/>
        <pc:sldMkLst>
          <pc:docMk/>
          <pc:sldMk cId="2137129562" sldId="1001"/>
        </pc:sldMkLst>
      </pc:sldChg>
      <pc:sldChg chg="modNotesTx">
        <pc:chgData name="Stalin Jacob Wilson Packia Dhas" userId="050d7d71-3621-4503-95e8-1c9a9d962492" providerId="ADAL" clId="{93DF969B-C49E-41BE-AC2E-9A5FC7F0D4BF}" dt="2025-10-16T14:48:51.451" v="4231" actId="6549"/>
        <pc:sldMkLst>
          <pc:docMk/>
          <pc:sldMk cId="3259519716" sldId="1024"/>
        </pc:sldMkLst>
      </pc:sldChg>
      <pc:sldChg chg="modNotesTx">
        <pc:chgData name="Stalin Jacob Wilson Packia Dhas" userId="050d7d71-3621-4503-95e8-1c9a9d962492" providerId="ADAL" clId="{93DF969B-C49E-41BE-AC2E-9A5FC7F0D4BF}" dt="2025-10-16T14:49:19.730" v="4246" actId="6549"/>
        <pc:sldMkLst>
          <pc:docMk/>
          <pc:sldMk cId="1937095777" sldId="1025"/>
        </pc:sldMkLst>
      </pc:sldChg>
      <pc:sldChg chg="modNotesTx">
        <pc:chgData name="Stalin Jacob Wilson Packia Dhas" userId="050d7d71-3621-4503-95e8-1c9a9d962492" providerId="ADAL" clId="{93DF969B-C49E-41BE-AC2E-9A5FC7F0D4BF}" dt="2025-10-16T14:49:45.497" v="4251" actId="6549"/>
        <pc:sldMkLst>
          <pc:docMk/>
          <pc:sldMk cId="3296273820" sldId="1028"/>
        </pc:sldMkLst>
      </pc:sldChg>
      <pc:sldChg chg="modNotesTx">
        <pc:chgData name="Stalin Jacob Wilson Packia Dhas" userId="050d7d71-3621-4503-95e8-1c9a9d962492" providerId="ADAL" clId="{93DF969B-C49E-41BE-AC2E-9A5FC7F0D4BF}" dt="2025-10-16T14:48:37.901" v="4229" actId="6549"/>
        <pc:sldMkLst>
          <pc:docMk/>
          <pc:sldMk cId="1101912876" sldId="1032"/>
        </pc:sldMkLst>
      </pc:sldChg>
      <pc:sldChg chg="modNotesTx">
        <pc:chgData name="Stalin Jacob Wilson Packia Dhas" userId="050d7d71-3621-4503-95e8-1c9a9d962492" providerId="ADAL" clId="{93DF969B-C49E-41BE-AC2E-9A5FC7F0D4BF}" dt="2025-10-16T14:49:11.685" v="4244" actId="6549"/>
        <pc:sldMkLst>
          <pc:docMk/>
          <pc:sldMk cId="3410257671" sldId="1034"/>
        </pc:sldMkLst>
      </pc:sldChg>
      <pc:sldChg chg="modNotesTx">
        <pc:chgData name="Stalin Jacob Wilson Packia Dhas" userId="050d7d71-3621-4503-95e8-1c9a9d962492" providerId="ADAL" clId="{93DF969B-C49E-41BE-AC2E-9A5FC7F0D4BF}" dt="2025-10-16T14:49:36.345" v="4249" actId="6549"/>
        <pc:sldMkLst>
          <pc:docMk/>
          <pc:sldMk cId="307395309" sldId="1035"/>
        </pc:sldMkLst>
      </pc:sldChg>
      <pc:sldChg chg="modSp del mod">
        <pc:chgData name="Stalin Jacob Wilson Packia Dhas" userId="050d7d71-3621-4503-95e8-1c9a9d962492" providerId="ADAL" clId="{93DF969B-C49E-41BE-AC2E-9A5FC7F0D4BF}" dt="2025-10-16T14:49:00.479" v="4236" actId="47"/>
        <pc:sldMkLst>
          <pc:docMk/>
          <pc:sldMk cId="3117618173" sldId="1036"/>
        </pc:sldMkLst>
        <pc:spChg chg="mod">
          <ac:chgData name="Stalin Jacob Wilson Packia Dhas" userId="050d7d71-3621-4503-95e8-1c9a9d962492" providerId="ADAL" clId="{93DF969B-C49E-41BE-AC2E-9A5FC7F0D4BF}" dt="2025-10-16T14:48:32.602" v="4178"/>
          <ac:spMkLst>
            <pc:docMk/>
            <pc:sldMk cId="3117618173" sldId="1036"/>
            <ac:spMk id="8" creationId="{C159BBBC-2976-4B9B-9A26-1D2F7DBDEA5B}"/>
          </ac:spMkLst>
        </pc:spChg>
        <pc:spChg chg="mod">
          <ac:chgData name="Stalin Jacob Wilson Packia Dhas" userId="050d7d71-3621-4503-95e8-1c9a9d962492" providerId="ADAL" clId="{93DF969B-C49E-41BE-AC2E-9A5FC7F0D4BF}" dt="2025-10-16T14:48:33.224" v="4214"/>
          <ac:spMkLst>
            <pc:docMk/>
            <pc:sldMk cId="3117618173" sldId="1036"/>
            <ac:spMk id="10" creationId="{84FA59E1-BFD3-4A18-BCD3-D61BC077311C}"/>
          </ac:spMkLst>
        </pc:spChg>
        <pc:spChg chg="mod">
          <ac:chgData name="Stalin Jacob Wilson Packia Dhas" userId="050d7d71-3621-4503-95e8-1c9a9d962492" providerId="ADAL" clId="{93DF969B-C49E-41BE-AC2E-9A5FC7F0D4BF}" dt="2025-10-16T14:48:32.594" v="4173"/>
          <ac:spMkLst>
            <pc:docMk/>
            <pc:sldMk cId="3117618173" sldId="1036"/>
            <ac:spMk id="12" creationId="{C6365240-B636-49D4-844B-4456978D80F2}"/>
          </ac:spMkLst>
        </pc:spChg>
        <pc:spChg chg="mod">
          <ac:chgData name="Stalin Jacob Wilson Packia Dhas" userId="050d7d71-3621-4503-95e8-1c9a9d962492" providerId="ADAL" clId="{93DF969B-C49E-41BE-AC2E-9A5FC7F0D4BF}" dt="2025-10-16T14:48:32.584" v="4169"/>
          <ac:spMkLst>
            <pc:docMk/>
            <pc:sldMk cId="3117618173" sldId="1036"/>
            <ac:spMk id="14" creationId="{C5DF6943-B440-40B5-AC95-646B1A6D8FBC}"/>
          </ac:spMkLst>
        </pc:spChg>
        <pc:spChg chg="mod">
          <ac:chgData name="Stalin Jacob Wilson Packia Dhas" userId="050d7d71-3621-4503-95e8-1c9a9d962492" providerId="ADAL" clId="{93DF969B-C49E-41BE-AC2E-9A5FC7F0D4BF}" dt="2025-10-16T14:48:32.594" v="4174"/>
          <ac:spMkLst>
            <pc:docMk/>
            <pc:sldMk cId="3117618173" sldId="1036"/>
            <ac:spMk id="16" creationId="{B38C5537-BD4C-4CA2-B7D5-FA39BC271BEF}"/>
          </ac:spMkLst>
        </pc:spChg>
        <pc:spChg chg="mod">
          <ac:chgData name="Stalin Jacob Wilson Packia Dhas" userId="050d7d71-3621-4503-95e8-1c9a9d962492" providerId="ADAL" clId="{93DF969B-C49E-41BE-AC2E-9A5FC7F0D4BF}" dt="2025-10-16T14:48:32.592" v="4170"/>
          <ac:spMkLst>
            <pc:docMk/>
            <pc:sldMk cId="3117618173" sldId="1036"/>
            <ac:spMk id="18" creationId="{C23301A5-40D8-4939-B787-C9E1CAEA99B9}"/>
          </ac:spMkLst>
        </pc:spChg>
        <pc:spChg chg="mod">
          <ac:chgData name="Stalin Jacob Wilson Packia Dhas" userId="050d7d71-3621-4503-95e8-1c9a9d962492" providerId="ADAL" clId="{93DF969B-C49E-41BE-AC2E-9A5FC7F0D4BF}" dt="2025-10-16T14:48:32.594" v="4175"/>
          <ac:spMkLst>
            <pc:docMk/>
            <pc:sldMk cId="3117618173" sldId="1036"/>
            <ac:spMk id="20" creationId="{BAC60D77-F5D4-4A09-9B0F-CA7389B8D003}"/>
          </ac:spMkLst>
        </pc:spChg>
        <pc:spChg chg="mod">
          <ac:chgData name="Stalin Jacob Wilson Packia Dhas" userId="050d7d71-3621-4503-95e8-1c9a9d962492" providerId="ADAL" clId="{93DF969B-C49E-41BE-AC2E-9A5FC7F0D4BF}" dt="2025-10-16T14:48:32.594" v="4171"/>
          <ac:spMkLst>
            <pc:docMk/>
            <pc:sldMk cId="3117618173" sldId="1036"/>
            <ac:spMk id="22" creationId="{CBBB6069-B56D-40FB-BFCB-DC086721A2C7}"/>
          </ac:spMkLst>
        </pc:spChg>
        <pc:spChg chg="mod">
          <ac:chgData name="Stalin Jacob Wilson Packia Dhas" userId="050d7d71-3621-4503-95e8-1c9a9d962492" providerId="ADAL" clId="{93DF969B-C49E-41BE-AC2E-9A5FC7F0D4BF}" dt="2025-10-16T14:48:32.600" v="4176"/>
          <ac:spMkLst>
            <pc:docMk/>
            <pc:sldMk cId="3117618173" sldId="1036"/>
            <ac:spMk id="24" creationId="{0D0988EC-F5AC-4538-B8BE-CEE5666258B6}"/>
          </ac:spMkLst>
        </pc:spChg>
        <pc:spChg chg="mod">
          <ac:chgData name="Stalin Jacob Wilson Packia Dhas" userId="050d7d71-3621-4503-95e8-1c9a9d962492" providerId="ADAL" clId="{93DF969B-C49E-41BE-AC2E-9A5FC7F0D4BF}" dt="2025-10-16T14:48:32.594" v="4172"/>
          <ac:spMkLst>
            <pc:docMk/>
            <pc:sldMk cId="3117618173" sldId="1036"/>
            <ac:spMk id="26" creationId="{C42F8D5B-2E07-4B57-BFEB-E8A1171CD37A}"/>
          </ac:spMkLst>
        </pc:spChg>
      </pc:sldChg>
      <pc:sldChg chg="modSp del mod">
        <pc:chgData name="Stalin Jacob Wilson Packia Dhas" userId="050d7d71-3621-4503-95e8-1c9a9d962492" providerId="ADAL" clId="{93DF969B-C49E-41BE-AC2E-9A5FC7F0D4BF}" dt="2025-10-16T14:49:00.924" v="4237" actId="47"/>
        <pc:sldMkLst>
          <pc:docMk/>
          <pc:sldMk cId="2327605427" sldId="1037"/>
        </pc:sldMkLst>
        <pc:spChg chg="mod">
          <ac:chgData name="Stalin Jacob Wilson Packia Dhas" userId="050d7d71-3621-4503-95e8-1c9a9d962492" providerId="ADAL" clId="{93DF969B-C49E-41BE-AC2E-9A5FC7F0D4BF}" dt="2025-10-16T14:48:33.244" v="4216"/>
          <ac:spMkLst>
            <pc:docMk/>
            <pc:sldMk cId="2327605427" sldId="1037"/>
            <ac:spMk id="9" creationId="{5BF26E38-4A87-417A-9015-B350436431FD}"/>
          </ac:spMkLst>
        </pc:spChg>
        <pc:spChg chg="mod">
          <ac:chgData name="Stalin Jacob Wilson Packia Dhas" userId="050d7d71-3621-4503-95e8-1c9a9d962492" providerId="ADAL" clId="{93DF969B-C49E-41BE-AC2E-9A5FC7F0D4BF}" dt="2025-10-16T14:48:31.353" v="4138"/>
          <ac:spMkLst>
            <pc:docMk/>
            <pc:sldMk cId="2327605427" sldId="1037"/>
            <ac:spMk id="26" creationId="{84C518F5-9CC1-445E-8DF7-265A35B11F4D}"/>
          </ac:spMkLst>
        </pc:spChg>
      </pc:sldChg>
      <pc:sldChg chg="modSp del mod">
        <pc:chgData name="Stalin Jacob Wilson Packia Dhas" userId="050d7d71-3621-4503-95e8-1c9a9d962492" providerId="ADAL" clId="{93DF969B-C49E-41BE-AC2E-9A5FC7F0D4BF}" dt="2025-10-16T14:49:01.491" v="4238" actId="47"/>
        <pc:sldMkLst>
          <pc:docMk/>
          <pc:sldMk cId="292782126" sldId="1038"/>
        </pc:sldMkLst>
        <pc:spChg chg="mod">
          <ac:chgData name="Stalin Jacob Wilson Packia Dhas" userId="050d7d71-3621-4503-95e8-1c9a9d962492" providerId="ADAL" clId="{93DF969B-C49E-41BE-AC2E-9A5FC7F0D4BF}" dt="2025-10-16T14:48:32.843" v="4188"/>
          <ac:spMkLst>
            <pc:docMk/>
            <pc:sldMk cId="292782126" sldId="1038"/>
            <ac:spMk id="8" creationId="{7B3C2968-390F-45BE-A44E-CB833A6332C3}"/>
          </ac:spMkLst>
        </pc:spChg>
        <pc:spChg chg="mod">
          <ac:chgData name="Stalin Jacob Wilson Packia Dhas" userId="050d7d71-3621-4503-95e8-1c9a9d962492" providerId="ADAL" clId="{93DF969B-C49E-41BE-AC2E-9A5FC7F0D4BF}" dt="2025-10-16T14:48:33.266" v="4218"/>
          <ac:spMkLst>
            <pc:docMk/>
            <pc:sldMk cId="292782126" sldId="1038"/>
            <ac:spMk id="10" creationId="{D3CA6C15-0E02-4D5E-87B1-FD8E23399FFF}"/>
          </ac:spMkLst>
        </pc:spChg>
        <pc:spChg chg="mod">
          <ac:chgData name="Stalin Jacob Wilson Packia Dhas" userId="050d7d71-3621-4503-95e8-1c9a9d962492" providerId="ADAL" clId="{93DF969B-C49E-41BE-AC2E-9A5FC7F0D4BF}" dt="2025-10-16T14:48:32.835" v="4183"/>
          <ac:spMkLst>
            <pc:docMk/>
            <pc:sldMk cId="292782126" sldId="1038"/>
            <ac:spMk id="12" creationId="{BECC850B-194E-40D2-87AE-1FC83EA70A3A}"/>
          </ac:spMkLst>
        </pc:spChg>
        <pc:spChg chg="mod">
          <ac:chgData name="Stalin Jacob Wilson Packia Dhas" userId="050d7d71-3621-4503-95e8-1c9a9d962492" providerId="ADAL" clId="{93DF969B-C49E-41BE-AC2E-9A5FC7F0D4BF}" dt="2025-10-16T14:48:32.825" v="4179"/>
          <ac:spMkLst>
            <pc:docMk/>
            <pc:sldMk cId="292782126" sldId="1038"/>
            <ac:spMk id="14" creationId="{15D4E8D3-85B6-4709-B4CB-74D10962371D}"/>
          </ac:spMkLst>
        </pc:spChg>
        <pc:spChg chg="mod">
          <ac:chgData name="Stalin Jacob Wilson Packia Dhas" userId="050d7d71-3621-4503-95e8-1c9a9d962492" providerId="ADAL" clId="{93DF969B-C49E-41BE-AC2E-9A5FC7F0D4BF}" dt="2025-10-16T14:48:32.835" v="4184"/>
          <ac:spMkLst>
            <pc:docMk/>
            <pc:sldMk cId="292782126" sldId="1038"/>
            <ac:spMk id="16" creationId="{F1975A56-6964-4A00-B07D-671790A2201A}"/>
          </ac:spMkLst>
        </pc:spChg>
        <pc:spChg chg="mod">
          <ac:chgData name="Stalin Jacob Wilson Packia Dhas" userId="050d7d71-3621-4503-95e8-1c9a9d962492" providerId="ADAL" clId="{93DF969B-C49E-41BE-AC2E-9A5FC7F0D4BF}" dt="2025-10-16T14:48:32.825" v="4180"/>
          <ac:spMkLst>
            <pc:docMk/>
            <pc:sldMk cId="292782126" sldId="1038"/>
            <ac:spMk id="18" creationId="{A5C953C8-43E8-4EA0-ABEC-4CC6C0238470}"/>
          </ac:spMkLst>
        </pc:spChg>
        <pc:spChg chg="mod">
          <ac:chgData name="Stalin Jacob Wilson Packia Dhas" userId="050d7d71-3621-4503-95e8-1c9a9d962492" providerId="ADAL" clId="{93DF969B-C49E-41BE-AC2E-9A5FC7F0D4BF}" dt="2025-10-16T14:48:32.835" v="4185"/>
          <ac:spMkLst>
            <pc:docMk/>
            <pc:sldMk cId="292782126" sldId="1038"/>
            <ac:spMk id="20" creationId="{B1077DBA-CB9F-40F5-8BD2-7AEF0494A8D8}"/>
          </ac:spMkLst>
        </pc:spChg>
        <pc:spChg chg="mod">
          <ac:chgData name="Stalin Jacob Wilson Packia Dhas" userId="050d7d71-3621-4503-95e8-1c9a9d962492" providerId="ADAL" clId="{93DF969B-C49E-41BE-AC2E-9A5FC7F0D4BF}" dt="2025-10-16T14:48:32.825" v="4181"/>
          <ac:spMkLst>
            <pc:docMk/>
            <pc:sldMk cId="292782126" sldId="1038"/>
            <ac:spMk id="22" creationId="{E4B13A86-25DF-41F5-8B0B-B65E1C148F74}"/>
          </ac:spMkLst>
        </pc:spChg>
        <pc:spChg chg="mod">
          <ac:chgData name="Stalin Jacob Wilson Packia Dhas" userId="050d7d71-3621-4503-95e8-1c9a9d962492" providerId="ADAL" clId="{93DF969B-C49E-41BE-AC2E-9A5FC7F0D4BF}" dt="2025-10-16T14:48:32.835" v="4186"/>
          <ac:spMkLst>
            <pc:docMk/>
            <pc:sldMk cId="292782126" sldId="1038"/>
            <ac:spMk id="24" creationId="{6E3E9E6D-6C27-43B0-8AE1-735EA3612FE1}"/>
          </ac:spMkLst>
        </pc:spChg>
        <pc:spChg chg="mod">
          <ac:chgData name="Stalin Jacob Wilson Packia Dhas" userId="050d7d71-3621-4503-95e8-1c9a9d962492" providerId="ADAL" clId="{93DF969B-C49E-41BE-AC2E-9A5FC7F0D4BF}" dt="2025-10-16T14:48:32.825" v="4182"/>
          <ac:spMkLst>
            <pc:docMk/>
            <pc:sldMk cId="292782126" sldId="1038"/>
            <ac:spMk id="26" creationId="{5AB31EF1-4342-4405-83A9-762630351B51}"/>
          </ac:spMkLst>
        </pc:spChg>
      </pc:sldChg>
      <pc:sldChg chg="modSp del mod">
        <pc:chgData name="Stalin Jacob Wilson Packia Dhas" userId="050d7d71-3621-4503-95e8-1c9a9d962492" providerId="ADAL" clId="{93DF969B-C49E-41BE-AC2E-9A5FC7F0D4BF}" dt="2025-10-16T14:49:02.660" v="4239" actId="47"/>
        <pc:sldMkLst>
          <pc:docMk/>
          <pc:sldMk cId="901549788" sldId="1039"/>
        </pc:sldMkLst>
        <pc:spChg chg="mod">
          <ac:chgData name="Stalin Jacob Wilson Packia Dhas" userId="050d7d71-3621-4503-95e8-1c9a9d962492" providerId="ADAL" clId="{93DF969B-C49E-41BE-AC2E-9A5FC7F0D4BF}" dt="2025-10-16T14:48:33.284" v="4220"/>
          <ac:spMkLst>
            <pc:docMk/>
            <pc:sldMk cId="901549788" sldId="1039"/>
            <ac:spMk id="9" creationId="{89B91D7A-4AB8-4A38-B5B4-DE5E87B73BAB}"/>
          </ac:spMkLst>
        </pc:spChg>
        <pc:spChg chg="mod">
          <ac:chgData name="Stalin Jacob Wilson Packia Dhas" userId="050d7d71-3621-4503-95e8-1c9a9d962492" providerId="ADAL" clId="{93DF969B-C49E-41BE-AC2E-9A5FC7F0D4BF}" dt="2025-10-16T14:48:31.357" v="4141"/>
          <ac:spMkLst>
            <pc:docMk/>
            <pc:sldMk cId="901549788" sldId="1039"/>
            <ac:spMk id="26" creationId="{BCE28D3B-69A5-4EE7-8167-794F38BF8E63}"/>
          </ac:spMkLst>
        </pc:spChg>
      </pc:sldChg>
      <pc:sldChg chg="modSp del mod">
        <pc:chgData name="Stalin Jacob Wilson Packia Dhas" userId="050d7d71-3621-4503-95e8-1c9a9d962492" providerId="ADAL" clId="{93DF969B-C49E-41BE-AC2E-9A5FC7F0D4BF}" dt="2025-10-16T14:49:03.304" v="4240" actId="47"/>
        <pc:sldMkLst>
          <pc:docMk/>
          <pc:sldMk cId="780162994" sldId="1040"/>
        </pc:sldMkLst>
        <pc:spChg chg="mod">
          <ac:chgData name="Stalin Jacob Wilson Packia Dhas" userId="050d7d71-3621-4503-95e8-1c9a9d962492" providerId="ADAL" clId="{93DF969B-C49E-41BE-AC2E-9A5FC7F0D4BF}" dt="2025-10-16T14:48:32.977" v="4198"/>
          <ac:spMkLst>
            <pc:docMk/>
            <pc:sldMk cId="780162994" sldId="1040"/>
            <ac:spMk id="8" creationId="{155D774E-FF08-4AEA-ABC9-EBB53DEF0502}"/>
          </ac:spMkLst>
        </pc:spChg>
        <pc:spChg chg="mod">
          <ac:chgData name="Stalin Jacob Wilson Packia Dhas" userId="050d7d71-3621-4503-95e8-1c9a9d962492" providerId="ADAL" clId="{93DF969B-C49E-41BE-AC2E-9A5FC7F0D4BF}" dt="2025-10-16T14:48:33.314" v="4222"/>
          <ac:spMkLst>
            <pc:docMk/>
            <pc:sldMk cId="780162994" sldId="1040"/>
            <ac:spMk id="10" creationId="{BBAA1A2D-65D6-40C8-8B6C-F4DE45B75D68}"/>
          </ac:spMkLst>
        </pc:spChg>
        <pc:spChg chg="mod">
          <ac:chgData name="Stalin Jacob Wilson Packia Dhas" userId="050d7d71-3621-4503-95e8-1c9a9d962492" providerId="ADAL" clId="{93DF969B-C49E-41BE-AC2E-9A5FC7F0D4BF}" dt="2025-10-16T14:48:32.971" v="4193"/>
          <ac:spMkLst>
            <pc:docMk/>
            <pc:sldMk cId="780162994" sldId="1040"/>
            <ac:spMk id="12" creationId="{681F55B3-9DE3-4944-A303-538679B23D93}"/>
          </ac:spMkLst>
        </pc:spChg>
        <pc:spChg chg="mod">
          <ac:chgData name="Stalin Jacob Wilson Packia Dhas" userId="050d7d71-3621-4503-95e8-1c9a9d962492" providerId="ADAL" clId="{93DF969B-C49E-41BE-AC2E-9A5FC7F0D4BF}" dt="2025-10-16T14:48:32.965" v="4189"/>
          <ac:spMkLst>
            <pc:docMk/>
            <pc:sldMk cId="780162994" sldId="1040"/>
            <ac:spMk id="14" creationId="{D6BF4839-607A-4EBE-A0D0-65E0A5B327FE}"/>
          </ac:spMkLst>
        </pc:spChg>
        <pc:spChg chg="mod">
          <ac:chgData name="Stalin Jacob Wilson Packia Dhas" userId="050d7d71-3621-4503-95e8-1c9a9d962492" providerId="ADAL" clId="{93DF969B-C49E-41BE-AC2E-9A5FC7F0D4BF}" dt="2025-10-16T14:48:32.972" v="4194"/>
          <ac:spMkLst>
            <pc:docMk/>
            <pc:sldMk cId="780162994" sldId="1040"/>
            <ac:spMk id="16" creationId="{6C0C08AA-ACA4-4446-9AB7-BD7F6A7A0856}"/>
          </ac:spMkLst>
        </pc:spChg>
        <pc:spChg chg="mod">
          <ac:chgData name="Stalin Jacob Wilson Packia Dhas" userId="050d7d71-3621-4503-95e8-1c9a9d962492" providerId="ADAL" clId="{93DF969B-C49E-41BE-AC2E-9A5FC7F0D4BF}" dt="2025-10-16T14:48:32.966" v="4190"/>
          <ac:spMkLst>
            <pc:docMk/>
            <pc:sldMk cId="780162994" sldId="1040"/>
            <ac:spMk id="18" creationId="{8D402040-8C1F-4300-8BFB-C0996DCAD66A}"/>
          </ac:spMkLst>
        </pc:spChg>
        <pc:spChg chg="mod">
          <ac:chgData name="Stalin Jacob Wilson Packia Dhas" userId="050d7d71-3621-4503-95e8-1c9a9d962492" providerId="ADAL" clId="{93DF969B-C49E-41BE-AC2E-9A5FC7F0D4BF}" dt="2025-10-16T14:48:32.973" v="4195"/>
          <ac:spMkLst>
            <pc:docMk/>
            <pc:sldMk cId="780162994" sldId="1040"/>
            <ac:spMk id="20" creationId="{D450B7D6-E0F7-4603-BE0F-B2A82B94C660}"/>
          </ac:spMkLst>
        </pc:spChg>
        <pc:spChg chg="mod">
          <ac:chgData name="Stalin Jacob Wilson Packia Dhas" userId="050d7d71-3621-4503-95e8-1c9a9d962492" providerId="ADAL" clId="{93DF969B-C49E-41BE-AC2E-9A5FC7F0D4BF}" dt="2025-10-16T14:48:32.967" v="4191"/>
          <ac:spMkLst>
            <pc:docMk/>
            <pc:sldMk cId="780162994" sldId="1040"/>
            <ac:spMk id="22" creationId="{3CCBFDBD-4CB8-424F-9755-24688877B1F4}"/>
          </ac:spMkLst>
        </pc:spChg>
        <pc:spChg chg="mod">
          <ac:chgData name="Stalin Jacob Wilson Packia Dhas" userId="050d7d71-3621-4503-95e8-1c9a9d962492" providerId="ADAL" clId="{93DF969B-C49E-41BE-AC2E-9A5FC7F0D4BF}" dt="2025-10-16T14:48:32.975" v="4196"/>
          <ac:spMkLst>
            <pc:docMk/>
            <pc:sldMk cId="780162994" sldId="1040"/>
            <ac:spMk id="24" creationId="{09D1013C-A8C7-4C8D-92E3-0C7F75637C3A}"/>
          </ac:spMkLst>
        </pc:spChg>
        <pc:spChg chg="mod">
          <ac:chgData name="Stalin Jacob Wilson Packia Dhas" userId="050d7d71-3621-4503-95e8-1c9a9d962492" providerId="ADAL" clId="{93DF969B-C49E-41BE-AC2E-9A5FC7F0D4BF}" dt="2025-10-16T14:48:32.969" v="4192"/>
          <ac:spMkLst>
            <pc:docMk/>
            <pc:sldMk cId="780162994" sldId="1040"/>
            <ac:spMk id="26" creationId="{EA864B1F-FAF7-4D87-BCBE-31FC613AC5C6}"/>
          </ac:spMkLst>
        </pc:spChg>
      </pc:sldChg>
      <pc:sldChg chg="modSp del mod">
        <pc:chgData name="Stalin Jacob Wilson Packia Dhas" userId="050d7d71-3621-4503-95e8-1c9a9d962492" providerId="ADAL" clId="{93DF969B-C49E-41BE-AC2E-9A5FC7F0D4BF}" dt="2025-10-16T14:49:04.167" v="4241" actId="47"/>
        <pc:sldMkLst>
          <pc:docMk/>
          <pc:sldMk cId="4151722124" sldId="1041"/>
        </pc:sldMkLst>
        <pc:spChg chg="mod">
          <ac:chgData name="Stalin Jacob Wilson Packia Dhas" userId="050d7d71-3621-4503-95e8-1c9a9d962492" providerId="ADAL" clId="{93DF969B-C49E-41BE-AC2E-9A5FC7F0D4BF}" dt="2025-10-16T14:48:33.349" v="4224"/>
          <ac:spMkLst>
            <pc:docMk/>
            <pc:sldMk cId="4151722124" sldId="1041"/>
            <ac:spMk id="9" creationId="{19A92533-5869-4BFC-A802-2DAE0EF56977}"/>
          </ac:spMkLst>
        </pc:spChg>
        <pc:spChg chg="mod">
          <ac:chgData name="Stalin Jacob Wilson Packia Dhas" userId="050d7d71-3621-4503-95e8-1c9a9d962492" providerId="ADAL" clId="{93DF969B-C49E-41BE-AC2E-9A5FC7F0D4BF}" dt="2025-10-16T14:48:31.366" v="4144"/>
          <ac:spMkLst>
            <pc:docMk/>
            <pc:sldMk cId="4151722124" sldId="1041"/>
            <ac:spMk id="26" creationId="{E1CB4774-5393-4027-B320-0891EF58D2A5}"/>
          </ac:spMkLst>
        </pc:spChg>
      </pc:sldChg>
      <pc:sldChg chg="modSp del mod">
        <pc:chgData name="Stalin Jacob Wilson Packia Dhas" userId="050d7d71-3621-4503-95e8-1c9a9d962492" providerId="ADAL" clId="{93DF969B-C49E-41BE-AC2E-9A5FC7F0D4BF}" dt="2025-10-16T14:49:04.795" v="4242" actId="47"/>
        <pc:sldMkLst>
          <pc:docMk/>
          <pc:sldMk cId="3552939472" sldId="1042"/>
        </pc:sldMkLst>
        <pc:spChg chg="mod">
          <ac:chgData name="Stalin Jacob Wilson Packia Dhas" userId="050d7d71-3621-4503-95e8-1c9a9d962492" providerId="ADAL" clId="{93DF969B-C49E-41BE-AC2E-9A5FC7F0D4BF}" dt="2025-10-16T14:48:33.043" v="4204"/>
          <ac:spMkLst>
            <pc:docMk/>
            <pc:sldMk cId="3552939472" sldId="1042"/>
            <ac:spMk id="8" creationId="{8768A9CF-1FD3-4B85-B2FE-A2B8E072E293}"/>
          </ac:spMkLst>
        </pc:spChg>
        <pc:spChg chg="mod">
          <ac:chgData name="Stalin Jacob Wilson Packia Dhas" userId="050d7d71-3621-4503-95e8-1c9a9d962492" providerId="ADAL" clId="{93DF969B-C49E-41BE-AC2E-9A5FC7F0D4BF}" dt="2025-10-16T14:48:33.376" v="4226"/>
          <ac:spMkLst>
            <pc:docMk/>
            <pc:sldMk cId="3552939472" sldId="1042"/>
            <ac:spMk id="10" creationId="{B1C9D024-47FC-4EB5-BB97-E46806CF21B7}"/>
          </ac:spMkLst>
        </pc:spChg>
        <pc:spChg chg="mod">
          <ac:chgData name="Stalin Jacob Wilson Packia Dhas" userId="050d7d71-3621-4503-95e8-1c9a9d962492" providerId="ADAL" clId="{93DF969B-C49E-41BE-AC2E-9A5FC7F0D4BF}" dt="2025-10-16T14:48:33.039" v="4201"/>
          <ac:spMkLst>
            <pc:docMk/>
            <pc:sldMk cId="3552939472" sldId="1042"/>
            <ac:spMk id="12" creationId="{6F186602-8E65-453B-8552-2E9C4FB912F6}"/>
          </ac:spMkLst>
        </pc:spChg>
        <pc:spChg chg="mod">
          <ac:chgData name="Stalin Jacob Wilson Packia Dhas" userId="050d7d71-3621-4503-95e8-1c9a9d962492" providerId="ADAL" clId="{93DF969B-C49E-41BE-AC2E-9A5FC7F0D4BF}" dt="2025-10-16T14:48:33.034" v="4199"/>
          <ac:spMkLst>
            <pc:docMk/>
            <pc:sldMk cId="3552939472" sldId="1042"/>
            <ac:spMk id="14" creationId="{FD81F7CE-86F2-4729-82DB-E78243186332}"/>
          </ac:spMkLst>
        </pc:spChg>
        <pc:spChg chg="mod">
          <ac:chgData name="Stalin Jacob Wilson Packia Dhas" userId="050d7d71-3621-4503-95e8-1c9a9d962492" providerId="ADAL" clId="{93DF969B-C49E-41BE-AC2E-9A5FC7F0D4BF}" dt="2025-10-16T14:48:33.041" v="4202"/>
          <ac:spMkLst>
            <pc:docMk/>
            <pc:sldMk cId="3552939472" sldId="1042"/>
            <ac:spMk id="16" creationId="{D91AE90E-F1F9-4128-AF7E-E102E6A9C16F}"/>
          </ac:spMkLst>
        </pc:spChg>
        <pc:spChg chg="mod">
          <ac:chgData name="Stalin Jacob Wilson Packia Dhas" userId="050d7d71-3621-4503-95e8-1c9a9d962492" providerId="ADAL" clId="{93DF969B-C49E-41BE-AC2E-9A5FC7F0D4BF}" dt="2025-10-16T14:48:33.034" v="4200"/>
          <ac:spMkLst>
            <pc:docMk/>
            <pc:sldMk cId="3552939472" sldId="1042"/>
            <ac:spMk id="18" creationId="{08624912-A070-4367-991B-FAB9E7E1D0F8}"/>
          </ac:spMkLst>
        </pc:spChg>
      </pc:sldChg>
      <pc:sldChg chg="modSp del mod">
        <pc:chgData name="Stalin Jacob Wilson Packia Dhas" userId="050d7d71-3621-4503-95e8-1c9a9d962492" providerId="ADAL" clId="{93DF969B-C49E-41BE-AC2E-9A5FC7F0D4BF}" dt="2025-10-16T14:49:05.405" v="4243" actId="47"/>
        <pc:sldMkLst>
          <pc:docMk/>
          <pc:sldMk cId="786047154" sldId="1043"/>
        </pc:sldMkLst>
        <pc:spChg chg="mod">
          <ac:chgData name="Stalin Jacob Wilson Packia Dhas" userId="050d7d71-3621-4503-95e8-1c9a9d962492" providerId="ADAL" clId="{93DF969B-C49E-41BE-AC2E-9A5FC7F0D4BF}" dt="2025-10-16T14:48:33.403" v="4228"/>
          <ac:spMkLst>
            <pc:docMk/>
            <pc:sldMk cId="786047154" sldId="1043"/>
            <ac:spMk id="9" creationId="{D9FB62F6-A957-4392-AF90-4F048C7D85F8}"/>
          </ac:spMkLst>
        </pc:spChg>
        <pc:spChg chg="mod">
          <ac:chgData name="Stalin Jacob Wilson Packia Dhas" userId="050d7d71-3621-4503-95e8-1c9a9d962492" providerId="ADAL" clId="{93DF969B-C49E-41BE-AC2E-9A5FC7F0D4BF}" dt="2025-10-16T14:48:31.367" v="4147"/>
          <ac:spMkLst>
            <pc:docMk/>
            <pc:sldMk cId="786047154" sldId="1043"/>
            <ac:spMk id="18" creationId="{AA64E407-9B56-4699-BE91-D56D4E88E920}"/>
          </ac:spMkLst>
        </pc:spChg>
      </pc:sldChg>
      <pc:sldChg chg="modSp del mod">
        <pc:chgData name="Stalin Jacob Wilson Packia Dhas" userId="050d7d71-3621-4503-95e8-1c9a9d962492" providerId="ADAL" clId="{93DF969B-C49E-41BE-AC2E-9A5FC7F0D4BF}" dt="2025-10-16T14:48:58.115" v="4232" actId="47"/>
        <pc:sldMkLst>
          <pc:docMk/>
          <pc:sldMk cId="1102325281" sldId="1044"/>
        </pc:sldMkLst>
        <pc:spChg chg="mod">
          <ac:chgData name="Stalin Jacob Wilson Packia Dhas" userId="050d7d71-3621-4503-95e8-1c9a9d962492" providerId="ADAL" clId="{93DF969B-C49E-41BE-AC2E-9A5FC7F0D4BF}" dt="2025-10-16T14:48:31.544" v="4157"/>
          <ac:spMkLst>
            <pc:docMk/>
            <pc:sldMk cId="1102325281" sldId="1044"/>
            <ac:spMk id="8" creationId="{F3E35CF4-66B7-407D-B05B-7C7BCB6EA847}"/>
          </ac:spMkLst>
        </pc:spChg>
        <pc:spChg chg="mod">
          <ac:chgData name="Stalin Jacob Wilson Packia Dhas" userId="050d7d71-3621-4503-95e8-1c9a9d962492" providerId="ADAL" clId="{93DF969B-C49E-41BE-AC2E-9A5FC7F0D4BF}" dt="2025-10-16T14:48:33.104" v="4206"/>
          <ac:spMkLst>
            <pc:docMk/>
            <pc:sldMk cId="1102325281" sldId="1044"/>
            <ac:spMk id="10" creationId="{1DAF2CC3-1592-4880-A991-4002F6CBF2F0}"/>
          </ac:spMkLst>
        </pc:spChg>
        <pc:spChg chg="mod">
          <ac:chgData name="Stalin Jacob Wilson Packia Dhas" userId="050d7d71-3621-4503-95e8-1c9a9d962492" providerId="ADAL" clId="{93DF969B-C49E-41BE-AC2E-9A5FC7F0D4BF}" dt="2025-10-16T14:48:31.534" v="4152"/>
          <ac:spMkLst>
            <pc:docMk/>
            <pc:sldMk cId="1102325281" sldId="1044"/>
            <ac:spMk id="12" creationId="{702FE979-E564-4FF6-BC78-E653707A892F}"/>
          </ac:spMkLst>
        </pc:spChg>
        <pc:spChg chg="mod">
          <ac:chgData name="Stalin Jacob Wilson Packia Dhas" userId="050d7d71-3621-4503-95e8-1c9a9d962492" providerId="ADAL" clId="{93DF969B-C49E-41BE-AC2E-9A5FC7F0D4BF}" dt="2025-10-16T14:48:31.525" v="4148"/>
          <ac:spMkLst>
            <pc:docMk/>
            <pc:sldMk cId="1102325281" sldId="1044"/>
            <ac:spMk id="14" creationId="{1E0904A8-226C-40E4-9A07-ECDEF4D6D3E3}"/>
          </ac:spMkLst>
        </pc:spChg>
        <pc:spChg chg="mod">
          <ac:chgData name="Stalin Jacob Wilson Packia Dhas" userId="050d7d71-3621-4503-95e8-1c9a9d962492" providerId="ADAL" clId="{93DF969B-C49E-41BE-AC2E-9A5FC7F0D4BF}" dt="2025-10-16T14:48:31.537" v="4153"/>
          <ac:spMkLst>
            <pc:docMk/>
            <pc:sldMk cId="1102325281" sldId="1044"/>
            <ac:spMk id="16" creationId="{1474A472-E137-4719-AF33-27F261BA30C2}"/>
          </ac:spMkLst>
        </pc:spChg>
        <pc:spChg chg="mod">
          <ac:chgData name="Stalin Jacob Wilson Packia Dhas" userId="050d7d71-3621-4503-95e8-1c9a9d962492" providerId="ADAL" clId="{93DF969B-C49E-41BE-AC2E-9A5FC7F0D4BF}" dt="2025-10-16T14:48:31.525" v="4149"/>
          <ac:spMkLst>
            <pc:docMk/>
            <pc:sldMk cId="1102325281" sldId="1044"/>
            <ac:spMk id="18" creationId="{51C0F7D0-BCCD-4D42-BD3C-A5BE0502D597}"/>
          </ac:spMkLst>
        </pc:spChg>
        <pc:spChg chg="mod">
          <ac:chgData name="Stalin Jacob Wilson Packia Dhas" userId="050d7d71-3621-4503-95e8-1c9a9d962492" providerId="ADAL" clId="{93DF969B-C49E-41BE-AC2E-9A5FC7F0D4BF}" dt="2025-10-16T14:48:31.539" v="4154"/>
          <ac:spMkLst>
            <pc:docMk/>
            <pc:sldMk cId="1102325281" sldId="1044"/>
            <ac:spMk id="20" creationId="{A6C1B775-ECE4-4054-AEDA-37113CB166D2}"/>
          </ac:spMkLst>
        </pc:spChg>
        <pc:spChg chg="mod">
          <ac:chgData name="Stalin Jacob Wilson Packia Dhas" userId="050d7d71-3621-4503-95e8-1c9a9d962492" providerId="ADAL" clId="{93DF969B-C49E-41BE-AC2E-9A5FC7F0D4BF}" dt="2025-10-16T14:48:31.525" v="4150"/>
          <ac:spMkLst>
            <pc:docMk/>
            <pc:sldMk cId="1102325281" sldId="1044"/>
            <ac:spMk id="22" creationId="{40CD5093-6578-4980-9F32-9DEAFFE63513}"/>
          </ac:spMkLst>
        </pc:spChg>
        <pc:spChg chg="mod">
          <ac:chgData name="Stalin Jacob Wilson Packia Dhas" userId="050d7d71-3621-4503-95e8-1c9a9d962492" providerId="ADAL" clId="{93DF969B-C49E-41BE-AC2E-9A5FC7F0D4BF}" dt="2025-10-16T14:48:31.541" v="4155"/>
          <ac:spMkLst>
            <pc:docMk/>
            <pc:sldMk cId="1102325281" sldId="1044"/>
            <ac:spMk id="24" creationId="{B10111AF-CD7E-4862-AB3D-CDB9C8267A6F}"/>
          </ac:spMkLst>
        </pc:spChg>
        <pc:spChg chg="mod">
          <ac:chgData name="Stalin Jacob Wilson Packia Dhas" userId="050d7d71-3621-4503-95e8-1c9a9d962492" providerId="ADAL" clId="{93DF969B-C49E-41BE-AC2E-9A5FC7F0D4BF}" dt="2025-10-16T14:48:31.525" v="4151"/>
          <ac:spMkLst>
            <pc:docMk/>
            <pc:sldMk cId="1102325281" sldId="1044"/>
            <ac:spMk id="26" creationId="{9DA2800A-C252-4FD8-A194-630627B33AC9}"/>
          </ac:spMkLst>
        </pc:spChg>
      </pc:sldChg>
      <pc:sldChg chg="modSp del mod">
        <pc:chgData name="Stalin Jacob Wilson Packia Dhas" userId="050d7d71-3621-4503-95e8-1c9a9d962492" providerId="ADAL" clId="{93DF969B-C49E-41BE-AC2E-9A5FC7F0D4BF}" dt="2025-10-16T14:48:58.739" v="4233" actId="47"/>
        <pc:sldMkLst>
          <pc:docMk/>
          <pc:sldMk cId="2166581582" sldId="1045"/>
        </pc:sldMkLst>
        <pc:spChg chg="mod">
          <ac:chgData name="Stalin Jacob Wilson Packia Dhas" userId="050d7d71-3621-4503-95e8-1c9a9d962492" providerId="ADAL" clId="{93DF969B-C49E-41BE-AC2E-9A5FC7F0D4BF}" dt="2025-10-16T14:48:33.133" v="4208"/>
          <ac:spMkLst>
            <pc:docMk/>
            <pc:sldMk cId="2166581582" sldId="1045"/>
            <ac:spMk id="9" creationId="{EFCD5BEF-374B-4A73-B6D2-47B3968CF0B6}"/>
          </ac:spMkLst>
        </pc:spChg>
        <pc:spChg chg="mod">
          <ac:chgData name="Stalin Jacob Wilson Packia Dhas" userId="050d7d71-3621-4503-95e8-1c9a9d962492" providerId="ADAL" clId="{93DF969B-C49E-41BE-AC2E-9A5FC7F0D4BF}" dt="2025-10-16T14:48:31.336" v="4132"/>
          <ac:spMkLst>
            <pc:docMk/>
            <pc:sldMk cId="2166581582" sldId="1045"/>
            <ac:spMk id="26" creationId="{94BDE075-55D9-485B-A583-A3F8E3DE7EDB}"/>
          </ac:spMkLst>
        </pc:spChg>
      </pc:sldChg>
      <pc:sldChg chg="modSp del mod">
        <pc:chgData name="Stalin Jacob Wilson Packia Dhas" userId="050d7d71-3621-4503-95e8-1c9a9d962492" providerId="ADAL" clId="{93DF969B-C49E-41BE-AC2E-9A5FC7F0D4BF}" dt="2025-10-16T14:48:59.206" v="4234" actId="47"/>
        <pc:sldMkLst>
          <pc:docMk/>
          <pc:sldMk cId="787026997" sldId="1046"/>
        </pc:sldMkLst>
        <pc:spChg chg="mod">
          <ac:chgData name="Stalin Jacob Wilson Packia Dhas" userId="050d7d71-3621-4503-95e8-1c9a9d962492" providerId="ADAL" clId="{93DF969B-C49E-41BE-AC2E-9A5FC7F0D4BF}" dt="2025-10-16T14:48:32.387" v="4167"/>
          <ac:spMkLst>
            <pc:docMk/>
            <pc:sldMk cId="787026997" sldId="1046"/>
            <ac:spMk id="8" creationId="{79BB0553-FEEB-4C28-81D7-552772773D52}"/>
          </ac:spMkLst>
        </pc:spChg>
        <pc:spChg chg="mod">
          <ac:chgData name="Stalin Jacob Wilson Packia Dhas" userId="050d7d71-3621-4503-95e8-1c9a9d962492" providerId="ADAL" clId="{93DF969B-C49E-41BE-AC2E-9A5FC7F0D4BF}" dt="2025-10-16T14:48:33.151" v="4210"/>
          <ac:spMkLst>
            <pc:docMk/>
            <pc:sldMk cId="787026997" sldId="1046"/>
            <ac:spMk id="10" creationId="{913E8875-ED0F-48B9-8745-81FB45033966}"/>
          </ac:spMkLst>
        </pc:spChg>
        <pc:spChg chg="mod">
          <ac:chgData name="Stalin Jacob Wilson Packia Dhas" userId="050d7d71-3621-4503-95e8-1c9a9d962492" providerId="ADAL" clId="{93DF969B-C49E-41BE-AC2E-9A5FC7F0D4BF}" dt="2025-10-16T14:48:32.377" v="4162"/>
          <ac:spMkLst>
            <pc:docMk/>
            <pc:sldMk cId="787026997" sldId="1046"/>
            <ac:spMk id="12" creationId="{C70E50F1-DCE4-4837-8848-35A60B7D2A6E}"/>
          </ac:spMkLst>
        </pc:spChg>
        <pc:spChg chg="mod">
          <ac:chgData name="Stalin Jacob Wilson Packia Dhas" userId="050d7d71-3621-4503-95e8-1c9a9d962492" providerId="ADAL" clId="{93DF969B-C49E-41BE-AC2E-9A5FC7F0D4BF}" dt="2025-10-16T14:48:32.368" v="4158"/>
          <ac:spMkLst>
            <pc:docMk/>
            <pc:sldMk cId="787026997" sldId="1046"/>
            <ac:spMk id="14" creationId="{C0BE9186-7D52-4C14-96CD-A190F03A062E}"/>
          </ac:spMkLst>
        </pc:spChg>
        <pc:spChg chg="mod">
          <ac:chgData name="Stalin Jacob Wilson Packia Dhas" userId="050d7d71-3621-4503-95e8-1c9a9d962492" providerId="ADAL" clId="{93DF969B-C49E-41BE-AC2E-9A5FC7F0D4BF}" dt="2025-10-16T14:48:32.377" v="4163"/>
          <ac:spMkLst>
            <pc:docMk/>
            <pc:sldMk cId="787026997" sldId="1046"/>
            <ac:spMk id="16" creationId="{A5CCC243-EA57-45E6-813B-884C548CE700}"/>
          </ac:spMkLst>
        </pc:spChg>
        <pc:spChg chg="mod">
          <ac:chgData name="Stalin Jacob Wilson Packia Dhas" userId="050d7d71-3621-4503-95e8-1c9a9d962492" providerId="ADAL" clId="{93DF969B-C49E-41BE-AC2E-9A5FC7F0D4BF}" dt="2025-10-16T14:48:32.376" v="4159"/>
          <ac:spMkLst>
            <pc:docMk/>
            <pc:sldMk cId="787026997" sldId="1046"/>
            <ac:spMk id="18" creationId="{597E96CF-ABD5-49EA-9983-563C5068C6C9}"/>
          </ac:spMkLst>
        </pc:spChg>
        <pc:spChg chg="mod">
          <ac:chgData name="Stalin Jacob Wilson Packia Dhas" userId="050d7d71-3621-4503-95e8-1c9a9d962492" providerId="ADAL" clId="{93DF969B-C49E-41BE-AC2E-9A5FC7F0D4BF}" dt="2025-10-16T14:48:32.377" v="4164"/>
          <ac:spMkLst>
            <pc:docMk/>
            <pc:sldMk cId="787026997" sldId="1046"/>
            <ac:spMk id="20" creationId="{82CE7733-CA37-434D-82DD-A95DA0483CD0}"/>
          </ac:spMkLst>
        </pc:spChg>
        <pc:spChg chg="mod">
          <ac:chgData name="Stalin Jacob Wilson Packia Dhas" userId="050d7d71-3621-4503-95e8-1c9a9d962492" providerId="ADAL" clId="{93DF969B-C49E-41BE-AC2E-9A5FC7F0D4BF}" dt="2025-10-16T14:48:32.377" v="4160"/>
          <ac:spMkLst>
            <pc:docMk/>
            <pc:sldMk cId="787026997" sldId="1046"/>
            <ac:spMk id="22" creationId="{2136226F-09AD-4E1D-A9A5-24496DCA7489}"/>
          </ac:spMkLst>
        </pc:spChg>
        <pc:spChg chg="mod">
          <ac:chgData name="Stalin Jacob Wilson Packia Dhas" userId="050d7d71-3621-4503-95e8-1c9a9d962492" providerId="ADAL" clId="{93DF969B-C49E-41BE-AC2E-9A5FC7F0D4BF}" dt="2025-10-16T14:48:32.386" v="4165"/>
          <ac:spMkLst>
            <pc:docMk/>
            <pc:sldMk cId="787026997" sldId="1046"/>
            <ac:spMk id="24" creationId="{9B9C79F9-F44B-4CE9-B920-48C57DF94FBF}"/>
          </ac:spMkLst>
        </pc:spChg>
        <pc:spChg chg="mod">
          <ac:chgData name="Stalin Jacob Wilson Packia Dhas" userId="050d7d71-3621-4503-95e8-1c9a9d962492" providerId="ADAL" clId="{93DF969B-C49E-41BE-AC2E-9A5FC7F0D4BF}" dt="2025-10-16T14:48:32.377" v="4161"/>
          <ac:spMkLst>
            <pc:docMk/>
            <pc:sldMk cId="787026997" sldId="1046"/>
            <ac:spMk id="26" creationId="{61F46954-FEC5-4013-97E9-EE4E4FFDB875}"/>
          </ac:spMkLst>
        </pc:spChg>
      </pc:sldChg>
      <pc:sldChg chg="modSp del mod">
        <pc:chgData name="Stalin Jacob Wilson Packia Dhas" userId="050d7d71-3621-4503-95e8-1c9a9d962492" providerId="ADAL" clId="{93DF969B-C49E-41BE-AC2E-9A5FC7F0D4BF}" dt="2025-10-16T14:48:59.994" v="4235" actId="47"/>
        <pc:sldMkLst>
          <pc:docMk/>
          <pc:sldMk cId="1296741410" sldId="1047"/>
        </pc:sldMkLst>
        <pc:spChg chg="mod">
          <ac:chgData name="Stalin Jacob Wilson Packia Dhas" userId="050d7d71-3621-4503-95e8-1c9a9d962492" providerId="ADAL" clId="{93DF969B-C49E-41BE-AC2E-9A5FC7F0D4BF}" dt="2025-10-16T14:48:33.185" v="4212"/>
          <ac:spMkLst>
            <pc:docMk/>
            <pc:sldMk cId="1296741410" sldId="1047"/>
            <ac:spMk id="9" creationId="{75BEFC34-F148-4D41-B04B-B94B216DC946}"/>
          </ac:spMkLst>
        </pc:spChg>
        <pc:spChg chg="mod">
          <ac:chgData name="Stalin Jacob Wilson Packia Dhas" userId="050d7d71-3621-4503-95e8-1c9a9d962492" providerId="ADAL" clId="{93DF969B-C49E-41BE-AC2E-9A5FC7F0D4BF}" dt="2025-10-16T14:48:31.345" v="4135"/>
          <ac:spMkLst>
            <pc:docMk/>
            <pc:sldMk cId="1296741410" sldId="1047"/>
            <ac:spMk id="26" creationId="{CD069900-F4BA-4A38-A0C6-88721BE9D5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16/10/2025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855985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BF6B7-D438-A9E0-690A-1609A6A1A7BE}"/>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5AD53CA5-3B19-B656-F09E-2EB4514581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a:extLst>
              <a:ext uri="{FF2B5EF4-FFF2-40B4-BE49-F238E27FC236}">
                <a16:creationId xmlns:a16="http://schemas.microsoft.com/office/drawing/2014/main" id="{F13AC71A-D127-F530-C24E-8D65E381EB7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D93BCF1-83F9-CA45-7B2D-6CF06717C9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41807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604719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06456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BD211-4B4C-BF43-929D-9EFC59329979}"/>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946DEB0B-1007-03B8-1A8E-537D051C55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a:extLst>
              <a:ext uri="{FF2B5EF4-FFF2-40B4-BE49-F238E27FC236}">
                <a16:creationId xmlns:a16="http://schemas.microsoft.com/office/drawing/2014/main" id="{C67C4616-1113-500C-B964-6AF4A2C54EE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85DDF9FE-0A67-71D4-8299-A30B052E11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99614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43871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984458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9504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4FED4-1730-E6DA-7A1A-F86DD5363E70}"/>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7C942170-5DAD-5CAF-FF76-B9EAFAFC2D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a:extLst>
              <a:ext uri="{FF2B5EF4-FFF2-40B4-BE49-F238E27FC236}">
                <a16:creationId xmlns:a16="http://schemas.microsoft.com/office/drawing/2014/main" id="{78C560B4-225A-217A-8B50-D52D0D579E9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AF9869F-3636-715F-61E4-85D2939349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058914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b="0" dirty="0"/>
          </a:p>
        </p:txBody>
      </p:sp>
    </p:spTree>
    <p:extLst>
      <p:ext uri="{BB962C8B-B14F-4D97-AF65-F5344CB8AC3E}">
        <p14:creationId xmlns:p14="http://schemas.microsoft.com/office/powerpoint/2010/main" val="2333732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187821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6B411-9917-30E1-D1C4-63F9BFD32B48}"/>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B2DAA2D1-99E3-2B54-EAE1-71B8FEDFB95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a:extLst>
              <a:ext uri="{FF2B5EF4-FFF2-40B4-BE49-F238E27FC236}">
                <a16:creationId xmlns:a16="http://schemas.microsoft.com/office/drawing/2014/main" id="{E18608F5-DE80-4DCB-1F3E-D0BE17EB44FB}"/>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5AF7C2B6-D5C0-D401-5AF1-B8607C4991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267096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69451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107569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21330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5956680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50794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62865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9019539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F4E0C-7BF0-9A6A-186B-4C5317DBD2C1}"/>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F4D64B94-1120-0CD2-664B-4625CC0DC68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a:extLst>
              <a:ext uri="{FF2B5EF4-FFF2-40B4-BE49-F238E27FC236}">
                <a16:creationId xmlns:a16="http://schemas.microsoft.com/office/drawing/2014/main" id="{EC3B8083-D788-E1E8-4A51-6AC621FF821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28838215-8EB4-42B2-28C2-2C97941E6D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196849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7421288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050175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030977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b="0" dirty="0"/>
              <a:t>Secure Digital</a:t>
            </a:r>
          </a:p>
        </p:txBody>
      </p:sp>
    </p:spTree>
    <p:extLst>
      <p:ext uri="{BB962C8B-B14F-4D97-AF65-F5344CB8AC3E}">
        <p14:creationId xmlns:p14="http://schemas.microsoft.com/office/powerpoint/2010/main" val="1002350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0014884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208970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0639369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6752927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606197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01346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E7395-09C1-5AD0-EFC2-FB5F63CCF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BB76A-8AE7-F336-3D9F-0E4B578E9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2F0CD-BA04-930A-91EA-29706FCBDB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D31AA5-71A7-9CB3-D713-FE04A592E6CB}"/>
              </a:ext>
            </a:extLst>
          </p:cNvPr>
          <p:cNvSpPr>
            <a:spLocks noGrp="1"/>
          </p:cNvSpPr>
          <p:nvPr>
            <p:ph type="sldNum" sz="quarter" idx="5"/>
          </p:nvPr>
        </p:nvSpPr>
        <p:spPr/>
        <p:txBody>
          <a:bodyPr/>
          <a:lstStyle/>
          <a:p>
            <a:fld id="{8374F67A-0874-45E3-BD6B-71B178B0D08F}" type="slidenum">
              <a:rPr lang="en-GB" smtClean="0"/>
              <a:t>35</a:t>
            </a:fld>
            <a:endParaRPr lang="en-GB"/>
          </a:p>
        </p:txBody>
      </p:sp>
    </p:spTree>
    <p:extLst>
      <p:ext uri="{BB962C8B-B14F-4D97-AF65-F5344CB8AC3E}">
        <p14:creationId xmlns:p14="http://schemas.microsoft.com/office/powerpoint/2010/main" val="3218972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36</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1626BB-56F3-4E5D-82AF-EED8AACD93C4}" type="datetime1">
              <a:rPr lang="en-GB" smtClean="0"/>
              <a:t>16/10/2025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2/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10/16/2025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74232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10/16/2025</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7149949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7"/>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15" r:id="rId4"/>
    <p:sldLayoutId id="2147483716"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7.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10.xml"/><Relationship Id="rId5" Type="http://schemas.openxmlformats.org/officeDocument/2006/relationships/image" Target="../media/image10.jpe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117" Type="http://schemas.openxmlformats.org/officeDocument/2006/relationships/tags" Target="../tags/tag127.xml"/><Relationship Id="rId299" Type="http://schemas.openxmlformats.org/officeDocument/2006/relationships/tags" Target="../tags/tag309.xml"/><Relationship Id="rId21" Type="http://schemas.openxmlformats.org/officeDocument/2006/relationships/tags" Target="../tags/tag31.xml"/><Relationship Id="rId63" Type="http://schemas.openxmlformats.org/officeDocument/2006/relationships/tags" Target="../tags/tag73.xml"/><Relationship Id="rId159" Type="http://schemas.openxmlformats.org/officeDocument/2006/relationships/tags" Target="../tags/tag169.xml"/><Relationship Id="rId324" Type="http://schemas.openxmlformats.org/officeDocument/2006/relationships/tags" Target="../tags/tag334.xml"/><Relationship Id="rId366" Type="http://schemas.openxmlformats.org/officeDocument/2006/relationships/tags" Target="../tags/tag376.xml"/><Relationship Id="rId170" Type="http://schemas.openxmlformats.org/officeDocument/2006/relationships/tags" Target="../tags/tag180.xml"/><Relationship Id="rId226" Type="http://schemas.openxmlformats.org/officeDocument/2006/relationships/tags" Target="../tags/tag236.xml"/><Relationship Id="rId433" Type="http://schemas.openxmlformats.org/officeDocument/2006/relationships/tags" Target="../tags/tag443.xml"/><Relationship Id="rId268" Type="http://schemas.openxmlformats.org/officeDocument/2006/relationships/tags" Target="../tags/tag278.xml"/><Relationship Id="rId32" Type="http://schemas.openxmlformats.org/officeDocument/2006/relationships/tags" Target="../tags/tag42.xml"/><Relationship Id="rId74" Type="http://schemas.openxmlformats.org/officeDocument/2006/relationships/tags" Target="../tags/tag84.xml"/><Relationship Id="rId128" Type="http://schemas.openxmlformats.org/officeDocument/2006/relationships/tags" Target="../tags/tag138.xml"/><Relationship Id="rId335" Type="http://schemas.openxmlformats.org/officeDocument/2006/relationships/tags" Target="../tags/tag345.xml"/><Relationship Id="rId377" Type="http://schemas.openxmlformats.org/officeDocument/2006/relationships/tags" Target="../tags/tag387.xml"/><Relationship Id="rId5" Type="http://schemas.openxmlformats.org/officeDocument/2006/relationships/tags" Target="../tags/tag15.xml"/><Relationship Id="rId181" Type="http://schemas.openxmlformats.org/officeDocument/2006/relationships/tags" Target="../tags/tag191.xml"/><Relationship Id="rId237" Type="http://schemas.openxmlformats.org/officeDocument/2006/relationships/tags" Target="../tags/tag247.xml"/><Relationship Id="rId402" Type="http://schemas.openxmlformats.org/officeDocument/2006/relationships/tags" Target="../tags/tag412.xml"/><Relationship Id="rId279" Type="http://schemas.openxmlformats.org/officeDocument/2006/relationships/tags" Target="../tags/tag289.xml"/><Relationship Id="rId444" Type="http://schemas.openxmlformats.org/officeDocument/2006/relationships/tags" Target="../tags/tag454.xml"/><Relationship Id="rId43" Type="http://schemas.openxmlformats.org/officeDocument/2006/relationships/tags" Target="../tags/tag53.xml"/><Relationship Id="rId139" Type="http://schemas.openxmlformats.org/officeDocument/2006/relationships/tags" Target="../tags/tag149.xml"/><Relationship Id="rId290" Type="http://schemas.openxmlformats.org/officeDocument/2006/relationships/tags" Target="../tags/tag300.xml"/><Relationship Id="rId304" Type="http://schemas.openxmlformats.org/officeDocument/2006/relationships/tags" Target="../tags/tag314.xml"/><Relationship Id="rId346" Type="http://schemas.openxmlformats.org/officeDocument/2006/relationships/tags" Target="../tags/tag356.xml"/><Relationship Id="rId388" Type="http://schemas.openxmlformats.org/officeDocument/2006/relationships/tags" Target="../tags/tag398.xml"/><Relationship Id="rId85" Type="http://schemas.openxmlformats.org/officeDocument/2006/relationships/tags" Target="../tags/tag95.xml"/><Relationship Id="rId150" Type="http://schemas.openxmlformats.org/officeDocument/2006/relationships/tags" Target="../tags/tag160.xml"/><Relationship Id="rId192" Type="http://schemas.openxmlformats.org/officeDocument/2006/relationships/tags" Target="../tags/tag202.xml"/><Relationship Id="rId206" Type="http://schemas.openxmlformats.org/officeDocument/2006/relationships/tags" Target="../tags/tag216.xml"/><Relationship Id="rId413" Type="http://schemas.openxmlformats.org/officeDocument/2006/relationships/tags" Target="../tags/tag423.xml"/><Relationship Id="rId248" Type="http://schemas.openxmlformats.org/officeDocument/2006/relationships/tags" Target="../tags/tag258.xml"/><Relationship Id="rId12" Type="http://schemas.openxmlformats.org/officeDocument/2006/relationships/tags" Target="../tags/tag22.xml"/><Relationship Id="rId108" Type="http://schemas.openxmlformats.org/officeDocument/2006/relationships/tags" Target="../tags/tag118.xml"/><Relationship Id="rId315" Type="http://schemas.openxmlformats.org/officeDocument/2006/relationships/tags" Target="../tags/tag325.xml"/><Relationship Id="rId357" Type="http://schemas.openxmlformats.org/officeDocument/2006/relationships/tags" Target="../tags/tag367.xml"/><Relationship Id="rId54" Type="http://schemas.openxmlformats.org/officeDocument/2006/relationships/tags" Target="../tags/tag64.xml"/><Relationship Id="rId96" Type="http://schemas.openxmlformats.org/officeDocument/2006/relationships/tags" Target="../tags/tag106.xml"/><Relationship Id="rId161" Type="http://schemas.openxmlformats.org/officeDocument/2006/relationships/tags" Target="../tags/tag171.xml"/><Relationship Id="rId217" Type="http://schemas.openxmlformats.org/officeDocument/2006/relationships/tags" Target="../tags/tag227.xml"/><Relationship Id="rId399" Type="http://schemas.openxmlformats.org/officeDocument/2006/relationships/tags" Target="../tags/tag409.xml"/><Relationship Id="rId259" Type="http://schemas.openxmlformats.org/officeDocument/2006/relationships/tags" Target="../tags/tag269.xml"/><Relationship Id="rId424" Type="http://schemas.openxmlformats.org/officeDocument/2006/relationships/tags" Target="../tags/tag434.xml"/><Relationship Id="rId23" Type="http://schemas.openxmlformats.org/officeDocument/2006/relationships/tags" Target="../tags/tag33.xml"/><Relationship Id="rId119" Type="http://schemas.openxmlformats.org/officeDocument/2006/relationships/tags" Target="../tags/tag129.xml"/><Relationship Id="rId270" Type="http://schemas.openxmlformats.org/officeDocument/2006/relationships/tags" Target="../tags/tag280.xml"/><Relationship Id="rId326" Type="http://schemas.openxmlformats.org/officeDocument/2006/relationships/tags" Target="../tags/tag336.xml"/><Relationship Id="rId65" Type="http://schemas.openxmlformats.org/officeDocument/2006/relationships/tags" Target="../tags/tag75.xml"/><Relationship Id="rId130" Type="http://schemas.openxmlformats.org/officeDocument/2006/relationships/tags" Target="../tags/tag140.xml"/><Relationship Id="rId368" Type="http://schemas.openxmlformats.org/officeDocument/2006/relationships/tags" Target="../tags/tag378.xml"/><Relationship Id="rId172" Type="http://schemas.openxmlformats.org/officeDocument/2006/relationships/tags" Target="../tags/tag182.xml"/><Relationship Id="rId228" Type="http://schemas.openxmlformats.org/officeDocument/2006/relationships/tags" Target="../tags/tag238.xml"/><Relationship Id="rId435" Type="http://schemas.openxmlformats.org/officeDocument/2006/relationships/tags" Target="../tags/tag445.xml"/><Relationship Id="rId281" Type="http://schemas.openxmlformats.org/officeDocument/2006/relationships/tags" Target="../tags/tag291.xml"/><Relationship Id="rId337" Type="http://schemas.openxmlformats.org/officeDocument/2006/relationships/tags" Target="../tags/tag347.xml"/><Relationship Id="rId34" Type="http://schemas.openxmlformats.org/officeDocument/2006/relationships/tags" Target="../tags/tag44.xml"/><Relationship Id="rId76" Type="http://schemas.openxmlformats.org/officeDocument/2006/relationships/tags" Target="../tags/tag86.xml"/><Relationship Id="rId141" Type="http://schemas.openxmlformats.org/officeDocument/2006/relationships/tags" Target="../tags/tag151.xml"/><Relationship Id="rId379" Type="http://schemas.openxmlformats.org/officeDocument/2006/relationships/tags" Target="../tags/tag389.xml"/><Relationship Id="rId7" Type="http://schemas.openxmlformats.org/officeDocument/2006/relationships/tags" Target="../tags/tag17.xml"/><Relationship Id="rId183" Type="http://schemas.openxmlformats.org/officeDocument/2006/relationships/tags" Target="../tags/tag193.xml"/><Relationship Id="rId239" Type="http://schemas.openxmlformats.org/officeDocument/2006/relationships/tags" Target="../tags/tag249.xml"/><Relationship Id="rId390" Type="http://schemas.openxmlformats.org/officeDocument/2006/relationships/tags" Target="../tags/tag400.xml"/><Relationship Id="rId404" Type="http://schemas.openxmlformats.org/officeDocument/2006/relationships/tags" Target="../tags/tag414.xml"/><Relationship Id="rId446" Type="http://schemas.openxmlformats.org/officeDocument/2006/relationships/tags" Target="../tags/tag456.xml"/><Relationship Id="rId250" Type="http://schemas.openxmlformats.org/officeDocument/2006/relationships/tags" Target="../tags/tag260.xml"/><Relationship Id="rId292" Type="http://schemas.openxmlformats.org/officeDocument/2006/relationships/tags" Target="../tags/tag302.xml"/><Relationship Id="rId306" Type="http://schemas.openxmlformats.org/officeDocument/2006/relationships/tags" Target="../tags/tag316.xml"/><Relationship Id="rId45" Type="http://schemas.openxmlformats.org/officeDocument/2006/relationships/tags" Target="../tags/tag55.xml"/><Relationship Id="rId87" Type="http://schemas.openxmlformats.org/officeDocument/2006/relationships/tags" Target="../tags/tag97.xml"/><Relationship Id="rId110" Type="http://schemas.openxmlformats.org/officeDocument/2006/relationships/tags" Target="../tags/tag120.xml"/><Relationship Id="rId348" Type="http://schemas.openxmlformats.org/officeDocument/2006/relationships/tags" Target="../tags/tag358.xml"/><Relationship Id="rId152" Type="http://schemas.openxmlformats.org/officeDocument/2006/relationships/tags" Target="../tags/tag162.xml"/><Relationship Id="rId194" Type="http://schemas.openxmlformats.org/officeDocument/2006/relationships/tags" Target="../tags/tag204.xml"/><Relationship Id="rId208" Type="http://schemas.openxmlformats.org/officeDocument/2006/relationships/tags" Target="../tags/tag218.xml"/><Relationship Id="rId415" Type="http://schemas.openxmlformats.org/officeDocument/2006/relationships/tags" Target="../tags/tag425.xml"/><Relationship Id="rId261" Type="http://schemas.openxmlformats.org/officeDocument/2006/relationships/tags" Target="../tags/tag271.xml"/><Relationship Id="rId14" Type="http://schemas.openxmlformats.org/officeDocument/2006/relationships/tags" Target="../tags/tag24.xml"/><Relationship Id="rId56" Type="http://schemas.openxmlformats.org/officeDocument/2006/relationships/tags" Target="../tags/tag66.xml"/><Relationship Id="rId317" Type="http://schemas.openxmlformats.org/officeDocument/2006/relationships/tags" Target="../tags/tag327.xml"/><Relationship Id="rId359" Type="http://schemas.openxmlformats.org/officeDocument/2006/relationships/tags" Target="../tags/tag369.xml"/><Relationship Id="rId98" Type="http://schemas.openxmlformats.org/officeDocument/2006/relationships/tags" Target="../tags/tag108.xml"/><Relationship Id="rId121" Type="http://schemas.openxmlformats.org/officeDocument/2006/relationships/tags" Target="../tags/tag131.xml"/><Relationship Id="rId163" Type="http://schemas.openxmlformats.org/officeDocument/2006/relationships/tags" Target="../tags/tag173.xml"/><Relationship Id="rId219" Type="http://schemas.openxmlformats.org/officeDocument/2006/relationships/tags" Target="../tags/tag229.xml"/><Relationship Id="rId370" Type="http://schemas.openxmlformats.org/officeDocument/2006/relationships/tags" Target="../tags/tag380.xml"/><Relationship Id="rId426" Type="http://schemas.openxmlformats.org/officeDocument/2006/relationships/tags" Target="../tags/tag436.xml"/><Relationship Id="rId230" Type="http://schemas.openxmlformats.org/officeDocument/2006/relationships/tags" Target="../tags/tag240.xml"/><Relationship Id="rId25" Type="http://schemas.openxmlformats.org/officeDocument/2006/relationships/tags" Target="../tags/tag35.xml"/><Relationship Id="rId67" Type="http://schemas.openxmlformats.org/officeDocument/2006/relationships/tags" Target="../tags/tag77.xml"/><Relationship Id="rId272" Type="http://schemas.openxmlformats.org/officeDocument/2006/relationships/tags" Target="../tags/tag282.xml"/><Relationship Id="rId328" Type="http://schemas.openxmlformats.org/officeDocument/2006/relationships/tags" Target="../tags/tag338.xml"/><Relationship Id="rId132" Type="http://schemas.openxmlformats.org/officeDocument/2006/relationships/tags" Target="../tags/tag142.xml"/><Relationship Id="rId174" Type="http://schemas.openxmlformats.org/officeDocument/2006/relationships/tags" Target="../tags/tag184.xml"/><Relationship Id="rId381" Type="http://schemas.openxmlformats.org/officeDocument/2006/relationships/tags" Target="../tags/tag391.xml"/><Relationship Id="rId241" Type="http://schemas.openxmlformats.org/officeDocument/2006/relationships/tags" Target="../tags/tag251.xml"/><Relationship Id="rId437" Type="http://schemas.openxmlformats.org/officeDocument/2006/relationships/tags" Target="../tags/tag447.xml"/><Relationship Id="rId36" Type="http://schemas.openxmlformats.org/officeDocument/2006/relationships/tags" Target="../tags/tag46.xml"/><Relationship Id="rId283" Type="http://schemas.openxmlformats.org/officeDocument/2006/relationships/tags" Target="../tags/tag293.xml"/><Relationship Id="rId339" Type="http://schemas.openxmlformats.org/officeDocument/2006/relationships/tags" Target="../tags/tag349.xml"/><Relationship Id="rId78" Type="http://schemas.openxmlformats.org/officeDocument/2006/relationships/tags" Target="../tags/tag88.xml"/><Relationship Id="rId101" Type="http://schemas.openxmlformats.org/officeDocument/2006/relationships/tags" Target="../tags/tag111.xml"/><Relationship Id="rId143" Type="http://schemas.openxmlformats.org/officeDocument/2006/relationships/tags" Target="../tags/tag153.xml"/><Relationship Id="rId185" Type="http://schemas.openxmlformats.org/officeDocument/2006/relationships/tags" Target="../tags/tag195.xml"/><Relationship Id="rId350" Type="http://schemas.openxmlformats.org/officeDocument/2006/relationships/tags" Target="../tags/tag360.xml"/><Relationship Id="rId406" Type="http://schemas.openxmlformats.org/officeDocument/2006/relationships/tags" Target="../tags/tag416.xml"/><Relationship Id="rId9" Type="http://schemas.openxmlformats.org/officeDocument/2006/relationships/tags" Target="../tags/tag19.xml"/><Relationship Id="rId210" Type="http://schemas.openxmlformats.org/officeDocument/2006/relationships/tags" Target="../tags/tag220.xml"/><Relationship Id="rId392" Type="http://schemas.openxmlformats.org/officeDocument/2006/relationships/tags" Target="../tags/tag402.xml"/><Relationship Id="rId448" Type="http://schemas.openxmlformats.org/officeDocument/2006/relationships/tags" Target="../tags/tag458.xml"/><Relationship Id="rId252" Type="http://schemas.openxmlformats.org/officeDocument/2006/relationships/tags" Target="../tags/tag262.xml"/><Relationship Id="rId294" Type="http://schemas.openxmlformats.org/officeDocument/2006/relationships/tags" Target="../tags/tag304.xml"/><Relationship Id="rId308" Type="http://schemas.openxmlformats.org/officeDocument/2006/relationships/tags" Target="../tags/tag318.xml"/><Relationship Id="rId47" Type="http://schemas.openxmlformats.org/officeDocument/2006/relationships/tags" Target="../tags/tag57.xml"/><Relationship Id="rId89" Type="http://schemas.openxmlformats.org/officeDocument/2006/relationships/tags" Target="../tags/tag99.xml"/><Relationship Id="rId112" Type="http://schemas.openxmlformats.org/officeDocument/2006/relationships/tags" Target="../tags/tag122.xml"/><Relationship Id="rId154" Type="http://schemas.openxmlformats.org/officeDocument/2006/relationships/tags" Target="../tags/tag164.xml"/><Relationship Id="rId361" Type="http://schemas.openxmlformats.org/officeDocument/2006/relationships/tags" Target="../tags/tag371.xml"/><Relationship Id="rId196" Type="http://schemas.openxmlformats.org/officeDocument/2006/relationships/tags" Target="../tags/tag206.xml"/><Relationship Id="rId417" Type="http://schemas.openxmlformats.org/officeDocument/2006/relationships/tags" Target="../tags/tag427.xml"/><Relationship Id="rId16" Type="http://schemas.openxmlformats.org/officeDocument/2006/relationships/tags" Target="../tags/tag26.xml"/><Relationship Id="rId221" Type="http://schemas.openxmlformats.org/officeDocument/2006/relationships/tags" Target="../tags/tag231.xml"/><Relationship Id="rId263" Type="http://schemas.openxmlformats.org/officeDocument/2006/relationships/tags" Target="../tags/tag273.xml"/><Relationship Id="rId319" Type="http://schemas.openxmlformats.org/officeDocument/2006/relationships/tags" Target="../tags/tag329.xml"/><Relationship Id="rId58" Type="http://schemas.openxmlformats.org/officeDocument/2006/relationships/tags" Target="../tags/tag68.xml"/><Relationship Id="rId123" Type="http://schemas.openxmlformats.org/officeDocument/2006/relationships/tags" Target="../tags/tag133.xml"/><Relationship Id="rId330" Type="http://schemas.openxmlformats.org/officeDocument/2006/relationships/tags" Target="../tags/tag340.xml"/><Relationship Id="rId165" Type="http://schemas.openxmlformats.org/officeDocument/2006/relationships/tags" Target="../tags/tag175.xml"/><Relationship Id="rId372" Type="http://schemas.openxmlformats.org/officeDocument/2006/relationships/tags" Target="../tags/tag382.xml"/><Relationship Id="rId428" Type="http://schemas.openxmlformats.org/officeDocument/2006/relationships/tags" Target="../tags/tag438.xml"/><Relationship Id="rId232" Type="http://schemas.openxmlformats.org/officeDocument/2006/relationships/tags" Target="../tags/tag242.xml"/><Relationship Id="rId274" Type="http://schemas.openxmlformats.org/officeDocument/2006/relationships/tags" Target="../tags/tag284.xml"/><Relationship Id="rId27" Type="http://schemas.openxmlformats.org/officeDocument/2006/relationships/tags" Target="../tags/tag37.xml"/><Relationship Id="rId69" Type="http://schemas.openxmlformats.org/officeDocument/2006/relationships/tags" Target="../tags/tag79.xml"/><Relationship Id="rId134" Type="http://schemas.openxmlformats.org/officeDocument/2006/relationships/tags" Target="../tags/tag144.xml"/><Relationship Id="rId80" Type="http://schemas.openxmlformats.org/officeDocument/2006/relationships/tags" Target="../tags/tag90.xml"/><Relationship Id="rId176" Type="http://schemas.openxmlformats.org/officeDocument/2006/relationships/tags" Target="../tags/tag186.xml"/><Relationship Id="rId341" Type="http://schemas.openxmlformats.org/officeDocument/2006/relationships/tags" Target="../tags/tag351.xml"/><Relationship Id="rId383" Type="http://schemas.openxmlformats.org/officeDocument/2006/relationships/tags" Target="../tags/tag393.xml"/><Relationship Id="rId439" Type="http://schemas.openxmlformats.org/officeDocument/2006/relationships/tags" Target="../tags/tag449.xml"/><Relationship Id="rId201" Type="http://schemas.openxmlformats.org/officeDocument/2006/relationships/tags" Target="../tags/tag211.xml"/><Relationship Id="rId243" Type="http://schemas.openxmlformats.org/officeDocument/2006/relationships/tags" Target="../tags/tag253.xml"/><Relationship Id="rId285" Type="http://schemas.openxmlformats.org/officeDocument/2006/relationships/tags" Target="../tags/tag295.xml"/><Relationship Id="rId450" Type="http://schemas.openxmlformats.org/officeDocument/2006/relationships/tags" Target="../tags/tag460.xml"/><Relationship Id="rId38" Type="http://schemas.openxmlformats.org/officeDocument/2006/relationships/tags" Target="../tags/tag48.xml"/><Relationship Id="rId103" Type="http://schemas.openxmlformats.org/officeDocument/2006/relationships/tags" Target="../tags/tag113.xml"/><Relationship Id="rId310" Type="http://schemas.openxmlformats.org/officeDocument/2006/relationships/tags" Target="../tags/tag320.xml"/><Relationship Id="rId91" Type="http://schemas.openxmlformats.org/officeDocument/2006/relationships/tags" Target="../tags/tag101.xml"/><Relationship Id="rId145" Type="http://schemas.openxmlformats.org/officeDocument/2006/relationships/tags" Target="../tags/tag155.xml"/><Relationship Id="rId187" Type="http://schemas.openxmlformats.org/officeDocument/2006/relationships/tags" Target="../tags/tag197.xml"/><Relationship Id="rId352" Type="http://schemas.openxmlformats.org/officeDocument/2006/relationships/tags" Target="../tags/tag362.xml"/><Relationship Id="rId394" Type="http://schemas.openxmlformats.org/officeDocument/2006/relationships/tags" Target="../tags/tag404.xml"/><Relationship Id="rId408" Type="http://schemas.openxmlformats.org/officeDocument/2006/relationships/tags" Target="../tags/tag418.xml"/><Relationship Id="rId212" Type="http://schemas.openxmlformats.org/officeDocument/2006/relationships/tags" Target="../tags/tag222.xml"/><Relationship Id="rId254" Type="http://schemas.openxmlformats.org/officeDocument/2006/relationships/tags" Target="../tags/tag264.xml"/><Relationship Id="rId49" Type="http://schemas.openxmlformats.org/officeDocument/2006/relationships/tags" Target="../tags/tag59.xml"/><Relationship Id="rId114" Type="http://schemas.openxmlformats.org/officeDocument/2006/relationships/tags" Target="../tags/tag124.xml"/><Relationship Id="rId296" Type="http://schemas.openxmlformats.org/officeDocument/2006/relationships/tags" Target="../tags/tag306.xml"/><Relationship Id="rId60" Type="http://schemas.openxmlformats.org/officeDocument/2006/relationships/tags" Target="../tags/tag70.xml"/><Relationship Id="rId156" Type="http://schemas.openxmlformats.org/officeDocument/2006/relationships/tags" Target="../tags/tag166.xml"/><Relationship Id="rId198" Type="http://schemas.openxmlformats.org/officeDocument/2006/relationships/tags" Target="../tags/tag208.xml"/><Relationship Id="rId321" Type="http://schemas.openxmlformats.org/officeDocument/2006/relationships/tags" Target="../tags/tag331.xml"/><Relationship Id="rId363" Type="http://schemas.openxmlformats.org/officeDocument/2006/relationships/tags" Target="../tags/tag373.xml"/><Relationship Id="rId419" Type="http://schemas.openxmlformats.org/officeDocument/2006/relationships/tags" Target="../tags/tag429.xml"/><Relationship Id="rId223" Type="http://schemas.openxmlformats.org/officeDocument/2006/relationships/tags" Target="../tags/tag233.xml"/><Relationship Id="rId430" Type="http://schemas.openxmlformats.org/officeDocument/2006/relationships/tags" Target="../tags/tag440.xml"/><Relationship Id="rId18" Type="http://schemas.openxmlformats.org/officeDocument/2006/relationships/tags" Target="../tags/tag28.xml"/><Relationship Id="rId265" Type="http://schemas.openxmlformats.org/officeDocument/2006/relationships/tags" Target="../tags/tag275.xml"/><Relationship Id="rId125" Type="http://schemas.openxmlformats.org/officeDocument/2006/relationships/tags" Target="../tags/tag135.xml"/><Relationship Id="rId167" Type="http://schemas.openxmlformats.org/officeDocument/2006/relationships/tags" Target="../tags/tag177.xml"/><Relationship Id="rId332" Type="http://schemas.openxmlformats.org/officeDocument/2006/relationships/tags" Target="../tags/tag342.xml"/><Relationship Id="rId374" Type="http://schemas.openxmlformats.org/officeDocument/2006/relationships/tags" Target="../tags/tag384.xml"/><Relationship Id="rId71" Type="http://schemas.openxmlformats.org/officeDocument/2006/relationships/tags" Target="../tags/tag81.xml"/><Relationship Id="rId92" Type="http://schemas.openxmlformats.org/officeDocument/2006/relationships/tags" Target="../tags/tag102.xml"/><Relationship Id="rId213" Type="http://schemas.openxmlformats.org/officeDocument/2006/relationships/tags" Target="../tags/tag223.xml"/><Relationship Id="rId234" Type="http://schemas.openxmlformats.org/officeDocument/2006/relationships/tags" Target="../tags/tag244.xml"/><Relationship Id="rId420" Type="http://schemas.openxmlformats.org/officeDocument/2006/relationships/tags" Target="../tags/tag430.xml"/><Relationship Id="rId2" Type="http://schemas.openxmlformats.org/officeDocument/2006/relationships/tags" Target="../tags/tag12.xml"/><Relationship Id="rId29" Type="http://schemas.openxmlformats.org/officeDocument/2006/relationships/tags" Target="../tags/tag39.xml"/><Relationship Id="rId255" Type="http://schemas.openxmlformats.org/officeDocument/2006/relationships/tags" Target="../tags/tag265.xml"/><Relationship Id="rId276" Type="http://schemas.openxmlformats.org/officeDocument/2006/relationships/tags" Target="../tags/tag286.xml"/><Relationship Id="rId297" Type="http://schemas.openxmlformats.org/officeDocument/2006/relationships/tags" Target="../tags/tag307.xml"/><Relationship Id="rId441" Type="http://schemas.openxmlformats.org/officeDocument/2006/relationships/tags" Target="../tags/tag451.xml"/><Relationship Id="rId40" Type="http://schemas.openxmlformats.org/officeDocument/2006/relationships/tags" Target="../tags/tag50.xml"/><Relationship Id="rId115" Type="http://schemas.openxmlformats.org/officeDocument/2006/relationships/tags" Target="../tags/tag125.xml"/><Relationship Id="rId136" Type="http://schemas.openxmlformats.org/officeDocument/2006/relationships/tags" Target="../tags/tag146.xml"/><Relationship Id="rId157" Type="http://schemas.openxmlformats.org/officeDocument/2006/relationships/tags" Target="../tags/tag167.xml"/><Relationship Id="rId178" Type="http://schemas.openxmlformats.org/officeDocument/2006/relationships/tags" Target="../tags/tag188.xml"/><Relationship Id="rId301" Type="http://schemas.openxmlformats.org/officeDocument/2006/relationships/tags" Target="../tags/tag311.xml"/><Relationship Id="rId322" Type="http://schemas.openxmlformats.org/officeDocument/2006/relationships/tags" Target="../tags/tag332.xml"/><Relationship Id="rId343" Type="http://schemas.openxmlformats.org/officeDocument/2006/relationships/tags" Target="../tags/tag353.xml"/><Relationship Id="rId364" Type="http://schemas.openxmlformats.org/officeDocument/2006/relationships/tags" Target="../tags/tag374.xml"/><Relationship Id="rId61" Type="http://schemas.openxmlformats.org/officeDocument/2006/relationships/tags" Target="../tags/tag71.xml"/><Relationship Id="rId82" Type="http://schemas.openxmlformats.org/officeDocument/2006/relationships/tags" Target="../tags/tag92.xml"/><Relationship Id="rId199" Type="http://schemas.openxmlformats.org/officeDocument/2006/relationships/tags" Target="../tags/tag209.xml"/><Relationship Id="rId203" Type="http://schemas.openxmlformats.org/officeDocument/2006/relationships/tags" Target="../tags/tag213.xml"/><Relationship Id="rId385" Type="http://schemas.openxmlformats.org/officeDocument/2006/relationships/tags" Target="../tags/tag395.xml"/><Relationship Id="rId19" Type="http://schemas.openxmlformats.org/officeDocument/2006/relationships/tags" Target="../tags/tag29.xml"/><Relationship Id="rId224" Type="http://schemas.openxmlformats.org/officeDocument/2006/relationships/tags" Target="../tags/tag234.xml"/><Relationship Id="rId245" Type="http://schemas.openxmlformats.org/officeDocument/2006/relationships/tags" Target="../tags/tag255.xml"/><Relationship Id="rId266" Type="http://schemas.openxmlformats.org/officeDocument/2006/relationships/tags" Target="../tags/tag276.xml"/><Relationship Id="rId287" Type="http://schemas.openxmlformats.org/officeDocument/2006/relationships/tags" Target="../tags/tag297.xml"/><Relationship Id="rId410" Type="http://schemas.openxmlformats.org/officeDocument/2006/relationships/tags" Target="../tags/tag420.xml"/><Relationship Id="rId431" Type="http://schemas.openxmlformats.org/officeDocument/2006/relationships/tags" Target="../tags/tag441.xml"/><Relationship Id="rId452" Type="http://schemas.openxmlformats.org/officeDocument/2006/relationships/tags" Target="../tags/tag462.xml"/><Relationship Id="rId30" Type="http://schemas.openxmlformats.org/officeDocument/2006/relationships/tags" Target="../tags/tag40.xml"/><Relationship Id="rId105" Type="http://schemas.openxmlformats.org/officeDocument/2006/relationships/tags" Target="../tags/tag115.xml"/><Relationship Id="rId126" Type="http://schemas.openxmlformats.org/officeDocument/2006/relationships/tags" Target="../tags/tag136.xml"/><Relationship Id="rId147" Type="http://schemas.openxmlformats.org/officeDocument/2006/relationships/tags" Target="../tags/tag157.xml"/><Relationship Id="rId168" Type="http://schemas.openxmlformats.org/officeDocument/2006/relationships/tags" Target="../tags/tag178.xml"/><Relationship Id="rId312" Type="http://schemas.openxmlformats.org/officeDocument/2006/relationships/tags" Target="../tags/tag322.xml"/><Relationship Id="rId333" Type="http://schemas.openxmlformats.org/officeDocument/2006/relationships/tags" Target="../tags/tag343.xml"/><Relationship Id="rId354" Type="http://schemas.openxmlformats.org/officeDocument/2006/relationships/tags" Target="../tags/tag364.xml"/><Relationship Id="rId51" Type="http://schemas.openxmlformats.org/officeDocument/2006/relationships/tags" Target="../tags/tag61.xml"/><Relationship Id="rId72" Type="http://schemas.openxmlformats.org/officeDocument/2006/relationships/tags" Target="../tags/tag82.xml"/><Relationship Id="rId93" Type="http://schemas.openxmlformats.org/officeDocument/2006/relationships/tags" Target="../tags/tag103.xml"/><Relationship Id="rId189" Type="http://schemas.openxmlformats.org/officeDocument/2006/relationships/tags" Target="../tags/tag199.xml"/><Relationship Id="rId375" Type="http://schemas.openxmlformats.org/officeDocument/2006/relationships/tags" Target="../tags/tag385.xml"/><Relationship Id="rId396" Type="http://schemas.openxmlformats.org/officeDocument/2006/relationships/tags" Target="../tags/tag406.xml"/><Relationship Id="rId3" Type="http://schemas.openxmlformats.org/officeDocument/2006/relationships/tags" Target="../tags/tag13.xml"/><Relationship Id="rId214" Type="http://schemas.openxmlformats.org/officeDocument/2006/relationships/tags" Target="../tags/tag224.xml"/><Relationship Id="rId235" Type="http://schemas.openxmlformats.org/officeDocument/2006/relationships/tags" Target="../tags/tag245.xml"/><Relationship Id="rId256" Type="http://schemas.openxmlformats.org/officeDocument/2006/relationships/tags" Target="../tags/tag266.xml"/><Relationship Id="rId277" Type="http://schemas.openxmlformats.org/officeDocument/2006/relationships/tags" Target="../tags/tag287.xml"/><Relationship Id="rId298" Type="http://schemas.openxmlformats.org/officeDocument/2006/relationships/tags" Target="../tags/tag308.xml"/><Relationship Id="rId400" Type="http://schemas.openxmlformats.org/officeDocument/2006/relationships/tags" Target="../tags/tag410.xml"/><Relationship Id="rId421" Type="http://schemas.openxmlformats.org/officeDocument/2006/relationships/tags" Target="../tags/tag431.xml"/><Relationship Id="rId442" Type="http://schemas.openxmlformats.org/officeDocument/2006/relationships/tags" Target="../tags/tag452.xml"/><Relationship Id="rId116" Type="http://schemas.openxmlformats.org/officeDocument/2006/relationships/tags" Target="../tags/tag126.xml"/><Relationship Id="rId137" Type="http://schemas.openxmlformats.org/officeDocument/2006/relationships/tags" Target="../tags/tag147.xml"/><Relationship Id="rId158" Type="http://schemas.openxmlformats.org/officeDocument/2006/relationships/tags" Target="../tags/tag168.xml"/><Relationship Id="rId302" Type="http://schemas.openxmlformats.org/officeDocument/2006/relationships/tags" Target="../tags/tag312.xml"/><Relationship Id="rId323" Type="http://schemas.openxmlformats.org/officeDocument/2006/relationships/tags" Target="../tags/tag333.xml"/><Relationship Id="rId344" Type="http://schemas.openxmlformats.org/officeDocument/2006/relationships/tags" Target="../tags/tag354.xml"/><Relationship Id="rId20" Type="http://schemas.openxmlformats.org/officeDocument/2006/relationships/tags" Target="../tags/tag30.xml"/><Relationship Id="rId41" Type="http://schemas.openxmlformats.org/officeDocument/2006/relationships/tags" Target="../tags/tag51.xml"/><Relationship Id="rId62" Type="http://schemas.openxmlformats.org/officeDocument/2006/relationships/tags" Target="../tags/tag72.xml"/><Relationship Id="rId83" Type="http://schemas.openxmlformats.org/officeDocument/2006/relationships/tags" Target="../tags/tag93.xml"/><Relationship Id="rId179" Type="http://schemas.openxmlformats.org/officeDocument/2006/relationships/tags" Target="../tags/tag189.xml"/><Relationship Id="rId365" Type="http://schemas.openxmlformats.org/officeDocument/2006/relationships/tags" Target="../tags/tag375.xml"/><Relationship Id="rId386" Type="http://schemas.openxmlformats.org/officeDocument/2006/relationships/tags" Target="../tags/tag396.xml"/><Relationship Id="rId190" Type="http://schemas.openxmlformats.org/officeDocument/2006/relationships/tags" Target="../tags/tag200.xml"/><Relationship Id="rId204" Type="http://schemas.openxmlformats.org/officeDocument/2006/relationships/tags" Target="../tags/tag214.xml"/><Relationship Id="rId225" Type="http://schemas.openxmlformats.org/officeDocument/2006/relationships/tags" Target="../tags/tag235.xml"/><Relationship Id="rId246" Type="http://schemas.openxmlformats.org/officeDocument/2006/relationships/tags" Target="../tags/tag256.xml"/><Relationship Id="rId267" Type="http://schemas.openxmlformats.org/officeDocument/2006/relationships/tags" Target="../tags/tag277.xml"/><Relationship Id="rId288" Type="http://schemas.openxmlformats.org/officeDocument/2006/relationships/tags" Target="../tags/tag298.xml"/><Relationship Id="rId411" Type="http://schemas.openxmlformats.org/officeDocument/2006/relationships/tags" Target="../tags/tag421.xml"/><Relationship Id="rId432" Type="http://schemas.openxmlformats.org/officeDocument/2006/relationships/tags" Target="../tags/tag442.xml"/><Relationship Id="rId453" Type="http://schemas.openxmlformats.org/officeDocument/2006/relationships/slideLayout" Target="../slideLayouts/slideLayout7.xml"/><Relationship Id="rId106" Type="http://schemas.openxmlformats.org/officeDocument/2006/relationships/tags" Target="../tags/tag116.xml"/><Relationship Id="rId127" Type="http://schemas.openxmlformats.org/officeDocument/2006/relationships/tags" Target="../tags/tag137.xml"/><Relationship Id="rId313" Type="http://schemas.openxmlformats.org/officeDocument/2006/relationships/tags" Target="../tags/tag323.xml"/><Relationship Id="rId10" Type="http://schemas.openxmlformats.org/officeDocument/2006/relationships/tags" Target="../tags/tag20.xml"/><Relationship Id="rId31" Type="http://schemas.openxmlformats.org/officeDocument/2006/relationships/tags" Target="../tags/tag41.xml"/><Relationship Id="rId52" Type="http://schemas.openxmlformats.org/officeDocument/2006/relationships/tags" Target="../tags/tag62.xml"/><Relationship Id="rId73" Type="http://schemas.openxmlformats.org/officeDocument/2006/relationships/tags" Target="../tags/tag83.xml"/><Relationship Id="rId94" Type="http://schemas.openxmlformats.org/officeDocument/2006/relationships/tags" Target="../tags/tag104.xml"/><Relationship Id="rId148" Type="http://schemas.openxmlformats.org/officeDocument/2006/relationships/tags" Target="../tags/tag158.xml"/><Relationship Id="rId169" Type="http://schemas.openxmlformats.org/officeDocument/2006/relationships/tags" Target="../tags/tag179.xml"/><Relationship Id="rId334" Type="http://schemas.openxmlformats.org/officeDocument/2006/relationships/tags" Target="../tags/tag344.xml"/><Relationship Id="rId355" Type="http://schemas.openxmlformats.org/officeDocument/2006/relationships/tags" Target="../tags/tag365.xml"/><Relationship Id="rId376" Type="http://schemas.openxmlformats.org/officeDocument/2006/relationships/tags" Target="../tags/tag386.xml"/><Relationship Id="rId397" Type="http://schemas.openxmlformats.org/officeDocument/2006/relationships/tags" Target="../tags/tag407.xml"/><Relationship Id="rId4" Type="http://schemas.openxmlformats.org/officeDocument/2006/relationships/tags" Target="../tags/tag14.xml"/><Relationship Id="rId180" Type="http://schemas.openxmlformats.org/officeDocument/2006/relationships/tags" Target="../tags/tag190.xml"/><Relationship Id="rId215" Type="http://schemas.openxmlformats.org/officeDocument/2006/relationships/tags" Target="../tags/tag225.xml"/><Relationship Id="rId236" Type="http://schemas.openxmlformats.org/officeDocument/2006/relationships/tags" Target="../tags/tag246.xml"/><Relationship Id="rId257" Type="http://schemas.openxmlformats.org/officeDocument/2006/relationships/tags" Target="../tags/tag267.xml"/><Relationship Id="rId278" Type="http://schemas.openxmlformats.org/officeDocument/2006/relationships/tags" Target="../tags/tag288.xml"/><Relationship Id="rId401" Type="http://schemas.openxmlformats.org/officeDocument/2006/relationships/tags" Target="../tags/tag411.xml"/><Relationship Id="rId422" Type="http://schemas.openxmlformats.org/officeDocument/2006/relationships/tags" Target="../tags/tag432.xml"/><Relationship Id="rId443" Type="http://schemas.openxmlformats.org/officeDocument/2006/relationships/tags" Target="../tags/tag453.xml"/><Relationship Id="rId303" Type="http://schemas.openxmlformats.org/officeDocument/2006/relationships/tags" Target="../tags/tag313.xml"/><Relationship Id="rId42" Type="http://schemas.openxmlformats.org/officeDocument/2006/relationships/tags" Target="../tags/tag52.xml"/><Relationship Id="rId84" Type="http://schemas.openxmlformats.org/officeDocument/2006/relationships/tags" Target="../tags/tag94.xml"/><Relationship Id="rId138" Type="http://schemas.openxmlformats.org/officeDocument/2006/relationships/tags" Target="../tags/tag148.xml"/><Relationship Id="rId345" Type="http://schemas.openxmlformats.org/officeDocument/2006/relationships/tags" Target="../tags/tag355.xml"/><Relationship Id="rId387" Type="http://schemas.openxmlformats.org/officeDocument/2006/relationships/tags" Target="../tags/tag397.xml"/><Relationship Id="rId191" Type="http://schemas.openxmlformats.org/officeDocument/2006/relationships/tags" Target="../tags/tag201.xml"/><Relationship Id="rId205" Type="http://schemas.openxmlformats.org/officeDocument/2006/relationships/tags" Target="../tags/tag215.xml"/><Relationship Id="rId247" Type="http://schemas.openxmlformats.org/officeDocument/2006/relationships/tags" Target="../tags/tag257.xml"/><Relationship Id="rId412" Type="http://schemas.openxmlformats.org/officeDocument/2006/relationships/tags" Target="../tags/tag422.xml"/><Relationship Id="rId107" Type="http://schemas.openxmlformats.org/officeDocument/2006/relationships/tags" Target="../tags/tag117.xml"/><Relationship Id="rId289" Type="http://schemas.openxmlformats.org/officeDocument/2006/relationships/tags" Target="../tags/tag299.xml"/><Relationship Id="rId11" Type="http://schemas.openxmlformats.org/officeDocument/2006/relationships/tags" Target="../tags/tag21.xml"/><Relationship Id="rId53" Type="http://schemas.openxmlformats.org/officeDocument/2006/relationships/tags" Target="../tags/tag63.xml"/><Relationship Id="rId149" Type="http://schemas.openxmlformats.org/officeDocument/2006/relationships/tags" Target="../tags/tag159.xml"/><Relationship Id="rId314" Type="http://schemas.openxmlformats.org/officeDocument/2006/relationships/tags" Target="../tags/tag324.xml"/><Relationship Id="rId356" Type="http://schemas.openxmlformats.org/officeDocument/2006/relationships/tags" Target="../tags/tag366.xml"/><Relationship Id="rId398" Type="http://schemas.openxmlformats.org/officeDocument/2006/relationships/tags" Target="../tags/tag408.xml"/><Relationship Id="rId95" Type="http://schemas.openxmlformats.org/officeDocument/2006/relationships/tags" Target="../tags/tag105.xml"/><Relationship Id="rId160" Type="http://schemas.openxmlformats.org/officeDocument/2006/relationships/tags" Target="../tags/tag170.xml"/><Relationship Id="rId216" Type="http://schemas.openxmlformats.org/officeDocument/2006/relationships/tags" Target="../tags/tag226.xml"/><Relationship Id="rId423" Type="http://schemas.openxmlformats.org/officeDocument/2006/relationships/tags" Target="../tags/tag433.xml"/><Relationship Id="rId258" Type="http://schemas.openxmlformats.org/officeDocument/2006/relationships/tags" Target="../tags/tag268.xml"/><Relationship Id="rId22" Type="http://schemas.openxmlformats.org/officeDocument/2006/relationships/tags" Target="../tags/tag32.xml"/><Relationship Id="rId64" Type="http://schemas.openxmlformats.org/officeDocument/2006/relationships/tags" Target="../tags/tag74.xml"/><Relationship Id="rId118" Type="http://schemas.openxmlformats.org/officeDocument/2006/relationships/tags" Target="../tags/tag128.xml"/><Relationship Id="rId325" Type="http://schemas.openxmlformats.org/officeDocument/2006/relationships/tags" Target="../tags/tag335.xml"/><Relationship Id="rId367" Type="http://schemas.openxmlformats.org/officeDocument/2006/relationships/tags" Target="../tags/tag377.xml"/><Relationship Id="rId171" Type="http://schemas.openxmlformats.org/officeDocument/2006/relationships/tags" Target="../tags/tag181.xml"/><Relationship Id="rId227" Type="http://schemas.openxmlformats.org/officeDocument/2006/relationships/tags" Target="../tags/tag237.xml"/><Relationship Id="rId269" Type="http://schemas.openxmlformats.org/officeDocument/2006/relationships/tags" Target="../tags/tag279.xml"/><Relationship Id="rId434" Type="http://schemas.openxmlformats.org/officeDocument/2006/relationships/tags" Target="../tags/tag444.xml"/><Relationship Id="rId33" Type="http://schemas.openxmlformats.org/officeDocument/2006/relationships/tags" Target="../tags/tag43.xml"/><Relationship Id="rId129" Type="http://schemas.openxmlformats.org/officeDocument/2006/relationships/tags" Target="../tags/tag139.xml"/><Relationship Id="rId280" Type="http://schemas.openxmlformats.org/officeDocument/2006/relationships/tags" Target="../tags/tag290.xml"/><Relationship Id="rId336" Type="http://schemas.openxmlformats.org/officeDocument/2006/relationships/tags" Target="../tags/tag346.xml"/><Relationship Id="rId75" Type="http://schemas.openxmlformats.org/officeDocument/2006/relationships/tags" Target="../tags/tag85.xml"/><Relationship Id="rId140" Type="http://schemas.openxmlformats.org/officeDocument/2006/relationships/tags" Target="../tags/tag150.xml"/><Relationship Id="rId182" Type="http://schemas.openxmlformats.org/officeDocument/2006/relationships/tags" Target="../tags/tag192.xml"/><Relationship Id="rId378" Type="http://schemas.openxmlformats.org/officeDocument/2006/relationships/tags" Target="../tags/tag388.xml"/><Relationship Id="rId403" Type="http://schemas.openxmlformats.org/officeDocument/2006/relationships/tags" Target="../tags/tag413.xml"/><Relationship Id="rId6" Type="http://schemas.openxmlformats.org/officeDocument/2006/relationships/tags" Target="../tags/tag16.xml"/><Relationship Id="rId238" Type="http://schemas.openxmlformats.org/officeDocument/2006/relationships/tags" Target="../tags/tag248.xml"/><Relationship Id="rId445" Type="http://schemas.openxmlformats.org/officeDocument/2006/relationships/tags" Target="../tags/tag455.xml"/><Relationship Id="rId291" Type="http://schemas.openxmlformats.org/officeDocument/2006/relationships/tags" Target="../tags/tag301.xml"/><Relationship Id="rId305" Type="http://schemas.openxmlformats.org/officeDocument/2006/relationships/tags" Target="../tags/tag315.xml"/><Relationship Id="rId347" Type="http://schemas.openxmlformats.org/officeDocument/2006/relationships/tags" Target="../tags/tag357.xml"/><Relationship Id="rId44" Type="http://schemas.openxmlformats.org/officeDocument/2006/relationships/tags" Target="../tags/tag54.xml"/><Relationship Id="rId86" Type="http://schemas.openxmlformats.org/officeDocument/2006/relationships/tags" Target="../tags/tag96.xml"/><Relationship Id="rId151" Type="http://schemas.openxmlformats.org/officeDocument/2006/relationships/tags" Target="../tags/tag161.xml"/><Relationship Id="rId389" Type="http://schemas.openxmlformats.org/officeDocument/2006/relationships/tags" Target="../tags/tag399.xml"/><Relationship Id="rId193" Type="http://schemas.openxmlformats.org/officeDocument/2006/relationships/tags" Target="../tags/tag203.xml"/><Relationship Id="rId207" Type="http://schemas.openxmlformats.org/officeDocument/2006/relationships/tags" Target="../tags/tag217.xml"/><Relationship Id="rId249" Type="http://schemas.openxmlformats.org/officeDocument/2006/relationships/tags" Target="../tags/tag259.xml"/><Relationship Id="rId414" Type="http://schemas.openxmlformats.org/officeDocument/2006/relationships/tags" Target="../tags/tag424.xml"/><Relationship Id="rId13" Type="http://schemas.openxmlformats.org/officeDocument/2006/relationships/tags" Target="../tags/tag23.xml"/><Relationship Id="rId109" Type="http://schemas.openxmlformats.org/officeDocument/2006/relationships/tags" Target="../tags/tag119.xml"/><Relationship Id="rId260" Type="http://schemas.openxmlformats.org/officeDocument/2006/relationships/tags" Target="../tags/tag270.xml"/><Relationship Id="rId316" Type="http://schemas.openxmlformats.org/officeDocument/2006/relationships/tags" Target="../tags/tag326.xml"/><Relationship Id="rId55" Type="http://schemas.openxmlformats.org/officeDocument/2006/relationships/tags" Target="../tags/tag65.xml"/><Relationship Id="rId97" Type="http://schemas.openxmlformats.org/officeDocument/2006/relationships/tags" Target="../tags/tag107.xml"/><Relationship Id="rId120" Type="http://schemas.openxmlformats.org/officeDocument/2006/relationships/tags" Target="../tags/tag130.xml"/><Relationship Id="rId358" Type="http://schemas.openxmlformats.org/officeDocument/2006/relationships/tags" Target="../tags/tag368.xml"/><Relationship Id="rId162" Type="http://schemas.openxmlformats.org/officeDocument/2006/relationships/tags" Target="../tags/tag172.xml"/><Relationship Id="rId218" Type="http://schemas.openxmlformats.org/officeDocument/2006/relationships/tags" Target="../tags/tag228.xml"/><Relationship Id="rId425" Type="http://schemas.openxmlformats.org/officeDocument/2006/relationships/tags" Target="../tags/tag435.xml"/><Relationship Id="rId271" Type="http://schemas.openxmlformats.org/officeDocument/2006/relationships/tags" Target="../tags/tag281.xml"/><Relationship Id="rId24" Type="http://schemas.openxmlformats.org/officeDocument/2006/relationships/tags" Target="../tags/tag34.xml"/><Relationship Id="rId66" Type="http://schemas.openxmlformats.org/officeDocument/2006/relationships/tags" Target="../tags/tag76.xml"/><Relationship Id="rId131" Type="http://schemas.openxmlformats.org/officeDocument/2006/relationships/tags" Target="../tags/tag141.xml"/><Relationship Id="rId327" Type="http://schemas.openxmlformats.org/officeDocument/2006/relationships/tags" Target="../tags/tag337.xml"/><Relationship Id="rId369" Type="http://schemas.openxmlformats.org/officeDocument/2006/relationships/tags" Target="../tags/tag379.xml"/><Relationship Id="rId173" Type="http://schemas.openxmlformats.org/officeDocument/2006/relationships/tags" Target="../tags/tag183.xml"/><Relationship Id="rId229" Type="http://schemas.openxmlformats.org/officeDocument/2006/relationships/tags" Target="../tags/tag239.xml"/><Relationship Id="rId380" Type="http://schemas.openxmlformats.org/officeDocument/2006/relationships/tags" Target="../tags/tag390.xml"/><Relationship Id="rId436" Type="http://schemas.openxmlformats.org/officeDocument/2006/relationships/tags" Target="../tags/tag446.xml"/><Relationship Id="rId240" Type="http://schemas.openxmlformats.org/officeDocument/2006/relationships/tags" Target="../tags/tag250.xml"/><Relationship Id="rId35" Type="http://schemas.openxmlformats.org/officeDocument/2006/relationships/tags" Target="../tags/tag45.xml"/><Relationship Id="rId77" Type="http://schemas.openxmlformats.org/officeDocument/2006/relationships/tags" Target="../tags/tag87.xml"/><Relationship Id="rId100" Type="http://schemas.openxmlformats.org/officeDocument/2006/relationships/tags" Target="../tags/tag110.xml"/><Relationship Id="rId282" Type="http://schemas.openxmlformats.org/officeDocument/2006/relationships/tags" Target="../tags/tag292.xml"/><Relationship Id="rId338" Type="http://schemas.openxmlformats.org/officeDocument/2006/relationships/tags" Target="../tags/tag348.xml"/><Relationship Id="rId8" Type="http://schemas.openxmlformats.org/officeDocument/2006/relationships/tags" Target="../tags/tag18.xml"/><Relationship Id="rId142" Type="http://schemas.openxmlformats.org/officeDocument/2006/relationships/tags" Target="../tags/tag152.xml"/><Relationship Id="rId184" Type="http://schemas.openxmlformats.org/officeDocument/2006/relationships/tags" Target="../tags/tag194.xml"/><Relationship Id="rId391" Type="http://schemas.openxmlformats.org/officeDocument/2006/relationships/tags" Target="../tags/tag401.xml"/><Relationship Id="rId405" Type="http://schemas.openxmlformats.org/officeDocument/2006/relationships/tags" Target="../tags/tag415.xml"/><Relationship Id="rId447" Type="http://schemas.openxmlformats.org/officeDocument/2006/relationships/tags" Target="../tags/tag457.xml"/><Relationship Id="rId251" Type="http://schemas.openxmlformats.org/officeDocument/2006/relationships/tags" Target="../tags/tag261.xml"/><Relationship Id="rId46" Type="http://schemas.openxmlformats.org/officeDocument/2006/relationships/tags" Target="../tags/tag56.xml"/><Relationship Id="rId293" Type="http://schemas.openxmlformats.org/officeDocument/2006/relationships/tags" Target="../tags/tag303.xml"/><Relationship Id="rId307" Type="http://schemas.openxmlformats.org/officeDocument/2006/relationships/tags" Target="../tags/tag317.xml"/><Relationship Id="rId349" Type="http://schemas.openxmlformats.org/officeDocument/2006/relationships/tags" Target="../tags/tag359.xml"/><Relationship Id="rId88" Type="http://schemas.openxmlformats.org/officeDocument/2006/relationships/tags" Target="../tags/tag98.xml"/><Relationship Id="rId111" Type="http://schemas.openxmlformats.org/officeDocument/2006/relationships/tags" Target="../tags/tag121.xml"/><Relationship Id="rId153" Type="http://schemas.openxmlformats.org/officeDocument/2006/relationships/tags" Target="../tags/tag163.xml"/><Relationship Id="rId195" Type="http://schemas.openxmlformats.org/officeDocument/2006/relationships/tags" Target="../tags/tag205.xml"/><Relationship Id="rId209" Type="http://schemas.openxmlformats.org/officeDocument/2006/relationships/tags" Target="../tags/tag219.xml"/><Relationship Id="rId360" Type="http://schemas.openxmlformats.org/officeDocument/2006/relationships/tags" Target="../tags/tag370.xml"/><Relationship Id="rId416" Type="http://schemas.openxmlformats.org/officeDocument/2006/relationships/tags" Target="../tags/tag426.xml"/><Relationship Id="rId220" Type="http://schemas.openxmlformats.org/officeDocument/2006/relationships/tags" Target="../tags/tag230.xml"/><Relationship Id="rId15" Type="http://schemas.openxmlformats.org/officeDocument/2006/relationships/tags" Target="../tags/tag25.xml"/><Relationship Id="rId57" Type="http://schemas.openxmlformats.org/officeDocument/2006/relationships/tags" Target="../tags/tag67.xml"/><Relationship Id="rId262" Type="http://schemas.openxmlformats.org/officeDocument/2006/relationships/tags" Target="../tags/tag272.xml"/><Relationship Id="rId318" Type="http://schemas.openxmlformats.org/officeDocument/2006/relationships/tags" Target="../tags/tag328.xml"/><Relationship Id="rId99" Type="http://schemas.openxmlformats.org/officeDocument/2006/relationships/tags" Target="../tags/tag109.xml"/><Relationship Id="rId122" Type="http://schemas.openxmlformats.org/officeDocument/2006/relationships/tags" Target="../tags/tag132.xml"/><Relationship Id="rId164" Type="http://schemas.openxmlformats.org/officeDocument/2006/relationships/tags" Target="../tags/tag174.xml"/><Relationship Id="rId371" Type="http://schemas.openxmlformats.org/officeDocument/2006/relationships/tags" Target="../tags/tag381.xml"/><Relationship Id="rId427" Type="http://schemas.openxmlformats.org/officeDocument/2006/relationships/tags" Target="../tags/tag437.xml"/><Relationship Id="rId26" Type="http://schemas.openxmlformats.org/officeDocument/2006/relationships/tags" Target="../tags/tag36.xml"/><Relationship Id="rId231" Type="http://schemas.openxmlformats.org/officeDocument/2006/relationships/tags" Target="../tags/tag241.xml"/><Relationship Id="rId273" Type="http://schemas.openxmlformats.org/officeDocument/2006/relationships/tags" Target="../tags/tag283.xml"/><Relationship Id="rId329" Type="http://schemas.openxmlformats.org/officeDocument/2006/relationships/tags" Target="../tags/tag339.xml"/><Relationship Id="rId68" Type="http://schemas.openxmlformats.org/officeDocument/2006/relationships/tags" Target="../tags/tag78.xml"/><Relationship Id="rId133" Type="http://schemas.openxmlformats.org/officeDocument/2006/relationships/tags" Target="../tags/tag143.xml"/><Relationship Id="rId175" Type="http://schemas.openxmlformats.org/officeDocument/2006/relationships/tags" Target="../tags/tag185.xml"/><Relationship Id="rId340" Type="http://schemas.openxmlformats.org/officeDocument/2006/relationships/tags" Target="../tags/tag350.xml"/><Relationship Id="rId200" Type="http://schemas.openxmlformats.org/officeDocument/2006/relationships/tags" Target="../tags/tag210.xml"/><Relationship Id="rId382" Type="http://schemas.openxmlformats.org/officeDocument/2006/relationships/tags" Target="../tags/tag392.xml"/><Relationship Id="rId438" Type="http://schemas.openxmlformats.org/officeDocument/2006/relationships/tags" Target="../tags/tag448.xml"/><Relationship Id="rId242" Type="http://schemas.openxmlformats.org/officeDocument/2006/relationships/tags" Target="../tags/tag252.xml"/><Relationship Id="rId284" Type="http://schemas.openxmlformats.org/officeDocument/2006/relationships/tags" Target="../tags/tag294.xml"/><Relationship Id="rId37" Type="http://schemas.openxmlformats.org/officeDocument/2006/relationships/tags" Target="../tags/tag47.xml"/><Relationship Id="rId79" Type="http://schemas.openxmlformats.org/officeDocument/2006/relationships/tags" Target="../tags/tag89.xml"/><Relationship Id="rId102" Type="http://schemas.openxmlformats.org/officeDocument/2006/relationships/tags" Target="../tags/tag112.xml"/><Relationship Id="rId144" Type="http://schemas.openxmlformats.org/officeDocument/2006/relationships/tags" Target="../tags/tag154.xml"/><Relationship Id="rId90" Type="http://schemas.openxmlformats.org/officeDocument/2006/relationships/tags" Target="../tags/tag100.xml"/><Relationship Id="rId186" Type="http://schemas.openxmlformats.org/officeDocument/2006/relationships/tags" Target="../tags/tag196.xml"/><Relationship Id="rId351" Type="http://schemas.openxmlformats.org/officeDocument/2006/relationships/tags" Target="../tags/tag361.xml"/><Relationship Id="rId393" Type="http://schemas.openxmlformats.org/officeDocument/2006/relationships/tags" Target="../tags/tag403.xml"/><Relationship Id="rId407" Type="http://schemas.openxmlformats.org/officeDocument/2006/relationships/tags" Target="../tags/tag417.xml"/><Relationship Id="rId449" Type="http://schemas.openxmlformats.org/officeDocument/2006/relationships/tags" Target="../tags/tag459.xml"/><Relationship Id="rId211" Type="http://schemas.openxmlformats.org/officeDocument/2006/relationships/tags" Target="../tags/tag221.xml"/><Relationship Id="rId253" Type="http://schemas.openxmlformats.org/officeDocument/2006/relationships/tags" Target="../tags/tag263.xml"/><Relationship Id="rId295" Type="http://schemas.openxmlformats.org/officeDocument/2006/relationships/tags" Target="../tags/tag305.xml"/><Relationship Id="rId309" Type="http://schemas.openxmlformats.org/officeDocument/2006/relationships/tags" Target="../tags/tag319.xml"/><Relationship Id="rId48" Type="http://schemas.openxmlformats.org/officeDocument/2006/relationships/tags" Target="../tags/tag58.xml"/><Relationship Id="rId113" Type="http://schemas.openxmlformats.org/officeDocument/2006/relationships/tags" Target="../tags/tag123.xml"/><Relationship Id="rId320" Type="http://schemas.openxmlformats.org/officeDocument/2006/relationships/tags" Target="../tags/tag330.xml"/><Relationship Id="rId155" Type="http://schemas.openxmlformats.org/officeDocument/2006/relationships/tags" Target="../tags/tag165.xml"/><Relationship Id="rId197" Type="http://schemas.openxmlformats.org/officeDocument/2006/relationships/tags" Target="../tags/tag207.xml"/><Relationship Id="rId362" Type="http://schemas.openxmlformats.org/officeDocument/2006/relationships/tags" Target="../tags/tag372.xml"/><Relationship Id="rId418" Type="http://schemas.openxmlformats.org/officeDocument/2006/relationships/tags" Target="../tags/tag428.xml"/><Relationship Id="rId222" Type="http://schemas.openxmlformats.org/officeDocument/2006/relationships/tags" Target="../tags/tag232.xml"/><Relationship Id="rId264" Type="http://schemas.openxmlformats.org/officeDocument/2006/relationships/tags" Target="../tags/tag274.xml"/><Relationship Id="rId17" Type="http://schemas.openxmlformats.org/officeDocument/2006/relationships/tags" Target="../tags/tag27.xml"/><Relationship Id="rId59" Type="http://schemas.openxmlformats.org/officeDocument/2006/relationships/tags" Target="../tags/tag69.xml"/><Relationship Id="rId124" Type="http://schemas.openxmlformats.org/officeDocument/2006/relationships/tags" Target="../tags/tag134.xml"/><Relationship Id="rId70" Type="http://schemas.openxmlformats.org/officeDocument/2006/relationships/tags" Target="../tags/tag80.xml"/><Relationship Id="rId166" Type="http://schemas.openxmlformats.org/officeDocument/2006/relationships/tags" Target="../tags/tag176.xml"/><Relationship Id="rId331" Type="http://schemas.openxmlformats.org/officeDocument/2006/relationships/tags" Target="../tags/tag341.xml"/><Relationship Id="rId373" Type="http://schemas.openxmlformats.org/officeDocument/2006/relationships/tags" Target="../tags/tag383.xml"/><Relationship Id="rId429" Type="http://schemas.openxmlformats.org/officeDocument/2006/relationships/tags" Target="../tags/tag439.xml"/><Relationship Id="rId1" Type="http://schemas.openxmlformats.org/officeDocument/2006/relationships/tags" Target="../tags/tag11.xml"/><Relationship Id="rId233" Type="http://schemas.openxmlformats.org/officeDocument/2006/relationships/tags" Target="../tags/tag243.xml"/><Relationship Id="rId440" Type="http://schemas.openxmlformats.org/officeDocument/2006/relationships/tags" Target="../tags/tag450.xml"/><Relationship Id="rId28" Type="http://schemas.openxmlformats.org/officeDocument/2006/relationships/tags" Target="../tags/tag38.xml"/><Relationship Id="rId275" Type="http://schemas.openxmlformats.org/officeDocument/2006/relationships/tags" Target="../tags/tag285.xml"/><Relationship Id="rId300" Type="http://schemas.openxmlformats.org/officeDocument/2006/relationships/tags" Target="../tags/tag310.xml"/><Relationship Id="rId81" Type="http://schemas.openxmlformats.org/officeDocument/2006/relationships/tags" Target="../tags/tag91.xml"/><Relationship Id="rId135" Type="http://schemas.openxmlformats.org/officeDocument/2006/relationships/tags" Target="../tags/tag145.xml"/><Relationship Id="rId177" Type="http://schemas.openxmlformats.org/officeDocument/2006/relationships/tags" Target="../tags/tag187.xml"/><Relationship Id="rId342" Type="http://schemas.openxmlformats.org/officeDocument/2006/relationships/tags" Target="../tags/tag352.xml"/><Relationship Id="rId384" Type="http://schemas.openxmlformats.org/officeDocument/2006/relationships/tags" Target="../tags/tag394.xml"/><Relationship Id="rId202" Type="http://schemas.openxmlformats.org/officeDocument/2006/relationships/tags" Target="../tags/tag212.xml"/><Relationship Id="rId244" Type="http://schemas.openxmlformats.org/officeDocument/2006/relationships/tags" Target="../tags/tag254.xml"/><Relationship Id="rId39" Type="http://schemas.openxmlformats.org/officeDocument/2006/relationships/tags" Target="../tags/tag49.xml"/><Relationship Id="rId286" Type="http://schemas.openxmlformats.org/officeDocument/2006/relationships/tags" Target="../tags/tag296.xml"/><Relationship Id="rId451" Type="http://schemas.openxmlformats.org/officeDocument/2006/relationships/tags" Target="../tags/tag461.xml"/><Relationship Id="rId50" Type="http://schemas.openxmlformats.org/officeDocument/2006/relationships/tags" Target="../tags/tag60.xml"/><Relationship Id="rId104" Type="http://schemas.openxmlformats.org/officeDocument/2006/relationships/tags" Target="../tags/tag114.xml"/><Relationship Id="rId146" Type="http://schemas.openxmlformats.org/officeDocument/2006/relationships/tags" Target="../tags/tag156.xml"/><Relationship Id="rId188" Type="http://schemas.openxmlformats.org/officeDocument/2006/relationships/tags" Target="../tags/tag198.xml"/><Relationship Id="rId311" Type="http://schemas.openxmlformats.org/officeDocument/2006/relationships/tags" Target="../tags/tag321.xml"/><Relationship Id="rId353" Type="http://schemas.openxmlformats.org/officeDocument/2006/relationships/tags" Target="../tags/tag363.xml"/><Relationship Id="rId395" Type="http://schemas.openxmlformats.org/officeDocument/2006/relationships/tags" Target="../tags/tag405.xml"/><Relationship Id="rId409" Type="http://schemas.openxmlformats.org/officeDocument/2006/relationships/tags" Target="../tags/tag419.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463.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46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46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466.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467.xml"/><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468.xml"/><Relationship Id="rId5" Type="http://schemas.openxmlformats.org/officeDocument/2006/relationships/image" Target="../media/image16.jpe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469.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470.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47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472.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47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47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475.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7" Type="http://schemas.openxmlformats.org/officeDocument/2006/relationships/image" Target="../media/image24.jpeg"/><Relationship Id="rId2" Type="http://schemas.openxmlformats.org/officeDocument/2006/relationships/slideLayout" Target="../slideLayouts/slideLayout5.xml"/><Relationship Id="rId1" Type="http://schemas.openxmlformats.org/officeDocument/2006/relationships/tags" Target="../tags/tag476.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477.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478.xml"/><Relationship Id="rId5" Type="http://schemas.openxmlformats.org/officeDocument/2006/relationships/image" Target="../media/image27.png"/><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479.xml"/><Relationship Id="rId5" Type="http://schemas.openxmlformats.org/officeDocument/2006/relationships/image" Target="../media/image29.png"/><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480.xml"/><Relationship Id="rId5" Type="http://schemas.openxmlformats.org/officeDocument/2006/relationships/image" Target="../media/image31.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481.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48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378040"/>
            <a:ext cx="9718085" cy="5398210"/>
          </a:xfrm>
        </p:spPr>
        <p:txBody>
          <a:bodyPr>
            <a:normAutofit/>
          </a:bodyPr>
          <a:lstStyle/>
          <a:p>
            <a:pPr marL="431800" indent="-342900"/>
            <a:r>
              <a:rPr lang="en-US" altLang="en-US" sz="2400" dirty="0"/>
              <a:t>Select the Case and Fans</a:t>
            </a:r>
          </a:p>
          <a:p>
            <a:pPr marL="431800" indent="-342900"/>
            <a:r>
              <a:rPr lang="en-US" altLang="en-US" sz="2400" dirty="0"/>
              <a:t>Select a Power Supply</a:t>
            </a:r>
          </a:p>
          <a:p>
            <a:pPr marL="431800" indent="-342900"/>
            <a:r>
              <a:rPr lang="en-US" altLang="en-US" sz="2400" dirty="0"/>
              <a:t>Select the Motherboard</a:t>
            </a:r>
          </a:p>
          <a:p>
            <a:pPr marL="431800" indent="-342900"/>
            <a:r>
              <a:rPr lang="en-US" altLang="en-US" sz="2400" dirty="0"/>
              <a:t>Select the CPU and CPU Cooling</a:t>
            </a:r>
          </a:p>
          <a:p>
            <a:pPr marL="431800" indent="-342900"/>
            <a:r>
              <a:rPr lang="en-US" altLang="en-US" sz="2400" dirty="0"/>
              <a:t>Select the RAM</a:t>
            </a:r>
          </a:p>
          <a:p>
            <a:pPr marL="431800" indent="-342900"/>
            <a:r>
              <a:rPr lang="en-US" altLang="en-US" sz="2400" dirty="0"/>
              <a:t>Select Hard Drives</a:t>
            </a:r>
          </a:p>
          <a:p>
            <a:pPr marL="431800" indent="-342900"/>
            <a:r>
              <a:rPr lang="en-US" altLang="en-US" sz="2400" dirty="0"/>
              <a:t>Select Adapter Cards</a:t>
            </a:r>
          </a:p>
          <a:p>
            <a:pPr marL="431800" indent="-342900"/>
            <a:r>
              <a:rPr lang="en-US" altLang="en-US" sz="2400" dirty="0"/>
              <a:t>Select a Media Reader</a:t>
            </a:r>
          </a:p>
          <a:p>
            <a:pPr marL="431800" indent="-342900"/>
            <a:r>
              <a:rPr lang="en-US" altLang="en-US" sz="2400" dirty="0"/>
              <a:t>Select External Storage</a:t>
            </a:r>
          </a:p>
          <a:p>
            <a:pPr marL="431800" indent="-342900"/>
            <a:r>
              <a:rPr lang="en-US" altLang="en-US" sz="2400" dirty="0"/>
              <a:t>Install the Front Panel Cables</a:t>
            </a:r>
            <a:endParaRPr lang="en-GB" sz="2400" dirty="0">
              <a:effectLst/>
              <a:ea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Lecture 2/ 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dirty="0"/>
              <a:t>Demonstrate the ability to select and assemble compatible hardware components, including the case, motherboard, CPU, RAM, storage, and adapter cards, to build a fully functional computer system.</a:t>
            </a:r>
          </a:p>
          <a:p>
            <a:r>
              <a:rPr lang="en-GB" dirty="0"/>
              <a:t>Develop the skills to install and configure front panel cables, cooling systems, and external storage solutions to ensure optimal system performance and functionality.</a:t>
            </a:r>
            <a:endParaRPr lang="en-IN" sz="4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2/ 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4901" y="0"/>
            <a:ext cx="11594969" cy="1325563"/>
          </a:xfrm>
        </p:spPr>
        <p:txBody>
          <a:bodyPr/>
          <a:lstStyle/>
          <a:p>
            <a:pPr algn="ctr"/>
            <a:r>
              <a:rPr lang="en-US" altLang="en-US" dirty="0">
                <a:solidFill>
                  <a:schemeClr val="bg1"/>
                </a:solidFill>
              </a:rPr>
              <a:t>Select the Case and Fans</a:t>
            </a:r>
          </a:p>
        </p:txBody>
      </p:sp>
      <p:sp>
        <p:nvSpPr>
          <p:cNvPr id="2" name="TextBox 1">
            <a:extLst>
              <a:ext uri="{FF2B5EF4-FFF2-40B4-BE49-F238E27FC236}">
                <a16:creationId xmlns:a16="http://schemas.microsoft.com/office/drawing/2014/main" id="{5E1113AB-7D7A-4C21-89F0-8D32D453398D}"/>
              </a:ext>
            </a:extLst>
          </p:cNvPr>
          <p:cNvSpPr txBox="1"/>
          <p:nvPr/>
        </p:nvSpPr>
        <p:spPr>
          <a:xfrm>
            <a:off x="393108" y="1611086"/>
            <a:ext cx="11052657" cy="3046988"/>
          </a:xfrm>
          <a:prstGeom prst="rect">
            <a:avLst/>
          </a:prstGeom>
          <a:noFill/>
        </p:spPr>
        <p:txBody>
          <a:bodyPr wrap="square" rtlCol="0">
            <a:spAutoFit/>
          </a:bodyPr>
          <a:lstStyle/>
          <a:p>
            <a:pPr marL="380990" indent="-380990">
              <a:lnSpc>
                <a:spcPct val="150000"/>
              </a:lnSpc>
              <a:buFont typeface="Arial" panose="020B0604020202020204" pitchFamily="34" charset="0"/>
              <a:buChar char="•"/>
            </a:pPr>
            <a:r>
              <a:rPr lang="en-US" sz="2800" dirty="0"/>
              <a:t>The </a:t>
            </a:r>
            <a:r>
              <a:rPr lang="en-US" sz="2800" b="1" dirty="0"/>
              <a:t>choice of motherboard and external components influences the selection of the case and power supply. </a:t>
            </a:r>
          </a:p>
          <a:p>
            <a:pPr marL="380990" indent="-380990">
              <a:lnSpc>
                <a:spcPct val="150000"/>
              </a:lnSpc>
              <a:buFont typeface="Arial" panose="020B0604020202020204" pitchFamily="34" charset="0"/>
              <a:buChar char="•"/>
            </a:pPr>
            <a:r>
              <a:rPr lang="en-US" sz="2800" dirty="0"/>
              <a:t>The </a:t>
            </a:r>
            <a:r>
              <a:rPr lang="en-US" sz="2800" b="1" dirty="0"/>
              <a:t>motherboard form factor must be matched </a:t>
            </a:r>
            <a:r>
              <a:rPr lang="en-US" sz="2800" dirty="0"/>
              <a:t>with the correct </a:t>
            </a:r>
            <a:r>
              <a:rPr lang="en-US" sz="2800" b="1" dirty="0"/>
              <a:t>type of computer case and power supply.</a:t>
            </a:r>
          </a:p>
          <a:p>
            <a:r>
              <a:rPr lang="en-US" sz="2400" dirty="0"/>
              <a:t>.</a:t>
            </a:r>
          </a:p>
        </p:txBody>
      </p:sp>
      <p:sp>
        <p:nvSpPr>
          <p:cNvPr id="3" name="Footer Placeholder 2">
            <a:extLst>
              <a:ext uri="{FF2B5EF4-FFF2-40B4-BE49-F238E27FC236}">
                <a16:creationId xmlns:a16="http://schemas.microsoft.com/office/drawing/2014/main" id="{26A4DE67-FB35-79EE-DB78-CCE4E1DBD6ED}"/>
              </a:ext>
            </a:extLst>
          </p:cNvPr>
          <p:cNvSpPr>
            <a:spLocks noGrp="1"/>
          </p:cNvSpPr>
          <p:nvPr>
            <p:ph type="ftr" sz="quarter" idx="11"/>
          </p:nvPr>
        </p:nvSpPr>
        <p:spPr>
          <a:xfrm>
            <a:off x="3172022" y="6461781"/>
            <a:ext cx="4864565" cy="365125"/>
          </a:xfrm>
        </p:spPr>
        <p:txBody>
          <a:bodyPr/>
          <a:lstStyle/>
          <a:p>
            <a:r>
              <a:rPr lang="en-GB" dirty="0"/>
              <a:t>Lecture 2/ Computer Systems Fundamentals </a:t>
            </a:r>
          </a:p>
        </p:txBody>
      </p:sp>
      <p:sp>
        <p:nvSpPr>
          <p:cNvPr id="4" name="Slide Number Placeholder 3">
            <a:extLst>
              <a:ext uri="{FF2B5EF4-FFF2-40B4-BE49-F238E27FC236}">
                <a16:creationId xmlns:a16="http://schemas.microsoft.com/office/drawing/2014/main" id="{CEBC671F-1324-ED48-904E-1EECDBBFB110}"/>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custDataLst>
      <p:tags r:id="rId1"/>
    </p:custDataLst>
    <p:extLst>
      <p:ext uri="{BB962C8B-B14F-4D97-AF65-F5344CB8AC3E}">
        <p14:creationId xmlns:p14="http://schemas.microsoft.com/office/powerpoint/2010/main" val="1731709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6010D-8A99-0964-F9DB-A79BC19E8977}"/>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1F81F7D6-5977-82C5-2329-92787E21ADFC}"/>
              </a:ext>
            </a:extLst>
          </p:cNvPr>
          <p:cNvSpPr>
            <a:spLocks noGrp="1" noChangeArrowheads="1"/>
          </p:cNvSpPr>
          <p:nvPr>
            <p:ph type="title"/>
          </p:nvPr>
        </p:nvSpPr>
        <p:spPr>
          <a:xfrm>
            <a:off x="244901" y="0"/>
            <a:ext cx="11594969" cy="1325563"/>
          </a:xfrm>
        </p:spPr>
        <p:txBody>
          <a:bodyPr/>
          <a:lstStyle/>
          <a:p>
            <a:pPr algn="ctr"/>
            <a:r>
              <a:rPr lang="en-US" altLang="en-US" dirty="0">
                <a:solidFill>
                  <a:schemeClr val="bg1"/>
                </a:solidFill>
              </a:rPr>
              <a:t>Select the Case and Fans</a:t>
            </a:r>
          </a:p>
        </p:txBody>
      </p:sp>
      <p:sp>
        <p:nvSpPr>
          <p:cNvPr id="2" name="TextBox 1">
            <a:extLst>
              <a:ext uri="{FF2B5EF4-FFF2-40B4-BE49-F238E27FC236}">
                <a16:creationId xmlns:a16="http://schemas.microsoft.com/office/drawing/2014/main" id="{5C90B749-A9C2-1385-3B1E-42675C118D14}"/>
              </a:ext>
            </a:extLst>
          </p:cNvPr>
          <p:cNvSpPr txBox="1"/>
          <p:nvPr/>
        </p:nvSpPr>
        <p:spPr>
          <a:xfrm>
            <a:off x="399414" y="1325563"/>
            <a:ext cx="11052657" cy="4893647"/>
          </a:xfrm>
          <a:prstGeom prst="rect">
            <a:avLst/>
          </a:prstGeom>
          <a:noFill/>
        </p:spPr>
        <p:txBody>
          <a:bodyPr wrap="square" rtlCol="0">
            <a:spAutoFit/>
          </a:bodyPr>
          <a:lstStyle/>
          <a:p>
            <a:r>
              <a:rPr lang="en-US" sz="2400" dirty="0"/>
              <a:t>Factors affecting the choice of a computer case include:</a:t>
            </a:r>
          </a:p>
          <a:p>
            <a:pPr marL="380990" indent="-380990">
              <a:buFont typeface="Arial" panose="020B0604020202020204" pitchFamily="34" charset="0"/>
              <a:buChar char="•"/>
            </a:pPr>
            <a:r>
              <a:rPr lang="en-US" sz="2400" b="1" dirty="0"/>
              <a:t>Model Type </a:t>
            </a:r>
            <a:r>
              <a:rPr lang="en-US" sz="2400" dirty="0"/>
              <a:t>– The </a:t>
            </a:r>
            <a:r>
              <a:rPr lang="en-US" sz="2400" b="1" dirty="0"/>
              <a:t>motherboard</a:t>
            </a:r>
            <a:r>
              <a:rPr lang="en-US" sz="2400" dirty="0"/>
              <a:t> determines the </a:t>
            </a:r>
            <a:r>
              <a:rPr lang="en-US" sz="2400" b="1" dirty="0"/>
              <a:t>type of case </a:t>
            </a:r>
            <a:r>
              <a:rPr lang="en-US" sz="2400" dirty="0"/>
              <a:t>you can use. The size and shape must match.</a:t>
            </a:r>
          </a:p>
          <a:p>
            <a:pPr marL="380990" indent="-380990">
              <a:buFont typeface="Arial" panose="020B0604020202020204" pitchFamily="34" charset="0"/>
              <a:buChar char="•"/>
            </a:pPr>
            <a:r>
              <a:rPr lang="en-US" sz="2400" b="1" dirty="0"/>
              <a:t>Size</a:t>
            </a:r>
            <a:r>
              <a:rPr lang="en-US" sz="2400" dirty="0"/>
              <a:t> – A computer with </a:t>
            </a:r>
            <a:r>
              <a:rPr lang="en-US" sz="2400" b="1" dirty="0"/>
              <a:t>many components </a:t>
            </a:r>
            <a:r>
              <a:rPr lang="en-US" sz="2400" dirty="0"/>
              <a:t>will need </a:t>
            </a:r>
            <a:r>
              <a:rPr lang="en-US" sz="2400" b="1" dirty="0"/>
              <a:t>more room for airflow </a:t>
            </a:r>
            <a:r>
              <a:rPr lang="en-US" sz="2400" dirty="0"/>
              <a:t>to keep the system cool.</a:t>
            </a:r>
          </a:p>
          <a:p>
            <a:pPr marL="380990" indent="-380990">
              <a:buFont typeface="Arial" panose="020B0604020202020204" pitchFamily="34" charset="0"/>
              <a:buChar char="•"/>
            </a:pPr>
            <a:r>
              <a:rPr lang="en-US" sz="2400" b="1" dirty="0"/>
              <a:t>Power Supply </a:t>
            </a:r>
            <a:r>
              <a:rPr lang="en-US" sz="2400" dirty="0"/>
              <a:t>– Match the </a:t>
            </a:r>
            <a:r>
              <a:rPr lang="en-US" sz="2400" b="1" dirty="0"/>
              <a:t>power supply rating </a:t>
            </a:r>
            <a:r>
              <a:rPr lang="en-US" sz="2400" dirty="0"/>
              <a:t>and </a:t>
            </a:r>
            <a:r>
              <a:rPr lang="en-US" sz="2400" b="1" dirty="0"/>
              <a:t>connection type to the motherboard.</a:t>
            </a:r>
          </a:p>
          <a:p>
            <a:pPr marL="380990" indent="-380990">
              <a:buFont typeface="Arial" panose="020B0604020202020204" pitchFamily="34" charset="0"/>
              <a:buChar char="•"/>
            </a:pPr>
            <a:r>
              <a:rPr lang="en-US" sz="2400" b="1" dirty="0"/>
              <a:t>Appearance </a:t>
            </a:r>
            <a:r>
              <a:rPr lang="en-US" sz="2400" dirty="0"/>
              <a:t>– There are many </a:t>
            </a:r>
            <a:r>
              <a:rPr lang="en-US" sz="2400" b="1" dirty="0"/>
              <a:t>case designs </a:t>
            </a:r>
            <a:r>
              <a:rPr lang="en-US" sz="2400" dirty="0"/>
              <a:t>to choose from.</a:t>
            </a:r>
          </a:p>
          <a:p>
            <a:pPr marL="380990" indent="-380990">
              <a:buFont typeface="Arial" panose="020B0604020202020204" pitchFamily="34" charset="0"/>
              <a:buChar char="•"/>
            </a:pPr>
            <a:r>
              <a:rPr lang="en-US" sz="2400" b="1" dirty="0"/>
              <a:t>Status Display </a:t>
            </a:r>
            <a:r>
              <a:rPr lang="en-US" sz="2400" dirty="0"/>
              <a:t>– </a:t>
            </a:r>
            <a:r>
              <a:rPr lang="en-US" sz="2400" b="1" dirty="0"/>
              <a:t>LEDs</a:t>
            </a:r>
            <a:r>
              <a:rPr lang="en-US" sz="2400" dirty="0"/>
              <a:t> mounted on outside of case tell you if the </a:t>
            </a:r>
            <a:r>
              <a:rPr lang="en-US" sz="2400" b="1" dirty="0"/>
              <a:t>system has power</a:t>
            </a:r>
            <a:r>
              <a:rPr lang="en-US" sz="2400" dirty="0"/>
              <a:t>, when the </a:t>
            </a:r>
            <a:r>
              <a:rPr lang="en-US" sz="2400" b="1" dirty="0"/>
              <a:t>hard drive is in use</a:t>
            </a:r>
            <a:r>
              <a:rPr lang="en-US" sz="2400" dirty="0"/>
              <a:t>, and when the </a:t>
            </a:r>
            <a:r>
              <a:rPr lang="en-US" sz="2400" b="1" dirty="0"/>
              <a:t>computer is in sleep or hibernate mode</a:t>
            </a:r>
            <a:r>
              <a:rPr lang="en-US" sz="2400" dirty="0"/>
              <a:t>.</a:t>
            </a:r>
          </a:p>
          <a:p>
            <a:pPr marL="380990" indent="-380990">
              <a:buFont typeface="Arial" panose="020B0604020202020204" pitchFamily="34" charset="0"/>
              <a:buChar char="•"/>
            </a:pPr>
            <a:r>
              <a:rPr lang="en-US" sz="2400" b="1" dirty="0"/>
              <a:t>Vents </a:t>
            </a:r>
            <a:r>
              <a:rPr lang="en-US" sz="2400" dirty="0"/>
              <a:t>– All cases have a </a:t>
            </a:r>
            <a:r>
              <a:rPr lang="en-US" sz="2400" b="1" dirty="0"/>
              <a:t>vent on the power supply</a:t>
            </a:r>
            <a:r>
              <a:rPr lang="en-US" sz="2400" dirty="0"/>
              <a:t>, and some have a </a:t>
            </a:r>
            <a:r>
              <a:rPr lang="en-US" sz="2400" b="1" dirty="0"/>
              <a:t>vent in the back </a:t>
            </a:r>
            <a:r>
              <a:rPr lang="en-US" sz="2400" dirty="0"/>
              <a:t>to draw air out of into the system. Some cases have even more vents.</a:t>
            </a:r>
          </a:p>
        </p:txBody>
      </p:sp>
      <p:sp>
        <p:nvSpPr>
          <p:cNvPr id="3" name="Footer Placeholder 2">
            <a:extLst>
              <a:ext uri="{FF2B5EF4-FFF2-40B4-BE49-F238E27FC236}">
                <a16:creationId xmlns:a16="http://schemas.microsoft.com/office/drawing/2014/main" id="{741998C5-9D62-7F87-86A0-82F2DC8199C0}"/>
              </a:ext>
            </a:extLst>
          </p:cNvPr>
          <p:cNvSpPr>
            <a:spLocks noGrp="1"/>
          </p:cNvSpPr>
          <p:nvPr>
            <p:ph type="ftr" sz="quarter" idx="11"/>
          </p:nvPr>
        </p:nvSpPr>
        <p:spPr>
          <a:xfrm>
            <a:off x="3172022" y="6461781"/>
            <a:ext cx="4864565" cy="365125"/>
          </a:xfrm>
        </p:spPr>
        <p:txBody>
          <a:bodyPr/>
          <a:lstStyle/>
          <a:p>
            <a:r>
              <a:rPr lang="en-GB" dirty="0"/>
              <a:t>Lecture 2/ Computer Systems Fundamentals </a:t>
            </a:r>
          </a:p>
        </p:txBody>
      </p:sp>
      <p:sp>
        <p:nvSpPr>
          <p:cNvPr id="4" name="Slide Number Placeholder 3">
            <a:extLst>
              <a:ext uri="{FF2B5EF4-FFF2-40B4-BE49-F238E27FC236}">
                <a16:creationId xmlns:a16="http://schemas.microsoft.com/office/drawing/2014/main" id="{CC210F7C-03AE-E64C-407A-851B347FA00E}"/>
              </a:ext>
            </a:extLst>
          </p:cNvPr>
          <p:cNvSpPr>
            <a:spLocks noGrp="1"/>
          </p:cNvSpPr>
          <p:nvPr>
            <p:ph type="sldNum" sz="quarter" idx="12"/>
          </p:nvPr>
        </p:nvSpPr>
        <p:spPr/>
        <p:txBody>
          <a:bodyPr/>
          <a:lstStyle/>
          <a:p>
            <a:fld id="{AC82685A-BD3A-4230-8D85-804689F67293}" type="slidenum">
              <a:rPr lang="en-GB" smtClean="0"/>
              <a:t>5</a:t>
            </a:fld>
            <a:endParaRPr lang="en-GB" dirty="0"/>
          </a:p>
        </p:txBody>
      </p:sp>
    </p:spTree>
    <p:custDataLst>
      <p:tags r:id="rId1"/>
    </p:custDataLst>
    <p:extLst>
      <p:ext uri="{BB962C8B-B14F-4D97-AF65-F5344CB8AC3E}">
        <p14:creationId xmlns:p14="http://schemas.microsoft.com/office/powerpoint/2010/main" val="2751501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normAutofit/>
          </a:bodyPr>
          <a:lstStyle/>
          <a:p>
            <a:pPr algn="ctr"/>
            <a:r>
              <a:rPr lang="en-US" altLang="en-US" sz="3600" dirty="0">
                <a:solidFill>
                  <a:schemeClr val="bg1"/>
                </a:solidFill>
              </a:rPr>
              <a:t>Select the Case and Fans (Cont.)</a:t>
            </a:r>
          </a:p>
        </p:txBody>
      </p:sp>
      <p:sp>
        <p:nvSpPr>
          <p:cNvPr id="2" name="TextBox 1">
            <a:extLst>
              <a:ext uri="{FF2B5EF4-FFF2-40B4-BE49-F238E27FC236}">
                <a16:creationId xmlns:a16="http://schemas.microsoft.com/office/drawing/2014/main" id="{DECE821B-D036-7558-47FA-09A03787E110}"/>
              </a:ext>
            </a:extLst>
          </p:cNvPr>
          <p:cNvSpPr txBox="1"/>
          <p:nvPr/>
        </p:nvSpPr>
        <p:spPr>
          <a:xfrm>
            <a:off x="233329" y="1282083"/>
            <a:ext cx="11586333" cy="830997"/>
          </a:xfrm>
          <a:prstGeom prst="rect">
            <a:avLst/>
          </a:prstGeom>
          <a:noFill/>
        </p:spPr>
        <p:txBody>
          <a:bodyPr wrap="square" rtlCol="0">
            <a:spAutoFit/>
          </a:bodyPr>
          <a:lstStyle/>
          <a:p>
            <a:r>
              <a:rPr lang="en-US" sz="2400" dirty="0"/>
              <a:t>Case fans should be installed to move cooler air into the computer case while moving heat out of the case</a:t>
            </a:r>
            <a:r>
              <a:rPr lang="en-US" sz="1867" dirty="0"/>
              <a:t>.</a:t>
            </a:r>
          </a:p>
        </p:txBody>
      </p:sp>
      <p:pic>
        <p:nvPicPr>
          <p:cNvPr id="3" name="Picture 2" descr="&quot;Select the Case and Fans (Cont.)&quot; &#10;The figure is titled &quot;Factors to consider when choosing a case fan.&quot; and it contains a table of seven factors to evaluate when choosing a case fan and the considerations of each choice. Factor 1: Case size Consider...Larger cases often require larger fans because smaller fans cannot create enough air flow. Factor 2: Fan speed Consider...Larger fans can spin more slowly than smaller fans, which reduces fan noise. Factor 3: Number of components Consider...Multiple components in a computer create additional heat which requires more fans, larger fans, or faster fans. Factor 4: Physical environment Consider...The case fans must be able to disperse enough heat to keep the interior of the case cool. Factor 5: Number of mounting places available Consider...Different cases have different numbers of mounting places for fans. Factor 6: Location of mounting places available Consider...Different cases have different locations for mounting fans. Factor 7: Electrical connections Consider...Some case fans are connected directly to the motherboard, while others are connected directly to the power supply.">
            <a:extLst>
              <a:ext uri="{FF2B5EF4-FFF2-40B4-BE49-F238E27FC236}">
                <a16:creationId xmlns:a16="http://schemas.microsoft.com/office/drawing/2014/main" id="{A779A2ED-687A-4568-B819-FC8FCED55739}"/>
              </a:ext>
            </a:extLst>
          </p:cNvPr>
          <p:cNvPicPr>
            <a:picLocks noChangeAspect="1"/>
          </p:cNvPicPr>
          <p:nvPr/>
        </p:nvPicPr>
        <p:blipFill>
          <a:blip r:embed="rId4"/>
          <a:stretch>
            <a:fillRect/>
          </a:stretch>
        </p:blipFill>
        <p:spPr>
          <a:xfrm>
            <a:off x="1470687" y="2329904"/>
            <a:ext cx="9271000" cy="4203700"/>
          </a:xfrm>
          <a:prstGeom prst="rect">
            <a:avLst/>
          </a:prstGeom>
          <a:ln>
            <a:solidFill>
              <a:schemeClr val="accent1"/>
            </a:solidFill>
          </a:ln>
        </p:spPr>
      </p:pic>
      <p:sp>
        <p:nvSpPr>
          <p:cNvPr id="4" name="Footer Placeholder 3">
            <a:extLst>
              <a:ext uri="{FF2B5EF4-FFF2-40B4-BE49-F238E27FC236}">
                <a16:creationId xmlns:a16="http://schemas.microsoft.com/office/drawing/2014/main" id="{F1D0A71E-6F11-28C0-4471-AED684BF01BB}"/>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C92BC16A-ED6D-CAC3-0358-DD5DAC96B239}"/>
              </a:ext>
            </a:extLst>
          </p:cNvPr>
          <p:cNvSpPr>
            <a:spLocks noGrp="1"/>
          </p:cNvSpPr>
          <p:nvPr>
            <p:ph type="sldNum" sz="quarter" idx="12"/>
          </p:nvPr>
        </p:nvSpPr>
        <p:spPr/>
        <p:txBody>
          <a:bodyPr/>
          <a:lstStyle/>
          <a:p>
            <a:fld id="{AC82685A-BD3A-4230-8D85-804689F67293}" type="slidenum">
              <a:rPr lang="en-GB" smtClean="0"/>
              <a:t>6</a:t>
            </a:fld>
            <a:endParaRPr lang="en-GB" dirty="0"/>
          </a:p>
        </p:txBody>
      </p:sp>
    </p:spTree>
    <p:custDataLst>
      <p:tags r:id="rId1"/>
    </p:custDataLst>
    <p:extLst>
      <p:ext uri="{BB962C8B-B14F-4D97-AF65-F5344CB8AC3E}">
        <p14:creationId xmlns:p14="http://schemas.microsoft.com/office/powerpoint/2010/main" val="172559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31389" y="1"/>
            <a:ext cx="11594969" cy="1154036"/>
          </a:xfrm>
        </p:spPr>
        <p:txBody>
          <a:bodyPr/>
          <a:lstStyle/>
          <a:p>
            <a:pPr algn="ctr"/>
            <a:r>
              <a:rPr lang="en-US" altLang="en-US" dirty="0">
                <a:solidFill>
                  <a:schemeClr val="bg1"/>
                </a:solidFill>
              </a:rPr>
              <a:t>Select a Power Supply</a:t>
            </a:r>
          </a:p>
        </p:txBody>
      </p:sp>
      <p:sp>
        <p:nvSpPr>
          <p:cNvPr id="3" name="TextBox 2">
            <a:extLst>
              <a:ext uri="{FF2B5EF4-FFF2-40B4-BE49-F238E27FC236}">
                <a16:creationId xmlns:a16="http://schemas.microsoft.com/office/drawing/2014/main" id="{5C528506-4ED4-137A-E051-521449259654}"/>
              </a:ext>
            </a:extLst>
          </p:cNvPr>
          <p:cNvSpPr txBox="1"/>
          <p:nvPr/>
        </p:nvSpPr>
        <p:spPr>
          <a:xfrm>
            <a:off x="416311" y="1545852"/>
            <a:ext cx="11220641" cy="3359061"/>
          </a:xfrm>
          <a:prstGeom prst="rect">
            <a:avLst/>
          </a:prstGeom>
          <a:noFill/>
        </p:spPr>
        <p:txBody>
          <a:bodyPr wrap="square" rtlCol="0">
            <a:spAutoFit/>
          </a:bodyPr>
          <a:lstStyle/>
          <a:p>
            <a:pPr marL="380990" indent="-380990">
              <a:lnSpc>
                <a:spcPct val="150000"/>
              </a:lnSpc>
              <a:buFont typeface="Arial" panose="020B0604020202020204" pitchFamily="34" charset="0"/>
              <a:buChar char="•"/>
            </a:pPr>
            <a:r>
              <a:rPr lang="en-US" sz="2400" dirty="0"/>
              <a:t>Power supplies convert </a:t>
            </a:r>
            <a:r>
              <a:rPr lang="en-US" sz="2400" b="1" dirty="0"/>
              <a:t>AC input to DC output </a:t>
            </a:r>
            <a:r>
              <a:rPr lang="en-US" sz="2400" dirty="0"/>
              <a:t>voltages. </a:t>
            </a:r>
          </a:p>
          <a:p>
            <a:pPr marL="380990" indent="-380990">
              <a:lnSpc>
                <a:spcPct val="150000"/>
              </a:lnSpc>
              <a:buFont typeface="Arial" panose="020B0604020202020204" pitchFamily="34" charset="0"/>
              <a:buChar char="•"/>
            </a:pPr>
            <a:r>
              <a:rPr lang="en-US" sz="2400" dirty="0"/>
              <a:t>Power supplies typically provide </a:t>
            </a:r>
            <a:r>
              <a:rPr lang="en-US" sz="2400" b="1" dirty="0"/>
              <a:t>voltages of 3.3V, 5V, and 12V.</a:t>
            </a:r>
            <a:endParaRPr lang="en-US" sz="2400" dirty="0"/>
          </a:p>
          <a:p>
            <a:pPr marL="380990" indent="-380990">
              <a:lnSpc>
                <a:spcPct val="150000"/>
              </a:lnSpc>
              <a:buFont typeface="Arial" panose="020B0604020202020204" pitchFamily="34" charset="0"/>
              <a:buChar char="•"/>
            </a:pPr>
            <a:r>
              <a:rPr lang="en-US" sz="2400" dirty="0"/>
              <a:t>The power supply must </a:t>
            </a:r>
            <a:r>
              <a:rPr lang="en-US" sz="2400" b="1" dirty="0"/>
              <a:t>provide enough power for the installed components </a:t>
            </a:r>
            <a:r>
              <a:rPr lang="en-US" sz="2400" dirty="0"/>
              <a:t>and </a:t>
            </a:r>
            <a:r>
              <a:rPr lang="en-US" sz="2400" b="1" dirty="0"/>
              <a:t>allow for other components that may be added later. </a:t>
            </a:r>
          </a:p>
          <a:p>
            <a:pPr marL="380990" indent="-380990">
              <a:lnSpc>
                <a:spcPct val="150000"/>
              </a:lnSpc>
              <a:buFont typeface="Arial" panose="020B0604020202020204" pitchFamily="34" charset="0"/>
              <a:buChar char="•"/>
            </a:pPr>
            <a:r>
              <a:rPr lang="en-US" sz="2400" dirty="0"/>
              <a:t>If you choose a power supply that powers only the </a:t>
            </a:r>
            <a:r>
              <a:rPr lang="en-US" sz="2400" b="1" dirty="0"/>
              <a:t>current components</a:t>
            </a:r>
            <a:r>
              <a:rPr lang="en-US" sz="2400" dirty="0"/>
              <a:t>, you </a:t>
            </a:r>
            <a:r>
              <a:rPr lang="en-US" sz="2400" b="1" dirty="0"/>
              <a:t>might need to replace the power supply when other components are upgraded.</a:t>
            </a:r>
          </a:p>
        </p:txBody>
      </p:sp>
      <p:sp>
        <p:nvSpPr>
          <p:cNvPr id="4" name="Footer Placeholder 3">
            <a:extLst>
              <a:ext uri="{FF2B5EF4-FFF2-40B4-BE49-F238E27FC236}">
                <a16:creationId xmlns:a16="http://schemas.microsoft.com/office/drawing/2014/main" id="{332D0785-6E1E-33D2-F6BB-2F4B06D69D6E}"/>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83E1021D-B377-2D9B-D52E-11093951C579}"/>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custDataLst>
      <p:tags r:id="rId1"/>
    </p:custDataLst>
    <p:extLst>
      <p:ext uri="{BB962C8B-B14F-4D97-AF65-F5344CB8AC3E}">
        <p14:creationId xmlns:p14="http://schemas.microsoft.com/office/powerpoint/2010/main" val="2930770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85813-74C9-81F5-A53F-342EC6598AD0}"/>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5D0C8627-843F-1380-FA5E-98A2F25CBDD7}"/>
              </a:ext>
            </a:extLst>
          </p:cNvPr>
          <p:cNvSpPr>
            <a:spLocks noGrp="1" noChangeArrowheads="1"/>
          </p:cNvSpPr>
          <p:nvPr>
            <p:ph type="title"/>
          </p:nvPr>
        </p:nvSpPr>
        <p:spPr>
          <a:xfrm>
            <a:off x="131389" y="1"/>
            <a:ext cx="11594969" cy="1154036"/>
          </a:xfrm>
        </p:spPr>
        <p:txBody>
          <a:bodyPr/>
          <a:lstStyle/>
          <a:p>
            <a:pPr algn="ctr"/>
            <a:r>
              <a:rPr lang="en-US" altLang="en-US" dirty="0">
                <a:solidFill>
                  <a:schemeClr val="bg1"/>
                </a:solidFill>
              </a:rPr>
              <a:t>Select a Power Supply</a:t>
            </a:r>
          </a:p>
        </p:txBody>
      </p:sp>
      <p:pic>
        <p:nvPicPr>
          <p:cNvPr id="2" name="Picture 1" descr="&quot;Select a Power Supply&quot;&#10;Graphic is titled &quot;Factors to consider when choosing a power supply.&quot; and it contains a table of five factors to consider when choosing a power supply and the considerations for each factor. Factor 1: Type of motherboard Consider, The power supply must be compatible with the motherboard. Factor 2: Required wattage Consider, Add the wattage for each component. If the wattage is not listed on a component, calculate it by multiplying its voltage and amperage. If the component requires different levels of wattage, use the higher requirement. Factor 3: Number of components Consider, Make sure the power supply provides enough wattage to support the number and types of components plus another 25% at a minimum. Factor 4: Type of components Consider, Make sure the power supply provides the right types of power connectors. Factor 5: Type of case Consider, Make sure the power supply can be mounted in the desired case.">
            <a:extLst>
              <a:ext uri="{FF2B5EF4-FFF2-40B4-BE49-F238E27FC236}">
                <a16:creationId xmlns:a16="http://schemas.microsoft.com/office/drawing/2014/main" id="{3E7A0D21-27E0-7C81-9481-E7D02A478BD6}"/>
              </a:ext>
            </a:extLst>
          </p:cNvPr>
          <p:cNvPicPr>
            <a:picLocks noChangeAspect="1"/>
          </p:cNvPicPr>
          <p:nvPr/>
        </p:nvPicPr>
        <p:blipFill>
          <a:blip r:embed="rId4"/>
          <a:stretch>
            <a:fillRect/>
          </a:stretch>
        </p:blipFill>
        <p:spPr>
          <a:xfrm>
            <a:off x="465786" y="1852372"/>
            <a:ext cx="11280801" cy="3395043"/>
          </a:xfrm>
          <a:prstGeom prst="rect">
            <a:avLst/>
          </a:prstGeom>
          <a:ln>
            <a:solidFill>
              <a:schemeClr val="accent1"/>
            </a:solidFill>
          </a:ln>
        </p:spPr>
      </p:pic>
      <p:sp>
        <p:nvSpPr>
          <p:cNvPr id="4" name="Footer Placeholder 3">
            <a:extLst>
              <a:ext uri="{FF2B5EF4-FFF2-40B4-BE49-F238E27FC236}">
                <a16:creationId xmlns:a16="http://schemas.microsoft.com/office/drawing/2014/main" id="{FB73F53D-0FFA-3507-ED15-304152BCAF9D}"/>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BE176BFE-F7BF-9EE8-0C72-675454EDD5A3}"/>
              </a:ext>
            </a:extLst>
          </p:cNvPr>
          <p:cNvSpPr>
            <a:spLocks noGrp="1"/>
          </p:cNvSpPr>
          <p:nvPr>
            <p:ph type="sldNum" sz="quarter" idx="12"/>
          </p:nvPr>
        </p:nvSpPr>
        <p:spPr/>
        <p:txBody>
          <a:bodyPr/>
          <a:lstStyle/>
          <a:p>
            <a:fld id="{AC82685A-BD3A-4230-8D85-804689F67293}" type="slidenum">
              <a:rPr lang="en-GB" smtClean="0"/>
              <a:t>8</a:t>
            </a:fld>
            <a:endParaRPr lang="en-GB" dirty="0"/>
          </a:p>
        </p:txBody>
      </p:sp>
    </p:spTree>
    <p:custDataLst>
      <p:tags r:id="rId1"/>
    </p:custDataLst>
    <p:extLst>
      <p:ext uri="{BB962C8B-B14F-4D97-AF65-F5344CB8AC3E}">
        <p14:creationId xmlns:p14="http://schemas.microsoft.com/office/powerpoint/2010/main" val="110191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5374" y="0"/>
            <a:ext cx="11594969" cy="1325563"/>
          </a:xfrm>
        </p:spPr>
        <p:txBody>
          <a:bodyPr/>
          <a:lstStyle/>
          <a:p>
            <a:pPr algn="ctr"/>
            <a:r>
              <a:rPr lang="en-US" altLang="en-US" dirty="0">
                <a:solidFill>
                  <a:schemeClr val="bg1"/>
                </a:solidFill>
              </a:rPr>
              <a:t>Select the Motherboard</a:t>
            </a:r>
          </a:p>
        </p:txBody>
      </p:sp>
      <p:sp>
        <p:nvSpPr>
          <p:cNvPr id="4" name="TextBox 3">
            <a:extLst>
              <a:ext uri="{FF2B5EF4-FFF2-40B4-BE49-F238E27FC236}">
                <a16:creationId xmlns:a16="http://schemas.microsoft.com/office/drawing/2014/main" id="{E8EDC189-F9C5-4BCC-94E6-937CB5FF6ABD}"/>
              </a:ext>
            </a:extLst>
          </p:cNvPr>
          <p:cNvSpPr txBox="1"/>
          <p:nvPr/>
        </p:nvSpPr>
        <p:spPr>
          <a:xfrm>
            <a:off x="126561" y="1225689"/>
            <a:ext cx="8853477" cy="4524315"/>
          </a:xfrm>
          <a:prstGeom prst="rect">
            <a:avLst/>
          </a:prstGeom>
          <a:noFill/>
        </p:spPr>
        <p:txBody>
          <a:bodyPr wrap="square" rtlCol="0">
            <a:spAutoFit/>
          </a:bodyPr>
          <a:lstStyle/>
          <a:p>
            <a:r>
              <a:rPr lang="en-US" sz="2400" dirty="0"/>
              <a:t>When selecting a replacement/ new motherboard, make sure that it supports or accommodates:</a:t>
            </a:r>
          </a:p>
          <a:p>
            <a:pPr marL="380990" indent="-380990">
              <a:buFont typeface="Arial" panose="020B0604020202020204" pitchFamily="34" charset="0"/>
              <a:buChar char="•"/>
            </a:pPr>
            <a:r>
              <a:rPr lang="en-US" sz="2400" dirty="0"/>
              <a:t>CPU</a:t>
            </a:r>
          </a:p>
          <a:p>
            <a:pPr marL="380990" indent="-380990">
              <a:buFont typeface="Arial" panose="020B0604020202020204" pitchFamily="34" charset="0"/>
              <a:buChar char="•"/>
            </a:pPr>
            <a:r>
              <a:rPr lang="en-US" sz="2400" dirty="0"/>
              <a:t>RAM</a:t>
            </a:r>
          </a:p>
          <a:p>
            <a:pPr marL="380990" indent="-380990">
              <a:buFont typeface="Arial" panose="020B0604020202020204" pitchFamily="34" charset="0"/>
              <a:buChar char="•"/>
            </a:pPr>
            <a:r>
              <a:rPr lang="en-US" sz="2400" dirty="0"/>
              <a:t>Video adapter, other adapter cards</a:t>
            </a:r>
          </a:p>
          <a:p>
            <a:pPr marL="380990" indent="-380990">
              <a:buFont typeface="Arial" panose="020B0604020202020204" pitchFamily="34" charset="0"/>
              <a:buChar char="•"/>
            </a:pPr>
            <a:r>
              <a:rPr lang="en-US" sz="2400" b="1" dirty="0"/>
              <a:t>Socket and chipset on motherboard </a:t>
            </a:r>
            <a:r>
              <a:rPr lang="en-US" sz="2400" dirty="0"/>
              <a:t>are compatible with the CPU</a:t>
            </a:r>
          </a:p>
          <a:p>
            <a:pPr marL="380990" indent="-380990">
              <a:buFont typeface="Arial" panose="020B0604020202020204" pitchFamily="34" charset="0"/>
              <a:buChar char="•"/>
            </a:pPr>
            <a:r>
              <a:rPr lang="en-US" sz="2400" dirty="0"/>
              <a:t>The </a:t>
            </a:r>
            <a:r>
              <a:rPr lang="en-US" sz="2400" b="1" dirty="0"/>
              <a:t>existing heat sink and fan assembly </a:t>
            </a:r>
            <a:r>
              <a:rPr lang="en-US" sz="2400" dirty="0"/>
              <a:t>when reusing the CPU </a:t>
            </a:r>
          </a:p>
          <a:p>
            <a:pPr marL="380990" indent="-380990">
              <a:buFont typeface="Arial" panose="020B0604020202020204" pitchFamily="34" charset="0"/>
              <a:buChar char="•"/>
            </a:pPr>
            <a:r>
              <a:rPr lang="en-US" sz="2400" dirty="0"/>
              <a:t>The </a:t>
            </a:r>
            <a:r>
              <a:rPr lang="en-US" sz="2400" b="1" dirty="0"/>
              <a:t>number/type of expansion slots</a:t>
            </a:r>
            <a:r>
              <a:rPr lang="en-US" sz="2400" dirty="0"/>
              <a:t>. They must match the existing adapter cards and allow for new cards</a:t>
            </a:r>
          </a:p>
          <a:p>
            <a:pPr marL="380990" indent="-380990">
              <a:buFont typeface="Arial" panose="020B0604020202020204" pitchFamily="34" charset="0"/>
              <a:buChar char="•"/>
            </a:pPr>
            <a:r>
              <a:rPr lang="en-US" sz="2400" dirty="0"/>
              <a:t>The </a:t>
            </a:r>
            <a:r>
              <a:rPr lang="en-US" sz="2400" b="1" dirty="0"/>
              <a:t>existing power supply connections </a:t>
            </a:r>
            <a:r>
              <a:rPr lang="en-US" sz="2400" dirty="0"/>
              <a:t>must </a:t>
            </a:r>
            <a:r>
              <a:rPr lang="en-US" sz="2400" b="1" dirty="0"/>
              <a:t>fit the new motherboard. </a:t>
            </a:r>
          </a:p>
          <a:p>
            <a:pPr marL="380990" indent="-380990">
              <a:buFont typeface="Arial" panose="020B0604020202020204" pitchFamily="34" charset="0"/>
              <a:buChar char="•"/>
            </a:pPr>
            <a:r>
              <a:rPr lang="en-US" sz="2400" dirty="0"/>
              <a:t>New motherboard must </a:t>
            </a:r>
            <a:r>
              <a:rPr lang="en-US" sz="2400" b="1" dirty="0"/>
              <a:t>fit into the current computer case</a:t>
            </a:r>
            <a:r>
              <a:rPr lang="en-US" sz="2400" dirty="0"/>
              <a:t>.</a:t>
            </a:r>
          </a:p>
        </p:txBody>
      </p:sp>
      <p:pic>
        <p:nvPicPr>
          <p:cNvPr id="5" name="Picture 4" descr="&quot;Select the Motherboard&quot;&#10;This image contains a photograph of a generic motherboard.">
            <a:extLst>
              <a:ext uri="{FF2B5EF4-FFF2-40B4-BE49-F238E27FC236}">
                <a16:creationId xmlns:a16="http://schemas.microsoft.com/office/drawing/2014/main" id="{AD9A645E-3C58-4EC6-BEBA-A08DF99645BA}"/>
              </a:ext>
            </a:extLst>
          </p:cNvPr>
          <p:cNvPicPr>
            <a:picLocks noChangeAspect="1"/>
          </p:cNvPicPr>
          <p:nvPr/>
        </p:nvPicPr>
        <p:blipFill>
          <a:blip r:embed="rId4"/>
          <a:stretch>
            <a:fillRect/>
          </a:stretch>
        </p:blipFill>
        <p:spPr>
          <a:xfrm>
            <a:off x="8759322" y="1176572"/>
            <a:ext cx="3432678" cy="2113665"/>
          </a:xfrm>
          <a:prstGeom prst="rect">
            <a:avLst/>
          </a:prstGeom>
        </p:spPr>
      </p:pic>
      <p:sp>
        <p:nvSpPr>
          <p:cNvPr id="2" name="Footer Placeholder 1">
            <a:extLst>
              <a:ext uri="{FF2B5EF4-FFF2-40B4-BE49-F238E27FC236}">
                <a16:creationId xmlns:a16="http://schemas.microsoft.com/office/drawing/2014/main" id="{917A31CC-9A9E-C398-2998-13FE6EC2FE5A}"/>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40691937-1EF1-F967-A359-3B4D96468AB8}"/>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custDataLst>
      <p:tags r:id="rId1"/>
    </p:custDataLst>
    <p:extLst>
      <p:ext uri="{BB962C8B-B14F-4D97-AF65-F5344CB8AC3E}">
        <p14:creationId xmlns:p14="http://schemas.microsoft.com/office/powerpoint/2010/main" val="640886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4184"/>
            <a:ext cx="11594969" cy="1325563"/>
          </a:xfrm>
        </p:spPr>
        <p:txBody>
          <a:bodyPr>
            <a:normAutofit/>
          </a:bodyPr>
          <a:lstStyle/>
          <a:p>
            <a:pPr algn="ctr"/>
            <a:r>
              <a:rPr lang="en-US" altLang="en-US" sz="4000" dirty="0">
                <a:solidFill>
                  <a:schemeClr val="bg1"/>
                </a:solidFill>
              </a:rPr>
              <a:t>Select the CPU </a:t>
            </a:r>
            <a:br>
              <a:rPr lang="en-US" altLang="en-US" sz="4000" dirty="0">
                <a:solidFill>
                  <a:schemeClr val="bg1"/>
                </a:solidFill>
              </a:rPr>
            </a:br>
            <a:r>
              <a:rPr lang="en-US" altLang="en-US" sz="4000" dirty="0">
                <a:solidFill>
                  <a:schemeClr val="bg1"/>
                </a:solidFill>
              </a:rPr>
              <a:t>and CPU Cooling</a:t>
            </a:r>
          </a:p>
        </p:txBody>
      </p:sp>
      <p:sp>
        <p:nvSpPr>
          <p:cNvPr id="4" name="TextBox 3">
            <a:extLst>
              <a:ext uri="{FF2B5EF4-FFF2-40B4-BE49-F238E27FC236}">
                <a16:creationId xmlns:a16="http://schemas.microsoft.com/office/drawing/2014/main" id="{FBDF40F2-8B96-649C-77C6-CA929F49EC6A}"/>
              </a:ext>
            </a:extLst>
          </p:cNvPr>
          <p:cNvSpPr txBox="1"/>
          <p:nvPr/>
        </p:nvSpPr>
        <p:spPr>
          <a:xfrm>
            <a:off x="405088" y="1321379"/>
            <a:ext cx="11381821" cy="1938992"/>
          </a:xfrm>
          <a:prstGeom prst="rect">
            <a:avLst/>
          </a:prstGeom>
          <a:noFill/>
        </p:spPr>
        <p:txBody>
          <a:bodyPr wrap="square" rtlCol="0">
            <a:spAutoFit/>
          </a:bodyPr>
          <a:lstStyle/>
          <a:p>
            <a:pPr marL="380990" indent="-380990">
              <a:buFont typeface="Arial" panose="020B0604020202020204" pitchFamily="34" charset="0"/>
              <a:buChar char="•"/>
            </a:pPr>
            <a:r>
              <a:rPr lang="en-US" sz="2400" dirty="0"/>
              <a:t>Before you buy a CPU, make sure that it is compatible with the existing motherboard. </a:t>
            </a:r>
          </a:p>
          <a:p>
            <a:pPr marL="380990" indent="-380990">
              <a:buFont typeface="Arial" panose="020B0604020202020204" pitchFamily="34" charset="0"/>
              <a:buChar char="•"/>
            </a:pPr>
            <a:r>
              <a:rPr lang="en-US" sz="2400" dirty="0"/>
              <a:t>Manufacturers’ websites are a good resource to investigate the compatibility between CPUs and other devices. </a:t>
            </a:r>
          </a:p>
          <a:p>
            <a:pPr marL="380990" indent="-380990">
              <a:buFont typeface="Arial" panose="020B0604020202020204" pitchFamily="34" charset="0"/>
              <a:buChar char="•"/>
            </a:pPr>
            <a:r>
              <a:rPr lang="en-US" sz="2400" dirty="0"/>
              <a:t>The following tables list the various Intel and AMD sockets available and their supported processors.</a:t>
            </a:r>
          </a:p>
        </p:txBody>
      </p:sp>
      <p:pic>
        <p:nvPicPr>
          <p:cNvPr id="2" name="Picture 1" descr="&quot;Select the CPU and CPU Cooling&quot;&#10;This is the first table and it is titled &quot;Intel Socket Architecture&quot; and consists of two columns with six rows. Columns are titled &quot;Intel Socket&quot; and &quot;Architecture&quot; Row 1: Intel Socket: 775 Architecture: LGA. Row 2: Intel Socket: 1155 Architecture: LGA. Row 3: Intel Socket: 1156 Architecture: LGA. Row 4: Intel Socket: 1150 Architecture: LGA. Row 5: Intel Socket: 1366 Architecture: LGA. Row 6: Intel Socket: 2011 Architecture: LGA. ">
            <a:extLst>
              <a:ext uri="{FF2B5EF4-FFF2-40B4-BE49-F238E27FC236}">
                <a16:creationId xmlns:a16="http://schemas.microsoft.com/office/drawing/2014/main" id="{A2FFF850-8FCB-4B28-88C1-5C017B3E381A}"/>
              </a:ext>
            </a:extLst>
          </p:cNvPr>
          <p:cNvPicPr>
            <a:picLocks noChangeAspect="1"/>
          </p:cNvPicPr>
          <p:nvPr/>
        </p:nvPicPr>
        <p:blipFill>
          <a:blip r:embed="rId4"/>
          <a:stretch>
            <a:fillRect/>
          </a:stretch>
        </p:blipFill>
        <p:spPr>
          <a:xfrm>
            <a:off x="1277681" y="3393645"/>
            <a:ext cx="3556000" cy="2374900"/>
          </a:xfrm>
          <a:prstGeom prst="rect">
            <a:avLst/>
          </a:prstGeom>
        </p:spPr>
      </p:pic>
      <p:pic>
        <p:nvPicPr>
          <p:cNvPr id="3" name="Picture 2" descr="&quot;Select the CPU and CPU Cooling&quot;&#10;This is the second table and it is titled &quot;AMD Socket Architecture&quot; and consists of two columns with five rows. Row 1: AMD Socket: AM3 Architecture: Pin Grid Array (PGA). Row 2: AMD Socket: AM3+ Architecture: PGA. Row 3: AMD Socket: FM1 Architecture: PGA. Row 4: AMD Socket: FM2 Architecture: PGA. Row 5: AMD Socket: FM2+ Architecture: PGA. ">
            <a:extLst>
              <a:ext uri="{FF2B5EF4-FFF2-40B4-BE49-F238E27FC236}">
                <a16:creationId xmlns:a16="http://schemas.microsoft.com/office/drawing/2014/main" id="{338F45B9-BC17-4108-8D40-89D065955389}"/>
              </a:ext>
            </a:extLst>
          </p:cNvPr>
          <p:cNvPicPr>
            <a:picLocks noChangeAspect="1"/>
          </p:cNvPicPr>
          <p:nvPr/>
        </p:nvPicPr>
        <p:blipFill>
          <a:blip r:embed="rId5"/>
          <a:stretch>
            <a:fillRect/>
          </a:stretch>
        </p:blipFill>
        <p:spPr>
          <a:xfrm>
            <a:off x="6642026" y="3575049"/>
            <a:ext cx="3517900" cy="2082800"/>
          </a:xfrm>
          <a:prstGeom prst="rect">
            <a:avLst/>
          </a:prstGeom>
        </p:spPr>
      </p:pic>
      <p:sp>
        <p:nvSpPr>
          <p:cNvPr id="5" name="Footer Placeholder 4">
            <a:extLst>
              <a:ext uri="{FF2B5EF4-FFF2-40B4-BE49-F238E27FC236}">
                <a16:creationId xmlns:a16="http://schemas.microsoft.com/office/drawing/2014/main" id="{5BDF4455-5C2E-EC5D-FEF7-C3EA1C2B680A}"/>
              </a:ext>
            </a:extLst>
          </p:cNvPr>
          <p:cNvSpPr>
            <a:spLocks noGrp="1"/>
          </p:cNvSpPr>
          <p:nvPr>
            <p:ph type="ftr" sz="quarter" idx="11"/>
          </p:nvPr>
        </p:nvSpPr>
        <p:spPr/>
        <p:txBody>
          <a:bodyPr/>
          <a:lstStyle/>
          <a:p>
            <a:r>
              <a:rPr lang="en-GB"/>
              <a:t>Lecture 2/ Computer Systems Fundamentals </a:t>
            </a:r>
            <a:endParaRPr lang="en-GB" dirty="0"/>
          </a:p>
        </p:txBody>
      </p:sp>
      <p:sp>
        <p:nvSpPr>
          <p:cNvPr id="6" name="Slide Number Placeholder 5">
            <a:extLst>
              <a:ext uri="{FF2B5EF4-FFF2-40B4-BE49-F238E27FC236}">
                <a16:creationId xmlns:a16="http://schemas.microsoft.com/office/drawing/2014/main" id="{A59AA5D5-2F53-A891-815F-D77CE1B29884}"/>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custDataLst>
      <p:tags r:id="rId1"/>
    </p:custDataLst>
    <p:extLst>
      <p:ext uri="{BB962C8B-B14F-4D97-AF65-F5344CB8AC3E}">
        <p14:creationId xmlns:p14="http://schemas.microsoft.com/office/powerpoint/2010/main" val="23555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3789" y="0"/>
            <a:ext cx="11594969" cy="1325563"/>
          </a:xfrm>
        </p:spPr>
        <p:txBody>
          <a:bodyPr>
            <a:normAutofit/>
          </a:bodyPr>
          <a:lstStyle/>
          <a:p>
            <a:pPr algn="ctr"/>
            <a:r>
              <a:rPr lang="en-US" altLang="en-US" sz="3600" dirty="0">
                <a:solidFill>
                  <a:schemeClr val="bg1"/>
                </a:solidFill>
              </a:rPr>
              <a:t>Select the CPU and </a:t>
            </a:r>
            <a:br>
              <a:rPr lang="en-US" altLang="en-US" sz="3600" dirty="0">
                <a:solidFill>
                  <a:schemeClr val="bg1"/>
                </a:solidFill>
              </a:rPr>
            </a:br>
            <a:r>
              <a:rPr lang="en-US" altLang="en-US" sz="3600" dirty="0">
                <a:solidFill>
                  <a:schemeClr val="bg1"/>
                </a:solidFill>
              </a:rPr>
              <a:t>CPU Cooling (Cont. 1)</a:t>
            </a:r>
          </a:p>
        </p:txBody>
      </p:sp>
      <p:sp>
        <p:nvSpPr>
          <p:cNvPr id="5" name="TextBox 4">
            <a:extLst>
              <a:ext uri="{FF2B5EF4-FFF2-40B4-BE49-F238E27FC236}">
                <a16:creationId xmlns:a16="http://schemas.microsoft.com/office/drawing/2014/main" id="{BB42531C-6814-A91E-A803-2000FD8E2E86}"/>
              </a:ext>
            </a:extLst>
          </p:cNvPr>
          <p:cNvSpPr txBox="1"/>
          <p:nvPr/>
        </p:nvSpPr>
        <p:spPr>
          <a:xfrm>
            <a:off x="296393" y="1473545"/>
            <a:ext cx="11344866" cy="4247317"/>
          </a:xfrm>
          <a:prstGeom prst="rect">
            <a:avLst/>
          </a:prstGeom>
          <a:noFill/>
        </p:spPr>
        <p:txBody>
          <a:bodyPr wrap="square" rtlCol="0">
            <a:spAutoFit/>
          </a:bodyPr>
          <a:lstStyle/>
          <a:p>
            <a:pPr marL="380990" indent="-380990">
              <a:spcBef>
                <a:spcPts val="600"/>
              </a:spcBef>
              <a:spcAft>
                <a:spcPts val="600"/>
              </a:spcAft>
              <a:buFont typeface="Arial" panose="020B0604020202020204" pitchFamily="34" charset="0"/>
              <a:buChar char="•"/>
            </a:pPr>
            <a:r>
              <a:rPr lang="en-US" sz="2400" dirty="0"/>
              <a:t>The </a:t>
            </a:r>
            <a:r>
              <a:rPr lang="en-US" sz="2400" b="1" dirty="0"/>
              <a:t>speed </a:t>
            </a:r>
            <a:r>
              <a:rPr lang="en-US" sz="2400" dirty="0"/>
              <a:t>of a modern processor is measured in </a:t>
            </a:r>
            <a:r>
              <a:rPr lang="en-US" sz="2400" b="1" dirty="0"/>
              <a:t>GHz</a:t>
            </a:r>
            <a:r>
              <a:rPr lang="en-US" sz="2400" dirty="0"/>
              <a:t>. </a:t>
            </a:r>
          </a:p>
          <a:p>
            <a:pPr marL="380990" indent="-380990">
              <a:spcBef>
                <a:spcPts val="600"/>
              </a:spcBef>
              <a:spcAft>
                <a:spcPts val="600"/>
              </a:spcAft>
              <a:buFont typeface="Arial" panose="020B0604020202020204" pitchFamily="34" charset="0"/>
              <a:buChar char="•"/>
            </a:pPr>
            <a:r>
              <a:rPr lang="en-US" sz="2400" dirty="0"/>
              <a:t>A </a:t>
            </a:r>
            <a:r>
              <a:rPr lang="en-US" sz="2400" b="1" dirty="0"/>
              <a:t>maximum speed rating</a:t>
            </a:r>
            <a:r>
              <a:rPr lang="en-US" sz="2400" dirty="0"/>
              <a:t> refers to the </a:t>
            </a:r>
            <a:r>
              <a:rPr lang="en-US" sz="2400" b="1" dirty="0"/>
              <a:t>maximum speed at which a processor can function without errors.</a:t>
            </a:r>
            <a:r>
              <a:rPr lang="en-US" sz="2400" dirty="0"/>
              <a:t> Two primary factors can limit the speed of a processor:</a:t>
            </a:r>
          </a:p>
          <a:p>
            <a:pPr marL="990575" lvl="1" indent="-380990">
              <a:spcBef>
                <a:spcPts val="600"/>
              </a:spcBef>
              <a:spcAft>
                <a:spcPts val="600"/>
              </a:spcAft>
              <a:buFont typeface="Arial" panose="020B0604020202020204" pitchFamily="34" charset="0"/>
              <a:buChar char="•"/>
            </a:pPr>
            <a:r>
              <a:rPr lang="en-US" sz="2400" b="1" dirty="0"/>
              <a:t>Transmission Delay </a:t>
            </a:r>
            <a:r>
              <a:rPr lang="en-US" sz="2400" dirty="0"/>
              <a:t>- The processor chip is a </a:t>
            </a:r>
            <a:r>
              <a:rPr lang="en-US" sz="2400" b="1" dirty="0"/>
              <a:t>collection of transistors </a:t>
            </a:r>
            <a:r>
              <a:rPr lang="en-US" sz="2400" dirty="0"/>
              <a:t>interconnected by wires. Transmitting data through the </a:t>
            </a:r>
            <a:r>
              <a:rPr lang="en-US" sz="2400" b="1" dirty="0"/>
              <a:t>transistors and wires creates delays.</a:t>
            </a:r>
          </a:p>
          <a:p>
            <a:pPr marL="990575" lvl="1" indent="-380990">
              <a:spcBef>
                <a:spcPts val="600"/>
              </a:spcBef>
              <a:spcAft>
                <a:spcPts val="600"/>
              </a:spcAft>
              <a:buFont typeface="Arial" panose="020B0604020202020204" pitchFamily="34" charset="0"/>
              <a:buChar char="•"/>
            </a:pPr>
            <a:r>
              <a:rPr lang="en-US" sz="2400" b="1" dirty="0"/>
              <a:t>Heat Generation</a:t>
            </a:r>
            <a:r>
              <a:rPr lang="en-US" sz="2400" dirty="0"/>
              <a:t> - As the </a:t>
            </a:r>
            <a:r>
              <a:rPr lang="en-US" sz="2400" b="1" dirty="0"/>
              <a:t>transistors change state </a:t>
            </a:r>
            <a:r>
              <a:rPr lang="en-US" sz="2400" dirty="0"/>
              <a:t>from</a:t>
            </a:r>
            <a:r>
              <a:rPr lang="en-US" sz="2400" b="1" dirty="0"/>
              <a:t> ON to OFF or OFF to ON, </a:t>
            </a:r>
            <a:r>
              <a:rPr lang="en-US" sz="2400" dirty="0"/>
              <a:t>a </a:t>
            </a:r>
            <a:r>
              <a:rPr lang="en-US" sz="2400" b="1" dirty="0"/>
              <a:t>small amount of heat is generated</a:t>
            </a:r>
            <a:r>
              <a:rPr lang="en-US" sz="2400" dirty="0"/>
              <a:t>. The amount of </a:t>
            </a:r>
            <a:r>
              <a:rPr lang="en-US" sz="2400" b="1" dirty="0"/>
              <a:t>heat generated increases as the speed of the processor increases</a:t>
            </a:r>
            <a:r>
              <a:rPr lang="en-US" sz="2400" dirty="0"/>
              <a:t>. When the processor becomes too hot, it begins to produce errors.</a:t>
            </a:r>
          </a:p>
        </p:txBody>
      </p:sp>
      <p:sp>
        <p:nvSpPr>
          <p:cNvPr id="2" name="Footer Placeholder 1">
            <a:extLst>
              <a:ext uri="{FF2B5EF4-FFF2-40B4-BE49-F238E27FC236}">
                <a16:creationId xmlns:a16="http://schemas.microsoft.com/office/drawing/2014/main" id="{A75BFE6B-AFAE-E1CB-4EB4-B3D64F5FE83B}"/>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C6329379-5F38-D8D5-4512-E20939BE471B}"/>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custDataLst>
      <p:tags r:id="rId1"/>
    </p:custDataLst>
    <p:extLst>
      <p:ext uri="{BB962C8B-B14F-4D97-AF65-F5344CB8AC3E}">
        <p14:creationId xmlns:p14="http://schemas.microsoft.com/office/powerpoint/2010/main" val="1199947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E2F64-CC0B-E97E-A8DC-98D803C295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1B20885B-CA3E-C54E-FEA6-A4F74217192A}"/>
              </a:ext>
            </a:extLst>
          </p:cNvPr>
          <p:cNvSpPr>
            <a:spLocks noGrp="1" noChangeArrowheads="1"/>
          </p:cNvSpPr>
          <p:nvPr>
            <p:ph type="title"/>
          </p:nvPr>
        </p:nvSpPr>
        <p:spPr>
          <a:xfrm>
            <a:off x="223789" y="0"/>
            <a:ext cx="11594969" cy="1325563"/>
          </a:xfrm>
        </p:spPr>
        <p:txBody>
          <a:bodyPr>
            <a:normAutofit/>
          </a:bodyPr>
          <a:lstStyle/>
          <a:p>
            <a:pPr algn="ctr"/>
            <a:r>
              <a:rPr lang="en-US" altLang="en-US" sz="3600" dirty="0">
                <a:solidFill>
                  <a:schemeClr val="bg1"/>
                </a:solidFill>
              </a:rPr>
              <a:t>Select the CPU and </a:t>
            </a:r>
            <a:br>
              <a:rPr lang="en-US" altLang="en-US" sz="3600" dirty="0">
                <a:solidFill>
                  <a:schemeClr val="bg1"/>
                </a:solidFill>
              </a:rPr>
            </a:br>
            <a:r>
              <a:rPr lang="en-US" altLang="en-US" sz="3600" dirty="0">
                <a:solidFill>
                  <a:schemeClr val="bg1"/>
                </a:solidFill>
              </a:rPr>
              <a:t>CPU Cooling (Cont. 1)</a:t>
            </a:r>
          </a:p>
        </p:txBody>
      </p:sp>
      <p:sp>
        <p:nvSpPr>
          <p:cNvPr id="5" name="TextBox 4">
            <a:extLst>
              <a:ext uri="{FF2B5EF4-FFF2-40B4-BE49-F238E27FC236}">
                <a16:creationId xmlns:a16="http://schemas.microsoft.com/office/drawing/2014/main" id="{C33C807E-A707-8A25-51BE-C09E7C18B95D}"/>
              </a:ext>
            </a:extLst>
          </p:cNvPr>
          <p:cNvSpPr txBox="1"/>
          <p:nvPr/>
        </p:nvSpPr>
        <p:spPr>
          <a:xfrm>
            <a:off x="441273" y="1637506"/>
            <a:ext cx="11594969" cy="3877985"/>
          </a:xfrm>
          <a:prstGeom prst="rect">
            <a:avLst/>
          </a:prstGeom>
          <a:noFill/>
        </p:spPr>
        <p:txBody>
          <a:bodyPr wrap="square" rtlCol="0">
            <a:spAutoFit/>
          </a:bodyPr>
          <a:lstStyle/>
          <a:p>
            <a:pPr marL="380990" indent="-380990">
              <a:spcBef>
                <a:spcPts val="600"/>
              </a:spcBef>
              <a:spcAft>
                <a:spcPts val="600"/>
              </a:spcAft>
              <a:buFont typeface="Arial" panose="020B0604020202020204" pitchFamily="34" charset="0"/>
              <a:buChar char="•"/>
            </a:pPr>
            <a:r>
              <a:rPr lang="en-US" sz="2400" dirty="0"/>
              <a:t>The </a:t>
            </a:r>
            <a:r>
              <a:rPr lang="en-US" sz="2400" b="1" dirty="0"/>
              <a:t>front-side bus (FSB) </a:t>
            </a:r>
            <a:r>
              <a:rPr lang="en-US" sz="2400" dirty="0"/>
              <a:t>is the </a:t>
            </a:r>
            <a:r>
              <a:rPr lang="en-US" sz="2400" b="1" dirty="0"/>
              <a:t>path between the CPU and the Northbridge</a:t>
            </a:r>
            <a:r>
              <a:rPr lang="en-US" sz="2400" dirty="0"/>
              <a:t>. It is used to connect various components, such as the chipset, expansion cards, and RAM. </a:t>
            </a:r>
          </a:p>
          <a:p>
            <a:pPr marL="380990" indent="-380990">
              <a:spcBef>
                <a:spcPts val="600"/>
              </a:spcBef>
              <a:spcAft>
                <a:spcPts val="600"/>
              </a:spcAft>
              <a:buFont typeface="Arial" panose="020B0604020202020204" pitchFamily="34" charset="0"/>
              <a:buChar char="•"/>
            </a:pPr>
            <a:r>
              <a:rPr lang="en-US" sz="2400" dirty="0"/>
              <a:t>Data can </a:t>
            </a:r>
            <a:r>
              <a:rPr lang="en-US" sz="2400" b="1" dirty="0"/>
              <a:t>travel in both directions across the FSB</a:t>
            </a:r>
            <a:r>
              <a:rPr lang="en-US" sz="2400" dirty="0"/>
              <a:t>. The frequency of the bus is measured in </a:t>
            </a:r>
            <a:r>
              <a:rPr lang="en-US" sz="2400" b="1" dirty="0" err="1"/>
              <a:t>MHz</a:t>
            </a:r>
            <a:r>
              <a:rPr lang="en-US" sz="2400" dirty="0" err="1"/>
              <a:t>.</a:t>
            </a:r>
            <a:r>
              <a:rPr lang="en-US" sz="2400" dirty="0"/>
              <a:t> </a:t>
            </a:r>
          </a:p>
          <a:p>
            <a:pPr marL="380990" indent="-380990">
              <a:spcBef>
                <a:spcPts val="600"/>
              </a:spcBef>
              <a:spcAft>
                <a:spcPts val="600"/>
              </a:spcAft>
              <a:buFont typeface="Arial" panose="020B0604020202020204" pitchFamily="34" charset="0"/>
              <a:buChar char="•"/>
            </a:pPr>
            <a:r>
              <a:rPr lang="en-US" sz="2400" b="1" dirty="0"/>
              <a:t>The frequency at which a CPU operates </a:t>
            </a:r>
            <a:r>
              <a:rPr lang="en-US" sz="2400" dirty="0"/>
              <a:t>is determined by applying a </a:t>
            </a:r>
            <a:r>
              <a:rPr lang="en-US" sz="2400" b="1" dirty="0"/>
              <a:t>clock multiplier to the FSB speed</a:t>
            </a:r>
            <a:r>
              <a:rPr lang="en-US" sz="2400" dirty="0"/>
              <a:t>. For example, a processor running at 3200 MHz might be using a 400 MHz FSB. </a:t>
            </a:r>
            <a:r>
              <a:rPr lang="en-US" sz="2400" b="1" dirty="0"/>
              <a:t>3200 MHz divided by 400 MHz is 8, </a:t>
            </a:r>
            <a:r>
              <a:rPr lang="en-US" sz="2400" dirty="0"/>
              <a:t>so the CPU is eight times faster than the FSB.</a:t>
            </a:r>
          </a:p>
          <a:p>
            <a:pPr marL="380990" indent="-380990">
              <a:spcBef>
                <a:spcPts val="600"/>
              </a:spcBef>
              <a:spcAft>
                <a:spcPts val="600"/>
              </a:spcAft>
              <a:buFont typeface="Arial" panose="020B0604020202020204" pitchFamily="34" charset="0"/>
              <a:buChar char="•"/>
            </a:pPr>
            <a:r>
              <a:rPr lang="en-US" sz="2400" b="1" dirty="0"/>
              <a:t>Processors are further classified as 32-bit and 64-bit</a:t>
            </a:r>
            <a:r>
              <a:rPr lang="en-US" sz="2400" dirty="0"/>
              <a:t>. The primary difference is the </a:t>
            </a:r>
            <a:r>
              <a:rPr lang="en-US" sz="2400" b="1" dirty="0"/>
              <a:t>number of instructions that can be handled by the processor at one time</a:t>
            </a:r>
            <a:r>
              <a:rPr lang="en-US" sz="2400" dirty="0"/>
              <a:t>.</a:t>
            </a:r>
          </a:p>
        </p:txBody>
      </p:sp>
      <p:sp>
        <p:nvSpPr>
          <p:cNvPr id="2" name="Footer Placeholder 1">
            <a:extLst>
              <a:ext uri="{FF2B5EF4-FFF2-40B4-BE49-F238E27FC236}">
                <a16:creationId xmlns:a16="http://schemas.microsoft.com/office/drawing/2014/main" id="{2F2D0B9D-7522-8105-A479-89E8EA205D12}"/>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9BA7F211-7B70-26D9-5A88-D660525DB28C}"/>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custDataLst>
      <p:tags r:id="rId1"/>
    </p:custDataLst>
    <p:extLst>
      <p:ext uri="{BB962C8B-B14F-4D97-AF65-F5344CB8AC3E}">
        <p14:creationId xmlns:p14="http://schemas.microsoft.com/office/powerpoint/2010/main" val="515058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9227" y="0"/>
            <a:ext cx="11594969" cy="1325563"/>
          </a:xfrm>
        </p:spPr>
        <p:txBody>
          <a:bodyPr/>
          <a:lstStyle/>
          <a:p>
            <a:pPr algn="ctr"/>
            <a:r>
              <a:rPr lang="en-US" altLang="en-US" dirty="0">
                <a:solidFill>
                  <a:schemeClr val="bg1"/>
                </a:solidFill>
              </a:rPr>
              <a:t>Select the CPU and </a:t>
            </a:r>
            <a:br>
              <a:rPr lang="en-US" altLang="en-US" dirty="0">
                <a:solidFill>
                  <a:schemeClr val="bg1"/>
                </a:solidFill>
              </a:rPr>
            </a:br>
            <a:r>
              <a:rPr lang="en-US" altLang="en-US" dirty="0">
                <a:solidFill>
                  <a:schemeClr val="bg1"/>
                </a:solidFill>
              </a:rPr>
              <a:t>CPU Cooling (Cont. 2)</a:t>
            </a:r>
          </a:p>
        </p:txBody>
      </p:sp>
      <p:sp>
        <p:nvSpPr>
          <p:cNvPr id="5" name="TextBox 4">
            <a:extLst>
              <a:ext uri="{FF2B5EF4-FFF2-40B4-BE49-F238E27FC236}">
                <a16:creationId xmlns:a16="http://schemas.microsoft.com/office/drawing/2014/main" id="{BB42531C-6814-A91E-A803-2000FD8E2E86}"/>
              </a:ext>
            </a:extLst>
          </p:cNvPr>
          <p:cNvSpPr txBox="1"/>
          <p:nvPr/>
        </p:nvSpPr>
        <p:spPr>
          <a:xfrm>
            <a:off x="472965" y="1382202"/>
            <a:ext cx="10532315" cy="1938992"/>
          </a:xfrm>
          <a:prstGeom prst="rect">
            <a:avLst/>
          </a:prstGeom>
          <a:noFill/>
        </p:spPr>
        <p:txBody>
          <a:bodyPr wrap="square" rtlCol="0">
            <a:spAutoFit/>
          </a:bodyPr>
          <a:lstStyle/>
          <a:p>
            <a:pPr marL="380990" indent="-380990">
              <a:buFont typeface="Arial" panose="020B0604020202020204" pitchFamily="34" charset="0"/>
              <a:buChar char="•"/>
            </a:pPr>
            <a:r>
              <a:rPr lang="en-US" sz="2400" dirty="0"/>
              <a:t>The CPU is one of the most expensive and sensitive components in the computer case. </a:t>
            </a:r>
          </a:p>
          <a:p>
            <a:pPr marL="380990" indent="-380990">
              <a:buFont typeface="Arial" panose="020B0604020202020204" pitchFamily="34" charset="0"/>
              <a:buChar char="•"/>
            </a:pPr>
            <a:r>
              <a:rPr lang="en-US" sz="2400" dirty="0"/>
              <a:t>The CPU can become very hot; therefore, most </a:t>
            </a:r>
            <a:r>
              <a:rPr lang="en-US" sz="2400" b="1" dirty="0"/>
              <a:t>CPUs require an air-cooled or liquid cooled heat sink, combined with a fan for cooling.</a:t>
            </a:r>
          </a:p>
          <a:p>
            <a:pPr marL="380990" indent="-380990">
              <a:buFont typeface="Arial" panose="020B0604020202020204" pitchFamily="34" charset="0"/>
              <a:buChar char="•"/>
            </a:pPr>
            <a:r>
              <a:rPr lang="en-US" sz="2400" dirty="0"/>
              <a:t>The table lists several factors to consider when choosing a CPU cooling system.</a:t>
            </a:r>
          </a:p>
        </p:txBody>
      </p:sp>
      <p:sp>
        <p:nvSpPr>
          <p:cNvPr id="2" name="TextBox 1">
            <a:extLst>
              <a:ext uri="{FF2B5EF4-FFF2-40B4-BE49-F238E27FC236}">
                <a16:creationId xmlns:a16="http://schemas.microsoft.com/office/drawing/2014/main" id="{44FD8B70-829E-9A40-7F83-CBD4ED36BE83}"/>
              </a:ext>
            </a:extLst>
          </p:cNvPr>
          <p:cNvSpPr txBox="1"/>
          <p:nvPr/>
        </p:nvSpPr>
        <p:spPr>
          <a:xfrm>
            <a:off x="2632287" y="3554841"/>
            <a:ext cx="3956500" cy="379656"/>
          </a:xfrm>
          <a:prstGeom prst="rect">
            <a:avLst/>
          </a:prstGeom>
          <a:noFill/>
        </p:spPr>
        <p:txBody>
          <a:bodyPr wrap="square" rtlCol="0">
            <a:spAutoFit/>
          </a:bodyPr>
          <a:lstStyle/>
          <a:p>
            <a:r>
              <a:rPr lang="en-US" sz="1867" b="1" dirty="0"/>
              <a:t>Choosing a CPU Cooling System</a:t>
            </a:r>
          </a:p>
        </p:txBody>
      </p:sp>
      <p:pic>
        <p:nvPicPr>
          <p:cNvPr id="6" name="Picture 5" descr="&quot;Select the CPU and CPU Cooling (Cont. 2)&quot;&#10;This table is titled &quot;Choosing a CPU Cooling System&quot; and contains a table which consists of two columns with four rows.Columns are titled &quot;Factors&quot; and &quot;Consider...&quot;.Row 1: Factor: Socket Type Consider...The heat sink or fan type must match the socket type of the motherboard.Row 2: Factor: Motherboard physical specifications Consider...The heat sink or fan mus not interfere with any components attached to the motherboard. Row 3: Factor: Case size Consider...The heat sink or fan must fit within the case. Row 4: Physical environment Consider... the heat sink or fan must be able to disperse enough heat to keep the CPU cool in warm environments.">
            <a:extLst>
              <a:ext uri="{FF2B5EF4-FFF2-40B4-BE49-F238E27FC236}">
                <a16:creationId xmlns:a16="http://schemas.microsoft.com/office/drawing/2014/main" id="{07718203-FBD7-4ED9-AFF6-283C3BB0FC3F}"/>
              </a:ext>
            </a:extLst>
          </p:cNvPr>
          <p:cNvPicPr>
            <a:picLocks noChangeAspect="1"/>
          </p:cNvPicPr>
          <p:nvPr/>
        </p:nvPicPr>
        <p:blipFill>
          <a:blip r:embed="rId4"/>
          <a:stretch>
            <a:fillRect/>
          </a:stretch>
        </p:blipFill>
        <p:spPr>
          <a:xfrm>
            <a:off x="326179" y="4396526"/>
            <a:ext cx="9258300" cy="1917700"/>
          </a:xfrm>
          <a:prstGeom prst="rect">
            <a:avLst/>
          </a:prstGeom>
        </p:spPr>
      </p:pic>
      <p:sp>
        <p:nvSpPr>
          <p:cNvPr id="3" name="Footer Placeholder 2">
            <a:extLst>
              <a:ext uri="{FF2B5EF4-FFF2-40B4-BE49-F238E27FC236}">
                <a16:creationId xmlns:a16="http://schemas.microsoft.com/office/drawing/2014/main" id="{40B1785B-EC43-E500-A584-CDC6BCABF7C1}"/>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EB234126-7599-0CBA-4A49-984FE53B9735}"/>
              </a:ext>
            </a:extLst>
          </p:cNvPr>
          <p:cNvSpPr>
            <a:spLocks noGrp="1"/>
          </p:cNvSpPr>
          <p:nvPr>
            <p:ph type="sldNum" sz="quarter" idx="12"/>
          </p:nvPr>
        </p:nvSpPr>
        <p:spPr/>
        <p:txBody>
          <a:bodyPr/>
          <a:lstStyle/>
          <a:p>
            <a:fld id="{AC82685A-BD3A-4230-8D85-804689F67293}" type="slidenum">
              <a:rPr lang="en-GB" smtClean="0"/>
              <a:t>13</a:t>
            </a:fld>
            <a:endParaRPr lang="en-GB" dirty="0"/>
          </a:p>
        </p:txBody>
      </p:sp>
      <p:pic>
        <p:nvPicPr>
          <p:cNvPr id="1026" name="Picture 2" descr="LQHS Liquid Cooled fanSINKs - ATS | Mouser">
            <a:extLst>
              <a:ext uri="{FF2B5EF4-FFF2-40B4-BE49-F238E27FC236}">
                <a16:creationId xmlns:a16="http://schemas.microsoft.com/office/drawing/2014/main" id="{8F4F20BA-BBB5-7859-0197-7FF88239F9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6925" y="3321194"/>
            <a:ext cx="2505075" cy="18192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259519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a:xfrm>
            <a:off x="3448115" y="-40165"/>
            <a:ext cx="5530785" cy="1325563"/>
          </a:xfrm>
        </p:spPr>
        <p:txBody>
          <a:bodyPr/>
          <a:lstStyle/>
          <a:p>
            <a:r>
              <a:rPr lang="en-FI" dirty="0">
                <a:solidFill>
                  <a:schemeClr val="bg1"/>
                </a:solidFill>
              </a:rPr>
              <a:t>Join the Vevox session</a:t>
            </a:r>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1CA7A6AC-F52D-41D8-AFA8-5052C1D80022}"/>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115-505-706</a:t>
            </a:r>
            <a:r>
              <a:rPr lang="en-GB" sz="3500"/>
              <a:t>
Or scan the QR code</a:t>
            </a:r>
          </a:p>
        </p:txBody>
      </p:sp>
      <p:sp>
        <p:nvSpPr>
          <p:cNvPr id="5" name="Rectangle 4">
            <a:extLst>
              <a:ext uri="{FF2B5EF4-FFF2-40B4-BE49-F238E27FC236}">
                <a16:creationId xmlns:a16="http://schemas.microsoft.com/office/drawing/2014/main" id="{320234ED-F772-4243-A92F-3E035CA2FE07}"/>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10A756FE-3061-42BB-8218-195FB050B454}"/>
              </a:ext>
            </a:extLst>
          </p:cNvPr>
          <p:cNvSpPr/>
          <p:nvPr>
            <p:custDataLst>
              <p:tags r:id="rId6"/>
            </p:custDataLst>
          </p:nvPr>
        </p:nvSpPr>
        <p:spPr>
          <a:xfrm>
            <a:off x="8267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9C864A87-45CC-4351-A8A1-98D346D59E26}"/>
              </a:ext>
            </a:extLst>
          </p:cNvPr>
          <p:cNvSpPr/>
          <p:nvPr>
            <p:custDataLst>
              <p:tags r:id="rId7"/>
            </p:custDataLst>
          </p:nvPr>
        </p:nvSpPr>
        <p:spPr>
          <a:xfrm>
            <a:off x="83566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11B1D195-B67D-48EB-A6C8-009E17F88261}"/>
              </a:ext>
            </a:extLst>
          </p:cNvPr>
          <p:cNvSpPr/>
          <p:nvPr>
            <p:custDataLst>
              <p:tags r:id="rId8"/>
            </p:custDataLst>
          </p:nvPr>
        </p:nvSpPr>
        <p:spPr>
          <a:xfrm>
            <a:off x="8445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CB5F7B24-57FA-4043-8479-3F913E7BF10D}"/>
              </a:ext>
            </a:extLst>
          </p:cNvPr>
          <p:cNvSpPr/>
          <p:nvPr>
            <p:custDataLst>
              <p:tags r:id="rId9"/>
            </p:custDataLst>
          </p:nvPr>
        </p:nvSpPr>
        <p:spPr>
          <a:xfrm>
            <a:off x="8534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6110C717-0521-4815-A64B-823B4642D04D}"/>
              </a:ext>
            </a:extLst>
          </p:cNvPr>
          <p:cNvSpPr/>
          <p:nvPr>
            <p:custDataLst>
              <p:tags r:id="rId10"/>
            </p:custDataLst>
          </p:nvPr>
        </p:nvSpPr>
        <p:spPr>
          <a:xfrm>
            <a:off x="8623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CDFBCEE6-B0CA-4884-9DAA-283AE193E84B}"/>
              </a:ext>
            </a:extLst>
          </p:cNvPr>
          <p:cNvSpPr/>
          <p:nvPr>
            <p:custDataLst>
              <p:tags r:id="rId11"/>
            </p:custDataLst>
          </p:nvPr>
        </p:nvSpPr>
        <p:spPr>
          <a:xfrm>
            <a:off x="8712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DA865314-64E2-4741-8797-DD7439AF0927}"/>
              </a:ext>
            </a:extLst>
          </p:cNvPr>
          <p:cNvSpPr/>
          <p:nvPr>
            <p:custDataLst>
              <p:tags r:id="rId12"/>
            </p:custDataLst>
          </p:nvPr>
        </p:nvSpPr>
        <p:spPr>
          <a:xfrm>
            <a:off x="8801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10D18FCC-3CEA-45C7-8291-EC9175CA1DA9}"/>
              </a:ext>
            </a:extLst>
          </p:cNvPr>
          <p:cNvSpPr/>
          <p:nvPr>
            <p:custDataLst>
              <p:tags r:id="rId13"/>
            </p:custDataLst>
          </p:nvPr>
        </p:nvSpPr>
        <p:spPr>
          <a:xfrm>
            <a:off x="9156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88DA7006-0CFD-46F2-B664-9A21F7D2D126}"/>
              </a:ext>
            </a:extLst>
          </p:cNvPr>
          <p:cNvSpPr/>
          <p:nvPr>
            <p:custDataLst>
              <p:tags r:id="rId14"/>
            </p:custDataLst>
          </p:nvPr>
        </p:nvSpPr>
        <p:spPr>
          <a:xfrm>
            <a:off x="9334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9FC5F91A-C10A-4F40-BCE0-A4E930D5DEA0}"/>
              </a:ext>
            </a:extLst>
          </p:cNvPr>
          <p:cNvSpPr/>
          <p:nvPr>
            <p:custDataLst>
              <p:tags r:id="rId15"/>
            </p:custDataLst>
          </p:nvPr>
        </p:nvSpPr>
        <p:spPr>
          <a:xfrm>
            <a:off x="9423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EE433F3E-B584-48CC-B882-494A1C8FD699}"/>
              </a:ext>
            </a:extLst>
          </p:cNvPr>
          <p:cNvSpPr/>
          <p:nvPr>
            <p:custDataLst>
              <p:tags r:id="rId16"/>
            </p:custDataLst>
          </p:nvPr>
        </p:nvSpPr>
        <p:spPr>
          <a:xfrm>
            <a:off x="9512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C3399F54-2C9B-4916-86B0-448A927E7190}"/>
              </a:ext>
            </a:extLst>
          </p:cNvPr>
          <p:cNvSpPr/>
          <p:nvPr>
            <p:custDataLst>
              <p:tags r:id="rId17"/>
            </p:custDataLst>
          </p:nvPr>
        </p:nvSpPr>
        <p:spPr>
          <a:xfrm>
            <a:off x="9601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9ACDBFA7-C700-42A2-B083-396EFFB8CE41}"/>
              </a:ext>
            </a:extLst>
          </p:cNvPr>
          <p:cNvSpPr/>
          <p:nvPr>
            <p:custDataLst>
              <p:tags r:id="rId18"/>
            </p:custDataLst>
          </p:nvPr>
        </p:nvSpPr>
        <p:spPr>
          <a:xfrm>
            <a:off x="10223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B22A90D7-96FC-435B-A70C-1AA07CB8570A}"/>
              </a:ext>
            </a:extLst>
          </p:cNvPr>
          <p:cNvSpPr/>
          <p:nvPr>
            <p:custDataLst>
              <p:tags r:id="rId19"/>
            </p:custDataLst>
          </p:nvPr>
        </p:nvSpPr>
        <p:spPr>
          <a:xfrm>
            <a:off x="10312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3AAD2510-4024-4069-B86B-E10BEE2FB658}"/>
              </a:ext>
            </a:extLst>
          </p:cNvPr>
          <p:cNvSpPr/>
          <p:nvPr>
            <p:custDataLst>
              <p:tags r:id="rId20"/>
            </p:custDataLst>
          </p:nvPr>
        </p:nvSpPr>
        <p:spPr>
          <a:xfrm>
            <a:off x="10401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E3049332-4A1A-4489-BA3C-AA829508474D}"/>
              </a:ext>
            </a:extLst>
          </p:cNvPr>
          <p:cNvSpPr/>
          <p:nvPr>
            <p:custDataLst>
              <p:tags r:id="rId21"/>
            </p:custDataLst>
          </p:nvPr>
        </p:nvSpPr>
        <p:spPr>
          <a:xfrm>
            <a:off x="10490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D1612089-3CAD-47DD-9971-80594B7116A5}"/>
              </a:ext>
            </a:extLst>
          </p:cNvPr>
          <p:cNvSpPr/>
          <p:nvPr>
            <p:custDataLst>
              <p:tags r:id="rId22"/>
            </p:custDataLst>
          </p:nvPr>
        </p:nvSpPr>
        <p:spPr>
          <a:xfrm>
            <a:off x="10579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8AB2F85C-A7C3-4A3D-BC85-38080395FC5B}"/>
              </a:ext>
            </a:extLst>
          </p:cNvPr>
          <p:cNvSpPr/>
          <p:nvPr>
            <p:custDataLst>
              <p:tags r:id="rId23"/>
            </p:custDataLst>
          </p:nvPr>
        </p:nvSpPr>
        <p:spPr>
          <a:xfrm>
            <a:off x="106680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289AD0EC-EC04-4E4F-B5EF-C22E8EF71052}"/>
              </a:ext>
            </a:extLst>
          </p:cNvPr>
          <p:cNvSpPr/>
          <p:nvPr>
            <p:custDataLst>
              <p:tags r:id="rId24"/>
            </p:custDataLst>
          </p:nvPr>
        </p:nvSpPr>
        <p:spPr>
          <a:xfrm>
            <a:off x="107569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5FC34B74-B3AD-496F-A2C6-FA8DE66BE9C0}"/>
              </a:ext>
            </a:extLst>
          </p:cNvPr>
          <p:cNvSpPr/>
          <p:nvPr>
            <p:custDataLst>
              <p:tags r:id="rId25"/>
            </p:custDataLst>
          </p:nvPr>
        </p:nvSpPr>
        <p:spPr>
          <a:xfrm>
            <a:off x="8267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CF8A78C-E364-481D-B466-0F570299E4E3}"/>
              </a:ext>
            </a:extLst>
          </p:cNvPr>
          <p:cNvSpPr/>
          <p:nvPr>
            <p:custDataLst>
              <p:tags r:id="rId26"/>
            </p:custDataLst>
          </p:nvPr>
        </p:nvSpPr>
        <p:spPr>
          <a:xfrm>
            <a:off x="8801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69D1BB1B-D2E8-4B58-80E2-CDF8B38BAFD7}"/>
              </a:ext>
            </a:extLst>
          </p:cNvPr>
          <p:cNvSpPr/>
          <p:nvPr>
            <p:custDataLst>
              <p:tags r:id="rId27"/>
            </p:custDataLst>
          </p:nvPr>
        </p:nvSpPr>
        <p:spPr>
          <a:xfrm>
            <a:off x="9156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6AE9B50F-C85C-46A4-90A3-934F2D1D40B4}"/>
              </a:ext>
            </a:extLst>
          </p:cNvPr>
          <p:cNvSpPr/>
          <p:nvPr>
            <p:custDataLst>
              <p:tags r:id="rId28"/>
            </p:custDataLst>
          </p:nvPr>
        </p:nvSpPr>
        <p:spPr>
          <a:xfrm>
            <a:off x="9334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D74B61BB-FDF1-4E75-8802-B7F719E4708E}"/>
              </a:ext>
            </a:extLst>
          </p:cNvPr>
          <p:cNvSpPr/>
          <p:nvPr>
            <p:custDataLst>
              <p:tags r:id="rId29"/>
            </p:custDataLst>
          </p:nvPr>
        </p:nvSpPr>
        <p:spPr>
          <a:xfrm>
            <a:off x="94234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AFE736DC-4EED-4530-8000-9E2EEC853BD4}"/>
              </a:ext>
            </a:extLst>
          </p:cNvPr>
          <p:cNvSpPr/>
          <p:nvPr>
            <p:custDataLst>
              <p:tags r:id="rId30"/>
            </p:custDataLst>
          </p:nvPr>
        </p:nvSpPr>
        <p:spPr>
          <a:xfrm>
            <a:off x="95123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2886697F-6241-4607-B944-352F992D68D1}"/>
              </a:ext>
            </a:extLst>
          </p:cNvPr>
          <p:cNvSpPr/>
          <p:nvPr>
            <p:custDataLst>
              <p:tags r:id="rId31"/>
            </p:custDataLst>
          </p:nvPr>
        </p:nvSpPr>
        <p:spPr>
          <a:xfrm>
            <a:off x="96012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F2727A2D-BFE1-4047-A8F3-B99BEDF6F666}"/>
              </a:ext>
            </a:extLst>
          </p:cNvPr>
          <p:cNvSpPr/>
          <p:nvPr>
            <p:custDataLst>
              <p:tags r:id="rId32"/>
            </p:custDataLst>
          </p:nvPr>
        </p:nvSpPr>
        <p:spPr>
          <a:xfrm>
            <a:off x="9690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D9EE318C-A714-44B1-99FD-EF7C40FDD55B}"/>
              </a:ext>
            </a:extLst>
          </p:cNvPr>
          <p:cNvSpPr/>
          <p:nvPr>
            <p:custDataLst>
              <p:tags r:id="rId33"/>
            </p:custDataLst>
          </p:nvPr>
        </p:nvSpPr>
        <p:spPr>
          <a:xfrm>
            <a:off x="9867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D0322926-D563-4228-A6C7-2909E3AD5622}"/>
              </a:ext>
            </a:extLst>
          </p:cNvPr>
          <p:cNvSpPr/>
          <p:nvPr>
            <p:custDataLst>
              <p:tags r:id="rId34"/>
            </p:custDataLst>
          </p:nvPr>
        </p:nvSpPr>
        <p:spPr>
          <a:xfrm>
            <a:off x="10045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2A91EC27-9FE5-4795-BCA7-2C73126E5309}"/>
              </a:ext>
            </a:extLst>
          </p:cNvPr>
          <p:cNvSpPr/>
          <p:nvPr>
            <p:custDataLst>
              <p:tags r:id="rId35"/>
            </p:custDataLst>
          </p:nvPr>
        </p:nvSpPr>
        <p:spPr>
          <a:xfrm>
            <a:off x="10223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CAF87278-B207-4083-BA78-A5084E1A0A4E}"/>
              </a:ext>
            </a:extLst>
          </p:cNvPr>
          <p:cNvSpPr/>
          <p:nvPr>
            <p:custDataLst>
              <p:tags r:id="rId36"/>
            </p:custDataLst>
          </p:nvPr>
        </p:nvSpPr>
        <p:spPr>
          <a:xfrm>
            <a:off x="10756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9872EB81-8F50-4E56-91A1-8D180ADC4CDE}"/>
              </a:ext>
            </a:extLst>
          </p:cNvPr>
          <p:cNvSpPr/>
          <p:nvPr>
            <p:custDataLst>
              <p:tags r:id="rId37"/>
            </p:custDataLst>
          </p:nvPr>
        </p:nvSpPr>
        <p:spPr>
          <a:xfrm>
            <a:off x="8267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D24AC966-760C-4841-952A-DD27189CDA66}"/>
              </a:ext>
            </a:extLst>
          </p:cNvPr>
          <p:cNvSpPr/>
          <p:nvPr>
            <p:custDataLst>
              <p:tags r:id="rId38"/>
            </p:custDataLst>
          </p:nvPr>
        </p:nvSpPr>
        <p:spPr>
          <a:xfrm>
            <a:off x="8445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474F5147-35E5-460A-AAB8-4AE3862A310E}"/>
              </a:ext>
            </a:extLst>
          </p:cNvPr>
          <p:cNvSpPr/>
          <p:nvPr>
            <p:custDataLst>
              <p:tags r:id="rId39"/>
            </p:custDataLst>
          </p:nvPr>
        </p:nvSpPr>
        <p:spPr>
          <a:xfrm>
            <a:off x="8534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8B8CFC7E-0804-459D-88D7-5C005EFDB6DA}"/>
              </a:ext>
            </a:extLst>
          </p:cNvPr>
          <p:cNvSpPr/>
          <p:nvPr>
            <p:custDataLst>
              <p:tags r:id="rId40"/>
            </p:custDataLst>
          </p:nvPr>
        </p:nvSpPr>
        <p:spPr>
          <a:xfrm>
            <a:off x="8623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A3A20A49-4B06-4A38-8F75-F3E03413E1B8}"/>
              </a:ext>
            </a:extLst>
          </p:cNvPr>
          <p:cNvSpPr/>
          <p:nvPr>
            <p:custDataLst>
              <p:tags r:id="rId41"/>
            </p:custDataLst>
          </p:nvPr>
        </p:nvSpPr>
        <p:spPr>
          <a:xfrm>
            <a:off x="8801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7235DBE8-0BB8-44BE-96F0-B71554850F38}"/>
              </a:ext>
            </a:extLst>
          </p:cNvPr>
          <p:cNvSpPr/>
          <p:nvPr>
            <p:custDataLst>
              <p:tags r:id="rId42"/>
            </p:custDataLst>
          </p:nvPr>
        </p:nvSpPr>
        <p:spPr>
          <a:xfrm>
            <a:off x="8978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D04E1564-F6D9-401A-A464-A5AA10A01F21}"/>
              </a:ext>
            </a:extLst>
          </p:cNvPr>
          <p:cNvSpPr/>
          <p:nvPr>
            <p:custDataLst>
              <p:tags r:id="rId43"/>
            </p:custDataLst>
          </p:nvPr>
        </p:nvSpPr>
        <p:spPr>
          <a:xfrm>
            <a:off x="90678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9F9E4B9E-7BCE-449C-BD63-5C2BD545F54A}"/>
              </a:ext>
            </a:extLst>
          </p:cNvPr>
          <p:cNvSpPr/>
          <p:nvPr>
            <p:custDataLst>
              <p:tags r:id="rId44"/>
            </p:custDataLst>
          </p:nvPr>
        </p:nvSpPr>
        <p:spPr>
          <a:xfrm>
            <a:off x="92456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44C4ABBD-F1C0-4D2F-8747-883DEDCE6C31}"/>
              </a:ext>
            </a:extLst>
          </p:cNvPr>
          <p:cNvSpPr/>
          <p:nvPr>
            <p:custDataLst>
              <p:tags r:id="rId45"/>
            </p:custDataLst>
          </p:nvPr>
        </p:nvSpPr>
        <p:spPr>
          <a:xfrm>
            <a:off x="9334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17D9F381-4E27-4F37-AE80-C3D85257E011}"/>
              </a:ext>
            </a:extLst>
          </p:cNvPr>
          <p:cNvSpPr/>
          <p:nvPr>
            <p:custDataLst>
              <p:tags r:id="rId46"/>
            </p:custDataLst>
          </p:nvPr>
        </p:nvSpPr>
        <p:spPr>
          <a:xfrm>
            <a:off x="9423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5DD923BF-F178-43B5-8B55-5D82D67F0919}"/>
              </a:ext>
            </a:extLst>
          </p:cNvPr>
          <p:cNvSpPr/>
          <p:nvPr>
            <p:custDataLst>
              <p:tags r:id="rId47"/>
            </p:custDataLst>
          </p:nvPr>
        </p:nvSpPr>
        <p:spPr>
          <a:xfrm>
            <a:off x="96012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3FD25694-9719-4945-AA38-0A9D13B557F1}"/>
              </a:ext>
            </a:extLst>
          </p:cNvPr>
          <p:cNvSpPr/>
          <p:nvPr>
            <p:custDataLst>
              <p:tags r:id="rId48"/>
            </p:custDataLst>
          </p:nvPr>
        </p:nvSpPr>
        <p:spPr>
          <a:xfrm>
            <a:off x="9867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CEE6694E-F6F2-40E5-9E3B-77B3DAEB9C44}"/>
              </a:ext>
            </a:extLst>
          </p:cNvPr>
          <p:cNvSpPr/>
          <p:nvPr>
            <p:custDataLst>
              <p:tags r:id="rId49"/>
            </p:custDataLst>
          </p:nvPr>
        </p:nvSpPr>
        <p:spPr>
          <a:xfrm>
            <a:off x="99568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E7ED1C7B-A98F-4B57-BED8-5517ED7120D4}"/>
              </a:ext>
            </a:extLst>
          </p:cNvPr>
          <p:cNvSpPr/>
          <p:nvPr>
            <p:custDataLst>
              <p:tags r:id="rId50"/>
            </p:custDataLst>
          </p:nvPr>
        </p:nvSpPr>
        <p:spPr>
          <a:xfrm>
            <a:off x="10045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3131B304-7500-4161-A8D6-2D49F33C53C0}"/>
              </a:ext>
            </a:extLst>
          </p:cNvPr>
          <p:cNvSpPr/>
          <p:nvPr>
            <p:custDataLst>
              <p:tags r:id="rId51"/>
            </p:custDataLst>
          </p:nvPr>
        </p:nvSpPr>
        <p:spPr>
          <a:xfrm>
            <a:off x="10223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1094949E-D898-4846-8C0E-92762F596B5A}"/>
              </a:ext>
            </a:extLst>
          </p:cNvPr>
          <p:cNvSpPr/>
          <p:nvPr>
            <p:custDataLst>
              <p:tags r:id="rId52"/>
            </p:custDataLst>
          </p:nvPr>
        </p:nvSpPr>
        <p:spPr>
          <a:xfrm>
            <a:off x="10401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5EF5B9AC-7393-4B50-A175-709584D3F825}"/>
              </a:ext>
            </a:extLst>
          </p:cNvPr>
          <p:cNvSpPr/>
          <p:nvPr>
            <p:custDataLst>
              <p:tags r:id="rId53"/>
            </p:custDataLst>
          </p:nvPr>
        </p:nvSpPr>
        <p:spPr>
          <a:xfrm>
            <a:off x="104902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F549A574-8EAC-43CF-996D-2D7542A143EF}"/>
              </a:ext>
            </a:extLst>
          </p:cNvPr>
          <p:cNvSpPr/>
          <p:nvPr>
            <p:custDataLst>
              <p:tags r:id="rId54"/>
            </p:custDataLst>
          </p:nvPr>
        </p:nvSpPr>
        <p:spPr>
          <a:xfrm>
            <a:off x="10579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89CFE458-04F7-430C-92F5-B6CF052EB00B}"/>
              </a:ext>
            </a:extLst>
          </p:cNvPr>
          <p:cNvSpPr/>
          <p:nvPr>
            <p:custDataLst>
              <p:tags r:id="rId55"/>
            </p:custDataLst>
          </p:nvPr>
        </p:nvSpPr>
        <p:spPr>
          <a:xfrm>
            <a:off x="10756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8E65A0FE-61CE-444A-A066-92E0FEE060C1}"/>
              </a:ext>
            </a:extLst>
          </p:cNvPr>
          <p:cNvSpPr/>
          <p:nvPr>
            <p:custDataLst>
              <p:tags r:id="rId56"/>
            </p:custDataLst>
          </p:nvPr>
        </p:nvSpPr>
        <p:spPr>
          <a:xfrm>
            <a:off x="8267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0D040754-D580-456C-AB94-7F19728DB6BD}"/>
              </a:ext>
            </a:extLst>
          </p:cNvPr>
          <p:cNvSpPr/>
          <p:nvPr>
            <p:custDataLst>
              <p:tags r:id="rId57"/>
            </p:custDataLst>
          </p:nvPr>
        </p:nvSpPr>
        <p:spPr>
          <a:xfrm>
            <a:off x="8445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AB8ABA39-A0CE-4169-B3D0-5AFC302665A0}"/>
              </a:ext>
            </a:extLst>
          </p:cNvPr>
          <p:cNvSpPr/>
          <p:nvPr>
            <p:custDataLst>
              <p:tags r:id="rId58"/>
            </p:custDataLst>
          </p:nvPr>
        </p:nvSpPr>
        <p:spPr>
          <a:xfrm>
            <a:off x="8534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30A2F9BC-B7AC-4D0F-B6BC-58CFE5CF30F6}"/>
              </a:ext>
            </a:extLst>
          </p:cNvPr>
          <p:cNvSpPr/>
          <p:nvPr>
            <p:custDataLst>
              <p:tags r:id="rId59"/>
            </p:custDataLst>
          </p:nvPr>
        </p:nvSpPr>
        <p:spPr>
          <a:xfrm>
            <a:off x="8623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6143E592-EA92-4D6B-A584-577214AA5743}"/>
              </a:ext>
            </a:extLst>
          </p:cNvPr>
          <p:cNvSpPr/>
          <p:nvPr>
            <p:custDataLst>
              <p:tags r:id="rId60"/>
            </p:custDataLst>
          </p:nvPr>
        </p:nvSpPr>
        <p:spPr>
          <a:xfrm>
            <a:off x="8801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C6D80E18-A756-46E2-BF39-3209A1A3F64A}"/>
              </a:ext>
            </a:extLst>
          </p:cNvPr>
          <p:cNvSpPr/>
          <p:nvPr>
            <p:custDataLst>
              <p:tags r:id="rId61"/>
            </p:custDataLst>
          </p:nvPr>
        </p:nvSpPr>
        <p:spPr>
          <a:xfrm>
            <a:off x="89789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089A6DBC-410F-43AC-8F1E-BEBF9E810213}"/>
              </a:ext>
            </a:extLst>
          </p:cNvPr>
          <p:cNvSpPr/>
          <p:nvPr>
            <p:custDataLst>
              <p:tags r:id="rId62"/>
            </p:custDataLst>
          </p:nvPr>
        </p:nvSpPr>
        <p:spPr>
          <a:xfrm>
            <a:off x="90678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C0CCE520-8EA5-4374-A0D1-35F407E62618}"/>
              </a:ext>
            </a:extLst>
          </p:cNvPr>
          <p:cNvSpPr/>
          <p:nvPr>
            <p:custDataLst>
              <p:tags r:id="rId63"/>
            </p:custDataLst>
          </p:nvPr>
        </p:nvSpPr>
        <p:spPr>
          <a:xfrm>
            <a:off x="92456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0" name="Rectangle 899">
            <a:extLst>
              <a:ext uri="{FF2B5EF4-FFF2-40B4-BE49-F238E27FC236}">
                <a16:creationId xmlns:a16="http://schemas.microsoft.com/office/drawing/2014/main" id="{CE4F5B31-FD6C-46A5-BBCB-79C0FD2F9483}"/>
              </a:ext>
            </a:extLst>
          </p:cNvPr>
          <p:cNvSpPr/>
          <p:nvPr>
            <p:custDataLst>
              <p:tags r:id="rId64"/>
            </p:custDataLst>
          </p:nvPr>
        </p:nvSpPr>
        <p:spPr>
          <a:xfrm>
            <a:off x="9512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1" name="Rectangle 900">
            <a:extLst>
              <a:ext uri="{FF2B5EF4-FFF2-40B4-BE49-F238E27FC236}">
                <a16:creationId xmlns:a16="http://schemas.microsoft.com/office/drawing/2014/main" id="{96077CDD-E1A5-4806-B3E0-4FC8119C8EAE}"/>
              </a:ext>
            </a:extLst>
          </p:cNvPr>
          <p:cNvSpPr/>
          <p:nvPr>
            <p:custDataLst>
              <p:tags r:id="rId65"/>
            </p:custDataLst>
          </p:nvPr>
        </p:nvSpPr>
        <p:spPr>
          <a:xfrm>
            <a:off x="9601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2" name="Rectangle 901">
            <a:extLst>
              <a:ext uri="{FF2B5EF4-FFF2-40B4-BE49-F238E27FC236}">
                <a16:creationId xmlns:a16="http://schemas.microsoft.com/office/drawing/2014/main" id="{465D2834-4787-4F41-92B4-944D6855F15D}"/>
              </a:ext>
            </a:extLst>
          </p:cNvPr>
          <p:cNvSpPr/>
          <p:nvPr>
            <p:custDataLst>
              <p:tags r:id="rId66"/>
            </p:custDataLst>
          </p:nvPr>
        </p:nvSpPr>
        <p:spPr>
          <a:xfrm>
            <a:off x="97790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3" name="Rectangle 902">
            <a:extLst>
              <a:ext uri="{FF2B5EF4-FFF2-40B4-BE49-F238E27FC236}">
                <a16:creationId xmlns:a16="http://schemas.microsoft.com/office/drawing/2014/main" id="{D67B88CD-68EF-4AD9-9548-821B6478D51E}"/>
              </a:ext>
            </a:extLst>
          </p:cNvPr>
          <p:cNvSpPr/>
          <p:nvPr>
            <p:custDataLst>
              <p:tags r:id="rId67"/>
            </p:custDataLst>
          </p:nvPr>
        </p:nvSpPr>
        <p:spPr>
          <a:xfrm>
            <a:off x="98679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4" name="Rectangle 903">
            <a:extLst>
              <a:ext uri="{FF2B5EF4-FFF2-40B4-BE49-F238E27FC236}">
                <a16:creationId xmlns:a16="http://schemas.microsoft.com/office/drawing/2014/main" id="{AB715D14-1244-45D4-BEBF-97B05CE39653}"/>
              </a:ext>
            </a:extLst>
          </p:cNvPr>
          <p:cNvSpPr/>
          <p:nvPr>
            <p:custDataLst>
              <p:tags r:id="rId68"/>
            </p:custDataLst>
          </p:nvPr>
        </p:nvSpPr>
        <p:spPr>
          <a:xfrm>
            <a:off x="99568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5" name="Rectangle 904">
            <a:extLst>
              <a:ext uri="{FF2B5EF4-FFF2-40B4-BE49-F238E27FC236}">
                <a16:creationId xmlns:a16="http://schemas.microsoft.com/office/drawing/2014/main" id="{DDA70CC4-6517-48E0-9546-68166B13F436}"/>
              </a:ext>
            </a:extLst>
          </p:cNvPr>
          <p:cNvSpPr/>
          <p:nvPr>
            <p:custDataLst>
              <p:tags r:id="rId69"/>
            </p:custDataLst>
          </p:nvPr>
        </p:nvSpPr>
        <p:spPr>
          <a:xfrm>
            <a:off x="10223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6" name="Rectangle 905">
            <a:extLst>
              <a:ext uri="{FF2B5EF4-FFF2-40B4-BE49-F238E27FC236}">
                <a16:creationId xmlns:a16="http://schemas.microsoft.com/office/drawing/2014/main" id="{817BF4E2-440D-4E66-BE20-2B42C1BDFABC}"/>
              </a:ext>
            </a:extLst>
          </p:cNvPr>
          <p:cNvSpPr/>
          <p:nvPr>
            <p:custDataLst>
              <p:tags r:id="rId70"/>
            </p:custDataLst>
          </p:nvPr>
        </p:nvSpPr>
        <p:spPr>
          <a:xfrm>
            <a:off x="10401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7" name="Rectangle 906">
            <a:extLst>
              <a:ext uri="{FF2B5EF4-FFF2-40B4-BE49-F238E27FC236}">
                <a16:creationId xmlns:a16="http://schemas.microsoft.com/office/drawing/2014/main" id="{868D0FB2-4CB1-448B-BCDC-7F9C77E26367}"/>
              </a:ext>
            </a:extLst>
          </p:cNvPr>
          <p:cNvSpPr/>
          <p:nvPr>
            <p:custDataLst>
              <p:tags r:id="rId71"/>
            </p:custDataLst>
          </p:nvPr>
        </p:nvSpPr>
        <p:spPr>
          <a:xfrm>
            <a:off x="10490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8" name="Rectangle 907">
            <a:extLst>
              <a:ext uri="{FF2B5EF4-FFF2-40B4-BE49-F238E27FC236}">
                <a16:creationId xmlns:a16="http://schemas.microsoft.com/office/drawing/2014/main" id="{C7436A75-27CA-46B9-BDB3-EFFF04DA6576}"/>
              </a:ext>
            </a:extLst>
          </p:cNvPr>
          <p:cNvSpPr/>
          <p:nvPr>
            <p:custDataLst>
              <p:tags r:id="rId72"/>
            </p:custDataLst>
          </p:nvPr>
        </p:nvSpPr>
        <p:spPr>
          <a:xfrm>
            <a:off x="10579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9" name="Rectangle 908">
            <a:extLst>
              <a:ext uri="{FF2B5EF4-FFF2-40B4-BE49-F238E27FC236}">
                <a16:creationId xmlns:a16="http://schemas.microsoft.com/office/drawing/2014/main" id="{24814282-8FE2-402F-BCC0-3471887629FB}"/>
              </a:ext>
            </a:extLst>
          </p:cNvPr>
          <p:cNvSpPr/>
          <p:nvPr>
            <p:custDataLst>
              <p:tags r:id="rId73"/>
            </p:custDataLst>
          </p:nvPr>
        </p:nvSpPr>
        <p:spPr>
          <a:xfrm>
            <a:off x="107569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0" name="Rectangle 909">
            <a:extLst>
              <a:ext uri="{FF2B5EF4-FFF2-40B4-BE49-F238E27FC236}">
                <a16:creationId xmlns:a16="http://schemas.microsoft.com/office/drawing/2014/main" id="{2C6A9E2A-6D00-4E6E-8A27-C3DAEACAE512}"/>
              </a:ext>
            </a:extLst>
          </p:cNvPr>
          <p:cNvSpPr/>
          <p:nvPr>
            <p:custDataLst>
              <p:tags r:id="rId74"/>
            </p:custDataLst>
          </p:nvPr>
        </p:nvSpPr>
        <p:spPr>
          <a:xfrm>
            <a:off x="8267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1" name="Rectangle 910">
            <a:extLst>
              <a:ext uri="{FF2B5EF4-FFF2-40B4-BE49-F238E27FC236}">
                <a16:creationId xmlns:a16="http://schemas.microsoft.com/office/drawing/2014/main" id="{83C2F273-0963-41DD-9F0A-B9A1AFF16DBE}"/>
              </a:ext>
            </a:extLst>
          </p:cNvPr>
          <p:cNvSpPr/>
          <p:nvPr>
            <p:custDataLst>
              <p:tags r:id="rId75"/>
            </p:custDataLst>
          </p:nvPr>
        </p:nvSpPr>
        <p:spPr>
          <a:xfrm>
            <a:off x="8445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2" name="Rectangle 911">
            <a:extLst>
              <a:ext uri="{FF2B5EF4-FFF2-40B4-BE49-F238E27FC236}">
                <a16:creationId xmlns:a16="http://schemas.microsoft.com/office/drawing/2014/main" id="{EA3DD37E-AE1A-4A1D-8E82-2D5741839B61}"/>
              </a:ext>
            </a:extLst>
          </p:cNvPr>
          <p:cNvSpPr/>
          <p:nvPr>
            <p:custDataLst>
              <p:tags r:id="rId76"/>
            </p:custDataLst>
          </p:nvPr>
        </p:nvSpPr>
        <p:spPr>
          <a:xfrm>
            <a:off x="85344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3" name="Rectangle 912">
            <a:extLst>
              <a:ext uri="{FF2B5EF4-FFF2-40B4-BE49-F238E27FC236}">
                <a16:creationId xmlns:a16="http://schemas.microsoft.com/office/drawing/2014/main" id="{48FBB968-2310-419A-BAA8-D6F36526BCAD}"/>
              </a:ext>
            </a:extLst>
          </p:cNvPr>
          <p:cNvSpPr/>
          <p:nvPr>
            <p:custDataLst>
              <p:tags r:id="rId77"/>
            </p:custDataLst>
          </p:nvPr>
        </p:nvSpPr>
        <p:spPr>
          <a:xfrm>
            <a:off x="8623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4" name="Rectangle 913">
            <a:extLst>
              <a:ext uri="{FF2B5EF4-FFF2-40B4-BE49-F238E27FC236}">
                <a16:creationId xmlns:a16="http://schemas.microsoft.com/office/drawing/2014/main" id="{C02BC8CC-1D29-4293-A716-4A331DA0BDE8}"/>
              </a:ext>
            </a:extLst>
          </p:cNvPr>
          <p:cNvSpPr/>
          <p:nvPr>
            <p:custDataLst>
              <p:tags r:id="rId78"/>
            </p:custDataLst>
          </p:nvPr>
        </p:nvSpPr>
        <p:spPr>
          <a:xfrm>
            <a:off x="8801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5" name="Rectangle 914">
            <a:extLst>
              <a:ext uri="{FF2B5EF4-FFF2-40B4-BE49-F238E27FC236}">
                <a16:creationId xmlns:a16="http://schemas.microsoft.com/office/drawing/2014/main" id="{7713C885-976A-4B46-830D-AF894851B0C4}"/>
              </a:ext>
            </a:extLst>
          </p:cNvPr>
          <p:cNvSpPr/>
          <p:nvPr>
            <p:custDataLst>
              <p:tags r:id="rId79"/>
            </p:custDataLst>
          </p:nvPr>
        </p:nvSpPr>
        <p:spPr>
          <a:xfrm>
            <a:off x="8978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6" name="Rectangle 915">
            <a:extLst>
              <a:ext uri="{FF2B5EF4-FFF2-40B4-BE49-F238E27FC236}">
                <a16:creationId xmlns:a16="http://schemas.microsoft.com/office/drawing/2014/main" id="{237B5306-6267-4071-9972-6B09DC97B1BE}"/>
              </a:ext>
            </a:extLst>
          </p:cNvPr>
          <p:cNvSpPr/>
          <p:nvPr>
            <p:custDataLst>
              <p:tags r:id="rId80"/>
            </p:custDataLst>
          </p:nvPr>
        </p:nvSpPr>
        <p:spPr>
          <a:xfrm>
            <a:off x="92456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7" name="Rectangle 916">
            <a:extLst>
              <a:ext uri="{FF2B5EF4-FFF2-40B4-BE49-F238E27FC236}">
                <a16:creationId xmlns:a16="http://schemas.microsoft.com/office/drawing/2014/main" id="{E2781237-9DA0-458B-BDE1-B97292C8C280}"/>
              </a:ext>
            </a:extLst>
          </p:cNvPr>
          <p:cNvSpPr/>
          <p:nvPr>
            <p:custDataLst>
              <p:tags r:id="rId81"/>
            </p:custDataLst>
          </p:nvPr>
        </p:nvSpPr>
        <p:spPr>
          <a:xfrm>
            <a:off x="9334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8" name="Rectangle 917">
            <a:extLst>
              <a:ext uri="{FF2B5EF4-FFF2-40B4-BE49-F238E27FC236}">
                <a16:creationId xmlns:a16="http://schemas.microsoft.com/office/drawing/2014/main" id="{8798D20F-DA66-4C76-8BB4-898882C811C0}"/>
              </a:ext>
            </a:extLst>
          </p:cNvPr>
          <p:cNvSpPr/>
          <p:nvPr>
            <p:custDataLst>
              <p:tags r:id="rId82"/>
            </p:custDataLst>
          </p:nvPr>
        </p:nvSpPr>
        <p:spPr>
          <a:xfrm>
            <a:off x="96012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9" name="Rectangle 918">
            <a:extLst>
              <a:ext uri="{FF2B5EF4-FFF2-40B4-BE49-F238E27FC236}">
                <a16:creationId xmlns:a16="http://schemas.microsoft.com/office/drawing/2014/main" id="{10F35CC2-479E-4691-B8F4-DF5D75443464}"/>
              </a:ext>
            </a:extLst>
          </p:cNvPr>
          <p:cNvSpPr/>
          <p:nvPr>
            <p:custDataLst>
              <p:tags r:id="rId83"/>
            </p:custDataLst>
          </p:nvPr>
        </p:nvSpPr>
        <p:spPr>
          <a:xfrm>
            <a:off x="9690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0" name="Rectangle 919">
            <a:extLst>
              <a:ext uri="{FF2B5EF4-FFF2-40B4-BE49-F238E27FC236}">
                <a16:creationId xmlns:a16="http://schemas.microsoft.com/office/drawing/2014/main" id="{378A1B90-014B-4934-B96E-5C3EBC74D05E}"/>
              </a:ext>
            </a:extLst>
          </p:cNvPr>
          <p:cNvSpPr/>
          <p:nvPr>
            <p:custDataLst>
              <p:tags r:id="rId84"/>
            </p:custDataLst>
          </p:nvPr>
        </p:nvSpPr>
        <p:spPr>
          <a:xfrm>
            <a:off x="9867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1" name="Rectangle 920">
            <a:extLst>
              <a:ext uri="{FF2B5EF4-FFF2-40B4-BE49-F238E27FC236}">
                <a16:creationId xmlns:a16="http://schemas.microsoft.com/office/drawing/2014/main" id="{396E52AA-8186-489A-BF3C-70C22704B963}"/>
              </a:ext>
            </a:extLst>
          </p:cNvPr>
          <p:cNvSpPr/>
          <p:nvPr>
            <p:custDataLst>
              <p:tags r:id="rId85"/>
            </p:custDataLst>
          </p:nvPr>
        </p:nvSpPr>
        <p:spPr>
          <a:xfrm>
            <a:off x="99568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2" name="Rectangle 921">
            <a:extLst>
              <a:ext uri="{FF2B5EF4-FFF2-40B4-BE49-F238E27FC236}">
                <a16:creationId xmlns:a16="http://schemas.microsoft.com/office/drawing/2014/main" id="{7BC34913-C9D1-491C-8804-94179C1F6E25}"/>
              </a:ext>
            </a:extLst>
          </p:cNvPr>
          <p:cNvSpPr/>
          <p:nvPr>
            <p:custDataLst>
              <p:tags r:id="rId86"/>
            </p:custDataLst>
          </p:nvPr>
        </p:nvSpPr>
        <p:spPr>
          <a:xfrm>
            <a:off x="10223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3" name="Rectangle 922">
            <a:extLst>
              <a:ext uri="{FF2B5EF4-FFF2-40B4-BE49-F238E27FC236}">
                <a16:creationId xmlns:a16="http://schemas.microsoft.com/office/drawing/2014/main" id="{067CD9BB-4A98-4558-BFF8-4CDA914F8640}"/>
              </a:ext>
            </a:extLst>
          </p:cNvPr>
          <p:cNvSpPr/>
          <p:nvPr>
            <p:custDataLst>
              <p:tags r:id="rId87"/>
            </p:custDataLst>
          </p:nvPr>
        </p:nvSpPr>
        <p:spPr>
          <a:xfrm>
            <a:off x="10401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4" name="Rectangle 923">
            <a:extLst>
              <a:ext uri="{FF2B5EF4-FFF2-40B4-BE49-F238E27FC236}">
                <a16:creationId xmlns:a16="http://schemas.microsoft.com/office/drawing/2014/main" id="{97AC960C-2BF5-444E-B0B8-358E8FD88701}"/>
              </a:ext>
            </a:extLst>
          </p:cNvPr>
          <p:cNvSpPr/>
          <p:nvPr>
            <p:custDataLst>
              <p:tags r:id="rId88"/>
            </p:custDataLst>
          </p:nvPr>
        </p:nvSpPr>
        <p:spPr>
          <a:xfrm>
            <a:off x="104902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5" name="Rectangle 924">
            <a:extLst>
              <a:ext uri="{FF2B5EF4-FFF2-40B4-BE49-F238E27FC236}">
                <a16:creationId xmlns:a16="http://schemas.microsoft.com/office/drawing/2014/main" id="{88A94C8A-2EA6-4755-8C44-458995A81E91}"/>
              </a:ext>
            </a:extLst>
          </p:cNvPr>
          <p:cNvSpPr/>
          <p:nvPr>
            <p:custDataLst>
              <p:tags r:id="rId89"/>
            </p:custDataLst>
          </p:nvPr>
        </p:nvSpPr>
        <p:spPr>
          <a:xfrm>
            <a:off x="10579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6" name="Rectangle 925">
            <a:extLst>
              <a:ext uri="{FF2B5EF4-FFF2-40B4-BE49-F238E27FC236}">
                <a16:creationId xmlns:a16="http://schemas.microsoft.com/office/drawing/2014/main" id="{73F2234E-EBBD-4CDB-A1F1-93E47750AA9F}"/>
              </a:ext>
            </a:extLst>
          </p:cNvPr>
          <p:cNvSpPr/>
          <p:nvPr>
            <p:custDataLst>
              <p:tags r:id="rId90"/>
            </p:custDataLst>
          </p:nvPr>
        </p:nvSpPr>
        <p:spPr>
          <a:xfrm>
            <a:off x="10756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7" name="Rectangle 926">
            <a:extLst>
              <a:ext uri="{FF2B5EF4-FFF2-40B4-BE49-F238E27FC236}">
                <a16:creationId xmlns:a16="http://schemas.microsoft.com/office/drawing/2014/main" id="{2ACE420C-AD77-4F6F-A590-38574CD00EF0}"/>
              </a:ext>
            </a:extLst>
          </p:cNvPr>
          <p:cNvSpPr/>
          <p:nvPr>
            <p:custDataLst>
              <p:tags r:id="rId91"/>
            </p:custDataLst>
          </p:nvPr>
        </p:nvSpPr>
        <p:spPr>
          <a:xfrm>
            <a:off x="8267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8" name="Rectangle 927">
            <a:extLst>
              <a:ext uri="{FF2B5EF4-FFF2-40B4-BE49-F238E27FC236}">
                <a16:creationId xmlns:a16="http://schemas.microsoft.com/office/drawing/2014/main" id="{970FACC9-22D5-479A-AB03-991DFB058D0A}"/>
              </a:ext>
            </a:extLst>
          </p:cNvPr>
          <p:cNvSpPr/>
          <p:nvPr>
            <p:custDataLst>
              <p:tags r:id="rId92"/>
            </p:custDataLst>
          </p:nvPr>
        </p:nvSpPr>
        <p:spPr>
          <a:xfrm>
            <a:off x="88011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9" name="Rectangle 928">
            <a:extLst>
              <a:ext uri="{FF2B5EF4-FFF2-40B4-BE49-F238E27FC236}">
                <a16:creationId xmlns:a16="http://schemas.microsoft.com/office/drawing/2014/main" id="{3C6575D0-9AC3-4641-8490-FC44998B36EF}"/>
              </a:ext>
            </a:extLst>
          </p:cNvPr>
          <p:cNvSpPr/>
          <p:nvPr>
            <p:custDataLst>
              <p:tags r:id="rId93"/>
            </p:custDataLst>
          </p:nvPr>
        </p:nvSpPr>
        <p:spPr>
          <a:xfrm>
            <a:off x="8978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0" name="Rectangle 929">
            <a:extLst>
              <a:ext uri="{FF2B5EF4-FFF2-40B4-BE49-F238E27FC236}">
                <a16:creationId xmlns:a16="http://schemas.microsoft.com/office/drawing/2014/main" id="{5C6938A6-24E5-46CF-8F03-22798F370792}"/>
              </a:ext>
            </a:extLst>
          </p:cNvPr>
          <p:cNvSpPr/>
          <p:nvPr>
            <p:custDataLst>
              <p:tags r:id="rId94"/>
            </p:custDataLst>
          </p:nvPr>
        </p:nvSpPr>
        <p:spPr>
          <a:xfrm>
            <a:off x="90678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1" name="Rectangle 930">
            <a:extLst>
              <a:ext uri="{FF2B5EF4-FFF2-40B4-BE49-F238E27FC236}">
                <a16:creationId xmlns:a16="http://schemas.microsoft.com/office/drawing/2014/main" id="{60B38DA9-368D-4363-B28B-9A3E41C2CE9A}"/>
              </a:ext>
            </a:extLst>
          </p:cNvPr>
          <p:cNvSpPr/>
          <p:nvPr>
            <p:custDataLst>
              <p:tags r:id="rId95"/>
            </p:custDataLst>
          </p:nvPr>
        </p:nvSpPr>
        <p:spPr>
          <a:xfrm>
            <a:off x="92456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2" name="Rectangle 931">
            <a:extLst>
              <a:ext uri="{FF2B5EF4-FFF2-40B4-BE49-F238E27FC236}">
                <a16:creationId xmlns:a16="http://schemas.microsoft.com/office/drawing/2014/main" id="{EAE0D8F7-DEC9-46D5-80FE-72F1123583B5}"/>
              </a:ext>
            </a:extLst>
          </p:cNvPr>
          <p:cNvSpPr/>
          <p:nvPr>
            <p:custDataLst>
              <p:tags r:id="rId96"/>
            </p:custDataLst>
          </p:nvPr>
        </p:nvSpPr>
        <p:spPr>
          <a:xfrm>
            <a:off x="10045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3" name="Rectangle 932">
            <a:extLst>
              <a:ext uri="{FF2B5EF4-FFF2-40B4-BE49-F238E27FC236}">
                <a16:creationId xmlns:a16="http://schemas.microsoft.com/office/drawing/2014/main" id="{CCE51887-C8BF-4DC6-9796-D1E45E64545C}"/>
              </a:ext>
            </a:extLst>
          </p:cNvPr>
          <p:cNvSpPr/>
          <p:nvPr>
            <p:custDataLst>
              <p:tags r:id="rId97"/>
            </p:custDataLst>
          </p:nvPr>
        </p:nvSpPr>
        <p:spPr>
          <a:xfrm>
            <a:off x="102235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4" name="Rectangle 933">
            <a:extLst>
              <a:ext uri="{FF2B5EF4-FFF2-40B4-BE49-F238E27FC236}">
                <a16:creationId xmlns:a16="http://schemas.microsoft.com/office/drawing/2014/main" id="{A6A6859B-06F5-4B1F-8A1B-7996E4471D8D}"/>
              </a:ext>
            </a:extLst>
          </p:cNvPr>
          <p:cNvSpPr/>
          <p:nvPr>
            <p:custDataLst>
              <p:tags r:id="rId98"/>
            </p:custDataLst>
          </p:nvPr>
        </p:nvSpPr>
        <p:spPr>
          <a:xfrm>
            <a:off x="10756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5" name="Rectangle 934">
            <a:extLst>
              <a:ext uri="{FF2B5EF4-FFF2-40B4-BE49-F238E27FC236}">
                <a16:creationId xmlns:a16="http://schemas.microsoft.com/office/drawing/2014/main" id="{3424CFB7-D071-4300-9287-8EADD1399DF2}"/>
              </a:ext>
            </a:extLst>
          </p:cNvPr>
          <p:cNvSpPr/>
          <p:nvPr>
            <p:custDataLst>
              <p:tags r:id="rId99"/>
            </p:custDataLst>
          </p:nvPr>
        </p:nvSpPr>
        <p:spPr>
          <a:xfrm>
            <a:off x="8267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6" name="Rectangle 935">
            <a:extLst>
              <a:ext uri="{FF2B5EF4-FFF2-40B4-BE49-F238E27FC236}">
                <a16:creationId xmlns:a16="http://schemas.microsoft.com/office/drawing/2014/main" id="{192C9978-8B44-4A33-B72D-16F76615AF7F}"/>
              </a:ext>
            </a:extLst>
          </p:cNvPr>
          <p:cNvSpPr/>
          <p:nvPr>
            <p:custDataLst>
              <p:tags r:id="rId100"/>
            </p:custDataLst>
          </p:nvPr>
        </p:nvSpPr>
        <p:spPr>
          <a:xfrm>
            <a:off x="83566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7" name="Rectangle 936">
            <a:extLst>
              <a:ext uri="{FF2B5EF4-FFF2-40B4-BE49-F238E27FC236}">
                <a16:creationId xmlns:a16="http://schemas.microsoft.com/office/drawing/2014/main" id="{067E7156-5DD4-4732-B8D4-E42BA3B38EC8}"/>
              </a:ext>
            </a:extLst>
          </p:cNvPr>
          <p:cNvSpPr/>
          <p:nvPr>
            <p:custDataLst>
              <p:tags r:id="rId101"/>
            </p:custDataLst>
          </p:nvPr>
        </p:nvSpPr>
        <p:spPr>
          <a:xfrm>
            <a:off x="8445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8" name="Rectangle 937">
            <a:extLst>
              <a:ext uri="{FF2B5EF4-FFF2-40B4-BE49-F238E27FC236}">
                <a16:creationId xmlns:a16="http://schemas.microsoft.com/office/drawing/2014/main" id="{ED292047-B34B-4594-AC99-D1A68BB8CD50}"/>
              </a:ext>
            </a:extLst>
          </p:cNvPr>
          <p:cNvSpPr/>
          <p:nvPr>
            <p:custDataLst>
              <p:tags r:id="rId102"/>
            </p:custDataLst>
          </p:nvPr>
        </p:nvSpPr>
        <p:spPr>
          <a:xfrm>
            <a:off x="8534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9" name="Rectangle 938">
            <a:extLst>
              <a:ext uri="{FF2B5EF4-FFF2-40B4-BE49-F238E27FC236}">
                <a16:creationId xmlns:a16="http://schemas.microsoft.com/office/drawing/2014/main" id="{4640D530-8B31-4BF3-A5CA-A08C06A7B7A8}"/>
              </a:ext>
            </a:extLst>
          </p:cNvPr>
          <p:cNvSpPr/>
          <p:nvPr>
            <p:custDataLst>
              <p:tags r:id="rId103"/>
            </p:custDataLst>
          </p:nvPr>
        </p:nvSpPr>
        <p:spPr>
          <a:xfrm>
            <a:off x="8623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0" name="Rectangle 939">
            <a:extLst>
              <a:ext uri="{FF2B5EF4-FFF2-40B4-BE49-F238E27FC236}">
                <a16:creationId xmlns:a16="http://schemas.microsoft.com/office/drawing/2014/main" id="{BB1B0AAD-89C0-45B8-B208-1A8AA4FD4305}"/>
              </a:ext>
            </a:extLst>
          </p:cNvPr>
          <p:cNvSpPr/>
          <p:nvPr>
            <p:custDataLst>
              <p:tags r:id="rId104"/>
            </p:custDataLst>
          </p:nvPr>
        </p:nvSpPr>
        <p:spPr>
          <a:xfrm>
            <a:off x="8712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1" name="Rectangle 940">
            <a:extLst>
              <a:ext uri="{FF2B5EF4-FFF2-40B4-BE49-F238E27FC236}">
                <a16:creationId xmlns:a16="http://schemas.microsoft.com/office/drawing/2014/main" id="{A32BC794-E8F8-4C74-AD9E-FA7DFFF24B0B}"/>
              </a:ext>
            </a:extLst>
          </p:cNvPr>
          <p:cNvSpPr/>
          <p:nvPr>
            <p:custDataLst>
              <p:tags r:id="rId105"/>
            </p:custDataLst>
          </p:nvPr>
        </p:nvSpPr>
        <p:spPr>
          <a:xfrm>
            <a:off x="8801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2" name="Rectangle 941">
            <a:extLst>
              <a:ext uri="{FF2B5EF4-FFF2-40B4-BE49-F238E27FC236}">
                <a16:creationId xmlns:a16="http://schemas.microsoft.com/office/drawing/2014/main" id="{BCF0833A-7905-4AAC-968F-858848AB3133}"/>
              </a:ext>
            </a:extLst>
          </p:cNvPr>
          <p:cNvSpPr/>
          <p:nvPr>
            <p:custDataLst>
              <p:tags r:id="rId106"/>
            </p:custDataLst>
          </p:nvPr>
        </p:nvSpPr>
        <p:spPr>
          <a:xfrm>
            <a:off x="8978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3" name="Rectangle 942">
            <a:extLst>
              <a:ext uri="{FF2B5EF4-FFF2-40B4-BE49-F238E27FC236}">
                <a16:creationId xmlns:a16="http://schemas.microsoft.com/office/drawing/2014/main" id="{F661BF04-9A1B-4973-9F78-1C9C79CFFFF4}"/>
              </a:ext>
            </a:extLst>
          </p:cNvPr>
          <p:cNvSpPr/>
          <p:nvPr>
            <p:custDataLst>
              <p:tags r:id="rId107"/>
            </p:custDataLst>
          </p:nvPr>
        </p:nvSpPr>
        <p:spPr>
          <a:xfrm>
            <a:off x="9156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4" name="Rectangle 943">
            <a:extLst>
              <a:ext uri="{FF2B5EF4-FFF2-40B4-BE49-F238E27FC236}">
                <a16:creationId xmlns:a16="http://schemas.microsoft.com/office/drawing/2014/main" id="{0AB94BAA-C5BE-4EEE-8E3B-93B829B95034}"/>
              </a:ext>
            </a:extLst>
          </p:cNvPr>
          <p:cNvSpPr/>
          <p:nvPr>
            <p:custDataLst>
              <p:tags r:id="rId108"/>
            </p:custDataLst>
          </p:nvPr>
        </p:nvSpPr>
        <p:spPr>
          <a:xfrm>
            <a:off x="9334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5" name="Rectangle 944">
            <a:extLst>
              <a:ext uri="{FF2B5EF4-FFF2-40B4-BE49-F238E27FC236}">
                <a16:creationId xmlns:a16="http://schemas.microsoft.com/office/drawing/2014/main" id="{DFBCB41E-768A-4BE2-80B5-D090993706A1}"/>
              </a:ext>
            </a:extLst>
          </p:cNvPr>
          <p:cNvSpPr/>
          <p:nvPr>
            <p:custDataLst>
              <p:tags r:id="rId109"/>
            </p:custDataLst>
          </p:nvPr>
        </p:nvSpPr>
        <p:spPr>
          <a:xfrm>
            <a:off x="9512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6" name="Rectangle 945">
            <a:extLst>
              <a:ext uri="{FF2B5EF4-FFF2-40B4-BE49-F238E27FC236}">
                <a16:creationId xmlns:a16="http://schemas.microsoft.com/office/drawing/2014/main" id="{97999434-8138-4F48-8FDB-2F9965773D51}"/>
              </a:ext>
            </a:extLst>
          </p:cNvPr>
          <p:cNvSpPr/>
          <p:nvPr>
            <p:custDataLst>
              <p:tags r:id="rId110"/>
            </p:custDataLst>
          </p:nvPr>
        </p:nvSpPr>
        <p:spPr>
          <a:xfrm>
            <a:off x="9690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7" name="Rectangle 946">
            <a:extLst>
              <a:ext uri="{FF2B5EF4-FFF2-40B4-BE49-F238E27FC236}">
                <a16:creationId xmlns:a16="http://schemas.microsoft.com/office/drawing/2014/main" id="{FB6C8494-8ACF-4B88-B537-E7EF926E51A3}"/>
              </a:ext>
            </a:extLst>
          </p:cNvPr>
          <p:cNvSpPr/>
          <p:nvPr>
            <p:custDataLst>
              <p:tags r:id="rId111"/>
            </p:custDataLst>
          </p:nvPr>
        </p:nvSpPr>
        <p:spPr>
          <a:xfrm>
            <a:off x="9867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8" name="Rectangle 947">
            <a:extLst>
              <a:ext uri="{FF2B5EF4-FFF2-40B4-BE49-F238E27FC236}">
                <a16:creationId xmlns:a16="http://schemas.microsoft.com/office/drawing/2014/main" id="{8B9E82C8-5870-49F4-AA9A-3398F2CE6872}"/>
              </a:ext>
            </a:extLst>
          </p:cNvPr>
          <p:cNvSpPr/>
          <p:nvPr>
            <p:custDataLst>
              <p:tags r:id="rId112"/>
            </p:custDataLst>
          </p:nvPr>
        </p:nvSpPr>
        <p:spPr>
          <a:xfrm>
            <a:off x="10045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9" name="Rectangle 948">
            <a:extLst>
              <a:ext uri="{FF2B5EF4-FFF2-40B4-BE49-F238E27FC236}">
                <a16:creationId xmlns:a16="http://schemas.microsoft.com/office/drawing/2014/main" id="{66ABC852-ACE2-4B6F-B45F-2087B82C4447}"/>
              </a:ext>
            </a:extLst>
          </p:cNvPr>
          <p:cNvSpPr/>
          <p:nvPr>
            <p:custDataLst>
              <p:tags r:id="rId113"/>
            </p:custDataLst>
          </p:nvPr>
        </p:nvSpPr>
        <p:spPr>
          <a:xfrm>
            <a:off x="10223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0" name="Rectangle 949">
            <a:extLst>
              <a:ext uri="{FF2B5EF4-FFF2-40B4-BE49-F238E27FC236}">
                <a16:creationId xmlns:a16="http://schemas.microsoft.com/office/drawing/2014/main" id="{826CA115-C94E-4AE2-AF75-FED3CCAA7E14}"/>
              </a:ext>
            </a:extLst>
          </p:cNvPr>
          <p:cNvSpPr/>
          <p:nvPr>
            <p:custDataLst>
              <p:tags r:id="rId114"/>
            </p:custDataLst>
          </p:nvPr>
        </p:nvSpPr>
        <p:spPr>
          <a:xfrm>
            <a:off x="10312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1" name="Rectangle 950">
            <a:extLst>
              <a:ext uri="{FF2B5EF4-FFF2-40B4-BE49-F238E27FC236}">
                <a16:creationId xmlns:a16="http://schemas.microsoft.com/office/drawing/2014/main" id="{6DE301F7-F4C2-4E95-BFC2-F54327A27425}"/>
              </a:ext>
            </a:extLst>
          </p:cNvPr>
          <p:cNvSpPr/>
          <p:nvPr>
            <p:custDataLst>
              <p:tags r:id="rId115"/>
            </p:custDataLst>
          </p:nvPr>
        </p:nvSpPr>
        <p:spPr>
          <a:xfrm>
            <a:off x="10401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2" name="Rectangle 951">
            <a:extLst>
              <a:ext uri="{FF2B5EF4-FFF2-40B4-BE49-F238E27FC236}">
                <a16:creationId xmlns:a16="http://schemas.microsoft.com/office/drawing/2014/main" id="{2CDFF687-4AA3-443C-80DF-BC5D301D8D52}"/>
              </a:ext>
            </a:extLst>
          </p:cNvPr>
          <p:cNvSpPr/>
          <p:nvPr>
            <p:custDataLst>
              <p:tags r:id="rId116"/>
            </p:custDataLst>
          </p:nvPr>
        </p:nvSpPr>
        <p:spPr>
          <a:xfrm>
            <a:off x="10490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3" name="Rectangle 952">
            <a:extLst>
              <a:ext uri="{FF2B5EF4-FFF2-40B4-BE49-F238E27FC236}">
                <a16:creationId xmlns:a16="http://schemas.microsoft.com/office/drawing/2014/main" id="{62973415-EEB3-40A1-B2FB-D4BFAA9FC65A}"/>
              </a:ext>
            </a:extLst>
          </p:cNvPr>
          <p:cNvSpPr/>
          <p:nvPr>
            <p:custDataLst>
              <p:tags r:id="rId117"/>
            </p:custDataLst>
          </p:nvPr>
        </p:nvSpPr>
        <p:spPr>
          <a:xfrm>
            <a:off x="10579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4" name="Rectangle 953">
            <a:extLst>
              <a:ext uri="{FF2B5EF4-FFF2-40B4-BE49-F238E27FC236}">
                <a16:creationId xmlns:a16="http://schemas.microsoft.com/office/drawing/2014/main" id="{F19FBBDA-6703-4977-B410-70F511091787}"/>
              </a:ext>
            </a:extLst>
          </p:cNvPr>
          <p:cNvSpPr/>
          <p:nvPr>
            <p:custDataLst>
              <p:tags r:id="rId118"/>
            </p:custDataLst>
          </p:nvPr>
        </p:nvSpPr>
        <p:spPr>
          <a:xfrm>
            <a:off x="106680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5" name="Rectangle 954">
            <a:extLst>
              <a:ext uri="{FF2B5EF4-FFF2-40B4-BE49-F238E27FC236}">
                <a16:creationId xmlns:a16="http://schemas.microsoft.com/office/drawing/2014/main" id="{4B41DC4B-DD9A-49E1-A95E-59C76FE753D8}"/>
              </a:ext>
            </a:extLst>
          </p:cNvPr>
          <p:cNvSpPr/>
          <p:nvPr>
            <p:custDataLst>
              <p:tags r:id="rId119"/>
            </p:custDataLst>
          </p:nvPr>
        </p:nvSpPr>
        <p:spPr>
          <a:xfrm>
            <a:off x="10756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6" name="Rectangle 955">
            <a:extLst>
              <a:ext uri="{FF2B5EF4-FFF2-40B4-BE49-F238E27FC236}">
                <a16:creationId xmlns:a16="http://schemas.microsoft.com/office/drawing/2014/main" id="{19A76A6F-7C6C-43B5-B29A-1FD546220B8F}"/>
              </a:ext>
            </a:extLst>
          </p:cNvPr>
          <p:cNvSpPr/>
          <p:nvPr>
            <p:custDataLst>
              <p:tags r:id="rId120"/>
            </p:custDataLst>
          </p:nvPr>
        </p:nvSpPr>
        <p:spPr>
          <a:xfrm>
            <a:off x="89789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7" name="Rectangle 956">
            <a:extLst>
              <a:ext uri="{FF2B5EF4-FFF2-40B4-BE49-F238E27FC236}">
                <a16:creationId xmlns:a16="http://schemas.microsoft.com/office/drawing/2014/main" id="{2ECD608F-7427-4FAF-9DB8-3544DE9F28C3}"/>
              </a:ext>
            </a:extLst>
          </p:cNvPr>
          <p:cNvSpPr/>
          <p:nvPr>
            <p:custDataLst>
              <p:tags r:id="rId121"/>
            </p:custDataLst>
          </p:nvPr>
        </p:nvSpPr>
        <p:spPr>
          <a:xfrm>
            <a:off x="90678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8" name="Rectangle 957">
            <a:extLst>
              <a:ext uri="{FF2B5EF4-FFF2-40B4-BE49-F238E27FC236}">
                <a16:creationId xmlns:a16="http://schemas.microsoft.com/office/drawing/2014/main" id="{D29CE9D7-D496-4605-8CF0-FA2181A54C13}"/>
              </a:ext>
            </a:extLst>
          </p:cNvPr>
          <p:cNvSpPr/>
          <p:nvPr>
            <p:custDataLst>
              <p:tags r:id="rId122"/>
            </p:custDataLst>
          </p:nvPr>
        </p:nvSpPr>
        <p:spPr>
          <a:xfrm>
            <a:off x="91567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9" name="Rectangle 958">
            <a:extLst>
              <a:ext uri="{FF2B5EF4-FFF2-40B4-BE49-F238E27FC236}">
                <a16:creationId xmlns:a16="http://schemas.microsoft.com/office/drawing/2014/main" id="{A9B6316C-9D55-4576-9153-50A41875D36E}"/>
              </a:ext>
            </a:extLst>
          </p:cNvPr>
          <p:cNvSpPr/>
          <p:nvPr>
            <p:custDataLst>
              <p:tags r:id="rId123"/>
            </p:custDataLst>
          </p:nvPr>
        </p:nvSpPr>
        <p:spPr>
          <a:xfrm>
            <a:off x="92456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4F16D2F6-0785-4B12-BCFB-A5020FB5D6D6}"/>
              </a:ext>
            </a:extLst>
          </p:cNvPr>
          <p:cNvSpPr/>
          <p:nvPr>
            <p:custDataLst>
              <p:tags r:id="rId124"/>
            </p:custDataLst>
          </p:nvPr>
        </p:nvSpPr>
        <p:spPr>
          <a:xfrm>
            <a:off x="93345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77B61BDC-BDF6-4107-BE06-ED4654CBD5F8}"/>
              </a:ext>
            </a:extLst>
          </p:cNvPr>
          <p:cNvSpPr/>
          <p:nvPr>
            <p:custDataLst>
              <p:tags r:id="rId125"/>
            </p:custDataLst>
          </p:nvPr>
        </p:nvSpPr>
        <p:spPr>
          <a:xfrm>
            <a:off x="95123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CD78440C-C745-4B5A-AAF0-07731B2527C3}"/>
              </a:ext>
            </a:extLst>
          </p:cNvPr>
          <p:cNvSpPr/>
          <p:nvPr>
            <p:custDataLst>
              <p:tags r:id="rId126"/>
            </p:custDataLst>
          </p:nvPr>
        </p:nvSpPr>
        <p:spPr>
          <a:xfrm>
            <a:off x="96901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63E29411-7C1F-4AE0-8404-08FA2D8A4BCE}"/>
              </a:ext>
            </a:extLst>
          </p:cNvPr>
          <p:cNvSpPr/>
          <p:nvPr>
            <p:custDataLst>
              <p:tags r:id="rId127"/>
            </p:custDataLst>
          </p:nvPr>
        </p:nvSpPr>
        <p:spPr>
          <a:xfrm>
            <a:off x="98679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59E13074-34D0-45B2-AF30-3F8A33840A91}"/>
              </a:ext>
            </a:extLst>
          </p:cNvPr>
          <p:cNvSpPr/>
          <p:nvPr>
            <p:custDataLst>
              <p:tags r:id="rId128"/>
            </p:custDataLst>
          </p:nvPr>
        </p:nvSpPr>
        <p:spPr>
          <a:xfrm>
            <a:off x="100457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0" name="Rectangle 959">
            <a:extLst>
              <a:ext uri="{FF2B5EF4-FFF2-40B4-BE49-F238E27FC236}">
                <a16:creationId xmlns:a16="http://schemas.microsoft.com/office/drawing/2014/main" id="{4689A015-B8F9-456F-BCC4-51BDE78DBEED}"/>
              </a:ext>
            </a:extLst>
          </p:cNvPr>
          <p:cNvSpPr/>
          <p:nvPr>
            <p:custDataLst>
              <p:tags r:id="rId129"/>
            </p:custDataLst>
          </p:nvPr>
        </p:nvSpPr>
        <p:spPr>
          <a:xfrm>
            <a:off x="8267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1" name="Rectangle 960">
            <a:extLst>
              <a:ext uri="{FF2B5EF4-FFF2-40B4-BE49-F238E27FC236}">
                <a16:creationId xmlns:a16="http://schemas.microsoft.com/office/drawing/2014/main" id="{CB3750A0-1887-4B33-BF6A-0A1F478F5CA9}"/>
              </a:ext>
            </a:extLst>
          </p:cNvPr>
          <p:cNvSpPr/>
          <p:nvPr>
            <p:custDataLst>
              <p:tags r:id="rId130"/>
            </p:custDataLst>
          </p:nvPr>
        </p:nvSpPr>
        <p:spPr>
          <a:xfrm>
            <a:off x="8445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2" name="Rectangle 961">
            <a:extLst>
              <a:ext uri="{FF2B5EF4-FFF2-40B4-BE49-F238E27FC236}">
                <a16:creationId xmlns:a16="http://schemas.microsoft.com/office/drawing/2014/main" id="{C604E844-FD63-40E2-8712-A5A200EF2B78}"/>
              </a:ext>
            </a:extLst>
          </p:cNvPr>
          <p:cNvSpPr/>
          <p:nvPr>
            <p:custDataLst>
              <p:tags r:id="rId131"/>
            </p:custDataLst>
          </p:nvPr>
        </p:nvSpPr>
        <p:spPr>
          <a:xfrm>
            <a:off x="85344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3" name="Rectangle 962">
            <a:extLst>
              <a:ext uri="{FF2B5EF4-FFF2-40B4-BE49-F238E27FC236}">
                <a16:creationId xmlns:a16="http://schemas.microsoft.com/office/drawing/2014/main" id="{B2DD812E-AF2F-43FC-AE50-2D130F84CDDA}"/>
              </a:ext>
            </a:extLst>
          </p:cNvPr>
          <p:cNvSpPr/>
          <p:nvPr>
            <p:custDataLst>
              <p:tags r:id="rId132"/>
            </p:custDataLst>
          </p:nvPr>
        </p:nvSpPr>
        <p:spPr>
          <a:xfrm>
            <a:off x="8623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4" name="Rectangle 963">
            <a:extLst>
              <a:ext uri="{FF2B5EF4-FFF2-40B4-BE49-F238E27FC236}">
                <a16:creationId xmlns:a16="http://schemas.microsoft.com/office/drawing/2014/main" id="{A8CC835D-9A3A-4D45-8A7B-2777ED94B2BC}"/>
              </a:ext>
            </a:extLst>
          </p:cNvPr>
          <p:cNvSpPr/>
          <p:nvPr>
            <p:custDataLst>
              <p:tags r:id="rId133"/>
            </p:custDataLst>
          </p:nvPr>
        </p:nvSpPr>
        <p:spPr>
          <a:xfrm>
            <a:off x="87122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5" name="Rectangle 964">
            <a:extLst>
              <a:ext uri="{FF2B5EF4-FFF2-40B4-BE49-F238E27FC236}">
                <a16:creationId xmlns:a16="http://schemas.microsoft.com/office/drawing/2014/main" id="{4B009FDD-6745-4955-8D96-07842099F0D7}"/>
              </a:ext>
            </a:extLst>
          </p:cNvPr>
          <p:cNvSpPr/>
          <p:nvPr>
            <p:custDataLst>
              <p:tags r:id="rId134"/>
            </p:custDataLst>
          </p:nvPr>
        </p:nvSpPr>
        <p:spPr>
          <a:xfrm>
            <a:off x="88011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6" name="Rectangle 965">
            <a:extLst>
              <a:ext uri="{FF2B5EF4-FFF2-40B4-BE49-F238E27FC236}">
                <a16:creationId xmlns:a16="http://schemas.microsoft.com/office/drawing/2014/main" id="{7797E9ED-D8EB-4627-A283-724C931790CD}"/>
              </a:ext>
            </a:extLst>
          </p:cNvPr>
          <p:cNvSpPr/>
          <p:nvPr>
            <p:custDataLst>
              <p:tags r:id="rId135"/>
            </p:custDataLst>
          </p:nvPr>
        </p:nvSpPr>
        <p:spPr>
          <a:xfrm>
            <a:off x="9067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7" name="Rectangle 966">
            <a:extLst>
              <a:ext uri="{FF2B5EF4-FFF2-40B4-BE49-F238E27FC236}">
                <a16:creationId xmlns:a16="http://schemas.microsoft.com/office/drawing/2014/main" id="{2F2864AC-5766-43A4-81A1-DE76EB7FCEF4}"/>
              </a:ext>
            </a:extLst>
          </p:cNvPr>
          <p:cNvSpPr/>
          <p:nvPr>
            <p:custDataLst>
              <p:tags r:id="rId136"/>
            </p:custDataLst>
          </p:nvPr>
        </p:nvSpPr>
        <p:spPr>
          <a:xfrm>
            <a:off x="96901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8" name="Rectangle 967">
            <a:extLst>
              <a:ext uri="{FF2B5EF4-FFF2-40B4-BE49-F238E27FC236}">
                <a16:creationId xmlns:a16="http://schemas.microsoft.com/office/drawing/2014/main" id="{F80EDDD4-5BCB-4D4A-89E6-16D0820E9574}"/>
              </a:ext>
            </a:extLst>
          </p:cNvPr>
          <p:cNvSpPr/>
          <p:nvPr>
            <p:custDataLst>
              <p:tags r:id="rId137"/>
            </p:custDataLst>
          </p:nvPr>
        </p:nvSpPr>
        <p:spPr>
          <a:xfrm>
            <a:off x="97790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9" name="Rectangle 968">
            <a:extLst>
              <a:ext uri="{FF2B5EF4-FFF2-40B4-BE49-F238E27FC236}">
                <a16:creationId xmlns:a16="http://schemas.microsoft.com/office/drawing/2014/main" id="{DC1BB473-D9F5-4FF5-8D0F-9BC291716FA2}"/>
              </a:ext>
            </a:extLst>
          </p:cNvPr>
          <p:cNvSpPr/>
          <p:nvPr>
            <p:custDataLst>
              <p:tags r:id="rId138"/>
            </p:custDataLst>
          </p:nvPr>
        </p:nvSpPr>
        <p:spPr>
          <a:xfrm>
            <a:off x="9956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0" name="Rectangle 969">
            <a:extLst>
              <a:ext uri="{FF2B5EF4-FFF2-40B4-BE49-F238E27FC236}">
                <a16:creationId xmlns:a16="http://schemas.microsoft.com/office/drawing/2014/main" id="{33AABACB-681F-4A11-92D0-0E501AA49D7A}"/>
              </a:ext>
            </a:extLst>
          </p:cNvPr>
          <p:cNvSpPr/>
          <p:nvPr>
            <p:custDataLst>
              <p:tags r:id="rId139"/>
            </p:custDataLst>
          </p:nvPr>
        </p:nvSpPr>
        <p:spPr>
          <a:xfrm>
            <a:off x="10223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1" name="Rectangle 970">
            <a:extLst>
              <a:ext uri="{FF2B5EF4-FFF2-40B4-BE49-F238E27FC236}">
                <a16:creationId xmlns:a16="http://schemas.microsoft.com/office/drawing/2014/main" id="{333CB2D8-0DBF-4A4D-9C3B-5E77DB59A127}"/>
              </a:ext>
            </a:extLst>
          </p:cNvPr>
          <p:cNvSpPr/>
          <p:nvPr>
            <p:custDataLst>
              <p:tags r:id="rId140"/>
            </p:custDataLst>
          </p:nvPr>
        </p:nvSpPr>
        <p:spPr>
          <a:xfrm>
            <a:off x="103124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2" name="Rectangle 971">
            <a:extLst>
              <a:ext uri="{FF2B5EF4-FFF2-40B4-BE49-F238E27FC236}">
                <a16:creationId xmlns:a16="http://schemas.microsoft.com/office/drawing/2014/main" id="{3CB82BD8-4EA0-4EB8-866B-B4DF7D85D404}"/>
              </a:ext>
            </a:extLst>
          </p:cNvPr>
          <p:cNvSpPr/>
          <p:nvPr>
            <p:custDataLst>
              <p:tags r:id="rId141"/>
            </p:custDataLst>
          </p:nvPr>
        </p:nvSpPr>
        <p:spPr>
          <a:xfrm>
            <a:off x="10401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3" name="Rectangle 972">
            <a:extLst>
              <a:ext uri="{FF2B5EF4-FFF2-40B4-BE49-F238E27FC236}">
                <a16:creationId xmlns:a16="http://schemas.microsoft.com/office/drawing/2014/main" id="{C2021507-FF5C-4B1B-8F3E-66A78E918B20}"/>
              </a:ext>
            </a:extLst>
          </p:cNvPr>
          <p:cNvSpPr/>
          <p:nvPr>
            <p:custDataLst>
              <p:tags r:id="rId142"/>
            </p:custDataLst>
          </p:nvPr>
        </p:nvSpPr>
        <p:spPr>
          <a:xfrm>
            <a:off x="104902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4" name="Rectangle 973">
            <a:extLst>
              <a:ext uri="{FF2B5EF4-FFF2-40B4-BE49-F238E27FC236}">
                <a16:creationId xmlns:a16="http://schemas.microsoft.com/office/drawing/2014/main" id="{DF1F9568-7240-4F90-934A-8692A5D88768}"/>
              </a:ext>
            </a:extLst>
          </p:cNvPr>
          <p:cNvSpPr/>
          <p:nvPr>
            <p:custDataLst>
              <p:tags r:id="rId143"/>
            </p:custDataLst>
          </p:nvPr>
        </p:nvSpPr>
        <p:spPr>
          <a:xfrm>
            <a:off x="105791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5" name="Rectangle 974">
            <a:extLst>
              <a:ext uri="{FF2B5EF4-FFF2-40B4-BE49-F238E27FC236}">
                <a16:creationId xmlns:a16="http://schemas.microsoft.com/office/drawing/2014/main" id="{3D462E58-2B3B-447C-B0BC-7F68D47683DF}"/>
              </a:ext>
            </a:extLst>
          </p:cNvPr>
          <p:cNvSpPr/>
          <p:nvPr>
            <p:custDataLst>
              <p:tags r:id="rId144"/>
            </p:custDataLst>
          </p:nvPr>
        </p:nvSpPr>
        <p:spPr>
          <a:xfrm>
            <a:off x="82677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6" name="Rectangle 975">
            <a:extLst>
              <a:ext uri="{FF2B5EF4-FFF2-40B4-BE49-F238E27FC236}">
                <a16:creationId xmlns:a16="http://schemas.microsoft.com/office/drawing/2014/main" id="{3E5D2FE4-E980-4C60-9160-DD2880276C35}"/>
              </a:ext>
            </a:extLst>
          </p:cNvPr>
          <p:cNvSpPr/>
          <p:nvPr>
            <p:custDataLst>
              <p:tags r:id="rId145"/>
            </p:custDataLst>
          </p:nvPr>
        </p:nvSpPr>
        <p:spPr>
          <a:xfrm>
            <a:off x="8445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7" name="Rectangle 976">
            <a:extLst>
              <a:ext uri="{FF2B5EF4-FFF2-40B4-BE49-F238E27FC236}">
                <a16:creationId xmlns:a16="http://schemas.microsoft.com/office/drawing/2014/main" id="{381F6128-339A-4B71-BFC6-99C3A6F7F0EB}"/>
              </a:ext>
            </a:extLst>
          </p:cNvPr>
          <p:cNvSpPr/>
          <p:nvPr>
            <p:custDataLst>
              <p:tags r:id="rId146"/>
            </p:custDataLst>
          </p:nvPr>
        </p:nvSpPr>
        <p:spPr>
          <a:xfrm>
            <a:off x="8623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8" name="Rectangle 977">
            <a:extLst>
              <a:ext uri="{FF2B5EF4-FFF2-40B4-BE49-F238E27FC236}">
                <a16:creationId xmlns:a16="http://schemas.microsoft.com/office/drawing/2014/main" id="{D86FCE00-FD28-4E65-AA4E-9C4F7D56E7B6}"/>
              </a:ext>
            </a:extLst>
          </p:cNvPr>
          <p:cNvSpPr/>
          <p:nvPr>
            <p:custDataLst>
              <p:tags r:id="rId147"/>
            </p:custDataLst>
          </p:nvPr>
        </p:nvSpPr>
        <p:spPr>
          <a:xfrm>
            <a:off x="88900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9" name="Rectangle 978">
            <a:extLst>
              <a:ext uri="{FF2B5EF4-FFF2-40B4-BE49-F238E27FC236}">
                <a16:creationId xmlns:a16="http://schemas.microsoft.com/office/drawing/2014/main" id="{D0877986-30E1-4277-AC14-FB3DBC6FFBF0}"/>
              </a:ext>
            </a:extLst>
          </p:cNvPr>
          <p:cNvSpPr/>
          <p:nvPr>
            <p:custDataLst>
              <p:tags r:id="rId148"/>
            </p:custDataLst>
          </p:nvPr>
        </p:nvSpPr>
        <p:spPr>
          <a:xfrm>
            <a:off x="91567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0" name="Rectangle 979">
            <a:extLst>
              <a:ext uri="{FF2B5EF4-FFF2-40B4-BE49-F238E27FC236}">
                <a16:creationId xmlns:a16="http://schemas.microsoft.com/office/drawing/2014/main" id="{AA0F4B5A-E3B2-4180-B956-67FCD0FE90C5}"/>
              </a:ext>
            </a:extLst>
          </p:cNvPr>
          <p:cNvSpPr/>
          <p:nvPr>
            <p:custDataLst>
              <p:tags r:id="rId149"/>
            </p:custDataLst>
          </p:nvPr>
        </p:nvSpPr>
        <p:spPr>
          <a:xfrm>
            <a:off x="9334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1" name="Rectangle 980">
            <a:extLst>
              <a:ext uri="{FF2B5EF4-FFF2-40B4-BE49-F238E27FC236}">
                <a16:creationId xmlns:a16="http://schemas.microsoft.com/office/drawing/2014/main" id="{0E4C4041-C9A6-4076-ABC8-2F2DDF9C1DE9}"/>
              </a:ext>
            </a:extLst>
          </p:cNvPr>
          <p:cNvSpPr/>
          <p:nvPr>
            <p:custDataLst>
              <p:tags r:id="rId150"/>
            </p:custDataLst>
          </p:nvPr>
        </p:nvSpPr>
        <p:spPr>
          <a:xfrm>
            <a:off x="94234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2" name="Rectangle 981">
            <a:extLst>
              <a:ext uri="{FF2B5EF4-FFF2-40B4-BE49-F238E27FC236}">
                <a16:creationId xmlns:a16="http://schemas.microsoft.com/office/drawing/2014/main" id="{87C09492-1F0A-4613-96AA-F7CF0F897CC3}"/>
              </a:ext>
            </a:extLst>
          </p:cNvPr>
          <p:cNvSpPr/>
          <p:nvPr>
            <p:custDataLst>
              <p:tags r:id="rId151"/>
            </p:custDataLst>
          </p:nvPr>
        </p:nvSpPr>
        <p:spPr>
          <a:xfrm>
            <a:off x="9512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3" name="Rectangle 982">
            <a:extLst>
              <a:ext uri="{FF2B5EF4-FFF2-40B4-BE49-F238E27FC236}">
                <a16:creationId xmlns:a16="http://schemas.microsoft.com/office/drawing/2014/main" id="{26022C00-D2AD-4927-95EB-8EB716ECA5C8}"/>
              </a:ext>
            </a:extLst>
          </p:cNvPr>
          <p:cNvSpPr/>
          <p:nvPr>
            <p:custDataLst>
              <p:tags r:id="rId152"/>
            </p:custDataLst>
          </p:nvPr>
        </p:nvSpPr>
        <p:spPr>
          <a:xfrm>
            <a:off x="9601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4" name="Rectangle 983">
            <a:extLst>
              <a:ext uri="{FF2B5EF4-FFF2-40B4-BE49-F238E27FC236}">
                <a16:creationId xmlns:a16="http://schemas.microsoft.com/office/drawing/2014/main" id="{041188BC-2143-4C76-9390-B1BB0506F99C}"/>
              </a:ext>
            </a:extLst>
          </p:cNvPr>
          <p:cNvSpPr/>
          <p:nvPr>
            <p:custDataLst>
              <p:tags r:id="rId153"/>
            </p:custDataLst>
          </p:nvPr>
        </p:nvSpPr>
        <p:spPr>
          <a:xfrm>
            <a:off x="99568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5" name="Rectangle 984">
            <a:extLst>
              <a:ext uri="{FF2B5EF4-FFF2-40B4-BE49-F238E27FC236}">
                <a16:creationId xmlns:a16="http://schemas.microsoft.com/office/drawing/2014/main" id="{2CA47BC2-9D4A-4D8A-9082-12B3CFEDCC86}"/>
              </a:ext>
            </a:extLst>
          </p:cNvPr>
          <p:cNvSpPr/>
          <p:nvPr>
            <p:custDataLst>
              <p:tags r:id="rId154"/>
            </p:custDataLst>
          </p:nvPr>
        </p:nvSpPr>
        <p:spPr>
          <a:xfrm>
            <a:off x="100457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6" name="Rectangle 985">
            <a:extLst>
              <a:ext uri="{FF2B5EF4-FFF2-40B4-BE49-F238E27FC236}">
                <a16:creationId xmlns:a16="http://schemas.microsoft.com/office/drawing/2014/main" id="{24F37792-BF6A-4D78-A719-B66BB96709AF}"/>
              </a:ext>
            </a:extLst>
          </p:cNvPr>
          <p:cNvSpPr/>
          <p:nvPr>
            <p:custDataLst>
              <p:tags r:id="rId155"/>
            </p:custDataLst>
          </p:nvPr>
        </p:nvSpPr>
        <p:spPr>
          <a:xfrm>
            <a:off x="10223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7" name="Rectangle 986">
            <a:extLst>
              <a:ext uri="{FF2B5EF4-FFF2-40B4-BE49-F238E27FC236}">
                <a16:creationId xmlns:a16="http://schemas.microsoft.com/office/drawing/2014/main" id="{1AEEE0A3-7A97-47F0-AEEB-19AF1D70BDC5}"/>
              </a:ext>
            </a:extLst>
          </p:cNvPr>
          <p:cNvSpPr/>
          <p:nvPr>
            <p:custDataLst>
              <p:tags r:id="rId156"/>
            </p:custDataLst>
          </p:nvPr>
        </p:nvSpPr>
        <p:spPr>
          <a:xfrm>
            <a:off x="103124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8" name="Rectangle 987">
            <a:extLst>
              <a:ext uri="{FF2B5EF4-FFF2-40B4-BE49-F238E27FC236}">
                <a16:creationId xmlns:a16="http://schemas.microsoft.com/office/drawing/2014/main" id="{8D8217C2-4781-4819-866D-1AD0EA340E07}"/>
              </a:ext>
            </a:extLst>
          </p:cNvPr>
          <p:cNvSpPr/>
          <p:nvPr>
            <p:custDataLst>
              <p:tags r:id="rId157"/>
            </p:custDataLst>
          </p:nvPr>
        </p:nvSpPr>
        <p:spPr>
          <a:xfrm>
            <a:off x="10401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9" name="Rectangle 988">
            <a:extLst>
              <a:ext uri="{FF2B5EF4-FFF2-40B4-BE49-F238E27FC236}">
                <a16:creationId xmlns:a16="http://schemas.microsoft.com/office/drawing/2014/main" id="{785F9BD7-8D37-4301-AC1F-25F5995BCB05}"/>
              </a:ext>
            </a:extLst>
          </p:cNvPr>
          <p:cNvSpPr/>
          <p:nvPr>
            <p:custDataLst>
              <p:tags r:id="rId158"/>
            </p:custDataLst>
          </p:nvPr>
        </p:nvSpPr>
        <p:spPr>
          <a:xfrm>
            <a:off x="107569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0" name="Rectangle 989">
            <a:extLst>
              <a:ext uri="{FF2B5EF4-FFF2-40B4-BE49-F238E27FC236}">
                <a16:creationId xmlns:a16="http://schemas.microsoft.com/office/drawing/2014/main" id="{ABDF4331-7841-4B28-AF0D-2D32482F9D32}"/>
              </a:ext>
            </a:extLst>
          </p:cNvPr>
          <p:cNvSpPr/>
          <p:nvPr>
            <p:custDataLst>
              <p:tags r:id="rId159"/>
            </p:custDataLst>
          </p:nvPr>
        </p:nvSpPr>
        <p:spPr>
          <a:xfrm>
            <a:off x="84455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1" name="Rectangle 990">
            <a:extLst>
              <a:ext uri="{FF2B5EF4-FFF2-40B4-BE49-F238E27FC236}">
                <a16:creationId xmlns:a16="http://schemas.microsoft.com/office/drawing/2014/main" id="{6ABFC834-9578-4DBF-A6E6-3531095AF564}"/>
              </a:ext>
            </a:extLst>
          </p:cNvPr>
          <p:cNvSpPr/>
          <p:nvPr>
            <p:custDataLst>
              <p:tags r:id="rId160"/>
            </p:custDataLst>
          </p:nvPr>
        </p:nvSpPr>
        <p:spPr>
          <a:xfrm>
            <a:off x="8534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2" name="Rectangle 991">
            <a:extLst>
              <a:ext uri="{FF2B5EF4-FFF2-40B4-BE49-F238E27FC236}">
                <a16:creationId xmlns:a16="http://schemas.microsoft.com/office/drawing/2014/main" id="{17F6D0F3-AE63-4AA7-A058-68ABA8FD85C5}"/>
              </a:ext>
            </a:extLst>
          </p:cNvPr>
          <p:cNvSpPr/>
          <p:nvPr>
            <p:custDataLst>
              <p:tags r:id="rId161"/>
            </p:custDataLst>
          </p:nvPr>
        </p:nvSpPr>
        <p:spPr>
          <a:xfrm>
            <a:off x="86233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3" name="Rectangle 992">
            <a:extLst>
              <a:ext uri="{FF2B5EF4-FFF2-40B4-BE49-F238E27FC236}">
                <a16:creationId xmlns:a16="http://schemas.microsoft.com/office/drawing/2014/main" id="{ABB36EA7-D915-4843-B452-153D1F947606}"/>
              </a:ext>
            </a:extLst>
          </p:cNvPr>
          <p:cNvSpPr/>
          <p:nvPr>
            <p:custDataLst>
              <p:tags r:id="rId162"/>
            </p:custDataLst>
          </p:nvPr>
        </p:nvSpPr>
        <p:spPr>
          <a:xfrm>
            <a:off x="87122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4" name="Rectangle 993">
            <a:extLst>
              <a:ext uri="{FF2B5EF4-FFF2-40B4-BE49-F238E27FC236}">
                <a16:creationId xmlns:a16="http://schemas.microsoft.com/office/drawing/2014/main" id="{E239997D-D8B9-4879-8151-263F52586A6E}"/>
              </a:ext>
            </a:extLst>
          </p:cNvPr>
          <p:cNvSpPr/>
          <p:nvPr>
            <p:custDataLst>
              <p:tags r:id="rId163"/>
            </p:custDataLst>
          </p:nvPr>
        </p:nvSpPr>
        <p:spPr>
          <a:xfrm>
            <a:off x="8801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5" name="Rectangle 994">
            <a:extLst>
              <a:ext uri="{FF2B5EF4-FFF2-40B4-BE49-F238E27FC236}">
                <a16:creationId xmlns:a16="http://schemas.microsoft.com/office/drawing/2014/main" id="{17761803-4ED4-4E72-AEEA-A51CD1369B8A}"/>
              </a:ext>
            </a:extLst>
          </p:cNvPr>
          <p:cNvSpPr/>
          <p:nvPr>
            <p:custDataLst>
              <p:tags r:id="rId164"/>
            </p:custDataLst>
          </p:nvPr>
        </p:nvSpPr>
        <p:spPr>
          <a:xfrm>
            <a:off x="8890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6" name="Rectangle 995">
            <a:extLst>
              <a:ext uri="{FF2B5EF4-FFF2-40B4-BE49-F238E27FC236}">
                <a16:creationId xmlns:a16="http://schemas.microsoft.com/office/drawing/2014/main" id="{11D1AFE1-1620-426E-BF1E-E4541B872CA6}"/>
              </a:ext>
            </a:extLst>
          </p:cNvPr>
          <p:cNvSpPr/>
          <p:nvPr>
            <p:custDataLst>
              <p:tags r:id="rId165"/>
            </p:custDataLst>
          </p:nvPr>
        </p:nvSpPr>
        <p:spPr>
          <a:xfrm>
            <a:off x="91567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7" name="Rectangle 996">
            <a:extLst>
              <a:ext uri="{FF2B5EF4-FFF2-40B4-BE49-F238E27FC236}">
                <a16:creationId xmlns:a16="http://schemas.microsoft.com/office/drawing/2014/main" id="{6DC54239-4BFE-46BA-87E4-E81D26ABF89A}"/>
              </a:ext>
            </a:extLst>
          </p:cNvPr>
          <p:cNvSpPr/>
          <p:nvPr>
            <p:custDataLst>
              <p:tags r:id="rId166"/>
            </p:custDataLst>
          </p:nvPr>
        </p:nvSpPr>
        <p:spPr>
          <a:xfrm>
            <a:off x="92456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8" name="Rectangle 997">
            <a:extLst>
              <a:ext uri="{FF2B5EF4-FFF2-40B4-BE49-F238E27FC236}">
                <a16:creationId xmlns:a16="http://schemas.microsoft.com/office/drawing/2014/main" id="{A74F376C-CDAB-4B87-A85F-0EC74DF8E2F5}"/>
              </a:ext>
            </a:extLst>
          </p:cNvPr>
          <p:cNvSpPr/>
          <p:nvPr>
            <p:custDataLst>
              <p:tags r:id="rId167"/>
            </p:custDataLst>
          </p:nvPr>
        </p:nvSpPr>
        <p:spPr>
          <a:xfrm>
            <a:off x="9423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9" name="Rectangle 998">
            <a:extLst>
              <a:ext uri="{FF2B5EF4-FFF2-40B4-BE49-F238E27FC236}">
                <a16:creationId xmlns:a16="http://schemas.microsoft.com/office/drawing/2014/main" id="{14C28AEB-B182-4DFA-A689-EDE9036844EA}"/>
              </a:ext>
            </a:extLst>
          </p:cNvPr>
          <p:cNvSpPr/>
          <p:nvPr>
            <p:custDataLst>
              <p:tags r:id="rId168"/>
            </p:custDataLst>
          </p:nvPr>
        </p:nvSpPr>
        <p:spPr>
          <a:xfrm>
            <a:off x="95123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0" name="Rectangle 999">
            <a:extLst>
              <a:ext uri="{FF2B5EF4-FFF2-40B4-BE49-F238E27FC236}">
                <a16:creationId xmlns:a16="http://schemas.microsoft.com/office/drawing/2014/main" id="{4BA20ECE-5805-4481-8399-50288519693F}"/>
              </a:ext>
            </a:extLst>
          </p:cNvPr>
          <p:cNvSpPr/>
          <p:nvPr>
            <p:custDataLst>
              <p:tags r:id="rId169"/>
            </p:custDataLst>
          </p:nvPr>
        </p:nvSpPr>
        <p:spPr>
          <a:xfrm>
            <a:off x="96012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1" name="Rectangle 1000">
            <a:extLst>
              <a:ext uri="{FF2B5EF4-FFF2-40B4-BE49-F238E27FC236}">
                <a16:creationId xmlns:a16="http://schemas.microsoft.com/office/drawing/2014/main" id="{436E9F5B-69DA-49FB-B52D-F88375AFAF97}"/>
              </a:ext>
            </a:extLst>
          </p:cNvPr>
          <p:cNvSpPr/>
          <p:nvPr>
            <p:custDataLst>
              <p:tags r:id="rId170"/>
            </p:custDataLst>
          </p:nvPr>
        </p:nvSpPr>
        <p:spPr>
          <a:xfrm>
            <a:off x="9690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2" name="Rectangle 1001">
            <a:extLst>
              <a:ext uri="{FF2B5EF4-FFF2-40B4-BE49-F238E27FC236}">
                <a16:creationId xmlns:a16="http://schemas.microsoft.com/office/drawing/2014/main" id="{D07EDD8C-B63B-463D-9712-186E0DFEBDDF}"/>
              </a:ext>
            </a:extLst>
          </p:cNvPr>
          <p:cNvSpPr/>
          <p:nvPr>
            <p:custDataLst>
              <p:tags r:id="rId171"/>
            </p:custDataLst>
          </p:nvPr>
        </p:nvSpPr>
        <p:spPr>
          <a:xfrm>
            <a:off x="9779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3" name="Rectangle 1002">
            <a:extLst>
              <a:ext uri="{FF2B5EF4-FFF2-40B4-BE49-F238E27FC236}">
                <a16:creationId xmlns:a16="http://schemas.microsoft.com/office/drawing/2014/main" id="{FA290B8F-5618-4B19-88A9-3ACC6BB66B2A}"/>
              </a:ext>
            </a:extLst>
          </p:cNvPr>
          <p:cNvSpPr/>
          <p:nvPr>
            <p:custDataLst>
              <p:tags r:id="rId172"/>
            </p:custDataLst>
          </p:nvPr>
        </p:nvSpPr>
        <p:spPr>
          <a:xfrm>
            <a:off x="9867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4" name="Rectangle 1003">
            <a:extLst>
              <a:ext uri="{FF2B5EF4-FFF2-40B4-BE49-F238E27FC236}">
                <a16:creationId xmlns:a16="http://schemas.microsoft.com/office/drawing/2014/main" id="{AFDA5BF7-55DE-46DF-82FD-DFCF8A89CA77}"/>
              </a:ext>
            </a:extLst>
          </p:cNvPr>
          <p:cNvSpPr/>
          <p:nvPr>
            <p:custDataLst>
              <p:tags r:id="rId173"/>
            </p:custDataLst>
          </p:nvPr>
        </p:nvSpPr>
        <p:spPr>
          <a:xfrm>
            <a:off x="100457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5" name="Rectangle 1004">
            <a:extLst>
              <a:ext uri="{FF2B5EF4-FFF2-40B4-BE49-F238E27FC236}">
                <a16:creationId xmlns:a16="http://schemas.microsoft.com/office/drawing/2014/main" id="{F4072C68-6D47-4593-A0C6-7C807D5AB1EF}"/>
              </a:ext>
            </a:extLst>
          </p:cNvPr>
          <p:cNvSpPr/>
          <p:nvPr>
            <p:custDataLst>
              <p:tags r:id="rId174"/>
            </p:custDataLst>
          </p:nvPr>
        </p:nvSpPr>
        <p:spPr>
          <a:xfrm>
            <a:off x="101346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6" name="Rectangle 1005">
            <a:extLst>
              <a:ext uri="{FF2B5EF4-FFF2-40B4-BE49-F238E27FC236}">
                <a16:creationId xmlns:a16="http://schemas.microsoft.com/office/drawing/2014/main" id="{0E1B388D-1C8F-4054-BA30-CADC75A0DB54}"/>
              </a:ext>
            </a:extLst>
          </p:cNvPr>
          <p:cNvSpPr/>
          <p:nvPr>
            <p:custDataLst>
              <p:tags r:id="rId175"/>
            </p:custDataLst>
          </p:nvPr>
        </p:nvSpPr>
        <p:spPr>
          <a:xfrm>
            <a:off x="102235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7" name="Rectangle 1006">
            <a:extLst>
              <a:ext uri="{FF2B5EF4-FFF2-40B4-BE49-F238E27FC236}">
                <a16:creationId xmlns:a16="http://schemas.microsoft.com/office/drawing/2014/main" id="{36C20535-0AF9-45CE-A359-398823A5CCEA}"/>
              </a:ext>
            </a:extLst>
          </p:cNvPr>
          <p:cNvSpPr/>
          <p:nvPr>
            <p:custDataLst>
              <p:tags r:id="rId176"/>
            </p:custDataLst>
          </p:nvPr>
        </p:nvSpPr>
        <p:spPr>
          <a:xfrm>
            <a:off x="10312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8" name="Rectangle 1007">
            <a:extLst>
              <a:ext uri="{FF2B5EF4-FFF2-40B4-BE49-F238E27FC236}">
                <a16:creationId xmlns:a16="http://schemas.microsoft.com/office/drawing/2014/main" id="{88B343F4-8997-4ACE-9EBF-F18C9FB41B8E}"/>
              </a:ext>
            </a:extLst>
          </p:cNvPr>
          <p:cNvSpPr/>
          <p:nvPr>
            <p:custDataLst>
              <p:tags r:id="rId177"/>
            </p:custDataLst>
          </p:nvPr>
        </p:nvSpPr>
        <p:spPr>
          <a:xfrm>
            <a:off x="8356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9" name="Rectangle 1008">
            <a:extLst>
              <a:ext uri="{FF2B5EF4-FFF2-40B4-BE49-F238E27FC236}">
                <a16:creationId xmlns:a16="http://schemas.microsoft.com/office/drawing/2014/main" id="{B31B00B5-B325-49FD-A758-5E4C14383C03}"/>
              </a:ext>
            </a:extLst>
          </p:cNvPr>
          <p:cNvSpPr/>
          <p:nvPr>
            <p:custDataLst>
              <p:tags r:id="rId178"/>
            </p:custDataLst>
          </p:nvPr>
        </p:nvSpPr>
        <p:spPr>
          <a:xfrm>
            <a:off x="86233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0" name="Rectangle 1009">
            <a:extLst>
              <a:ext uri="{FF2B5EF4-FFF2-40B4-BE49-F238E27FC236}">
                <a16:creationId xmlns:a16="http://schemas.microsoft.com/office/drawing/2014/main" id="{1519FF6E-3C14-4705-A3CD-BE44581FFE9D}"/>
              </a:ext>
            </a:extLst>
          </p:cNvPr>
          <p:cNvSpPr/>
          <p:nvPr>
            <p:custDataLst>
              <p:tags r:id="rId179"/>
            </p:custDataLst>
          </p:nvPr>
        </p:nvSpPr>
        <p:spPr>
          <a:xfrm>
            <a:off x="8890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1" name="Rectangle 1010">
            <a:extLst>
              <a:ext uri="{FF2B5EF4-FFF2-40B4-BE49-F238E27FC236}">
                <a16:creationId xmlns:a16="http://schemas.microsoft.com/office/drawing/2014/main" id="{C619611D-1769-4BD9-81B0-8106747A0A48}"/>
              </a:ext>
            </a:extLst>
          </p:cNvPr>
          <p:cNvSpPr/>
          <p:nvPr>
            <p:custDataLst>
              <p:tags r:id="rId180"/>
            </p:custDataLst>
          </p:nvPr>
        </p:nvSpPr>
        <p:spPr>
          <a:xfrm>
            <a:off x="90678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2" name="Rectangle 1011">
            <a:extLst>
              <a:ext uri="{FF2B5EF4-FFF2-40B4-BE49-F238E27FC236}">
                <a16:creationId xmlns:a16="http://schemas.microsoft.com/office/drawing/2014/main" id="{F20FEAE2-68C1-4A7E-A50E-D52EB338EB39}"/>
              </a:ext>
            </a:extLst>
          </p:cNvPr>
          <p:cNvSpPr/>
          <p:nvPr>
            <p:custDataLst>
              <p:tags r:id="rId181"/>
            </p:custDataLst>
          </p:nvPr>
        </p:nvSpPr>
        <p:spPr>
          <a:xfrm>
            <a:off x="9156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3" name="Rectangle 1012">
            <a:extLst>
              <a:ext uri="{FF2B5EF4-FFF2-40B4-BE49-F238E27FC236}">
                <a16:creationId xmlns:a16="http://schemas.microsoft.com/office/drawing/2014/main" id="{9CAB679A-7E0A-4549-B2A5-A2DF9ED3B77F}"/>
              </a:ext>
            </a:extLst>
          </p:cNvPr>
          <p:cNvSpPr/>
          <p:nvPr>
            <p:custDataLst>
              <p:tags r:id="rId182"/>
            </p:custDataLst>
          </p:nvPr>
        </p:nvSpPr>
        <p:spPr>
          <a:xfrm>
            <a:off x="94234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4" name="Rectangle 1013">
            <a:extLst>
              <a:ext uri="{FF2B5EF4-FFF2-40B4-BE49-F238E27FC236}">
                <a16:creationId xmlns:a16="http://schemas.microsoft.com/office/drawing/2014/main" id="{901ED55C-AF8D-4721-93C0-165926567100}"/>
              </a:ext>
            </a:extLst>
          </p:cNvPr>
          <p:cNvSpPr/>
          <p:nvPr>
            <p:custDataLst>
              <p:tags r:id="rId183"/>
            </p:custDataLst>
          </p:nvPr>
        </p:nvSpPr>
        <p:spPr>
          <a:xfrm>
            <a:off x="9601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5" name="Rectangle 1014">
            <a:extLst>
              <a:ext uri="{FF2B5EF4-FFF2-40B4-BE49-F238E27FC236}">
                <a16:creationId xmlns:a16="http://schemas.microsoft.com/office/drawing/2014/main" id="{108784BE-BA50-4591-850F-6A92BC5119A7}"/>
              </a:ext>
            </a:extLst>
          </p:cNvPr>
          <p:cNvSpPr/>
          <p:nvPr>
            <p:custDataLst>
              <p:tags r:id="rId184"/>
            </p:custDataLst>
          </p:nvPr>
        </p:nvSpPr>
        <p:spPr>
          <a:xfrm>
            <a:off x="99568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6" name="Rectangle 1015">
            <a:extLst>
              <a:ext uri="{FF2B5EF4-FFF2-40B4-BE49-F238E27FC236}">
                <a16:creationId xmlns:a16="http://schemas.microsoft.com/office/drawing/2014/main" id="{E2821292-5A64-4255-9F74-F7D306D5B76F}"/>
              </a:ext>
            </a:extLst>
          </p:cNvPr>
          <p:cNvSpPr/>
          <p:nvPr>
            <p:custDataLst>
              <p:tags r:id="rId185"/>
            </p:custDataLst>
          </p:nvPr>
        </p:nvSpPr>
        <p:spPr>
          <a:xfrm>
            <a:off x="10045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7" name="Rectangle 1016">
            <a:extLst>
              <a:ext uri="{FF2B5EF4-FFF2-40B4-BE49-F238E27FC236}">
                <a16:creationId xmlns:a16="http://schemas.microsoft.com/office/drawing/2014/main" id="{8EA95C1E-96CB-4518-9A24-00CC34738165}"/>
              </a:ext>
            </a:extLst>
          </p:cNvPr>
          <p:cNvSpPr/>
          <p:nvPr>
            <p:custDataLst>
              <p:tags r:id="rId186"/>
            </p:custDataLst>
          </p:nvPr>
        </p:nvSpPr>
        <p:spPr>
          <a:xfrm>
            <a:off x="10134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8" name="Rectangle 1017">
            <a:extLst>
              <a:ext uri="{FF2B5EF4-FFF2-40B4-BE49-F238E27FC236}">
                <a16:creationId xmlns:a16="http://schemas.microsoft.com/office/drawing/2014/main" id="{1C78EFF8-CA8C-44FA-B7D4-0D3B312FF2BA}"/>
              </a:ext>
            </a:extLst>
          </p:cNvPr>
          <p:cNvSpPr/>
          <p:nvPr>
            <p:custDataLst>
              <p:tags r:id="rId187"/>
            </p:custDataLst>
          </p:nvPr>
        </p:nvSpPr>
        <p:spPr>
          <a:xfrm>
            <a:off x="103124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9" name="Rectangle 1018">
            <a:extLst>
              <a:ext uri="{FF2B5EF4-FFF2-40B4-BE49-F238E27FC236}">
                <a16:creationId xmlns:a16="http://schemas.microsoft.com/office/drawing/2014/main" id="{2013B2FD-42B9-4CE8-AEE6-99C3109587FB}"/>
              </a:ext>
            </a:extLst>
          </p:cNvPr>
          <p:cNvSpPr/>
          <p:nvPr>
            <p:custDataLst>
              <p:tags r:id="rId188"/>
            </p:custDataLst>
          </p:nvPr>
        </p:nvSpPr>
        <p:spPr>
          <a:xfrm>
            <a:off x="10490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0" name="Rectangle 1019">
            <a:extLst>
              <a:ext uri="{FF2B5EF4-FFF2-40B4-BE49-F238E27FC236}">
                <a16:creationId xmlns:a16="http://schemas.microsoft.com/office/drawing/2014/main" id="{A0D281C7-84DF-4577-BA92-2A6CCB53F06F}"/>
              </a:ext>
            </a:extLst>
          </p:cNvPr>
          <p:cNvSpPr/>
          <p:nvPr>
            <p:custDataLst>
              <p:tags r:id="rId189"/>
            </p:custDataLst>
          </p:nvPr>
        </p:nvSpPr>
        <p:spPr>
          <a:xfrm>
            <a:off x="10668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1" name="Rectangle 1020">
            <a:extLst>
              <a:ext uri="{FF2B5EF4-FFF2-40B4-BE49-F238E27FC236}">
                <a16:creationId xmlns:a16="http://schemas.microsoft.com/office/drawing/2014/main" id="{7558C9AE-CE51-4E96-B289-89E8E316341F}"/>
              </a:ext>
            </a:extLst>
          </p:cNvPr>
          <p:cNvSpPr/>
          <p:nvPr>
            <p:custDataLst>
              <p:tags r:id="rId190"/>
            </p:custDataLst>
          </p:nvPr>
        </p:nvSpPr>
        <p:spPr>
          <a:xfrm>
            <a:off x="8267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2" name="Rectangle 1021">
            <a:extLst>
              <a:ext uri="{FF2B5EF4-FFF2-40B4-BE49-F238E27FC236}">
                <a16:creationId xmlns:a16="http://schemas.microsoft.com/office/drawing/2014/main" id="{56EC8B0A-DA4F-4EFF-B9CA-C866A4C9D5CD}"/>
              </a:ext>
            </a:extLst>
          </p:cNvPr>
          <p:cNvSpPr/>
          <p:nvPr>
            <p:custDataLst>
              <p:tags r:id="rId191"/>
            </p:custDataLst>
          </p:nvPr>
        </p:nvSpPr>
        <p:spPr>
          <a:xfrm>
            <a:off x="85344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3" name="Rectangle 1022">
            <a:extLst>
              <a:ext uri="{FF2B5EF4-FFF2-40B4-BE49-F238E27FC236}">
                <a16:creationId xmlns:a16="http://schemas.microsoft.com/office/drawing/2014/main" id="{F6161AA3-5427-4AEE-ACCF-A99207D1A5A6}"/>
              </a:ext>
            </a:extLst>
          </p:cNvPr>
          <p:cNvSpPr/>
          <p:nvPr>
            <p:custDataLst>
              <p:tags r:id="rId192"/>
            </p:custDataLst>
          </p:nvPr>
        </p:nvSpPr>
        <p:spPr>
          <a:xfrm>
            <a:off x="86233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4" name="Rectangle 1023">
            <a:extLst>
              <a:ext uri="{FF2B5EF4-FFF2-40B4-BE49-F238E27FC236}">
                <a16:creationId xmlns:a16="http://schemas.microsoft.com/office/drawing/2014/main" id="{35C5EFD1-0BCF-4B96-8ACC-02CEA393C13A}"/>
              </a:ext>
            </a:extLst>
          </p:cNvPr>
          <p:cNvSpPr/>
          <p:nvPr>
            <p:custDataLst>
              <p:tags r:id="rId193"/>
            </p:custDataLst>
          </p:nvPr>
        </p:nvSpPr>
        <p:spPr>
          <a:xfrm>
            <a:off x="8712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5" name="Rectangle 1024">
            <a:extLst>
              <a:ext uri="{FF2B5EF4-FFF2-40B4-BE49-F238E27FC236}">
                <a16:creationId xmlns:a16="http://schemas.microsoft.com/office/drawing/2014/main" id="{76FF8230-8A99-474D-B871-32586DBC22BE}"/>
              </a:ext>
            </a:extLst>
          </p:cNvPr>
          <p:cNvSpPr/>
          <p:nvPr>
            <p:custDataLst>
              <p:tags r:id="rId194"/>
            </p:custDataLst>
          </p:nvPr>
        </p:nvSpPr>
        <p:spPr>
          <a:xfrm>
            <a:off x="8801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6" name="Rectangle 1025">
            <a:extLst>
              <a:ext uri="{FF2B5EF4-FFF2-40B4-BE49-F238E27FC236}">
                <a16:creationId xmlns:a16="http://schemas.microsoft.com/office/drawing/2014/main" id="{758F03F2-35D7-49BE-A417-FCE84555CBFB}"/>
              </a:ext>
            </a:extLst>
          </p:cNvPr>
          <p:cNvSpPr/>
          <p:nvPr>
            <p:custDataLst>
              <p:tags r:id="rId195"/>
            </p:custDataLst>
          </p:nvPr>
        </p:nvSpPr>
        <p:spPr>
          <a:xfrm>
            <a:off x="8890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7" name="Rectangle 1026">
            <a:extLst>
              <a:ext uri="{FF2B5EF4-FFF2-40B4-BE49-F238E27FC236}">
                <a16:creationId xmlns:a16="http://schemas.microsoft.com/office/drawing/2014/main" id="{AD31447A-B641-47E0-9CA6-B3903B19AB05}"/>
              </a:ext>
            </a:extLst>
          </p:cNvPr>
          <p:cNvSpPr/>
          <p:nvPr>
            <p:custDataLst>
              <p:tags r:id="rId196"/>
            </p:custDataLst>
          </p:nvPr>
        </p:nvSpPr>
        <p:spPr>
          <a:xfrm>
            <a:off x="8978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8" name="Rectangle 1027">
            <a:extLst>
              <a:ext uri="{FF2B5EF4-FFF2-40B4-BE49-F238E27FC236}">
                <a16:creationId xmlns:a16="http://schemas.microsoft.com/office/drawing/2014/main" id="{36581BE1-046C-4098-9383-178178B05228}"/>
              </a:ext>
            </a:extLst>
          </p:cNvPr>
          <p:cNvSpPr/>
          <p:nvPr>
            <p:custDataLst>
              <p:tags r:id="rId197"/>
            </p:custDataLst>
          </p:nvPr>
        </p:nvSpPr>
        <p:spPr>
          <a:xfrm>
            <a:off x="9156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9" name="Rectangle 1028">
            <a:extLst>
              <a:ext uri="{FF2B5EF4-FFF2-40B4-BE49-F238E27FC236}">
                <a16:creationId xmlns:a16="http://schemas.microsoft.com/office/drawing/2014/main" id="{DBFD9837-1808-4F1C-AC34-181F4E5EB9BA}"/>
              </a:ext>
            </a:extLst>
          </p:cNvPr>
          <p:cNvSpPr/>
          <p:nvPr>
            <p:custDataLst>
              <p:tags r:id="rId198"/>
            </p:custDataLst>
          </p:nvPr>
        </p:nvSpPr>
        <p:spPr>
          <a:xfrm>
            <a:off x="93345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0" name="Rectangle 1029">
            <a:extLst>
              <a:ext uri="{FF2B5EF4-FFF2-40B4-BE49-F238E27FC236}">
                <a16:creationId xmlns:a16="http://schemas.microsoft.com/office/drawing/2014/main" id="{F8A68B34-8BF0-4E5A-A1D1-0375E027DCD9}"/>
              </a:ext>
            </a:extLst>
          </p:cNvPr>
          <p:cNvSpPr/>
          <p:nvPr>
            <p:custDataLst>
              <p:tags r:id="rId199"/>
            </p:custDataLst>
          </p:nvPr>
        </p:nvSpPr>
        <p:spPr>
          <a:xfrm>
            <a:off x="95123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1" name="Rectangle 1030">
            <a:extLst>
              <a:ext uri="{FF2B5EF4-FFF2-40B4-BE49-F238E27FC236}">
                <a16:creationId xmlns:a16="http://schemas.microsoft.com/office/drawing/2014/main" id="{39266307-10B2-4043-8767-A915BBF3D8D9}"/>
              </a:ext>
            </a:extLst>
          </p:cNvPr>
          <p:cNvSpPr/>
          <p:nvPr>
            <p:custDataLst>
              <p:tags r:id="rId200"/>
            </p:custDataLst>
          </p:nvPr>
        </p:nvSpPr>
        <p:spPr>
          <a:xfrm>
            <a:off x="9601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2" name="Rectangle 1031">
            <a:extLst>
              <a:ext uri="{FF2B5EF4-FFF2-40B4-BE49-F238E27FC236}">
                <a16:creationId xmlns:a16="http://schemas.microsoft.com/office/drawing/2014/main" id="{3D75A487-2284-4FA6-8876-BB7FBF7DF2A9}"/>
              </a:ext>
            </a:extLst>
          </p:cNvPr>
          <p:cNvSpPr/>
          <p:nvPr>
            <p:custDataLst>
              <p:tags r:id="rId201"/>
            </p:custDataLst>
          </p:nvPr>
        </p:nvSpPr>
        <p:spPr>
          <a:xfrm>
            <a:off x="9779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3" name="Rectangle 1032">
            <a:extLst>
              <a:ext uri="{FF2B5EF4-FFF2-40B4-BE49-F238E27FC236}">
                <a16:creationId xmlns:a16="http://schemas.microsoft.com/office/drawing/2014/main" id="{09812265-FA3A-4246-B277-98F9A4C3A62A}"/>
              </a:ext>
            </a:extLst>
          </p:cNvPr>
          <p:cNvSpPr/>
          <p:nvPr>
            <p:custDataLst>
              <p:tags r:id="rId202"/>
            </p:custDataLst>
          </p:nvPr>
        </p:nvSpPr>
        <p:spPr>
          <a:xfrm>
            <a:off x="99568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4" name="Rectangle 1033">
            <a:extLst>
              <a:ext uri="{FF2B5EF4-FFF2-40B4-BE49-F238E27FC236}">
                <a16:creationId xmlns:a16="http://schemas.microsoft.com/office/drawing/2014/main" id="{8EA84D24-735C-4536-BC7A-65759E419C7E}"/>
              </a:ext>
            </a:extLst>
          </p:cNvPr>
          <p:cNvSpPr/>
          <p:nvPr>
            <p:custDataLst>
              <p:tags r:id="rId203"/>
            </p:custDataLst>
          </p:nvPr>
        </p:nvSpPr>
        <p:spPr>
          <a:xfrm>
            <a:off x="101346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5" name="Rectangle 1034">
            <a:extLst>
              <a:ext uri="{FF2B5EF4-FFF2-40B4-BE49-F238E27FC236}">
                <a16:creationId xmlns:a16="http://schemas.microsoft.com/office/drawing/2014/main" id="{57B1ECC7-7F57-42C6-8401-3EB72256AA89}"/>
              </a:ext>
            </a:extLst>
          </p:cNvPr>
          <p:cNvSpPr/>
          <p:nvPr>
            <p:custDataLst>
              <p:tags r:id="rId204"/>
            </p:custDataLst>
          </p:nvPr>
        </p:nvSpPr>
        <p:spPr>
          <a:xfrm>
            <a:off x="10490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6" name="Rectangle 1035">
            <a:extLst>
              <a:ext uri="{FF2B5EF4-FFF2-40B4-BE49-F238E27FC236}">
                <a16:creationId xmlns:a16="http://schemas.microsoft.com/office/drawing/2014/main" id="{F78344F1-7684-48DA-8276-58005E92E39F}"/>
              </a:ext>
            </a:extLst>
          </p:cNvPr>
          <p:cNvSpPr/>
          <p:nvPr>
            <p:custDataLst>
              <p:tags r:id="rId205"/>
            </p:custDataLst>
          </p:nvPr>
        </p:nvSpPr>
        <p:spPr>
          <a:xfrm>
            <a:off x="10579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7" name="Rectangle 1036">
            <a:extLst>
              <a:ext uri="{FF2B5EF4-FFF2-40B4-BE49-F238E27FC236}">
                <a16:creationId xmlns:a16="http://schemas.microsoft.com/office/drawing/2014/main" id="{A911F4F5-D7BD-4FCB-BFF9-63266B7A1A69}"/>
              </a:ext>
            </a:extLst>
          </p:cNvPr>
          <p:cNvSpPr/>
          <p:nvPr>
            <p:custDataLst>
              <p:tags r:id="rId206"/>
            </p:custDataLst>
          </p:nvPr>
        </p:nvSpPr>
        <p:spPr>
          <a:xfrm>
            <a:off x="82677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8" name="Rectangle 1037">
            <a:extLst>
              <a:ext uri="{FF2B5EF4-FFF2-40B4-BE49-F238E27FC236}">
                <a16:creationId xmlns:a16="http://schemas.microsoft.com/office/drawing/2014/main" id="{E3022477-E6D1-4F30-B4A3-E895ABF1E6C2}"/>
              </a:ext>
            </a:extLst>
          </p:cNvPr>
          <p:cNvSpPr/>
          <p:nvPr>
            <p:custDataLst>
              <p:tags r:id="rId207"/>
            </p:custDataLst>
          </p:nvPr>
        </p:nvSpPr>
        <p:spPr>
          <a:xfrm>
            <a:off x="8356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9" name="Rectangle 1038">
            <a:extLst>
              <a:ext uri="{FF2B5EF4-FFF2-40B4-BE49-F238E27FC236}">
                <a16:creationId xmlns:a16="http://schemas.microsoft.com/office/drawing/2014/main" id="{A00283A2-71D7-4970-A1AA-7DAD44004AD3}"/>
              </a:ext>
            </a:extLst>
          </p:cNvPr>
          <p:cNvSpPr/>
          <p:nvPr>
            <p:custDataLst>
              <p:tags r:id="rId208"/>
            </p:custDataLst>
          </p:nvPr>
        </p:nvSpPr>
        <p:spPr>
          <a:xfrm>
            <a:off x="8445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0" name="Rectangle 1039">
            <a:extLst>
              <a:ext uri="{FF2B5EF4-FFF2-40B4-BE49-F238E27FC236}">
                <a16:creationId xmlns:a16="http://schemas.microsoft.com/office/drawing/2014/main" id="{ECEAFDF7-F73F-458C-B2AE-36D3D138D69B}"/>
              </a:ext>
            </a:extLst>
          </p:cNvPr>
          <p:cNvSpPr/>
          <p:nvPr>
            <p:custDataLst>
              <p:tags r:id="rId209"/>
            </p:custDataLst>
          </p:nvPr>
        </p:nvSpPr>
        <p:spPr>
          <a:xfrm>
            <a:off x="8712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1" name="Rectangle 1040">
            <a:extLst>
              <a:ext uri="{FF2B5EF4-FFF2-40B4-BE49-F238E27FC236}">
                <a16:creationId xmlns:a16="http://schemas.microsoft.com/office/drawing/2014/main" id="{9BDB1EBC-9959-42DC-B319-9C8815503897}"/>
              </a:ext>
            </a:extLst>
          </p:cNvPr>
          <p:cNvSpPr/>
          <p:nvPr>
            <p:custDataLst>
              <p:tags r:id="rId210"/>
            </p:custDataLst>
          </p:nvPr>
        </p:nvSpPr>
        <p:spPr>
          <a:xfrm>
            <a:off x="8978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2" name="Rectangle 1041">
            <a:extLst>
              <a:ext uri="{FF2B5EF4-FFF2-40B4-BE49-F238E27FC236}">
                <a16:creationId xmlns:a16="http://schemas.microsoft.com/office/drawing/2014/main" id="{DABB663B-2F18-4E28-B4AE-65923924EE03}"/>
              </a:ext>
            </a:extLst>
          </p:cNvPr>
          <p:cNvSpPr/>
          <p:nvPr>
            <p:custDataLst>
              <p:tags r:id="rId211"/>
            </p:custDataLst>
          </p:nvPr>
        </p:nvSpPr>
        <p:spPr>
          <a:xfrm>
            <a:off x="90678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3" name="Rectangle 1042">
            <a:extLst>
              <a:ext uri="{FF2B5EF4-FFF2-40B4-BE49-F238E27FC236}">
                <a16:creationId xmlns:a16="http://schemas.microsoft.com/office/drawing/2014/main" id="{B74FE400-B394-4A7A-B431-E283E439CA06}"/>
              </a:ext>
            </a:extLst>
          </p:cNvPr>
          <p:cNvSpPr/>
          <p:nvPr>
            <p:custDataLst>
              <p:tags r:id="rId212"/>
            </p:custDataLst>
          </p:nvPr>
        </p:nvSpPr>
        <p:spPr>
          <a:xfrm>
            <a:off x="91567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4" name="Rectangle 1043">
            <a:extLst>
              <a:ext uri="{FF2B5EF4-FFF2-40B4-BE49-F238E27FC236}">
                <a16:creationId xmlns:a16="http://schemas.microsoft.com/office/drawing/2014/main" id="{819A8FF8-1762-47E4-943E-0AD7E9CAF895}"/>
              </a:ext>
            </a:extLst>
          </p:cNvPr>
          <p:cNvSpPr/>
          <p:nvPr>
            <p:custDataLst>
              <p:tags r:id="rId213"/>
            </p:custDataLst>
          </p:nvPr>
        </p:nvSpPr>
        <p:spPr>
          <a:xfrm>
            <a:off x="9245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5" name="Rectangle 1044">
            <a:extLst>
              <a:ext uri="{FF2B5EF4-FFF2-40B4-BE49-F238E27FC236}">
                <a16:creationId xmlns:a16="http://schemas.microsoft.com/office/drawing/2014/main" id="{042AAE44-CD86-4E8B-91C2-BCEA0895B1D3}"/>
              </a:ext>
            </a:extLst>
          </p:cNvPr>
          <p:cNvSpPr/>
          <p:nvPr>
            <p:custDataLst>
              <p:tags r:id="rId214"/>
            </p:custDataLst>
          </p:nvPr>
        </p:nvSpPr>
        <p:spPr>
          <a:xfrm>
            <a:off x="9601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6" name="Rectangle 1045">
            <a:extLst>
              <a:ext uri="{FF2B5EF4-FFF2-40B4-BE49-F238E27FC236}">
                <a16:creationId xmlns:a16="http://schemas.microsoft.com/office/drawing/2014/main" id="{98FBC5A2-5420-47FB-B5EC-8339E6454BAE}"/>
              </a:ext>
            </a:extLst>
          </p:cNvPr>
          <p:cNvSpPr/>
          <p:nvPr>
            <p:custDataLst>
              <p:tags r:id="rId215"/>
            </p:custDataLst>
          </p:nvPr>
        </p:nvSpPr>
        <p:spPr>
          <a:xfrm>
            <a:off x="96901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7" name="Rectangle 1046">
            <a:extLst>
              <a:ext uri="{FF2B5EF4-FFF2-40B4-BE49-F238E27FC236}">
                <a16:creationId xmlns:a16="http://schemas.microsoft.com/office/drawing/2014/main" id="{F1F6BF7C-0624-4C99-8615-57CA9A59A953}"/>
              </a:ext>
            </a:extLst>
          </p:cNvPr>
          <p:cNvSpPr/>
          <p:nvPr>
            <p:custDataLst>
              <p:tags r:id="rId216"/>
            </p:custDataLst>
          </p:nvPr>
        </p:nvSpPr>
        <p:spPr>
          <a:xfrm>
            <a:off x="9779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8" name="Rectangle 1047">
            <a:extLst>
              <a:ext uri="{FF2B5EF4-FFF2-40B4-BE49-F238E27FC236}">
                <a16:creationId xmlns:a16="http://schemas.microsoft.com/office/drawing/2014/main" id="{B193F5F6-3EF6-4EF7-953A-83B988A7ACE3}"/>
              </a:ext>
            </a:extLst>
          </p:cNvPr>
          <p:cNvSpPr/>
          <p:nvPr>
            <p:custDataLst>
              <p:tags r:id="rId217"/>
            </p:custDataLst>
          </p:nvPr>
        </p:nvSpPr>
        <p:spPr>
          <a:xfrm>
            <a:off x="99568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9" name="Rectangle 1048">
            <a:extLst>
              <a:ext uri="{FF2B5EF4-FFF2-40B4-BE49-F238E27FC236}">
                <a16:creationId xmlns:a16="http://schemas.microsoft.com/office/drawing/2014/main" id="{A8F60E45-FC3A-408F-B6EA-1C1D56E173DA}"/>
              </a:ext>
            </a:extLst>
          </p:cNvPr>
          <p:cNvSpPr/>
          <p:nvPr>
            <p:custDataLst>
              <p:tags r:id="rId218"/>
            </p:custDataLst>
          </p:nvPr>
        </p:nvSpPr>
        <p:spPr>
          <a:xfrm>
            <a:off x="10134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0" name="Rectangle 1049">
            <a:extLst>
              <a:ext uri="{FF2B5EF4-FFF2-40B4-BE49-F238E27FC236}">
                <a16:creationId xmlns:a16="http://schemas.microsoft.com/office/drawing/2014/main" id="{335665A8-3A5C-4463-BAAC-1D5F99C571D2}"/>
              </a:ext>
            </a:extLst>
          </p:cNvPr>
          <p:cNvSpPr/>
          <p:nvPr>
            <p:custDataLst>
              <p:tags r:id="rId219"/>
            </p:custDataLst>
          </p:nvPr>
        </p:nvSpPr>
        <p:spPr>
          <a:xfrm>
            <a:off x="10223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1" name="Rectangle 1050">
            <a:extLst>
              <a:ext uri="{FF2B5EF4-FFF2-40B4-BE49-F238E27FC236}">
                <a16:creationId xmlns:a16="http://schemas.microsoft.com/office/drawing/2014/main" id="{C350D3BC-D5C3-4797-B6CE-7E944CD61D24}"/>
              </a:ext>
            </a:extLst>
          </p:cNvPr>
          <p:cNvSpPr/>
          <p:nvPr>
            <p:custDataLst>
              <p:tags r:id="rId220"/>
            </p:custDataLst>
          </p:nvPr>
        </p:nvSpPr>
        <p:spPr>
          <a:xfrm>
            <a:off x="103124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2" name="Rectangle 1051">
            <a:extLst>
              <a:ext uri="{FF2B5EF4-FFF2-40B4-BE49-F238E27FC236}">
                <a16:creationId xmlns:a16="http://schemas.microsoft.com/office/drawing/2014/main" id="{703EE9D1-D8A1-4B7A-9A1E-4ED08BBF57E6}"/>
              </a:ext>
            </a:extLst>
          </p:cNvPr>
          <p:cNvSpPr/>
          <p:nvPr>
            <p:custDataLst>
              <p:tags r:id="rId221"/>
            </p:custDataLst>
          </p:nvPr>
        </p:nvSpPr>
        <p:spPr>
          <a:xfrm>
            <a:off x="104013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3" name="Rectangle 1052">
            <a:extLst>
              <a:ext uri="{FF2B5EF4-FFF2-40B4-BE49-F238E27FC236}">
                <a16:creationId xmlns:a16="http://schemas.microsoft.com/office/drawing/2014/main" id="{CC96C248-4DE3-471A-A028-67BC43BABF26}"/>
              </a:ext>
            </a:extLst>
          </p:cNvPr>
          <p:cNvSpPr/>
          <p:nvPr>
            <p:custDataLst>
              <p:tags r:id="rId222"/>
            </p:custDataLst>
          </p:nvPr>
        </p:nvSpPr>
        <p:spPr>
          <a:xfrm>
            <a:off x="10756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4" name="Rectangle 1053">
            <a:extLst>
              <a:ext uri="{FF2B5EF4-FFF2-40B4-BE49-F238E27FC236}">
                <a16:creationId xmlns:a16="http://schemas.microsoft.com/office/drawing/2014/main" id="{FD96CCAE-0FE0-4853-8963-D294CCC532B3}"/>
              </a:ext>
            </a:extLst>
          </p:cNvPr>
          <p:cNvSpPr/>
          <p:nvPr>
            <p:custDataLst>
              <p:tags r:id="rId223"/>
            </p:custDataLst>
          </p:nvPr>
        </p:nvSpPr>
        <p:spPr>
          <a:xfrm>
            <a:off x="82677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5" name="Rectangle 1054">
            <a:extLst>
              <a:ext uri="{FF2B5EF4-FFF2-40B4-BE49-F238E27FC236}">
                <a16:creationId xmlns:a16="http://schemas.microsoft.com/office/drawing/2014/main" id="{8C2BFE64-E059-4E57-90A0-4D76F9A5E703}"/>
              </a:ext>
            </a:extLst>
          </p:cNvPr>
          <p:cNvSpPr/>
          <p:nvPr>
            <p:custDataLst>
              <p:tags r:id="rId224"/>
            </p:custDataLst>
          </p:nvPr>
        </p:nvSpPr>
        <p:spPr>
          <a:xfrm>
            <a:off x="8356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6" name="Rectangle 1055">
            <a:extLst>
              <a:ext uri="{FF2B5EF4-FFF2-40B4-BE49-F238E27FC236}">
                <a16:creationId xmlns:a16="http://schemas.microsoft.com/office/drawing/2014/main" id="{F612C1BD-1DC9-4ACA-B4FA-9D88D290D87F}"/>
              </a:ext>
            </a:extLst>
          </p:cNvPr>
          <p:cNvSpPr/>
          <p:nvPr>
            <p:custDataLst>
              <p:tags r:id="rId225"/>
            </p:custDataLst>
          </p:nvPr>
        </p:nvSpPr>
        <p:spPr>
          <a:xfrm>
            <a:off x="8445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7" name="Rectangle 1056">
            <a:extLst>
              <a:ext uri="{FF2B5EF4-FFF2-40B4-BE49-F238E27FC236}">
                <a16:creationId xmlns:a16="http://schemas.microsoft.com/office/drawing/2014/main" id="{ED3AA016-F552-4DC7-B0FF-6B86CA1162D5}"/>
              </a:ext>
            </a:extLst>
          </p:cNvPr>
          <p:cNvSpPr/>
          <p:nvPr>
            <p:custDataLst>
              <p:tags r:id="rId226"/>
            </p:custDataLst>
          </p:nvPr>
        </p:nvSpPr>
        <p:spPr>
          <a:xfrm>
            <a:off x="85344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8" name="Rectangle 1057">
            <a:extLst>
              <a:ext uri="{FF2B5EF4-FFF2-40B4-BE49-F238E27FC236}">
                <a16:creationId xmlns:a16="http://schemas.microsoft.com/office/drawing/2014/main" id="{0F931BA6-976C-4FC2-8A36-B0B319C6A898}"/>
              </a:ext>
            </a:extLst>
          </p:cNvPr>
          <p:cNvSpPr/>
          <p:nvPr>
            <p:custDataLst>
              <p:tags r:id="rId227"/>
            </p:custDataLst>
          </p:nvPr>
        </p:nvSpPr>
        <p:spPr>
          <a:xfrm>
            <a:off x="8712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9" name="Rectangle 1058">
            <a:extLst>
              <a:ext uri="{FF2B5EF4-FFF2-40B4-BE49-F238E27FC236}">
                <a16:creationId xmlns:a16="http://schemas.microsoft.com/office/drawing/2014/main" id="{B0B98A75-16AC-4B76-82E2-ABA43D23083D}"/>
              </a:ext>
            </a:extLst>
          </p:cNvPr>
          <p:cNvSpPr/>
          <p:nvPr>
            <p:custDataLst>
              <p:tags r:id="rId228"/>
            </p:custDataLst>
          </p:nvPr>
        </p:nvSpPr>
        <p:spPr>
          <a:xfrm>
            <a:off x="8801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0" name="Rectangle 1059">
            <a:extLst>
              <a:ext uri="{FF2B5EF4-FFF2-40B4-BE49-F238E27FC236}">
                <a16:creationId xmlns:a16="http://schemas.microsoft.com/office/drawing/2014/main" id="{7BBA29D3-7C34-4EB6-B2FA-3579E4E88CDB}"/>
              </a:ext>
            </a:extLst>
          </p:cNvPr>
          <p:cNvSpPr/>
          <p:nvPr>
            <p:custDataLst>
              <p:tags r:id="rId229"/>
            </p:custDataLst>
          </p:nvPr>
        </p:nvSpPr>
        <p:spPr>
          <a:xfrm>
            <a:off x="8890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1" name="Rectangle 1060">
            <a:extLst>
              <a:ext uri="{FF2B5EF4-FFF2-40B4-BE49-F238E27FC236}">
                <a16:creationId xmlns:a16="http://schemas.microsoft.com/office/drawing/2014/main" id="{FFB7C2AF-51A9-484E-95D1-85ECF2F0B8D7}"/>
              </a:ext>
            </a:extLst>
          </p:cNvPr>
          <p:cNvSpPr/>
          <p:nvPr>
            <p:custDataLst>
              <p:tags r:id="rId230"/>
            </p:custDataLst>
          </p:nvPr>
        </p:nvSpPr>
        <p:spPr>
          <a:xfrm>
            <a:off x="8978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2" name="Rectangle 1061">
            <a:extLst>
              <a:ext uri="{FF2B5EF4-FFF2-40B4-BE49-F238E27FC236}">
                <a16:creationId xmlns:a16="http://schemas.microsoft.com/office/drawing/2014/main" id="{536D649D-CE9B-4055-ABDE-47C0A0D5943C}"/>
              </a:ext>
            </a:extLst>
          </p:cNvPr>
          <p:cNvSpPr/>
          <p:nvPr>
            <p:custDataLst>
              <p:tags r:id="rId231"/>
            </p:custDataLst>
          </p:nvPr>
        </p:nvSpPr>
        <p:spPr>
          <a:xfrm>
            <a:off x="90678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3" name="Rectangle 1062">
            <a:extLst>
              <a:ext uri="{FF2B5EF4-FFF2-40B4-BE49-F238E27FC236}">
                <a16:creationId xmlns:a16="http://schemas.microsoft.com/office/drawing/2014/main" id="{F1EE81DB-B55E-4C6F-A9CD-D5AF2ABAFE31}"/>
              </a:ext>
            </a:extLst>
          </p:cNvPr>
          <p:cNvSpPr/>
          <p:nvPr>
            <p:custDataLst>
              <p:tags r:id="rId232"/>
            </p:custDataLst>
          </p:nvPr>
        </p:nvSpPr>
        <p:spPr>
          <a:xfrm>
            <a:off x="91567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4" name="Rectangle 1063">
            <a:extLst>
              <a:ext uri="{FF2B5EF4-FFF2-40B4-BE49-F238E27FC236}">
                <a16:creationId xmlns:a16="http://schemas.microsoft.com/office/drawing/2014/main" id="{F9BFC394-95F7-4E8D-97F5-A7B99AF688BE}"/>
              </a:ext>
            </a:extLst>
          </p:cNvPr>
          <p:cNvSpPr/>
          <p:nvPr>
            <p:custDataLst>
              <p:tags r:id="rId233"/>
            </p:custDataLst>
          </p:nvPr>
        </p:nvSpPr>
        <p:spPr>
          <a:xfrm>
            <a:off x="9334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5" name="Rectangle 1064">
            <a:extLst>
              <a:ext uri="{FF2B5EF4-FFF2-40B4-BE49-F238E27FC236}">
                <a16:creationId xmlns:a16="http://schemas.microsoft.com/office/drawing/2014/main" id="{127A6870-E35F-4A0E-BC92-8A3FFAB7B30A}"/>
              </a:ext>
            </a:extLst>
          </p:cNvPr>
          <p:cNvSpPr/>
          <p:nvPr>
            <p:custDataLst>
              <p:tags r:id="rId234"/>
            </p:custDataLst>
          </p:nvPr>
        </p:nvSpPr>
        <p:spPr>
          <a:xfrm>
            <a:off x="9779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6" name="Rectangle 1065">
            <a:extLst>
              <a:ext uri="{FF2B5EF4-FFF2-40B4-BE49-F238E27FC236}">
                <a16:creationId xmlns:a16="http://schemas.microsoft.com/office/drawing/2014/main" id="{0F83DBD0-6070-4020-98A7-90EF3691724B}"/>
              </a:ext>
            </a:extLst>
          </p:cNvPr>
          <p:cNvSpPr/>
          <p:nvPr>
            <p:custDataLst>
              <p:tags r:id="rId235"/>
            </p:custDataLst>
          </p:nvPr>
        </p:nvSpPr>
        <p:spPr>
          <a:xfrm>
            <a:off x="100457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7" name="Rectangle 1066">
            <a:extLst>
              <a:ext uri="{FF2B5EF4-FFF2-40B4-BE49-F238E27FC236}">
                <a16:creationId xmlns:a16="http://schemas.microsoft.com/office/drawing/2014/main" id="{EB8264CF-A737-4C1D-9765-DD6E812DBFE0}"/>
              </a:ext>
            </a:extLst>
          </p:cNvPr>
          <p:cNvSpPr/>
          <p:nvPr>
            <p:custDataLst>
              <p:tags r:id="rId236"/>
            </p:custDataLst>
          </p:nvPr>
        </p:nvSpPr>
        <p:spPr>
          <a:xfrm>
            <a:off x="10223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8" name="Rectangle 1067">
            <a:extLst>
              <a:ext uri="{FF2B5EF4-FFF2-40B4-BE49-F238E27FC236}">
                <a16:creationId xmlns:a16="http://schemas.microsoft.com/office/drawing/2014/main" id="{F0D407B9-E3F9-429F-888F-4BE8C758B8D3}"/>
              </a:ext>
            </a:extLst>
          </p:cNvPr>
          <p:cNvSpPr/>
          <p:nvPr>
            <p:custDataLst>
              <p:tags r:id="rId237"/>
            </p:custDataLst>
          </p:nvPr>
        </p:nvSpPr>
        <p:spPr>
          <a:xfrm>
            <a:off x="10490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9" name="Rectangle 1068">
            <a:extLst>
              <a:ext uri="{FF2B5EF4-FFF2-40B4-BE49-F238E27FC236}">
                <a16:creationId xmlns:a16="http://schemas.microsoft.com/office/drawing/2014/main" id="{D821E90F-4A28-4E62-8EC7-ABC05434734E}"/>
              </a:ext>
            </a:extLst>
          </p:cNvPr>
          <p:cNvSpPr/>
          <p:nvPr>
            <p:custDataLst>
              <p:tags r:id="rId238"/>
            </p:custDataLst>
          </p:nvPr>
        </p:nvSpPr>
        <p:spPr>
          <a:xfrm>
            <a:off x="10579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0" name="Rectangle 1069">
            <a:extLst>
              <a:ext uri="{FF2B5EF4-FFF2-40B4-BE49-F238E27FC236}">
                <a16:creationId xmlns:a16="http://schemas.microsoft.com/office/drawing/2014/main" id="{2892BE95-6143-435F-9448-25EB07EF859E}"/>
              </a:ext>
            </a:extLst>
          </p:cNvPr>
          <p:cNvSpPr/>
          <p:nvPr>
            <p:custDataLst>
              <p:tags r:id="rId239"/>
            </p:custDataLst>
          </p:nvPr>
        </p:nvSpPr>
        <p:spPr>
          <a:xfrm>
            <a:off x="8445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1" name="Rectangle 1070">
            <a:extLst>
              <a:ext uri="{FF2B5EF4-FFF2-40B4-BE49-F238E27FC236}">
                <a16:creationId xmlns:a16="http://schemas.microsoft.com/office/drawing/2014/main" id="{C3F394D3-89E7-4DDE-A067-335662D5DA5B}"/>
              </a:ext>
            </a:extLst>
          </p:cNvPr>
          <p:cNvSpPr/>
          <p:nvPr>
            <p:custDataLst>
              <p:tags r:id="rId240"/>
            </p:custDataLst>
          </p:nvPr>
        </p:nvSpPr>
        <p:spPr>
          <a:xfrm>
            <a:off x="8534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2" name="Rectangle 1071">
            <a:extLst>
              <a:ext uri="{FF2B5EF4-FFF2-40B4-BE49-F238E27FC236}">
                <a16:creationId xmlns:a16="http://schemas.microsoft.com/office/drawing/2014/main" id="{BB4A1EDB-62D7-474D-911D-36D9628B9684}"/>
              </a:ext>
            </a:extLst>
          </p:cNvPr>
          <p:cNvSpPr/>
          <p:nvPr>
            <p:custDataLst>
              <p:tags r:id="rId241"/>
            </p:custDataLst>
          </p:nvPr>
        </p:nvSpPr>
        <p:spPr>
          <a:xfrm>
            <a:off x="87122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3" name="Rectangle 1072">
            <a:extLst>
              <a:ext uri="{FF2B5EF4-FFF2-40B4-BE49-F238E27FC236}">
                <a16:creationId xmlns:a16="http://schemas.microsoft.com/office/drawing/2014/main" id="{81872BEC-E102-4492-B1E5-A67FF9E6C40D}"/>
              </a:ext>
            </a:extLst>
          </p:cNvPr>
          <p:cNvSpPr/>
          <p:nvPr>
            <p:custDataLst>
              <p:tags r:id="rId242"/>
            </p:custDataLst>
          </p:nvPr>
        </p:nvSpPr>
        <p:spPr>
          <a:xfrm>
            <a:off x="92456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4" name="Rectangle 1073">
            <a:extLst>
              <a:ext uri="{FF2B5EF4-FFF2-40B4-BE49-F238E27FC236}">
                <a16:creationId xmlns:a16="http://schemas.microsoft.com/office/drawing/2014/main" id="{2DCEBD86-5C06-4671-BEBD-A96DC9B5D817}"/>
              </a:ext>
            </a:extLst>
          </p:cNvPr>
          <p:cNvSpPr/>
          <p:nvPr>
            <p:custDataLst>
              <p:tags r:id="rId243"/>
            </p:custDataLst>
          </p:nvPr>
        </p:nvSpPr>
        <p:spPr>
          <a:xfrm>
            <a:off x="9334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5" name="Rectangle 1074">
            <a:extLst>
              <a:ext uri="{FF2B5EF4-FFF2-40B4-BE49-F238E27FC236}">
                <a16:creationId xmlns:a16="http://schemas.microsoft.com/office/drawing/2014/main" id="{2785926C-0107-45A1-9F9C-3C74E91A7EAF}"/>
              </a:ext>
            </a:extLst>
          </p:cNvPr>
          <p:cNvSpPr/>
          <p:nvPr>
            <p:custDataLst>
              <p:tags r:id="rId244"/>
            </p:custDataLst>
          </p:nvPr>
        </p:nvSpPr>
        <p:spPr>
          <a:xfrm>
            <a:off x="95123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6" name="Rectangle 1075">
            <a:extLst>
              <a:ext uri="{FF2B5EF4-FFF2-40B4-BE49-F238E27FC236}">
                <a16:creationId xmlns:a16="http://schemas.microsoft.com/office/drawing/2014/main" id="{5B91E5E9-644C-4974-824F-B28B1758C43F}"/>
              </a:ext>
            </a:extLst>
          </p:cNvPr>
          <p:cNvSpPr/>
          <p:nvPr>
            <p:custDataLst>
              <p:tags r:id="rId245"/>
            </p:custDataLst>
          </p:nvPr>
        </p:nvSpPr>
        <p:spPr>
          <a:xfrm>
            <a:off x="96901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7" name="Rectangle 1076">
            <a:extLst>
              <a:ext uri="{FF2B5EF4-FFF2-40B4-BE49-F238E27FC236}">
                <a16:creationId xmlns:a16="http://schemas.microsoft.com/office/drawing/2014/main" id="{17D061F3-B1F3-4E2C-8386-FC19482F94D4}"/>
              </a:ext>
            </a:extLst>
          </p:cNvPr>
          <p:cNvSpPr/>
          <p:nvPr>
            <p:custDataLst>
              <p:tags r:id="rId246"/>
            </p:custDataLst>
          </p:nvPr>
        </p:nvSpPr>
        <p:spPr>
          <a:xfrm>
            <a:off x="98679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8" name="Rectangle 1077">
            <a:extLst>
              <a:ext uri="{FF2B5EF4-FFF2-40B4-BE49-F238E27FC236}">
                <a16:creationId xmlns:a16="http://schemas.microsoft.com/office/drawing/2014/main" id="{65398E01-07A3-4461-B414-D0C784D520DA}"/>
              </a:ext>
            </a:extLst>
          </p:cNvPr>
          <p:cNvSpPr/>
          <p:nvPr>
            <p:custDataLst>
              <p:tags r:id="rId247"/>
            </p:custDataLst>
          </p:nvPr>
        </p:nvSpPr>
        <p:spPr>
          <a:xfrm>
            <a:off x="99568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9" name="Rectangle 1078">
            <a:extLst>
              <a:ext uri="{FF2B5EF4-FFF2-40B4-BE49-F238E27FC236}">
                <a16:creationId xmlns:a16="http://schemas.microsoft.com/office/drawing/2014/main" id="{8864AC8B-4BDB-4E7D-A04E-583810CE5D18}"/>
              </a:ext>
            </a:extLst>
          </p:cNvPr>
          <p:cNvSpPr/>
          <p:nvPr>
            <p:custDataLst>
              <p:tags r:id="rId248"/>
            </p:custDataLst>
          </p:nvPr>
        </p:nvSpPr>
        <p:spPr>
          <a:xfrm>
            <a:off x="101346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0" name="Rectangle 1079">
            <a:extLst>
              <a:ext uri="{FF2B5EF4-FFF2-40B4-BE49-F238E27FC236}">
                <a16:creationId xmlns:a16="http://schemas.microsoft.com/office/drawing/2014/main" id="{A18CDAEE-ADCD-4380-95E0-9313F47BFBD1}"/>
              </a:ext>
            </a:extLst>
          </p:cNvPr>
          <p:cNvSpPr/>
          <p:nvPr>
            <p:custDataLst>
              <p:tags r:id="rId249"/>
            </p:custDataLst>
          </p:nvPr>
        </p:nvSpPr>
        <p:spPr>
          <a:xfrm>
            <a:off x="10223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1" name="Rectangle 1080">
            <a:extLst>
              <a:ext uri="{FF2B5EF4-FFF2-40B4-BE49-F238E27FC236}">
                <a16:creationId xmlns:a16="http://schemas.microsoft.com/office/drawing/2014/main" id="{96262003-1943-4E2B-A63D-CF7A4EA34CFA}"/>
              </a:ext>
            </a:extLst>
          </p:cNvPr>
          <p:cNvSpPr/>
          <p:nvPr>
            <p:custDataLst>
              <p:tags r:id="rId250"/>
            </p:custDataLst>
          </p:nvPr>
        </p:nvSpPr>
        <p:spPr>
          <a:xfrm>
            <a:off x="10312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2" name="Rectangle 1081">
            <a:extLst>
              <a:ext uri="{FF2B5EF4-FFF2-40B4-BE49-F238E27FC236}">
                <a16:creationId xmlns:a16="http://schemas.microsoft.com/office/drawing/2014/main" id="{A53D3D78-F79D-458B-A233-6000A595E11F}"/>
              </a:ext>
            </a:extLst>
          </p:cNvPr>
          <p:cNvSpPr/>
          <p:nvPr>
            <p:custDataLst>
              <p:tags r:id="rId251"/>
            </p:custDataLst>
          </p:nvPr>
        </p:nvSpPr>
        <p:spPr>
          <a:xfrm>
            <a:off x="104013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3" name="Rectangle 1082">
            <a:extLst>
              <a:ext uri="{FF2B5EF4-FFF2-40B4-BE49-F238E27FC236}">
                <a16:creationId xmlns:a16="http://schemas.microsoft.com/office/drawing/2014/main" id="{940F7064-66D5-431A-9F1C-5E28760DBFA1}"/>
              </a:ext>
            </a:extLst>
          </p:cNvPr>
          <p:cNvSpPr/>
          <p:nvPr>
            <p:custDataLst>
              <p:tags r:id="rId252"/>
            </p:custDataLst>
          </p:nvPr>
        </p:nvSpPr>
        <p:spPr>
          <a:xfrm>
            <a:off x="10668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4" name="Rectangle 1083">
            <a:extLst>
              <a:ext uri="{FF2B5EF4-FFF2-40B4-BE49-F238E27FC236}">
                <a16:creationId xmlns:a16="http://schemas.microsoft.com/office/drawing/2014/main" id="{4BA39D5A-600B-4F80-A26E-7F4F19D8BC69}"/>
              </a:ext>
            </a:extLst>
          </p:cNvPr>
          <p:cNvSpPr/>
          <p:nvPr>
            <p:custDataLst>
              <p:tags r:id="rId253"/>
            </p:custDataLst>
          </p:nvPr>
        </p:nvSpPr>
        <p:spPr>
          <a:xfrm>
            <a:off x="8267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5" name="Rectangle 1084">
            <a:extLst>
              <a:ext uri="{FF2B5EF4-FFF2-40B4-BE49-F238E27FC236}">
                <a16:creationId xmlns:a16="http://schemas.microsoft.com/office/drawing/2014/main" id="{5787970A-BEDA-4686-8A72-B0D9597E9B45}"/>
              </a:ext>
            </a:extLst>
          </p:cNvPr>
          <p:cNvSpPr/>
          <p:nvPr>
            <p:custDataLst>
              <p:tags r:id="rId254"/>
            </p:custDataLst>
          </p:nvPr>
        </p:nvSpPr>
        <p:spPr>
          <a:xfrm>
            <a:off x="83566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6" name="Rectangle 1085">
            <a:extLst>
              <a:ext uri="{FF2B5EF4-FFF2-40B4-BE49-F238E27FC236}">
                <a16:creationId xmlns:a16="http://schemas.microsoft.com/office/drawing/2014/main" id="{F78D7EF6-2180-4CF9-BA2D-7BE200AFCB0E}"/>
              </a:ext>
            </a:extLst>
          </p:cNvPr>
          <p:cNvSpPr/>
          <p:nvPr>
            <p:custDataLst>
              <p:tags r:id="rId255"/>
            </p:custDataLst>
          </p:nvPr>
        </p:nvSpPr>
        <p:spPr>
          <a:xfrm>
            <a:off x="8445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7" name="Rectangle 1086">
            <a:extLst>
              <a:ext uri="{FF2B5EF4-FFF2-40B4-BE49-F238E27FC236}">
                <a16:creationId xmlns:a16="http://schemas.microsoft.com/office/drawing/2014/main" id="{5E03BFEE-B0C9-4111-B206-A6F3F64EF6A3}"/>
              </a:ext>
            </a:extLst>
          </p:cNvPr>
          <p:cNvSpPr/>
          <p:nvPr>
            <p:custDataLst>
              <p:tags r:id="rId256"/>
            </p:custDataLst>
          </p:nvPr>
        </p:nvSpPr>
        <p:spPr>
          <a:xfrm>
            <a:off x="85344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8" name="Rectangle 1087">
            <a:extLst>
              <a:ext uri="{FF2B5EF4-FFF2-40B4-BE49-F238E27FC236}">
                <a16:creationId xmlns:a16="http://schemas.microsoft.com/office/drawing/2014/main" id="{5A03F82E-264C-4DE9-9CF4-B065A9C25EF9}"/>
              </a:ext>
            </a:extLst>
          </p:cNvPr>
          <p:cNvSpPr/>
          <p:nvPr>
            <p:custDataLst>
              <p:tags r:id="rId257"/>
            </p:custDataLst>
          </p:nvPr>
        </p:nvSpPr>
        <p:spPr>
          <a:xfrm>
            <a:off x="86233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9" name="Rectangle 1088">
            <a:extLst>
              <a:ext uri="{FF2B5EF4-FFF2-40B4-BE49-F238E27FC236}">
                <a16:creationId xmlns:a16="http://schemas.microsoft.com/office/drawing/2014/main" id="{D040E354-8A57-40E2-86A8-5FC8F3FA175B}"/>
              </a:ext>
            </a:extLst>
          </p:cNvPr>
          <p:cNvSpPr/>
          <p:nvPr>
            <p:custDataLst>
              <p:tags r:id="rId258"/>
            </p:custDataLst>
          </p:nvPr>
        </p:nvSpPr>
        <p:spPr>
          <a:xfrm>
            <a:off x="8712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0" name="Rectangle 1089">
            <a:extLst>
              <a:ext uri="{FF2B5EF4-FFF2-40B4-BE49-F238E27FC236}">
                <a16:creationId xmlns:a16="http://schemas.microsoft.com/office/drawing/2014/main" id="{9549A025-2CA9-4C6B-8475-80A75750046E}"/>
              </a:ext>
            </a:extLst>
          </p:cNvPr>
          <p:cNvSpPr/>
          <p:nvPr>
            <p:custDataLst>
              <p:tags r:id="rId259"/>
            </p:custDataLst>
          </p:nvPr>
        </p:nvSpPr>
        <p:spPr>
          <a:xfrm>
            <a:off x="88011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1" name="Rectangle 1090">
            <a:extLst>
              <a:ext uri="{FF2B5EF4-FFF2-40B4-BE49-F238E27FC236}">
                <a16:creationId xmlns:a16="http://schemas.microsoft.com/office/drawing/2014/main" id="{6781008B-CB82-467C-9162-4743205C1575}"/>
              </a:ext>
            </a:extLst>
          </p:cNvPr>
          <p:cNvSpPr/>
          <p:nvPr>
            <p:custDataLst>
              <p:tags r:id="rId260"/>
            </p:custDataLst>
          </p:nvPr>
        </p:nvSpPr>
        <p:spPr>
          <a:xfrm>
            <a:off x="90678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2" name="Rectangle 1091">
            <a:extLst>
              <a:ext uri="{FF2B5EF4-FFF2-40B4-BE49-F238E27FC236}">
                <a16:creationId xmlns:a16="http://schemas.microsoft.com/office/drawing/2014/main" id="{86DD8CF6-539C-49DD-8EC3-646674365813}"/>
              </a:ext>
            </a:extLst>
          </p:cNvPr>
          <p:cNvSpPr/>
          <p:nvPr>
            <p:custDataLst>
              <p:tags r:id="rId261"/>
            </p:custDataLst>
          </p:nvPr>
        </p:nvSpPr>
        <p:spPr>
          <a:xfrm>
            <a:off x="96901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3" name="Rectangle 1092">
            <a:extLst>
              <a:ext uri="{FF2B5EF4-FFF2-40B4-BE49-F238E27FC236}">
                <a16:creationId xmlns:a16="http://schemas.microsoft.com/office/drawing/2014/main" id="{B4B47500-F162-4862-AC51-2F3859ACA216}"/>
              </a:ext>
            </a:extLst>
          </p:cNvPr>
          <p:cNvSpPr/>
          <p:nvPr>
            <p:custDataLst>
              <p:tags r:id="rId262"/>
            </p:custDataLst>
          </p:nvPr>
        </p:nvSpPr>
        <p:spPr>
          <a:xfrm>
            <a:off x="9779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4" name="Rectangle 1093">
            <a:extLst>
              <a:ext uri="{FF2B5EF4-FFF2-40B4-BE49-F238E27FC236}">
                <a16:creationId xmlns:a16="http://schemas.microsoft.com/office/drawing/2014/main" id="{18521BA3-C363-46E1-9FAC-04AB0149BA3E}"/>
              </a:ext>
            </a:extLst>
          </p:cNvPr>
          <p:cNvSpPr/>
          <p:nvPr>
            <p:custDataLst>
              <p:tags r:id="rId263"/>
            </p:custDataLst>
          </p:nvPr>
        </p:nvSpPr>
        <p:spPr>
          <a:xfrm>
            <a:off x="103124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5" name="Rectangle 1094">
            <a:extLst>
              <a:ext uri="{FF2B5EF4-FFF2-40B4-BE49-F238E27FC236}">
                <a16:creationId xmlns:a16="http://schemas.microsoft.com/office/drawing/2014/main" id="{141B6389-B680-440A-AA2A-C25C8F08A542}"/>
              </a:ext>
            </a:extLst>
          </p:cNvPr>
          <p:cNvSpPr/>
          <p:nvPr>
            <p:custDataLst>
              <p:tags r:id="rId264"/>
            </p:custDataLst>
          </p:nvPr>
        </p:nvSpPr>
        <p:spPr>
          <a:xfrm>
            <a:off x="10490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6" name="Rectangle 1095">
            <a:extLst>
              <a:ext uri="{FF2B5EF4-FFF2-40B4-BE49-F238E27FC236}">
                <a16:creationId xmlns:a16="http://schemas.microsoft.com/office/drawing/2014/main" id="{EE372112-27A1-4607-B470-F4C5434199DE}"/>
              </a:ext>
            </a:extLst>
          </p:cNvPr>
          <p:cNvSpPr/>
          <p:nvPr>
            <p:custDataLst>
              <p:tags r:id="rId265"/>
            </p:custDataLst>
          </p:nvPr>
        </p:nvSpPr>
        <p:spPr>
          <a:xfrm>
            <a:off x="105791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7" name="Rectangle 1096">
            <a:extLst>
              <a:ext uri="{FF2B5EF4-FFF2-40B4-BE49-F238E27FC236}">
                <a16:creationId xmlns:a16="http://schemas.microsoft.com/office/drawing/2014/main" id="{5E71752F-53EE-49F6-8FBD-55FBC9E5A246}"/>
              </a:ext>
            </a:extLst>
          </p:cNvPr>
          <p:cNvSpPr/>
          <p:nvPr>
            <p:custDataLst>
              <p:tags r:id="rId266"/>
            </p:custDataLst>
          </p:nvPr>
        </p:nvSpPr>
        <p:spPr>
          <a:xfrm>
            <a:off x="82677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8" name="Rectangle 1097">
            <a:extLst>
              <a:ext uri="{FF2B5EF4-FFF2-40B4-BE49-F238E27FC236}">
                <a16:creationId xmlns:a16="http://schemas.microsoft.com/office/drawing/2014/main" id="{21E59AEF-9AB5-41B8-B933-6BCC8706058B}"/>
              </a:ext>
            </a:extLst>
          </p:cNvPr>
          <p:cNvSpPr/>
          <p:nvPr>
            <p:custDataLst>
              <p:tags r:id="rId267"/>
            </p:custDataLst>
          </p:nvPr>
        </p:nvSpPr>
        <p:spPr>
          <a:xfrm>
            <a:off x="85344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9" name="Rectangle 1098">
            <a:extLst>
              <a:ext uri="{FF2B5EF4-FFF2-40B4-BE49-F238E27FC236}">
                <a16:creationId xmlns:a16="http://schemas.microsoft.com/office/drawing/2014/main" id="{02AD25A4-133B-492F-8521-5DF55ABD047C}"/>
              </a:ext>
            </a:extLst>
          </p:cNvPr>
          <p:cNvSpPr/>
          <p:nvPr>
            <p:custDataLst>
              <p:tags r:id="rId268"/>
            </p:custDataLst>
          </p:nvPr>
        </p:nvSpPr>
        <p:spPr>
          <a:xfrm>
            <a:off x="8623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0" name="Rectangle 1099">
            <a:extLst>
              <a:ext uri="{FF2B5EF4-FFF2-40B4-BE49-F238E27FC236}">
                <a16:creationId xmlns:a16="http://schemas.microsoft.com/office/drawing/2014/main" id="{0215846C-FA77-4B60-9726-714FF1DDFF46}"/>
              </a:ext>
            </a:extLst>
          </p:cNvPr>
          <p:cNvSpPr/>
          <p:nvPr>
            <p:custDataLst>
              <p:tags r:id="rId269"/>
            </p:custDataLst>
          </p:nvPr>
        </p:nvSpPr>
        <p:spPr>
          <a:xfrm>
            <a:off x="8978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1" name="Rectangle 1100">
            <a:extLst>
              <a:ext uri="{FF2B5EF4-FFF2-40B4-BE49-F238E27FC236}">
                <a16:creationId xmlns:a16="http://schemas.microsoft.com/office/drawing/2014/main" id="{F248AFC3-6886-4FF5-9EA6-D239335B08C5}"/>
              </a:ext>
            </a:extLst>
          </p:cNvPr>
          <p:cNvSpPr/>
          <p:nvPr>
            <p:custDataLst>
              <p:tags r:id="rId270"/>
            </p:custDataLst>
          </p:nvPr>
        </p:nvSpPr>
        <p:spPr>
          <a:xfrm>
            <a:off x="90678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2" name="Rectangle 1101">
            <a:extLst>
              <a:ext uri="{FF2B5EF4-FFF2-40B4-BE49-F238E27FC236}">
                <a16:creationId xmlns:a16="http://schemas.microsoft.com/office/drawing/2014/main" id="{3BDBAEEB-77BA-4FA1-862D-F3564DF985CE}"/>
              </a:ext>
            </a:extLst>
          </p:cNvPr>
          <p:cNvSpPr/>
          <p:nvPr>
            <p:custDataLst>
              <p:tags r:id="rId271"/>
            </p:custDataLst>
          </p:nvPr>
        </p:nvSpPr>
        <p:spPr>
          <a:xfrm>
            <a:off x="91567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3" name="Rectangle 1102">
            <a:extLst>
              <a:ext uri="{FF2B5EF4-FFF2-40B4-BE49-F238E27FC236}">
                <a16:creationId xmlns:a16="http://schemas.microsoft.com/office/drawing/2014/main" id="{A0C336F8-FD4C-47BC-8BF0-DCEFA760057E}"/>
              </a:ext>
            </a:extLst>
          </p:cNvPr>
          <p:cNvSpPr/>
          <p:nvPr>
            <p:custDataLst>
              <p:tags r:id="rId272"/>
            </p:custDataLst>
          </p:nvPr>
        </p:nvSpPr>
        <p:spPr>
          <a:xfrm>
            <a:off x="9334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4" name="Rectangle 1103">
            <a:extLst>
              <a:ext uri="{FF2B5EF4-FFF2-40B4-BE49-F238E27FC236}">
                <a16:creationId xmlns:a16="http://schemas.microsoft.com/office/drawing/2014/main" id="{95665495-A7B6-4FAA-8A57-3B335531CB46}"/>
              </a:ext>
            </a:extLst>
          </p:cNvPr>
          <p:cNvSpPr/>
          <p:nvPr>
            <p:custDataLst>
              <p:tags r:id="rId273"/>
            </p:custDataLst>
          </p:nvPr>
        </p:nvSpPr>
        <p:spPr>
          <a:xfrm>
            <a:off x="94234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5" name="Rectangle 1104">
            <a:extLst>
              <a:ext uri="{FF2B5EF4-FFF2-40B4-BE49-F238E27FC236}">
                <a16:creationId xmlns:a16="http://schemas.microsoft.com/office/drawing/2014/main" id="{84E23020-EAEB-4DDF-A0BD-2B9B8D504D04}"/>
              </a:ext>
            </a:extLst>
          </p:cNvPr>
          <p:cNvSpPr/>
          <p:nvPr>
            <p:custDataLst>
              <p:tags r:id="rId274"/>
            </p:custDataLst>
          </p:nvPr>
        </p:nvSpPr>
        <p:spPr>
          <a:xfrm>
            <a:off x="9512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6" name="Rectangle 1105">
            <a:extLst>
              <a:ext uri="{FF2B5EF4-FFF2-40B4-BE49-F238E27FC236}">
                <a16:creationId xmlns:a16="http://schemas.microsoft.com/office/drawing/2014/main" id="{90E142C6-402B-47C1-AA57-02817E49F24D}"/>
              </a:ext>
            </a:extLst>
          </p:cNvPr>
          <p:cNvSpPr/>
          <p:nvPr>
            <p:custDataLst>
              <p:tags r:id="rId275"/>
            </p:custDataLst>
          </p:nvPr>
        </p:nvSpPr>
        <p:spPr>
          <a:xfrm>
            <a:off x="9601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7" name="Rectangle 1106">
            <a:extLst>
              <a:ext uri="{FF2B5EF4-FFF2-40B4-BE49-F238E27FC236}">
                <a16:creationId xmlns:a16="http://schemas.microsoft.com/office/drawing/2014/main" id="{137BFE14-3714-4B0A-A1A0-FA7679C99B39}"/>
              </a:ext>
            </a:extLst>
          </p:cNvPr>
          <p:cNvSpPr/>
          <p:nvPr>
            <p:custDataLst>
              <p:tags r:id="rId276"/>
            </p:custDataLst>
          </p:nvPr>
        </p:nvSpPr>
        <p:spPr>
          <a:xfrm>
            <a:off x="97790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8" name="Rectangle 1107">
            <a:extLst>
              <a:ext uri="{FF2B5EF4-FFF2-40B4-BE49-F238E27FC236}">
                <a16:creationId xmlns:a16="http://schemas.microsoft.com/office/drawing/2014/main" id="{FC7D67FC-6EFE-4368-922B-F3ED7E90BE0F}"/>
              </a:ext>
            </a:extLst>
          </p:cNvPr>
          <p:cNvSpPr/>
          <p:nvPr>
            <p:custDataLst>
              <p:tags r:id="rId277"/>
            </p:custDataLst>
          </p:nvPr>
        </p:nvSpPr>
        <p:spPr>
          <a:xfrm>
            <a:off x="9867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9" name="Rectangle 1108">
            <a:extLst>
              <a:ext uri="{FF2B5EF4-FFF2-40B4-BE49-F238E27FC236}">
                <a16:creationId xmlns:a16="http://schemas.microsoft.com/office/drawing/2014/main" id="{10A7924F-D579-4E1F-B65B-2A63841F438A}"/>
              </a:ext>
            </a:extLst>
          </p:cNvPr>
          <p:cNvSpPr/>
          <p:nvPr>
            <p:custDataLst>
              <p:tags r:id="rId278"/>
            </p:custDataLst>
          </p:nvPr>
        </p:nvSpPr>
        <p:spPr>
          <a:xfrm>
            <a:off x="99568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0" name="Rectangle 1109">
            <a:extLst>
              <a:ext uri="{FF2B5EF4-FFF2-40B4-BE49-F238E27FC236}">
                <a16:creationId xmlns:a16="http://schemas.microsoft.com/office/drawing/2014/main" id="{167065D9-A76D-4CD3-96E3-52DA62EC4A39}"/>
              </a:ext>
            </a:extLst>
          </p:cNvPr>
          <p:cNvSpPr/>
          <p:nvPr>
            <p:custDataLst>
              <p:tags r:id="rId279"/>
            </p:custDataLst>
          </p:nvPr>
        </p:nvSpPr>
        <p:spPr>
          <a:xfrm>
            <a:off x="10134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1" name="Rectangle 1110">
            <a:extLst>
              <a:ext uri="{FF2B5EF4-FFF2-40B4-BE49-F238E27FC236}">
                <a16:creationId xmlns:a16="http://schemas.microsoft.com/office/drawing/2014/main" id="{8CAFA144-F868-4B05-9013-14120966053F}"/>
              </a:ext>
            </a:extLst>
          </p:cNvPr>
          <p:cNvSpPr/>
          <p:nvPr>
            <p:custDataLst>
              <p:tags r:id="rId280"/>
            </p:custDataLst>
          </p:nvPr>
        </p:nvSpPr>
        <p:spPr>
          <a:xfrm>
            <a:off x="10223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2" name="Rectangle 1111">
            <a:extLst>
              <a:ext uri="{FF2B5EF4-FFF2-40B4-BE49-F238E27FC236}">
                <a16:creationId xmlns:a16="http://schemas.microsoft.com/office/drawing/2014/main" id="{45CDF9ED-CCFF-4644-A07A-BB45FD028982}"/>
              </a:ext>
            </a:extLst>
          </p:cNvPr>
          <p:cNvSpPr/>
          <p:nvPr>
            <p:custDataLst>
              <p:tags r:id="rId281"/>
            </p:custDataLst>
          </p:nvPr>
        </p:nvSpPr>
        <p:spPr>
          <a:xfrm>
            <a:off x="103124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3" name="Rectangle 1112">
            <a:extLst>
              <a:ext uri="{FF2B5EF4-FFF2-40B4-BE49-F238E27FC236}">
                <a16:creationId xmlns:a16="http://schemas.microsoft.com/office/drawing/2014/main" id="{57526363-8198-44BE-B4C4-F1DAC64FE234}"/>
              </a:ext>
            </a:extLst>
          </p:cNvPr>
          <p:cNvSpPr/>
          <p:nvPr>
            <p:custDataLst>
              <p:tags r:id="rId282"/>
            </p:custDataLst>
          </p:nvPr>
        </p:nvSpPr>
        <p:spPr>
          <a:xfrm>
            <a:off x="10401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4" name="Rectangle 1113">
            <a:extLst>
              <a:ext uri="{FF2B5EF4-FFF2-40B4-BE49-F238E27FC236}">
                <a16:creationId xmlns:a16="http://schemas.microsoft.com/office/drawing/2014/main" id="{A579AD44-4E65-47A4-A269-5A243529AD33}"/>
              </a:ext>
            </a:extLst>
          </p:cNvPr>
          <p:cNvSpPr/>
          <p:nvPr>
            <p:custDataLst>
              <p:tags r:id="rId283"/>
            </p:custDataLst>
          </p:nvPr>
        </p:nvSpPr>
        <p:spPr>
          <a:xfrm>
            <a:off x="105791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5" name="Rectangle 1114">
            <a:extLst>
              <a:ext uri="{FF2B5EF4-FFF2-40B4-BE49-F238E27FC236}">
                <a16:creationId xmlns:a16="http://schemas.microsoft.com/office/drawing/2014/main" id="{D1B95BFC-09A1-46EE-A3F4-6C51B2D13EE6}"/>
              </a:ext>
            </a:extLst>
          </p:cNvPr>
          <p:cNvSpPr/>
          <p:nvPr>
            <p:custDataLst>
              <p:tags r:id="rId284"/>
            </p:custDataLst>
          </p:nvPr>
        </p:nvSpPr>
        <p:spPr>
          <a:xfrm>
            <a:off x="10756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6" name="Rectangle 1115">
            <a:extLst>
              <a:ext uri="{FF2B5EF4-FFF2-40B4-BE49-F238E27FC236}">
                <a16:creationId xmlns:a16="http://schemas.microsoft.com/office/drawing/2014/main" id="{701A7CEF-4670-48B5-AFEE-2D06959F7619}"/>
              </a:ext>
            </a:extLst>
          </p:cNvPr>
          <p:cNvSpPr/>
          <p:nvPr>
            <p:custDataLst>
              <p:tags r:id="rId285"/>
            </p:custDataLst>
          </p:nvPr>
        </p:nvSpPr>
        <p:spPr>
          <a:xfrm>
            <a:off x="8267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7" name="Rectangle 1116">
            <a:extLst>
              <a:ext uri="{FF2B5EF4-FFF2-40B4-BE49-F238E27FC236}">
                <a16:creationId xmlns:a16="http://schemas.microsoft.com/office/drawing/2014/main" id="{7E117E5D-0051-4453-AFC7-733CB07A1578}"/>
              </a:ext>
            </a:extLst>
          </p:cNvPr>
          <p:cNvSpPr/>
          <p:nvPr>
            <p:custDataLst>
              <p:tags r:id="rId286"/>
            </p:custDataLst>
          </p:nvPr>
        </p:nvSpPr>
        <p:spPr>
          <a:xfrm>
            <a:off x="8623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8" name="Rectangle 1117">
            <a:extLst>
              <a:ext uri="{FF2B5EF4-FFF2-40B4-BE49-F238E27FC236}">
                <a16:creationId xmlns:a16="http://schemas.microsoft.com/office/drawing/2014/main" id="{DE4E85EC-CD6D-4E6C-8DAD-E99F796F84ED}"/>
              </a:ext>
            </a:extLst>
          </p:cNvPr>
          <p:cNvSpPr/>
          <p:nvPr>
            <p:custDataLst>
              <p:tags r:id="rId287"/>
            </p:custDataLst>
          </p:nvPr>
        </p:nvSpPr>
        <p:spPr>
          <a:xfrm>
            <a:off x="88011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9" name="Rectangle 1118">
            <a:extLst>
              <a:ext uri="{FF2B5EF4-FFF2-40B4-BE49-F238E27FC236}">
                <a16:creationId xmlns:a16="http://schemas.microsoft.com/office/drawing/2014/main" id="{878B7236-22A4-408E-BE7A-ABA17376A88E}"/>
              </a:ext>
            </a:extLst>
          </p:cNvPr>
          <p:cNvSpPr/>
          <p:nvPr>
            <p:custDataLst>
              <p:tags r:id="rId288"/>
            </p:custDataLst>
          </p:nvPr>
        </p:nvSpPr>
        <p:spPr>
          <a:xfrm>
            <a:off x="88900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0" name="Rectangle 1119">
            <a:extLst>
              <a:ext uri="{FF2B5EF4-FFF2-40B4-BE49-F238E27FC236}">
                <a16:creationId xmlns:a16="http://schemas.microsoft.com/office/drawing/2014/main" id="{81BF1AFD-AABB-42FF-B31C-642392A1513C}"/>
              </a:ext>
            </a:extLst>
          </p:cNvPr>
          <p:cNvSpPr/>
          <p:nvPr>
            <p:custDataLst>
              <p:tags r:id="rId289"/>
            </p:custDataLst>
          </p:nvPr>
        </p:nvSpPr>
        <p:spPr>
          <a:xfrm>
            <a:off x="8978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1" name="Rectangle 1120">
            <a:extLst>
              <a:ext uri="{FF2B5EF4-FFF2-40B4-BE49-F238E27FC236}">
                <a16:creationId xmlns:a16="http://schemas.microsoft.com/office/drawing/2014/main" id="{5FB1D100-2BC2-466C-9320-A7AD61813407}"/>
              </a:ext>
            </a:extLst>
          </p:cNvPr>
          <p:cNvSpPr/>
          <p:nvPr>
            <p:custDataLst>
              <p:tags r:id="rId290"/>
            </p:custDataLst>
          </p:nvPr>
        </p:nvSpPr>
        <p:spPr>
          <a:xfrm>
            <a:off x="9156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2" name="Rectangle 1121">
            <a:extLst>
              <a:ext uri="{FF2B5EF4-FFF2-40B4-BE49-F238E27FC236}">
                <a16:creationId xmlns:a16="http://schemas.microsoft.com/office/drawing/2014/main" id="{A37B4D59-5D94-41DF-BFCD-FD3D1DCDAF57}"/>
              </a:ext>
            </a:extLst>
          </p:cNvPr>
          <p:cNvSpPr/>
          <p:nvPr>
            <p:custDataLst>
              <p:tags r:id="rId291"/>
            </p:custDataLst>
          </p:nvPr>
        </p:nvSpPr>
        <p:spPr>
          <a:xfrm>
            <a:off x="92456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3" name="Rectangle 1122">
            <a:extLst>
              <a:ext uri="{FF2B5EF4-FFF2-40B4-BE49-F238E27FC236}">
                <a16:creationId xmlns:a16="http://schemas.microsoft.com/office/drawing/2014/main" id="{67D06B5B-4CE9-46CC-BF10-062BFB928A05}"/>
              </a:ext>
            </a:extLst>
          </p:cNvPr>
          <p:cNvSpPr/>
          <p:nvPr>
            <p:custDataLst>
              <p:tags r:id="rId292"/>
            </p:custDataLst>
          </p:nvPr>
        </p:nvSpPr>
        <p:spPr>
          <a:xfrm>
            <a:off x="93345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4" name="Rectangle 1123">
            <a:extLst>
              <a:ext uri="{FF2B5EF4-FFF2-40B4-BE49-F238E27FC236}">
                <a16:creationId xmlns:a16="http://schemas.microsoft.com/office/drawing/2014/main" id="{D7383EB2-FBE1-4AA5-9567-9B6B6CAACCBF}"/>
              </a:ext>
            </a:extLst>
          </p:cNvPr>
          <p:cNvSpPr/>
          <p:nvPr>
            <p:custDataLst>
              <p:tags r:id="rId293"/>
            </p:custDataLst>
          </p:nvPr>
        </p:nvSpPr>
        <p:spPr>
          <a:xfrm>
            <a:off x="9423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5" name="Rectangle 1124">
            <a:extLst>
              <a:ext uri="{FF2B5EF4-FFF2-40B4-BE49-F238E27FC236}">
                <a16:creationId xmlns:a16="http://schemas.microsoft.com/office/drawing/2014/main" id="{D038566E-0FC7-499A-A735-AD26BE081FA9}"/>
              </a:ext>
            </a:extLst>
          </p:cNvPr>
          <p:cNvSpPr/>
          <p:nvPr>
            <p:custDataLst>
              <p:tags r:id="rId294"/>
            </p:custDataLst>
          </p:nvPr>
        </p:nvSpPr>
        <p:spPr>
          <a:xfrm>
            <a:off x="9512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6" name="Rectangle 1125">
            <a:extLst>
              <a:ext uri="{FF2B5EF4-FFF2-40B4-BE49-F238E27FC236}">
                <a16:creationId xmlns:a16="http://schemas.microsoft.com/office/drawing/2014/main" id="{A7B8EF01-C9D9-4ADC-9493-1EA636D24A6E}"/>
              </a:ext>
            </a:extLst>
          </p:cNvPr>
          <p:cNvSpPr/>
          <p:nvPr>
            <p:custDataLst>
              <p:tags r:id="rId295"/>
            </p:custDataLst>
          </p:nvPr>
        </p:nvSpPr>
        <p:spPr>
          <a:xfrm>
            <a:off x="96012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7" name="Rectangle 1126">
            <a:extLst>
              <a:ext uri="{FF2B5EF4-FFF2-40B4-BE49-F238E27FC236}">
                <a16:creationId xmlns:a16="http://schemas.microsoft.com/office/drawing/2014/main" id="{837D2256-60DC-4431-ACE0-EF17F967CAEE}"/>
              </a:ext>
            </a:extLst>
          </p:cNvPr>
          <p:cNvSpPr/>
          <p:nvPr>
            <p:custDataLst>
              <p:tags r:id="rId296"/>
            </p:custDataLst>
          </p:nvPr>
        </p:nvSpPr>
        <p:spPr>
          <a:xfrm>
            <a:off x="96901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8" name="Rectangle 1127">
            <a:extLst>
              <a:ext uri="{FF2B5EF4-FFF2-40B4-BE49-F238E27FC236}">
                <a16:creationId xmlns:a16="http://schemas.microsoft.com/office/drawing/2014/main" id="{D4D33BF3-C63C-4168-BDD3-FBAF7BB691E4}"/>
              </a:ext>
            </a:extLst>
          </p:cNvPr>
          <p:cNvSpPr/>
          <p:nvPr>
            <p:custDataLst>
              <p:tags r:id="rId297"/>
            </p:custDataLst>
          </p:nvPr>
        </p:nvSpPr>
        <p:spPr>
          <a:xfrm>
            <a:off x="10045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9" name="Rectangle 1128">
            <a:extLst>
              <a:ext uri="{FF2B5EF4-FFF2-40B4-BE49-F238E27FC236}">
                <a16:creationId xmlns:a16="http://schemas.microsoft.com/office/drawing/2014/main" id="{3AAF7F4E-5C45-4ED5-9D86-1540C50C3656}"/>
              </a:ext>
            </a:extLst>
          </p:cNvPr>
          <p:cNvSpPr/>
          <p:nvPr>
            <p:custDataLst>
              <p:tags r:id="rId298"/>
            </p:custDataLst>
          </p:nvPr>
        </p:nvSpPr>
        <p:spPr>
          <a:xfrm>
            <a:off x="101346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0" name="Rectangle 1129">
            <a:extLst>
              <a:ext uri="{FF2B5EF4-FFF2-40B4-BE49-F238E27FC236}">
                <a16:creationId xmlns:a16="http://schemas.microsoft.com/office/drawing/2014/main" id="{CC7151CF-19B4-43D2-86CC-CEBDDAA486CD}"/>
              </a:ext>
            </a:extLst>
          </p:cNvPr>
          <p:cNvSpPr/>
          <p:nvPr>
            <p:custDataLst>
              <p:tags r:id="rId299"/>
            </p:custDataLst>
          </p:nvPr>
        </p:nvSpPr>
        <p:spPr>
          <a:xfrm>
            <a:off x="10312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1" name="Rectangle 1130">
            <a:extLst>
              <a:ext uri="{FF2B5EF4-FFF2-40B4-BE49-F238E27FC236}">
                <a16:creationId xmlns:a16="http://schemas.microsoft.com/office/drawing/2014/main" id="{1E5E1FD0-69FD-4ACB-B4F2-92FF56E49EC3}"/>
              </a:ext>
            </a:extLst>
          </p:cNvPr>
          <p:cNvSpPr/>
          <p:nvPr>
            <p:custDataLst>
              <p:tags r:id="rId300"/>
            </p:custDataLst>
          </p:nvPr>
        </p:nvSpPr>
        <p:spPr>
          <a:xfrm>
            <a:off x="10401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2" name="Rectangle 1131">
            <a:extLst>
              <a:ext uri="{FF2B5EF4-FFF2-40B4-BE49-F238E27FC236}">
                <a16:creationId xmlns:a16="http://schemas.microsoft.com/office/drawing/2014/main" id="{F78FBF73-1B10-4991-AAD0-7AD9B78F79B4}"/>
              </a:ext>
            </a:extLst>
          </p:cNvPr>
          <p:cNvSpPr/>
          <p:nvPr>
            <p:custDataLst>
              <p:tags r:id="rId301"/>
            </p:custDataLst>
          </p:nvPr>
        </p:nvSpPr>
        <p:spPr>
          <a:xfrm>
            <a:off x="105791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3" name="Rectangle 1132">
            <a:extLst>
              <a:ext uri="{FF2B5EF4-FFF2-40B4-BE49-F238E27FC236}">
                <a16:creationId xmlns:a16="http://schemas.microsoft.com/office/drawing/2014/main" id="{DA124171-7664-4059-B7E4-010A897BD516}"/>
              </a:ext>
            </a:extLst>
          </p:cNvPr>
          <p:cNvSpPr/>
          <p:nvPr>
            <p:custDataLst>
              <p:tags r:id="rId302"/>
            </p:custDataLst>
          </p:nvPr>
        </p:nvSpPr>
        <p:spPr>
          <a:xfrm>
            <a:off x="82677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4" name="Rectangle 1133">
            <a:extLst>
              <a:ext uri="{FF2B5EF4-FFF2-40B4-BE49-F238E27FC236}">
                <a16:creationId xmlns:a16="http://schemas.microsoft.com/office/drawing/2014/main" id="{879CFCB4-B3CB-44BD-BF82-C2AB884A9AD5}"/>
              </a:ext>
            </a:extLst>
          </p:cNvPr>
          <p:cNvSpPr/>
          <p:nvPr>
            <p:custDataLst>
              <p:tags r:id="rId303"/>
            </p:custDataLst>
          </p:nvPr>
        </p:nvSpPr>
        <p:spPr>
          <a:xfrm>
            <a:off x="85344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5" name="Rectangle 1134">
            <a:extLst>
              <a:ext uri="{FF2B5EF4-FFF2-40B4-BE49-F238E27FC236}">
                <a16:creationId xmlns:a16="http://schemas.microsoft.com/office/drawing/2014/main" id="{40B46796-8313-45D2-B263-BF5B054F6475}"/>
              </a:ext>
            </a:extLst>
          </p:cNvPr>
          <p:cNvSpPr/>
          <p:nvPr>
            <p:custDataLst>
              <p:tags r:id="rId304"/>
            </p:custDataLst>
          </p:nvPr>
        </p:nvSpPr>
        <p:spPr>
          <a:xfrm>
            <a:off x="89789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6" name="Rectangle 1135">
            <a:extLst>
              <a:ext uri="{FF2B5EF4-FFF2-40B4-BE49-F238E27FC236}">
                <a16:creationId xmlns:a16="http://schemas.microsoft.com/office/drawing/2014/main" id="{B72482B2-2CF0-4086-9B2C-E7A0903AC389}"/>
              </a:ext>
            </a:extLst>
          </p:cNvPr>
          <p:cNvSpPr/>
          <p:nvPr>
            <p:custDataLst>
              <p:tags r:id="rId305"/>
            </p:custDataLst>
          </p:nvPr>
        </p:nvSpPr>
        <p:spPr>
          <a:xfrm>
            <a:off x="91567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7" name="Rectangle 1136">
            <a:extLst>
              <a:ext uri="{FF2B5EF4-FFF2-40B4-BE49-F238E27FC236}">
                <a16:creationId xmlns:a16="http://schemas.microsoft.com/office/drawing/2014/main" id="{A61871BB-0534-4E9A-B2F8-5DF38C21BF76}"/>
              </a:ext>
            </a:extLst>
          </p:cNvPr>
          <p:cNvSpPr/>
          <p:nvPr>
            <p:custDataLst>
              <p:tags r:id="rId306"/>
            </p:custDataLst>
          </p:nvPr>
        </p:nvSpPr>
        <p:spPr>
          <a:xfrm>
            <a:off x="9245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8" name="Rectangle 1137">
            <a:extLst>
              <a:ext uri="{FF2B5EF4-FFF2-40B4-BE49-F238E27FC236}">
                <a16:creationId xmlns:a16="http://schemas.microsoft.com/office/drawing/2014/main" id="{E7D26C29-70A3-422D-A938-1EE3747D8C0F}"/>
              </a:ext>
            </a:extLst>
          </p:cNvPr>
          <p:cNvSpPr/>
          <p:nvPr>
            <p:custDataLst>
              <p:tags r:id="rId307"/>
            </p:custDataLst>
          </p:nvPr>
        </p:nvSpPr>
        <p:spPr>
          <a:xfrm>
            <a:off x="93345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9" name="Rectangle 1138">
            <a:extLst>
              <a:ext uri="{FF2B5EF4-FFF2-40B4-BE49-F238E27FC236}">
                <a16:creationId xmlns:a16="http://schemas.microsoft.com/office/drawing/2014/main" id="{9E030812-3276-4C69-8C91-FDA073DF649F}"/>
              </a:ext>
            </a:extLst>
          </p:cNvPr>
          <p:cNvSpPr/>
          <p:nvPr>
            <p:custDataLst>
              <p:tags r:id="rId308"/>
            </p:custDataLst>
          </p:nvPr>
        </p:nvSpPr>
        <p:spPr>
          <a:xfrm>
            <a:off x="94234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0" name="Rectangle 1139">
            <a:extLst>
              <a:ext uri="{FF2B5EF4-FFF2-40B4-BE49-F238E27FC236}">
                <a16:creationId xmlns:a16="http://schemas.microsoft.com/office/drawing/2014/main" id="{2F777CD6-9E3C-4E33-9D29-DDD816EE83E5}"/>
              </a:ext>
            </a:extLst>
          </p:cNvPr>
          <p:cNvSpPr/>
          <p:nvPr>
            <p:custDataLst>
              <p:tags r:id="rId309"/>
            </p:custDataLst>
          </p:nvPr>
        </p:nvSpPr>
        <p:spPr>
          <a:xfrm>
            <a:off x="9601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1" name="Rectangle 1140">
            <a:extLst>
              <a:ext uri="{FF2B5EF4-FFF2-40B4-BE49-F238E27FC236}">
                <a16:creationId xmlns:a16="http://schemas.microsoft.com/office/drawing/2014/main" id="{71F4CF7D-F545-495A-86D5-D43A8D996EB4}"/>
              </a:ext>
            </a:extLst>
          </p:cNvPr>
          <p:cNvSpPr/>
          <p:nvPr>
            <p:custDataLst>
              <p:tags r:id="rId310"/>
            </p:custDataLst>
          </p:nvPr>
        </p:nvSpPr>
        <p:spPr>
          <a:xfrm>
            <a:off x="98679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2" name="Rectangle 1141">
            <a:extLst>
              <a:ext uri="{FF2B5EF4-FFF2-40B4-BE49-F238E27FC236}">
                <a16:creationId xmlns:a16="http://schemas.microsoft.com/office/drawing/2014/main" id="{D71C140B-40ED-4737-B84A-089094CE039F}"/>
              </a:ext>
            </a:extLst>
          </p:cNvPr>
          <p:cNvSpPr/>
          <p:nvPr>
            <p:custDataLst>
              <p:tags r:id="rId311"/>
            </p:custDataLst>
          </p:nvPr>
        </p:nvSpPr>
        <p:spPr>
          <a:xfrm>
            <a:off x="99568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3" name="Rectangle 1142">
            <a:extLst>
              <a:ext uri="{FF2B5EF4-FFF2-40B4-BE49-F238E27FC236}">
                <a16:creationId xmlns:a16="http://schemas.microsoft.com/office/drawing/2014/main" id="{95E154FE-39C3-4E6E-8C23-A80DF22EA031}"/>
              </a:ext>
            </a:extLst>
          </p:cNvPr>
          <p:cNvSpPr/>
          <p:nvPr>
            <p:custDataLst>
              <p:tags r:id="rId312"/>
            </p:custDataLst>
          </p:nvPr>
        </p:nvSpPr>
        <p:spPr>
          <a:xfrm>
            <a:off x="100457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4" name="Rectangle 1143">
            <a:extLst>
              <a:ext uri="{FF2B5EF4-FFF2-40B4-BE49-F238E27FC236}">
                <a16:creationId xmlns:a16="http://schemas.microsoft.com/office/drawing/2014/main" id="{4F013A9C-EA72-43FF-9635-CEF7AC55D409}"/>
              </a:ext>
            </a:extLst>
          </p:cNvPr>
          <p:cNvSpPr/>
          <p:nvPr>
            <p:custDataLst>
              <p:tags r:id="rId313"/>
            </p:custDataLst>
          </p:nvPr>
        </p:nvSpPr>
        <p:spPr>
          <a:xfrm>
            <a:off x="103124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5" name="Rectangle 1144">
            <a:extLst>
              <a:ext uri="{FF2B5EF4-FFF2-40B4-BE49-F238E27FC236}">
                <a16:creationId xmlns:a16="http://schemas.microsoft.com/office/drawing/2014/main" id="{27F6B03E-8EAF-4F56-908F-65A165D2DF9F}"/>
              </a:ext>
            </a:extLst>
          </p:cNvPr>
          <p:cNvSpPr/>
          <p:nvPr>
            <p:custDataLst>
              <p:tags r:id="rId314"/>
            </p:custDataLst>
          </p:nvPr>
        </p:nvSpPr>
        <p:spPr>
          <a:xfrm>
            <a:off x="104013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6" name="Rectangle 1145">
            <a:extLst>
              <a:ext uri="{FF2B5EF4-FFF2-40B4-BE49-F238E27FC236}">
                <a16:creationId xmlns:a16="http://schemas.microsoft.com/office/drawing/2014/main" id="{8E5EF324-D3CD-4112-9C69-C0BBB074298F}"/>
              </a:ext>
            </a:extLst>
          </p:cNvPr>
          <p:cNvSpPr/>
          <p:nvPr>
            <p:custDataLst>
              <p:tags r:id="rId315"/>
            </p:custDataLst>
          </p:nvPr>
        </p:nvSpPr>
        <p:spPr>
          <a:xfrm>
            <a:off x="106680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7" name="Rectangle 1146">
            <a:extLst>
              <a:ext uri="{FF2B5EF4-FFF2-40B4-BE49-F238E27FC236}">
                <a16:creationId xmlns:a16="http://schemas.microsoft.com/office/drawing/2014/main" id="{F238A3D5-9166-4E23-A34E-55EA77D5D1E1}"/>
              </a:ext>
            </a:extLst>
          </p:cNvPr>
          <p:cNvSpPr/>
          <p:nvPr>
            <p:custDataLst>
              <p:tags r:id="rId316"/>
            </p:custDataLst>
          </p:nvPr>
        </p:nvSpPr>
        <p:spPr>
          <a:xfrm>
            <a:off x="8267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8" name="Rectangle 1147">
            <a:extLst>
              <a:ext uri="{FF2B5EF4-FFF2-40B4-BE49-F238E27FC236}">
                <a16:creationId xmlns:a16="http://schemas.microsoft.com/office/drawing/2014/main" id="{6864374C-207E-46E4-AF82-2B5BD40EBA2F}"/>
              </a:ext>
            </a:extLst>
          </p:cNvPr>
          <p:cNvSpPr/>
          <p:nvPr>
            <p:custDataLst>
              <p:tags r:id="rId317"/>
            </p:custDataLst>
          </p:nvPr>
        </p:nvSpPr>
        <p:spPr>
          <a:xfrm>
            <a:off x="8801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9" name="Rectangle 1148">
            <a:extLst>
              <a:ext uri="{FF2B5EF4-FFF2-40B4-BE49-F238E27FC236}">
                <a16:creationId xmlns:a16="http://schemas.microsoft.com/office/drawing/2014/main" id="{C10170C8-404A-41D5-99AB-ED86CA97C7B6}"/>
              </a:ext>
            </a:extLst>
          </p:cNvPr>
          <p:cNvSpPr/>
          <p:nvPr>
            <p:custDataLst>
              <p:tags r:id="rId318"/>
            </p:custDataLst>
          </p:nvPr>
        </p:nvSpPr>
        <p:spPr>
          <a:xfrm>
            <a:off x="89789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0" name="Rectangle 1149">
            <a:extLst>
              <a:ext uri="{FF2B5EF4-FFF2-40B4-BE49-F238E27FC236}">
                <a16:creationId xmlns:a16="http://schemas.microsoft.com/office/drawing/2014/main" id="{57483EC0-E020-4ADC-8041-D4DC0E83F199}"/>
              </a:ext>
            </a:extLst>
          </p:cNvPr>
          <p:cNvSpPr/>
          <p:nvPr>
            <p:custDataLst>
              <p:tags r:id="rId319"/>
            </p:custDataLst>
          </p:nvPr>
        </p:nvSpPr>
        <p:spPr>
          <a:xfrm>
            <a:off x="90678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1" name="Rectangle 1150">
            <a:extLst>
              <a:ext uri="{FF2B5EF4-FFF2-40B4-BE49-F238E27FC236}">
                <a16:creationId xmlns:a16="http://schemas.microsoft.com/office/drawing/2014/main" id="{F062BE6B-8ED1-4D0A-BC9C-77C913CE9F39}"/>
              </a:ext>
            </a:extLst>
          </p:cNvPr>
          <p:cNvSpPr/>
          <p:nvPr>
            <p:custDataLst>
              <p:tags r:id="rId320"/>
            </p:custDataLst>
          </p:nvPr>
        </p:nvSpPr>
        <p:spPr>
          <a:xfrm>
            <a:off x="9245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2" name="Rectangle 1151">
            <a:extLst>
              <a:ext uri="{FF2B5EF4-FFF2-40B4-BE49-F238E27FC236}">
                <a16:creationId xmlns:a16="http://schemas.microsoft.com/office/drawing/2014/main" id="{EBB2EC9F-E66D-455F-888C-CD79FCC6CC2C}"/>
              </a:ext>
            </a:extLst>
          </p:cNvPr>
          <p:cNvSpPr/>
          <p:nvPr>
            <p:custDataLst>
              <p:tags r:id="rId321"/>
            </p:custDataLst>
          </p:nvPr>
        </p:nvSpPr>
        <p:spPr>
          <a:xfrm>
            <a:off x="9512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3" name="Rectangle 1152">
            <a:extLst>
              <a:ext uri="{FF2B5EF4-FFF2-40B4-BE49-F238E27FC236}">
                <a16:creationId xmlns:a16="http://schemas.microsoft.com/office/drawing/2014/main" id="{9F009528-B90C-4A9B-A821-EA15F3D493B3}"/>
              </a:ext>
            </a:extLst>
          </p:cNvPr>
          <p:cNvSpPr/>
          <p:nvPr>
            <p:custDataLst>
              <p:tags r:id="rId322"/>
            </p:custDataLst>
          </p:nvPr>
        </p:nvSpPr>
        <p:spPr>
          <a:xfrm>
            <a:off x="96012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4" name="Rectangle 1153">
            <a:extLst>
              <a:ext uri="{FF2B5EF4-FFF2-40B4-BE49-F238E27FC236}">
                <a16:creationId xmlns:a16="http://schemas.microsoft.com/office/drawing/2014/main" id="{D12EFA67-6249-4473-8771-834D04DD0357}"/>
              </a:ext>
            </a:extLst>
          </p:cNvPr>
          <p:cNvSpPr/>
          <p:nvPr>
            <p:custDataLst>
              <p:tags r:id="rId323"/>
            </p:custDataLst>
          </p:nvPr>
        </p:nvSpPr>
        <p:spPr>
          <a:xfrm>
            <a:off x="97790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5" name="Rectangle 1154">
            <a:extLst>
              <a:ext uri="{FF2B5EF4-FFF2-40B4-BE49-F238E27FC236}">
                <a16:creationId xmlns:a16="http://schemas.microsoft.com/office/drawing/2014/main" id="{B465F3E3-ABC7-415A-BEB9-6F5EF77115E4}"/>
              </a:ext>
            </a:extLst>
          </p:cNvPr>
          <p:cNvSpPr/>
          <p:nvPr>
            <p:custDataLst>
              <p:tags r:id="rId324"/>
            </p:custDataLst>
          </p:nvPr>
        </p:nvSpPr>
        <p:spPr>
          <a:xfrm>
            <a:off x="98679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6" name="Rectangle 1155">
            <a:extLst>
              <a:ext uri="{FF2B5EF4-FFF2-40B4-BE49-F238E27FC236}">
                <a16:creationId xmlns:a16="http://schemas.microsoft.com/office/drawing/2014/main" id="{2601622C-52D1-4D1A-98B0-A65FF0304AAC}"/>
              </a:ext>
            </a:extLst>
          </p:cNvPr>
          <p:cNvSpPr/>
          <p:nvPr>
            <p:custDataLst>
              <p:tags r:id="rId325"/>
            </p:custDataLst>
          </p:nvPr>
        </p:nvSpPr>
        <p:spPr>
          <a:xfrm>
            <a:off x="99568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7" name="Rectangle 1156">
            <a:extLst>
              <a:ext uri="{FF2B5EF4-FFF2-40B4-BE49-F238E27FC236}">
                <a16:creationId xmlns:a16="http://schemas.microsoft.com/office/drawing/2014/main" id="{F0C2711A-6F77-49C7-BF8C-BEDCEE859762}"/>
              </a:ext>
            </a:extLst>
          </p:cNvPr>
          <p:cNvSpPr/>
          <p:nvPr>
            <p:custDataLst>
              <p:tags r:id="rId326"/>
            </p:custDataLst>
          </p:nvPr>
        </p:nvSpPr>
        <p:spPr>
          <a:xfrm>
            <a:off x="10045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8" name="Rectangle 1157">
            <a:extLst>
              <a:ext uri="{FF2B5EF4-FFF2-40B4-BE49-F238E27FC236}">
                <a16:creationId xmlns:a16="http://schemas.microsoft.com/office/drawing/2014/main" id="{2D5BCAD7-B056-4BC1-9CD5-E5541C74423C}"/>
              </a:ext>
            </a:extLst>
          </p:cNvPr>
          <p:cNvSpPr/>
          <p:nvPr>
            <p:custDataLst>
              <p:tags r:id="rId327"/>
            </p:custDataLst>
          </p:nvPr>
        </p:nvSpPr>
        <p:spPr>
          <a:xfrm>
            <a:off x="10134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9" name="Rectangle 1158">
            <a:extLst>
              <a:ext uri="{FF2B5EF4-FFF2-40B4-BE49-F238E27FC236}">
                <a16:creationId xmlns:a16="http://schemas.microsoft.com/office/drawing/2014/main" id="{F789CE73-0D7B-4DC9-8C71-821E31F0A727}"/>
              </a:ext>
            </a:extLst>
          </p:cNvPr>
          <p:cNvSpPr/>
          <p:nvPr>
            <p:custDataLst>
              <p:tags r:id="rId328"/>
            </p:custDataLst>
          </p:nvPr>
        </p:nvSpPr>
        <p:spPr>
          <a:xfrm>
            <a:off x="10223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0" name="Rectangle 1159">
            <a:extLst>
              <a:ext uri="{FF2B5EF4-FFF2-40B4-BE49-F238E27FC236}">
                <a16:creationId xmlns:a16="http://schemas.microsoft.com/office/drawing/2014/main" id="{153C6D2D-4913-4F3A-9346-CB2611B6221C}"/>
              </a:ext>
            </a:extLst>
          </p:cNvPr>
          <p:cNvSpPr/>
          <p:nvPr>
            <p:custDataLst>
              <p:tags r:id="rId329"/>
            </p:custDataLst>
          </p:nvPr>
        </p:nvSpPr>
        <p:spPr>
          <a:xfrm>
            <a:off x="103124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1" name="Rectangle 1160">
            <a:extLst>
              <a:ext uri="{FF2B5EF4-FFF2-40B4-BE49-F238E27FC236}">
                <a16:creationId xmlns:a16="http://schemas.microsoft.com/office/drawing/2014/main" id="{1E6ABCB3-BEB5-4777-BEF2-AF5642E0DBC8}"/>
              </a:ext>
            </a:extLst>
          </p:cNvPr>
          <p:cNvSpPr/>
          <p:nvPr>
            <p:custDataLst>
              <p:tags r:id="rId330"/>
            </p:custDataLst>
          </p:nvPr>
        </p:nvSpPr>
        <p:spPr>
          <a:xfrm>
            <a:off x="10401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2" name="Rectangle 1161">
            <a:extLst>
              <a:ext uri="{FF2B5EF4-FFF2-40B4-BE49-F238E27FC236}">
                <a16:creationId xmlns:a16="http://schemas.microsoft.com/office/drawing/2014/main" id="{5C641BD3-6CC3-42E1-88E0-7DA7606E45B0}"/>
              </a:ext>
            </a:extLst>
          </p:cNvPr>
          <p:cNvSpPr/>
          <p:nvPr>
            <p:custDataLst>
              <p:tags r:id="rId331"/>
            </p:custDataLst>
          </p:nvPr>
        </p:nvSpPr>
        <p:spPr>
          <a:xfrm>
            <a:off x="10579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3" name="Rectangle 1162">
            <a:extLst>
              <a:ext uri="{FF2B5EF4-FFF2-40B4-BE49-F238E27FC236}">
                <a16:creationId xmlns:a16="http://schemas.microsoft.com/office/drawing/2014/main" id="{2A671BAA-5175-46C0-98A4-7FBAFFC22E70}"/>
              </a:ext>
            </a:extLst>
          </p:cNvPr>
          <p:cNvSpPr/>
          <p:nvPr>
            <p:custDataLst>
              <p:tags r:id="rId332"/>
            </p:custDataLst>
          </p:nvPr>
        </p:nvSpPr>
        <p:spPr>
          <a:xfrm>
            <a:off x="106680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4" name="Rectangle 1163">
            <a:extLst>
              <a:ext uri="{FF2B5EF4-FFF2-40B4-BE49-F238E27FC236}">
                <a16:creationId xmlns:a16="http://schemas.microsoft.com/office/drawing/2014/main" id="{E49AFE88-B836-42BC-99E0-0CF8EF3E6474}"/>
              </a:ext>
            </a:extLst>
          </p:cNvPr>
          <p:cNvSpPr/>
          <p:nvPr>
            <p:custDataLst>
              <p:tags r:id="rId333"/>
            </p:custDataLst>
          </p:nvPr>
        </p:nvSpPr>
        <p:spPr>
          <a:xfrm>
            <a:off x="107569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5" name="Rectangle 1164">
            <a:extLst>
              <a:ext uri="{FF2B5EF4-FFF2-40B4-BE49-F238E27FC236}">
                <a16:creationId xmlns:a16="http://schemas.microsoft.com/office/drawing/2014/main" id="{4176F2D9-5700-4E82-9231-73646803955F}"/>
              </a:ext>
            </a:extLst>
          </p:cNvPr>
          <p:cNvSpPr/>
          <p:nvPr>
            <p:custDataLst>
              <p:tags r:id="rId334"/>
            </p:custDataLst>
          </p:nvPr>
        </p:nvSpPr>
        <p:spPr>
          <a:xfrm>
            <a:off x="8978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6" name="Rectangle 1165">
            <a:extLst>
              <a:ext uri="{FF2B5EF4-FFF2-40B4-BE49-F238E27FC236}">
                <a16:creationId xmlns:a16="http://schemas.microsoft.com/office/drawing/2014/main" id="{BB32F0DB-9FC0-4D13-A375-2A85E8C9A08F}"/>
              </a:ext>
            </a:extLst>
          </p:cNvPr>
          <p:cNvSpPr/>
          <p:nvPr>
            <p:custDataLst>
              <p:tags r:id="rId335"/>
            </p:custDataLst>
          </p:nvPr>
        </p:nvSpPr>
        <p:spPr>
          <a:xfrm>
            <a:off x="90678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7" name="Rectangle 1166">
            <a:extLst>
              <a:ext uri="{FF2B5EF4-FFF2-40B4-BE49-F238E27FC236}">
                <a16:creationId xmlns:a16="http://schemas.microsoft.com/office/drawing/2014/main" id="{3C4C9E8F-996F-419D-8D1F-B243192A14C6}"/>
              </a:ext>
            </a:extLst>
          </p:cNvPr>
          <p:cNvSpPr/>
          <p:nvPr>
            <p:custDataLst>
              <p:tags r:id="rId336"/>
            </p:custDataLst>
          </p:nvPr>
        </p:nvSpPr>
        <p:spPr>
          <a:xfrm>
            <a:off x="92456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8" name="Rectangle 1167">
            <a:extLst>
              <a:ext uri="{FF2B5EF4-FFF2-40B4-BE49-F238E27FC236}">
                <a16:creationId xmlns:a16="http://schemas.microsoft.com/office/drawing/2014/main" id="{3D35D1D3-0699-412D-95F9-73B92712C7F5}"/>
              </a:ext>
            </a:extLst>
          </p:cNvPr>
          <p:cNvSpPr/>
          <p:nvPr>
            <p:custDataLst>
              <p:tags r:id="rId337"/>
            </p:custDataLst>
          </p:nvPr>
        </p:nvSpPr>
        <p:spPr>
          <a:xfrm>
            <a:off x="93345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9" name="Rectangle 1168">
            <a:extLst>
              <a:ext uri="{FF2B5EF4-FFF2-40B4-BE49-F238E27FC236}">
                <a16:creationId xmlns:a16="http://schemas.microsoft.com/office/drawing/2014/main" id="{1CF591D3-4B2A-4356-809C-ED3A158E0254}"/>
              </a:ext>
            </a:extLst>
          </p:cNvPr>
          <p:cNvSpPr/>
          <p:nvPr>
            <p:custDataLst>
              <p:tags r:id="rId338"/>
            </p:custDataLst>
          </p:nvPr>
        </p:nvSpPr>
        <p:spPr>
          <a:xfrm>
            <a:off x="96012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0" name="Rectangle 1169">
            <a:extLst>
              <a:ext uri="{FF2B5EF4-FFF2-40B4-BE49-F238E27FC236}">
                <a16:creationId xmlns:a16="http://schemas.microsoft.com/office/drawing/2014/main" id="{2501C9F5-48AF-41E0-BB70-3A04E784F25A}"/>
              </a:ext>
            </a:extLst>
          </p:cNvPr>
          <p:cNvSpPr/>
          <p:nvPr>
            <p:custDataLst>
              <p:tags r:id="rId339"/>
            </p:custDataLst>
          </p:nvPr>
        </p:nvSpPr>
        <p:spPr>
          <a:xfrm>
            <a:off x="9690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1" name="Rectangle 1170">
            <a:extLst>
              <a:ext uri="{FF2B5EF4-FFF2-40B4-BE49-F238E27FC236}">
                <a16:creationId xmlns:a16="http://schemas.microsoft.com/office/drawing/2014/main" id="{0A31AC41-29B9-404A-929D-8D2392A7E0C3}"/>
              </a:ext>
            </a:extLst>
          </p:cNvPr>
          <p:cNvSpPr/>
          <p:nvPr>
            <p:custDataLst>
              <p:tags r:id="rId340"/>
            </p:custDataLst>
          </p:nvPr>
        </p:nvSpPr>
        <p:spPr>
          <a:xfrm>
            <a:off x="9867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2" name="Rectangle 1171">
            <a:extLst>
              <a:ext uri="{FF2B5EF4-FFF2-40B4-BE49-F238E27FC236}">
                <a16:creationId xmlns:a16="http://schemas.microsoft.com/office/drawing/2014/main" id="{1C595EF2-7252-4F4B-B4FB-F5DE2D398D9B}"/>
              </a:ext>
            </a:extLst>
          </p:cNvPr>
          <p:cNvSpPr/>
          <p:nvPr>
            <p:custDataLst>
              <p:tags r:id="rId341"/>
            </p:custDataLst>
          </p:nvPr>
        </p:nvSpPr>
        <p:spPr>
          <a:xfrm>
            <a:off x="100457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3" name="Rectangle 1172">
            <a:extLst>
              <a:ext uri="{FF2B5EF4-FFF2-40B4-BE49-F238E27FC236}">
                <a16:creationId xmlns:a16="http://schemas.microsoft.com/office/drawing/2014/main" id="{C47062F6-7BAE-4E62-8A3B-7FE7086A8283}"/>
              </a:ext>
            </a:extLst>
          </p:cNvPr>
          <p:cNvSpPr/>
          <p:nvPr>
            <p:custDataLst>
              <p:tags r:id="rId342"/>
            </p:custDataLst>
          </p:nvPr>
        </p:nvSpPr>
        <p:spPr>
          <a:xfrm>
            <a:off x="104013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4" name="Rectangle 1173">
            <a:extLst>
              <a:ext uri="{FF2B5EF4-FFF2-40B4-BE49-F238E27FC236}">
                <a16:creationId xmlns:a16="http://schemas.microsoft.com/office/drawing/2014/main" id="{547782DC-B39D-4F10-A18E-A9B293956CD0}"/>
              </a:ext>
            </a:extLst>
          </p:cNvPr>
          <p:cNvSpPr/>
          <p:nvPr>
            <p:custDataLst>
              <p:tags r:id="rId343"/>
            </p:custDataLst>
          </p:nvPr>
        </p:nvSpPr>
        <p:spPr>
          <a:xfrm>
            <a:off x="104902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5" name="Rectangle 1174">
            <a:extLst>
              <a:ext uri="{FF2B5EF4-FFF2-40B4-BE49-F238E27FC236}">
                <a16:creationId xmlns:a16="http://schemas.microsoft.com/office/drawing/2014/main" id="{5F41A500-A31F-4E72-ACD5-AB3F8373D41A}"/>
              </a:ext>
            </a:extLst>
          </p:cNvPr>
          <p:cNvSpPr/>
          <p:nvPr>
            <p:custDataLst>
              <p:tags r:id="rId344"/>
            </p:custDataLst>
          </p:nvPr>
        </p:nvSpPr>
        <p:spPr>
          <a:xfrm>
            <a:off x="10579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6" name="Rectangle 1175">
            <a:extLst>
              <a:ext uri="{FF2B5EF4-FFF2-40B4-BE49-F238E27FC236}">
                <a16:creationId xmlns:a16="http://schemas.microsoft.com/office/drawing/2014/main" id="{AB7DB4D5-37B9-4B86-83F0-43D01A4DD1F8}"/>
              </a:ext>
            </a:extLst>
          </p:cNvPr>
          <p:cNvSpPr/>
          <p:nvPr>
            <p:custDataLst>
              <p:tags r:id="rId345"/>
            </p:custDataLst>
          </p:nvPr>
        </p:nvSpPr>
        <p:spPr>
          <a:xfrm>
            <a:off x="10668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7" name="Rectangle 1176">
            <a:extLst>
              <a:ext uri="{FF2B5EF4-FFF2-40B4-BE49-F238E27FC236}">
                <a16:creationId xmlns:a16="http://schemas.microsoft.com/office/drawing/2014/main" id="{83E19B36-743E-4D8E-B056-018FBC6D47FF}"/>
              </a:ext>
            </a:extLst>
          </p:cNvPr>
          <p:cNvSpPr/>
          <p:nvPr>
            <p:custDataLst>
              <p:tags r:id="rId346"/>
            </p:custDataLst>
          </p:nvPr>
        </p:nvSpPr>
        <p:spPr>
          <a:xfrm>
            <a:off x="10756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8" name="Rectangle 1177">
            <a:extLst>
              <a:ext uri="{FF2B5EF4-FFF2-40B4-BE49-F238E27FC236}">
                <a16:creationId xmlns:a16="http://schemas.microsoft.com/office/drawing/2014/main" id="{397E27E3-EEFA-4205-B82F-2726F52F895E}"/>
              </a:ext>
            </a:extLst>
          </p:cNvPr>
          <p:cNvSpPr/>
          <p:nvPr>
            <p:custDataLst>
              <p:tags r:id="rId347"/>
            </p:custDataLst>
          </p:nvPr>
        </p:nvSpPr>
        <p:spPr>
          <a:xfrm>
            <a:off x="8267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9" name="Rectangle 1178">
            <a:extLst>
              <a:ext uri="{FF2B5EF4-FFF2-40B4-BE49-F238E27FC236}">
                <a16:creationId xmlns:a16="http://schemas.microsoft.com/office/drawing/2014/main" id="{08652755-E7B3-42B6-BC79-97199156A832}"/>
              </a:ext>
            </a:extLst>
          </p:cNvPr>
          <p:cNvSpPr/>
          <p:nvPr>
            <p:custDataLst>
              <p:tags r:id="rId348"/>
            </p:custDataLst>
          </p:nvPr>
        </p:nvSpPr>
        <p:spPr>
          <a:xfrm>
            <a:off x="8356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0" name="Rectangle 1179">
            <a:extLst>
              <a:ext uri="{FF2B5EF4-FFF2-40B4-BE49-F238E27FC236}">
                <a16:creationId xmlns:a16="http://schemas.microsoft.com/office/drawing/2014/main" id="{3DE022A3-B50E-4711-A1A7-C07D0B89BC46}"/>
              </a:ext>
            </a:extLst>
          </p:cNvPr>
          <p:cNvSpPr/>
          <p:nvPr>
            <p:custDataLst>
              <p:tags r:id="rId349"/>
            </p:custDataLst>
          </p:nvPr>
        </p:nvSpPr>
        <p:spPr>
          <a:xfrm>
            <a:off x="8445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1" name="Rectangle 1180">
            <a:extLst>
              <a:ext uri="{FF2B5EF4-FFF2-40B4-BE49-F238E27FC236}">
                <a16:creationId xmlns:a16="http://schemas.microsoft.com/office/drawing/2014/main" id="{91A498D1-8963-4492-BC28-EB9EE8BD41F3}"/>
              </a:ext>
            </a:extLst>
          </p:cNvPr>
          <p:cNvSpPr/>
          <p:nvPr>
            <p:custDataLst>
              <p:tags r:id="rId350"/>
            </p:custDataLst>
          </p:nvPr>
        </p:nvSpPr>
        <p:spPr>
          <a:xfrm>
            <a:off x="85344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2" name="Rectangle 1181">
            <a:extLst>
              <a:ext uri="{FF2B5EF4-FFF2-40B4-BE49-F238E27FC236}">
                <a16:creationId xmlns:a16="http://schemas.microsoft.com/office/drawing/2014/main" id="{61E1282D-76F2-46AB-84A3-A02099350AC3}"/>
              </a:ext>
            </a:extLst>
          </p:cNvPr>
          <p:cNvSpPr/>
          <p:nvPr>
            <p:custDataLst>
              <p:tags r:id="rId351"/>
            </p:custDataLst>
          </p:nvPr>
        </p:nvSpPr>
        <p:spPr>
          <a:xfrm>
            <a:off x="8623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3" name="Rectangle 1182">
            <a:extLst>
              <a:ext uri="{FF2B5EF4-FFF2-40B4-BE49-F238E27FC236}">
                <a16:creationId xmlns:a16="http://schemas.microsoft.com/office/drawing/2014/main" id="{8D3ABD0E-878D-49BC-83F1-4F29F47EB510}"/>
              </a:ext>
            </a:extLst>
          </p:cNvPr>
          <p:cNvSpPr/>
          <p:nvPr>
            <p:custDataLst>
              <p:tags r:id="rId352"/>
            </p:custDataLst>
          </p:nvPr>
        </p:nvSpPr>
        <p:spPr>
          <a:xfrm>
            <a:off x="8712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4" name="Rectangle 1183">
            <a:extLst>
              <a:ext uri="{FF2B5EF4-FFF2-40B4-BE49-F238E27FC236}">
                <a16:creationId xmlns:a16="http://schemas.microsoft.com/office/drawing/2014/main" id="{2E048CD4-46B6-44EC-B515-602717B2EABE}"/>
              </a:ext>
            </a:extLst>
          </p:cNvPr>
          <p:cNvSpPr/>
          <p:nvPr>
            <p:custDataLst>
              <p:tags r:id="rId353"/>
            </p:custDataLst>
          </p:nvPr>
        </p:nvSpPr>
        <p:spPr>
          <a:xfrm>
            <a:off x="8801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5" name="Rectangle 1184">
            <a:extLst>
              <a:ext uri="{FF2B5EF4-FFF2-40B4-BE49-F238E27FC236}">
                <a16:creationId xmlns:a16="http://schemas.microsoft.com/office/drawing/2014/main" id="{35F1BAD7-7D4C-4C00-A08D-047B01AB585B}"/>
              </a:ext>
            </a:extLst>
          </p:cNvPr>
          <p:cNvSpPr/>
          <p:nvPr>
            <p:custDataLst>
              <p:tags r:id="rId354"/>
            </p:custDataLst>
          </p:nvPr>
        </p:nvSpPr>
        <p:spPr>
          <a:xfrm>
            <a:off x="9156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6" name="Rectangle 1185">
            <a:extLst>
              <a:ext uri="{FF2B5EF4-FFF2-40B4-BE49-F238E27FC236}">
                <a16:creationId xmlns:a16="http://schemas.microsoft.com/office/drawing/2014/main" id="{4EEDEDB5-E3CD-4B27-8AC1-9757DFF0908A}"/>
              </a:ext>
            </a:extLst>
          </p:cNvPr>
          <p:cNvSpPr/>
          <p:nvPr>
            <p:custDataLst>
              <p:tags r:id="rId355"/>
            </p:custDataLst>
          </p:nvPr>
        </p:nvSpPr>
        <p:spPr>
          <a:xfrm>
            <a:off x="9334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7" name="Rectangle 1186">
            <a:extLst>
              <a:ext uri="{FF2B5EF4-FFF2-40B4-BE49-F238E27FC236}">
                <a16:creationId xmlns:a16="http://schemas.microsoft.com/office/drawing/2014/main" id="{A71842BB-A2C6-4796-A3AC-83D5D284B78B}"/>
              </a:ext>
            </a:extLst>
          </p:cNvPr>
          <p:cNvSpPr/>
          <p:nvPr>
            <p:custDataLst>
              <p:tags r:id="rId356"/>
            </p:custDataLst>
          </p:nvPr>
        </p:nvSpPr>
        <p:spPr>
          <a:xfrm>
            <a:off x="9867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8" name="Rectangle 1187">
            <a:extLst>
              <a:ext uri="{FF2B5EF4-FFF2-40B4-BE49-F238E27FC236}">
                <a16:creationId xmlns:a16="http://schemas.microsoft.com/office/drawing/2014/main" id="{50353980-1A7B-48C6-B750-BF1818F1BCC5}"/>
              </a:ext>
            </a:extLst>
          </p:cNvPr>
          <p:cNvSpPr/>
          <p:nvPr>
            <p:custDataLst>
              <p:tags r:id="rId357"/>
            </p:custDataLst>
          </p:nvPr>
        </p:nvSpPr>
        <p:spPr>
          <a:xfrm>
            <a:off x="99568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9" name="Rectangle 1188">
            <a:extLst>
              <a:ext uri="{FF2B5EF4-FFF2-40B4-BE49-F238E27FC236}">
                <a16:creationId xmlns:a16="http://schemas.microsoft.com/office/drawing/2014/main" id="{A6686F4E-46F9-4719-94CA-78EFA5F44C5B}"/>
              </a:ext>
            </a:extLst>
          </p:cNvPr>
          <p:cNvSpPr/>
          <p:nvPr>
            <p:custDataLst>
              <p:tags r:id="rId358"/>
            </p:custDataLst>
          </p:nvPr>
        </p:nvSpPr>
        <p:spPr>
          <a:xfrm>
            <a:off x="10045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0" name="Rectangle 1189">
            <a:extLst>
              <a:ext uri="{FF2B5EF4-FFF2-40B4-BE49-F238E27FC236}">
                <a16:creationId xmlns:a16="http://schemas.microsoft.com/office/drawing/2014/main" id="{9AC20E1A-F12E-4E09-B52F-4645EB6D8769}"/>
              </a:ext>
            </a:extLst>
          </p:cNvPr>
          <p:cNvSpPr/>
          <p:nvPr>
            <p:custDataLst>
              <p:tags r:id="rId359"/>
            </p:custDataLst>
          </p:nvPr>
        </p:nvSpPr>
        <p:spPr>
          <a:xfrm>
            <a:off x="10223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1" name="Rectangle 1190">
            <a:extLst>
              <a:ext uri="{FF2B5EF4-FFF2-40B4-BE49-F238E27FC236}">
                <a16:creationId xmlns:a16="http://schemas.microsoft.com/office/drawing/2014/main" id="{FC91F02D-8E74-437E-A928-5973C0AD7E3B}"/>
              </a:ext>
            </a:extLst>
          </p:cNvPr>
          <p:cNvSpPr/>
          <p:nvPr>
            <p:custDataLst>
              <p:tags r:id="rId360"/>
            </p:custDataLst>
          </p:nvPr>
        </p:nvSpPr>
        <p:spPr>
          <a:xfrm>
            <a:off x="10401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2" name="Rectangle 1191">
            <a:extLst>
              <a:ext uri="{FF2B5EF4-FFF2-40B4-BE49-F238E27FC236}">
                <a16:creationId xmlns:a16="http://schemas.microsoft.com/office/drawing/2014/main" id="{2CE4C395-C5B5-4320-B8B1-A281CF5C61CF}"/>
              </a:ext>
            </a:extLst>
          </p:cNvPr>
          <p:cNvSpPr/>
          <p:nvPr>
            <p:custDataLst>
              <p:tags r:id="rId361"/>
            </p:custDataLst>
          </p:nvPr>
        </p:nvSpPr>
        <p:spPr>
          <a:xfrm>
            <a:off x="10490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3" name="Rectangle 1192">
            <a:extLst>
              <a:ext uri="{FF2B5EF4-FFF2-40B4-BE49-F238E27FC236}">
                <a16:creationId xmlns:a16="http://schemas.microsoft.com/office/drawing/2014/main" id="{3AA5D01F-ACF4-4D2A-916F-989FFDD4E5E9}"/>
              </a:ext>
            </a:extLst>
          </p:cNvPr>
          <p:cNvSpPr/>
          <p:nvPr>
            <p:custDataLst>
              <p:tags r:id="rId362"/>
            </p:custDataLst>
          </p:nvPr>
        </p:nvSpPr>
        <p:spPr>
          <a:xfrm>
            <a:off x="10579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4" name="Rectangle 1193">
            <a:extLst>
              <a:ext uri="{FF2B5EF4-FFF2-40B4-BE49-F238E27FC236}">
                <a16:creationId xmlns:a16="http://schemas.microsoft.com/office/drawing/2014/main" id="{F7018C98-CF86-4667-944C-00488213C39C}"/>
              </a:ext>
            </a:extLst>
          </p:cNvPr>
          <p:cNvSpPr/>
          <p:nvPr>
            <p:custDataLst>
              <p:tags r:id="rId363"/>
            </p:custDataLst>
          </p:nvPr>
        </p:nvSpPr>
        <p:spPr>
          <a:xfrm>
            <a:off x="8267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5" name="Rectangle 1194">
            <a:extLst>
              <a:ext uri="{FF2B5EF4-FFF2-40B4-BE49-F238E27FC236}">
                <a16:creationId xmlns:a16="http://schemas.microsoft.com/office/drawing/2014/main" id="{C1FB6AA2-ADA8-4629-866B-97FD7A5ADC93}"/>
              </a:ext>
            </a:extLst>
          </p:cNvPr>
          <p:cNvSpPr/>
          <p:nvPr>
            <p:custDataLst>
              <p:tags r:id="rId364"/>
            </p:custDataLst>
          </p:nvPr>
        </p:nvSpPr>
        <p:spPr>
          <a:xfrm>
            <a:off x="8801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6" name="Rectangle 1195">
            <a:extLst>
              <a:ext uri="{FF2B5EF4-FFF2-40B4-BE49-F238E27FC236}">
                <a16:creationId xmlns:a16="http://schemas.microsoft.com/office/drawing/2014/main" id="{9E04F747-413F-4272-9C43-E52CDC97707E}"/>
              </a:ext>
            </a:extLst>
          </p:cNvPr>
          <p:cNvSpPr/>
          <p:nvPr>
            <p:custDataLst>
              <p:tags r:id="rId365"/>
            </p:custDataLst>
          </p:nvPr>
        </p:nvSpPr>
        <p:spPr>
          <a:xfrm>
            <a:off x="89789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7" name="Rectangle 1196">
            <a:extLst>
              <a:ext uri="{FF2B5EF4-FFF2-40B4-BE49-F238E27FC236}">
                <a16:creationId xmlns:a16="http://schemas.microsoft.com/office/drawing/2014/main" id="{7717F10B-3D2C-4BCF-B543-CCB84B7538F6}"/>
              </a:ext>
            </a:extLst>
          </p:cNvPr>
          <p:cNvSpPr/>
          <p:nvPr>
            <p:custDataLst>
              <p:tags r:id="rId366"/>
            </p:custDataLst>
          </p:nvPr>
        </p:nvSpPr>
        <p:spPr>
          <a:xfrm>
            <a:off x="9067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8" name="Rectangle 1197">
            <a:extLst>
              <a:ext uri="{FF2B5EF4-FFF2-40B4-BE49-F238E27FC236}">
                <a16:creationId xmlns:a16="http://schemas.microsoft.com/office/drawing/2014/main" id="{7122F183-F3FF-42E0-85F0-1CB125ABF770}"/>
              </a:ext>
            </a:extLst>
          </p:cNvPr>
          <p:cNvSpPr/>
          <p:nvPr>
            <p:custDataLst>
              <p:tags r:id="rId367"/>
            </p:custDataLst>
          </p:nvPr>
        </p:nvSpPr>
        <p:spPr>
          <a:xfrm>
            <a:off x="9156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9" name="Rectangle 1198">
            <a:extLst>
              <a:ext uri="{FF2B5EF4-FFF2-40B4-BE49-F238E27FC236}">
                <a16:creationId xmlns:a16="http://schemas.microsoft.com/office/drawing/2014/main" id="{5A2A2507-6E04-4DE2-9C8E-596CF9B38317}"/>
              </a:ext>
            </a:extLst>
          </p:cNvPr>
          <p:cNvSpPr/>
          <p:nvPr>
            <p:custDataLst>
              <p:tags r:id="rId368"/>
            </p:custDataLst>
          </p:nvPr>
        </p:nvSpPr>
        <p:spPr>
          <a:xfrm>
            <a:off x="92456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0" name="Rectangle 1199">
            <a:extLst>
              <a:ext uri="{FF2B5EF4-FFF2-40B4-BE49-F238E27FC236}">
                <a16:creationId xmlns:a16="http://schemas.microsoft.com/office/drawing/2014/main" id="{0D29B054-24D8-4099-98CD-A395DB066665}"/>
              </a:ext>
            </a:extLst>
          </p:cNvPr>
          <p:cNvSpPr/>
          <p:nvPr>
            <p:custDataLst>
              <p:tags r:id="rId369"/>
            </p:custDataLst>
          </p:nvPr>
        </p:nvSpPr>
        <p:spPr>
          <a:xfrm>
            <a:off x="9512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1" name="Rectangle 1200">
            <a:extLst>
              <a:ext uri="{FF2B5EF4-FFF2-40B4-BE49-F238E27FC236}">
                <a16:creationId xmlns:a16="http://schemas.microsoft.com/office/drawing/2014/main" id="{6330D277-CF2D-415C-9E09-BB66E32E941B}"/>
              </a:ext>
            </a:extLst>
          </p:cNvPr>
          <p:cNvSpPr/>
          <p:nvPr>
            <p:custDataLst>
              <p:tags r:id="rId370"/>
            </p:custDataLst>
          </p:nvPr>
        </p:nvSpPr>
        <p:spPr>
          <a:xfrm>
            <a:off x="9690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2" name="Rectangle 1201">
            <a:extLst>
              <a:ext uri="{FF2B5EF4-FFF2-40B4-BE49-F238E27FC236}">
                <a16:creationId xmlns:a16="http://schemas.microsoft.com/office/drawing/2014/main" id="{4B9C02FB-EDF2-421A-9E3F-48541FF82BEC}"/>
              </a:ext>
            </a:extLst>
          </p:cNvPr>
          <p:cNvSpPr/>
          <p:nvPr>
            <p:custDataLst>
              <p:tags r:id="rId371"/>
            </p:custDataLst>
          </p:nvPr>
        </p:nvSpPr>
        <p:spPr>
          <a:xfrm>
            <a:off x="98679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3" name="Rectangle 1202">
            <a:extLst>
              <a:ext uri="{FF2B5EF4-FFF2-40B4-BE49-F238E27FC236}">
                <a16:creationId xmlns:a16="http://schemas.microsoft.com/office/drawing/2014/main" id="{607B827D-7F81-490F-9B94-B511C4DC4F83}"/>
              </a:ext>
            </a:extLst>
          </p:cNvPr>
          <p:cNvSpPr/>
          <p:nvPr>
            <p:custDataLst>
              <p:tags r:id="rId372"/>
            </p:custDataLst>
          </p:nvPr>
        </p:nvSpPr>
        <p:spPr>
          <a:xfrm>
            <a:off x="10045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4" name="Rectangle 1203">
            <a:extLst>
              <a:ext uri="{FF2B5EF4-FFF2-40B4-BE49-F238E27FC236}">
                <a16:creationId xmlns:a16="http://schemas.microsoft.com/office/drawing/2014/main" id="{D5EDB7D7-E90A-495A-8F16-609BA8015384}"/>
              </a:ext>
            </a:extLst>
          </p:cNvPr>
          <p:cNvSpPr/>
          <p:nvPr>
            <p:custDataLst>
              <p:tags r:id="rId373"/>
            </p:custDataLst>
          </p:nvPr>
        </p:nvSpPr>
        <p:spPr>
          <a:xfrm>
            <a:off x="10401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5" name="Rectangle 1204">
            <a:extLst>
              <a:ext uri="{FF2B5EF4-FFF2-40B4-BE49-F238E27FC236}">
                <a16:creationId xmlns:a16="http://schemas.microsoft.com/office/drawing/2014/main" id="{962E9AE6-F0E6-47CD-99D4-0B5B0AABC99F}"/>
              </a:ext>
            </a:extLst>
          </p:cNvPr>
          <p:cNvSpPr/>
          <p:nvPr>
            <p:custDataLst>
              <p:tags r:id="rId374"/>
            </p:custDataLst>
          </p:nvPr>
        </p:nvSpPr>
        <p:spPr>
          <a:xfrm>
            <a:off x="10668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6" name="Rectangle 1205">
            <a:extLst>
              <a:ext uri="{FF2B5EF4-FFF2-40B4-BE49-F238E27FC236}">
                <a16:creationId xmlns:a16="http://schemas.microsoft.com/office/drawing/2014/main" id="{5F927513-44E3-40B6-AA98-139C342A7D6A}"/>
              </a:ext>
            </a:extLst>
          </p:cNvPr>
          <p:cNvSpPr/>
          <p:nvPr>
            <p:custDataLst>
              <p:tags r:id="rId375"/>
            </p:custDataLst>
          </p:nvPr>
        </p:nvSpPr>
        <p:spPr>
          <a:xfrm>
            <a:off x="107569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7" name="Rectangle 1206">
            <a:extLst>
              <a:ext uri="{FF2B5EF4-FFF2-40B4-BE49-F238E27FC236}">
                <a16:creationId xmlns:a16="http://schemas.microsoft.com/office/drawing/2014/main" id="{126B9CF2-6D61-42BF-9D85-A948C776A65F}"/>
              </a:ext>
            </a:extLst>
          </p:cNvPr>
          <p:cNvSpPr/>
          <p:nvPr>
            <p:custDataLst>
              <p:tags r:id="rId376"/>
            </p:custDataLst>
          </p:nvPr>
        </p:nvSpPr>
        <p:spPr>
          <a:xfrm>
            <a:off x="8267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8" name="Rectangle 1207">
            <a:extLst>
              <a:ext uri="{FF2B5EF4-FFF2-40B4-BE49-F238E27FC236}">
                <a16:creationId xmlns:a16="http://schemas.microsoft.com/office/drawing/2014/main" id="{8B34F1FB-4F7C-42E4-A040-EF6D9B5F5F72}"/>
              </a:ext>
            </a:extLst>
          </p:cNvPr>
          <p:cNvSpPr/>
          <p:nvPr>
            <p:custDataLst>
              <p:tags r:id="rId377"/>
            </p:custDataLst>
          </p:nvPr>
        </p:nvSpPr>
        <p:spPr>
          <a:xfrm>
            <a:off x="8445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9" name="Rectangle 1208">
            <a:extLst>
              <a:ext uri="{FF2B5EF4-FFF2-40B4-BE49-F238E27FC236}">
                <a16:creationId xmlns:a16="http://schemas.microsoft.com/office/drawing/2014/main" id="{3A6D6261-E76B-450B-A462-578666DF43B6}"/>
              </a:ext>
            </a:extLst>
          </p:cNvPr>
          <p:cNvSpPr/>
          <p:nvPr>
            <p:custDataLst>
              <p:tags r:id="rId378"/>
            </p:custDataLst>
          </p:nvPr>
        </p:nvSpPr>
        <p:spPr>
          <a:xfrm>
            <a:off x="8534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0" name="Rectangle 1209">
            <a:extLst>
              <a:ext uri="{FF2B5EF4-FFF2-40B4-BE49-F238E27FC236}">
                <a16:creationId xmlns:a16="http://schemas.microsoft.com/office/drawing/2014/main" id="{D7E4ED2B-10E4-4207-9660-6044AAE569C9}"/>
              </a:ext>
            </a:extLst>
          </p:cNvPr>
          <p:cNvSpPr/>
          <p:nvPr>
            <p:custDataLst>
              <p:tags r:id="rId379"/>
            </p:custDataLst>
          </p:nvPr>
        </p:nvSpPr>
        <p:spPr>
          <a:xfrm>
            <a:off x="8623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1" name="Rectangle 1210">
            <a:extLst>
              <a:ext uri="{FF2B5EF4-FFF2-40B4-BE49-F238E27FC236}">
                <a16:creationId xmlns:a16="http://schemas.microsoft.com/office/drawing/2014/main" id="{641A4BE2-3C88-4063-A3A5-8F3AD91921BB}"/>
              </a:ext>
            </a:extLst>
          </p:cNvPr>
          <p:cNvSpPr/>
          <p:nvPr>
            <p:custDataLst>
              <p:tags r:id="rId380"/>
            </p:custDataLst>
          </p:nvPr>
        </p:nvSpPr>
        <p:spPr>
          <a:xfrm>
            <a:off x="88011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2" name="Rectangle 1211">
            <a:extLst>
              <a:ext uri="{FF2B5EF4-FFF2-40B4-BE49-F238E27FC236}">
                <a16:creationId xmlns:a16="http://schemas.microsoft.com/office/drawing/2014/main" id="{18DAB6C5-E5D3-437C-9CA9-B0A6A43341D8}"/>
              </a:ext>
            </a:extLst>
          </p:cNvPr>
          <p:cNvSpPr/>
          <p:nvPr>
            <p:custDataLst>
              <p:tags r:id="rId381"/>
            </p:custDataLst>
          </p:nvPr>
        </p:nvSpPr>
        <p:spPr>
          <a:xfrm>
            <a:off x="8978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3" name="Rectangle 1212">
            <a:extLst>
              <a:ext uri="{FF2B5EF4-FFF2-40B4-BE49-F238E27FC236}">
                <a16:creationId xmlns:a16="http://schemas.microsoft.com/office/drawing/2014/main" id="{B3B81CD9-D3EE-41AD-B346-47AA36459632}"/>
              </a:ext>
            </a:extLst>
          </p:cNvPr>
          <p:cNvSpPr/>
          <p:nvPr>
            <p:custDataLst>
              <p:tags r:id="rId382"/>
            </p:custDataLst>
          </p:nvPr>
        </p:nvSpPr>
        <p:spPr>
          <a:xfrm>
            <a:off x="9334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4" name="Rectangle 1213">
            <a:extLst>
              <a:ext uri="{FF2B5EF4-FFF2-40B4-BE49-F238E27FC236}">
                <a16:creationId xmlns:a16="http://schemas.microsoft.com/office/drawing/2014/main" id="{C9C17F75-402A-485D-8231-9FEA6F15C2E4}"/>
              </a:ext>
            </a:extLst>
          </p:cNvPr>
          <p:cNvSpPr/>
          <p:nvPr>
            <p:custDataLst>
              <p:tags r:id="rId383"/>
            </p:custDataLst>
          </p:nvPr>
        </p:nvSpPr>
        <p:spPr>
          <a:xfrm>
            <a:off x="96901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5" name="Rectangle 1214">
            <a:extLst>
              <a:ext uri="{FF2B5EF4-FFF2-40B4-BE49-F238E27FC236}">
                <a16:creationId xmlns:a16="http://schemas.microsoft.com/office/drawing/2014/main" id="{E4BB78A0-7F63-432B-8108-F515F71FAD75}"/>
              </a:ext>
            </a:extLst>
          </p:cNvPr>
          <p:cNvSpPr/>
          <p:nvPr>
            <p:custDataLst>
              <p:tags r:id="rId384"/>
            </p:custDataLst>
          </p:nvPr>
        </p:nvSpPr>
        <p:spPr>
          <a:xfrm>
            <a:off x="9867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6" name="Rectangle 1215">
            <a:extLst>
              <a:ext uri="{FF2B5EF4-FFF2-40B4-BE49-F238E27FC236}">
                <a16:creationId xmlns:a16="http://schemas.microsoft.com/office/drawing/2014/main" id="{454F81A1-F7B0-407B-BB17-0091DA7ACD80}"/>
              </a:ext>
            </a:extLst>
          </p:cNvPr>
          <p:cNvSpPr/>
          <p:nvPr>
            <p:custDataLst>
              <p:tags r:id="rId385"/>
            </p:custDataLst>
          </p:nvPr>
        </p:nvSpPr>
        <p:spPr>
          <a:xfrm>
            <a:off x="10045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7" name="Rectangle 1216">
            <a:extLst>
              <a:ext uri="{FF2B5EF4-FFF2-40B4-BE49-F238E27FC236}">
                <a16:creationId xmlns:a16="http://schemas.microsoft.com/office/drawing/2014/main" id="{E206D22C-0A20-4D49-86E3-56D182967A76}"/>
              </a:ext>
            </a:extLst>
          </p:cNvPr>
          <p:cNvSpPr/>
          <p:nvPr>
            <p:custDataLst>
              <p:tags r:id="rId386"/>
            </p:custDataLst>
          </p:nvPr>
        </p:nvSpPr>
        <p:spPr>
          <a:xfrm>
            <a:off x="10134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8" name="Rectangle 1217">
            <a:extLst>
              <a:ext uri="{FF2B5EF4-FFF2-40B4-BE49-F238E27FC236}">
                <a16:creationId xmlns:a16="http://schemas.microsoft.com/office/drawing/2014/main" id="{73A97AD8-B01F-4D35-B4D9-F2BC52FEB103}"/>
              </a:ext>
            </a:extLst>
          </p:cNvPr>
          <p:cNvSpPr/>
          <p:nvPr>
            <p:custDataLst>
              <p:tags r:id="rId387"/>
            </p:custDataLst>
          </p:nvPr>
        </p:nvSpPr>
        <p:spPr>
          <a:xfrm>
            <a:off x="10223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9" name="Rectangle 1218">
            <a:extLst>
              <a:ext uri="{FF2B5EF4-FFF2-40B4-BE49-F238E27FC236}">
                <a16:creationId xmlns:a16="http://schemas.microsoft.com/office/drawing/2014/main" id="{C4280DE3-F8FD-42CE-A059-79926E84B34A}"/>
              </a:ext>
            </a:extLst>
          </p:cNvPr>
          <p:cNvSpPr/>
          <p:nvPr>
            <p:custDataLst>
              <p:tags r:id="rId388"/>
            </p:custDataLst>
          </p:nvPr>
        </p:nvSpPr>
        <p:spPr>
          <a:xfrm>
            <a:off x="10312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0" name="Rectangle 1219">
            <a:extLst>
              <a:ext uri="{FF2B5EF4-FFF2-40B4-BE49-F238E27FC236}">
                <a16:creationId xmlns:a16="http://schemas.microsoft.com/office/drawing/2014/main" id="{F972CFA7-BAA2-4A55-B90E-F437360E2DD6}"/>
              </a:ext>
            </a:extLst>
          </p:cNvPr>
          <p:cNvSpPr/>
          <p:nvPr>
            <p:custDataLst>
              <p:tags r:id="rId389"/>
            </p:custDataLst>
          </p:nvPr>
        </p:nvSpPr>
        <p:spPr>
          <a:xfrm>
            <a:off x="10401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1" name="Rectangle 1220">
            <a:extLst>
              <a:ext uri="{FF2B5EF4-FFF2-40B4-BE49-F238E27FC236}">
                <a16:creationId xmlns:a16="http://schemas.microsoft.com/office/drawing/2014/main" id="{2CA5A9D3-1577-46DF-9B44-701CC4254DA1}"/>
              </a:ext>
            </a:extLst>
          </p:cNvPr>
          <p:cNvSpPr/>
          <p:nvPr>
            <p:custDataLst>
              <p:tags r:id="rId390"/>
            </p:custDataLst>
          </p:nvPr>
        </p:nvSpPr>
        <p:spPr>
          <a:xfrm>
            <a:off x="105791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2" name="Rectangle 1221">
            <a:extLst>
              <a:ext uri="{FF2B5EF4-FFF2-40B4-BE49-F238E27FC236}">
                <a16:creationId xmlns:a16="http://schemas.microsoft.com/office/drawing/2014/main" id="{0B9C5FDD-6C33-4534-85A0-EBD3976E97F6}"/>
              </a:ext>
            </a:extLst>
          </p:cNvPr>
          <p:cNvSpPr/>
          <p:nvPr>
            <p:custDataLst>
              <p:tags r:id="rId391"/>
            </p:custDataLst>
          </p:nvPr>
        </p:nvSpPr>
        <p:spPr>
          <a:xfrm>
            <a:off x="82677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3" name="Rectangle 1222">
            <a:extLst>
              <a:ext uri="{FF2B5EF4-FFF2-40B4-BE49-F238E27FC236}">
                <a16:creationId xmlns:a16="http://schemas.microsoft.com/office/drawing/2014/main" id="{52D3A640-1A5F-49F1-BF04-C31BEBC7ED8C}"/>
              </a:ext>
            </a:extLst>
          </p:cNvPr>
          <p:cNvSpPr/>
          <p:nvPr>
            <p:custDataLst>
              <p:tags r:id="rId392"/>
            </p:custDataLst>
          </p:nvPr>
        </p:nvSpPr>
        <p:spPr>
          <a:xfrm>
            <a:off x="84455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4" name="Rectangle 1223">
            <a:extLst>
              <a:ext uri="{FF2B5EF4-FFF2-40B4-BE49-F238E27FC236}">
                <a16:creationId xmlns:a16="http://schemas.microsoft.com/office/drawing/2014/main" id="{E9762B14-EEDA-4B9A-8EBE-B22E5EF56A52}"/>
              </a:ext>
            </a:extLst>
          </p:cNvPr>
          <p:cNvSpPr/>
          <p:nvPr>
            <p:custDataLst>
              <p:tags r:id="rId393"/>
            </p:custDataLst>
          </p:nvPr>
        </p:nvSpPr>
        <p:spPr>
          <a:xfrm>
            <a:off x="8534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5" name="Rectangle 1224">
            <a:extLst>
              <a:ext uri="{FF2B5EF4-FFF2-40B4-BE49-F238E27FC236}">
                <a16:creationId xmlns:a16="http://schemas.microsoft.com/office/drawing/2014/main" id="{FE811361-4DD4-4778-B799-1DBBA37CA27E}"/>
              </a:ext>
            </a:extLst>
          </p:cNvPr>
          <p:cNvSpPr/>
          <p:nvPr>
            <p:custDataLst>
              <p:tags r:id="rId394"/>
            </p:custDataLst>
          </p:nvPr>
        </p:nvSpPr>
        <p:spPr>
          <a:xfrm>
            <a:off x="8623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6" name="Rectangle 1225">
            <a:extLst>
              <a:ext uri="{FF2B5EF4-FFF2-40B4-BE49-F238E27FC236}">
                <a16:creationId xmlns:a16="http://schemas.microsoft.com/office/drawing/2014/main" id="{ACF713AA-41E8-4455-BF41-7EB37BD72F40}"/>
              </a:ext>
            </a:extLst>
          </p:cNvPr>
          <p:cNvSpPr/>
          <p:nvPr>
            <p:custDataLst>
              <p:tags r:id="rId395"/>
            </p:custDataLst>
          </p:nvPr>
        </p:nvSpPr>
        <p:spPr>
          <a:xfrm>
            <a:off x="8801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7" name="Rectangle 1226">
            <a:extLst>
              <a:ext uri="{FF2B5EF4-FFF2-40B4-BE49-F238E27FC236}">
                <a16:creationId xmlns:a16="http://schemas.microsoft.com/office/drawing/2014/main" id="{C0B78722-B46E-42F8-B8ED-DDED08847542}"/>
              </a:ext>
            </a:extLst>
          </p:cNvPr>
          <p:cNvSpPr/>
          <p:nvPr>
            <p:custDataLst>
              <p:tags r:id="rId396"/>
            </p:custDataLst>
          </p:nvPr>
        </p:nvSpPr>
        <p:spPr>
          <a:xfrm>
            <a:off x="89789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8" name="Rectangle 1227">
            <a:extLst>
              <a:ext uri="{FF2B5EF4-FFF2-40B4-BE49-F238E27FC236}">
                <a16:creationId xmlns:a16="http://schemas.microsoft.com/office/drawing/2014/main" id="{34396C51-9848-42B0-A1AA-3B572AC9117F}"/>
              </a:ext>
            </a:extLst>
          </p:cNvPr>
          <p:cNvSpPr/>
          <p:nvPr>
            <p:custDataLst>
              <p:tags r:id="rId397"/>
            </p:custDataLst>
          </p:nvPr>
        </p:nvSpPr>
        <p:spPr>
          <a:xfrm>
            <a:off x="9423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9" name="Rectangle 1228">
            <a:extLst>
              <a:ext uri="{FF2B5EF4-FFF2-40B4-BE49-F238E27FC236}">
                <a16:creationId xmlns:a16="http://schemas.microsoft.com/office/drawing/2014/main" id="{F1F1A39F-6263-4C47-ADF3-B220BE9A0BC9}"/>
              </a:ext>
            </a:extLst>
          </p:cNvPr>
          <p:cNvSpPr/>
          <p:nvPr>
            <p:custDataLst>
              <p:tags r:id="rId398"/>
            </p:custDataLst>
          </p:nvPr>
        </p:nvSpPr>
        <p:spPr>
          <a:xfrm>
            <a:off x="9512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0" name="Rectangle 1229">
            <a:extLst>
              <a:ext uri="{FF2B5EF4-FFF2-40B4-BE49-F238E27FC236}">
                <a16:creationId xmlns:a16="http://schemas.microsoft.com/office/drawing/2014/main" id="{E9510279-6EB0-43FA-B64F-D1774FDF5C2B}"/>
              </a:ext>
            </a:extLst>
          </p:cNvPr>
          <p:cNvSpPr/>
          <p:nvPr>
            <p:custDataLst>
              <p:tags r:id="rId399"/>
            </p:custDataLst>
          </p:nvPr>
        </p:nvSpPr>
        <p:spPr>
          <a:xfrm>
            <a:off x="96012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1" name="Rectangle 1230">
            <a:extLst>
              <a:ext uri="{FF2B5EF4-FFF2-40B4-BE49-F238E27FC236}">
                <a16:creationId xmlns:a16="http://schemas.microsoft.com/office/drawing/2014/main" id="{AA08BC55-CC08-4C82-97DD-E1C629862178}"/>
              </a:ext>
            </a:extLst>
          </p:cNvPr>
          <p:cNvSpPr/>
          <p:nvPr>
            <p:custDataLst>
              <p:tags r:id="rId400"/>
            </p:custDataLst>
          </p:nvPr>
        </p:nvSpPr>
        <p:spPr>
          <a:xfrm>
            <a:off x="97790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2" name="Rectangle 1231">
            <a:extLst>
              <a:ext uri="{FF2B5EF4-FFF2-40B4-BE49-F238E27FC236}">
                <a16:creationId xmlns:a16="http://schemas.microsoft.com/office/drawing/2014/main" id="{C2DB0A83-DD5B-47AE-B692-12B12773FC8C}"/>
              </a:ext>
            </a:extLst>
          </p:cNvPr>
          <p:cNvSpPr/>
          <p:nvPr>
            <p:custDataLst>
              <p:tags r:id="rId401"/>
            </p:custDataLst>
          </p:nvPr>
        </p:nvSpPr>
        <p:spPr>
          <a:xfrm>
            <a:off x="98679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3" name="Rectangle 1232">
            <a:extLst>
              <a:ext uri="{FF2B5EF4-FFF2-40B4-BE49-F238E27FC236}">
                <a16:creationId xmlns:a16="http://schemas.microsoft.com/office/drawing/2014/main" id="{1596790C-E258-474A-848E-9A8DBC03139A}"/>
              </a:ext>
            </a:extLst>
          </p:cNvPr>
          <p:cNvSpPr/>
          <p:nvPr>
            <p:custDataLst>
              <p:tags r:id="rId402"/>
            </p:custDataLst>
          </p:nvPr>
        </p:nvSpPr>
        <p:spPr>
          <a:xfrm>
            <a:off x="104902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4" name="Rectangle 1233">
            <a:extLst>
              <a:ext uri="{FF2B5EF4-FFF2-40B4-BE49-F238E27FC236}">
                <a16:creationId xmlns:a16="http://schemas.microsoft.com/office/drawing/2014/main" id="{FC362976-7C34-4A2A-AF82-C23290D4B2BA}"/>
              </a:ext>
            </a:extLst>
          </p:cNvPr>
          <p:cNvSpPr/>
          <p:nvPr>
            <p:custDataLst>
              <p:tags r:id="rId403"/>
            </p:custDataLst>
          </p:nvPr>
        </p:nvSpPr>
        <p:spPr>
          <a:xfrm>
            <a:off x="10579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5" name="Rectangle 1234">
            <a:extLst>
              <a:ext uri="{FF2B5EF4-FFF2-40B4-BE49-F238E27FC236}">
                <a16:creationId xmlns:a16="http://schemas.microsoft.com/office/drawing/2014/main" id="{E617697C-E5F9-44E9-B223-F161D8BD327C}"/>
              </a:ext>
            </a:extLst>
          </p:cNvPr>
          <p:cNvSpPr/>
          <p:nvPr>
            <p:custDataLst>
              <p:tags r:id="rId404"/>
            </p:custDataLst>
          </p:nvPr>
        </p:nvSpPr>
        <p:spPr>
          <a:xfrm>
            <a:off x="8267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6" name="Rectangle 1235">
            <a:extLst>
              <a:ext uri="{FF2B5EF4-FFF2-40B4-BE49-F238E27FC236}">
                <a16:creationId xmlns:a16="http://schemas.microsoft.com/office/drawing/2014/main" id="{71EF0FD8-4AD0-4953-A84F-245F0412DB56}"/>
              </a:ext>
            </a:extLst>
          </p:cNvPr>
          <p:cNvSpPr/>
          <p:nvPr>
            <p:custDataLst>
              <p:tags r:id="rId405"/>
            </p:custDataLst>
          </p:nvPr>
        </p:nvSpPr>
        <p:spPr>
          <a:xfrm>
            <a:off x="8445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7" name="Rectangle 1236">
            <a:extLst>
              <a:ext uri="{FF2B5EF4-FFF2-40B4-BE49-F238E27FC236}">
                <a16:creationId xmlns:a16="http://schemas.microsoft.com/office/drawing/2014/main" id="{67A43DCD-C0E9-4BFD-A55F-A48C8621ADDE}"/>
              </a:ext>
            </a:extLst>
          </p:cNvPr>
          <p:cNvSpPr/>
          <p:nvPr>
            <p:custDataLst>
              <p:tags r:id="rId406"/>
            </p:custDataLst>
          </p:nvPr>
        </p:nvSpPr>
        <p:spPr>
          <a:xfrm>
            <a:off x="8534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8" name="Rectangle 1237">
            <a:extLst>
              <a:ext uri="{FF2B5EF4-FFF2-40B4-BE49-F238E27FC236}">
                <a16:creationId xmlns:a16="http://schemas.microsoft.com/office/drawing/2014/main" id="{17D72DB2-BA14-4998-B6A5-0E759DACFAC8}"/>
              </a:ext>
            </a:extLst>
          </p:cNvPr>
          <p:cNvSpPr/>
          <p:nvPr>
            <p:custDataLst>
              <p:tags r:id="rId407"/>
            </p:custDataLst>
          </p:nvPr>
        </p:nvSpPr>
        <p:spPr>
          <a:xfrm>
            <a:off x="8623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9" name="Rectangle 1238">
            <a:extLst>
              <a:ext uri="{FF2B5EF4-FFF2-40B4-BE49-F238E27FC236}">
                <a16:creationId xmlns:a16="http://schemas.microsoft.com/office/drawing/2014/main" id="{E58CB4EA-32C3-454B-A76E-C332A3270A0A}"/>
              </a:ext>
            </a:extLst>
          </p:cNvPr>
          <p:cNvSpPr/>
          <p:nvPr>
            <p:custDataLst>
              <p:tags r:id="rId408"/>
            </p:custDataLst>
          </p:nvPr>
        </p:nvSpPr>
        <p:spPr>
          <a:xfrm>
            <a:off x="88011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0" name="Rectangle 1239">
            <a:extLst>
              <a:ext uri="{FF2B5EF4-FFF2-40B4-BE49-F238E27FC236}">
                <a16:creationId xmlns:a16="http://schemas.microsoft.com/office/drawing/2014/main" id="{416D8329-98E8-4CD5-8936-06517DA2F23F}"/>
              </a:ext>
            </a:extLst>
          </p:cNvPr>
          <p:cNvSpPr/>
          <p:nvPr>
            <p:custDataLst>
              <p:tags r:id="rId409"/>
            </p:custDataLst>
          </p:nvPr>
        </p:nvSpPr>
        <p:spPr>
          <a:xfrm>
            <a:off x="8978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1" name="Rectangle 1240">
            <a:extLst>
              <a:ext uri="{FF2B5EF4-FFF2-40B4-BE49-F238E27FC236}">
                <a16:creationId xmlns:a16="http://schemas.microsoft.com/office/drawing/2014/main" id="{B3F77508-D677-44DC-8349-A3669D25BC27}"/>
              </a:ext>
            </a:extLst>
          </p:cNvPr>
          <p:cNvSpPr/>
          <p:nvPr>
            <p:custDataLst>
              <p:tags r:id="rId410"/>
            </p:custDataLst>
          </p:nvPr>
        </p:nvSpPr>
        <p:spPr>
          <a:xfrm>
            <a:off x="92456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2" name="Rectangle 1241">
            <a:extLst>
              <a:ext uri="{FF2B5EF4-FFF2-40B4-BE49-F238E27FC236}">
                <a16:creationId xmlns:a16="http://schemas.microsoft.com/office/drawing/2014/main" id="{E8ADD769-6592-466B-B8DC-D4706E3295BB}"/>
              </a:ext>
            </a:extLst>
          </p:cNvPr>
          <p:cNvSpPr/>
          <p:nvPr>
            <p:custDataLst>
              <p:tags r:id="rId411"/>
            </p:custDataLst>
          </p:nvPr>
        </p:nvSpPr>
        <p:spPr>
          <a:xfrm>
            <a:off x="9423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3" name="Rectangle 1242">
            <a:extLst>
              <a:ext uri="{FF2B5EF4-FFF2-40B4-BE49-F238E27FC236}">
                <a16:creationId xmlns:a16="http://schemas.microsoft.com/office/drawing/2014/main" id="{C2191E2E-6050-44B1-AE3A-63A2E9D34303}"/>
              </a:ext>
            </a:extLst>
          </p:cNvPr>
          <p:cNvSpPr/>
          <p:nvPr>
            <p:custDataLst>
              <p:tags r:id="rId412"/>
            </p:custDataLst>
          </p:nvPr>
        </p:nvSpPr>
        <p:spPr>
          <a:xfrm>
            <a:off x="96012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4" name="Rectangle 1243">
            <a:extLst>
              <a:ext uri="{FF2B5EF4-FFF2-40B4-BE49-F238E27FC236}">
                <a16:creationId xmlns:a16="http://schemas.microsoft.com/office/drawing/2014/main" id="{04572148-E97E-4681-995F-8F63ADB53FFB}"/>
              </a:ext>
            </a:extLst>
          </p:cNvPr>
          <p:cNvSpPr/>
          <p:nvPr>
            <p:custDataLst>
              <p:tags r:id="rId413"/>
            </p:custDataLst>
          </p:nvPr>
        </p:nvSpPr>
        <p:spPr>
          <a:xfrm>
            <a:off x="96901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5" name="Rectangle 1244">
            <a:extLst>
              <a:ext uri="{FF2B5EF4-FFF2-40B4-BE49-F238E27FC236}">
                <a16:creationId xmlns:a16="http://schemas.microsoft.com/office/drawing/2014/main" id="{C1808BBF-8881-4D74-B60F-2A9819012F78}"/>
              </a:ext>
            </a:extLst>
          </p:cNvPr>
          <p:cNvSpPr/>
          <p:nvPr>
            <p:custDataLst>
              <p:tags r:id="rId414"/>
            </p:custDataLst>
          </p:nvPr>
        </p:nvSpPr>
        <p:spPr>
          <a:xfrm>
            <a:off x="97790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6" name="Rectangle 1245">
            <a:extLst>
              <a:ext uri="{FF2B5EF4-FFF2-40B4-BE49-F238E27FC236}">
                <a16:creationId xmlns:a16="http://schemas.microsoft.com/office/drawing/2014/main" id="{95ACC0E7-79AB-41E8-91A3-676A30FFC8AF}"/>
              </a:ext>
            </a:extLst>
          </p:cNvPr>
          <p:cNvSpPr/>
          <p:nvPr>
            <p:custDataLst>
              <p:tags r:id="rId415"/>
            </p:custDataLst>
          </p:nvPr>
        </p:nvSpPr>
        <p:spPr>
          <a:xfrm>
            <a:off x="10223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7" name="Rectangle 1246">
            <a:extLst>
              <a:ext uri="{FF2B5EF4-FFF2-40B4-BE49-F238E27FC236}">
                <a16:creationId xmlns:a16="http://schemas.microsoft.com/office/drawing/2014/main" id="{668BA86F-A9DD-462A-A6BD-D4A6A92FEC3A}"/>
              </a:ext>
            </a:extLst>
          </p:cNvPr>
          <p:cNvSpPr/>
          <p:nvPr>
            <p:custDataLst>
              <p:tags r:id="rId416"/>
            </p:custDataLst>
          </p:nvPr>
        </p:nvSpPr>
        <p:spPr>
          <a:xfrm>
            <a:off x="10312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8" name="Rectangle 1247">
            <a:extLst>
              <a:ext uri="{FF2B5EF4-FFF2-40B4-BE49-F238E27FC236}">
                <a16:creationId xmlns:a16="http://schemas.microsoft.com/office/drawing/2014/main" id="{A642172E-9AAE-4DB5-9CE7-BC4A8CEEBBF6}"/>
              </a:ext>
            </a:extLst>
          </p:cNvPr>
          <p:cNvSpPr/>
          <p:nvPr>
            <p:custDataLst>
              <p:tags r:id="rId417"/>
            </p:custDataLst>
          </p:nvPr>
        </p:nvSpPr>
        <p:spPr>
          <a:xfrm>
            <a:off x="10401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9" name="Rectangle 1248">
            <a:extLst>
              <a:ext uri="{FF2B5EF4-FFF2-40B4-BE49-F238E27FC236}">
                <a16:creationId xmlns:a16="http://schemas.microsoft.com/office/drawing/2014/main" id="{9BB51A30-55D2-4738-AD59-897FBDA07634}"/>
              </a:ext>
            </a:extLst>
          </p:cNvPr>
          <p:cNvSpPr/>
          <p:nvPr>
            <p:custDataLst>
              <p:tags r:id="rId418"/>
            </p:custDataLst>
          </p:nvPr>
        </p:nvSpPr>
        <p:spPr>
          <a:xfrm>
            <a:off x="104902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0" name="Rectangle 1249">
            <a:extLst>
              <a:ext uri="{FF2B5EF4-FFF2-40B4-BE49-F238E27FC236}">
                <a16:creationId xmlns:a16="http://schemas.microsoft.com/office/drawing/2014/main" id="{4A8DBB4C-4AC2-4DFD-A54A-3B9AD2150107}"/>
              </a:ext>
            </a:extLst>
          </p:cNvPr>
          <p:cNvSpPr/>
          <p:nvPr>
            <p:custDataLst>
              <p:tags r:id="rId419"/>
            </p:custDataLst>
          </p:nvPr>
        </p:nvSpPr>
        <p:spPr>
          <a:xfrm>
            <a:off x="105791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1" name="Rectangle 1250">
            <a:extLst>
              <a:ext uri="{FF2B5EF4-FFF2-40B4-BE49-F238E27FC236}">
                <a16:creationId xmlns:a16="http://schemas.microsoft.com/office/drawing/2014/main" id="{193E26A2-EAFD-4FAE-83B2-610870A47221}"/>
              </a:ext>
            </a:extLst>
          </p:cNvPr>
          <p:cNvSpPr/>
          <p:nvPr>
            <p:custDataLst>
              <p:tags r:id="rId420"/>
            </p:custDataLst>
          </p:nvPr>
        </p:nvSpPr>
        <p:spPr>
          <a:xfrm>
            <a:off x="106680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2" name="Rectangle 1251">
            <a:extLst>
              <a:ext uri="{FF2B5EF4-FFF2-40B4-BE49-F238E27FC236}">
                <a16:creationId xmlns:a16="http://schemas.microsoft.com/office/drawing/2014/main" id="{14D9BC95-FFF1-432B-87C3-8637E6E75399}"/>
              </a:ext>
            </a:extLst>
          </p:cNvPr>
          <p:cNvSpPr/>
          <p:nvPr>
            <p:custDataLst>
              <p:tags r:id="rId421"/>
            </p:custDataLst>
          </p:nvPr>
        </p:nvSpPr>
        <p:spPr>
          <a:xfrm>
            <a:off x="8267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3" name="Rectangle 1252">
            <a:extLst>
              <a:ext uri="{FF2B5EF4-FFF2-40B4-BE49-F238E27FC236}">
                <a16:creationId xmlns:a16="http://schemas.microsoft.com/office/drawing/2014/main" id="{2FE5DD07-BE90-4465-BA91-0687575E30F7}"/>
              </a:ext>
            </a:extLst>
          </p:cNvPr>
          <p:cNvSpPr/>
          <p:nvPr>
            <p:custDataLst>
              <p:tags r:id="rId422"/>
            </p:custDataLst>
          </p:nvPr>
        </p:nvSpPr>
        <p:spPr>
          <a:xfrm>
            <a:off x="88011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4" name="Rectangle 1253">
            <a:extLst>
              <a:ext uri="{FF2B5EF4-FFF2-40B4-BE49-F238E27FC236}">
                <a16:creationId xmlns:a16="http://schemas.microsoft.com/office/drawing/2014/main" id="{BBBA08CF-CE7F-4085-9ACC-7ACD6D65424C}"/>
              </a:ext>
            </a:extLst>
          </p:cNvPr>
          <p:cNvSpPr/>
          <p:nvPr>
            <p:custDataLst>
              <p:tags r:id="rId423"/>
            </p:custDataLst>
          </p:nvPr>
        </p:nvSpPr>
        <p:spPr>
          <a:xfrm>
            <a:off x="90678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5" name="Rectangle 1254">
            <a:extLst>
              <a:ext uri="{FF2B5EF4-FFF2-40B4-BE49-F238E27FC236}">
                <a16:creationId xmlns:a16="http://schemas.microsoft.com/office/drawing/2014/main" id="{556523B0-E637-455E-80F8-EAAE9E7EC665}"/>
              </a:ext>
            </a:extLst>
          </p:cNvPr>
          <p:cNvSpPr/>
          <p:nvPr>
            <p:custDataLst>
              <p:tags r:id="rId424"/>
            </p:custDataLst>
          </p:nvPr>
        </p:nvSpPr>
        <p:spPr>
          <a:xfrm>
            <a:off x="94234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6" name="Rectangle 1255">
            <a:extLst>
              <a:ext uri="{FF2B5EF4-FFF2-40B4-BE49-F238E27FC236}">
                <a16:creationId xmlns:a16="http://schemas.microsoft.com/office/drawing/2014/main" id="{43EA615B-156C-4B4A-B9C2-6A802DE387A8}"/>
              </a:ext>
            </a:extLst>
          </p:cNvPr>
          <p:cNvSpPr/>
          <p:nvPr>
            <p:custDataLst>
              <p:tags r:id="rId425"/>
            </p:custDataLst>
          </p:nvPr>
        </p:nvSpPr>
        <p:spPr>
          <a:xfrm>
            <a:off x="95123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7" name="Rectangle 1256">
            <a:extLst>
              <a:ext uri="{FF2B5EF4-FFF2-40B4-BE49-F238E27FC236}">
                <a16:creationId xmlns:a16="http://schemas.microsoft.com/office/drawing/2014/main" id="{858EA8A6-FEB1-4F20-BFE6-586DEB282B93}"/>
              </a:ext>
            </a:extLst>
          </p:cNvPr>
          <p:cNvSpPr/>
          <p:nvPr>
            <p:custDataLst>
              <p:tags r:id="rId426"/>
            </p:custDataLst>
          </p:nvPr>
        </p:nvSpPr>
        <p:spPr>
          <a:xfrm>
            <a:off x="96012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8" name="Rectangle 1257">
            <a:extLst>
              <a:ext uri="{FF2B5EF4-FFF2-40B4-BE49-F238E27FC236}">
                <a16:creationId xmlns:a16="http://schemas.microsoft.com/office/drawing/2014/main" id="{D8130629-E881-457A-84CA-FAF26C6D1EF6}"/>
              </a:ext>
            </a:extLst>
          </p:cNvPr>
          <p:cNvSpPr/>
          <p:nvPr>
            <p:custDataLst>
              <p:tags r:id="rId427"/>
            </p:custDataLst>
          </p:nvPr>
        </p:nvSpPr>
        <p:spPr>
          <a:xfrm>
            <a:off x="97790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9" name="Rectangle 1258">
            <a:extLst>
              <a:ext uri="{FF2B5EF4-FFF2-40B4-BE49-F238E27FC236}">
                <a16:creationId xmlns:a16="http://schemas.microsoft.com/office/drawing/2014/main" id="{E7925FD6-A90C-4A31-9B83-4ECFC7B77C54}"/>
              </a:ext>
            </a:extLst>
          </p:cNvPr>
          <p:cNvSpPr/>
          <p:nvPr>
            <p:custDataLst>
              <p:tags r:id="rId428"/>
            </p:custDataLst>
          </p:nvPr>
        </p:nvSpPr>
        <p:spPr>
          <a:xfrm>
            <a:off x="98679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0" name="Rectangle 1259">
            <a:extLst>
              <a:ext uri="{FF2B5EF4-FFF2-40B4-BE49-F238E27FC236}">
                <a16:creationId xmlns:a16="http://schemas.microsoft.com/office/drawing/2014/main" id="{43921276-C676-4CCE-903D-A135A2BD3CDF}"/>
              </a:ext>
            </a:extLst>
          </p:cNvPr>
          <p:cNvSpPr/>
          <p:nvPr>
            <p:custDataLst>
              <p:tags r:id="rId429"/>
            </p:custDataLst>
          </p:nvPr>
        </p:nvSpPr>
        <p:spPr>
          <a:xfrm>
            <a:off x="99568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1" name="Rectangle 1260">
            <a:extLst>
              <a:ext uri="{FF2B5EF4-FFF2-40B4-BE49-F238E27FC236}">
                <a16:creationId xmlns:a16="http://schemas.microsoft.com/office/drawing/2014/main" id="{A3386380-B15D-48A6-8C48-C5760408EE8F}"/>
              </a:ext>
            </a:extLst>
          </p:cNvPr>
          <p:cNvSpPr/>
          <p:nvPr>
            <p:custDataLst>
              <p:tags r:id="rId430"/>
            </p:custDataLst>
          </p:nvPr>
        </p:nvSpPr>
        <p:spPr>
          <a:xfrm>
            <a:off x="10045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2" name="Rectangle 1261">
            <a:extLst>
              <a:ext uri="{FF2B5EF4-FFF2-40B4-BE49-F238E27FC236}">
                <a16:creationId xmlns:a16="http://schemas.microsoft.com/office/drawing/2014/main" id="{A91EB78A-81B7-481B-ABEB-157A0BBB46AC}"/>
              </a:ext>
            </a:extLst>
          </p:cNvPr>
          <p:cNvSpPr/>
          <p:nvPr>
            <p:custDataLst>
              <p:tags r:id="rId431"/>
            </p:custDataLst>
          </p:nvPr>
        </p:nvSpPr>
        <p:spPr>
          <a:xfrm>
            <a:off x="10134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3" name="Rectangle 1262">
            <a:extLst>
              <a:ext uri="{FF2B5EF4-FFF2-40B4-BE49-F238E27FC236}">
                <a16:creationId xmlns:a16="http://schemas.microsoft.com/office/drawing/2014/main" id="{1BA5581E-8BBF-4008-B343-DE8C6D0B2E03}"/>
              </a:ext>
            </a:extLst>
          </p:cNvPr>
          <p:cNvSpPr/>
          <p:nvPr>
            <p:custDataLst>
              <p:tags r:id="rId432"/>
            </p:custDataLst>
          </p:nvPr>
        </p:nvSpPr>
        <p:spPr>
          <a:xfrm>
            <a:off x="104902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4" name="Rectangle 1263">
            <a:extLst>
              <a:ext uri="{FF2B5EF4-FFF2-40B4-BE49-F238E27FC236}">
                <a16:creationId xmlns:a16="http://schemas.microsoft.com/office/drawing/2014/main" id="{1F095988-8E9C-48A4-BF6A-A1B62F784107}"/>
              </a:ext>
            </a:extLst>
          </p:cNvPr>
          <p:cNvSpPr/>
          <p:nvPr>
            <p:custDataLst>
              <p:tags r:id="rId433"/>
            </p:custDataLst>
          </p:nvPr>
        </p:nvSpPr>
        <p:spPr>
          <a:xfrm>
            <a:off x="106680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5" name="Rectangle 1264">
            <a:extLst>
              <a:ext uri="{FF2B5EF4-FFF2-40B4-BE49-F238E27FC236}">
                <a16:creationId xmlns:a16="http://schemas.microsoft.com/office/drawing/2014/main" id="{B22D496D-5469-44F3-A66E-956417A48281}"/>
              </a:ext>
            </a:extLst>
          </p:cNvPr>
          <p:cNvSpPr/>
          <p:nvPr>
            <p:custDataLst>
              <p:tags r:id="rId434"/>
            </p:custDataLst>
          </p:nvPr>
        </p:nvSpPr>
        <p:spPr>
          <a:xfrm>
            <a:off x="8267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6" name="Rectangle 1265">
            <a:extLst>
              <a:ext uri="{FF2B5EF4-FFF2-40B4-BE49-F238E27FC236}">
                <a16:creationId xmlns:a16="http://schemas.microsoft.com/office/drawing/2014/main" id="{3F5448EF-8544-4BDB-AD7A-25B5930DA834}"/>
              </a:ext>
            </a:extLst>
          </p:cNvPr>
          <p:cNvSpPr/>
          <p:nvPr>
            <p:custDataLst>
              <p:tags r:id="rId435"/>
            </p:custDataLst>
          </p:nvPr>
        </p:nvSpPr>
        <p:spPr>
          <a:xfrm>
            <a:off x="8356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7" name="Rectangle 1266">
            <a:extLst>
              <a:ext uri="{FF2B5EF4-FFF2-40B4-BE49-F238E27FC236}">
                <a16:creationId xmlns:a16="http://schemas.microsoft.com/office/drawing/2014/main" id="{64039DA2-DB90-4E2D-963B-263ED8B6C4A6}"/>
              </a:ext>
            </a:extLst>
          </p:cNvPr>
          <p:cNvSpPr/>
          <p:nvPr>
            <p:custDataLst>
              <p:tags r:id="rId436"/>
            </p:custDataLst>
          </p:nvPr>
        </p:nvSpPr>
        <p:spPr>
          <a:xfrm>
            <a:off x="8445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8" name="Rectangle 1267">
            <a:extLst>
              <a:ext uri="{FF2B5EF4-FFF2-40B4-BE49-F238E27FC236}">
                <a16:creationId xmlns:a16="http://schemas.microsoft.com/office/drawing/2014/main" id="{301BBAD8-DE63-41B5-8662-71E9CB0B5E38}"/>
              </a:ext>
            </a:extLst>
          </p:cNvPr>
          <p:cNvSpPr/>
          <p:nvPr>
            <p:custDataLst>
              <p:tags r:id="rId437"/>
            </p:custDataLst>
          </p:nvPr>
        </p:nvSpPr>
        <p:spPr>
          <a:xfrm>
            <a:off x="8534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9" name="Rectangle 1268">
            <a:extLst>
              <a:ext uri="{FF2B5EF4-FFF2-40B4-BE49-F238E27FC236}">
                <a16:creationId xmlns:a16="http://schemas.microsoft.com/office/drawing/2014/main" id="{737657E4-776C-472D-9932-A688FABB72BE}"/>
              </a:ext>
            </a:extLst>
          </p:cNvPr>
          <p:cNvSpPr/>
          <p:nvPr>
            <p:custDataLst>
              <p:tags r:id="rId438"/>
            </p:custDataLst>
          </p:nvPr>
        </p:nvSpPr>
        <p:spPr>
          <a:xfrm>
            <a:off x="8623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0" name="Rectangle 1269">
            <a:extLst>
              <a:ext uri="{FF2B5EF4-FFF2-40B4-BE49-F238E27FC236}">
                <a16:creationId xmlns:a16="http://schemas.microsoft.com/office/drawing/2014/main" id="{77B6A091-4476-4967-9D83-7DA439EEB023}"/>
              </a:ext>
            </a:extLst>
          </p:cNvPr>
          <p:cNvSpPr/>
          <p:nvPr>
            <p:custDataLst>
              <p:tags r:id="rId439"/>
            </p:custDataLst>
          </p:nvPr>
        </p:nvSpPr>
        <p:spPr>
          <a:xfrm>
            <a:off x="8712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1" name="Rectangle 1270">
            <a:extLst>
              <a:ext uri="{FF2B5EF4-FFF2-40B4-BE49-F238E27FC236}">
                <a16:creationId xmlns:a16="http://schemas.microsoft.com/office/drawing/2014/main" id="{2EC338F4-907B-4360-910D-7FF4B7946F8D}"/>
              </a:ext>
            </a:extLst>
          </p:cNvPr>
          <p:cNvSpPr/>
          <p:nvPr>
            <p:custDataLst>
              <p:tags r:id="rId440"/>
            </p:custDataLst>
          </p:nvPr>
        </p:nvSpPr>
        <p:spPr>
          <a:xfrm>
            <a:off x="8801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2" name="Rectangle 1271">
            <a:extLst>
              <a:ext uri="{FF2B5EF4-FFF2-40B4-BE49-F238E27FC236}">
                <a16:creationId xmlns:a16="http://schemas.microsoft.com/office/drawing/2014/main" id="{5F5B3EF3-D843-4FED-AFD9-BAFAA06078B0}"/>
              </a:ext>
            </a:extLst>
          </p:cNvPr>
          <p:cNvSpPr/>
          <p:nvPr>
            <p:custDataLst>
              <p:tags r:id="rId441"/>
            </p:custDataLst>
          </p:nvPr>
        </p:nvSpPr>
        <p:spPr>
          <a:xfrm>
            <a:off x="8978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3" name="Rectangle 1272">
            <a:extLst>
              <a:ext uri="{FF2B5EF4-FFF2-40B4-BE49-F238E27FC236}">
                <a16:creationId xmlns:a16="http://schemas.microsoft.com/office/drawing/2014/main" id="{64C65588-3AAF-4D31-8B04-5705999254B8}"/>
              </a:ext>
            </a:extLst>
          </p:cNvPr>
          <p:cNvSpPr/>
          <p:nvPr>
            <p:custDataLst>
              <p:tags r:id="rId442"/>
            </p:custDataLst>
          </p:nvPr>
        </p:nvSpPr>
        <p:spPr>
          <a:xfrm>
            <a:off x="90678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4" name="Rectangle 1273">
            <a:extLst>
              <a:ext uri="{FF2B5EF4-FFF2-40B4-BE49-F238E27FC236}">
                <a16:creationId xmlns:a16="http://schemas.microsoft.com/office/drawing/2014/main" id="{FFBABC29-9E5B-4AAE-A190-C6DD3530B064}"/>
              </a:ext>
            </a:extLst>
          </p:cNvPr>
          <p:cNvSpPr/>
          <p:nvPr>
            <p:custDataLst>
              <p:tags r:id="rId443"/>
            </p:custDataLst>
          </p:nvPr>
        </p:nvSpPr>
        <p:spPr>
          <a:xfrm>
            <a:off x="9245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5" name="Rectangle 1274">
            <a:extLst>
              <a:ext uri="{FF2B5EF4-FFF2-40B4-BE49-F238E27FC236}">
                <a16:creationId xmlns:a16="http://schemas.microsoft.com/office/drawing/2014/main" id="{DBC0A22F-4484-4A7C-9306-DCE62556E9FA}"/>
              </a:ext>
            </a:extLst>
          </p:cNvPr>
          <p:cNvSpPr/>
          <p:nvPr>
            <p:custDataLst>
              <p:tags r:id="rId444"/>
            </p:custDataLst>
          </p:nvPr>
        </p:nvSpPr>
        <p:spPr>
          <a:xfrm>
            <a:off x="9334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6" name="Rectangle 1275">
            <a:extLst>
              <a:ext uri="{FF2B5EF4-FFF2-40B4-BE49-F238E27FC236}">
                <a16:creationId xmlns:a16="http://schemas.microsoft.com/office/drawing/2014/main" id="{56605724-8388-4462-8CCB-3FEDAFB6BB46}"/>
              </a:ext>
            </a:extLst>
          </p:cNvPr>
          <p:cNvSpPr/>
          <p:nvPr>
            <p:custDataLst>
              <p:tags r:id="rId445"/>
            </p:custDataLst>
          </p:nvPr>
        </p:nvSpPr>
        <p:spPr>
          <a:xfrm>
            <a:off x="9423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7" name="Rectangle 1276">
            <a:extLst>
              <a:ext uri="{FF2B5EF4-FFF2-40B4-BE49-F238E27FC236}">
                <a16:creationId xmlns:a16="http://schemas.microsoft.com/office/drawing/2014/main" id="{9CA1DDEA-FD34-4C30-9EB4-84855213C7A5}"/>
              </a:ext>
            </a:extLst>
          </p:cNvPr>
          <p:cNvSpPr/>
          <p:nvPr>
            <p:custDataLst>
              <p:tags r:id="rId446"/>
            </p:custDataLst>
          </p:nvPr>
        </p:nvSpPr>
        <p:spPr>
          <a:xfrm>
            <a:off x="9601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8" name="Rectangle 1277">
            <a:extLst>
              <a:ext uri="{FF2B5EF4-FFF2-40B4-BE49-F238E27FC236}">
                <a16:creationId xmlns:a16="http://schemas.microsoft.com/office/drawing/2014/main" id="{08D1E995-0E86-47E9-8756-D1BB100A13F6}"/>
              </a:ext>
            </a:extLst>
          </p:cNvPr>
          <p:cNvSpPr/>
          <p:nvPr>
            <p:custDataLst>
              <p:tags r:id="rId447"/>
            </p:custDataLst>
          </p:nvPr>
        </p:nvSpPr>
        <p:spPr>
          <a:xfrm>
            <a:off x="99568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9" name="Rectangle 1278">
            <a:extLst>
              <a:ext uri="{FF2B5EF4-FFF2-40B4-BE49-F238E27FC236}">
                <a16:creationId xmlns:a16="http://schemas.microsoft.com/office/drawing/2014/main" id="{E3403B9D-AF87-4572-8D39-5F1F03803297}"/>
              </a:ext>
            </a:extLst>
          </p:cNvPr>
          <p:cNvSpPr/>
          <p:nvPr>
            <p:custDataLst>
              <p:tags r:id="rId448"/>
            </p:custDataLst>
          </p:nvPr>
        </p:nvSpPr>
        <p:spPr>
          <a:xfrm>
            <a:off x="10134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0" name="Rectangle 1279">
            <a:extLst>
              <a:ext uri="{FF2B5EF4-FFF2-40B4-BE49-F238E27FC236}">
                <a16:creationId xmlns:a16="http://schemas.microsoft.com/office/drawing/2014/main" id="{A5AE1308-FB09-4C36-BD59-6BB2431FCB57}"/>
              </a:ext>
            </a:extLst>
          </p:cNvPr>
          <p:cNvSpPr/>
          <p:nvPr>
            <p:custDataLst>
              <p:tags r:id="rId449"/>
            </p:custDataLst>
          </p:nvPr>
        </p:nvSpPr>
        <p:spPr>
          <a:xfrm>
            <a:off x="10312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1" name="Rectangle 1280">
            <a:extLst>
              <a:ext uri="{FF2B5EF4-FFF2-40B4-BE49-F238E27FC236}">
                <a16:creationId xmlns:a16="http://schemas.microsoft.com/office/drawing/2014/main" id="{D9BB33F7-814B-4237-8C2A-033D97EEDC9C}"/>
              </a:ext>
            </a:extLst>
          </p:cNvPr>
          <p:cNvSpPr/>
          <p:nvPr>
            <p:custDataLst>
              <p:tags r:id="rId450"/>
            </p:custDataLst>
          </p:nvPr>
        </p:nvSpPr>
        <p:spPr>
          <a:xfrm>
            <a:off x="10401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2" name="Rectangle 1281">
            <a:extLst>
              <a:ext uri="{FF2B5EF4-FFF2-40B4-BE49-F238E27FC236}">
                <a16:creationId xmlns:a16="http://schemas.microsoft.com/office/drawing/2014/main" id="{EE4DDEA6-BCF7-46CE-8C9C-0F2EC7AB2301}"/>
              </a:ext>
            </a:extLst>
          </p:cNvPr>
          <p:cNvSpPr/>
          <p:nvPr>
            <p:custDataLst>
              <p:tags r:id="rId451"/>
            </p:custDataLst>
          </p:nvPr>
        </p:nvSpPr>
        <p:spPr>
          <a:xfrm>
            <a:off x="10490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3" name="Rectangle 1282">
            <a:extLst>
              <a:ext uri="{FF2B5EF4-FFF2-40B4-BE49-F238E27FC236}">
                <a16:creationId xmlns:a16="http://schemas.microsoft.com/office/drawing/2014/main" id="{2A1E708D-3E62-4A9C-9932-FE114A1EBA6C}"/>
              </a:ext>
            </a:extLst>
          </p:cNvPr>
          <p:cNvSpPr/>
          <p:nvPr>
            <p:custDataLst>
              <p:tags r:id="rId452"/>
            </p:custDataLst>
          </p:nvPr>
        </p:nvSpPr>
        <p:spPr>
          <a:xfrm>
            <a:off x="10579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81839" y="0"/>
            <a:ext cx="11594969" cy="1325563"/>
          </a:xfrm>
        </p:spPr>
        <p:txBody>
          <a:bodyPr/>
          <a:lstStyle/>
          <a:p>
            <a:pPr algn="ctr"/>
            <a:r>
              <a:rPr lang="en-US" altLang="en-US" dirty="0">
                <a:solidFill>
                  <a:schemeClr val="bg1"/>
                </a:solidFill>
              </a:rPr>
              <a:t>Select the RAM</a:t>
            </a:r>
          </a:p>
        </p:txBody>
      </p:sp>
      <p:sp>
        <p:nvSpPr>
          <p:cNvPr id="4" name="TextBox 3">
            <a:extLst>
              <a:ext uri="{FF2B5EF4-FFF2-40B4-BE49-F238E27FC236}">
                <a16:creationId xmlns:a16="http://schemas.microsoft.com/office/drawing/2014/main" id="{A3F0E98C-44D9-4E60-ADC3-B436A86404F6}"/>
              </a:ext>
            </a:extLst>
          </p:cNvPr>
          <p:cNvSpPr txBox="1"/>
          <p:nvPr/>
        </p:nvSpPr>
        <p:spPr>
          <a:xfrm>
            <a:off x="264826" y="1515238"/>
            <a:ext cx="10222396" cy="3421578"/>
          </a:xfrm>
          <a:prstGeom prst="rect">
            <a:avLst/>
          </a:prstGeom>
          <a:noFill/>
        </p:spPr>
        <p:txBody>
          <a:bodyPr wrap="square" rtlCol="0">
            <a:spAutoFit/>
          </a:bodyPr>
          <a:lstStyle/>
          <a:p>
            <a:pPr>
              <a:spcBef>
                <a:spcPts val="600"/>
              </a:spcBef>
              <a:spcAft>
                <a:spcPts val="600"/>
              </a:spcAft>
            </a:pPr>
            <a:r>
              <a:rPr lang="en-US" sz="2400" dirty="0"/>
              <a:t>New RAM may be needed when an application locks up or the computer displays frequent error messages. To determine if the problem is the RAM.</a:t>
            </a:r>
          </a:p>
          <a:p>
            <a:pPr marL="342900" indent="-342900">
              <a:spcBef>
                <a:spcPts val="600"/>
              </a:spcBef>
              <a:spcAft>
                <a:spcPts val="600"/>
              </a:spcAft>
              <a:buFont typeface="Arial" panose="020B0604020202020204" pitchFamily="34" charset="0"/>
              <a:buChar char="•"/>
            </a:pPr>
            <a:r>
              <a:rPr lang="en-GB" sz="2400" b="1" dirty="0"/>
              <a:t>Test:</a:t>
            </a:r>
            <a:r>
              <a:rPr lang="en-GB" sz="2400" dirty="0"/>
              <a:t> Run diagnostics in BIOS to confirm RAM issues.</a:t>
            </a:r>
          </a:p>
          <a:p>
            <a:pPr marL="342900" indent="-342900">
              <a:spcBef>
                <a:spcPts val="600"/>
              </a:spcBef>
              <a:spcAft>
                <a:spcPts val="600"/>
              </a:spcAft>
              <a:buFont typeface="Arial" panose="020B0604020202020204" pitchFamily="34" charset="0"/>
              <a:buChar char="•"/>
            </a:pPr>
            <a:r>
              <a:rPr lang="en-GB" sz="2400" b="1" dirty="0"/>
              <a:t>Verify Compatibility:</a:t>
            </a:r>
            <a:r>
              <a:rPr lang="en-GB" sz="2400" dirty="0"/>
              <a:t> Check the speed and type (e.g., DDR3, DDR4) of the RAM supported by the chipset.</a:t>
            </a:r>
          </a:p>
          <a:p>
            <a:pPr marL="342900" indent="-342900">
              <a:spcBef>
                <a:spcPts val="600"/>
              </a:spcBef>
              <a:spcAft>
                <a:spcPts val="600"/>
              </a:spcAft>
              <a:buFont typeface="Arial" panose="020B0604020202020204" pitchFamily="34" charset="0"/>
              <a:buChar char="•"/>
            </a:pPr>
            <a:r>
              <a:rPr lang="en-GB" sz="2400" b="1" dirty="0"/>
              <a:t>Replace or Upgrade:</a:t>
            </a:r>
            <a:r>
              <a:rPr lang="en-GB" sz="2400" dirty="0"/>
              <a:t> Install new RAM matching the system’s requirements.</a:t>
            </a:r>
            <a:endParaRPr lang="en-GB" sz="2400" b="0" dirty="0"/>
          </a:p>
          <a:p>
            <a:r>
              <a:rPr lang="en-US" sz="1867" dirty="0"/>
              <a:t> </a:t>
            </a:r>
          </a:p>
          <a:p>
            <a:endParaRPr lang="en-US" sz="1867" dirty="0"/>
          </a:p>
        </p:txBody>
      </p:sp>
      <p:pic>
        <p:nvPicPr>
          <p:cNvPr id="5" name="Picture 4" descr="&quot;Select the RAM&quot;&#10;The image is a photograph depicting two RAM memory sticks.">
            <a:extLst>
              <a:ext uri="{FF2B5EF4-FFF2-40B4-BE49-F238E27FC236}">
                <a16:creationId xmlns:a16="http://schemas.microsoft.com/office/drawing/2014/main" id="{8081E4E7-F008-4A6D-9FE5-522100B2C4C8}"/>
              </a:ext>
            </a:extLst>
          </p:cNvPr>
          <p:cNvPicPr>
            <a:picLocks noChangeAspect="1"/>
          </p:cNvPicPr>
          <p:nvPr/>
        </p:nvPicPr>
        <p:blipFill>
          <a:blip r:embed="rId4"/>
          <a:stretch>
            <a:fillRect/>
          </a:stretch>
        </p:blipFill>
        <p:spPr>
          <a:xfrm>
            <a:off x="6310581" y="4189577"/>
            <a:ext cx="5466227" cy="2272204"/>
          </a:xfrm>
          <a:prstGeom prst="rect">
            <a:avLst/>
          </a:prstGeom>
        </p:spPr>
      </p:pic>
      <p:sp>
        <p:nvSpPr>
          <p:cNvPr id="2" name="Footer Placeholder 1">
            <a:extLst>
              <a:ext uri="{FF2B5EF4-FFF2-40B4-BE49-F238E27FC236}">
                <a16:creationId xmlns:a16="http://schemas.microsoft.com/office/drawing/2014/main" id="{F47A7204-FE8A-E8B4-2C38-3AB7B3107153}"/>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05742A9D-97E2-BF08-641D-22B32EEC1402}"/>
              </a:ext>
            </a:extLst>
          </p:cNvPr>
          <p:cNvSpPr>
            <a:spLocks noGrp="1"/>
          </p:cNvSpPr>
          <p:nvPr>
            <p:ph type="sldNum" sz="quarter" idx="12"/>
          </p:nvPr>
        </p:nvSpPr>
        <p:spPr/>
        <p:txBody>
          <a:bodyPr/>
          <a:lstStyle/>
          <a:p>
            <a:fld id="{AC82685A-BD3A-4230-8D85-804689F67293}" type="slidenum">
              <a:rPr lang="en-GB" smtClean="0"/>
              <a:t>15</a:t>
            </a:fld>
            <a:endParaRPr lang="en-GB" dirty="0"/>
          </a:p>
        </p:txBody>
      </p:sp>
    </p:spTree>
    <p:custDataLst>
      <p:tags r:id="rId1"/>
    </p:custDataLst>
    <p:extLst>
      <p:ext uri="{BB962C8B-B14F-4D97-AF65-F5344CB8AC3E}">
        <p14:creationId xmlns:p14="http://schemas.microsoft.com/office/powerpoint/2010/main" val="3842702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7CF7D-0E5B-C2AC-8F01-540B89024995}"/>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A46C37AA-5EFE-FA69-F3B3-90C209B4AD85}"/>
              </a:ext>
            </a:extLst>
          </p:cNvPr>
          <p:cNvSpPr>
            <a:spLocks noGrp="1" noChangeArrowheads="1"/>
          </p:cNvSpPr>
          <p:nvPr>
            <p:ph type="title"/>
          </p:nvPr>
        </p:nvSpPr>
        <p:spPr>
          <a:xfrm>
            <a:off x="181839" y="0"/>
            <a:ext cx="11594969" cy="1325563"/>
          </a:xfrm>
        </p:spPr>
        <p:txBody>
          <a:bodyPr/>
          <a:lstStyle/>
          <a:p>
            <a:pPr algn="ctr"/>
            <a:r>
              <a:rPr lang="en-US" altLang="en-US" dirty="0">
                <a:solidFill>
                  <a:schemeClr val="bg1"/>
                </a:solidFill>
              </a:rPr>
              <a:t>Select the RAM</a:t>
            </a:r>
          </a:p>
        </p:txBody>
      </p:sp>
      <p:sp>
        <p:nvSpPr>
          <p:cNvPr id="4" name="TextBox 3">
            <a:extLst>
              <a:ext uri="{FF2B5EF4-FFF2-40B4-BE49-F238E27FC236}">
                <a16:creationId xmlns:a16="http://schemas.microsoft.com/office/drawing/2014/main" id="{385C573C-2120-A321-871C-A1BB267EB0DB}"/>
              </a:ext>
            </a:extLst>
          </p:cNvPr>
          <p:cNvSpPr txBox="1"/>
          <p:nvPr/>
        </p:nvSpPr>
        <p:spPr>
          <a:xfrm>
            <a:off x="353113" y="1395420"/>
            <a:ext cx="10222396" cy="3719031"/>
          </a:xfrm>
          <a:prstGeom prst="rect">
            <a:avLst/>
          </a:prstGeom>
          <a:noFill/>
        </p:spPr>
        <p:txBody>
          <a:bodyPr wrap="square" rtlCol="0">
            <a:spAutoFit/>
          </a:bodyPr>
          <a:lstStyle/>
          <a:p>
            <a:endParaRPr lang="en-US" sz="1867" dirty="0"/>
          </a:p>
          <a:p>
            <a:pPr>
              <a:spcBef>
                <a:spcPts val="600"/>
              </a:spcBef>
              <a:spcAft>
                <a:spcPts val="600"/>
              </a:spcAft>
            </a:pPr>
            <a:r>
              <a:rPr lang="en-US" sz="2400" dirty="0"/>
              <a:t>Memory may also be </a:t>
            </a:r>
            <a:r>
              <a:rPr lang="en-US" sz="2400" dirty="0" err="1"/>
              <a:t>categorised</a:t>
            </a:r>
            <a:r>
              <a:rPr lang="en-US" sz="2400" dirty="0"/>
              <a:t> as unbuffered or buffered:</a:t>
            </a:r>
          </a:p>
          <a:p>
            <a:pPr marL="380990" indent="-380990">
              <a:spcBef>
                <a:spcPts val="600"/>
              </a:spcBef>
              <a:spcAft>
                <a:spcPts val="600"/>
              </a:spcAft>
              <a:buFont typeface="Arial" panose="020B0604020202020204" pitchFamily="34" charset="0"/>
              <a:buChar char="•"/>
            </a:pPr>
            <a:r>
              <a:rPr lang="en-US" sz="2400" b="1" dirty="0"/>
              <a:t>Unbuffered memory</a:t>
            </a:r>
            <a:r>
              <a:rPr lang="en-US" sz="2400" dirty="0"/>
              <a:t> – This is </a:t>
            </a:r>
            <a:r>
              <a:rPr lang="en-US" sz="2400" b="1" dirty="0"/>
              <a:t>regular memory for computers</a:t>
            </a:r>
            <a:r>
              <a:rPr lang="en-US" sz="2400" dirty="0"/>
              <a:t>. The computer </a:t>
            </a:r>
            <a:r>
              <a:rPr lang="en-US" sz="2400" b="1" dirty="0"/>
              <a:t>reads data directly from the memory banks </a:t>
            </a:r>
            <a:r>
              <a:rPr lang="en-US" sz="2400" dirty="0"/>
              <a:t>making it faster than buffered memory. </a:t>
            </a:r>
          </a:p>
          <a:p>
            <a:pPr marL="380990" indent="-380990">
              <a:spcBef>
                <a:spcPts val="600"/>
              </a:spcBef>
              <a:spcAft>
                <a:spcPts val="600"/>
              </a:spcAft>
              <a:buFont typeface="Arial" panose="020B0604020202020204" pitchFamily="34" charset="0"/>
              <a:buChar char="•"/>
            </a:pPr>
            <a:r>
              <a:rPr lang="en-US" sz="2400" b="1" dirty="0"/>
              <a:t>Buffered memory</a:t>
            </a:r>
            <a:r>
              <a:rPr lang="en-US" sz="2400" dirty="0"/>
              <a:t> – Specialized memory for </a:t>
            </a:r>
            <a:r>
              <a:rPr lang="en-US" sz="2400" b="1" dirty="0"/>
              <a:t>servers and high-end workstations</a:t>
            </a:r>
            <a:r>
              <a:rPr lang="en-US" sz="2400" dirty="0"/>
              <a:t> that use a large amount of RAM. These have a </a:t>
            </a:r>
            <a:r>
              <a:rPr lang="en-US" sz="2400" b="1" dirty="0"/>
              <a:t>control chip built into the module </a:t>
            </a:r>
            <a:r>
              <a:rPr lang="en-US" sz="2400" dirty="0"/>
              <a:t>that assists the memory controller in managing large quantities of RAM. </a:t>
            </a:r>
          </a:p>
        </p:txBody>
      </p:sp>
      <p:sp>
        <p:nvSpPr>
          <p:cNvPr id="2" name="Footer Placeholder 1">
            <a:extLst>
              <a:ext uri="{FF2B5EF4-FFF2-40B4-BE49-F238E27FC236}">
                <a16:creationId xmlns:a16="http://schemas.microsoft.com/office/drawing/2014/main" id="{7DE3F86E-A55A-D19E-6CC6-0E828E26AA94}"/>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21F9D680-5447-D419-4A5B-0C3363F4EEDA}"/>
              </a:ext>
            </a:extLst>
          </p:cNvPr>
          <p:cNvSpPr>
            <a:spLocks noGrp="1"/>
          </p:cNvSpPr>
          <p:nvPr>
            <p:ph type="sldNum" sz="quarter" idx="12"/>
          </p:nvPr>
        </p:nvSpPr>
        <p:spPr/>
        <p:txBody>
          <a:bodyPr/>
          <a:lstStyle/>
          <a:p>
            <a:fld id="{AC82685A-BD3A-4230-8D85-804689F67293}" type="slidenum">
              <a:rPr lang="en-GB" smtClean="0"/>
              <a:t>16</a:t>
            </a:fld>
            <a:endParaRPr lang="en-GB" dirty="0"/>
          </a:p>
        </p:txBody>
      </p:sp>
    </p:spTree>
    <p:custDataLst>
      <p:tags r:id="rId1"/>
    </p:custDataLst>
    <p:extLst>
      <p:ext uri="{BB962C8B-B14F-4D97-AF65-F5344CB8AC3E}">
        <p14:creationId xmlns:p14="http://schemas.microsoft.com/office/powerpoint/2010/main" val="3410257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5982" y="0"/>
            <a:ext cx="11594969" cy="1325563"/>
          </a:xfrm>
        </p:spPr>
        <p:txBody>
          <a:bodyPr/>
          <a:lstStyle/>
          <a:p>
            <a:pPr algn="ctr"/>
            <a:r>
              <a:rPr lang="en-US" altLang="en-US" dirty="0">
                <a:solidFill>
                  <a:schemeClr val="bg1"/>
                </a:solidFill>
              </a:rPr>
              <a:t>Select Hard Drives</a:t>
            </a:r>
          </a:p>
        </p:txBody>
      </p:sp>
      <p:sp>
        <p:nvSpPr>
          <p:cNvPr id="2" name="TextBox 1">
            <a:extLst>
              <a:ext uri="{FF2B5EF4-FFF2-40B4-BE49-F238E27FC236}">
                <a16:creationId xmlns:a16="http://schemas.microsoft.com/office/drawing/2014/main" id="{7D2E437B-8664-5E27-1F9A-CE8E10DD1FAF}"/>
              </a:ext>
            </a:extLst>
          </p:cNvPr>
          <p:cNvSpPr txBox="1"/>
          <p:nvPr/>
        </p:nvSpPr>
        <p:spPr>
          <a:xfrm>
            <a:off x="422245" y="1515238"/>
            <a:ext cx="11051457" cy="3416320"/>
          </a:xfrm>
          <a:prstGeom prst="rect">
            <a:avLst/>
          </a:prstGeom>
          <a:noFill/>
        </p:spPr>
        <p:txBody>
          <a:bodyPr wrap="square" rtlCol="0">
            <a:spAutoFit/>
          </a:bodyPr>
          <a:lstStyle/>
          <a:p>
            <a:pPr marL="380990" indent="-380990">
              <a:buFont typeface="Arial" panose="020B0604020202020204" pitchFamily="34" charset="0"/>
              <a:buChar char="•"/>
            </a:pPr>
            <a:r>
              <a:rPr lang="en-US" sz="2400" dirty="0"/>
              <a:t>Signs that an internal storage device is </a:t>
            </a:r>
            <a:r>
              <a:rPr lang="en-US" sz="2400" b="1" dirty="0"/>
              <a:t>failing might be unusual noises</a:t>
            </a:r>
            <a:r>
              <a:rPr lang="en-US" sz="2400" dirty="0"/>
              <a:t>, </a:t>
            </a:r>
            <a:r>
              <a:rPr lang="en-US" sz="2400" b="1" dirty="0"/>
              <a:t>unusual vibrations, error messages, or even corrupt data or applications that do not load.</a:t>
            </a:r>
          </a:p>
          <a:p>
            <a:pPr marL="380990" indent="-380990">
              <a:buFont typeface="Arial" panose="020B0604020202020204" pitchFamily="34" charset="0"/>
              <a:buChar char="•"/>
            </a:pPr>
            <a:r>
              <a:rPr lang="en-US" sz="2400" b="1" dirty="0"/>
              <a:t>Internal drives </a:t>
            </a:r>
            <a:r>
              <a:rPr lang="en-US" sz="2400" dirty="0"/>
              <a:t>usually </a:t>
            </a:r>
            <a:r>
              <a:rPr lang="en-US" sz="2400" b="1" dirty="0"/>
              <a:t>connect to the motherboard with SATA </a:t>
            </a:r>
            <a:r>
              <a:rPr lang="en-US" sz="2400" dirty="0"/>
              <a:t>while external drives connect with </a:t>
            </a:r>
            <a:r>
              <a:rPr lang="en-US" sz="2400" b="1" dirty="0"/>
              <a:t>USB, </a:t>
            </a:r>
            <a:r>
              <a:rPr lang="en-US" sz="2400" b="1" dirty="0" err="1"/>
              <a:t>eSATA</a:t>
            </a:r>
            <a:r>
              <a:rPr lang="en-US" sz="2400" b="1" dirty="0"/>
              <a:t>, or Thunderbolt</a:t>
            </a:r>
            <a:r>
              <a:rPr lang="en-US" sz="2400" dirty="0"/>
              <a:t>. </a:t>
            </a:r>
          </a:p>
          <a:p>
            <a:pPr marL="380990" indent="-380990">
              <a:buFont typeface="Arial" panose="020B0604020202020204" pitchFamily="34" charset="0"/>
              <a:buChar char="•"/>
            </a:pPr>
            <a:r>
              <a:rPr lang="en-US" sz="2400" dirty="0"/>
              <a:t>When selecting an </a:t>
            </a:r>
            <a:r>
              <a:rPr lang="en-US" sz="2400" b="1" dirty="0"/>
              <a:t>HDD</a:t>
            </a:r>
            <a:r>
              <a:rPr lang="en-US" sz="2400" dirty="0"/>
              <a:t>, it is important to choose </a:t>
            </a:r>
            <a:r>
              <a:rPr lang="en-US" sz="2400" b="1" dirty="0"/>
              <a:t>one that is compatible with the interfaces offered by the motherboard.</a:t>
            </a:r>
          </a:p>
          <a:p>
            <a:pPr marL="380990" indent="-380990">
              <a:buFont typeface="Arial" panose="020B0604020202020204" pitchFamily="34" charset="0"/>
              <a:buChar char="•"/>
            </a:pPr>
            <a:r>
              <a:rPr lang="en-US" sz="2400" dirty="0"/>
              <a:t>Most internal HDDs are available in the </a:t>
            </a:r>
            <a:r>
              <a:rPr lang="en-US" sz="2400" b="1" dirty="0"/>
              <a:t>3.5 inch (8.9 cm) form factor</a:t>
            </a:r>
            <a:r>
              <a:rPr lang="en-US" sz="2400" dirty="0"/>
              <a:t>, however 2.5 inch (6.4 cm) drives are becoming popular. </a:t>
            </a:r>
            <a:r>
              <a:rPr lang="en-US" sz="2400" b="1" dirty="0"/>
              <a:t>SSDs are generally available in the 2.5 inch (6.4 cm) form factor.</a:t>
            </a:r>
          </a:p>
        </p:txBody>
      </p:sp>
      <p:sp>
        <p:nvSpPr>
          <p:cNvPr id="3" name="Footer Placeholder 2">
            <a:extLst>
              <a:ext uri="{FF2B5EF4-FFF2-40B4-BE49-F238E27FC236}">
                <a16:creationId xmlns:a16="http://schemas.microsoft.com/office/drawing/2014/main" id="{131F1C93-6DF4-46DC-8C20-D167BA2BDECF}"/>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2EBE54B1-CB3B-B91D-CBEF-E1B2916A39C1}"/>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custDataLst>
      <p:tags r:id="rId1"/>
    </p:custDataLst>
    <p:extLst>
      <p:ext uri="{BB962C8B-B14F-4D97-AF65-F5344CB8AC3E}">
        <p14:creationId xmlns:p14="http://schemas.microsoft.com/office/powerpoint/2010/main" val="2987144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6700" y="0"/>
            <a:ext cx="11594969" cy="1325563"/>
          </a:xfrm>
        </p:spPr>
        <p:txBody>
          <a:bodyPr/>
          <a:lstStyle/>
          <a:p>
            <a:pPr algn="ctr"/>
            <a:r>
              <a:rPr lang="en-US" altLang="en-US" dirty="0">
                <a:solidFill>
                  <a:schemeClr val="bg1"/>
                </a:solidFill>
              </a:rPr>
              <a:t>Select Hard Drives (Cont.)</a:t>
            </a:r>
          </a:p>
        </p:txBody>
      </p:sp>
      <p:sp>
        <p:nvSpPr>
          <p:cNvPr id="2" name="TextBox 1">
            <a:extLst>
              <a:ext uri="{FF2B5EF4-FFF2-40B4-BE49-F238E27FC236}">
                <a16:creationId xmlns:a16="http://schemas.microsoft.com/office/drawing/2014/main" id="{FCA060EF-90DC-3A7E-C39F-A8C59E94A012}"/>
              </a:ext>
            </a:extLst>
          </p:cNvPr>
          <p:cNvSpPr txBox="1"/>
          <p:nvPr/>
        </p:nvSpPr>
        <p:spPr>
          <a:xfrm>
            <a:off x="409941" y="1337838"/>
            <a:ext cx="10642436" cy="461665"/>
          </a:xfrm>
          <a:prstGeom prst="rect">
            <a:avLst/>
          </a:prstGeom>
          <a:noFill/>
        </p:spPr>
        <p:txBody>
          <a:bodyPr wrap="square" rtlCol="0">
            <a:spAutoFit/>
          </a:bodyPr>
          <a:lstStyle/>
          <a:p>
            <a:r>
              <a:rPr lang="en-US" sz="2400" dirty="0"/>
              <a:t>Factors to consider when purchasing a new hard disk drive are listed in the figure.</a:t>
            </a:r>
          </a:p>
        </p:txBody>
      </p:sp>
      <p:pic>
        <p:nvPicPr>
          <p:cNvPr id="3" name="Picture 2" descr="&quot;Select Hard Drives&quot;&#10;Graphic is titled &quot;Purchasing a New Hard Disk Drive&quot; and contains two images. Image 1 is a photograph depicting a hard disk drive. Image 2 is a bulleted list of six New Hard Drive Factors. Bullet 1: Internal or external. Bullet 2: HDD, SSD, or SSHD. Bullet 3: Hot-swappable. Bullet 4: Heat generation. Bullet 5: Noise generation. Bullet 6: Power Requirements.">
            <a:extLst>
              <a:ext uri="{FF2B5EF4-FFF2-40B4-BE49-F238E27FC236}">
                <a16:creationId xmlns:a16="http://schemas.microsoft.com/office/drawing/2014/main" id="{D389BA10-AD71-4B46-B406-7BD143E23275}"/>
              </a:ext>
            </a:extLst>
          </p:cNvPr>
          <p:cNvPicPr>
            <a:picLocks noChangeAspect="1"/>
          </p:cNvPicPr>
          <p:nvPr/>
        </p:nvPicPr>
        <p:blipFill>
          <a:blip r:embed="rId4"/>
          <a:stretch>
            <a:fillRect/>
          </a:stretch>
        </p:blipFill>
        <p:spPr>
          <a:xfrm>
            <a:off x="1164578" y="2084258"/>
            <a:ext cx="10045700" cy="4216400"/>
          </a:xfrm>
          <a:prstGeom prst="rect">
            <a:avLst/>
          </a:prstGeom>
          <a:ln w="19050">
            <a:solidFill>
              <a:schemeClr val="tx1"/>
            </a:solidFill>
          </a:ln>
        </p:spPr>
      </p:pic>
      <p:sp>
        <p:nvSpPr>
          <p:cNvPr id="4" name="Footer Placeholder 3">
            <a:extLst>
              <a:ext uri="{FF2B5EF4-FFF2-40B4-BE49-F238E27FC236}">
                <a16:creationId xmlns:a16="http://schemas.microsoft.com/office/drawing/2014/main" id="{B455F28C-9F59-7AB2-FB0C-BCAF63F2A8C3}"/>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57983E87-BA03-0DEE-D7FD-0B2E525936AA}"/>
              </a:ext>
            </a:extLst>
          </p:cNvPr>
          <p:cNvSpPr>
            <a:spLocks noGrp="1"/>
          </p:cNvSpPr>
          <p:nvPr>
            <p:ph type="sldNum" sz="quarter" idx="12"/>
          </p:nvPr>
        </p:nvSpPr>
        <p:spPr/>
        <p:txBody>
          <a:bodyPr/>
          <a:lstStyle/>
          <a:p>
            <a:fld id="{AC82685A-BD3A-4230-8D85-804689F67293}" type="slidenum">
              <a:rPr lang="en-GB" smtClean="0"/>
              <a:t>18</a:t>
            </a:fld>
            <a:endParaRPr lang="en-GB" dirty="0"/>
          </a:p>
        </p:txBody>
      </p:sp>
    </p:spTree>
    <p:custDataLst>
      <p:tags r:id="rId1"/>
    </p:custDataLst>
    <p:extLst>
      <p:ext uri="{BB962C8B-B14F-4D97-AF65-F5344CB8AC3E}">
        <p14:creationId xmlns:p14="http://schemas.microsoft.com/office/powerpoint/2010/main" val="1937095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8404" y="-9876"/>
            <a:ext cx="11594969" cy="1325563"/>
          </a:xfrm>
        </p:spPr>
        <p:txBody>
          <a:bodyPr/>
          <a:lstStyle/>
          <a:p>
            <a:pPr algn="ctr"/>
            <a:r>
              <a:rPr lang="en-US" altLang="en-US" dirty="0">
                <a:solidFill>
                  <a:schemeClr val="bg1"/>
                </a:solidFill>
              </a:rPr>
              <a:t>Select Optical Drives</a:t>
            </a:r>
          </a:p>
        </p:txBody>
      </p:sp>
      <p:pic>
        <p:nvPicPr>
          <p:cNvPr id="2" name="Picture 1" descr="&quot;Select Optical Drives&quot;&#10;There are two figures on this page. The first is of a DVD drive with a list titled new optical drive factors. Bullet 1: Connector type. Bullet 2: Reading capability. Bullet 3: Writing capability. Bullet 4: Optical media type. The title of the next figure is Optical Drive Capabilities. It is a table.">
            <a:extLst>
              <a:ext uri="{FF2B5EF4-FFF2-40B4-BE49-F238E27FC236}">
                <a16:creationId xmlns:a16="http://schemas.microsoft.com/office/drawing/2014/main" id="{06C29499-0B7C-4CF7-96E2-55169233B3FD}"/>
              </a:ext>
            </a:extLst>
          </p:cNvPr>
          <p:cNvPicPr>
            <a:picLocks noChangeAspect="1"/>
          </p:cNvPicPr>
          <p:nvPr/>
        </p:nvPicPr>
        <p:blipFill>
          <a:blip r:embed="rId4"/>
          <a:stretch>
            <a:fillRect/>
          </a:stretch>
        </p:blipFill>
        <p:spPr>
          <a:xfrm>
            <a:off x="416288" y="2011809"/>
            <a:ext cx="5679712" cy="3871780"/>
          </a:xfrm>
          <a:prstGeom prst="rect">
            <a:avLst/>
          </a:prstGeom>
        </p:spPr>
      </p:pic>
      <p:sp>
        <p:nvSpPr>
          <p:cNvPr id="5" name="TextBox 4">
            <a:extLst>
              <a:ext uri="{FF2B5EF4-FFF2-40B4-BE49-F238E27FC236}">
                <a16:creationId xmlns:a16="http://schemas.microsoft.com/office/drawing/2014/main" id="{E7260DC9-0122-4F4F-AFEB-5858C56BEDDA}"/>
              </a:ext>
            </a:extLst>
          </p:cNvPr>
          <p:cNvSpPr txBox="1"/>
          <p:nvPr/>
        </p:nvSpPr>
        <p:spPr>
          <a:xfrm>
            <a:off x="7592195" y="2363699"/>
            <a:ext cx="2607893" cy="379656"/>
          </a:xfrm>
          <a:prstGeom prst="rect">
            <a:avLst/>
          </a:prstGeom>
          <a:noFill/>
        </p:spPr>
        <p:txBody>
          <a:bodyPr wrap="none" rtlCol="0">
            <a:spAutoFit/>
          </a:bodyPr>
          <a:lstStyle/>
          <a:p>
            <a:r>
              <a:rPr lang="en-US" sz="1867" dirty="0"/>
              <a:t>Optical Drive Capabilities</a:t>
            </a:r>
          </a:p>
        </p:txBody>
      </p:sp>
      <p:pic>
        <p:nvPicPr>
          <p:cNvPr id="4" name="Picture 3">
            <a:extLst>
              <a:ext uri="{FF2B5EF4-FFF2-40B4-BE49-F238E27FC236}">
                <a16:creationId xmlns:a16="http://schemas.microsoft.com/office/drawing/2014/main" id="{A762B914-79E3-4655-A1D8-2620DEDE6E59}"/>
              </a:ext>
            </a:extLst>
          </p:cNvPr>
          <p:cNvPicPr>
            <a:picLocks noChangeAspect="1"/>
          </p:cNvPicPr>
          <p:nvPr/>
        </p:nvPicPr>
        <p:blipFill>
          <a:blip r:embed="rId5"/>
          <a:stretch>
            <a:fillRect/>
          </a:stretch>
        </p:blipFill>
        <p:spPr>
          <a:xfrm>
            <a:off x="6533529" y="3049372"/>
            <a:ext cx="5449844" cy="1796651"/>
          </a:xfrm>
          <a:prstGeom prst="rect">
            <a:avLst/>
          </a:prstGeom>
        </p:spPr>
      </p:pic>
      <p:sp>
        <p:nvSpPr>
          <p:cNvPr id="3" name="TextBox 2">
            <a:extLst>
              <a:ext uri="{FF2B5EF4-FFF2-40B4-BE49-F238E27FC236}">
                <a16:creationId xmlns:a16="http://schemas.microsoft.com/office/drawing/2014/main" id="{4182644A-7883-96CA-C0AE-920E9C03B81A}"/>
              </a:ext>
            </a:extLst>
          </p:cNvPr>
          <p:cNvSpPr txBox="1"/>
          <p:nvPr/>
        </p:nvSpPr>
        <p:spPr>
          <a:xfrm>
            <a:off x="778715" y="1231098"/>
            <a:ext cx="10634569" cy="379656"/>
          </a:xfrm>
          <a:prstGeom prst="rect">
            <a:avLst/>
          </a:prstGeom>
          <a:noFill/>
        </p:spPr>
        <p:txBody>
          <a:bodyPr wrap="square" rtlCol="0">
            <a:spAutoFit/>
          </a:bodyPr>
          <a:lstStyle/>
          <a:p>
            <a:r>
              <a:rPr lang="en-US" sz="1867" dirty="0"/>
              <a:t>Factors to consider when purchasing an optical drive are listed below the figure.</a:t>
            </a:r>
          </a:p>
        </p:txBody>
      </p:sp>
      <p:sp>
        <p:nvSpPr>
          <p:cNvPr id="6" name="Footer Placeholder 5">
            <a:extLst>
              <a:ext uri="{FF2B5EF4-FFF2-40B4-BE49-F238E27FC236}">
                <a16:creationId xmlns:a16="http://schemas.microsoft.com/office/drawing/2014/main" id="{1BB56DFA-795C-9520-2398-F81530A743AE}"/>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E8177AAA-70DB-FB3E-6D73-27F4FA537FD6}"/>
              </a:ext>
            </a:extLst>
          </p:cNvPr>
          <p:cNvSpPr>
            <a:spLocks noGrp="1"/>
          </p:cNvSpPr>
          <p:nvPr>
            <p:ph type="sldNum" sz="quarter" idx="12"/>
          </p:nvPr>
        </p:nvSpPr>
        <p:spPr/>
        <p:txBody>
          <a:bodyPr/>
          <a:lstStyle/>
          <a:p>
            <a:fld id="{AC82685A-BD3A-4230-8D85-804689F67293}" type="slidenum">
              <a:rPr lang="en-GB" smtClean="0"/>
              <a:t>19</a:t>
            </a:fld>
            <a:endParaRPr lang="en-GB" dirty="0"/>
          </a:p>
        </p:txBody>
      </p:sp>
    </p:spTree>
    <p:custDataLst>
      <p:tags r:id="rId1"/>
    </p:custDataLst>
    <p:extLst>
      <p:ext uri="{BB962C8B-B14F-4D97-AF65-F5344CB8AC3E}">
        <p14:creationId xmlns:p14="http://schemas.microsoft.com/office/powerpoint/2010/main" val="3718142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Install the Hard Drive</a:t>
            </a:r>
          </a:p>
        </p:txBody>
      </p:sp>
      <p:sp>
        <p:nvSpPr>
          <p:cNvPr id="2" name="TextBox 1">
            <a:extLst>
              <a:ext uri="{FF2B5EF4-FFF2-40B4-BE49-F238E27FC236}">
                <a16:creationId xmlns:a16="http://schemas.microsoft.com/office/drawing/2014/main" id="{31E6500E-06AA-FF7C-E0EA-6D8A70CABD1C}"/>
              </a:ext>
            </a:extLst>
          </p:cNvPr>
          <p:cNvSpPr txBox="1"/>
          <p:nvPr/>
        </p:nvSpPr>
        <p:spPr>
          <a:xfrm>
            <a:off x="78658" y="1203255"/>
            <a:ext cx="10925605" cy="379656"/>
          </a:xfrm>
          <a:prstGeom prst="rect">
            <a:avLst/>
          </a:prstGeom>
          <a:noFill/>
        </p:spPr>
        <p:txBody>
          <a:bodyPr wrap="square" rtlCol="0">
            <a:spAutoFit/>
          </a:bodyPr>
          <a:lstStyle/>
          <a:p>
            <a:r>
              <a:rPr lang="en-US" sz="1867" dirty="0"/>
              <a:t>A computer case holds drives in drive bays. The table describes the three most common types of drive bays.</a:t>
            </a:r>
          </a:p>
        </p:txBody>
      </p:sp>
      <p:pic>
        <p:nvPicPr>
          <p:cNvPr id="6" name="Picture 5" descr="&quot;Install the Hard Drive&quot;&#10;This figure is table with two columns and three rows titled &quot;Types of Drive Bays&quot;. Column titles are &quot;Drive Bay Width&quot; and &quot;Description&quot;. Row 1: Drive Bay Width is 5.25 inches (13.34 cm.). Description is a 2-item bulleted list. First bullet: commonly used for Optical Drives. Second bullet: Most full-size tower cases will have two or more bays. Row 2: Drive Bay Width is 3.5 inches (8.9 cm.). Description is a 3-item bulleted list. First bullet: Commonly used for 3.5 inch HDDs. Second bullet: Provide additional USB ports or smart card readers. Third bullet: Most full-size tower cases will have two or more internal bays. Row 3: Drive Bay Width is 2.5 inches (6.35 cm.). Description is a 3-item bulleted list. First bullet: Intended for smaller 2.5inch HDDs and SSDs. Second bullet: Smaller width bay. Third bullet: Becoming increasingly popular in newer cases.">
            <a:extLst>
              <a:ext uri="{FF2B5EF4-FFF2-40B4-BE49-F238E27FC236}">
                <a16:creationId xmlns:a16="http://schemas.microsoft.com/office/drawing/2014/main" id="{146EB96B-23FE-48BB-8507-6DB539DE3CB3}"/>
              </a:ext>
            </a:extLst>
          </p:cNvPr>
          <p:cNvPicPr>
            <a:picLocks noChangeAspect="1"/>
          </p:cNvPicPr>
          <p:nvPr/>
        </p:nvPicPr>
        <p:blipFill>
          <a:blip r:embed="rId4"/>
          <a:stretch>
            <a:fillRect/>
          </a:stretch>
        </p:blipFill>
        <p:spPr>
          <a:xfrm>
            <a:off x="1813043" y="1853828"/>
            <a:ext cx="7215677" cy="2029100"/>
          </a:xfrm>
          <a:prstGeom prst="rect">
            <a:avLst/>
          </a:prstGeom>
        </p:spPr>
      </p:pic>
      <p:sp>
        <p:nvSpPr>
          <p:cNvPr id="4" name="TextBox 3">
            <a:extLst>
              <a:ext uri="{FF2B5EF4-FFF2-40B4-BE49-F238E27FC236}">
                <a16:creationId xmlns:a16="http://schemas.microsoft.com/office/drawing/2014/main" id="{DA776227-43C4-D558-BFD8-7EA445B0E77B}"/>
              </a:ext>
            </a:extLst>
          </p:cNvPr>
          <p:cNvSpPr txBox="1"/>
          <p:nvPr/>
        </p:nvSpPr>
        <p:spPr>
          <a:xfrm>
            <a:off x="78658" y="4411193"/>
            <a:ext cx="10925605" cy="1816266"/>
          </a:xfrm>
          <a:prstGeom prst="rect">
            <a:avLst/>
          </a:prstGeom>
          <a:noFill/>
        </p:spPr>
        <p:txBody>
          <a:bodyPr wrap="square" rtlCol="0">
            <a:spAutoFit/>
          </a:bodyPr>
          <a:lstStyle/>
          <a:p>
            <a:pPr marL="380990" indent="-380990">
              <a:buFont typeface="Arial" panose="020B0604020202020204" pitchFamily="34" charset="0"/>
              <a:buChar char="•"/>
            </a:pPr>
            <a:r>
              <a:rPr lang="en-US" sz="1867" dirty="0"/>
              <a:t>To install an HDD, find an empty hard drive bay in the case that will accommodate the width of the drive, as shown in the figure. </a:t>
            </a:r>
          </a:p>
          <a:p>
            <a:pPr marL="380990" indent="-380990">
              <a:buFont typeface="Arial" panose="020B0604020202020204" pitchFamily="34" charset="0"/>
              <a:buChar char="•"/>
            </a:pPr>
            <a:r>
              <a:rPr lang="en-US" sz="1867" dirty="0"/>
              <a:t>When installing multiple drives in a case, it is recommended to maintain some space between the drives to help airflow and enhance cooling. </a:t>
            </a:r>
          </a:p>
          <a:p>
            <a:pPr marL="380990" indent="-380990">
              <a:buFont typeface="Arial" panose="020B0604020202020204" pitchFamily="34" charset="0"/>
              <a:buChar char="•"/>
            </a:pPr>
            <a:r>
              <a:rPr lang="en-US" sz="1867" dirty="0"/>
              <a:t>Also, mount the drive with the </a:t>
            </a:r>
            <a:r>
              <a:rPr lang="en-US" sz="1867" b="1" dirty="0"/>
              <a:t>metal side face up</a:t>
            </a:r>
            <a:r>
              <a:rPr lang="en-US" sz="1867" dirty="0"/>
              <a:t>. This metal face </a:t>
            </a:r>
            <a:r>
              <a:rPr lang="en-US" sz="1867" b="1" dirty="0"/>
              <a:t>helps to dissipate heat from the hard drive.</a:t>
            </a:r>
          </a:p>
        </p:txBody>
      </p:sp>
      <p:sp>
        <p:nvSpPr>
          <p:cNvPr id="3" name="Footer Placeholder 2">
            <a:extLst>
              <a:ext uri="{FF2B5EF4-FFF2-40B4-BE49-F238E27FC236}">
                <a16:creationId xmlns:a16="http://schemas.microsoft.com/office/drawing/2014/main" id="{74D53D21-6BB5-2C3F-1F78-D98E1AFA9E91}"/>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3EC6E72D-5682-608A-8120-2D436E113881}"/>
              </a:ext>
            </a:extLst>
          </p:cNvPr>
          <p:cNvSpPr>
            <a:spLocks noGrp="1"/>
          </p:cNvSpPr>
          <p:nvPr>
            <p:ph type="sldNum" sz="quarter" idx="12"/>
          </p:nvPr>
        </p:nvSpPr>
        <p:spPr/>
        <p:txBody>
          <a:bodyPr/>
          <a:lstStyle/>
          <a:p>
            <a:fld id="{AC82685A-BD3A-4230-8D85-804689F67293}" type="slidenum">
              <a:rPr lang="en-GB" smtClean="0"/>
              <a:t>20</a:t>
            </a:fld>
            <a:endParaRPr lang="en-GB" dirty="0"/>
          </a:p>
        </p:txBody>
      </p:sp>
      <p:pic>
        <p:nvPicPr>
          <p:cNvPr id="1026" name="Picture 2" descr="Tempered glass case with 5.25&quot; bays | Overclock.net">
            <a:extLst>
              <a:ext uri="{FF2B5EF4-FFF2-40B4-BE49-F238E27FC236}">
                <a16:creationId xmlns:a16="http://schemas.microsoft.com/office/drawing/2014/main" id="{33B1185B-BBCD-B3F6-64B8-24556BDCA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64816" y="1563967"/>
            <a:ext cx="1827184" cy="286617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77357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17745"/>
            <a:ext cx="11594969" cy="1325563"/>
          </a:xfrm>
        </p:spPr>
        <p:txBody>
          <a:bodyPr/>
          <a:lstStyle/>
          <a:p>
            <a:pPr algn="ctr"/>
            <a:r>
              <a:rPr lang="en-US" altLang="en-US" dirty="0">
                <a:solidFill>
                  <a:schemeClr val="bg1"/>
                </a:solidFill>
              </a:rPr>
              <a:t>Install the Hard Drive (Cont.)</a:t>
            </a:r>
          </a:p>
        </p:txBody>
      </p:sp>
      <p:pic>
        <p:nvPicPr>
          <p:cNvPr id="3" name="Picture 2" descr="&quot;Install the Hard Drive&quot;&#10;This figure is a photograph titled &quot;Secure the HDD&quot;. Photograph depicts the hard drive installed in the case with the two screw holes aligned. A screwdriver is shown tightening a screw to secure the drive to the case.">
            <a:extLst>
              <a:ext uri="{FF2B5EF4-FFF2-40B4-BE49-F238E27FC236}">
                <a16:creationId xmlns:a16="http://schemas.microsoft.com/office/drawing/2014/main" id="{46186BD8-4A46-4447-BB04-77DA0A4B073E}"/>
              </a:ext>
            </a:extLst>
          </p:cNvPr>
          <p:cNvPicPr>
            <a:picLocks noChangeAspect="1"/>
          </p:cNvPicPr>
          <p:nvPr/>
        </p:nvPicPr>
        <p:blipFill>
          <a:blip r:embed="rId4"/>
          <a:stretch>
            <a:fillRect/>
          </a:stretch>
        </p:blipFill>
        <p:spPr>
          <a:xfrm>
            <a:off x="2754232" y="2794422"/>
            <a:ext cx="6683536" cy="2824029"/>
          </a:xfrm>
          <a:prstGeom prst="rect">
            <a:avLst/>
          </a:prstGeom>
        </p:spPr>
      </p:pic>
      <p:sp>
        <p:nvSpPr>
          <p:cNvPr id="2" name="TextBox 1">
            <a:extLst>
              <a:ext uri="{FF2B5EF4-FFF2-40B4-BE49-F238E27FC236}">
                <a16:creationId xmlns:a16="http://schemas.microsoft.com/office/drawing/2014/main" id="{9385993B-558D-15BB-5CD9-BD614D76593C}"/>
              </a:ext>
            </a:extLst>
          </p:cNvPr>
          <p:cNvSpPr txBox="1"/>
          <p:nvPr/>
        </p:nvSpPr>
        <p:spPr>
          <a:xfrm>
            <a:off x="298515" y="1492740"/>
            <a:ext cx="10540181" cy="830997"/>
          </a:xfrm>
          <a:prstGeom prst="rect">
            <a:avLst/>
          </a:prstGeom>
          <a:noFill/>
        </p:spPr>
        <p:txBody>
          <a:bodyPr wrap="square" rtlCol="0">
            <a:spAutoFit/>
          </a:bodyPr>
          <a:lstStyle/>
          <a:p>
            <a:r>
              <a:rPr lang="en-US" sz="2400" b="1" dirty="0"/>
              <a:t>Installation Tip</a:t>
            </a:r>
            <a:r>
              <a:rPr lang="en-US" sz="2400" dirty="0"/>
              <a:t>: Slightly hand-tighten all the screws before tightening any of them with a screwdriver. This will make it easier to tighten the last two screws.</a:t>
            </a:r>
          </a:p>
        </p:txBody>
      </p:sp>
      <p:sp>
        <p:nvSpPr>
          <p:cNvPr id="4" name="Footer Placeholder 3">
            <a:extLst>
              <a:ext uri="{FF2B5EF4-FFF2-40B4-BE49-F238E27FC236}">
                <a16:creationId xmlns:a16="http://schemas.microsoft.com/office/drawing/2014/main" id="{B0E6F175-15D6-54DA-9A0A-D9B11DC57FB5}"/>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539A95B0-5E75-32DA-C6D4-F19067999269}"/>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custDataLst>
      <p:tags r:id="rId1"/>
    </p:custDataLst>
    <p:extLst>
      <p:ext uri="{BB962C8B-B14F-4D97-AF65-F5344CB8AC3E}">
        <p14:creationId xmlns:p14="http://schemas.microsoft.com/office/powerpoint/2010/main" val="2140112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84537" y="-61033"/>
            <a:ext cx="11594969" cy="1325563"/>
          </a:xfrm>
        </p:spPr>
        <p:txBody>
          <a:bodyPr/>
          <a:lstStyle/>
          <a:p>
            <a:pPr algn="ctr"/>
            <a:r>
              <a:rPr lang="en-US" altLang="en-US" dirty="0">
                <a:solidFill>
                  <a:schemeClr val="bg1"/>
                </a:solidFill>
              </a:rPr>
              <a:t>Install the Optical Drive</a:t>
            </a:r>
          </a:p>
        </p:txBody>
      </p:sp>
      <p:sp>
        <p:nvSpPr>
          <p:cNvPr id="2" name="TextBox 1">
            <a:extLst>
              <a:ext uri="{FF2B5EF4-FFF2-40B4-BE49-F238E27FC236}">
                <a16:creationId xmlns:a16="http://schemas.microsoft.com/office/drawing/2014/main" id="{0101D897-9C7E-4E52-8F87-8698BD92DF2F}"/>
              </a:ext>
            </a:extLst>
          </p:cNvPr>
          <p:cNvSpPr txBox="1"/>
          <p:nvPr/>
        </p:nvSpPr>
        <p:spPr>
          <a:xfrm>
            <a:off x="484537" y="1521899"/>
            <a:ext cx="6221339" cy="3765198"/>
          </a:xfrm>
          <a:prstGeom prst="rect">
            <a:avLst/>
          </a:prstGeom>
          <a:noFill/>
        </p:spPr>
        <p:txBody>
          <a:bodyPr wrap="square" rtlCol="0">
            <a:spAutoFit/>
          </a:bodyPr>
          <a:lstStyle/>
          <a:p>
            <a:r>
              <a:rPr lang="en-US" sz="2000" b="1" dirty="0"/>
              <a:t>Step 1</a:t>
            </a:r>
            <a:r>
              <a:rPr lang="en-US" sz="2000" dirty="0"/>
              <a:t>. From the front of the case, choose the drive bay that you want to hold the drive. Remove the faceplate from that bay if necessary.</a:t>
            </a:r>
          </a:p>
          <a:p>
            <a:r>
              <a:rPr lang="en-US" sz="2000" b="1" dirty="0"/>
              <a:t>Step 2</a:t>
            </a:r>
            <a:r>
              <a:rPr lang="en-US" sz="2000" dirty="0"/>
              <a:t>: Position the optical drive so that it aligns with the 5.25 inch (13.34 cm.) drive bay opening at the front of the case, as shown in the figure.</a:t>
            </a:r>
          </a:p>
          <a:p>
            <a:r>
              <a:rPr lang="en-US" sz="2000" b="1" dirty="0"/>
              <a:t>Step 3</a:t>
            </a:r>
            <a:r>
              <a:rPr lang="en-US" sz="2000" dirty="0"/>
              <a:t>. Insert the optical drive into the drive bay so that the optical drive screw holes align with the screw holes in the case.</a:t>
            </a:r>
          </a:p>
          <a:p>
            <a:r>
              <a:rPr lang="en-US" sz="2000" b="1" dirty="0"/>
              <a:t>Step 4</a:t>
            </a:r>
            <a:r>
              <a:rPr lang="en-US" sz="2000" dirty="0"/>
              <a:t>. Secure the optical drive to the case using the proper screws.</a:t>
            </a:r>
          </a:p>
          <a:p>
            <a:endParaRPr lang="en-US" sz="1867" dirty="0"/>
          </a:p>
        </p:txBody>
      </p:sp>
      <p:pic>
        <p:nvPicPr>
          <p:cNvPr id="5" name="Picture 4" descr="&quot;Install the Optical Drive&quot;&#10;Photograph picturing a computer tower case, with two hands installing a drive into an opening in the case.">
            <a:extLst>
              <a:ext uri="{FF2B5EF4-FFF2-40B4-BE49-F238E27FC236}">
                <a16:creationId xmlns:a16="http://schemas.microsoft.com/office/drawing/2014/main" id="{9633B923-A5BA-4F39-BBB4-7C75EABF78D5}"/>
              </a:ext>
            </a:extLst>
          </p:cNvPr>
          <p:cNvPicPr>
            <a:picLocks noChangeAspect="1"/>
          </p:cNvPicPr>
          <p:nvPr/>
        </p:nvPicPr>
        <p:blipFill>
          <a:blip r:embed="rId4"/>
          <a:stretch>
            <a:fillRect/>
          </a:stretch>
        </p:blipFill>
        <p:spPr>
          <a:xfrm>
            <a:off x="7812306" y="1143000"/>
            <a:ext cx="4267200" cy="5715000"/>
          </a:xfrm>
          <a:prstGeom prst="rect">
            <a:avLst/>
          </a:prstGeom>
        </p:spPr>
      </p:pic>
      <p:sp>
        <p:nvSpPr>
          <p:cNvPr id="3" name="Footer Placeholder 2">
            <a:extLst>
              <a:ext uri="{FF2B5EF4-FFF2-40B4-BE49-F238E27FC236}">
                <a16:creationId xmlns:a16="http://schemas.microsoft.com/office/drawing/2014/main" id="{3D849661-0CB4-129C-FD63-B2C76CE1F3F9}"/>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6FDDE5F6-FF71-CAB3-8301-E891568C4CF8}"/>
              </a:ext>
            </a:extLst>
          </p:cNvPr>
          <p:cNvSpPr>
            <a:spLocks noGrp="1"/>
          </p:cNvSpPr>
          <p:nvPr>
            <p:ph type="sldNum" sz="quarter" idx="12"/>
          </p:nvPr>
        </p:nvSpPr>
        <p:spPr/>
        <p:txBody>
          <a:bodyPr/>
          <a:lstStyle/>
          <a:p>
            <a:fld id="{AC82685A-BD3A-4230-8D85-804689F67293}" type="slidenum">
              <a:rPr lang="en-GB" smtClean="0"/>
              <a:t>22</a:t>
            </a:fld>
            <a:endParaRPr lang="en-GB" dirty="0"/>
          </a:p>
        </p:txBody>
      </p:sp>
    </p:spTree>
    <p:custDataLst>
      <p:tags r:id="rId1"/>
    </p:custDataLst>
    <p:extLst>
      <p:ext uri="{BB962C8B-B14F-4D97-AF65-F5344CB8AC3E}">
        <p14:creationId xmlns:p14="http://schemas.microsoft.com/office/powerpoint/2010/main" val="2661894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74669" y="69598"/>
            <a:ext cx="11594969" cy="1325563"/>
          </a:xfrm>
        </p:spPr>
        <p:txBody>
          <a:bodyPr/>
          <a:lstStyle/>
          <a:p>
            <a:pPr algn="ctr"/>
            <a:r>
              <a:rPr lang="en-US" altLang="en-US" dirty="0">
                <a:solidFill>
                  <a:schemeClr val="bg1"/>
                </a:solidFill>
              </a:rPr>
              <a:t>Select Adapter Cards</a:t>
            </a:r>
          </a:p>
        </p:txBody>
      </p:sp>
      <p:sp>
        <p:nvSpPr>
          <p:cNvPr id="3" name="TextBox 2">
            <a:extLst>
              <a:ext uri="{FF2B5EF4-FFF2-40B4-BE49-F238E27FC236}">
                <a16:creationId xmlns:a16="http://schemas.microsoft.com/office/drawing/2014/main" id="{C60C0191-A1B1-4D03-BF6E-E7368A05F7B6}"/>
              </a:ext>
            </a:extLst>
          </p:cNvPr>
          <p:cNvSpPr txBox="1"/>
          <p:nvPr/>
        </p:nvSpPr>
        <p:spPr>
          <a:xfrm>
            <a:off x="473243" y="1336389"/>
            <a:ext cx="10581538" cy="3539430"/>
          </a:xfrm>
          <a:prstGeom prst="rect">
            <a:avLst/>
          </a:prstGeom>
          <a:noFill/>
        </p:spPr>
        <p:txBody>
          <a:bodyPr wrap="square" rtlCol="0">
            <a:spAutoFit/>
          </a:bodyPr>
          <a:lstStyle/>
          <a:p>
            <a:r>
              <a:rPr lang="en-US" sz="2800" dirty="0"/>
              <a:t>Adapter cards are designed for a specific task and add extra functionality to a computer. There are a variety of adapter cards:</a:t>
            </a:r>
          </a:p>
          <a:p>
            <a:pPr marL="380990" indent="-380990">
              <a:buFont typeface="Arial" panose="020B0604020202020204" pitchFamily="34" charset="0"/>
              <a:buChar char="•"/>
            </a:pPr>
            <a:r>
              <a:rPr lang="en-US" sz="2800" dirty="0"/>
              <a:t>Graphics</a:t>
            </a:r>
          </a:p>
          <a:p>
            <a:pPr marL="380990" indent="-380990">
              <a:buFont typeface="Arial" panose="020B0604020202020204" pitchFamily="34" charset="0"/>
              <a:buChar char="•"/>
            </a:pPr>
            <a:r>
              <a:rPr lang="en-US" sz="2800" dirty="0"/>
              <a:t>Sound</a:t>
            </a:r>
          </a:p>
          <a:p>
            <a:pPr marL="380990" indent="-380990">
              <a:buFont typeface="Arial" panose="020B0604020202020204" pitchFamily="34" charset="0"/>
              <a:buChar char="•"/>
            </a:pPr>
            <a:r>
              <a:rPr lang="en-US" sz="2800" dirty="0"/>
              <a:t>Storage Controller</a:t>
            </a:r>
          </a:p>
          <a:p>
            <a:pPr marL="380990" indent="-380990">
              <a:buFont typeface="Arial" panose="020B0604020202020204" pitchFamily="34" charset="0"/>
              <a:buChar char="•"/>
            </a:pPr>
            <a:r>
              <a:rPr lang="en-US" sz="2800" dirty="0"/>
              <a:t>Input / output</a:t>
            </a:r>
          </a:p>
          <a:p>
            <a:pPr marL="380990" indent="-380990">
              <a:buFont typeface="Arial" panose="020B0604020202020204" pitchFamily="34" charset="0"/>
              <a:buChar char="•"/>
            </a:pPr>
            <a:r>
              <a:rPr lang="en-US" sz="2800" dirty="0"/>
              <a:t>NIC</a:t>
            </a:r>
          </a:p>
          <a:p>
            <a:pPr marL="380990" indent="-380990">
              <a:buFont typeface="Arial" panose="020B0604020202020204" pitchFamily="34" charset="0"/>
              <a:buChar char="•"/>
            </a:pPr>
            <a:r>
              <a:rPr lang="en-US" sz="2800" dirty="0"/>
              <a:t>Capture</a:t>
            </a:r>
          </a:p>
        </p:txBody>
      </p:sp>
      <p:sp>
        <p:nvSpPr>
          <p:cNvPr id="2" name="Footer Placeholder 1">
            <a:extLst>
              <a:ext uri="{FF2B5EF4-FFF2-40B4-BE49-F238E27FC236}">
                <a16:creationId xmlns:a16="http://schemas.microsoft.com/office/drawing/2014/main" id="{5871E986-EC71-A37E-9375-C151D03C158D}"/>
              </a:ext>
            </a:extLst>
          </p:cNvPr>
          <p:cNvSpPr>
            <a:spLocks noGrp="1"/>
          </p:cNvSpPr>
          <p:nvPr>
            <p:ph type="ftr" sz="quarter" idx="11"/>
          </p:nvPr>
        </p:nvSpPr>
        <p:spPr/>
        <p:txBody>
          <a:bodyPr/>
          <a:lstStyle/>
          <a:p>
            <a:r>
              <a:rPr lang="en-GB"/>
              <a:t>Lecture 2/ Computer Systems Fundamentals </a:t>
            </a:r>
            <a:endParaRPr lang="en-GB" dirty="0"/>
          </a:p>
        </p:txBody>
      </p:sp>
      <p:sp>
        <p:nvSpPr>
          <p:cNvPr id="9" name="Slide Number Placeholder 8">
            <a:extLst>
              <a:ext uri="{FF2B5EF4-FFF2-40B4-BE49-F238E27FC236}">
                <a16:creationId xmlns:a16="http://schemas.microsoft.com/office/drawing/2014/main" id="{AAB9AB40-19B8-2197-E54E-1EDE6E46D46F}"/>
              </a:ext>
            </a:extLst>
          </p:cNvPr>
          <p:cNvSpPr>
            <a:spLocks noGrp="1"/>
          </p:cNvSpPr>
          <p:nvPr>
            <p:ph type="sldNum" sz="quarter" idx="12"/>
          </p:nvPr>
        </p:nvSpPr>
        <p:spPr/>
        <p:txBody>
          <a:bodyPr/>
          <a:lstStyle/>
          <a:p>
            <a:fld id="{AC82685A-BD3A-4230-8D85-804689F67293}" type="slidenum">
              <a:rPr lang="en-GB" smtClean="0"/>
              <a:t>23</a:t>
            </a:fld>
            <a:endParaRPr lang="en-GB" dirty="0"/>
          </a:p>
        </p:txBody>
      </p:sp>
    </p:spTree>
    <p:custDataLst>
      <p:tags r:id="rId1"/>
    </p:custDataLst>
    <p:extLst>
      <p:ext uri="{BB962C8B-B14F-4D97-AF65-F5344CB8AC3E}">
        <p14:creationId xmlns:p14="http://schemas.microsoft.com/office/powerpoint/2010/main" val="2294262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9AF0E-2EE8-4F8A-D1B7-470A1EB232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556975BA-B77F-FC7F-4961-C8797B7C7605}"/>
              </a:ext>
            </a:extLst>
          </p:cNvPr>
          <p:cNvSpPr>
            <a:spLocks noGrp="1" noChangeArrowheads="1"/>
          </p:cNvSpPr>
          <p:nvPr>
            <p:ph type="title"/>
          </p:nvPr>
        </p:nvSpPr>
        <p:spPr>
          <a:xfrm>
            <a:off x="474669" y="69598"/>
            <a:ext cx="11594969" cy="1325563"/>
          </a:xfrm>
        </p:spPr>
        <p:txBody>
          <a:bodyPr/>
          <a:lstStyle/>
          <a:p>
            <a:pPr algn="ctr"/>
            <a:r>
              <a:rPr lang="en-US" altLang="en-US" dirty="0">
                <a:solidFill>
                  <a:schemeClr val="bg1"/>
                </a:solidFill>
              </a:rPr>
              <a:t>Select Adapter Cards</a:t>
            </a:r>
          </a:p>
        </p:txBody>
      </p:sp>
      <p:sp>
        <p:nvSpPr>
          <p:cNvPr id="3" name="TextBox 2">
            <a:extLst>
              <a:ext uri="{FF2B5EF4-FFF2-40B4-BE49-F238E27FC236}">
                <a16:creationId xmlns:a16="http://schemas.microsoft.com/office/drawing/2014/main" id="{71EFDFA9-7509-54ED-200D-B473688E566F}"/>
              </a:ext>
            </a:extLst>
          </p:cNvPr>
          <p:cNvSpPr txBox="1"/>
          <p:nvPr/>
        </p:nvSpPr>
        <p:spPr>
          <a:xfrm>
            <a:off x="473243" y="1336389"/>
            <a:ext cx="7631501" cy="3970318"/>
          </a:xfrm>
          <a:prstGeom prst="rect">
            <a:avLst/>
          </a:prstGeom>
          <a:noFill/>
        </p:spPr>
        <p:txBody>
          <a:bodyPr wrap="square" rtlCol="0">
            <a:spAutoFit/>
          </a:bodyPr>
          <a:lstStyle/>
          <a:p>
            <a:r>
              <a:rPr lang="en-US" sz="2800" dirty="0"/>
              <a:t>Adapter cards are inserted into two types of expansion slots on a motherboard:</a:t>
            </a:r>
          </a:p>
          <a:p>
            <a:pPr marL="380990" indent="-380990">
              <a:buFont typeface="Arial" panose="020B0604020202020204" pitchFamily="34" charset="0"/>
              <a:buChar char="•"/>
            </a:pPr>
            <a:r>
              <a:rPr lang="en-US" sz="2800" dirty="0"/>
              <a:t>Peripheral Component Interconnect (PCI)</a:t>
            </a:r>
          </a:p>
          <a:p>
            <a:pPr marL="380990" indent="-380990">
              <a:buFont typeface="Arial" panose="020B0604020202020204" pitchFamily="34" charset="0"/>
              <a:buChar char="•"/>
            </a:pPr>
            <a:r>
              <a:rPr lang="en-US" sz="2800" dirty="0"/>
              <a:t>PCI Express (PCIe) – PCIe has four types of slots; x1, x4, x8, and x16. </a:t>
            </a:r>
          </a:p>
          <a:p>
            <a:endParaRPr lang="en-US" sz="2800" dirty="0"/>
          </a:p>
          <a:p>
            <a:r>
              <a:rPr lang="en-US" sz="2800" b="1" dirty="0"/>
              <a:t>Note</a:t>
            </a:r>
            <a:r>
              <a:rPr lang="en-US" sz="2800" dirty="0"/>
              <a:t>: If the motherboard does not have a compatible expansion slot, an external device may be an option. </a:t>
            </a:r>
          </a:p>
        </p:txBody>
      </p:sp>
      <p:sp>
        <p:nvSpPr>
          <p:cNvPr id="2" name="Footer Placeholder 1">
            <a:extLst>
              <a:ext uri="{FF2B5EF4-FFF2-40B4-BE49-F238E27FC236}">
                <a16:creationId xmlns:a16="http://schemas.microsoft.com/office/drawing/2014/main" id="{2A36BF75-5569-0441-6297-061188B20E22}"/>
              </a:ext>
            </a:extLst>
          </p:cNvPr>
          <p:cNvSpPr>
            <a:spLocks noGrp="1"/>
          </p:cNvSpPr>
          <p:nvPr>
            <p:ph type="ftr" sz="quarter" idx="11"/>
          </p:nvPr>
        </p:nvSpPr>
        <p:spPr>
          <a:xfrm>
            <a:off x="4175787" y="6461781"/>
            <a:ext cx="4981092" cy="365125"/>
          </a:xfrm>
        </p:spPr>
        <p:txBody>
          <a:bodyPr/>
          <a:lstStyle/>
          <a:p>
            <a:r>
              <a:rPr lang="en-GB" dirty="0"/>
              <a:t>Lecture 2/ Computer Systems Fundamentals </a:t>
            </a:r>
          </a:p>
        </p:txBody>
      </p:sp>
      <p:sp>
        <p:nvSpPr>
          <p:cNvPr id="9" name="Slide Number Placeholder 8">
            <a:extLst>
              <a:ext uri="{FF2B5EF4-FFF2-40B4-BE49-F238E27FC236}">
                <a16:creationId xmlns:a16="http://schemas.microsoft.com/office/drawing/2014/main" id="{CAD47E05-F7D1-B398-46AF-8660E553B0BD}"/>
              </a:ext>
            </a:extLst>
          </p:cNvPr>
          <p:cNvSpPr>
            <a:spLocks noGrp="1"/>
          </p:cNvSpPr>
          <p:nvPr>
            <p:ph type="sldNum" sz="quarter" idx="12"/>
          </p:nvPr>
        </p:nvSpPr>
        <p:spPr/>
        <p:txBody>
          <a:bodyPr/>
          <a:lstStyle/>
          <a:p>
            <a:fld id="{AC82685A-BD3A-4230-8D85-804689F67293}" type="slidenum">
              <a:rPr lang="en-GB" smtClean="0"/>
              <a:t>24</a:t>
            </a:fld>
            <a:endParaRPr lang="en-GB" dirty="0"/>
          </a:p>
        </p:txBody>
      </p:sp>
      <p:pic>
        <p:nvPicPr>
          <p:cNvPr id="2050" name="Picture 2" descr="All You Need to Know about PCIe ...">
            <a:extLst>
              <a:ext uri="{FF2B5EF4-FFF2-40B4-BE49-F238E27FC236}">
                <a16:creationId xmlns:a16="http://schemas.microsoft.com/office/drawing/2014/main" id="{FAC00512-2824-6E29-148A-DD6B292F6A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8463" y="1473698"/>
            <a:ext cx="3225113" cy="24157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395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01D3B3A-82A0-C349-0BDE-E331C206AB6F}"/>
              </a:ext>
            </a:extLst>
          </p:cNvPr>
          <p:cNvSpPr txBox="1"/>
          <p:nvPr/>
        </p:nvSpPr>
        <p:spPr>
          <a:xfrm>
            <a:off x="315310" y="1217188"/>
            <a:ext cx="10194085" cy="1231106"/>
          </a:xfrm>
          <a:prstGeom prst="rect">
            <a:avLst/>
          </a:prstGeom>
          <a:noFill/>
        </p:spPr>
        <p:txBody>
          <a:bodyPr wrap="square" rtlCol="0">
            <a:spAutoFit/>
          </a:bodyPr>
          <a:lstStyle/>
          <a:p>
            <a:r>
              <a:rPr lang="en-US" sz="2000" dirty="0"/>
              <a:t>Before purchasing an adapter card, consider the following questions:</a:t>
            </a:r>
          </a:p>
          <a:p>
            <a:pPr marL="228594" indent="-228594">
              <a:buFont typeface="Arial" panose="020B0604020202020204" pitchFamily="34" charset="0"/>
              <a:buChar char="•"/>
            </a:pPr>
            <a:r>
              <a:rPr lang="en-US" dirty="0"/>
              <a:t>What are the user’s current and future needs?</a:t>
            </a:r>
          </a:p>
          <a:p>
            <a:pPr marL="228594" indent="-228594">
              <a:buFont typeface="Arial" panose="020B0604020202020204" pitchFamily="34" charset="0"/>
              <a:buChar char="•"/>
            </a:pPr>
            <a:r>
              <a:rPr lang="en-US" dirty="0"/>
              <a:t>Is there an open and compatible expansion slot available?</a:t>
            </a:r>
          </a:p>
          <a:p>
            <a:pPr marL="228594" indent="-228594">
              <a:buFont typeface="Arial" panose="020B0604020202020204" pitchFamily="34" charset="0"/>
              <a:buChar char="•"/>
            </a:pPr>
            <a:r>
              <a:rPr lang="en-US" dirty="0"/>
              <a:t>What are the possible configuration options?</a:t>
            </a:r>
          </a:p>
        </p:txBody>
      </p:sp>
      <p:sp>
        <p:nvSpPr>
          <p:cNvPr id="8194" name="Rectangle 2"/>
          <p:cNvSpPr>
            <a:spLocks noGrp="1" noChangeArrowheads="1"/>
          </p:cNvSpPr>
          <p:nvPr>
            <p:ph type="title"/>
          </p:nvPr>
        </p:nvSpPr>
        <p:spPr>
          <a:xfrm>
            <a:off x="1" y="55191"/>
            <a:ext cx="12192000" cy="1010068"/>
          </a:xfrm>
        </p:spPr>
        <p:txBody>
          <a:bodyPr>
            <a:normAutofit fontScale="90000"/>
          </a:bodyPr>
          <a:lstStyle/>
          <a:p>
            <a:pPr algn="ctr"/>
            <a:r>
              <a:rPr lang="en-US" altLang="en-US" dirty="0">
                <a:solidFill>
                  <a:schemeClr val="bg1"/>
                </a:solidFill>
              </a:rPr>
              <a:t>Other Factors for </a:t>
            </a:r>
            <a:br>
              <a:rPr lang="en-US" altLang="en-US" dirty="0">
                <a:solidFill>
                  <a:schemeClr val="bg1"/>
                </a:solidFill>
              </a:rPr>
            </a:br>
            <a:r>
              <a:rPr lang="en-US" altLang="en-US" dirty="0">
                <a:solidFill>
                  <a:schemeClr val="bg1"/>
                </a:solidFill>
              </a:rPr>
              <a:t>Adapter Card Selection</a:t>
            </a:r>
          </a:p>
        </p:txBody>
      </p:sp>
      <p:graphicFrame>
        <p:nvGraphicFramePr>
          <p:cNvPr id="6" name="Content Placeholder 3">
            <a:extLst>
              <a:ext uri="{FF2B5EF4-FFF2-40B4-BE49-F238E27FC236}">
                <a16:creationId xmlns:a16="http://schemas.microsoft.com/office/drawing/2014/main" id="{06F063C4-050C-7952-C740-BEFE6F8DD4B3}"/>
              </a:ext>
            </a:extLst>
          </p:cNvPr>
          <p:cNvGraphicFramePr>
            <a:graphicFrameLocks/>
          </p:cNvGraphicFramePr>
          <p:nvPr>
            <p:extLst>
              <p:ext uri="{D42A27DB-BD31-4B8C-83A1-F6EECF244321}">
                <p14:modId xmlns:p14="http://schemas.microsoft.com/office/powerpoint/2010/main" val="4285111057"/>
              </p:ext>
            </p:extLst>
          </p:nvPr>
        </p:nvGraphicFramePr>
        <p:xfrm>
          <a:off x="1926139" y="2506249"/>
          <a:ext cx="8360096" cy="4000717"/>
        </p:xfrm>
        <a:graphic>
          <a:graphicData uri="http://schemas.openxmlformats.org/drawingml/2006/table">
            <a:tbl>
              <a:tblPr firstRow="1" bandRow="1">
                <a:tableStyleId>{5C22544A-7EE6-4342-B048-85BDC9FD1C3A}</a:tableStyleId>
              </a:tblPr>
              <a:tblGrid>
                <a:gridCol w="2948421">
                  <a:extLst>
                    <a:ext uri="{9D8B030D-6E8A-4147-A177-3AD203B41FA5}">
                      <a16:colId xmlns:a16="http://schemas.microsoft.com/office/drawing/2014/main" val="20001"/>
                    </a:ext>
                  </a:extLst>
                </a:gridCol>
                <a:gridCol w="5411675">
                  <a:extLst>
                    <a:ext uri="{9D8B030D-6E8A-4147-A177-3AD203B41FA5}">
                      <a16:colId xmlns:a16="http://schemas.microsoft.com/office/drawing/2014/main" val="20002"/>
                    </a:ext>
                  </a:extLst>
                </a:gridCol>
              </a:tblGrid>
              <a:tr h="37264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Adapter Card</a:t>
                      </a:r>
                    </a:p>
                  </a:txBody>
                  <a:tcPr anchor="ctr"/>
                </a:tc>
                <a:tc>
                  <a:txBody>
                    <a:bodyPr/>
                    <a:lstStyle/>
                    <a:p>
                      <a:r>
                        <a:rPr lang="en-US" sz="1600" dirty="0"/>
                        <a:t>Consideration</a:t>
                      </a:r>
                    </a:p>
                  </a:txBody>
                  <a:tcPr anchor="ctr"/>
                </a:tc>
                <a:extLst>
                  <a:ext uri="{0D108BD9-81ED-4DB2-BD59-A6C34878D82A}">
                    <a16:rowId xmlns:a16="http://schemas.microsoft.com/office/drawing/2014/main" val="10000"/>
                  </a:ext>
                </a:extLst>
              </a:tr>
              <a:tr h="981734">
                <a:tc>
                  <a:txBody>
                    <a:bodyPr/>
                    <a:lstStyle/>
                    <a:p>
                      <a:pPr algn="ctr"/>
                      <a:r>
                        <a:rPr lang="en-US" sz="1500" b="1" dirty="0"/>
                        <a:t>Graphics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Amount and speed of video RAM (VRAM)</a:t>
                      </a:r>
                    </a:p>
                    <a:p>
                      <a:pPr marL="171450" indent="-171450">
                        <a:buFont typeface="Arial" panose="020B0604020202020204" pitchFamily="34" charset="0"/>
                        <a:buChar char="•"/>
                      </a:pPr>
                      <a:r>
                        <a:rPr lang="en-US" sz="1500" dirty="0"/>
                        <a:t>Graphics Processor Unit (GPU)</a:t>
                      </a:r>
                    </a:p>
                    <a:p>
                      <a:pPr marL="171450" indent="-171450">
                        <a:buFont typeface="Arial" panose="020B0604020202020204" pitchFamily="34" charset="0"/>
                        <a:buChar char="•"/>
                      </a:pPr>
                      <a:r>
                        <a:rPr lang="en-US" sz="1500" dirty="0"/>
                        <a:t>Maximum Resolution</a:t>
                      </a:r>
                    </a:p>
                  </a:txBody>
                  <a:tcPr anchor="ctr"/>
                </a:tc>
                <a:extLst>
                  <a:ext uri="{0D108BD9-81ED-4DB2-BD59-A6C34878D82A}">
                    <a16:rowId xmlns:a16="http://schemas.microsoft.com/office/drawing/2014/main" val="10002"/>
                  </a:ext>
                </a:extLst>
              </a:tr>
              <a:tr h="981734">
                <a:tc>
                  <a:txBody>
                    <a:bodyPr/>
                    <a:lstStyle/>
                    <a:p>
                      <a:pPr algn="ctr"/>
                      <a:r>
                        <a:rPr lang="en-US" sz="1500" b="1" dirty="0"/>
                        <a:t>Sound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Digital signal processor (DSP)</a:t>
                      </a:r>
                    </a:p>
                    <a:p>
                      <a:pPr marL="171450" indent="-171450">
                        <a:buFont typeface="Arial" panose="020B0604020202020204" pitchFamily="34" charset="0"/>
                        <a:buChar char="•"/>
                      </a:pPr>
                      <a:r>
                        <a:rPr lang="en-US" sz="1500" dirty="0"/>
                        <a:t>Port and connection types</a:t>
                      </a:r>
                    </a:p>
                    <a:p>
                      <a:pPr marL="171450" indent="-171450">
                        <a:buFont typeface="Arial" panose="020B0604020202020204" pitchFamily="34" charset="0"/>
                        <a:buChar char="•"/>
                      </a:pPr>
                      <a:r>
                        <a:rPr lang="en-US" sz="1500" dirty="0"/>
                        <a:t>Signal-to-noise ratio</a:t>
                      </a:r>
                    </a:p>
                  </a:txBody>
                  <a:tcPr anchor="ctr"/>
                </a:tc>
                <a:extLst>
                  <a:ext uri="{0D108BD9-81ED-4DB2-BD59-A6C34878D82A}">
                    <a16:rowId xmlns:a16="http://schemas.microsoft.com/office/drawing/2014/main" val="2276622034"/>
                  </a:ext>
                </a:extLst>
              </a:tr>
              <a:tr h="1616391">
                <a:tc>
                  <a:txBody>
                    <a:bodyPr/>
                    <a:lstStyle/>
                    <a:p>
                      <a:pPr algn="ctr"/>
                      <a:r>
                        <a:rPr lang="en-US" sz="1500" b="1" dirty="0"/>
                        <a:t>Storage Controller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Connector quantity</a:t>
                      </a:r>
                    </a:p>
                    <a:p>
                      <a:pPr marL="171450" indent="-171450">
                        <a:buFont typeface="Arial" panose="020B0604020202020204" pitchFamily="34" charset="0"/>
                        <a:buChar char="•"/>
                      </a:pPr>
                      <a:r>
                        <a:rPr lang="en-US" sz="1500" dirty="0"/>
                        <a:t>Internal or external connectors</a:t>
                      </a:r>
                    </a:p>
                    <a:p>
                      <a:pPr marL="171450" indent="-171450">
                        <a:buFont typeface="Arial" panose="020B0604020202020204" pitchFamily="34" charset="0"/>
                        <a:buChar char="•"/>
                      </a:pPr>
                      <a:r>
                        <a:rPr lang="en-US" sz="1500" dirty="0"/>
                        <a:t>Card size</a:t>
                      </a:r>
                    </a:p>
                    <a:p>
                      <a:pPr marL="171450" indent="-171450">
                        <a:buFont typeface="Arial" panose="020B0604020202020204" pitchFamily="34" charset="0"/>
                        <a:buChar char="•"/>
                      </a:pPr>
                      <a:r>
                        <a:rPr lang="en-US" sz="1500" dirty="0"/>
                        <a:t>Controller card RAM</a:t>
                      </a:r>
                    </a:p>
                    <a:p>
                      <a:pPr marL="171450" indent="-171450">
                        <a:buFont typeface="Arial" panose="020B0604020202020204" pitchFamily="34" charset="0"/>
                        <a:buChar char="•"/>
                      </a:pPr>
                      <a:r>
                        <a:rPr lang="en-US" sz="1500" dirty="0"/>
                        <a:t>Controller card processor</a:t>
                      </a:r>
                    </a:p>
                  </a:txBody>
                  <a:tcPr anchor="ctr"/>
                </a:tc>
                <a:extLst>
                  <a:ext uri="{0D108BD9-81ED-4DB2-BD59-A6C34878D82A}">
                    <a16:rowId xmlns:a16="http://schemas.microsoft.com/office/drawing/2014/main" val="3435557263"/>
                  </a:ext>
                </a:extLst>
              </a:tr>
            </a:tbl>
          </a:graphicData>
        </a:graphic>
      </p:graphicFrame>
      <p:sp>
        <p:nvSpPr>
          <p:cNvPr id="2" name="Footer Placeholder 1">
            <a:extLst>
              <a:ext uri="{FF2B5EF4-FFF2-40B4-BE49-F238E27FC236}">
                <a16:creationId xmlns:a16="http://schemas.microsoft.com/office/drawing/2014/main" id="{B8BC9B02-8AE9-69EB-5260-4805A7BFC175}"/>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5781F77F-1B5B-C2DD-52AC-77CC582CFE05}"/>
              </a:ext>
            </a:extLst>
          </p:cNvPr>
          <p:cNvSpPr>
            <a:spLocks noGrp="1"/>
          </p:cNvSpPr>
          <p:nvPr>
            <p:ph type="sldNum" sz="quarter" idx="12"/>
          </p:nvPr>
        </p:nvSpPr>
        <p:spPr/>
        <p:txBody>
          <a:bodyPr/>
          <a:lstStyle/>
          <a:p>
            <a:fld id="{AC82685A-BD3A-4230-8D85-804689F67293}" type="slidenum">
              <a:rPr lang="en-GB" smtClean="0"/>
              <a:t>25</a:t>
            </a:fld>
            <a:endParaRPr lang="en-GB" dirty="0"/>
          </a:p>
        </p:txBody>
      </p:sp>
    </p:spTree>
    <p:custDataLst>
      <p:tags r:id="rId1"/>
    </p:custDataLst>
    <p:extLst>
      <p:ext uri="{BB962C8B-B14F-4D97-AF65-F5344CB8AC3E}">
        <p14:creationId xmlns:p14="http://schemas.microsoft.com/office/powerpoint/2010/main" val="21371295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normAutofit fontScale="90000"/>
          </a:bodyPr>
          <a:lstStyle/>
          <a:p>
            <a:pPr algn="ctr"/>
            <a:r>
              <a:rPr lang="en-US" altLang="en-US" dirty="0">
                <a:solidFill>
                  <a:schemeClr val="bg1"/>
                </a:solidFill>
              </a:rPr>
              <a:t>Other Factors for </a:t>
            </a:r>
            <a:br>
              <a:rPr lang="en-US" altLang="en-US" dirty="0">
                <a:solidFill>
                  <a:schemeClr val="bg1"/>
                </a:solidFill>
              </a:rPr>
            </a:br>
            <a:r>
              <a:rPr lang="en-US" altLang="en-US" dirty="0">
                <a:solidFill>
                  <a:schemeClr val="bg1"/>
                </a:solidFill>
              </a:rPr>
              <a:t>Adapter Card Selection (Cont.)</a:t>
            </a:r>
          </a:p>
        </p:txBody>
      </p:sp>
      <p:graphicFrame>
        <p:nvGraphicFramePr>
          <p:cNvPr id="6" name="Content Placeholder 3">
            <a:extLst>
              <a:ext uri="{FF2B5EF4-FFF2-40B4-BE49-F238E27FC236}">
                <a16:creationId xmlns:a16="http://schemas.microsoft.com/office/drawing/2014/main" id="{06F063C4-050C-7952-C740-BEFE6F8DD4B3}"/>
              </a:ext>
            </a:extLst>
          </p:cNvPr>
          <p:cNvGraphicFramePr>
            <a:graphicFrameLocks/>
          </p:cNvGraphicFramePr>
          <p:nvPr>
            <p:extLst>
              <p:ext uri="{D42A27DB-BD31-4B8C-83A1-F6EECF244321}">
                <p14:modId xmlns:p14="http://schemas.microsoft.com/office/powerpoint/2010/main" val="3498835328"/>
              </p:ext>
            </p:extLst>
          </p:nvPr>
        </p:nvGraphicFramePr>
        <p:xfrm>
          <a:off x="2296460" y="2001310"/>
          <a:ext cx="7619454" cy="3724312"/>
        </p:xfrm>
        <a:graphic>
          <a:graphicData uri="http://schemas.openxmlformats.org/drawingml/2006/table">
            <a:tbl>
              <a:tblPr firstRow="1" bandRow="1">
                <a:tableStyleId>{5C22544A-7EE6-4342-B048-85BDC9FD1C3A}</a:tableStyleId>
              </a:tblPr>
              <a:tblGrid>
                <a:gridCol w="3025823">
                  <a:extLst>
                    <a:ext uri="{9D8B030D-6E8A-4147-A177-3AD203B41FA5}">
                      <a16:colId xmlns:a16="http://schemas.microsoft.com/office/drawing/2014/main" val="20001"/>
                    </a:ext>
                  </a:extLst>
                </a:gridCol>
                <a:gridCol w="4593631">
                  <a:extLst>
                    <a:ext uri="{9D8B030D-6E8A-4147-A177-3AD203B41FA5}">
                      <a16:colId xmlns:a16="http://schemas.microsoft.com/office/drawing/2014/main" val="20002"/>
                    </a:ext>
                  </a:extLst>
                </a:gridCol>
              </a:tblGrid>
              <a:tr h="38179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Adapter Card</a:t>
                      </a:r>
                    </a:p>
                  </a:txBody>
                  <a:tcPr anchor="ctr"/>
                </a:tc>
                <a:tc>
                  <a:txBody>
                    <a:bodyPr/>
                    <a:lstStyle/>
                    <a:p>
                      <a:r>
                        <a:rPr lang="en-US" sz="1600" dirty="0"/>
                        <a:t>Consideration</a:t>
                      </a:r>
                    </a:p>
                  </a:txBody>
                  <a:tcPr anchor="ctr"/>
                </a:tc>
                <a:extLst>
                  <a:ext uri="{0D108BD9-81ED-4DB2-BD59-A6C34878D82A}">
                    <a16:rowId xmlns:a16="http://schemas.microsoft.com/office/drawing/2014/main" val="10000"/>
                  </a:ext>
                </a:extLst>
              </a:tr>
              <a:tr h="985520">
                <a:tc>
                  <a:txBody>
                    <a:bodyPr/>
                    <a:lstStyle/>
                    <a:p>
                      <a:pPr algn="ctr"/>
                      <a:r>
                        <a:rPr lang="en-US" sz="1500" b="1" dirty="0"/>
                        <a:t>I/O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I/O port type</a:t>
                      </a:r>
                    </a:p>
                    <a:p>
                      <a:pPr marL="171450" indent="-171450">
                        <a:buFont typeface="Arial" panose="020B0604020202020204" pitchFamily="34" charset="0"/>
                        <a:buChar char="•"/>
                      </a:pPr>
                      <a:r>
                        <a:rPr lang="en-US" sz="1500" dirty="0"/>
                        <a:t>I/O port quantity</a:t>
                      </a:r>
                    </a:p>
                    <a:p>
                      <a:pPr marL="171450" indent="-171450">
                        <a:buFont typeface="Arial" panose="020B0604020202020204" pitchFamily="34" charset="0"/>
                        <a:buChar char="•"/>
                      </a:pPr>
                      <a:r>
                        <a:rPr lang="en-US" sz="1500" dirty="0"/>
                        <a:t> Additional power requirements</a:t>
                      </a:r>
                    </a:p>
                  </a:txBody>
                  <a:tcPr anchor="ctr"/>
                </a:tc>
                <a:extLst>
                  <a:ext uri="{0D108BD9-81ED-4DB2-BD59-A6C34878D82A}">
                    <a16:rowId xmlns:a16="http://schemas.microsoft.com/office/drawing/2014/main" val="10002"/>
                  </a:ext>
                </a:extLst>
              </a:tr>
              <a:tr h="1102236">
                <a:tc>
                  <a:txBody>
                    <a:bodyPr/>
                    <a:lstStyle/>
                    <a:p>
                      <a:pPr algn="ctr"/>
                      <a:r>
                        <a:rPr lang="en-US" sz="1500" b="1" dirty="0"/>
                        <a:t>NIC</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Speed</a:t>
                      </a:r>
                    </a:p>
                    <a:p>
                      <a:pPr marL="171450" indent="-171450">
                        <a:buFont typeface="Arial" panose="020B0604020202020204" pitchFamily="34" charset="0"/>
                        <a:buChar char="•"/>
                      </a:pPr>
                      <a:r>
                        <a:rPr lang="en-US" sz="1500" dirty="0"/>
                        <a:t>Connector type -Wired or wireless connection</a:t>
                      </a:r>
                    </a:p>
                    <a:p>
                      <a:pPr marL="171450" indent="-171450">
                        <a:buFont typeface="Arial" panose="020B0604020202020204" pitchFamily="34" charset="0"/>
                        <a:buChar char="•"/>
                      </a:pPr>
                      <a:r>
                        <a:rPr lang="en-US" sz="1500" dirty="0"/>
                        <a:t>Standards compatibility</a:t>
                      </a:r>
                    </a:p>
                  </a:txBody>
                  <a:tcPr anchor="ctr"/>
                </a:tc>
                <a:extLst>
                  <a:ext uri="{0D108BD9-81ED-4DB2-BD59-A6C34878D82A}">
                    <a16:rowId xmlns:a16="http://schemas.microsoft.com/office/drawing/2014/main" val="2276622034"/>
                  </a:ext>
                </a:extLst>
              </a:tr>
              <a:tr h="1209040">
                <a:tc>
                  <a:txBody>
                    <a:bodyPr/>
                    <a:lstStyle/>
                    <a:p>
                      <a:pPr algn="ctr"/>
                      <a:r>
                        <a:rPr lang="en-US" sz="1500" b="1" dirty="0"/>
                        <a:t>Capture Card</a:t>
                      </a:r>
                    </a:p>
                  </a:txBody>
                  <a:tcPr anchor="ctr"/>
                </a:tc>
                <a:tc>
                  <a:txBody>
                    <a:bodyPr/>
                    <a:lstStyle/>
                    <a:p>
                      <a:pPr marL="171450" indent="-171450">
                        <a:buFont typeface="Arial" panose="020B0604020202020204" pitchFamily="34" charset="0"/>
                        <a:buChar char="•"/>
                      </a:pPr>
                      <a:r>
                        <a:rPr lang="en-US" sz="1500" dirty="0"/>
                        <a:t>Storage</a:t>
                      </a:r>
                    </a:p>
                    <a:p>
                      <a:pPr marL="171450" indent="-171450">
                        <a:buFont typeface="Arial" panose="020B0604020202020204" pitchFamily="34" charset="0"/>
                        <a:buChar char="•"/>
                      </a:pPr>
                      <a:r>
                        <a:rPr lang="en-US" sz="1500" dirty="0"/>
                        <a:t>Resolution and frame rate</a:t>
                      </a:r>
                    </a:p>
                    <a:p>
                      <a:pPr marL="171450" indent="-171450">
                        <a:buFont typeface="Arial" panose="020B0604020202020204" pitchFamily="34" charset="0"/>
                        <a:buChar char="•"/>
                      </a:pPr>
                      <a:r>
                        <a:rPr lang="en-US" sz="1500" dirty="0"/>
                        <a:t>I/O port</a:t>
                      </a:r>
                    </a:p>
                    <a:p>
                      <a:pPr marL="171450" indent="-171450">
                        <a:buFont typeface="Arial" panose="020B0604020202020204" pitchFamily="34" charset="0"/>
                        <a:buChar char="•"/>
                      </a:pPr>
                      <a:r>
                        <a:rPr lang="en-US" sz="1500" dirty="0"/>
                        <a:t>Format standards</a:t>
                      </a:r>
                    </a:p>
                    <a:p>
                      <a:pPr marL="171450" indent="-171450">
                        <a:buFont typeface="Arial" panose="020B0604020202020204" pitchFamily="34" charset="0"/>
                        <a:buChar char="•"/>
                      </a:pPr>
                      <a:r>
                        <a:rPr lang="en-US" sz="1500" dirty="0"/>
                        <a:t>Input interface types</a:t>
                      </a:r>
                    </a:p>
                  </a:txBody>
                  <a:tcPr anchor="ctr"/>
                </a:tc>
                <a:extLst>
                  <a:ext uri="{0D108BD9-81ED-4DB2-BD59-A6C34878D82A}">
                    <a16:rowId xmlns:a16="http://schemas.microsoft.com/office/drawing/2014/main" val="3435557263"/>
                  </a:ext>
                </a:extLst>
              </a:tr>
            </a:tbl>
          </a:graphicData>
        </a:graphic>
      </p:graphicFrame>
      <p:sp>
        <p:nvSpPr>
          <p:cNvPr id="2" name="Footer Placeholder 1">
            <a:extLst>
              <a:ext uri="{FF2B5EF4-FFF2-40B4-BE49-F238E27FC236}">
                <a16:creationId xmlns:a16="http://schemas.microsoft.com/office/drawing/2014/main" id="{6D80ED34-6E41-9CB3-9EDB-4B03B2F978EC}"/>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3D8AF5EA-86AC-34E1-ABA3-4ACD0CC1CB9A}"/>
              </a:ext>
            </a:extLst>
          </p:cNvPr>
          <p:cNvSpPr>
            <a:spLocks noGrp="1"/>
          </p:cNvSpPr>
          <p:nvPr>
            <p:ph type="sldNum" sz="quarter" idx="12"/>
          </p:nvPr>
        </p:nvSpPr>
        <p:spPr/>
        <p:txBody>
          <a:bodyPr/>
          <a:lstStyle/>
          <a:p>
            <a:fld id="{AC82685A-BD3A-4230-8D85-804689F67293}" type="slidenum">
              <a:rPr lang="en-GB" smtClean="0"/>
              <a:t>26</a:t>
            </a:fld>
            <a:endParaRPr lang="en-GB" dirty="0"/>
          </a:p>
        </p:txBody>
      </p:sp>
    </p:spTree>
    <p:custDataLst>
      <p:tags r:id="rId1"/>
    </p:custDataLst>
    <p:extLst>
      <p:ext uri="{BB962C8B-B14F-4D97-AF65-F5344CB8AC3E}">
        <p14:creationId xmlns:p14="http://schemas.microsoft.com/office/powerpoint/2010/main" val="3296273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34708"/>
          </a:xfrm>
        </p:spPr>
        <p:txBody>
          <a:bodyPr/>
          <a:lstStyle/>
          <a:p>
            <a:pPr algn="ctr"/>
            <a:r>
              <a:rPr lang="en-US" altLang="en-US" dirty="0">
                <a:solidFill>
                  <a:schemeClr val="bg1"/>
                </a:solidFill>
              </a:rPr>
              <a:t>Install the Adapter Cards</a:t>
            </a:r>
          </a:p>
        </p:txBody>
      </p:sp>
      <p:sp>
        <p:nvSpPr>
          <p:cNvPr id="4" name="TextBox 3">
            <a:extLst>
              <a:ext uri="{FF2B5EF4-FFF2-40B4-BE49-F238E27FC236}">
                <a16:creationId xmlns:a16="http://schemas.microsoft.com/office/drawing/2014/main" id="{3B1A6518-04CA-4D5C-800A-2FB15DAFC0E9}"/>
              </a:ext>
            </a:extLst>
          </p:cNvPr>
          <p:cNvSpPr txBox="1"/>
          <p:nvPr/>
        </p:nvSpPr>
        <p:spPr>
          <a:xfrm>
            <a:off x="91158" y="1089899"/>
            <a:ext cx="6399794" cy="4154984"/>
          </a:xfrm>
          <a:prstGeom prst="rect">
            <a:avLst/>
          </a:prstGeom>
          <a:noFill/>
        </p:spPr>
        <p:txBody>
          <a:bodyPr wrap="square" rtlCol="0">
            <a:spAutoFit/>
          </a:bodyPr>
          <a:lstStyle/>
          <a:p>
            <a:r>
              <a:rPr lang="en-US" sz="2400" dirty="0"/>
              <a:t>Expansion cards are installed into an appropriate slot on the motherboard. </a:t>
            </a:r>
          </a:p>
          <a:p>
            <a:endParaRPr lang="en-US" sz="2400" b="1" dirty="0"/>
          </a:p>
          <a:p>
            <a:pPr marL="380990" indent="-380990">
              <a:buFont typeface="Arial" panose="020B0604020202020204" pitchFamily="34" charset="0"/>
              <a:buChar char="•"/>
            </a:pPr>
            <a:r>
              <a:rPr lang="en-US" sz="2400" dirty="0"/>
              <a:t>Many video adapter cards require </a:t>
            </a:r>
            <a:r>
              <a:rPr lang="en-US" sz="2400" b="1" dirty="0"/>
              <a:t>separate power </a:t>
            </a:r>
            <a:r>
              <a:rPr lang="en-US" sz="2400" dirty="0"/>
              <a:t>from the power supply using a </a:t>
            </a:r>
            <a:r>
              <a:rPr lang="en-US" sz="2400" b="1" dirty="0"/>
              <a:t>6-pin or 8-pin power connector.</a:t>
            </a:r>
          </a:p>
          <a:p>
            <a:pPr marL="380990" indent="-380990">
              <a:buFont typeface="Arial" panose="020B0604020202020204" pitchFamily="34" charset="0"/>
              <a:buChar char="•"/>
            </a:pPr>
            <a:r>
              <a:rPr lang="en-US" sz="2400" b="1" dirty="0"/>
              <a:t>Research the length of the video card</a:t>
            </a:r>
            <a:r>
              <a:rPr lang="en-US" sz="2400" dirty="0"/>
              <a:t>. Longer cards may not be </a:t>
            </a:r>
            <a:r>
              <a:rPr lang="en-US" sz="2400" b="1" dirty="0"/>
              <a:t>compatible</a:t>
            </a:r>
            <a:r>
              <a:rPr lang="en-US" sz="2400" dirty="0"/>
              <a:t> with certain motherboards. Some adapter cards may come with mounting brackets of different heights to accommodate these cases.</a:t>
            </a:r>
          </a:p>
        </p:txBody>
      </p:sp>
      <p:pic>
        <p:nvPicPr>
          <p:cNvPr id="5" name="Picture 4" descr="&quot;Install the Adapter Cards&quot;&#10;Graphic titled &quot;Remove Metal Cover&quot;. Graphic consists of photograph of the inside of a computer case showing the expansion slot covers. A hand is removing a slot cover from the case.">
            <a:extLst>
              <a:ext uri="{FF2B5EF4-FFF2-40B4-BE49-F238E27FC236}">
                <a16:creationId xmlns:a16="http://schemas.microsoft.com/office/drawing/2014/main" id="{A4371222-AA4F-4346-9B6A-44EAE5966B9D}"/>
              </a:ext>
            </a:extLst>
          </p:cNvPr>
          <p:cNvPicPr>
            <a:picLocks noChangeAspect="1"/>
          </p:cNvPicPr>
          <p:nvPr/>
        </p:nvPicPr>
        <p:blipFill>
          <a:blip r:embed="rId4"/>
          <a:stretch>
            <a:fillRect/>
          </a:stretch>
        </p:blipFill>
        <p:spPr>
          <a:xfrm>
            <a:off x="6567924" y="1996225"/>
            <a:ext cx="5374559" cy="3284453"/>
          </a:xfrm>
          <a:prstGeom prst="rect">
            <a:avLst/>
          </a:prstGeom>
        </p:spPr>
      </p:pic>
      <p:sp>
        <p:nvSpPr>
          <p:cNvPr id="2" name="Footer Placeholder 1">
            <a:extLst>
              <a:ext uri="{FF2B5EF4-FFF2-40B4-BE49-F238E27FC236}">
                <a16:creationId xmlns:a16="http://schemas.microsoft.com/office/drawing/2014/main" id="{4ABAE2FC-F1A6-03AD-8703-AED2248F0C9C}"/>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B78E0C44-5035-3698-853F-3A4DEFBC4212}"/>
              </a:ext>
            </a:extLst>
          </p:cNvPr>
          <p:cNvSpPr>
            <a:spLocks noGrp="1"/>
          </p:cNvSpPr>
          <p:nvPr>
            <p:ph type="sldNum" sz="quarter" idx="12"/>
          </p:nvPr>
        </p:nvSpPr>
        <p:spPr/>
        <p:txBody>
          <a:bodyPr/>
          <a:lstStyle/>
          <a:p>
            <a:fld id="{AC82685A-BD3A-4230-8D85-804689F67293}" type="slidenum">
              <a:rPr lang="en-GB" smtClean="0"/>
              <a:t>27</a:t>
            </a:fld>
            <a:endParaRPr lang="en-GB" dirty="0"/>
          </a:p>
        </p:txBody>
      </p:sp>
    </p:spTree>
    <p:custDataLst>
      <p:tags r:id="rId1"/>
    </p:custDataLst>
    <p:extLst>
      <p:ext uri="{BB962C8B-B14F-4D97-AF65-F5344CB8AC3E}">
        <p14:creationId xmlns:p14="http://schemas.microsoft.com/office/powerpoint/2010/main" val="693569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71924" y="0"/>
            <a:ext cx="11594969" cy="1325563"/>
          </a:xfrm>
        </p:spPr>
        <p:txBody>
          <a:bodyPr/>
          <a:lstStyle/>
          <a:p>
            <a:pPr algn="ctr"/>
            <a:r>
              <a:rPr lang="en-US" altLang="en-US" dirty="0">
                <a:solidFill>
                  <a:schemeClr val="bg1"/>
                </a:solidFill>
              </a:rPr>
              <a:t>Select a Media Reader</a:t>
            </a:r>
          </a:p>
        </p:txBody>
      </p:sp>
      <p:sp>
        <p:nvSpPr>
          <p:cNvPr id="2" name="Rectangle 1">
            <a:extLst>
              <a:ext uri="{FF2B5EF4-FFF2-40B4-BE49-F238E27FC236}">
                <a16:creationId xmlns:a16="http://schemas.microsoft.com/office/drawing/2014/main" id="{4FF69945-3AF0-4650-8694-C0F6D7792082}"/>
              </a:ext>
            </a:extLst>
          </p:cNvPr>
          <p:cNvSpPr/>
          <p:nvPr/>
        </p:nvSpPr>
        <p:spPr>
          <a:xfrm>
            <a:off x="471923" y="1164134"/>
            <a:ext cx="5533669" cy="5262979"/>
          </a:xfrm>
          <a:prstGeom prst="rect">
            <a:avLst/>
          </a:prstGeom>
        </p:spPr>
        <p:txBody>
          <a:bodyPr wrap="square">
            <a:spAutoFit/>
          </a:bodyPr>
          <a:lstStyle/>
          <a:p>
            <a:r>
              <a:rPr lang="en-US" sz="2800" dirty="0"/>
              <a:t>Several media card formats have been developed over the years including:</a:t>
            </a:r>
          </a:p>
          <a:p>
            <a:endParaRPr lang="en-US" sz="2800" dirty="0"/>
          </a:p>
          <a:p>
            <a:pPr>
              <a:buFont typeface="Arial" panose="020B0604020202020204" pitchFamily="34" charset="0"/>
              <a:buChar char="•"/>
            </a:pPr>
            <a:r>
              <a:rPr lang="en-US" sz="2800" b="1" dirty="0"/>
              <a:t>Secure digital (SD)</a:t>
            </a:r>
          </a:p>
          <a:p>
            <a:pPr>
              <a:buFont typeface="Arial" panose="020B0604020202020204" pitchFamily="34" charset="0"/>
              <a:buChar char="•"/>
            </a:pPr>
            <a:r>
              <a:rPr lang="en-US" sz="2800" b="1" dirty="0"/>
              <a:t>MicroSD</a:t>
            </a:r>
            <a:r>
              <a:rPr lang="en-US" sz="2800" dirty="0"/>
              <a:t> </a:t>
            </a:r>
          </a:p>
          <a:p>
            <a:pPr>
              <a:buFont typeface="Arial" panose="020B0604020202020204" pitchFamily="34" charset="0"/>
              <a:buChar char="•"/>
            </a:pPr>
            <a:r>
              <a:rPr lang="en-US" sz="2800" b="1" dirty="0"/>
              <a:t>MiniSD</a:t>
            </a:r>
            <a:r>
              <a:rPr lang="en-US" sz="2800" dirty="0"/>
              <a:t> </a:t>
            </a:r>
          </a:p>
          <a:p>
            <a:pPr>
              <a:buFont typeface="Arial" panose="020B0604020202020204" pitchFamily="34" charset="0"/>
              <a:buChar char="•"/>
            </a:pPr>
            <a:r>
              <a:rPr lang="en-US" sz="2800" b="1" dirty="0"/>
              <a:t>CompactFlash</a:t>
            </a:r>
            <a:endParaRPr lang="en-US" sz="2800" dirty="0"/>
          </a:p>
          <a:p>
            <a:pPr>
              <a:buFont typeface="Arial" panose="020B0604020202020204" pitchFamily="34" charset="0"/>
              <a:buChar char="•"/>
            </a:pPr>
            <a:r>
              <a:rPr lang="en-US" sz="2800" b="1" dirty="0"/>
              <a:t>Memory</a:t>
            </a:r>
            <a:r>
              <a:rPr lang="en-US" sz="2800" dirty="0"/>
              <a:t> </a:t>
            </a:r>
            <a:r>
              <a:rPr lang="en-US" sz="2800" b="1" dirty="0"/>
              <a:t>Stick</a:t>
            </a:r>
            <a:r>
              <a:rPr lang="en-US" sz="2800" dirty="0"/>
              <a:t> </a:t>
            </a:r>
          </a:p>
          <a:p>
            <a:endParaRPr lang="en-US" sz="2800" b="1" dirty="0"/>
          </a:p>
          <a:p>
            <a:r>
              <a:rPr lang="en-US" sz="2800" dirty="0"/>
              <a:t>Choose a media reader based on current and future needs. </a:t>
            </a:r>
          </a:p>
        </p:txBody>
      </p:sp>
      <p:pic>
        <p:nvPicPr>
          <p:cNvPr id="3" name="Picture 2" descr="&quot;Select a Media Reader&quot;&#10;The image is titled &quot;Purchasing a new media reader&quot; and contains a photograph of a media reader with a list of New Media Reader Factors. List of factors: Media cards supported, internal or external, size, connector type.">
            <a:extLst>
              <a:ext uri="{FF2B5EF4-FFF2-40B4-BE49-F238E27FC236}">
                <a16:creationId xmlns:a16="http://schemas.microsoft.com/office/drawing/2014/main" id="{955E8A5D-98C4-4B43-8E54-BF8B88F4DA10}"/>
              </a:ext>
            </a:extLst>
          </p:cNvPr>
          <p:cNvPicPr>
            <a:picLocks noChangeAspect="1"/>
          </p:cNvPicPr>
          <p:nvPr/>
        </p:nvPicPr>
        <p:blipFill>
          <a:blip r:embed="rId4"/>
          <a:stretch>
            <a:fillRect/>
          </a:stretch>
        </p:blipFill>
        <p:spPr>
          <a:xfrm>
            <a:off x="5754198" y="1219259"/>
            <a:ext cx="3968131" cy="4419481"/>
          </a:xfrm>
          <a:prstGeom prst="rect">
            <a:avLst/>
          </a:prstGeom>
        </p:spPr>
      </p:pic>
      <p:sp>
        <p:nvSpPr>
          <p:cNvPr id="4" name="Footer Placeholder 3">
            <a:extLst>
              <a:ext uri="{FF2B5EF4-FFF2-40B4-BE49-F238E27FC236}">
                <a16:creationId xmlns:a16="http://schemas.microsoft.com/office/drawing/2014/main" id="{2FE6B010-939E-EE0E-C7A0-30349E561AD9}"/>
              </a:ext>
            </a:extLst>
          </p:cNvPr>
          <p:cNvSpPr>
            <a:spLocks noGrp="1"/>
          </p:cNvSpPr>
          <p:nvPr>
            <p:ph type="ftr" sz="quarter" idx="11"/>
          </p:nvPr>
        </p:nvSpPr>
        <p:spPr>
          <a:xfrm>
            <a:off x="4175786" y="6461781"/>
            <a:ext cx="5058365" cy="365125"/>
          </a:xfrm>
        </p:spPr>
        <p:txBody>
          <a:bodyPr/>
          <a:lstStyle/>
          <a:p>
            <a:r>
              <a:rPr lang="en-GB" dirty="0"/>
              <a:t>Lecture 2/ Computer Systems Fundamentals </a:t>
            </a:r>
          </a:p>
        </p:txBody>
      </p:sp>
      <p:sp>
        <p:nvSpPr>
          <p:cNvPr id="5" name="Slide Number Placeholder 4">
            <a:extLst>
              <a:ext uri="{FF2B5EF4-FFF2-40B4-BE49-F238E27FC236}">
                <a16:creationId xmlns:a16="http://schemas.microsoft.com/office/drawing/2014/main" id="{43197202-0233-E601-2A30-313E7A7EB6C6}"/>
              </a:ext>
            </a:extLst>
          </p:cNvPr>
          <p:cNvSpPr>
            <a:spLocks noGrp="1"/>
          </p:cNvSpPr>
          <p:nvPr>
            <p:ph type="sldNum" sz="quarter" idx="12"/>
          </p:nvPr>
        </p:nvSpPr>
        <p:spPr/>
        <p:txBody>
          <a:bodyPr/>
          <a:lstStyle/>
          <a:p>
            <a:fld id="{AC82685A-BD3A-4230-8D85-804689F67293}" type="slidenum">
              <a:rPr lang="en-GB" smtClean="0"/>
              <a:t>28</a:t>
            </a:fld>
            <a:endParaRPr lang="en-GB" dirty="0"/>
          </a:p>
        </p:txBody>
      </p:sp>
      <p:pic>
        <p:nvPicPr>
          <p:cNvPr id="2052" name="Picture 4" descr="Mini SD Card| What Is Mini SD Card, How ...">
            <a:extLst>
              <a:ext uri="{FF2B5EF4-FFF2-40B4-BE49-F238E27FC236}">
                <a16:creationId xmlns:a16="http://schemas.microsoft.com/office/drawing/2014/main" id="{93B083DF-7154-0BCE-4F49-DE7F334A17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22328" y="1160318"/>
            <a:ext cx="2457739" cy="226868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uy SANDISK Extreme CompactFlash Memory ...">
            <a:extLst>
              <a:ext uri="{FF2B5EF4-FFF2-40B4-BE49-F238E27FC236}">
                <a16:creationId xmlns:a16="http://schemas.microsoft.com/office/drawing/2014/main" id="{C1331F3D-5CDC-6265-65EF-B544F5A49D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17723" y="3428999"/>
            <a:ext cx="2266950" cy="20097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he t.pc USB Stick 64 Gb – Thomann UK">
            <a:extLst>
              <a:ext uri="{FF2B5EF4-FFF2-40B4-BE49-F238E27FC236}">
                <a16:creationId xmlns:a16="http://schemas.microsoft.com/office/drawing/2014/main" id="{EF07437D-8B09-5166-EB03-2127D0D0FB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91930" y="5286490"/>
            <a:ext cx="1527542" cy="152754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89754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Select External Storage</a:t>
            </a:r>
          </a:p>
        </p:txBody>
      </p:sp>
      <p:sp>
        <p:nvSpPr>
          <p:cNvPr id="5" name="TextBox 4">
            <a:extLst>
              <a:ext uri="{FF2B5EF4-FFF2-40B4-BE49-F238E27FC236}">
                <a16:creationId xmlns:a16="http://schemas.microsoft.com/office/drawing/2014/main" id="{5D87140A-B6B4-44A5-A5C8-F9A0A5F4BB5F}"/>
              </a:ext>
            </a:extLst>
          </p:cNvPr>
          <p:cNvSpPr txBox="1"/>
          <p:nvPr/>
        </p:nvSpPr>
        <p:spPr>
          <a:xfrm>
            <a:off x="71395" y="1262183"/>
            <a:ext cx="5833567" cy="5262979"/>
          </a:xfrm>
          <a:prstGeom prst="rect">
            <a:avLst/>
          </a:prstGeom>
          <a:noFill/>
        </p:spPr>
        <p:txBody>
          <a:bodyPr wrap="square" rtlCol="0">
            <a:spAutoFit/>
          </a:bodyPr>
          <a:lstStyle/>
          <a:p>
            <a:r>
              <a:rPr lang="en-US" sz="2400" dirty="0"/>
              <a:t>External USB flash drives, are commonly used as removable external storage. External storage devices connect to an external port using USB, eSATA, or Thunderbolt ports.</a:t>
            </a:r>
          </a:p>
          <a:p>
            <a:endParaRPr lang="en-US" sz="2400" dirty="0"/>
          </a:p>
          <a:p>
            <a:r>
              <a:rPr lang="en-US" sz="2400" dirty="0"/>
              <a:t>Choose the correct type of external storage for your customer’s needs. For example, if your customer needs to transfer a small amount of data, such as a single presentation, an external flash drive is a good choice. </a:t>
            </a:r>
          </a:p>
          <a:p>
            <a:r>
              <a:rPr lang="en-US" sz="2400" dirty="0"/>
              <a:t>If your customer needs to back up or transfer large amounts of data, choose an external hard drive.</a:t>
            </a:r>
          </a:p>
        </p:txBody>
      </p:sp>
      <p:pic>
        <p:nvPicPr>
          <p:cNvPr id="4" name="Picture 3" descr="&quot;Select External Storage&quot;&#10;Graphic is titled &quot;Purchasing a New External Storage Factors&quot; and contains a photograph of an external flash drive and a list of New External Storage Factors. List of factors: Port type, storage capacity, speed, portability, and power requirements. The figure on this page shows an image of an external flash drive. The figure also lists the following factors to be considered before purchasing a new external storage solution: Port type, storage capacity, speed, portability, power requirements.">
            <a:extLst>
              <a:ext uri="{FF2B5EF4-FFF2-40B4-BE49-F238E27FC236}">
                <a16:creationId xmlns:a16="http://schemas.microsoft.com/office/drawing/2014/main" id="{6F68574C-3937-439E-BF80-A1E8681BA244}"/>
              </a:ext>
            </a:extLst>
          </p:cNvPr>
          <p:cNvPicPr>
            <a:picLocks noChangeAspect="1"/>
          </p:cNvPicPr>
          <p:nvPr/>
        </p:nvPicPr>
        <p:blipFill>
          <a:blip r:embed="rId4"/>
          <a:stretch>
            <a:fillRect/>
          </a:stretch>
        </p:blipFill>
        <p:spPr>
          <a:xfrm>
            <a:off x="5757432" y="1872500"/>
            <a:ext cx="6434568" cy="2681873"/>
          </a:xfrm>
          <a:prstGeom prst="rect">
            <a:avLst/>
          </a:prstGeom>
        </p:spPr>
      </p:pic>
      <p:sp>
        <p:nvSpPr>
          <p:cNvPr id="2" name="Footer Placeholder 1">
            <a:extLst>
              <a:ext uri="{FF2B5EF4-FFF2-40B4-BE49-F238E27FC236}">
                <a16:creationId xmlns:a16="http://schemas.microsoft.com/office/drawing/2014/main" id="{0C900A9E-CE22-AFD0-479E-DDE14636CBED}"/>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859DC3E8-5456-E392-5366-646566E42DB0}"/>
              </a:ext>
            </a:extLst>
          </p:cNvPr>
          <p:cNvSpPr>
            <a:spLocks noGrp="1"/>
          </p:cNvSpPr>
          <p:nvPr>
            <p:ph type="sldNum" sz="quarter" idx="12"/>
          </p:nvPr>
        </p:nvSpPr>
        <p:spPr/>
        <p:txBody>
          <a:bodyPr/>
          <a:lstStyle/>
          <a:p>
            <a:fld id="{AC82685A-BD3A-4230-8D85-804689F67293}" type="slidenum">
              <a:rPr lang="en-GB" smtClean="0"/>
              <a:t>29</a:t>
            </a:fld>
            <a:endParaRPr lang="en-GB" dirty="0"/>
          </a:p>
        </p:txBody>
      </p:sp>
    </p:spTree>
    <p:custDataLst>
      <p:tags r:id="rId1"/>
    </p:custDataLst>
    <p:extLst>
      <p:ext uri="{BB962C8B-B14F-4D97-AF65-F5344CB8AC3E}">
        <p14:creationId xmlns:p14="http://schemas.microsoft.com/office/powerpoint/2010/main" val="28313002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02556" y="69368"/>
            <a:ext cx="11594969" cy="1325563"/>
          </a:xfrm>
        </p:spPr>
        <p:txBody>
          <a:bodyPr>
            <a:normAutofit/>
          </a:bodyPr>
          <a:lstStyle/>
          <a:p>
            <a:pPr algn="ctr"/>
            <a:r>
              <a:rPr lang="en-US" altLang="en-US" sz="4000" dirty="0">
                <a:solidFill>
                  <a:schemeClr val="bg1"/>
                </a:solidFill>
              </a:rPr>
              <a:t>Install the Front Panel Cables</a:t>
            </a:r>
          </a:p>
        </p:txBody>
      </p:sp>
      <p:sp>
        <p:nvSpPr>
          <p:cNvPr id="2" name="TextBox 1">
            <a:extLst>
              <a:ext uri="{FF2B5EF4-FFF2-40B4-BE49-F238E27FC236}">
                <a16:creationId xmlns:a16="http://schemas.microsoft.com/office/drawing/2014/main" id="{8A16CFE5-2DBF-4EF4-B963-87B01DB2435C}"/>
              </a:ext>
            </a:extLst>
          </p:cNvPr>
          <p:cNvSpPr txBox="1"/>
          <p:nvPr/>
        </p:nvSpPr>
        <p:spPr>
          <a:xfrm>
            <a:off x="120970" y="1213008"/>
            <a:ext cx="3306847" cy="4401205"/>
          </a:xfrm>
          <a:prstGeom prst="rect">
            <a:avLst/>
          </a:prstGeom>
          <a:noFill/>
        </p:spPr>
        <p:txBody>
          <a:bodyPr wrap="square" rtlCol="0">
            <a:spAutoFit/>
          </a:bodyPr>
          <a:lstStyle/>
          <a:p>
            <a:pPr marL="380990" indent="-380990">
              <a:buFont typeface="Arial" panose="020B0604020202020204" pitchFamily="34" charset="0"/>
              <a:buChar char="•"/>
            </a:pPr>
            <a:r>
              <a:rPr lang="en-US" sz="2000" dirty="0"/>
              <a:t>A computer case typically has a </a:t>
            </a:r>
            <a:r>
              <a:rPr lang="en-US" sz="2000" b="1" dirty="0"/>
              <a:t>power button </a:t>
            </a:r>
            <a:r>
              <a:rPr lang="en-US" sz="2000" dirty="0"/>
              <a:t>and </a:t>
            </a:r>
            <a:r>
              <a:rPr lang="en-US" sz="2000" b="1" dirty="0"/>
              <a:t>visible activity lights </a:t>
            </a:r>
            <a:r>
              <a:rPr lang="en-US" sz="2000" dirty="0"/>
              <a:t>on the front of the case. </a:t>
            </a:r>
          </a:p>
          <a:p>
            <a:pPr marL="380990" indent="-380990">
              <a:buFont typeface="Arial" panose="020B0604020202020204" pitchFamily="34" charset="0"/>
              <a:buChar char="•"/>
            </a:pPr>
            <a:r>
              <a:rPr lang="en-US" sz="2000" dirty="0"/>
              <a:t>The case will include front panel cables that must be connected to a </a:t>
            </a:r>
            <a:r>
              <a:rPr lang="en-US" sz="2000" b="1" dirty="0"/>
              <a:t>common system panel connector on a motherboard. </a:t>
            </a:r>
          </a:p>
          <a:p>
            <a:pPr marL="380990" indent="-380990">
              <a:buFont typeface="Arial" panose="020B0604020202020204" pitchFamily="34" charset="0"/>
              <a:buChar char="•"/>
            </a:pPr>
            <a:r>
              <a:rPr lang="en-US" sz="2000" dirty="0"/>
              <a:t>Writing on the motherboard near the system panel connector shows where each cable is connected.</a:t>
            </a:r>
          </a:p>
        </p:txBody>
      </p:sp>
      <p:pic>
        <p:nvPicPr>
          <p:cNvPr id="4" name="Picture 3" descr="&quot;Front Panel and System Panel Connectors&quot;&#10;There are two images. Image 1 is titled &quot;Front Panel Connectors&quot; and shows a photograph of connector wires for HDD LEDs, Reset SW, +P LED, -P LED, and POWER SW. Image 1 is titled &quot;System Panel Connector&quot; and contains a photograph of a portion of the motherboard where the front panel wires should be connected. ">
            <a:extLst>
              <a:ext uri="{FF2B5EF4-FFF2-40B4-BE49-F238E27FC236}">
                <a16:creationId xmlns:a16="http://schemas.microsoft.com/office/drawing/2014/main" id="{45C4793C-B6C8-4E62-86F7-0BCB22597BF1}"/>
              </a:ext>
            </a:extLst>
          </p:cNvPr>
          <p:cNvPicPr>
            <a:picLocks noChangeAspect="1"/>
          </p:cNvPicPr>
          <p:nvPr/>
        </p:nvPicPr>
        <p:blipFill>
          <a:blip r:embed="rId4"/>
          <a:stretch>
            <a:fillRect/>
          </a:stretch>
        </p:blipFill>
        <p:spPr>
          <a:xfrm>
            <a:off x="3767543" y="1213008"/>
            <a:ext cx="3187700" cy="3657600"/>
          </a:xfrm>
          <a:prstGeom prst="rect">
            <a:avLst/>
          </a:prstGeom>
        </p:spPr>
      </p:pic>
      <p:sp>
        <p:nvSpPr>
          <p:cNvPr id="5" name="TextBox 4">
            <a:extLst>
              <a:ext uri="{FF2B5EF4-FFF2-40B4-BE49-F238E27FC236}">
                <a16:creationId xmlns:a16="http://schemas.microsoft.com/office/drawing/2014/main" id="{A2202D47-EDF6-42B0-A8BE-F11427E94F9E}"/>
              </a:ext>
            </a:extLst>
          </p:cNvPr>
          <p:cNvSpPr txBox="1"/>
          <p:nvPr/>
        </p:nvSpPr>
        <p:spPr>
          <a:xfrm>
            <a:off x="3849374" y="4919900"/>
            <a:ext cx="2446504" cy="379656"/>
          </a:xfrm>
          <a:prstGeom prst="rect">
            <a:avLst/>
          </a:prstGeom>
          <a:noFill/>
        </p:spPr>
        <p:txBody>
          <a:bodyPr wrap="none" rtlCol="0">
            <a:spAutoFit/>
          </a:bodyPr>
          <a:lstStyle/>
          <a:p>
            <a:r>
              <a:rPr lang="en-US" sz="1867" dirty="0"/>
              <a:t>Front Panel Connectors</a:t>
            </a:r>
          </a:p>
        </p:txBody>
      </p:sp>
      <p:pic>
        <p:nvPicPr>
          <p:cNvPr id="6" name="Picture 5">
            <a:extLst>
              <a:ext uri="{FF2B5EF4-FFF2-40B4-BE49-F238E27FC236}">
                <a16:creationId xmlns:a16="http://schemas.microsoft.com/office/drawing/2014/main" id="{F1AFD5F8-F35F-4CCA-8200-5C2DF3FF85CF}"/>
              </a:ext>
            </a:extLst>
          </p:cNvPr>
          <p:cNvPicPr>
            <a:picLocks noChangeAspect="1"/>
          </p:cNvPicPr>
          <p:nvPr/>
        </p:nvPicPr>
        <p:blipFill>
          <a:blip r:embed="rId5"/>
          <a:stretch>
            <a:fillRect/>
          </a:stretch>
        </p:blipFill>
        <p:spPr>
          <a:xfrm>
            <a:off x="7096036" y="1266372"/>
            <a:ext cx="4514851" cy="2711451"/>
          </a:xfrm>
          <a:prstGeom prst="rect">
            <a:avLst/>
          </a:prstGeom>
        </p:spPr>
      </p:pic>
      <p:sp>
        <p:nvSpPr>
          <p:cNvPr id="8" name="TextBox 7">
            <a:extLst>
              <a:ext uri="{FF2B5EF4-FFF2-40B4-BE49-F238E27FC236}">
                <a16:creationId xmlns:a16="http://schemas.microsoft.com/office/drawing/2014/main" id="{32FB052B-8B97-43B4-B699-8172EDD725D5}"/>
              </a:ext>
            </a:extLst>
          </p:cNvPr>
          <p:cNvSpPr txBox="1"/>
          <p:nvPr/>
        </p:nvSpPr>
        <p:spPr>
          <a:xfrm>
            <a:off x="7970390" y="4008987"/>
            <a:ext cx="2529603" cy="379656"/>
          </a:xfrm>
          <a:prstGeom prst="rect">
            <a:avLst/>
          </a:prstGeom>
          <a:noFill/>
        </p:spPr>
        <p:txBody>
          <a:bodyPr wrap="none" rtlCol="0">
            <a:spAutoFit/>
          </a:bodyPr>
          <a:lstStyle/>
          <a:p>
            <a:r>
              <a:rPr lang="en-US" sz="1867" dirty="0"/>
              <a:t>System Panel Connector</a:t>
            </a:r>
          </a:p>
        </p:txBody>
      </p:sp>
      <p:sp>
        <p:nvSpPr>
          <p:cNvPr id="3" name="Footer Placeholder 2">
            <a:extLst>
              <a:ext uri="{FF2B5EF4-FFF2-40B4-BE49-F238E27FC236}">
                <a16:creationId xmlns:a16="http://schemas.microsoft.com/office/drawing/2014/main" id="{8CB17975-E18C-30E4-1DE2-5CEFEFB4D953}"/>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2C663896-4CA9-9051-DDED-F2B4C822FEC8}"/>
              </a:ext>
            </a:extLst>
          </p:cNvPr>
          <p:cNvSpPr>
            <a:spLocks noGrp="1"/>
          </p:cNvSpPr>
          <p:nvPr>
            <p:ph type="sldNum" sz="quarter" idx="12"/>
          </p:nvPr>
        </p:nvSpPr>
        <p:spPr/>
        <p:txBody>
          <a:bodyPr/>
          <a:lstStyle/>
          <a:p>
            <a:fld id="{AC82685A-BD3A-4230-8D85-804689F67293}" type="slidenum">
              <a:rPr lang="en-GB" smtClean="0"/>
              <a:t>30</a:t>
            </a:fld>
            <a:endParaRPr lang="en-GB" dirty="0"/>
          </a:p>
        </p:txBody>
      </p:sp>
    </p:spTree>
    <p:custDataLst>
      <p:tags r:id="rId1"/>
    </p:custDataLst>
    <p:extLst>
      <p:ext uri="{BB962C8B-B14F-4D97-AF65-F5344CB8AC3E}">
        <p14:creationId xmlns:p14="http://schemas.microsoft.com/office/powerpoint/2010/main" val="28030943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97031" y="-55119"/>
            <a:ext cx="11594969" cy="1325563"/>
          </a:xfrm>
        </p:spPr>
        <p:txBody>
          <a:bodyPr>
            <a:normAutofit/>
          </a:bodyPr>
          <a:lstStyle/>
          <a:p>
            <a:pPr algn="ctr"/>
            <a:r>
              <a:rPr lang="en-US" altLang="en-US" sz="3600" dirty="0">
                <a:solidFill>
                  <a:schemeClr val="bg1"/>
                </a:solidFill>
              </a:rPr>
              <a:t>Install the Front 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4369962" y="5052553"/>
            <a:ext cx="2236381" cy="379656"/>
          </a:xfrm>
          <a:prstGeom prst="rect">
            <a:avLst/>
          </a:prstGeom>
          <a:noFill/>
        </p:spPr>
        <p:txBody>
          <a:bodyPr wrap="none" rtlCol="0">
            <a:spAutoFit/>
          </a:bodyPr>
          <a:lstStyle/>
          <a:p>
            <a:r>
              <a:rPr lang="en-US" sz="1867" dirty="0"/>
              <a:t>Pin 1 Arrow Indicator</a:t>
            </a:r>
          </a:p>
        </p:txBody>
      </p:sp>
      <p:sp>
        <p:nvSpPr>
          <p:cNvPr id="8" name="TextBox 7">
            <a:extLst>
              <a:ext uri="{FF2B5EF4-FFF2-40B4-BE49-F238E27FC236}">
                <a16:creationId xmlns:a16="http://schemas.microsoft.com/office/drawing/2014/main" id="{32FB052B-8B97-43B4-B699-8172EDD725D5}"/>
              </a:ext>
            </a:extLst>
          </p:cNvPr>
          <p:cNvSpPr txBox="1"/>
          <p:nvPr/>
        </p:nvSpPr>
        <p:spPr>
          <a:xfrm>
            <a:off x="8164519" y="3955891"/>
            <a:ext cx="3063403" cy="666977"/>
          </a:xfrm>
          <a:prstGeom prst="rect">
            <a:avLst/>
          </a:prstGeom>
          <a:noFill/>
        </p:spPr>
        <p:txBody>
          <a:bodyPr wrap="none" rtlCol="0">
            <a:spAutoFit/>
          </a:bodyPr>
          <a:lstStyle/>
          <a:p>
            <a:pPr algn="ctr"/>
            <a:r>
              <a:rPr lang="en-US" sz="1867" dirty="0"/>
              <a:t>System Panel Connector Pin 1</a:t>
            </a:r>
          </a:p>
          <a:p>
            <a:pPr algn="ctr"/>
            <a:r>
              <a:rPr lang="en-US" sz="1867" dirty="0"/>
              <a:t> Indicator</a:t>
            </a:r>
          </a:p>
        </p:txBody>
      </p:sp>
      <p:sp>
        <p:nvSpPr>
          <p:cNvPr id="3" name="TextBox 2">
            <a:extLst>
              <a:ext uri="{FF2B5EF4-FFF2-40B4-BE49-F238E27FC236}">
                <a16:creationId xmlns:a16="http://schemas.microsoft.com/office/drawing/2014/main" id="{FF568972-894F-4A39-8547-59BE1E9002C5}"/>
              </a:ext>
            </a:extLst>
          </p:cNvPr>
          <p:cNvSpPr txBox="1"/>
          <p:nvPr/>
        </p:nvSpPr>
        <p:spPr>
          <a:xfrm>
            <a:off x="188780" y="1378722"/>
            <a:ext cx="3430183" cy="5293757"/>
          </a:xfrm>
          <a:prstGeom prst="rect">
            <a:avLst/>
          </a:prstGeom>
          <a:noFill/>
        </p:spPr>
        <p:txBody>
          <a:bodyPr wrap="square" rtlCol="0">
            <a:spAutoFit/>
          </a:bodyPr>
          <a:lstStyle/>
          <a:p>
            <a:r>
              <a:rPr lang="en-US" sz="2000" dirty="0"/>
              <a:t>System panel connectors include:</a:t>
            </a:r>
          </a:p>
          <a:p>
            <a:pPr marL="228594" indent="-228594">
              <a:buFont typeface="Arial" panose="020B0604020202020204" pitchFamily="34" charset="0"/>
              <a:buChar char="•"/>
            </a:pPr>
            <a:r>
              <a:rPr lang="en-US" sz="2000" dirty="0"/>
              <a:t>Power Button </a:t>
            </a:r>
          </a:p>
          <a:p>
            <a:pPr marL="228594" indent="-228594">
              <a:buFont typeface="Arial" panose="020B0604020202020204" pitchFamily="34" charset="0"/>
              <a:buChar char="•"/>
            </a:pPr>
            <a:r>
              <a:rPr lang="en-US" sz="2000" dirty="0"/>
              <a:t>Reset Button</a:t>
            </a:r>
          </a:p>
          <a:p>
            <a:pPr marL="228594" indent="-228594">
              <a:buFont typeface="Arial" panose="020B0604020202020204" pitchFamily="34" charset="0"/>
              <a:buChar char="•"/>
            </a:pPr>
            <a:r>
              <a:rPr lang="en-US" sz="2000" dirty="0"/>
              <a:t>Power LED</a:t>
            </a:r>
          </a:p>
          <a:p>
            <a:pPr marL="228594" indent="-228594">
              <a:buFont typeface="Arial" panose="020B0604020202020204" pitchFamily="34" charset="0"/>
              <a:buChar char="•"/>
            </a:pPr>
            <a:r>
              <a:rPr lang="en-US" sz="2000" dirty="0"/>
              <a:t>Drive Activity LEDs</a:t>
            </a:r>
          </a:p>
          <a:p>
            <a:pPr marL="228594" indent="-228594">
              <a:buFont typeface="Arial" panose="020B0604020202020204" pitchFamily="34" charset="0"/>
              <a:buChar char="•"/>
            </a:pPr>
            <a:r>
              <a:rPr lang="en-US" sz="2000" dirty="0"/>
              <a:t>System Speaker</a:t>
            </a:r>
          </a:p>
          <a:p>
            <a:pPr marL="228594" indent="-228594">
              <a:buFont typeface="Arial" panose="020B0604020202020204" pitchFamily="34" charset="0"/>
              <a:buChar char="•"/>
            </a:pPr>
            <a:r>
              <a:rPr lang="en-US" sz="2000" dirty="0"/>
              <a:t>Audio</a:t>
            </a:r>
          </a:p>
          <a:p>
            <a:endParaRPr lang="en-US" dirty="0"/>
          </a:p>
          <a:p>
            <a:r>
              <a:rPr lang="en-US" sz="2000" dirty="0"/>
              <a:t>System panel connectors are </a:t>
            </a:r>
            <a:r>
              <a:rPr lang="en-US" sz="2000" b="1" dirty="0"/>
              <a:t>not keyed</a:t>
            </a:r>
            <a:r>
              <a:rPr lang="en-US" sz="2000" dirty="0"/>
              <a:t>. However, each front panel cable usually </a:t>
            </a:r>
            <a:r>
              <a:rPr lang="en-US" sz="2000" b="1" dirty="0"/>
              <a:t>has a small arrow indicating pin 1</a:t>
            </a:r>
            <a:r>
              <a:rPr lang="en-US" sz="2000" dirty="0"/>
              <a:t>, and each pair of LED pins on the </a:t>
            </a:r>
            <a:r>
              <a:rPr lang="en-US" sz="2000" b="1" dirty="0"/>
              <a:t>motherboard system panel connector has pin 1 marked with a plus sign (+).</a:t>
            </a:r>
          </a:p>
        </p:txBody>
      </p:sp>
      <p:pic>
        <p:nvPicPr>
          <p:cNvPr id="7" name="Picture 6" descr="&quot;Pin 1 arrow indicator and system panel connector&quot;&#10;There are two images. Image 1 is titled &quot;Pin 1 Arrow Indicator&quot; and contains a photograph of a panel connector with pin 1 highlighted and labeled. Image 2 is titled &quot;System Panel Connector Pin 1 Indicator&quot; and contains a photograph of a portion of the motherboard where the front panel wires are connected. Pin 1 location and indicator for the HDD LED are circled and labeled. ">
            <a:extLst>
              <a:ext uri="{FF2B5EF4-FFF2-40B4-BE49-F238E27FC236}">
                <a16:creationId xmlns:a16="http://schemas.microsoft.com/office/drawing/2014/main" id="{3BE1C7A1-36F0-448A-94AD-CBE23561457D}"/>
              </a:ext>
            </a:extLst>
          </p:cNvPr>
          <p:cNvPicPr>
            <a:picLocks noChangeAspect="1"/>
          </p:cNvPicPr>
          <p:nvPr/>
        </p:nvPicPr>
        <p:blipFill>
          <a:blip r:embed="rId4"/>
          <a:stretch>
            <a:fillRect/>
          </a:stretch>
        </p:blipFill>
        <p:spPr>
          <a:xfrm>
            <a:off x="3863713" y="1378721"/>
            <a:ext cx="3594079" cy="3565555"/>
          </a:xfrm>
          <a:prstGeom prst="rect">
            <a:avLst/>
          </a:prstGeom>
        </p:spPr>
      </p:pic>
      <p:pic>
        <p:nvPicPr>
          <p:cNvPr id="9" name="Picture 8">
            <a:extLst>
              <a:ext uri="{FF2B5EF4-FFF2-40B4-BE49-F238E27FC236}">
                <a16:creationId xmlns:a16="http://schemas.microsoft.com/office/drawing/2014/main" id="{35A24F5B-784B-43BE-B834-B355E95FAF8D}"/>
              </a:ext>
            </a:extLst>
          </p:cNvPr>
          <p:cNvPicPr>
            <a:picLocks noChangeAspect="1"/>
          </p:cNvPicPr>
          <p:nvPr/>
        </p:nvPicPr>
        <p:blipFill>
          <a:blip r:embed="rId5"/>
          <a:stretch>
            <a:fillRect/>
          </a:stretch>
        </p:blipFill>
        <p:spPr>
          <a:xfrm>
            <a:off x="7812877" y="1473111"/>
            <a:ext cx="3935731" cy="2423741"/>
          </a:xfrm>
          <a:prstGeom prst="rect">
            <a:avLst/>
          </a:prstGeom>
        </p:spPr>
      </p:pic>
      <p:sp>
        <p:nvSpPr>
          <p:cNvPr id="2" name="Footer Placeholder 1">
            <a:extLst>
              <a:ext uri="{FF2B5EF4-FFF2-40B4-BE49-F238E27FC236}">
                <a16:creationId xmlns:a16="http://schemas.microsoft.com/office/drawing/2014/main" id="{81DF3BF3-A4C3-15FC-58BD-3AD2063D2DB4}"/>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08262A2D-59C1-0596-069E-9FA7A02C86E3}"/>
              </a:ext>
            </a:extLst>
          </p:cNvPr>
          <p:cNvSpPr>
            <a:spLocks noGrp="1"/>
          </p:cNvSpPr>
          <p:nvPr>
            <p:ph type="sldNum" sz="quarter" idx="12"/>
          </p:nvPr>
        </p:nvSpPr>
        <p:spPr/>
        <p:txBody>
          <a:bodyPr/>
          <a:lstStyle/>
          <a:p>
            <a:fld id="{AC82685A-BD3A-4230-8D85-804689F67293}" type="slidenum">
              <a:rPr lang="en-GB" smtClean="0"/>
              <a:t>31</a:t>
            </a:fld>
            <a:endParaRPr lang="en-GB" dirty="0"/>
          </a:p>
        </p:txBody>
      </p:sp>
    </p:spTree>
    <p:custDataLst>
      <p:tags r:id="rId1"/>
    </p:custDataLst>
    <p:extLst>
      <p:ext uri="{BB962C8B-B14F-4D97-AF65-F5344CB8AC3E}">
        <p14:creationId xmlns:p14="http://schemas.microsoft.com/office/powerpoint/2010/main" val="1825375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2040" y="-35657"/>
            <a:ext cx="11594969" cy="1325563"/>
          </a:xfrm>
        </p:spPr>
        <p:txBody>
          <a:bodyPr/>
          <a:lstStyle/>
          <a:p>
            <a:pPr algn="ctr"/>
            <a:r>
              <a:rPr lang="en-US" altLang="en-US" dirty="0">
                <a:solidFill>
                  <a:schemeClr val="bg1"/>
                </a:solidFill>
              </a:rPr>
              <a:t>Install the Front </a:t>
            </a:r>
            <a:br>
              <a:rPr lang="en-US" altLang="en-US" dirty="0">
                <a:solidFill>
                  <a:schemeClr val="bg1"/>
                </a:solidFill>
              </a:rPr>
            </a:br>
            <a:r>
              <a:rPr lang="en-US" altLang="en-US" dirty="0">
                <a:solidFill>
                  <a:schemeClr val="bg1"/>
                </a:solidFill>
              </a:rPr>
              <a:t>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8285779" y="1100078"/>
            <a:ext cx="3100464" cy="379656"/>
          </a:xfrm>
          <a:prstGeom prst="rect">
            <a:avLst/>
          </a:prstGeom>
          <a:noFill/>
        </p:spPr>
        <p:txBody>
          <a:bodyPr wrap="none" rtlCol="0">
            <a:spAutoFit/>
          </a:bodyPr>
          <a:lstStyle/>
          <a:p>
            <a:r>
              <a:rPr lang="en-US" sz="1867" dirty="0"/>
              <a:t>USB Motherboard Connectors</a:t>
            </a:r>
          </a:p>
        </p:txBody>
      </p:sp>
      <p:sp>
        <p:nvSpPr>
          <p:cNvPr id="8" name="TextBox 7">
            <a:extLst>
              <a:ext uri="{FF2B5EF4-FFF2-40B4-BE49-F238E27FC236}">
                <a16:creationId xmlns:a16="http://schemas.microsoft.com/office/drawing/2014/main" id="{32FB052B-8B97-43B4-B699-8172EDD725D5}"/>
              </a:ext>
            </a:extLst>
          </p:cNvPr>
          <p:cNvSpPr txBox="1"/>
          <p:nvPr/>
        </p:nvSpPr>
        <p:spPr>
          <a:xfrm>
            <a:off x="6096000" y="5483213"/>
            <a:ext cx="2458622" cy="379656"/>
          </a:xfrm>
          <a:prstGeom prst="rect">
            <a:avLst/>
          </a:prstGeom>
          <a:noFill/>
        </p:spPr>
        <p:txBody>
          <a:bodyPr wrap="none" rtlCol="0">
            <a:spAutoFit/>
          </a:bodyPr>
          <a:lstStyle/>
          <a:p>
            <a:pPr algn="ctr"/>
            <a:r>
              <a:rPr lang="en-US" sz="1867" dirty="0"/>
              <a:t>Internal USB Connector</a:t>
            </a:r>
          </a:p>
        </p:txBody>
      </p:sp>
      <p:sp>
        <p:nvSpPr>
          <p:cNvPr id="3" name="TextBox 2" descr="&quot;Internal USB connector and USB motherboard connectors&quot;">
            <a:extLst>
              <a:ext uri="{FF2B5EF4-FFF2-40B4-BE49-F238E27FC236}">
                <a16:creationId xmlns:a16="http://schemas.microsoft.com/office/drawing/2014/main" id="{FF568972-894F-4A39-8547-59BE1E9002C5}"/>
              </a:ext>
            </a:extLst>
          </p:cNvPr>
          <p:cNvSpPr txBox="1"/>
          <p:nvPr/>
        </p:nvSpPr>
        <p:spPr>
          <a:xfrm>
            <a:off x="273468" y="1678399"/>
            <a:ext cx="6013820" cy="3416320"/>
          </a:xfrm>
          <a:prstGeom prst="rect">
            <a:avLst/>
          </a:prstGeom>
          <a:noFill/>
        </p:spPr>
        <p:txBody>
          <a:bodyPr wrap="square" rtlCol="0">
            <a:spAutoFit/>
          </a:bodyPr>
          <a:lstStyle/>
          <a:p>
            <a:r>
              <a:rPr lang="en-US" sz="2400" dirty="0"/>
              <a:t>New cases and motherboards have USB 3.0 or USB 3.1 capabilities. </a:t>
            </a:r>
            <a:r>
              <a:rPr lang="en-US" sz="2400" b="1" dirty="0"/>
              <a:t>USB connector cables are often 9 or 10 pins arranged in two rows</a:t>
            </a:r>
            <a:r>
              <a:rPr lang="en-US" sz="2400" dirty="0"/>
              <a:t>. These cables connect to USB motherboard connectors. This arrangement allows for two USB connections, so USB connectors are often in pairs. Sometimes the two connectors are together in one piece and can be connected to the entire USB motherboard connector. </a:t>
            </a:r>
          </a:p>
        </p:txBody>
      </p:sp>
      <p:pic>
        <p:nvPicPr>
          <p:cNvPr id="2" name="Picture 1" descr="&quot;USB motherboard connectors and internal USB connector&quot;&#10;There are two images. Image 1 is titled &quot;USB Motherboard Connectors&quot; and contains a photograph of a portion of the motherboard where USB drive cables should be connected. Photograph shows three nine-pin USB wire connection locations. Image 2 is titled &quot;Internal USB Connector and contains a photograph of a nine-pin internal USB plug connected to a cable. ">
            <a:extLst>
              <a:ext uri="{FF2B5EF4-FFF2-40B4-BE49-F238E27FC236}">
                <a16:creationId xmlns:a16="http://schemas.microsoft.com/office/drawing/2014/main" id="{139FFCE6-3839-4ADF-B3CD-23B1FE6E0730}"/>
              </a:ext>
            </a:extLst>
          </p:cNvPr>
          <p:cNvPicPr>
            <a:picLocks noChangeAspect="1"/>
          </p:cNvPicPr>
          <p:nvPr/>
        </p:nvPicPr>
        <p:blipFill>
          <a:blip r:embed="rId4"/>
          <a:stretch>
            <a:fillRect/>
          </a:stretch>
        </p:blipFill>
        <p:spPr>
          <a:xfrm>
            <a:off x="7480023" y="1427920"/>
            <a:ext cx="4711977" cy="2001080"/>
          </a:xfrm>
          <a:prstGeom prst="rect">
            <a:avLst/>
          </a:prstGeom>
        </p:spPr>
      </p:pic>
      <p:pic>
        <p:nvPicPr>
          <p:cNvPr id="4" name="Picture 3">
            <a:extLst>
              <a:ext uri="{FF2B5EF4-FFF2-40B4-BE49-F238E27FC236}">
                <a16:creationId xmlns:a16="http://schemas.microsoft.com/office/drawing/2014/main" id="{28EA0DD2-8693-42D8-A276-2ED3A5BC121E}"/>
              </a:ext>
            </a:extLst>
          </p:cNvPr>
          <p:cNvPicPr>
            <a:picLocks noChangeAspect="1"/>
          </p:cNvPicPr>
          <p:nvPr/>
        </p:nvPicPr>
        <p:blipFill>
          <a:blip r:embed="rId5"/>
          <a:stretch>
            <a:fillRect/>
          </a:stretch>
        </p:blipFill>
        <p:spPr>
          <a:xfrm>
            <a:off x="8744392" y="3893892"/>
            <a:ext cx="3174140" cy="2730263"/>
          </a:xfrm>
          <a:prstGeom prst="rect">
            <a:avLst/>
          </a:prstGeom>
        </p:spPr>
      </p:pic>
      <p:sp>
        <p:nvSpPr>
          <p:cNvPr id="6" name="Footer Placeholder 5">
            <a:extLst>
              <a:ext uri="{FF2B5EF4-FFF2-40B4-BE49-F238E27FC236}">
                <a16:creationId xmlns:a16="http://schemas.microsoft.com/office/drawing/2014/main" id="{AA9EB736-7418-1D10-E24D-527ACFAB6AE8}"/>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6273CB66-49AE-12F8-AC57-9EBCFDEC2710}"/>
              </a:ext>
            </a:extLst>
          </p:cNvPr>
          <p:cNvSpPr>
            <a:spLocks noGrp="1"/>
          </p:cNvSpPr>
          <p:nvPr>
            <p:ph type="sldNum" sz="quarter" idx="12"/>
          </p:nvPr>
        </p:nvSpPr>
        <p:spPr/>
        <p:txBody>
          <a:bodyPr/>
          <a:lstStyle/>
          <a:p>
            <a:fld id="{AC82685A-BD3A-4230-8D85-804689F67293}" type="slidenum">
              <a:rPr lang="en-GB" smtClean="0"/>
              <a:t>32</a:t>
            </a:fld>
            <a:endParaRPr lang="en-GB" dirty="0"/>
          </a:p>
        </p:txBody>
      </p:sp>
    </p:spTree>
    <p:custDataLst>
      <p:tags r:id="rId1"/>
    </p:custDataLst>
    <p:extLst>
      <p:ext uri="{BB962C8B-B14F-4D97-AF65-F5344CB8AC3E}">
        <p14:creationId xmlns:p14="http://schemas.microsoft.com/office/powerpoint/2010/main" val="1973728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Install the Cables</a:t>
            </a:r>
            <a:br>
              <a:rPr lang="en-US" altLang="en-US" sz="2133" dirty="0"/>
            </a:br>
            <a:r>
              <a:rPr lang="en-US" altLang="en-US" dirty="0"/>
              <a:t>Install the Front Panel Cables (Cont. 1)</a:t>
            </a:r>
          </a:p>
        </p:txBody>
      </p:sp>
      <p:graphicFrame>
        <p:nvGraphicFramePr>
          <p:cNvPr id="2" name="Table 1">
            <a:extLst>
              <a:ext uri="{FF2B5EF4-FFF2-40B4-BE49-F238E27FC236}">
                <a16:creationId xmlns:a16="http://schemas.microsoft.com/office/drawing/2014/main" id="{CF048126-F8C9-FE50-D7EF-D42E6D6C4A36}"/>
              </a:ext>
            </a:extLst>
          </p:cNvPr>
          <p:cNvGraphicFramePr>
            <a:graphicFrameLocks noGrp="1"/>
          </p:cNvGraphicFramePr>
          <p:nvPr/>
        </p:nvGraphicFramePr>
        <p:xfrm>
          <a:off x="397713" y="1315407"/>
          <a:ext cx="11393131" cy="4795328"/>
        </p:xfrm>
        <a:graphic>
          <a:graphicData uri="http://schemas.openxmlformats.org/drawingml/2006/table">
            <a:tbl>
              <a:tblPr firstRow="1" bandRow="1">
                <a:tableStyleId>{5C22544A-7EE6-4342-B048-85BDC9FD1C3A}</a:tableStyleId>
              </a:tblPr>
              <a:tblGrid>
                <a:gridCol w="2502120">
                  <a:extLst>
                    <a:ext uri="{9D8B030D-6E8A-4147-A177-3AD203B41FA5}">
                      <a16:colId xmlns:a16="http://schemas.microsoft.com/office/drawing/2014/main" val="3874231112"/>
                    </a:ext>
                  </a:extLst>
                </a:gridCol>
                <a:gridCol w="8891011">
                  <a:extLst>
                    <a:ext uri="{9D8B030D-6E8A-4147-A177-3AD203B41FA5}">
                      <a16:colId xmlns:a16="http://schemas.microsoft.com/office/drawing/2014/main" val="109936034"/>
                    </a:ext>
                  </a:extLst>
                </a:gridCol>
              </a:tblGrid>
              <a:tr h="381796">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900" dirty="0"/>
                        <a:t>Front Panel</a:t>
                      </a:r>
                    </a:p>
                  </a:txBody>
                  <a:tcPr anchor="ctr"/>
                </a:tc>
                <a:tc>
                  <a:txBody>
                    <a:bodyPr/>
                    <a:lstStyle/>
                    <a:p>
                      <a:r>
                        <a:rPr lang="en-US" sz="1900" dirty="0"/>
                        <a:t>Connection Specifics</a:t>
                      </a:r>
                    </a:p>
                  </a:txBody>
                  <a:tcPr anchor="ctr"/>
                </a:tc>
                <a:extLst>
                  <a:ext uri="{0D108BD9-81ED-4DB2-BD59-A6C34878D82A}">
                    <a16:rowId xmlns:a16="http://schemas.microsoft.com/office/drawing/2014/main" val="2006442996"/>
                  </a:ext>
                </a:extLst>
              </a:tr>
              <a:tr h="660400">
                <a:tc>
                  <a:txBody>
                    <a:bodyPr/>
                    <a:lstStyle/>
                    <a:p>
                      <a:pPr algn="l"/>
                      <a:r>
                        <a:rPr lang="en-US" sz="1900" b="1" dirty="0"/>
                        <a:t>Power Button</a:t>
                      </a:r>
                    </a:p>
                  </a:txBody>
                  <a:tcPr anchor="ctr"/>
                </a:tc>
                <a:tc>
                  <a:txBody>
                    <a:bodyPr/>
                    <a:lstStyle/>
                    <a:p>
                      <a:pPr marL="0" indent="0" algn="l">
                        <a:buFont typeface="Arial" panose="020B0604020202020204" pitchFamily="34" charset="0"/>
                        <a:buNone/>
                      </a:pPr>
                      <a:r>
                        <a:rPr lang="en-US" sz="1900" dirty="0"/>
                        <a:t>Aling pin 1 of the two-pin front panel power cable with the power button pins on the motherboard.</a:t>
                      </a:r>
                    </a:p>
                  </a:txBody>
                  <a:tcPr anchor="ctr"/>
                </a:tc>
                <a:extLst>
                  <a:ext uri="{0D108BD9-81ED-4DB2-BD59-A6C34878D82A}">
                    <a16:rowId xmlns:a16="http://schemas.microsoft.com/office/drawing/2014/main" val="2461551915"/>
                  </a:ext>
                </a:extLst>
              </a:tr>
              <a:tr h="660400">
                <a:tc>
                  <a:txBody>
                    <a:bodyPr/>
                    <a:lstStyle/>
                    <a:p>
                      <a:pPr algn="l"/>
                      <a:r>
                        <a:rPr lang="en-US" sz="1900" b="1" dirty="0"/>
                        <a:t>Reset Button</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two-pin front panel reset button cable with the reset pins on the motherboard.</a:t>
                      </a:r>
                    </a:p>
                  </a:txBody>
                  <a:tcPr anchor="ctr"/>
                </a:tc>
                <a:extLst>
                  <a:ext uri="{0D108BD9-81ED-4DB2-BD59-A6C34878D82A}">
                    <a16:rowId xmlns:a16="http://schemas.microsoft.com/office/drawing/2014/main" val="1394820486"/>
                  </a:ext>
                </a:extLst>
              </a:tr>
              <a:tr h="660400">
                <a:tc>
                  <a:txBody>
                    <a:bodyPr/>
                    <a:lstStyle/>
                    <a:p>
                      <a:pPr algn="l"/>
                      <a:r>
                        <a:rPr lang="en-US" sz="1900" b="1" dirty="0"/>
                        <a:t>Power LED</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power LED cable with the power LED pins on the motherboard.</a:t>
                      </a:r>
                    </a:p>
                  </a:txBody>
                  <a:tcPr anchor="ctr"/>
                </a:tc>
                <a:extLst>
                  <a:ext uri="{0D108BD9-81ED-4DB2-BD59-A6C34878D82A}">
                    <a16:rowId xmlns:a16="http://schemas.microsoft.com/office/drawing/2014/main" val="3642747934"/>
                  </a:ext>
                </a:extLst>
              </a:tr>
              <a:tr h="660400">
                <a:tc>
                  <a:txBody>
                    <a:bodyPr/>
                    <a:lstStyle/>
                    <a:p>
                      <a:pPr algn="l"/>
                      <a:r>
                        <a:rPr lang="en-US" sz="1900" b="1" dirty="0"/>
                        <a:t>Drive Activity LED</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drive activity cable with the drive activity pins on the motherboard.</a:t>
                      </a:r>
                    </a:p>
                  </a:txBody>
                  <a:tcPr anchor="ctr"/>
                </a:tc>
                <a:extLst>
                  <a:ext uri="{0D108BD9-81ED-4DB2-BD59-A6C34878D82A}">
                    <a16:rowId xmlns:a16="http://schemas.microsoft.com/office/drawing/2014/main" val="2536804131"/>
                  </a:ext>
                </a:extLst>
              </a:tr>
              <a:tr h="660400">
                <a:tc>
                  <a:txBody>
                    <a:bodyPr/>
                    <a:lstStyle/>
                    <a:p>
                      <a:pPr algn="l"/>
                      <a:r>
                        <a:rPr lang="en-US" sz="1900" b="1" dirty="0"/>
                        <a:t>System Speaker</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system speaker cable with the system speaker pins on the motherboard.</a:t>
                      </a:r>
                    </a:p>
                  </a:txBody>
                  <a:tcPr anchor="ctr"/>
                </a:tc>
                <a:extLst>
                  <a:ext uri="{0D108BD9-81ED-4DB2-BD59-A6C34878D82A}">
                    <a16:rowId xmlns:a16="http://schemas.microsoft.com/office/drawing/2014/main" val="3066962023"/>
                  </a:ext>
                </a:extLst>
              </a:tr>
              <a:tr h="660400">
                <a:tc>
                  <a:txBody>
                    <a:bodyPr/>
                    <a:lstStyle/>
                    <a:p>
                      <a:pPr algn="l"/>
                      <a:r>
                        <a:rPr lang="en-US" sz="1900" b="1" dirty="0"/>
                        <a:t>Audio Cables</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Due to the specialized function and variety of the hardware, consult the motherboard, case, and audio panel documentation for specific instructions.</a:t>
                      </a:r>
                    </a:p>
                  </a:txBody>
                  <a:tcPr anchor="ctr"/>
                </a:tc>
                <a:extLst>
                  <a:ext uri="{0D108BD9-81ED-4DB2-BD59-A6C34878D82A}">
                    <a16:rowId xmlns:a16="http://schemas.microsoft.com/office/drawing/2014/main" val="430175039"/>
                  </a:ext>
                </a:extLst>
              </a:tr>
              <a:tr h="390172">
                <a:tc>
                  <a:txBody>
                    <a:bodyPr/>
                    <a:lstStyle/>
                    <a:p>
                      <a:pPr algn="l"/>
                      <a:r>
                        <a:rPr lang="en-US" sz="1900" b="1" dirty="0"/>
                        <a:t>USB</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USB cable with the USB pins on the motherboard.</a:t>
                      </a:r>
                    </a:p>
                  </a:txBody>
                  <a:tcPr anchor="ctr"/>
                </a:tc>
                <a:extLst>
                  <a:ext uri="{0D108BD9-81ED-4DB2-BD59-A6C34878D82A}">
                    <a16:rowId xmlns:a16="http://schemas.microsoft.com/office/drawing/2014/main" val="2664207828"/>
                  </a:ext>
                </a:extLst>
              </a:tr>
            </a:tbl>
          </a:graphicData>
        </a:graphic>
      </p:graphicFrame>
      <p:sp>
        <p:nvSpPr>
          <p:cNvPr id="3" name="Footer Placeholder 2">
            <a:extLst>
              <a:ext uri="{FF2B5EF4-FFF2-40B4-BE49-F238E27FC236}">
                <a16:creationId xmlns:a16="http://schemas.microsoft.com/office/drawing/2014/main" id="{CEFC08C3-44C6-6C94-3DF6-F148BE94A095}"/>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EF919347-1271-0688-EDCC-49902B672C00}"/>
              </a:ext>
            </a:extLst>
          </p:cNvPr>
          <p:cNvSpPr>
            <a:spLocks noGrp="1"/>
          </p:cNvSpPr>
          <p:nvPr>
            <p:ph type="sldNum" sz="quarter" idx="12"/>
          </p:nvPr>
        </p:nvSpPr>
        <p:spPr/>
        <p:txBody>
          <a:bodyPr/>
          <a:lstStyle/>
          <a:p>
            <a:fld id="{AC82685A-BD3A-4230-8D85-804689F67293}" type="slidenum">
              <a:rPr lang="en-GB" smtClean="0"/>
              <a:t>33</a:t>
            </a:fld>
            <a:endParaRPr lang="en-GB" dirty="0"/>
          </a:p>
        </p:txBody>
      </p:sp>
    </p:spTree>
    <p:custDataLst>
      <p:tags r:id="rId1"/>
    </p:custDataLst>
    <p:extLst>
      <p:ext uri="{BB962C8B-B14F-4D97-AF65-F5344CB8AC3E}">
        <p14:creationId xmlns:p14="http://schemas.microsoft.com/office/powerpoint/2010/main" val="299090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09762" y="0"/>
            <a:ext cx="11594969" cy="1325563"/>
          </a:xfrm>
        </p:spPr>
        <p:txBody>
          <a:bodyPr>
            <a:normAutofit/>
          </a:bodyPr>
          <a:lstStyle/>
          <a:p>
            <a:pPr algn="ctr"/>
            <a:r>
              <a:rPr lang="en-US" altLang="en-US" dirty="0">
                <a:solidFill>
                  <a:schemeClr val="bg1"/>
                </a:solidFill>
              </a:rPr>
              <a:t>Install the Front </a:t>
            </a:r>
            <a:br>
              <a:rPr lang="en-US" altLang="en-US" dirty="0">
                <a:solidFill>
                  <a:schemeClr val="bg1"/>
                </a:solidFill>
              </a:rPr>
            </a:br>
            <a:r>
              <a:rPr lang="en-US" altLang="en-US" dirty="0">
                <a:solidFill>
                  <a:schemeClr val="bg1"/>
                </a:solidFill>
              </a:rPr>
              <a:t>Panel Cables (Cont. 2)</a:t>
            </a:r>
          </a:p>
        </p:txBody>
      </p:sp>
      <p:sp>
        <p:nvSpPr>
          <p:cNvPr id="3" name="TextBox 2">
            <a:extLst>
              <a:ext uri="{FF2B5EF4-FFF2-40B4-BE49-F238E27FC236}">
                <a16:creationId xmlns:a16="http://schemas.microsoft.com/office/drawing/2014/main" id="{DCF8FD97-79B9-A0F5-1724-BF0F039D9AFD}"/>
              </a:ext>
            </a:extLst>
          </p:cNvPr>
          <p:cNvSpPr txBox="1"/>
          <p:nvPr/>
        </p:nvSpPr>
        <p:spPr>
          <a:xfrm>
            <a:off x="133720" y="1557430"/>
            <a:ext cx="10540181" cy="3252301"/>
          </a:xfrm>
          <a:prstGeom prst="rect">
            <a:avLst/>
          </a:prstGeom>
          <a:noFill/>
        </p:spPr>
        <p:txBody>
          <a:bodyPr wrap="square" rtlCol="0">
            <a:spAutoFit/>
          </a:bodyPr>
          <a:lstStyle/>
          <a:p>
            <a:pPr marL="380990" indent="-380990">
              <a:buFont typeface="Arial" panose="020B0604020202020204" pitchFamily="34" charset="0"/>
              <a:buChar char="•"/>
            </a:pPr>
            <a:r>
              <a:rPr lang="en-US" sz="2400" dirty="0"/>
              <a:t>Generally, </a:t>
            </a:r>
            <a:r>
              <a:rPr lang="en-US" sz="2400" b="1" dirty="0"/>
              <a:t>if a button or LED does not function</a:t>
            </a:r>
            <a:r>
              <a:rPr lang="en-US" sz="2400" dirty="0"/>
              <a:t>, the connector is incorrectly oriented. </a:t>
            </a:r>
          </a:p>
          <a:p>
            <a:pPr marL="380990" indent="-380990">
              <a:buFont typeface="Arial" panose="020B0604020202020204" pitchFamily="34" charset="0"/>
              <a:buChar char="•"/>
            </a:pPr>
            <a:r>
              <a:rPr lang="en-US" sz="2400" dirty="0"/>
              <a:t>To correct this, shut down the computer and unplug it, open the case, and turn the connector around for the button or LED that does not function. </a:t>
            </a:r>
          </a:p>
          <a:p>
            <a:pPr marL="380990" indent="-380990">
              <a:buFont typeface="Arial" panose="020B0604020202020204" pitchFamily="34" charset="0"/>
              <a:buChar char="•"/>
            </a:pPr>
            <a:r>
              <a:rPr lang="en-US" sz="2400" dirty="0"/>
              <a:t>To avoid wiring incorrectly, some manufacturers include a keyed pin extender that combines multiple front-panel cables (i.e., power and reset LEDs) connectors into one connector.</a:t>
            </a:r>
          </a:p>
          <a:p>
            <a:endParaRPr lang="en-US" sz="1867" dirty="0"/>
          </a:p>
          <a:p>
            <a:endParaRPr lang="en-US" sz="1867" dirty="0"/>
          </a:p>
        </p:txBody>
      </p:sp>
      <p:sp>
        <p:nvSpPr>
          <p:cNvPr id="2" name="Footer Placeholder 1">
            <a:extLst>
              <a:ext uri="{FF2B5EF4-FFF2-40B4-BE49-F238E27FC236}">
                <a16:creationId xmlns:a16="http://schemas.microsoft.com/office/drawing/2014/main" id="{6A115C72-45C2-0D74-C39E-F47760487531}"/>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7E35FE6B-88D7-4A2D-C080-D45A38EFC8E3}"/>
              </a:ext>
            </a:extLst>
          </p:cNvPr>
          <p:cNvSpPr>
            <a:spLocks noGrp="1"/>
          </p:cNvSpPr>
          <p:nvPr>
            <p:ph type="sldNum" sz="quarter" idx="12"/>
          </p:nvPr>
        </p:nvSpPr>
        <p:spPr/>
        <p:txBody>
          <a:bodyPr/>
          <a:lstStyle/>
          <a:p>
            <a:fld id="{AC82685A-BD3A-4230-8D85-804689F67293}" type="slidenum">
              <a:rPr lang="en-GB" smtClean="0"/>
              <a:t>34</a:t>
            </a:fld>
            <a:endParaRPr lang="en-GB" dirty="0"/>
          </a:p>
        </p:txBody>
      </p:sp>
    </p:spTree>
    <p:custDataLst>
      <p:tags r:id="rId1"/>
    </p:custDataLst>
    <p:extLst>
      <p:ext uri="{BB962C8B-B14F-4D97-AF65-F5344CB8AC3E}">
        <p14:creationId xmlns:p14="http://schemas.microsoft.com/office/powerpoint/2010/main" val="28982561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C833-CA67-AEF9-AC71-EA7DBCC5D26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00B42B-D802-E7D6-798B-6BCBE01D380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292DA879-AAD1-304D-CEAF-4ACA26A250F1}"/>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5" name="Footer Placeholder 4">
            <a:extLst>
              <a:ext uri="{FF2B5EF4-FFF2-40B4-BE49-F238E27FC236}">
                <a16:creationId xmlns:a16="http://schemas.microsoft.com/office/drawing/2014/main" id="{11EFDE3E-7BEA-6604-BB5C-A5F9E9AB4514}"/>
              </a:ext>
            </a:extLst>
          </p:cNvPr>
          <p:cNvSpPr>
            <a:spLocks noGrp="1"/>
          </p:cNvSpPr>
          <p:nvPr>
            <p:ph type="ftr" sz="quarter" idx="11"/>
          </p:nvPr>
        </p:nvSpPr>
        <p:spPr/>
        <p:txBody>
          <a:bodyPr/>
          <a:lstStyle/>
          <a:p>
            <a:r>
              <a:rPr lang="en-GB"/>
              <a:t>Lecture 2/ Computer Systems Fundamentals</a:t>
            </a:r>
            <a:endParaRPr lang="en-GB" dirty="0"/>
          </a:p>
        </p:txBody>
      </p:sp>
      <p:sp>
        <p:nvSpPr>
          <p:cNvPr id="6" name="Rectangle 2">
            <a:extLst>
              <a:ext uri="{FF2B5EF4-FFF2-40B4-BE49-F238E27FC236}">
                <a16:creationId xmlns:a16="http://schemas.microsoft.com/office/drawing/2014/main" id="{8DA9CFB2-3B2A-9F47-52EA-663C64DFBCC2}"/>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
        <p:nvSpPr>
          <p:cNvPr id="7" name="Rectangle 1">
            <a:extLst>
              <a:ext uri="{FF2B5EF4-FFF2-40B4-BE49-F238E27FC236}">
                <a16:creationId xmlns:a16="http://schemas.microsoft.com/office/drawing/2014/main" id="{2135FCB7-9408-4329-48BC-B481D8B56B30}"/>
              </a:ext>
            </a:extLst>
          </p:cNvPr>
          <p:cNvSpPr>
            <a:spLocks noGrp="1" noChangeArrowheads="1"/>
          </p:cNvSpPr>
          <p:nvPr>
            <p:ph type="title"/>
          </p:nvPr>
        </p:nvSpPr>
        <p:spPr bwMode="auto">
          <a:xfrm>
            <a:off x="646515" y="1568347"/>
            <a:ext cx="1089896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u="none" strike="noStrike" cap="none" normalizeH="0" baseline="0" dirty="0">
                <a:ln>
                  <a:noFill/>
                </a:ln>
                <a:solidFill>
                  <a:schemeClr val="tx1"/>
                </a:solidFill>
                <a:effectLst/>
                <a:latin typeface="+mn-lt"/>
              </a:rPr>
              <a:t>[1]  J. G. Brookshear and D. </a:t>
            </a:r>
            <a:r>
              <a:rPr kumimoji="0" lang="en-US" altLang="en-US" sz="2000" b="0" u="none" strike="noStrike" cap="none" normalizeH="0" baseline="0" dirty="0" err="1">
                <a:ln>
                  <a:noFill/>
                </a:ln>
                <a:solidFill>
                  <a:schemeClr val="tx1"/>
                </a:solidFill>
                <a:effectLst/>
                <a:latin typeface="+mn-lt"/>
              </a:rPr>
              <a:t>Brylow</a:t>
            </a:r>
            <a:r>
              <a:rPr kumimoji="0" lang="en-US" altLang="en-US" sz="2000" b="0" u="none" strike="noStrike" cap="none" normalizeH="0" baseline="0" dirty="0">
                <a:ln>
                  <a:noFill/>
                </a:ln>
                <a:solidFill>
                  <a:schemeClr val="tx1"/>
                </a:solidFill>
                <a:effectLst/>
                <a:latin typeface="+mn-lt"/>
              </a:rPr>
              <a:t>, Computer Science: An Overview, 13th ed. Boston, MA, USA: Pearson, 2019.</a:t>
            </a:r>
          </a:p>
          <a:p>
            <a:pPr lvl="0" eaLnBrk="0" fontAlgn="base" hangingPunct="0">
              <a:lnSpc>
                <a:spcPct val="100000"/>
              </a:lnSpc>
              <a:spcAft>
                <a:spcPct val="0"/>
              </a:spcAft>
            </a:pPr>
            <a:r>
              <a:rPr kumimoji="0" lang="en-US" altLang="en-US" sz="2000" b="0" u="none" strike="noStrike" cap="none" normalizeH="0" baseline="0" dirty="0">
                <a:ln>
                  <a:noFill/>
                </a:ln>
                <a:solidFill>
                  <a:schemeClr val="tx1"/>
                </a:solidFill>
                <a:effectLst/>
                <a:latin typeface="+mn-lt"/>
              </a:rPr>
              <a:t>[2] G. M. Schneider and J. L. </a:t>
            </a:r>
            <a:r>
              <a:rPr kumimoji="0" lang="en-US" altLang="en-US" sz="2000" b="0" u="none" strike="noStrike" cap="none" normalizeH="0" baseline="0" dirty="0" err="1">
                <a:ln>
                  <a:noFill/>
                </a:ln>
                <a:solidFill>
                  <a:schemeClr val="tx1"/>
                </a:solidFill>
                <a:effectLst/>
                <a:latin typeface="+mn-lt"/>
              </a:rPr>
              <a:t>Gersting</a:t>
            </a:r>
            <a:r>
              <a:rPr kumimoji="0" lang="en-US" altLang="en-US" sz="2000" b="0" u="none" strike="noStrike" cap="none" normalizeH="0" baseline="0" dirty="0">
                <a:ln>
                  <a:noFill/>
                </a:ln>
                <a:solidFill>
                  <a:schemeClr val="tx1"/>
                </a:solidFill>
                <a:effectLst/>
                <a:latin typeface="+mn-lt"/>
              </a:rPr>
              <a:t>, Invitation to Computer Science, 8th ed. Boston, MA, USA: Cengage, 2018.</a:t>
            </a:r>
            <a:br>
              <a:rPr kumimoji="0" lang="en-US" altLang="en-US" sz="2000" b="0" u="none" strike="noStrike" cap="none" normalizeH="0" baseline="0" dirty="0">
                <a:ln>
                  <a:noFill/>
                </a:ln>
                <a:solidFill>
                  <a:schemeClr val="tx1"/>
                </a:solidFill>
                <a:effectLst/>
                <a:latin typeface="+mn-lt"/>
              </a:rPr>
            </a:br>
            <a:r>
              <a:rPr lang="en-GB" sz="2000" b="1" dirty="0"/>
              <a:t>[3]</a:t>
            </a:r>
            <a:r>
              <a:rPr lang="en-GB" sz="2000" dirty="0"/>
              <a:t> </a:t>
            </a:r>
            <a:r>
              <a:rPr lang="en-GB" sz="2000" b="1" dirty="0"/>
              <a:t>Cisco Networking Academy, </a:t>
            </a:r>
            <a:r>
              <a:rPr lang="en-GB" sz="2000" b="1" i="1" dirty="0"/>
              <a:t>Official website</a:t>
            </a:r>
            <a:r>
              <a:rPr lang="en-GB" sz="2000" b="1" dirty="0"/>
              <a:t>. </a:t>
            </a:r>
            <a:r>
              <a:rPr lang="en-GB" sz="2000" b="1" dirty="0" err="1"/>
              <a:t>NetAcad</a:t>
            </a:r>
            <a:r>
              <a:rPr lang="en-GB" sz="2000" b="1" dirty="0"/>
              <a:t>. [Online]. Available: https://www.netacad.com/. Accessed: 09 sept. 2025.</a:t>
            </a:r>
            <a:br>
              <a:rPr kumimoji="0" lang="en-US" altLang="en-US" sz="2000" b="0" u="none" strike="noStrike" cap="none" normalizeH="0" baseline="0" dirty="0">
                <a:ln>
                  <a:noFill/>
                </a:ln>
                <a:solidFill>
                  <a:schemeClr val="tx1"/>
                </a:solidFill>
                <a:effectLst/>
                <a:latin typeface="+mn-lt"/>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3390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36</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2/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VEVOX.INSTRUCTIONS" val="115505706"/>
</p:tagLst>
</file>

<file path=ppt/tags/tag1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1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16.xml><?xml version="1.0" encoding="utf-8"?>
<p:tagLst xmlns:a="http://schemas.openxmlformats.org/drawingml/2006/main" xmlns:r="http://schemas.openxmlformats.org/officeDocument/2006/relationships" xmlns:p="http://schemas.openxmlformats.org/presentationml/2006/main">
  <p:tag name="VEVOX.QRDOT" val="(1,0)"/>
</p:tagLst>
</file>

<file path=ppt/tags/tag17.xml><?xml version="1.0" encoding="utf-8"?>
<p:tagLst xmlns:a="http://schemas.openxmlformats.org/drawingml/2006/main" xmlns:r="http://schemas.openxmlformats.org/officeDocument/2006/relationships" xmlns:p="http://schemas.openxmlformats.org/presentationml/2006/main">
  <p:tag name="VEVOX.QRDOT" val="(2,0)"/>
</p:tagLst>
</file>

<file path=ppt/tags/tag18.xml><?xml version="1.0" encoding="utf-8"?>
<p:tagLst xmlns:a="http://schemas.openxmlformats.org/drawingml/2006/main" xmlns:r="http://schemas.openxmlformats.org/officeDocument/2006/relationships" xmlns:p="http://schemas.openxmlformats.org/presentationml/2006/main">
  <p:tag name="VEVOX.QRDOT" val="(3,0)"/>
</p:tagLst>
</file>

<file path=ppt/tags/tag19.xml><?xml version="1.0" encoding="utf-8"?>
<p:tagLst xmlns:a="http://schemas.openxmlformats.org/drawingml/2006/main" xmlns:r="http://schemas.openxmlformats.org/officeDocument/2006/relationships" xmlns:p="http://schemas.openxmlformats.org/presentationml/2006/main">
  <p:tag name="VEVOX.QRDOT" val="(4,0)"/>
</p:tagLst>
</file>

<file path=ppt/tags/tag20.xml><?xml version="1.0" encoding="utf-8"?>
<p:tagLst xmlns:a="http://schemas.openxmlformats.org/drawingml/2006/main" xmlns:r="http://schemas.openxmlformats.org/officeDocument/2006/relationships" xmlns:p="http://schemas.openxmlformats.org/presentationml/2006/main">
  <p:tag name="VEVOX.QRDOT" val="(5,0)"/>
</p:tagLst>
</file>

<file path=ppt/tags/tag21.xml><?xml version="1.0" encoding="utf-8"?>
<p:tagLst xmlns:a="http://schemas.openxmlformats.org/drawingml/2006/main" xmlns:r="http://schemas.openxmlformats.org/officeDocument/2006/relationships" xmlns:p="http://schemas.openxmlformats.org/presentationml/2006/main">
  <p:tag name="VEVOX.QRDOT" val="(6,0)"/>
</p:tagLst>
</file>

<file path=ppt/tags/tag22.xml><?xml version="1.0" encoding="utf-8"?>
<p:tagLst xmlns:a="http://schemas.openxmlformats.org/drawingml/2006/main" xmlns:r="http://schemas.openxmlformats.org/officeDocument/2006/relationships" xmlns:p="http://schemas.openxmlformats.org/presentationml/2006/main">
  <p:tag name="VEVOX.QRDOT" val="(7,0)"/>
</p:tagLst>
</file>

<file path=ppt/tags/tag23.xml><?xml version="1.0" encoding="utf-8"?>
<p:tagLst xmlns:a="http://schemas.openxmlformats.org/drawingml/2006/main" xmlns:r="http://schemas.openxmlformats.org/officeDocument/2006/relationships" xmlns:p="http://schemas.openxmlformats.org/presentationml/2006/main">
  <p:tag name="VEVOX.QRDOT" val="(11,0)"/>
</p:tagLst>
</file>

<file path=ppt/tags/tag24.xml><?xml version="1.0" encoding="utf-8"?>
<p:tagLst xmlns:a="http://schemas.openxmlformats.org/drawingml/2006/main" xmlns:r="http://schemas.openxmlformats.org/officeDocument/2006/relationships" xmlns:p="http://schemas.openxmlformats.org/presentationml/2006/main">
  <p:tag name="VEVOX.QRDOT" val="(13,0)"/>
</p:tagLst>
</file>

<file path=ppt/tags/tag25.xml><?xml version="1.0" encoding="utf-8"?>
<p:tagLst xmlns:a="http://schemas.openxmlformats.org/drawingml/2006/main" xmlns:r="http://schemas.openxmlformats.org/officeDocument/2006/relationships" xmlns:p="http://schemas.openxmlformats.org/presentationml/2006/main">
  <p:tag name="VEVOX.QRDOT" val="(14,0)"/>
</p:tagLst>
</file>

<file path=ppt/tags/tag26.xml><?xml version="1.0" encoding="utf-8"?>
<p:tagLst xmlns:a="http://schemas.openxmlformats.org/drawingml/2006/main" xmlns:r="http://schemas.openxmlformats.org/officeDocument/2006/relationships" xmlns:p="http://schemas.openxmlformats.org/presentationml/2006/main">
  <p:tag name="VEVOX.QRDOT" val="(15,0)"/>
</p:tagLst>
</file>

<file path=ppt/tags/tag27.xml><?xml version="1.0" encoding="utf-8"?>
<p:tagLst xmlns:a="http://schemas.openxmlformats.org/drawingml/2006/main" xmlns:r="http://schemas.openxmlformats.org/officeDocument/2006/relationships" xmlns:p="http://schemas.openxmlformats.org/presentationml/2006/main">
  <p:tag name="VEVOX.QRDOT" val="(16,0)"/>
</p:tagLst>
</file>

<file path=ppt/tags/tag28.xml><?xml version="1.0" encoding="utf-8"?>
<p:tagLst xmlns:a="http://schemas.openxmlformats.org/drawingml/2006/main" xmlns:r="http://schemas.openxmlformats.org/officeDocument/2006/relationships" xmlns:p="http://schemas.openxmlformats.org/presentationml/2006/main">
  <p:tag name="VEVOX.QRDOT" val="(23,0)"/>
</p:tagLst>
</file>

<file path=ppt/tags/tag29.xml><?xml version="1.0" encoding="utf-8"?>
<p:tagLst xmlns:a="http://schemas.openxmlformats.org/drawingml/2006/main" xmlns:r="http://schemas.openxmlformats.org/officeDocument/2006/relationships" xmlns:p="http://schemas.openxmlformats.org/presentationml/2006/main">
  <p:tag name="VEVOX.QRDOT" val="(24,0)"/>
</p:tagLst>
</file>

<file path=ppt/tags/tag30.xml><?xml version="1.0" encoding="utf-8"?>
<p:tagLst xmlns:a="http://schemas.openxmlformats.org/drawingml/2006/main" xmlns:r="http://schemas.openxmlformats.org/officeDocument/2006/relationships" xmlns:p="http://schemas.openxmlformats.org/presentationml/2006/main">
  <p:tag name="VEVOX.QRDOT" val="(25,0)"/>
</p:tagLst>
</file>

<file path=ppt/tags/tag31.xml><?xml version="1.0" encoding="utf-8"?>
<p:tagLst xmlns:a="http://schemas.openxmlformats.org/drawingml/2006/main" xmlns:r="http://schemas.openxmlformats.org/officeDocument/2006/relationships" xmlns:p="http://schemas.openxmlformats.org/presentationml/2006/main">
  <p:tag name="VEVOX.QRDOT" val="(26,0)"/>
</p:tagLst>
</file>

<file path=ppt/tags/tag32.xml><?xml version="1.0" encoding="utf-8"?>
<p:tagLst xmlns:a="http://schemas.openxmlformats.org/drawingml/2006/main" xmlns:r="http://schemas.openxmlformats.org/officeDocument/2006/relationships" xmlns:p="http://schemas.openxmlformats.org/presentationml/2006/main">
  <p:tag name="VEVOX.QRDOT" val="(27,0)"/>
</p:tagLst>
</file>

<file path=ppt/tags/tag33.xml><?xml version="1.0" encoding="utf-8"?>
<p:tagLst xmlns:a="http://schemas.openxmlformats.org/drawingml/2006/main" xmlns:r="http://schemas.openxmlformats.org/officeDocument/2006/relationships" xmlns:p="http://schemas.openxmlformats.org/presentationml/2006/main">
  <p:tag name="VEVOX.QRDOT" val="(28,0)"/>
</p:tagLst>
</file>

<file path=ppt/tags/tag34.xml><?xml version="1.0" encoding="utf-8"?>
<p:tagLst xmlns:a="http://schemas.openxmlformats.org/drawingml/2006/main" xmlns:r="http://schemas.openxmlformats.org/officeDocument/2006/relationships" xmlns:p="http://schemas.openxmlformats.org/presentationml/2006/main">
  <p:tag name="VEVOX.QRDOT" val="(29,0)"/>
</p:tagLst>
</file>

<file path=ppt/tags/tag35.xml><?xml version="1.0" encoding="utf-8"?>
<p:tagLst xmlns:a="http://schemas.openxmlformats.org/drawingml/2006/main" xmlns:r="http://schemas.openxmlformats.org/officeDocument/2006/relationships" xmlns:p="http://schemas.openxmlformats.org/presentationml/2006/main">
  <p:tag name="VEVOX.QRDOT" val="(1,1)"/>
</p:tagLst>
</file>

<file path=ppt/tags/tag36.xml><?xml version="1.0" encoding="utf-8"?>
<p:tagLst xmlns:a="http://schemas.openxmlformats.org/drawingml/2006/main" xmlns:r="http://schemas.openxmlformats.org/officeDocument/2006/relationships" xmlns:p="http://schemas.openxmlformats.org/presentationml/2006/main">
  <p:tag name="VEVOX.QRDOT" val="(7,1)"/>
</p:tagLst>
</file>

<file path=ppt/tags/tag37.xml><?xml version="1.0" encoding="utf-8"?>
<p:tagLst xmlns:a="http://schemas.openxmlformats.org/drawingml/2006/main" xmlns:r="http://schemas.openxmlformats.org/officeDocument/2006/relationships" xmlns:p="http://schemas.openxmlformats.org/presentationml/2006/main">
  <p:tag name="VEVOX.QRDOT" val="(11,1)"/>
</p:tagLst>
</file>

<file path=ppt/tags/tag38.xml><?xml version="1.0" encoding="utf-8"?>
<p:tagLst xmlns:a="http://schemas.openxmlformats.org/drawingml/2006/main" xmlns:r="http://schemas.openxmlformats.org/officeDocument/2006/relationships" xmlns:p="http://schemas.openxmlformats.org/presentationml/2006/main">
  <p:tag name="VEVOX.QRDOT" val="(13,1)"/>
</p:tagLst>
</file>

<file path=ppt/tags/tag39.xml><?xml version="1.0" encoding="utf-8"?>
<p:tagLst xmlns:a="http://schemas.openxmlformats.org/drawingml/2006/main" xmlns:r="http://schemas.openxmlformats.org/officeDocument/2006/relationships" xmlns:p="http://schemas.openxmlformats.org/presentationml/2006/main">
  <p:tag name="VEVOX.QRDOT" val="(14,1)"/>
</p:tagLst>
</file>

<file path=ppt/tags/tag40.xml><?xml version="1.0" encoding="utf-8"?>
<p:tagLst xmlns:a="http://schemas.openxmlformats.org/drawingml/2006/main" xmlns:r="http://schemas.openxmlformats.org/officeDocument/2006/relationships" xmlns:p="http://schemas.openxmlformats.org/presentationml/2006/main">
  <p:tag name="VEVOX.QRDOT" val="(15,1)"/>
</p:tagLst>
</file>

<file path=ppt/tags/tag41.xml><?xml version="1.0" encoding="utf-8"?>
<p:tagLst xmlns:a="http://schemas.openxmlformats.org/drawingml/2006/main" xmlns:r="http://schemas.openxmlformats.org/officeDocument/2006/relationships" xmlns:p="http://schemas.openxmlformats.org/presentationml/2006/main">
  <p:tag name="VEVOX.QRDOT" val="(16,1)"/>
</p:tagLst>
</file>

<file path=ppt/tags/tag42.xml><?xml version="1.0" encoding="utf-8"?>
<p:tagLst xmlns:a="http://schemas.openxmlformats.org/drawingml/2006/main" xmlns:r="http://schemas.openxmlformats.org/officeDocument/2006/relationships" xmlns:p="http://schemas.openxmlformats.org/presentationml/2006/main">
  <p:tag name="VEVOX.QRDOT" val="(17,1)"/>
</p:tagLst>
</file>

<file path=ppt/tags/tag43.xml><?xml version="1.0" encoding="utf-8"?>
<p:tagLst xmlns:a="http://schemas.openxmlformats.org/drawingml/2006/main" xmlns:r="http://schemas.openxmlformats.org/officeDocument/2006/relationships" xmlns:p="http://schemas.openxmlformats.org/presentationml/2006/main">
  <p:tag name="VEVOX.QRDOT" val="(19,1)"/>
</p:tagLst>
</file>

<file path=ppt/tags/tag44.xml><?xml version="1.0" encoding="utf-8"?>
<p:tagLst xmlns:a="http://schemas.openxmlformats.org/drawingml/2006/main" xmlns:r="http://schemas.openxmlformats.org/officeDocument/2006/relationships" xmlns:p="http://schemas.openxmlformats.org/presentationml/2006/main">
  <p:tag name="VEVOX.QRDOT" val="(21,1)"/>
</p:tagLst>
</file>

<file path=ppt/tags/tag45.xml><?xml version="1.0" encoding="utf-8"?>
<p:tagLst xmlns:a="http://schemas.openxmlformats.org/drawingml/2006/main" xmlns:r="http://schemas.openxmlformats.org/officeDocument/2006/relationships" xmlns:p="http://schemas.openxmlformats.org/presentationml/2006/main">
  <p:tag name="VEVOX.QRDOT" val="(23,1)"/>
</p:tagLst>
</file>

<file path=ppt/tags/tag46.xml><?xml version="1.0" encoding="utf-8"?>
<p:tagLst xmlns:a="http://schemas.openxmlformats.org/drawingml/2006/main" xmlns:r="http://schemas.openxmlformats.org/officeDocument/2006/relationships" xmlns:p="http://schemas.openxmlformats.org/presentationml/2006/main">
  <p:tag name="VEVOX.QRDOT" val="(29,1)"/>
</p:tagLst>
</file>

<file path=ppt/tags/tag47.xml><?xml version="1.0" encoding="utf-8"?>
<p:tagLst xmlns:a="http://schemas.openxmlformats.org/drawingml/2006/main" xmlns:r="http://schemas.openxmlformats.org/officeDocument/2006/relationships" xmlns:p="http://schemas.openxmlformats.org/presentationml/2006/main">
  <p:tag name="VEVOX.QRDOT" val="(1,2)"/>
</p:tagLst>
</file>

<file path=ppt/tags/tag48.xml><?xml version="1.0" encoding="utf-8"?>
<p:tagLst xmlns:a="http://schemas.openxmlformats.org/drawingml/2006/main" xmlns:r="http://schemas.openxmlformats.org/officeDocument/2006/relationships" xmlns:p="http://schemas.openxmlformats.org/presentationml/2006/main">
  <p:tag name="VEVOX.QRDOT" val="(3,2)"/>
</p:tagLst>
</file>

<file path=ppt/tags/tag49.xml><?xml version="1.0" encoding="utf-8"?>
<p:tagLst xmlns:a="http://schemas.openxmlformats.org/drawingml/2006/main" xmlns:r="http://schemas.openxmlformats.org/officeDocument/2006/relationships" xmlns:p="http://schemas.openxmlformats.org/presentationml/2006/main">
  <p:tag name="VEVOX.QRDOT" val="(4,2)"/>
</p:tagLst>
</file>

<file path=ppt/tags/tag50.xml><?xml version="1.0" encoding="utf-8"?>
<p:tagLst xmlns:a="http://schemas.openxmlformats.org/drawingml/2006/main" xmlns:r="http://schemas.openxmlformats.org/officeDocument/2006/relationships" xmlns:p="http://schemas.openxmlformats.org/presentationml/2006/main">
  <p:tag name="VEVOX.QRDOT" val="(5,2)"/>
</p:tagLst>
</file>

<file path=ppt/tags/tag51.xml><?xml version="1.0" encoding="utf-8"?>
<p:tagLst xmlns:a="http://schemas.openxmlformats.org/drawingml/2006/main" xmlns:r="http://schemas.openxmlformats.org/officeDocument/2006/relationships" xmlns:p="http://schemas.openxmlformats.org/presentationml/2006/main">
  <p:tag name="VEVOX.QRDOT" val="(7,2)"/>
</p:tagLst>
</file>

<file path=ppt/tags/tag52.xml><?xml version="1.0" encoding="utf-8"?>
<p:tagLst xmlns:a="http://schemas.openxmlformats.org/drawingml/2006/main" xmlns:r="http://schemas.openxmlformats.org/officeDocument/2006/relationships" xmlns:p="http://schemas.openxmlformats.org/presentationml/2006/main">
  <p:tag name="VEVOX.QRDOT" val="(9,2)"/>
</p:tagLst>
</file>

<file path=ppt/tags/tag53.xml><?xml version="1.0" encoding="utf-8"?>
<p:tagLst xmlns:a="http://schemas.openxmlformats.org/drawingml/2006/main" xmlns:r="http://schemas.openxmlformats.org/officeDocument/2006/relationships" xmlns:p="http://schemas.openxmlformats.org/presentationml/2006/main">
  <p:tag name="VEVOX.QRDOT" val="(10,2)"/>
</p:tagLst>
</file>

<file path=ppt/tags/tag54.xml><?xml version="1.0" encoding="utf-8"?>
<p:tagLst xmlns:a="http://schemas.openxmlformats.org/drawingml/2006/main" xmlns:r="http://schemas.openxmlformats.org/officeDocument/2006/relationships" xmlns:p="http://schemas.openxmlformats.org/presentationml/2006/main">
  <p:tag name="VEVOX.QRDOT" val="(12,2)"/>
</p:tagLst>
</file>

<file path=ppt/tags/tag55.xml><?xml version="1.0" encoding="utf-8"?>
<p:tagLst xmlns:a="http://schemas.openxmlformats.org/drawingml/2006/main" xmlns:r="http://schemas.openxmlformats.org/officeDocument/2006/relationships" xmlns:p="http://schemas.openxmlformats.org/presentationml/2006/main">
  <p:tag name="VEVOX.QRDOT" val="(13,2)"/>
</p:tagLst>
</file>

<file path=ppt/tags/tag56.xml><?xml version="1.0" encoding="utf-8"?>
<p:tagLst xmlns:a="http://schemas.openxmlformats.org/drawingml/2006/main" xmlns:r="http://schemas.openxmlformats.org/officeDocument/2006/relationships" xmlns:p="http://schemas.openxmlformats.org/presentationml/2006/main">
  <p:tag name="VEVOX.QRDOT" val="(14,2)"/>
</p:tagLst>
</file>

<file path=ppt/tags/tag57.xml><?xml version="1.0" encoding="utf-8"?>
<p:tagLst xmlns:a="http://schemas.openxmlformats.org/drawingml/2006/main" xmlns:r="http://schemas.openxmlformats.org/officeDocument/2006/relationships" xmlns:p="http://schemas.openxmlformats.org/presentationml/2006/main">
  <p:tag name="VEVOX.QRDOT" val="(16,2)"/>
</p:tagLst>
</file>

<file path=ppt/tags/tag58.xml><?xml version="1.0" encoding="utf-8"?>
<p:tagLst xmlns:a="http://schemas.openxmlformats.org/drawingml/2006/main" xmlns:r="http://schemas.openxmlformats.org/officeDocument/2006/relationships" xmlns:p="http://schemas.openxmlformats.org/presentationml/2006/main">
  <p:tag name="VEVOX.QRDOT" val="(19,2)"/>
</p:tagLst>
</file>

<file path=ppt/tags/tag59.xml><?xml version="1.0" encoding="utf-8"?>
<p:tagLst xmlns:a="http://schemas.openxmlformats.org/drawingml/2006/main" xmlns:r="http://schemas.openxmlformats.org/officeDocument/2006/relationships" xmlns:p="http://schemas.openxmlformats.org/presentationml/2006/main">
  <p:tag name="VEVOX.QRDOT" val="(20,2)"/>
</p:tagLst>
</file>

<file path=ppt/tags/tag60.xml><?xml version="1.0" encoding="utf-8"?>
<p:tagLst xmlns:a="http://schemas.openxmlformats.org/drawingml/2006/main" xmlns:r="http://schemas.openxmlformats.org/officeDocument/2006/relationships" xmlns:p="http://schemas.openxmlformats.org/presentationml/2006/main">
  <p:tag name="VEVOX.QRDOT" val="(21,2)"/>
</p:tagLst>
</file>

<file path=ppt/tags/tag61.xml><?xml version="1.0" encoding="utf-8"?>
<p:tagLst xmlns:a="http://schemas.openxmlformats.org/drawingml/2006/main" xmlns:r="http://schemas.openxmlformats.org/officeDocument/2006/relationships" xmlns:p="http://schemas.openxmlformats.org/presentationml/2006/main">
  <p:tag name="VEVOX.QRDOT" val="(23,2)"/>
</p:tagLst>
</file>

<file path=ppt/tags/tag62.xml><?xml version="1.0" encoding="utf-8"?>
<p:tagLst xmlns:a="http://schemas.openxmlformats.org/drawingml/2006/main" xmlns:r="http://schemas.openxmlformats.org/officeDocument/2006/relationships" xmlns:p="http://schemas.openxmlformats.org/presentationml/2006/main">
  <p:tag name="VEVOX.QRDOT" val="(25,2)"/>
</p:tagLst>
</file>

<file path=ppt/tags/tag63.xml><?xml version="1.0" encoding="utf-8"?>
<p:tagLst xmlns:a="http://schemas.openxmlformats.org/drawingml/2006/main" xmlns:r="http://schemas.openxmlformats.org/officeDocument/2006/relationships" xmlns:p="http://schemas.openxmlformats.org/presentationml/2006/main">
  <p:tag name="VEVOX.QRDOT" val="(26,2)"/>
</p:tagLst>
</file>

<file path=ppt/tags/tag64.xml><?xml version="1.0" encoding="utf-8"?>
<p:tagLst xmlns:a="http://schemas.openxmlformats.org/drawingml/2006/main" xmlns:r="http://schemas.openxmlformats.org/officeDocument/2006/relationships" xmlns:p="http://schemas.openxmlformats.org/presentationml/2006/main">
  <p:tag name="VEVOX.QRDOT" val="(27,2)"/>
</p:tagLst>
</file>

<file path=ppt/tags/tag65.xml><?xml version="1.0" encoding="utf-8"?>
<p:tagLst xmlns:a="http://schemas.openxmlformats.org/drawingml/2006/main" xmlns:r="http://schemas.openxmlformats.org/officeDocument/2006/relationships" xmlns:p="http://schemas.openxmlformats.org/presentationml/2006/main">
  <p:tag name="VEVOX.QRDOT" val="(29,2)"/>
</p:tagLst>
</file>

<file path=ppt/tags/tag66.xml><?xml version="1.0" encoding="utf-8"?>
<p:tagLst xmlns:a="http://schemas.openxmlformats.org/drawingml/2006/main" xmlns:r="http://schemas.openxmlformats.org/officeDocument/2006/relationships" xmlns:p="http://schemas.openxmlformats.org/presentationml/2006/main">
  <p:tag name="VEVOX.QRDOT" val="(1,3)"/>
</p:tagLst>
</file>

<file path=ppt/tags/tag67.xml><?xml version="1.0" encoding="utf-8"?>
<p:tagLst xmlns:a="http://schemas.openxmlformats.org/drawingml/2006/main" xmlns:r="http://schemas.openxmlformats.org/officeDocument/2006/relationships" xmlns:p="http://schemas.openxmlformats.org/presentationml/2006/main">
  <p:tag name="VEVOX.QRDOT" val="(3,3)"/>
</p:tagLst>
</file>

<file path=ppt/tags/tag68.xml><?xml version="1.0" encoding="utf-8"?>
<p:tagLst xmlns:a="http://schemas.openxmlformats.org/drawingml/2006/main" xmlns:r="http://schemas.openxmlformats.org/officeDocument/2006/relationships" xmlns:p="http://schemas.openxmlformats.org/presentationml/2006/main">
  <p:tag name="VEVOX.QRDOT" val="(4,3)"/>
</p:tagLst>
</file>

<file path=ppt/tags/tag69.xml><?xml version="1.0" encoding="utf-8"?>
<p:tagLst xmlns:a="http://schemas.openxmlformats.org/drawingml/2006/main" xmlns:r="http://schemas.openxmlformats.org/officeDocument/2006/relationships" xmlns:p="http://schemas.openxmlformats.org/presentationml/2006/main">
  <p:tag name="VEVOX.QRDOT" val="(5,3)"/>
</p:tagLst>
</file>

<file path=ppt/tags/tag70.xml><?xml version="1.0" encoding="utf-8"?>
<p:tagLst xmlns:a="http://schemas.openxmlformats.org/drawingml/2006/main" xmlns:r="http://schemas.openxmlformats.org/officeDocument/2006/relationships" xmlns:p="http://schemas.openxmlformats.org/presentationml/2006/main">
  <p:tag name="VEVOX.QRDOT" val="(7,3)"/>
</p:tagLst>
</file>

<file path=ppt/tags/tag71.xml><?xml version="1.0" encoding="utf-8"?>
<p:tagLst xmlns:a="http://schemas.openxmlformats.org/drawingml/2006/main" xmlns:r="http://schemas.openxmlformats.org/officeDocument/2006/relationships" xmlns:p="http://schemas.openxmlformats.org/presentationml/2006/main">
  <p:tag name="VEVOX.QRDOT" val="(9,3)"/>
</p:tagLst>
</file>

<file path=ppt/tags/tag72.xml><?xml version="1.0" encoding="utf-8"?>
<p:tagLst xmlns:a="http://schemas.openxmlformats.org/drawingml/2006/main" xmlns:r="http://schemas.openxmlformats.org/officeDocument/2006/relationships" xmlns:p="http://schemas.openxmlformats.org/presentationml/2006/main">
  <p:tag name="VEVOX.QRDOT" val="(10,3)"/>
</p:tagLst>
</file>

<file path=ppt/tags/tag73.xml><?xml version="1.0" encoding="utf-8"?>
<p:tagLst xmlns:a="http://schemas.openxmlformats.org/drawingml/2006/main" xmlns:r="http://schemas.openxmlformats.org/officeDocument/2006/relationships" xmlns:p="http://schemas.openxmlformats.org/presentationml/2006/main">
  <p:tag name="VEVOX.QRDOT" val="(12,3)"/>
</p:tagLst>
</file>

<file path=ppt/tags/tag74.xml><?xml version="1.0" encoding="utf-8"?>
<p:tagLst xmlns:a="http://schemas.openxmlformats.org/drawingml/2006/main" xmlns:r="http://schemas.openxmlformats.org/officeDocument/2006/relationships" xmlns:p="http://schemas.openxmlformats.org/presentationml/2006/main">
  <p:tag name="VEVOX.QRDOT" val="(15,3)"/>
</p:tagLst>
</file>

<file path=ppt/tags/tag75.xml><?xml version="1.0" encoding="utf-8"?>
<p:tagLst xmlns:a="http://schemas.openxmlformats.org/drawingml/2006/main" xmlns:r="http://schemas.openxmlformats.org/officeDocument/2006/relationships" xmlns:p="http://schemas.openxmlformats.org/presentationml/2006/main">
  <p:tag name="VEVOX.QRDOT" val="(16,3)"/>
</p:tagLst>
</file>

<file path=ppt/tags/tag76.xml><?xml version="1.0" encoding="utf-8"?>
<p:tagLst xmlns:a="http://schemas.openxmlformats.org/drawingml/2006/main" xmlns:r="http://schemas.openxmlformats.org/officeDocument/2006/relationships" xmlns:p="http://schemas.openxmlformats.org/presentationml/2006/main">
  <p:tag name="VEVOX.QRDOT" val="(18,3)"/>
</p:tagLst>
</file>

<file path=ppt/tags/tag77.xml><?xml version="1.0" encoding="utf-8"?>
<p:tagLst xmlns:a="http://schemas.openxmlformats.org/drawingml/2006/main" xmlns:r="http://schemas.openxmlformats.org/officeDocument/2006/relationships" xmlns:p="http://schemas.openxmlformats.org/presentationml/2006/main">
  <p:tag name="VEVOX.QRDOT" val="(19,3)"/>
</p:tagLst>
</file>

<file path=ppt/tags/tag78.xml><?xml version="1.0" encoding="utf-8"?>
<p:tagLst xmlns:a="http://schemas.openxmlformats.org/drawingml/2006/main" xmlns:r="http://schemas.openxmlformats.org/officeDocument/2006/relationships" xmlns:p="http://schemas.openxmlformats.org/presentationml/2006/main">
  <p:tag name="VEVOX.QRDOT" val="(20,3)"/>
</p:tagLst>
</file>

<file path=ppt/tags/tag79.xml><?xml version="1.0" encoding="utf-8"?>
<p:tagLst xmlns:a="http://schemas.openxmlformats.org/drawingml/2006/main" xmlns:r="http://schemas.openxmlformats.org/officeDocument/2006/relationships" xmlns:p="http://schemas.openxmlformats.org/presentationml/2006/main">
  <p:tag name="VEVOX.QRDOT" val="(23,3)"/>
</p:tagLst>
</file>

<file path=ppt/tags/tag80.xml><?xml version="1.0" encoding="utf-8"?>
<p:tagLst xmlns:a="http://schemas.openxmlformats.org/drawingml/2006/main" xmlns:r="http://schemas.openxmlformats.org/officeDocument/2006/relationships" xmlns:p="http://schemas.openxmlformats.org/presentationml/2006/main">
  <p:tag name="VEVOX.QRDOT" val="(25,3)"/>
</p:tagLst>
</file>

<file path=ppt/tags/tag81.xml><?xml version="1.0" encoding="utf-8"?>
<p:tagLst xmlns:a="http://schemas.openxmlformats.org/drawingml/2006/main" xmlns:r="http://schemas.openxmlformats.org/officeDocument/2006/relationships" xmlns:p="http://schemas.openxmlformats.org/presentationml/2006/main">
  <p:tag name="VEVOX.QRDOT" val="(26,3)"/>
</p:tagLst>
</file>

<file path=ppt/tags/tag82.xml><?xml version="1.0" encoding="utf-8"?>
<p:tagLst xmlns:a="http://schemas.openxmlformats.org/drawingml/2006/main" xmlns:r="http://schemas.openxmlformats.org/officeDocument/2006/relationships" xmlns:p="http://schemas.openxmlformats.org/presentationml/2006/main">
  <p:tag name="VEVOX.QRDOT" val="(27,3)"/>
</p:tagLst>
</file>

<file path=ppt/tags/tag83.xml><?xml version="1.0" encoding="utf-8"?>
<p:tagLst xmlns:a="http://schemas.openxmlformats.org/drawingml/2006/main" xmlns:r="http://schemas.openxmlformats.org/officeDocument/2006/relationships" xmlns:p="http://schemas.openxmlformats.org/presentationml/2006/main">
  <p:tag name="VEVOX.QRDOT" val="(29,3)"/>
</p:tagLst>
</file>

<file path=ppt/tags/tag84.xml><?xml version="1.0" encoding="utf-8"?>
<p:tagLst xmlns:a="http://schemas.openxmlformats.org/drawingml/2006/main" xmlns:r="http://schemas.openxmlformats.org/officeDocument/2006/relationships" xmlns:p="http://schemas.openxmlformats.org/presentationml/2006/main">
  <p:tag name="VEVOX.QRDOT" val="(1,4)"/>
</p:tagLst>
</file>

<file path=ppt/tags/tag85.xml><?xml version="1.0" encoding="utf-8"?>
<p:tagLst xmlns:a="http://schemas.openxmlformats.org/drawingml/2006/main" xmlns:r="http://schemas.openxmlformats.org/officeDocument/2006/relationships" xmlns:p="http://schemas.openxmlformats.org/presentationml/2006/main">
  <p:tag name="VEVOX.QRDOT" val="(3,4)"/>
</p:tagLst>
</file>

<file path=ppt/tags/tag86.xml><?xml version="1.0" encoding="utf-8"?>
<p:tagLst xmlns:a="http://schemas.openxmlformats.org/drawingml/2006/main" xmlns:r="http://schemas.openxmlformats.org/officeDocument/2006/relationships" xmlns:p="http://schemas.openxmlformats.org/presentationml/2006/main">
  <p:tag name="VEVOX.QRDOT" val="(4,4)"/>
</p:tagLst>
</file>

<file path=ppt/tags/tag87.xml><?xml version="1.0" encoding="utf-8"?>
<p:tagLst xmlns:a="http://schemas.openxmlformats.org/drawingml/2006/main" xmlns:r="http://schemas.openxmlformats.org/officeDocument/2006/relationships" xmlns:p="http://schemas.openxmlformats.org/presentationml/2006/main">
  <p:tag name="VEVOX.QRDOT" val="(5,4)"/>
</p:tagLst>
</file>

<file path=ppt/tags/tag88.xml><?xml version="1.0" encoding="utf-8"?>
<p:tagLst xmlns:a="http://schemas.openxmlformats.org/drawingml/2006/main" xmlns:r="http://schemas.openxmlformats.org/officeDocument/2006/relationships" xmlns:p="http://schemas.openxmlformats.org/presentationml/2006/main">
  <p:tag name="VEVOX.QRDOT" val="(7,4)"/>
</p:tagLst>
</file>

<file path=ppt/tags/tag89.xml><?xml version="1.0" encoding="utf-8"?>
<p:tagLst xmlns:a="http://schemas.openxmlformats.org/drawingml/2006/main" xmlns:r="http://schemas.openxmlformats.org/officeDocument/2006/relationships" xmlns:p="http://schemas.openxmlformats.org/presentationml/2006/main">
  <p:tag name="VEVOX.QRDOT" val="(9,4)"/>
</p:tagLst>
</file>

<file path=ppt/tags/tag90.xml><?xml version="1.0" encoding="utf-8"?>
<p:tagLst xmlns:a="http://schemas.openxmlformats.org/drawingml/2006/main" xmlns:r="http://schemas.openxmlformats.org/officeDocument/2006/relationships" xmlns:p="http://schemas.openxmlformats.org/presentationml/2006/main">
  <p:tag name="VEVOX.QRDOT" val="(12,4)"/>
</p:tagLst>
</file>

<file path=ppt/tags/tag91.xml><?xml version="1.0" encoding="utf-8"?>
<p:tagLst xmlns:a="http://schemas.openxmlformats.org/drawingml/2006/main" xmlns:r="http://schemas.openxmlformats.org/officeDocument/2006/relationships" xmlns:p="http://schemas.openxmlformats.org/presentationml/2006/main">
  <p:tag name="VEVOX.QRDOT" val="(13,4)"/>
</p:tagLst>
</file>

<file path=ppt/tags/tag92.xml><?xml version="1.0" encoding="utf-8"?>
<p:tagLst xmlns:a="http://schemas.openxmlformats.org/drawingml/2006/main" xmlns:r="http://schemas.openxmlformats.org/officeDocument/2006/relationships" xmlns:p="http://schemas.openxmlformats.org/presentationml/2006/main">
  <p:tag name="VEVOX.QRDOT" val="(16,4)"/>
</p:tagLst>
</file>

<file path=ppt/tags/tag93.xml><?xml version="1.0" encoding="utf-8"?>
<p:tagLst xmlns:a="http://schemas.openxmlformats.org/drawingml/2006/main" xmlns:r="http://schemas.openxmlformats.org/officeDocument/2006/relationships" xmlns:p="http://schemas.openxmlformats.org/presentationml/2006/main">
  <p:tag name="VEVOX.QRDOT" val="(17,4)"/>
</p:tagLst>
</file>

<file path=ppt/tags/tag94.xml><?xml version="1.0" encoding="utf-8"?>
<p:tagLst xmlns:a="http://schemas.openxmlformats.org/drawingml/2006/main" xmlns:r="http://schemas.openxmlformats.org/officeDocument/2006/relationships" xmlns:p="http://schemas.openxmlformats.org/presentationml/2006/main">
  <p:tag name="VEVOX.QRDOT" val="(19,4)"/>
</p:tagLst>
</file>

<file path=ppt/tags/tag95.xml><?xml version="1.0" encoding="utf-8"?>
<p:tagLst xmlns:a="http://schemas.openxmlformats.org/drawingml/2006/main" xmlns:r="http://schemas.openxmlformats.org/officeDocument/2006/relationships" xmlns:p="http://schemas.openxmlformats.org/presentationml/2006/main">
  <p:tag name="VEVOX.QRDOT" val="(20,4)"/>
</p:tagLst>
</file>

<file path=ppt/tags/tag96.xml><?xml version="1.0" encoding="utf-8"?>
<p:tagLst xmlns:a="http://schemas.openxmlformats.org/drawingml/2006/main" xmlns:r="http://schemas.openxmlformats.org/officeDocument/2006/relationships" xmlns:p="http://schemas.openxmlformats.org/presentationml/2006/main">
  <p:tag name="VEVOX.QRDOT" val="(23,4)"/>
</p:tagLst>
</file>

<file path=ppt/tags/tag97.xml><?xml version="1.0" encoding="utf-8"?>
<p:tagLst xmlns:a="http://schemas.openxmlformats.org/drawingml/2006/main" xmlns:r="http://schemas.openxmlformats.org/officeDocument/2006/relationships" xmlns:p="http://schemas.openxmlformats.org/presentationml/2006/main">
  <p:tag name="VEVOX.QRDOT" val="(25,4)"/>
</p:tagLst>
</file>

<file path=ppt/tags/tag98.xml><?xml version="1.0" encoding="utf-8"?>
<p:tagLst xmlns:a="http://schemas.openxmlformats.org/drawingml/2006/main" xmlns:r="http://schemas.openxmlformats.org/officeDocument/2006/relationships" xmlns:p="http://schemas.openxmlformats.org/presentationml/2006/main">
  <p:tag name="VEVOX.QRDOT" val="(26,4)"/>
</p:tagLst>
</file>

<file path=ppt/tags/tag99.xml><?xml version="1.0" encoding="utf-8"?>
<p:tagLst xmlns:a="http://schemas.openxmlformats.org/drawingml/2006/main" xmlns:r="http://schemas.openxmlformats.org/officeDocument/2006/relationships" xmlns:p="http://schemas.openxmlformats.org/presentationml/2006/main">
  <p:tag name="VEVOX.QRDOT" val="(27,4)"/>
</p:tagLst>
</file>

<file path=ppt/tags/tag100.xml><?xml version="1.0" encoding="utf-8"?>
<p:tagLst xmlns:a="http://schemas.openxmlformats.org/drawingml/2006/main" xmlns:r="http://schemas.openxmlformats.org/officeDocument/2006/relationships" xmlns:p="http://schemas.openxmlformats.org/presentationml/2006/main">
  <p:tag name="VEVOX.QRDOT" val="(29,4)"/>
</p:tagLst>
</file>

<file path=ppt/tags/tag101.xml><?xml version="1.0" encoding="utf-8"?>
<p:tagLst xmlns:a="http://schemas.openxmlformats.org/drawingml/2006/main" xmlns:r="http://schemas.openxmlformats.org/officeDocument/2006/relationships" xmlns:p="http://schemas.openxmlformats.org/presentationml/2006/main">
  <p:tag name="VEVOX.QRDOT" val="(1,5)"/>
</p:tagLst>
</file>

<file path=ppt/tags/tag102.xml><?xml version="1.0" encoding="utf-8"?>
<p:tagLst xmlns:a="http://schemas.openxmlformats.org/drawingml/2006/main" xmlns:r="http://schemas.openxmlformats.org/officeDocument/2006/relationships" xmlns:p="http://schemas.openxmlformats.org/presentationml/2006/main">
  <p:tag name="VEVOX.QRDOT" val="(7,5)"/>
</p:tagLst>
</file>

<file path=ppt/tags/tag103.xml><?xml version="1.0" encoding="utf-8"?>
<p:tagLst xmlns:a="http://schemas.openxmlformats.org/drawingml/2006/main" xmlns:r="http://schemas.openxmlformats.org/officeDocument/2006/relationships" xmlns:p="http://schemas.openxmlformats.org/presentationml/2006/main">
  <p:tag name="VEVOX.QRDOT" val="(9,5)"/>
</p:tagLst>
</file>

<file path=ppt/tags/tag104.xml><?xml version="1.0" encoding="utf-8"?>
<p:tagLst xmlns:a="http://schemas.openxmlformats.org/drawingml/2006/main" xmlns:r="http://schemas.openxmlformats.org/officeDocument/2006/relationships" xmlns:p="http://schemas.openxmlformats.org/presentationml/2006/main">
  <p:tag name="VEVOX.QRDOT" val="(10,5)"/>
</p:tagLst>
</file>

<file path=ppt/tags/tag105.xml><?xml version="1.0" encoding="utf-8"?>
<p:tagLst xmlns:a="http://schemas.openxmlformats.org/drawingml/2006/main" xmlns:r="http://schemas.openxmlformats.org/officeDocument/2006/relationships" xmlns:p="http://schemas.openxmlformats.org/presentationml/2006/main">
  <p:tag name="VEVOX.QRDOT" val="(12,5)"/>
</p:tagLst>
</file>

<file path=ppt/tags/tag106.xml><?xml version="1.0" encoding="utf-8"?>
<p:tagLst xmlns:a="http://schemas.openxmlformats.org/drawingml/2006/main" xmlns:r="http://schemas.openxmlformats.org/officeDocument/2006/relationships" xmlns:p="http://schemas.openxmlformats.org/presentationml/2006/main">
  <p:tag name="VEVOX.QRDOT" val="(21,5)"/>
</p:tagLst>
</file>

<file path=ppt/tags/tag107.xml><?xml version="1.0" encoding="utf-8"?>
<p:tagLst xmlns:a="http://schemas.openxmlformats.org/drawingml/2006/main" xmlns:r="http://schemas.openxmlformats.org/officeDocument/2006/relationships" xmlns:p="http://schemas.openxmlformats.org/presentationml/2006/main">
  <p:tag name="VEVOX.QRDOT" val="(23,5)"/>
</p:tagLst>
</file>

<file path=ppt/tags/tag108.xml><?xml version="1.0" encoding="utf-8"?>
<p:tagLst xmlns:a="http://schemas.openxmlformats.org/drawingml/2006/main" xmlns:r="http://schemas.openxmlformats.org/officeDocument/2006/relationships" xmlns:p="http://schemas.openxmlformats.org/presentationml/2006/main">
  <p:tag name="VEVOX.QRDOT" val="(29,5)"/>
</p:tagLst>
</file>

<file path=ppt/tags/tag109.xml><?xml version="1.0" encoding="utf-8"?>
<p:tagLst xmlns:a="http://schemas.openxmlformats.org/drawingml/2006/main" xmlns:r="http://schemas.openxmlformats.org/officeDocument/2006/relationships" xmlns:p="http://schemas.openxmlformats.org/presentationml/2006/main">
  <p:tag name="VEVOX.QRDOT" val="(1,6)"/>
</p:tagLst>
</file>

<file path=ppt/tags/tag110.xml><?xml version="1.0" encoding="utf-8"?>
<p:tagLst xmlns:a="http://schemas.openxmlformats.org/drawingml/2006/main" xmlns:r="http://schemas.openxmlformats.org/officeDocument/2006/relationships" xmlns:p="http://schemas.openxmlformats.org/presentationml/2006/main">
  <p:tag name="VEVOX.QRDOT" val="(2,6)"/>
</p:tagLst>
</file>

<file path=ppt/tags/tag111.xml><?xml version="1.0" encoding="utf-8"?>
<p:tagLst xmlns:a="http://schemas.openxmlformats.org/drawingml/2006/main" xmlns:r="http://schemas.openxmlformats.org/officeDocument/2006/relationships" xmlns:p="http://schemas.openxmlformats.org/presentationml/2006/main">
  <p:tag name="VEVOX.QRDOT" val="(3,6)"/>
</p:tagLst>
</file>

<file path=ppt/tags/tag112.xml><?xml version="1.0" encoding="utf-8"?>
<p:tagLst xmlns:a="http://schemas.openxmlformats.org/drawingml/2006/main" xmlns:r="http://schemas.openxmlformats.org/officeDocument/2006/relationships" xmlns:p="http://schemas.openxmlformats.org/presentationml/2006/main">
  <p:tag name="VEVOX.QRDOT" val="(4,6)"/>
</p:tagLst>
</file>

<file path=ppt/tags/tag113.xml><?xml version="1.0" encoding="utf-8"?>
<p:tagLst xmlns:a="http://schemas.openxmlformats.org/drawingml/2006/main" xmlns:r="http://schemas.openxmlformats.org/officeDocument/2006/relationships" xmlns:p="http://schemas.openxmlformats.org/presentationml/2006/main">
  <p:tag name="VEVOX.QRDOT" val="(5,6)"/>
</p:tagLst>
</file>

<file path=ppt/tags/tag114.xml><?xml version="1.0" encoding="utf-8"?>
<p:tagLst xmlns:a="http://schemas.openxmlformats.org/drawingml/2006/main" xmlns:r="http://schemas.openxmlformats.org/officeDocument/2006/relationships" xmlns:p="http://schemas.openxmlformats.org/presentationml/2006/main">
  <p:tag name="VEVOX.QRDOT" val="(6,6)"/>
</p:tagLst>
</file>

<file path=ppt/tags/tag115.xml><?xml version="1.0" encoding="utf-8"?>
<p:tagLst xmlns:a="http://schemas.openxmlformats.org/drawingml/2006/main" xmlns:r="http://schemas.openxmlformats.org/officeDocument/2006/relationships" xmlns:p="http://schemas.openxmlformats.org/presentationml/2006/main">
  <p:tag name="VEVOX.QRDOT" val="(7,6)"/>
</p:tagLst>
</file>

<file path=ppt/tags/tag116.xml><?xml version="1.0" encoding="utf-8"?>
<p:tagLst xmlns:a="http://schemas.openxmlformats.org/drawingml/2006/main" xmlns:r="http://schemas.openxmlformats.org/officeDocument/2006/relationships" xmlns:p="http://schemas.openxmlformats.org/presentationml/2006/main">
  <p:tag name="VEVOX.QRDOT" val="(9,6)"/>
</p:tagLst>
</file>

<file path=ppt/tags/tag117.xml><?xml version="1.0" encoding="utf-8"?>
<p:tagLst xmlns:a="http://schemas.openxmlformats.org/drawingml/2006/main" xmlns:r="http://schemas.openxmlformats.org/officeDocument/2006/relationships" xmlns:p="http://schemas.openxmlformats.org/presentationml/2006/main">
  <p:tag name="VEVOX.QRDOT" val="(11,6)"/>
</p:tagLst>
</file>

<file path=ppt/tags/tag118.xml><?xml version="1.0" encoding="utf-8"?>
<p:tagLst xmlns:a="http://schemas.openxmlformats.org/drawingml/2006/main" xmlns:r="http://schemas.openxmlformats.org/officeDocument/2006/relationships" xmlns:p="http://schemas.openxmlformats.org/presentationml/2006/main">
  <p:tag name="VEVOX.QRDOT" val="(13,6)"/>
</p:tagLst>
</file>

<file path=ppt/tags/tag119.xml><?xml version="1.0" encoding="utf-8"?>
<p:tagLst xmlns:a="http://schemas.openxmlformats.org/drawingml/2006/main" xmlns:r="http://schemas.openxmlformats.org/officeDocument/2006/relationships" xmlns:p="http://schemas.openxmlformats.org/presentationml/2006/main">
  <p:tag name="VEVOX.QRDOT" val="(15,6)"/>
</p:tagLst>
</file>

<file path=ppt/tags/tag120.xml><?xml version="1.0" encoding="utf-8"?>
<p:tagLst xmlns:a="http://schemas.openxmlformats.org/drawingml/2006/main" xmlns:r="http://schemas.openxmlformats.org/officeDocument/2006/relationships" xmlns:p="http://schemas.openxmlformats.org/presentationml/2006/main">
  <p:tag name="VEVOX.QRDOT" val="(17,6)"/>
</p:tagLst>
</file>

<file path=ppt/tags/tag121.xml><?xml version="1.0" encoding="utf-8"?>
<p:tagLst xmlns:a="http://schemas.openxmlformats.org/drawingml/2006/main" xmlns:r="http://schemas.openxmlformats.org/officeDocument/2006/relationships" xmlns:p="http://schemas.openxmlformats.org/presentationml/2006/main">
  <p:tag name="VEVOX.QRDOT" val="(19,6)"/>
</p:tagLst>
</file>

<file path=ppt/tags/tag122.xml><?xml version="1.0" encoding="utf-8"?>
<p:tagLst xmlns:a="http://schemas.openxmlformats.org/drawingml/2006/main" xmlns:r="http://schemas.openxmlformats.org/officeDocument/2006/relationships" xmlns:p="http://schemas.openxmlformats.org/presentationml/2006/main">
  <p:tag name="VEVOX.QRDOT" val="(21,6)"/>
</p:tagLst>
</file>

<file path=ppt/tags/tag123.xml><?xml version="1.0" encoding="utf-8"?>
<p:tagLst xmlns:a="http://schemas.openxmlformats.org/drawingml/2006/main" xmlns:r="http://schemas.openxmlformats.org/officeDocument/2006/relationships" xmlns:p="http://schemas.openxmlformats.org/presentationml/2006/main">
  <p:tag name="VEVOX.QRDOT" val="(23,6)"/>
</p:tagLst>
</file>

<file path=ppt/tags/tag124.xml><?xml version="1.0" encoding="utf-8"?>
<p:tagLst xmlns:a="http://schemas.openxmlformats.org/drawingml/2006/main" xmlns:r="http://schemas.openxmlformats.org/officeDocument/2006/relationships" xmlns:p="http://schemas.openxmlformats.org/presentationml/2006/main">
  <p:tag name="VEVOX.QRDOT" val="(24,6)"/>
</p:tagLst>
</file>

<file path=ppt/tags/tag125.xml><?xml version="1.0" encoding="utf-8"?>
<p:tagLst xmlns:a="http://schemas.openxmlformats.org/drawingml/2006/main" xmlns:r="http://schemas.openxmlformats.org/officeDocument/2006/relationships" xmlns:p="http://schemas.openxmlformats.org/presentationml/2006/main">
  <p:tag name="VEVOX.QRDOT" val="(25,6)"/>
</p:tagLst>
</file>

<file path=ppt/tags/tag126.xml><?xml version="1.0" encoding="utf-8"?>
<p:tagLst xmlns:a="http://schemas.openxmlformats.org/drawingml/2006/main" xmlns:r="http://schemas.openxmlformats.org/officeDocument/2006/relationships" xmlns:p="http://schemas.openxmlformats.org/presentationml/2006/main">
  <p:tag name="VEVOX.QRDOT" val="(26,6)"/>
</p:tagLst>
</file>

<file path=ppt/tags/tag127.xml><?xml version="1.0" encoding="utf-8"?>
<p:tagLst xmlns:a="http://schemas.openxmlformats.org/drawingml/2006/main" xmlns:r="http://schemas.openxmlformats.org/officeDocument/2006/relationships" xmlns:p="http://schemas.openxmlformats.org/presentationml/2006/main">
  <p:tag name="VEVOX.QRDOT" val="(27,6)"/>
</p:tagLst>
</file>

<file path=ppt/tags/tag128.xml><?xml version="1.0" encoding="utf-8"?>
<p:tagLst xmlns:a="http://schemas.openxmlformats.org/drawingml/2006/main" xmlns:r="http://schemas.openxmlformats.org/officeDocument/2006/relationships" xmlns:p="http://schemas.openxmlformats.org/presentationml/2006/main">
  <p:tag name="VEVOX.QRDOT" val="(28,6)"/>
</p:tagLst>
</file>

<file path=ppt/tags/tag129.xml><?xml version="1.0" encoding="utf-8"?>
<p:tagLst xmlns:a="http://schemas.openxmlformats.org/drawingml/2006/main" xmlns:r="http://schemas.openxmlformats.org/officeDocument/2006/relationships" xmlns:p="http://schemas.openxmlformats.org/presentationml/2006/main">
  <p:tag name="VEVOX.QRDOT" val="(29,6)"/>
</p:tagLst>
</file>

<file path=ppt/tags/tag130.xml><?xml version="1.0" encoding="utf-8"?>
<p:tagLst xmlns:a="http://schemas.openxmlformats.org/drawingml/2006/main" xmlns:r="http://schemas.openxmlformats.org/officeDocument/2006/relationships" xmlns:p="http://schemas.openxmlformats.org/presentationml/2006/main">
  <p:tag name="VEVOX.QRDOT" val="(9,7)"/>
</p:tagLst>
</file>

<file path=ppt/tags/tag131.xml><?xml version="1.0" encoding="utf-8"?>
<p:tagLst xmlns:a="http://schemas.openxmlformats.org/drawingml/2006/main" xmlns:r="http://schemas.openxmlformats.org/officeDocument/2006/relationships" xmlns:p="http://schemas.openxmlformats.org/presentationml/2006/main">
  <p:tag name="VEVOX.QRDOT" val="(10,7)"/>
</p:tagLst>
</file>

<file path=ppt/tags/tag132.xml><?xml version="1.0" encoding="utf-8"?>
<p:tagLst xmlns:a="http://schemas.openxmlformats.org/drawingml/2006/main" xmlns:r="http://schemas.openxmlformats.org/officeDocument/2006/relationships" xmlns:p="http://schemas.openxmlformats.org/presentationml/2006/main">
  <p:tag name="VEVOX.QRDOT" val="(11,7)"/>
</p:tagLst>
</file>

<file path=ppt/tags/tag133.xml><?xml version="1.0" encoding="utf-8"?>
<p:tagLst xmlns:a="http://schemas.openxmlformats.org/drawingml/2006/main" xmlns:r="http://schemas.openxmlformats.org/officeDocument/2006/relationships" xmlns:p="http://schemas.openxmlformats.org/presentationml/2006/main">
  <p:tag name="VEVOX.QRDOT" val="(12,7)"/>
</p:tagLst>
</file>

<file path=ppt/tags/tag134.xml><?xml version="1.0" encoding="utf-8"?>
<p:tagLst xmlns:a="http://schemas.openxmlformats.org/drawingml/2006/main" xmlns:r="http://schemas.openxmlformats.org/officeDocument/2006/relationships" xmlns:p="http://schemas.openxmlformats.org/presentationml/2006/main">
  <p:tag name="VEVOX.QRDOT" val="(13,7)"/>
</p:tagLst>
</file>

<file path=ppt/tags/tag135.xml><?xml version="1.0" encoding="utf-8"?>
<p:tagLst xmlns:a="http://schemas.openxmlformats.org/drawingml/2006/main" xmlns:r="http://schemas.openxmlformats.org/officeDocument/2006/relationships" xmlns:p="http://schemas.openxmlformats.org/presentationml/2006/main">
  <p:tag name="VEVOX.QRDOT" val="(15,7)"/>
</p:tagLst>
</file>

<file path=ppt/tags/tag136.xml><?xml version="1.0" encoding="utf-8"?>
<p:tagLst xmlns:a="http://schemas.openxmlformats.org/drawingml/2006/main" xmlns:r="http://schemas.openxmlformats.org/officeDocument/2006/relationships" xmlns:p="http://schemas.openxmlformats.org/presentationml/2006/main">
  <p:tag name="VEVOX.QRDOT" val="(17,7)"/>
</p:tagLst>
</file>

<file path=ppt/tags/tag137.xml><?xml version="1.0" encoding="utf-8"?>
<p:tagLst xmlns:a="http://schemas.openxmlformats.org/drawingml/2006/main" xmlns:r="http://schemas.openxmlformats.org/officeDocument/2006/relationships" xmlns:p="http://schemas.openxmlformats.org/presentationml/2006/main">
  <p:tag name="VEVOX.QRDOT" val="(19,7)"/>
</p:tagLst>
</file>

<file path=ppt/tags/tag138.xml><?xml version="1.0" encoding="utf-8"?>
<p:tagLst xmlns:a="http://schemas.openxmlformats.org/drawingml/2006/main" xmlns:r="http://schemas.openxmlformats.org/officeDocument/2006/relationships" xmlns:p="http://schemas.openxmlformats.org/presentationml/2006/main">
  <p:tag name="VEVOX.QRDOT" val="(21,7)"/>
</p:tagLst>
</file>

<file path=ppt/tags/tag139.xml><?xml version="1.0" encoding="utf-8"?>
<p:tagLst xmlns:a="http://schemas.openxmlformats.org/drawingml/2006/main" xmlns:r="http://schemas.openxmlformats.org/officeDocument/2006/relationships" xmlns:p="http://schemas.openxmlformats.org/presentationml/2006/main">
  <p:tag name="VEVOX.QRDOT" val="(1,8)"/>
</p:tagLst>
</file>

<file path=ppt/tags/tag140.xml><?xml version="1.0" encoding="utf-8"?>
<p:tagLst xmlns:a="http://schemas.openxmlformats.org/drawingml/2006/main" xmlns:r="http://schemas.openxmlformats.org/officeDocument/2006/relationships" xmlns:p="http://schemas.openxmlformats.org/presentationml/2006/main">
  <p:tag name="VEVOX.QRDOT" val="(3,8)"/>
</p:tagLst>
</file>

<file path=ppt/tags/tag141.xml><?xml version="1.0" encoding="utf-8"?>
<p:tagLst xmlns:a="http://schemas.openxmlformats.org/drawingml/2006/main" xmlns:r="http://schemas.openxmlformats.org/officeDocument/2006/relationships" xmlns:p="http://schemas.openxmlformats.org/presentationml/2006/main">
  <p:tag name="VEVOX.QRDOT" val="(4,8)"/>
</p:tagLst>
</file>

<file path=ppt/tags/tag142.xml><?xml version="1.0" encoding="utf-8"?>
<p:tagLst xmlns:a="http://schemas.openxmlformats.org/drawingml/2006/main" xmlns:r="http://schemas.openxmlformats.org/officeDocument/2006/relationships" xmlns:p="http://schemas.openxmlformats.org/presentationml/2006/main">
  <p:tag name="VEVOX.QRDOT" val="(5,8)"/>
</p:tagLst>
</file>

<file path=ppt/tags/tag143.xml><?xml version="1.0" encoding="utf-8"?>
<p:tagLst xmlns:a="http://schemas.openxmlformats.org/drawingml/2006/main" xmlns:r="http://schemas.openxmlformats.org/officeDocument/2006/relationships" xmlns:p="http://schemas.openxmlformats.org/presentationml/2006/main">
  <p:tag name="VEVOX.QRDOT" val="(6,8)"/>
</p:tagLst>
</file>

<file path=ppt/tags/tag144.xml><?xml version="1.0" encoding="utf-8"?>
<p:tagLst xmlns:a="http://schemas.openxmlformats.org/drawingml/2006/main" xmlns:r="http://schemas.openxmlformats.org/officeDocument/2006/relationships" xmlns:p="http://schemas.openxmlformats.org/presentationml/2006/main">
  <p:tag name="VEVOX.QRDOT" val="(7,8)"/>
</p:tagLst>
</file>

<file path=ppt/tags/tag145.xml><?xml version="1.0" encoding="utf-8"?>
<p:tagLst xmlns:a="http://schemas.openxmlformats.org/drawingml/2006/main" xmlns:r="http://schemas.openxmlformats.org/officeDocument/2006/relationships" xmlns:p="http://schemas.openxmlformats.org/presentationml/2006/main">
  <p:tag name="VEVOX.QRDOT" val="(10,8)"/>
</p:tagLst>
</file>

<file path=ppt/tags/tag146.xml><?xml version="1.0" encoding="utf-8"?>
<p:tagLst xmlns:a="http://schemas.openxmlformats.org/drawingml/2006/main" xmlns:r="http://schemas.openxmlformats.org/officeDocument/2006/relationships" xmlns:p="http://schemas.openxmlformats.org/presentationml/2006/main">
  <p:tag name="VEVOX.QRDOT" val="(17,8)"/>
</p:tagLst>
</file>

<file path=ppt/tags/tag147.xml><?xml version="1.0" encoding="utf-8"?>
<p:tagLst xmlns:a="http://schemas.openxmlformats.org/drawingml/2006/main" xmlns:r="http://schemas.openxmlformats.org/officeDocument/2006/relationships" xmlns:p="http://schemas.openxmlformats.org/presentationml/2006/main">
  <p:tag name="VEVOX.QRDOT" val="(18,8)"/>
</p:tagLst>
</file>

<file path=ppt/tags/tag148.xml><?xml version="1.0" encoding="utf-8"?>
<p:tagLst xmlns:a="http://schemas.openxmlformats.org/drawingml/2006/main" xmlns:r="http://schemas.openxmlformats.org/officeDocument/2006/relationships" xmlns:p="http://schemas.openxmlformats.org/presentationml/2006/main">
  <p:tag name="VEVOX.QRDOT" val="(20,8)"/>
</p:tagLst>
</file>

<file path=ppt/tags/tag149.xml><?xml version="1.0" encoding="utf-8"?>
<p:tagLst xmlns:a="http://schemas.openxmlformats.org/drawingml/2006/main" xmlns:r="http://schemas.openxmlformats.org/officeDocument/2006/relationships" xmlns:p="http://schemas.openxmlformats.org/presentationml/2006/main">
  <p:tag name="VEVOX.QRDOT" val="(23,8)"/>
</p:tagLst>
</file>

<file path=ppt/tags/tag150.xml><?xml version="1.0" encoding="utf-8"?>
<p:tagLst xmlns:a="http://schemas.openxmlformats.org/drawingml/2006/main" xmlns:r="http://schemas.openxmlformats.org/officeDocument/2006/relationships" xmlns:p="http://schemas.openxmlformats.org/presentationml/2006/main">
  <p:tag name="VEVOX.QRDOT" val="(24,8)"/>
</p:tagLst>
</file>

<file path=ppt/tags/tag151.xml><?xml version="1.0" encoding="utf-8"?>
<p:tagLst xmlns:a="http://schemas.openxmlformats.org/drawingml/2006/main" xmlns:r="http://schemas.openxmlformats.org/officeDocument/2006/relationships" xmlns:p="http://schemas.openxmlformats.org/presentationml/2006/main">
  <p:tag name="VEVOX.QRDOT" val="(25,8)"/>
</p:tagLst>
</file>

<file path=ppt/tags/tag152.xml><?xml version="1.0" encoding="utf-8"?>
<p:tagLst xmlns:a="http://schemas.openxmlformats.org/drawingml/2006/main" xmlns:r="http://schemas.openxmlformats.org/officeDocument/2006/relationships" xmlns:p="http://schemas.openxmlformats.org/presentationml/2006/main">
  <p:tag name="VEVOX.QRDOT" val="(26,8)"/>
</p:tagLst>
</file>

<file path=ppt/tags/tag153.xml><?xml version="1.0" encoding="utf-8"?>
<p:tagLst xmlns:a="http://schemas.openxmlformats.org/drawingml/2006/main" xmlns:r="http://schemas.openxmlformats.org/officeDocument/2006/relationships" xmlns:p="http://schemas.openxmlformats.org/presentationml/2006/main">
  <p:tag name="VEVOX.QRDOT" val="(27,8)"/>
</p:tagLst>
</file>

<file path=ppt/tags/tag154.xml><?xml version="1.0" encoding="utf-8"?>
<p:tagLst xmlns:a="http://schemas.openxmlformats.org/drawingml/2006/main" xmlns:r="http://schemas.openxmlformats.org/officeDocument/2006/relationships" xmlns:p="http://schemas.openxmlformats.org/presentationml/2006/main">
  <p:tag name="VEVOX.QRDOT" val="(1,9)"/>
</p:tagLst>
</file>

<file path=ppt/tags/tag155.xml><?xml version="1.0" encoding="utf-8"?>
<p:tagLst xmlns:a="http://schemas.openxmlformats.org/drawingml/2006/main" xmlns:r="http://schemas.openxmlformats.org/officeDocument/2006/relationships" xmlns:p="http://schemas.openxmlformats.org/presentationml/2006/main">
  <p:tag name="VEVOX.QRDOT" val="(3,9)"/>
</p:tagLst>
</file>

<file path=ppt/tags/tag156.xml><?xml version="1.0" encoding="utf-8"?>
<p:tagLst xmlns:a="http://schemas.openxmlformats.org/drawingml/2006/main" xmlns:r="http://schemas.openxmlformats.org/officeDocument/2006/relationships" xmlns:p="http://schemas.openxmlformats.org/presentationml/2006/main">
  <p:tag name="VEVOX.QRDOT" val="(5,9)"/>
</p:tagLst>
</file>

<file path=ppt/tags/tag157.xml><?xml version="1.0" encoding="utf-8"?>
<p:tagLst xmlns:a="http://schemas.openxmlformats.org/drawingml/2006/main" xmlns:r="http://schemas.openxmlformats.org/officeDocument/2006/relationships" xmlns:p="http://schemas.openxmlformats.org/presentationml/2006/main">
  <p:tag name="VEVOX.QRDOT" val="(8,9)"/>
</p:tagLst>
</file>

<file path=ppt/tags/tag158.xml><?xml version="1.0" encoding="utf-8"?>
<p:tagLst xmlns:a="http://schemas.openxmlformats.org/drawingml/2006/main" xmlns:r="http://schemas.openxmlformats.org/officeDocument/2006/relationships" xmlns:p="http://schemas.openxmlformats.org/presentationml/2006/main">
  <p:tag name="VEVOX.QRDOT" val="(11,9)"/>
</p:tagLst>
</file>

<file path=ppt/tags/tag159.xml><?xml version="1.0" encoding="utf-8"?>
<p:tagLst xmlns:a="http://schemas.openxmlformats.org/drawingml/2006/main" xmlns:r="http://schemas.openxmlformats.org/officeDocument/2006/relationships" xmlns:p="http://schemas.openxmlformats.org/presentationml/2006/main">
  <p:tag name="VEVOX.QRDOT" val="(13,9)"/>
</p:tagLst>
</file>

<file path=ppt/tags/tag160.xml><?xml version="1.0" encoding="utf-8"?>
<p:tagLst xmlns:a="http://schemas.openxmlformats.org/drawingml/2006/main" xmlns:r="http://schemas.openxmlformats.org/officeDocument/2006/relationships" xmlns:p="http://schemas.openxmlformats.org/presentationml/2006/main">
  <p:tag name="VEVOX.QRDOT" val="(14,9)"/>
</p:tagLst>
</file>

<file path=ppt/tags/tag161.xml><?xml version="1.0" encoding="utf-8"?>
<p:tagLst xmlns:a="http://schemas.openxmlformats.org/drawingml/2006/main" xmlns:r="http://schemas.openxmlformats.org/officeDocument/2006/relationships" xmlns:p="http://schemas.openxmlformats.org/presentationml/2006/main">
  <p:tag name="VEVOX.QRDOT" val="(15,9)"/>
</p:tagLst>
</file>

<file path=ppt/tags/tag162.xml><?xml version="1.0" encoding="utf-8"?>
<p:tagLst xmlns:a="http://schemas.openxmlformats.org/drawingml/2006/main" xmlns:r="http://schemas.openxmlformats.org/officeDocument/2006/relationships" xmlns:p="http://schemas.openxmlformats.org/presentationml/2006/main">
  <p:tag name="VEVOX.QRDOT" val="(16,9)"/>
</p:tagLst>
</file>

<file path=ppt/tags/tag163.xml><?xml version="1.0" encoding="utf-8"?>
<p:tagLst xmlns:a="http://schemas.openxmlformats.org/drawingml/2006/main" xmlns:r="http://schemas.openxmlformats.org/officeDocument/2006/relationships" xmlns:p="http://schemas.openxmlformats.org/presentationml/2006/main">
  <p:tag name="VEVOX.QRDOT" val="(20,9)"/>
</p:tagLst>
</file>

<file path=ppt/tags/tag164.xml><?xml version="1.0" encoding="utf-8"?>
<p:tagLst xmlns:a="http://schemas.openxmlformats.org/drawingml/2006/main" xmlns:r="http://schemas.openxmlformats.org/officeDocument/2006/relationships" xmlns:p="http://schemas.openxmlformats.org/presentationml/2006/main">
  <p:tag name="VEVOX.QRDOT" val="(21,9)"/>
</p:tagLst>
</file>

<file path=ppt/tags/tag165.xml><?xml version="1.0" encoding="utf-8"?>
<p:tagLst xmlns:a="http://schemas.openxmlformats.org/drawingml/2006/main" xmlns:r="http://schemas.openxmlformats.org/officeDocument/2006/relationships" xmlns:p="http://schemas.openxmlformats.org/presentationml/2006/main">
  <p:tag name="VEVOX.QRDOT" val="(23,9)"/>
</p:tagLst>
</file>

<file path=ppt/tags/tag166.xml><?xml version="1.0" encoding="utf-8"?>
<p:tagLst xmlns:a="http://schemas.openxmlformats.org/drawingml/2006/main" xmlns:r="http://schemas.openxmlformats.org/officeDocument/2006/relationships" xmlns:p="http://schemas.openxmlformats.org/presentationml/2006/main">
  <p:tag name="VEVOX.QRDOT" val="(24,9)"/>
</p:tagLst>
</file>

<file path=ppt/tags/tag167.xml><?xml version="1.0" encoding="utf-8"?>
<p:tagLst xmlns:a="http://schemas.openxmlformats.org/drawingml/2006/main" xmlns:r="http://schemas.openxmlformats.org/officeDocument/2006/relationships" xmlns:p="http://schemas.openxmlformats.org/presentationml/2006/main">
  <p:tag name="VEVOX.QRDOT" val="(25,9)"/>
</p:tagLst>
</file>

<file path=ppt/tags/tag168.xml><?xml version="1.0" encoding="utf-8"?>
<p:tagLst xmlns:a="http://schemas.openxmlformats.org/drawingml/2006/main" xmlns:r="http://schemas.openxmlformats.org/officeDocument/2006/relationships" xmlns:p="http://schemas.openxmlformats.org/presentationml/2006/main">
  <p:tag name="VEVOX.QRDOT" val="(29,9)"/>
</p:tagLst>
</file>

<file path=ppt/tags/tag169.xml><?xml version="1.0" encoding="utf-8"?>
<p:tagLst xmlns:a="http://schemas.openxmlformats.org/drawingml/2006/main" xmlns:r="http://schemas.openxmlformats.org/officeDocument/2006/relationships" xmlns:p="http://schemas.openxmlformats.org/presentationml/2006/main">
  <p:tag name="VEVOX.QRDOT" val="(3,10)"/>
</p:tagLst>
</file>

<file path=ppt/tags/tag170.xml><?xml version="1.0" encoding="utf-8"?>
<p:tagLst xmlns:a="http://schemas.openxmlformats.org/drawingml/2006/main" xmlns:r="http://schemas.openxmlformats.org/officeDocument/2006/relationships" xmlns:p="http://schemas.openxmlformats.org/presentationml/2006/main">
  <p:tag name="VEVOX.QRDOT" val="(4,10)"/>
</p:tagLst>
</file>

<file path=ppt/tags/tag171.xml><?xml version="1.0" encoding="utf-8"?>
<p:tagLst xmlns:a="http://schemas.openxmlformats.org/drawingml/2006/main" xmlns:r="http://schemas.openxmlformats.org/officeDocument/2006/relationships" xmlns:p="http://schemas.openxmlformats.org/presentationml/2006/main">
  <p:tag name="VEVOX.QRDOT" val="(5,10)"/>
</p:tagLst>
</file>

<file path=ppt/tags/tag172.xml><?xml version="1.0" encoding="utf-8"?>
<p:tagLst xmlns:a="http://schemas.openxmlformats.org/drawingml/2006/main" xmlns:r="http://schemas.openxmlformats.org/officeDocument/2006/relationships" xmlns:p="http://schemas.openxmlformats.org/presentationml/2006/main">
  <p:tag name="VEVOX.QRDOT" val="(6,10)"/>
</p:tagLst>
</file>

<file path=ppt/tags/tag173.xml><?xml version="1.0" encoding="utf-8"?>
<p:tagLst xmlns:a="http://schemas.openxmlformats.org/drawingml/2006/main" xmlns:r="http://schemas.openxmlformats.org/officeDocument/2006/relationships" xmlns:p="http://schemas.openxmlformats.org/presentationml/2006/main">
  <p:tag name="VEVOX.QRDOT" val="(7,10)"/>
</p:tagLst>
</file>

<file path=ppt/tags/tag174.xml><?xml version="1.0" encoding="utf-8"?>
<p:tagLst xmlns:a="http://schemas.openxmlformats.org/drawingml/2006/main" xmlns:r="http://schemas.openxmlformats.org/officeDocument/2006/relationships" xmlns:p="http://schemas.openxmlformats.org/presentationml/2006/main">
  <p:tag name="VEVOX.QRDOT" val="(8,10)"/>
</p:tagLst>
</file>

<file path=ppt/tags/tag175.xml><?xml version="1.0" encoding="utf-8"?>
<p:tagLst xmlns:a="http://schemas.openxmlformats.org/drawingml/2006/main" xmlns:r="http://schemas.openxmlformats.org/officeDocument/2006/relationships" xmlns:p="http://schemas.openxmlformats.org/presentationml/2006/main">
  <p:tag name="VEVOX.QRDOT" val="(11,10)"/>
</p:tagLst>
</file>

<file path=ppt/tags/tag176.xml><?xml version="1.0" encoding="utf-8"?>
<p:tagLst xmlns:a="http://schemas.openxmlformats.org/drawingml/2006/main" xmlns:r="http://schemas.openxmlformats.org/officeDocument/2006/relationships" xmlns:p="http://schemas.openxmlformats.org/presentationml/2006/main">
  <p:tag name="VEVOX.QRDOT" val="(12,10)"/>
</p:tagLst>
</file>

<file path=ppt/tags/tag177.xml><?xml version="1.0" encoding="utf-8"?>
<p:tagLst xmlns:a="http://schemas.openxmlformats.org/drawingml/2006/main" xmlns:r="http://schemas.openxmlformats.org/officeDocument/2006/relationships" xmlns:p="http://schemas.openxmlformats.org/presentationml/2006/main">
  <p:tag name="VEVOX.QRDOT" val="(14,10)"/>
</p:tagLst>
</file>

<file path=ppt/tags/tag178.xml><?xml version="1.0" encoding="utf-8"?>
<p:tagLst xmlns:a="http://schemas.openxmlformats.org/drawingml/2006/main" xmlns:r="http://schemas.openxmlformats.org/officeDocument/2006/relationships" xmlns:p="http://schemas.openxmlformats.org/presentationml/2006/main">
  <p:tag name="VEVOX.QRDOT" val="(15,10)"/>
</p:tagLst>
</file>

<file path=ppt/tags/tag179.xml><?xml version="1.0" encoding="utf-8"?>
<p:tagLst xmlns:a="http://schemas.openxmlformats.org/drawingml/2006/main" xmlns:r="http://schemas.openxmlformats.org/officeDocument/2006/relationships" xmlns:p="http://schemas.openxmlformats.org/presentationml/2006/main">
  <p:tag name="VEVOX.QRDOT" val="(16,10)"/>
</p:tagLst>
</file>

<file path=ppt/tags/tag180.xml><?xml version="1.0" encoding="utf-8"?>
<p:tagLst xmlns:a="http://schemas.openxmlformats.org/drawingml/2006/main" xmlns:r="http://schemas.openxmlformats.org/officeDocument/2006/relationships" xmlns:p="http://schemas.openxmlformats.org/presentationml/2006/main">
  <p:tag name="VEVOX.QRDOT" val="(17,10)"/>
</p:tagLst>
</file>

<file path=ppt/tags/tag181.xml><?xml version="1.0" encoding="utf-8"?>
<p:tagLst xmlns:a="http://schemas.openxmlformats.org/drawingml/2006/main" xmlns:r="http://schemas.openxmlformats.org/officeDocument/2006/relationships" xmlns:p="http://schemas.openxmlformats.org/presentationml/2006/main">
  <p:tag name="VEVOX.QRDOT" val="(18,10)"/>
</p:tagLst>
</file>

<file path=ppt/tags/tag182.xml><?xml version="1.0" encoding="utf-8"?>
<p:tagLst xmlns:a="http://schemas.openxmlformats.org/drawingml/2006/main" xmlns:r="http://schemas.openxmlformats.org/officeDocument/2006/relationships" xmlns:p="http://schemas.openxmlformats.org/presentationml/2006/main">
  <p:tag name="VEVOX.QRDOT" val="(19,10)"/>
</p:tagLst>
</file>

<file path=ppt/tags/tag183.xml><?xml version="1.0" encoding="utf-8"?>
<p:tagLst xmlns:a="http://schemas.openxmlformats.org/drawingml/2006/main" xmlns:r="http://schemas.openxmlformats.org/officeDocument/2006/relationships" xmlns:p="http://schemas.openxmlformats.org/presentationml/2006/main">
  <p:tag name="VEVOX.QRDOT" val="(21,10)"/>
</p:tagLst>
</file>

<file path=ppt/tags/tag184.xml><?xml version="1.0" encoding="utf-8"?>
<p:tagLst xmlns:a="http://schemas.openxmlformats.org/drawingml/2006/main" xmlns:r="http://schemas.openxmlformats.org/officeDocument/2006/relationships" xmlns:p="http://schemas.openxmlformats.org/presentationml/2006/main">
  <p:tag name="VEVOX.QRDOT" val="(22,10)"/>
</p:tagLst>
</file>

<file path=ppt/tags/tag185.xml><?xml version="1.0" encoding="utf-8"?>
<p:tagLst xmlns:a="http://schemas.openxmlformats.org/drawingml/2006/main" xmlns:r="http://schemas.openxmlformats.org/officeDocument/2006/relationships" xmlns:p="http://schemas.openxmlformats.org/presentationml/2006/main">
  <p:tag name="VEVOX.QRDOT" val="(23,10)"/>
</p:tagLst>
</file>

<file path=ppt/tags/tag186.xml><?xml version="1.0" encoding="utf-8"?>
<p:tagLst xmlns:a="http://schemas.openxmlformats.org/drawingml/2006/main" xmlns:r="http://schemas.openxmlformats.org/officeDocument/2006/relationships" xmlns:p="http://schemas.openxmlformats.org/presentationml/2006/main">
  <p:tag name="VEVOX.QRDOT" val="(24,10)"/>
</p:tagLst>
</file>

<file path=ppt/tags/tag187.xml><?xml version="1.0" encoding="utf-8"?>
<p:tagLst xmlns:a="http://schemas.openxmlformats.org/drawingml/2006/main" xmlns:r="http://schemas.openxmlformats.org/officeDocument/2006/relationships" xmlns:p="http://schemas.openxmlformats.org/presentationml/2006/main">
  <p:tag name="VEVOX.QRDOT" val="(2,11)"/>
</p:tagLst>
</file>

<file path=ppt/tags/tag188.xml><?xml version="1.0" encoding="utf-8"?>
<p:tagLst xmlns:a="http://schemas.openxmlformats.org/drawingml/2006/main" xmlns:r="http://schemas.openxmlformats.org/officeDocument/2006/relationships" xmlns:p="http://schemas.openxmlformats.org/presentationml/2006/main">
  <p:tag name="VEVOX.QRDOT" val="(5,11)"/>
</p:tagLst>
</file>

<file path=ppt/tags/tag189.xml><?xml version="1.0" encoding="utf-8"?>
<p:tagLst xmlns:a="http://schemas.openxmlformats.org/drawingml/2006/main" xmlns:r="http://schemas.openxmlformats.org/officeDocument/2006/relationships" xmlns:p="http://schemas.openxmlformats.org/presentationml/2006/main">
  <p:tag name="VEVOX.QRDOT" val="(8,11)"/>
</p:tagLst>
</file>

<file path=ppt/tags/tag190.xml><?xml version="1.0" encoding="utf-8"?>
<p:tagLst xmlns:a="http://schemas.openxmlformats.org/drawingml/2006/main" xmlns:r="http://schemas.openxmlformats.org/officeDocument/2006/relationships" xmlns:p="http://schemas.openxmlformats.org/presentationml/2006/main">
  <p:tag name="VEVOX.QRDOT" val="(10,11)"/>
</p:tagLst>
</file>

<file path=ppt/tags/tag191.xml><?xml version="1.0" encoding="utf-8"?>
<p:tagLst xmlns:a="http://schemas.openxmlformats.org/drawingml/2006/main" xmlns:r="http://schemas.openxmlformats.org/officeDocument/2006/relationships" xmlns:p="http://schemas.openxmlformats.org/presentationml/2006/main">
  <p:tag name="VEVOX.QRDOT" val="(11,11)"/>
</p:tagLst>
</file>

<file path=ppt/tags/tag192.xml><?xml version="1.0" encoding="utf-8"?>
<p:tagLst xmlns:a="http://schemas.openxmlformats.org/drawingml/2006/main" xmlns:r="http://schemas.openxmlformats.org/officeDocument/2006/relationships" xmlns:p="http://schemas.openxmlformats.org/presentationml/2006/main">
  <p:tag name="VEVOX.QRDOT" val="(14,11)"/>
</p:tagLst>
</file>

<file path=ppt/tags/tag193.xml><?xml version="1.0" encoding="utf-8"?>
<p:tagLst xmlns:a="http://schemas.openxmlformats.org/drawingml/2006/main" xmlns:r="http://schemas.openxmlformats.org/officeDocument/2006/relationships" xmlns:p="http://schemas.openxmlformats.org/presentationml/2006/main">
  <p:tag name="VEVOX.QRDOT" val="(16,11)"/>
</p:tagLst>
</file>

<file path=ppt/tags/tag194.xml><?xml version="1.0" encoding="utf-8"?>
<p:tagLst xmlns:a="http://schemas.openxmlformats.org/drawingml/2006/main" xmlns:r="http://schemas.openxmlformats.org/officeDocument/2006/relationships" xmlns:p="http://schemas.openxmlformats.org/presentationml/2006/main">
  <p:tag name="VEVOX.QRDOT" val="(20,11)"/>
</p:tagLst>
</file>

<file path=ppt/tags/tag195.xml><?xml version="1.0" encoding="utf-8"?>
<p:tagLst xmlns:a="http://schemas.openxmlformats.org/drawingml/2006/main" xmlns:r="http://schemas.openxmlformats.org/officeDocument/2006/relationships" xmlns:p="http://schemas.openxmlformats.org/presentationml/2006/main">
  <p:tag name="VEVOX.QRDOT" val="(21,11)"/>
</p:tagLst>
</file>

<file path=ppt/tags/tag196.xml><?xml version="1.0" encoding="utf-8"?>
<p:tagLst xmlns:a="http://schemas.openxmlformats.org/drawingml/2006/main" xmlns:r="http://schemas.openxmlformats.org/officeDocument/2006/relationships" xmlns:p="http://schemas.openxmlformats.org/presentationml/2006/main">
  <p:tag name="VEVOX.QRDOT" val="(22,11)"/>
</p:tagLst>
</file>

<file path=ppt/tags/tag197.xml><?xml version="1.0" encoding="utf-8"?>
<p:tagLst xmlns:a="http://schemas.openxmlformats.org/drawingml/2006/main" xmlns:r="http://schemas.openxmlformats.org/officeDocument/2006/relationships" xmlns:p="http://schemas.openxmlformats.org/presentationml/2006/main">
  <p:tag name="VEVOX.QRDOT" val="(24,11)"/>
</p:tagLst>
</file>

<file path=ppt/tags/tag198.xml><?xml version="1.0" encoding="utf-8"?>
<p:tagLst xmlns:a="http://schemas.openxmlformats.org/drawingml/2006/main" xmlns:r="http://schemas.openxmlformats.org/officeDocument/2006/relationships" xmlns:p="http://schemas.openxmlformats.org/presentationml/2006/main">
  <p:tag name="VEVOX.QRDOT" val="(26,11)"/>
</p:tagLst>
</file>

<file path=ppt/tags/tag199.xml><?xml version="1.0" encoding="utf-8"?>
<p:tagLst xmlns:a="http://schemas.openxmlformats.org/drawingml/2006/main" xmlns:r="http://schemas.openxmlformats.org/officeDocument/2006/relationships" xmlns:p="http://schemas.openxmlformats.org/presentationml/2006/main">
  <p:tag name="VEVOX.QRDOT" val="(28,11)"/>
</p:tagLst>
</file>

<file path=ppt/tags/tag200.xml><?xml version="1.0" encoding="utf-8"?>
<p:tagLst xmlns:a="http://schemas.openxmlformats.org/drawingml/2006/main" xmlns:r="http://schemas.openxmlformats.org/officeDocument/2006/relationships" xmlns:p="http://schemas.openxmlformats.org/presentationml/2006/main">
  <p:tag name="VEVOX.QRDOT" val="(1,12)"/>
</p:tagLst>
</file>

<file path=ppt/tags/tag201.xml><?xml version="1.0" encoding="utf-8"?>
<p:tagLst xmlns:a="http://schemas.openxmlformats.org/drawingml/2006/main" xmlns:r="http://schemas.openxmlformats.org/officeDocument/2006/relationships" xmlns:p="http://schemas.openxmlformats.org/presentationml/2006/main">
  <p:tag name="VEVOX.QRDOT" val="(4,12)"/>
</p:tagLst>
</file>

<file path=ppt/tags/tag202.xml><?xml version="1.0" encoding="utf-8"?>
<p:tagLst xmlns:a="http://schemas.openxmlformats.org/drawingml/2006/main" xmlns:r="http://schemas.openxmlformats.org/officeDocument/2006/relationships" xmlns:p="http://schemas.openxmlformats.org/presentationml/2006/main">
  <p:tag name="VEVOX.QRDOT" val="(5,12)"/>
</p:tagLst>
</file>

<file path=ppt/tags/tag203.xml><?xml version="1.0" encoding="utf-8"?>
<p:tagLst xmlns:a="http://schemas.openxmlformats.org/drawingml/2006/main" xmlns:r="http://schemas.openxmlformats.org/officeDocument/2006/relationships" xmlns:p="http://schemas.openxmlformats.org/presentationml/2006/main">
  <p:tag name="VEVOX.QRDOT" val="(6,12)"/>
</p:tagLst>
</file>

<file path=ppt/tags/tag204.xml><?xml version="1.0" encoding="utf-8"?>
<p:tagLst xmlns:a="http://schemas.openxmlformats.org/drawingml/2006/main" xmlns:r="http://schemas.openxmlformats.org/officeDocument/2006/relationships" xmlns:p="http://schemas.openxmlformats.org/presentationml/2006/main">
  <p:tag name="VEVOX.QRDOT" val="(7,12)"/>
</p:tagLst>
</file>

<file path=ppt/tags/tag205.xml><?xml version="1.0" encoding="utf-8"?>
<p:tagLst xmlns:a="http://schemas.openxmlformats.org/drawingml/2006/main" xmlns:r="http://schemas.openxmlformats.org/officeDocument/2006/relationships" xmlns:p="http://schemas.openxmlformats.org/presentationml/2006/main">
  <p:tag name="VEVOX.QRDOT" val="(8,12)"/>
</p:tagLst>
</file>

<file path=ppt/tags/tag206.xml><?xml version="1.0" encoding="utf-8"?>
<p:tagLst xmlns:a="http://schemas.openxmlformats.org/drawingml/2006/main" xmlns:r="http://schemas.openxmlformats.org/officeDocument/2006/relationships" xmlns:p="http://schemas.openxmlformats.org/presentationml/2006/main">
  <p:tag name="VEVOX.QRDOT" val="(9,12)"/>
</p:tagLst>
</file>

<file path=ppt/tags/tag207.xml><?xml version="1.0" encoding="utf-8"?>
<p:tagLst xmlns:a="http://schemas.openxmlformats.org/drawingml/2006/main" xmlns:r="http://schemas.openxmlformats.org/officeDocument/2006/relationships" xmlns:p="http://schemas.openxmlformats.org/presentationml/2006/main">
  <p:tag name="VEVOX.QRDOT" val="(11,12)"/>
</p:tagLst>
</file>

<file path=ppt/tags/tag208.xml><?xml version="1.0" encoding="utf-8"?>
<p:tagLst xmlns:a="http://schemas.openxmlformats.org/drawingml/2006/main" xmlns:r="http://schemas.openxmlformats.org/officeDocument/2006/relationships" xmlns:p="http://schemas.openxmlformats.org/presentationml/2006/main">
  <p:tag name="VEVOX.QRDOT" val="(13,12)"/>
</p:tagLst>
</file>

<file path=ppt/tags/tag209.xml><?xml version="1.0" encoding="utf-8"?>
<p:tagLst xmlns:a="http://schemas.openxmlformats.org/drawingml/2006/main" xmlns:r="http://schemas.openxmlformats.org/officeDocument/2006/relationships" xmlns:p="http://schemas.openxmlformats.org/presentationml/2006/main">
  <p:tag name="VEVOX.QRDOT" val="(15,12)"/>
</p:tagLst>
</file>

<file path=ppt/tags/tag210.xml><?xml version="1.0" encoding="utf-8"?>
<p:tagLst xmlns:a="http://schemas.openxmlformats.org/drawingml/2006/main" xmlns:r="http://schemas.openxmlformats.org/officeDocument/2006/relationships" xmlns:p="http://schemas.openxmlformats.org/presentationml/2006/main">
  <p:tag name="VEVOX.QRDOT" val="(16,12)"/>
</p:tagLst>
</file>

<file path=ppt/tags/tag211.xml><?xml version="1.0" encoding="utf-8"?>
<p:tagLst xmlns:a="http://schemas.openxmlformats.org/drawingml/2006/main" xmlns:r="http://schemas.openxmlformats.org/officeDocument/2006/relationships" xmlns:p="http://schemas.openxmlformats.org/presentationml/2006/main">
  <p:tag name="VEVOX.QRDOT" val="(18,12)"/>
</p:tagLst>
</file>

<file path=ppt/tags/tag212.xml><?xml version="1.0" encoding="utf-8"?>
<p:tagLst xmlns:a="http://schemas.openxmlformats.org/drawingml/2006/main" xmlns:r="http://schemas.openxmlformats.org/officeDocument/2006/relationships" xmlns:p="http://schemas.openxmlformats.org/presentationml/2006/main">
  <p:tag name="VEVOX.QRDOT" val="(20,12)"/>
</p:tagLst>
</file>

<file path=ppt/tags/tag213.xml><?xml version="1.0" encoding="utf-8"?>
<p:tagLst xmlns:a="http://schemas.openxmlformats.org/drawingml/2006/main" xmlns:r="http://schemas.openxmlformats.org/officeDocument/2006/relationships" xmlns:p="http://schemas.openxmlformats.org/presentationml/2006/main">
  <p:tag name="VEVOX.QRDOT" val="(22,12)"/>
</p:tagLst>
</file>

<file path=ppt/tags/tag214.xml><?xml version="1.0" encoding="utf-8"?>
<p:tagLst xmlns:a="http://schemas.openxmlformats.org/drawingml/2006/main" xmlns:r="http://schemas.openxmlformats.org/officeDocument/2006/relationships" xmlns:p="http://schemas.openxmlformats.org/presentationml/2006/main">
  <p:tag name="VEVOX.QRDOT" val="(26,12)"/>
</p:tagLst>
</file>

<file path=ppt/tags/tag215.xml><?xml version="1.0" encoding="utf-8"?>
<p:tagLst xmlns:a="http://schemas.openxmlformats.org/drawingml/2006/main" xmlns:r="http://schemas.openxmlformats.org/officeDocument/2006/relationships" xmlns:p="http://schemas.openxmlformats.org/presentationml/2006/main">
  <p:tag name="VEVOX.QRDOT" val="(27,12)"/>
</p:tagLst>
</file>

<file path=ppt/tags/tag216.xml><?xml version="1.0" encoding="utf-8"?>
<p:tagLst xmlns:a="http://schemas.openxmlformats.org/drawingml/2006/main" xmlns:r="http://schemas.openxmlformats.org/officeDocument/2006/relationships" xmlns:p="http://schemas.openxmlformats.org/presentationml/2006/main">
  <p:tag name="VEVOX.QRDOT" val="(1,13)"/>
</p:tagLst>
</file>

<file path=ppt/tags/tag217.xml><?xml version="1.0" encoding="utf-8"?>
<p:tagLst xmlns:a="http://schemas.openxmlformats.org/drawingml/2006/main" xmlns:r="http://schemas.openxmlformats.org/officeDocument/2006/relationships" xmlns:p="http://schemas.openxmlformats.org/presentationml/2006/main">
  <p:tag name="VEVOX.QRDOT" val="(2,13)"/>
</p:tagLst>
</file>

<file path=ppt/tags/tag218.xml><?xml version="1.0" encoding="utf-8"?>
<p:tagLst xmlns:a="http://schemas.openxmlformats.org/drawingml/2006/main" xmlns:r="http://schemas.openxmlformats.org/officeDocument/2006/relationships" xmlns:p="http://schemas.openxmlformats.org/presentationml/2006/main">
  <p:tag name="VEVOX.QRDOT" val="(3,13)"/>
</p:tagLst>
</file>

<file path=ppt/tags/tag219.xml><?xml version="1.0" encoding="utf-8"?>
<p:tagLst xmlns:a="http://schemas.openxmlformats.org/drawingml/2006/main" xmlns:r="http://schemas.openxmlformats.org/officeDocument/2006/relationships" xmlns:p="http://schemas.openxmlformats.org/presentationml/2006/main">
  <p:tag name="VEVOX.QRDOT" val="(6,13)"/>
</p:tagLst>
</file>

<file path=ppt/tags/tag220.xml><?xml version="1.0" encoding="utf-8"?>
<p:tagLst xmlns:a="http://schemas.openxmlformats.org/drawingml/2006/main" xmlns:r="http://schemas.openxmlformats.org/officeDocument/2006/relationships" xmlns:p="http://schemas.openxmlformats.org/presentationml/2006/main">
  <p:tag name="VEVOX.QRDOT" val="(9,13)"/>
</p:tagLst>
</file>

<file path=ppt/tags/tag221.xml><?xml version="1.0" encoding="utf-8"?>
<p:tagLst xmlns:a="http://schemas.openxmlformats.org/drawingml/2006/main" xmlns:r="http://schemas.openxmlformats.org/officeDocument/2006/relationships" xmlns:p="http://schemas.openxmlformats.org/presentationml/2006/main">
  <p:tag name="VEVOX.QRDOT" val="(10,13)"/>
</p:tagLst>
</file>

<file path=ppt/tags/tag222.xml><?xml version="1.0" encoding="utf-8"?>
<p:tagLst xmlns:a="http://schemas.openxmlformats.org/drawingml/2006/main" xmlns:r="http://schemas.openxmlformats.org/officeDocument/2006/relationships" xmlns:p="http://schemas.openxmlformats.org/presentationml/2006/main">
  <p:tag name="VEVOX.QRDOT" val="(11,13)"/>
</p:tagLst>
</file>

<file path=ppt/tags/tag223.xml><?xml version="1.0" encoding="utf-8"?>
<p:tagLst xmlns:a="http://schemas.openxmlformats.org/drawingml/2006/main" xmlns:r="http://schemas.openxmlformats.org/officeDocument/2006/relationships" xmlns:p="http://schemas.openxmlformats.org/presentationml/2006/main">
  <p:tag name="VEVOX.QRDOT" val="(12,13)"/>
</p:tagLst>
</file>

<file path=ppt/tags/tag224.xml><?xml version="1.0" encoding="utf-8"?>
<p:tagLst xmlns:a="http://schemas.openxmlformats.org/drawingml/2006/main" xmlns:r="http://schemas.openxmlformats.org/officeDocument/2006/relationships" xmlns:p="http://schemas.openxmlformats.org/presentationml/2006/main">
  <p:tag name="VEVOX.QRDOT" val="(16,13)"/>
</p:tagLst>
</file>

<file path=ppt/tags/tag225.xml><?xml version="1.0" encoding="utf-8"?>
<p:tagLst xmlns:a="http://schemas.openxmlformats.org/drawingml/2006/main" xmlns:r="http://schemas.openxmlformats.org/officeDocument/2006/relationships" xmlns:p="http://schemas.openxmlformats.org/presentationml/2006/main">
  <p:tag name="VEVOX.QRDOT" val="(17,13)"/>
</p:tagLst>
</file>

<file path=ppt/tags/tag226.xml><?xml version="1.0" encoding="utf-8"?>
<p:tagLst xmlns:a="http://schemas.openxmlformats.org/drawingml/2006/main" xmlns:r="http://schemas.openxmlformats.org/officeDocument/2006/relationships" xmlns:p="http://schemas.openxmlformats.org/presentationml/2006/main">
  <p:tag name="VEVOX.QRDOT" val="(18,13)"/>
</p:tagLst>
</file>

<file path=ppt/tags/tag227.xml><?xml version="1.0" encoding="utf-8"?>
<p:tagLst xmlns:a="http://schemas.openxmlformats.org/drawingml/2006/main" xmlns:r="http://schemas.openxmlformats.org/officeDocument/2006/relationships" xmlns:p="http://schemas.openxmlformats.org/presentationml/2006/main">
  <p:tag name="VEVOX.QRDOT" val="(20,13)"/>
</p:tagLst>
</file>

<file path=ppt/tags/tag228.xml><?xml version="1.0" encoding="utf-8"?>
<p:tagLst xmlns:a="http://schemas.openxmlformats.org/drawingml/2006/main" xmlns:r="http://schemas.openxmlformats.org/officeDocument/2006/relationships" xmlns:p="http://schemas.openxmlformats.org/presentationml/2006/main">
  <p:tag name="VEVOX.QRDOT" val="(22,13)"/>
</p:tagLst>
</file>

<file path=ppt/tags/tag229.xml><?xml version="1.0" encoding="utf-8"?>
<p:tagLst xmlns:a="http://schemas.openxmlformats.org/drawingml/2006/main" xmlns:r="http://schemas.openxmlformats.org/officeDocument/2006/relationships" xmlns:p="http://schemas.openxmlformats.org/presentationml/2006/main">
  <p:tag name="VEVOX.QRDOT" val="(23,13)"/>
</p:tagLst>
</file>

<file path=ppt/tags/tag230.xml><?xml version="1.0" encoding="utf-8"?>
<p:tagLst xmlns:a="http://schemas.openxmlformats.org/drawingml/2006/main" xmlns:r="http://schemas.openxmlformats.org/officeDocument/2006/relationships" xmlns:p="http://schemas.openxmlformats.org/presentationml/2006/main">
  <p:tag name="VEVOX.QRDOT" val="(24,13)"/>
</p:tagLst>
</file>

<file path=ppt/tags/tag231.xml><?xml version="1.0" encoding="utf-8"?>
<p:tagLst xmlns:a="http://schemas.openxmlformats.org/drawingml/2006/main" xmlns:r="http://schemas.openxmlformats.org/officeDocument/2006/relationships" xmlns:p="http://schemas.openxmlformats.org/presentationml/2006/main">
  <p:tag name="VEVOX.QRDOT" val="(25,13)"/>
</p:tagLst>
</file>

<file path=ppt/tags/tag232.xml><?xml version="1.0" encoding="utf-8"?>
<p:tagLst xmlns:a="http://schemas.openxmlformats.org/drawingml/2006/main" xmlns:r="http://schemas.openxmlformats.org/officeDocument/2006/relationships" xmlns:p="http://schemas.openxmlformats.org/presentationml/2006/main">
  <p:tag name="VEVOX.QRDOT" val="(29,13)"/>
</p:tagLst>
</file>

<file path=ppt/tags/tag233.xml><?xml version="1.0" encoding="utf-8"?>
<p:tagLst xmlns:a="http://schemas.openxmlformats.org/drawingml/2006/main" xmlns:r="http://schemas.openxmlformats.org/officeDocument/2006/relationships" xmlns:p="http://schemas.openxmlformats.org/presentationml/2006/main">
  <p:tag name="VEVOX.QRDOT" val="(1,14)"/>
</p:tagLst>
</file>

<file path=ppt/tags/tag234.xml><?xml version="1.0" encoding="utf-8"?>
<p:tagLst xmlns:a="http://schemas.openxmlformats.org/drawingml/2006/main" xmlns:r="http://schemas.openxmlformats.org/officeDocument/2006/relationships" xmlns:p="http://schemas.openxmlformats.org/presentationml/2006/main">
  <p:tag name="VEVOX.QRDOT" val="(2,14)"/>
</p:tagLst>
</file>

<file path=ppt/tags/tag235.xml><?xml version="1.0" encoding="utf-8"?>
<p:tagLst xmlns:a="http://schemas.openxmlformats.org/drawingml/2006/main" xmlns:r="http://schemas.openxmlformats.org/officeDocument/2006/relationships" xmlns:p="http://schemas.openxmlformats.org/presentationml/2006/main">
  <p:tag name="VEVOX.QRDOT" val="(3,14)"/>
</p:tagLst>
</file>

<file path=ppt/tags/tag236.xml><?xml version="1.0" encoding="utf-8"?>
<p:tagLst xmlns:a="http://schemas.openxmlformats.org/drawingml/2006/main" xmlns:r="http://schemas.openxmlformats.org/officeDocument/2006/relationships" xmlns:p="http://schemas.openxmlformats.org/presentationml/2006/main">
  <p:tag name="VEVOX.QRDOT" val="(4,14)"/>
</p:tagLst>
</file>

<file path=ppt/tags/tag237.xml><?xml version="1.0" encoding="utf-8"?>
<p:tagLst xmlns:a="http://schemas.openxmlformats.org/drawingml/2006/main" xmlns:r="http://schemas.openxmlformats.org/officeDocument/2006/relationships" xmlns:p="http://schemas.openxmlformats.org/presentationml/2006/main">
  <p:tag name="VEVOX.QRDOT" val="(6,14)"/>
</p:tagLst>
</file>

<file path=ppt/tags/tag238.xml><?xml version="1.0" encoding="utf-8"?>
<p:tagLst xmlns:a="http://schemas.openxmlformats.org/drawingml/2006/main" xmlns:r="http://schemas.openxmlformats.org/officeDocument/2006/relationships" xmlns:p="http://schemas.openxmlformats.org/presentationml/2006/main">
  <p:tag name="VEVOX.QRDOT" val="(7,14)"/>
</p:tagLst>
</file>

<file path=ppt/tags/tag239.xml><?xml version="1.0" encoding="utf-8"?>
<p:tagLst xmlns:a="http://schemas.openxmlformats.org/drawingml/2006/main" xmlns:r="http://schemas.openxmlformats.org/officeDocument/2006/relationships" xmlns:p="http://schemas.openxmlformats.org/presentationml/2006/main">
  <p:tag name="VEVOX.QRDOT" val="(8,14)"/>
</p:tagLst>
</file>

<file path=ppt/tags/tag240.xml><?xml version="1.0" encoding="utf-8"?>
<p:tagLst xmlns:a="http://schemas.openxmlformats.org/drawingml/2006/main" xmlns:r="http://schemas.openxmlformats.org/officeDocument/2006/relationships" xmlns:p="http://schemas.openxmlformats.org/presentationml/2006/main">
  <p:tag name="VEVOX.QRDOT" val="(9,14)"/>
</p:tagLst>
</file>

<file path=ppt/tags/tag241.xml><?xml version="1.0" encoding="utf-8"?>
<p:tagLst xmlns:a="http://schemas.openxmlformats.org/drawingml/2006/main" xmlns:r="http://schemas.openxmlformats.org/officeDocument/2006/relationships" xmlns:p="http://schemas.openxmlformats.org/presentationml/2006/main">
  <p:tag name="VEVOX.QRDOT" val="(10,14)"/>
</p:tagLst>
</file>

<file path=ppt/tags/tag242.xml><?xml version="1.0" encoding="utf-8"?>
<p:tagLst xmlns:a="http://schemas.openxmlformats.org/drawingml/2006/main" xmlns:r="http://schemas.openxmlformats.org/officeDocument/2006/relationships" xmlns:p="http://schemas.openxmlformats.org/presentationml/2006/main">
  <p:tag name="VEVOX.QRDOT" val="(11,14)"/>
</p:tagLst>
</file>

<file path=ppt/tags/tag243.xml><?xml version="1.0" encoding="utf-8"?>
<p:tagLst xmlns:a="http://schemas.openxmlformats.org/drawingml/2006/main" xmlns:r="http://schemas.openxmlformats.org/officeDocument/2006/relationships" xmlns:p="http://schemas.openxmlformats.org/presentationml/2006/main">
  <p:tag name="VEVOX.QRDOT" val="(13,14)"/>
</p:tagLst>
</file>

<file path=ppt/tags/tag244.xml><?xml version="1.0" encoding="utf-8"?>
<p:tagLst xmlns:a="http://schemas.openxmlformats.org/drawingml/2006/main" xmlns:r="http://schemas.openxmlformats.org/officeDocument/2006/relationships" xmlns:p="http://schemas.openxmlformats.org/presentationml/2006/main">
  <p:tag name="VEVOX.QRDOT" val="(18,14)"/>
</p:tagLst>
</file>

<file path=ppt/tags/tag245.xml><?xml version="1.0" encoding="utf-8"?>
<p:tagLst xmlns:a="http://schemas.openxmlformats.org/drawingml/2006/main" xmlns:r="http://schemas.openxmlformats.org/officeDocument/2006/relationships" xmlns:p="http://schemas.openxmlformats.org/presentationml/2006/main">
  <p:tag name="VEVOX.QRDOT" val="(21,14)"/>
</p:tagLst>
</file>

<file path=ppt/tags/tag246.xml><?xml version="1.0" encoding="utf-8"?>
<p:tagLst xmlns:a="http://schemas.openxmlformats.org/drawingml/2006/main" xmlns:r="http://schemas.openxmlformats.org/officeDocument/2006/relationships" xmlns:p="http://schemas.openxmlformats.org/presentationml/2006/main">
  <p:tag name="VEVOX.QRDOT" val="(23,14)"/>
</p:tagLst>
</file>

<file path=ppt/tags/tag247.xml><?xml version="1.0" encoding="utf-8"?>
<p:tagLst xmlns:a="http://schemas.openxmlformats.org/drawingml/2006/main" xmlns:r="http://schemas.openxmlformats.org/officeDocument/2006/relationships" xmlns:p="http://schemas.openxmlformats.org/presentationml/2006/main">
  <p:tag name="VEVOX.QRDOT" val="(26,14)"/>
</p:tagLst>
</file>

<file path=ppt/tags/tag248.xml><?xml version="1.0" encoding="utf-8"?>
<p:tagLst xmlns:a="http://schemas.openxmlformats.org/drawingml/2006/main" xmlns:r="http://schemas.openxmlformats.org/officeDocument/2006/relationships" xmlns:p="http://schemas.openxmlformats.org/presentationml/2006/main">
  <p:tag name="VEVOX.QRDOT" val="(27,14)"/>
</p:tagLst>
</file>

<file path=ppt/tags/tag249.xml><?xml version="1.0" encoding="utf-8"?>
<p:tagLst xmlns:a="http://schemas.openxmlformats.org/drawingml/2006/main" xmlns:r="http://schemas.openxmlformats.org/officeDocument/2006/relationships" xmlns:p="http://schemas.openxmlformats.org/presentationml/2006/main">
  <p:tag name="VEVOX.QRDOT" val="(3,15)"/>
</p:tagLst>
</file>

<file path=ppt/tags/tag250.xml><?xml version="1.0" encoding="utf-8"?>
<p:tagLst xmlns:a="http://schemas.openxmlformats.org/drawingml/2006/main" xmlns:r="http://schemas.openxmlformats.org/officeDocument/2006/relationships" xmlns:p="http://schemas.openxmlformats.org/presentationml/2006/main">
  <p:tag name="VEVOX.QRDOT" val="(4,15)"/>
</p:tagLst>
</file>

<file path=ppt/tags/tag251.xml><?xml version="1.0" encoding="utf-8"?>
<p:tagLst xmlns:a="http://schemas.openxmlformats.org/drawingml/2006/main" xmlns:r="http://schemas.openxmlformats.org/officeDocument/2006/relationships" xmlns:p="http://schemas.openxmlformats.org/presentationml/2006/main">
  <p:tag name="VEVOX.QRDOT" val="(6,15)"/>
</p:tagLst>
</file>

<file path=ppt/tags/tag252.xml><?xml version="1.0" encoding="utf-8"?>
<p:tagLst xmlns:a="http://schemas.openxmlformats.org/drawingml/2006/main" xmlns:r="http://schemas.openxmlformats.org/officeDocument/2006/relationships" xmlns:p="http://schemas.openxmlformats.org/presentationml/2006/main">
  <p:tag name="VEVOX.QRDOT" val="(12,15)"/>
</p:tagLst>
</file>

<file path=ppt/tags/tag253.xml><?xml version="1.0" encoding="utf-8"?>
<p:tagLst xmlns:a="http://schemas.openxmlformats.org/drawingml/2006/main" xmlns:r="http://schemas.openxmlformats.org/officeDocument/2006/relationships" xmlns:p="http://schemas.openxmlformats.org/presentationml/2006/main">
  <p:tag name="VEVOX.QRDOT" val="(13,15)"/>
</p:tagLst>
</file>

<file path=ppt/tags/tag254.xml><?xml version="1.0" encoding="utf-8"?>
<p:tagLst xmlns:a="http://schemas.openxmlformats.org/drawingml/2006/main" xmlns:r="http://schemas.openxmlformats.org/officeDocument/2006/relationships" xmlns:p="http://schemas.openxmlformats.org/presentationml/2006/main">
  <p:tag name="VEVOX.QRDOT" val="(15,15)"/>
</p:tagLst>
</file>

<file path=ppt/tags/tag255.xml><?xml version="1.0" encoding="utf-8"?>
<p:tagLst xmlns:a="http://schemas.openxmlformats.org/drawingml/2006/main" xmlns:r="http://schemas.openxmlformats.org/officeDocument/2006/relationships" xmlns:p="http://schemas.openxmlformats.org/presentationml/2006/main">
  <p:tag name="VEVOX.QRDOT" val="(17,15)"/>
</p:tagLst>
</file>

<file path=ppt/tags/tag256.xml><?xml version="1.0" encoding="utf-8"?>
<p:tagLst xmlns:a="http://schemas.openxmlformats.org/drawingml/2006/main" xmlns:r="http://schemas.openxmlformats.org/officeDocument/2006/relationships" xmlns:p="http://schemas.openxmlformats.org/presentationml/2006/main">
  <p:tag name="VEVOX.QRDOT" val="(19,15)"/>
</p:tagLst>
</file>

<file path=ppt/tags/tag257.xml><?xml version="1.0" encoding="utf-8"?>
<p:tagLst xmlns:a="http://schemas.openxmlformats.org/drawingml/2006/main" xmlns:r="http://schemas.openxmlformats.org/officeDocument/2006/relationships" xmlns:p="http://schemas.openxmlformats.org/presentationml/2006/main">
  <p:tag name="VEVOX.QRDOT" val="(20,15)"/>
</p:tagLst>
</file>

<file path=ppt/tags/tag258.xml><?xml version="1.0" encoding="utf-8"?>
<p:tagLst xmlns:a="http://schemas.openxmlformats.org/drawingml/2006/main" xmlns:r="http://schemas.openxmlformats.org/officeDocument/2006/relationships" xmlns:p="http://schemas.openxmlformats.org/presentationml/2006/main">
  <p:tag name="VEVOX.QRDOT" val="(22,15)"/>
</p:tagLst>
</file>

<file path=ppt/tags/tag259.xml><?xml version="1.0" encoding="utf-8"?>
<p:tagLst xmlns:a="http://schemas.openxmlformats.org/drawingml/2006/main" xmlns:r="http://schemas.openxmlformats.org/officeDocument/2006/relationships" xmlns:p="http://schemas.openxmlformats.org/presentationml/2006/main">
  <p:tag name="VEVOX.QRDOT" val="(23,15)"/>
</p:tagLst>
</file>

<file path=ppt/tags/tag260.xml><?xml version="1.0" encoding="utf-8"?>
<p:tagLst xmlns:a="http://schemas.openxmlformats.org/drawingml/2006/main" xmlns:r="http://schemas.openxmlformats.org/officeDocument/2006/relationships" xmlns:p="http://schemas.openxmlformats.org/presentationml/2006/main">
  <p:tag name="VEVOX.QRDOT" val="(24,15)"/>
</p:tagLst>
</file>

<file path=ppt/tags/tag261.xml><?xml version="1.0" encoding="utf-8"?>
<p:tagLst xmlns:a="http://schemas.openxmlformats.org/drawingml/2006/main" xmlns:r="http://schemas.openxmlformats.org/officeDocument/2006/relationships" xmlns:p="http://schemas.openxmlformats.org/presentationml/2006/main">
  <p:tag name="VEVOX.QRDOT" val="(25,15)"/>
</p:tagLst>
</file>

<file path=ppt/tags/tag262.xml><?xml version="1.0" encoding="utf-8"?>
<p:tagLst xmlns:a="http://schemas.openxmlformats.org/drawingml/2006/main" xmlns:r="http://schemas.openxmlformats.org/officeDocument/2006/relationships" xmlns:p="http://schemas.openxmlformats.org/presentationml/2006/main">
  <p:tag name="VEVOX.QRDOT" val="(28,15)"/>
</p:tagLst>
</file>

<file path=ppt/tags/tag263.xml><?xml version="1.0" encoding="utf-8"?>
<p:tagLst xmlns:a="http://schemas.openxmlformats.org/drawingml/2006/main" xmlns:r="http://schemas.openxmlformats.org/officeDocument/2006/relationships" xmlns:p="http://schemas.openxmlformats.org/presentationml/2006/main">
  <p:tag name="VEVOX.QRDOT" val="(1,16)"/>
</p:tagLst>
</file>

<file path=ppt/tags/tag264.xml><?xml version="1.0" encoding="utf-8"?>
<p:tagLst xmlns:a="http://schemas.openxmlformats.org/drawingml/2006/main" xmlns:r="http://schemas.openxmlformats.org/officeDocument/2006/relationships" xmlns:p="http://schemas.openxmlformats.org/presentationml/2006/main">
  <p:tag name="VEVOX.QRDOT" val="(2,16)"/>
</p:tagLst>
</file>

<file path=ppt/tags/tag265.xml><?xml version="1.0" encoding="utf-8"?>
<p:tagLst xmlns:a="http://schemas.openxmlformats.org/drawingml/2006/main" xmlns:r="http://schemas.openxmlformats.org/officeDocument/2006/relationships" xmlns:p="http://schemas.openxmlformats.org/presentationml/2006/main">
  <p:tag name="VEVOX.QRDOT" val="(3,16)"/>
</p:tagLst>
</file>

<file path=ppt/tags/tag266.xml><?xml version="1.0" encoding="utf-8"?>
<p:tagLst xmlns:a="http://schemas.openxmlformats.org/drawingml/2006/main" xmlns:r="http://schemas.openxmlformats.org/officeDocument/2006/relationships" xmlns:p="http://schemas.openxmlformats.org/presentationml/2006/main">
  <p:tag name="VEVOX.QRDOT" val="(4,16)"/>
</p:tagLst>
</file>

<file path=ppt/tags/tag267.xml><?xml version="1.0" encoding="utf-8"?>
<p:tagLst xmlns:a="http://schemas.openxmlformats.org/drawingml/2006/main" xmlns:r="http://schemas.openxmlformats.org/officeDocument/2006/relationships" xmlns:p="http://schemas.openxmlformats.org/presentationml/2006/main">
  <p:tag name="VEVOX.QRDOT" val="(5,16)"/>
</p:tagLst>
</file>

<file path=ppt/tags/tag268.xml><?xml version="1.0" encoding="utf-8"?>
<p:tagLst xmlns:a="http://schemas.openxmlformats.org/drawingml/2006/main" xmlns:r="http://schemas.openxmlformats.org/officeDocument/2006/relationships" xmlns:p="http://schemas.openxmlformats.org/presentationml/2006/main">
  <p:tag name="VEVOX.QRDOT" val="(6,16)"/>
</p:tagLst>
</file>

<file path=ppt/tags/tag269.xml><?xml version="1.0" encoding="utf-8"?>
<p:tagLst xmlns:a="http://schemas.openxmlformats.org/drawingml/2006/main" xmlns:r="http://schemas.openxmlformats.org/officeDocument/2006/relationships" xmlns:p="http://schemas.openxmlformats.org/presentationml/2006/main">
  <p:tag name="VEVOX.QRDOT" val="(7,16)"/>
</p:tagLst>
</file>

<file path=ppt/tags/tag270.xml><?xml version="1.0" encoding="utf-8"?>
<p:tagLst xmlns:a="http://schemas.openxmlformats.org/drawingml/2006/main" xmlns:r="http://schemas.openxmlformats.org/officeDocument/2006/relationships" xmlns:p="http://schemas.openxmlformats.org/presentationml/2006/main">
  <p:tag name="VEVOX.QRDOT" val="(10,16)"/>
</p:tagLst>
</file>

<file path=ppt/tags/tag271.xml><?xml version="1.0" encoding="utf-8"?>
<p:tagLst xmlns:a="http://schemas.openxmlformats.org/drawingml/2006/main" xmlns:r="http://schemas.openxmlformats.org/officeDocument/2006/relationships" xmlns:p="http://schemas.openxmlformats.org/presentationml/2006/main">
  <p:tag name="VEVOX.QRDOT" val="(17,16)"/>
</p:tagLst>
</file>

<file path=ppt/tags/tag272.xml><?xml version="1.0" encoding="utf-8"?>
<p:tagLst xmlns:a="http://schemas.openxmlformats.org/drawingml/2006/main" xmlns:r="http://schemas.openxmlformats.org/officeDocument/2006/relationships" xmlns:p="http://schemas.openxmlformats.org/presentationml/2006/main">
  <p:tag name="VEVOX.QRDOT" val="(18,16)"/>
</p:tagLst>
</file>

<file path=ppt/tags/tag273.xml><?xml version="1.0" encoding="utf-8"?>
<p:tagLst xmlns:a="http://schemas.openxmlformats.org/drawingml/2006/main" xmlns:r="http://schemas.openxmlformats.org/officeDocument/2006/relationships" xmlns:p="http://schemas.openxmlformats.org/presentationml/2006/main">
  <p:tag name="VEVOX.QRDOT" val="(24,16)"/>
</p:tagLst>
</file>

<file path=ppt/tags/tag274.xml><?xml version="1.0" encoding="utf-8"?>
<p:tagLst xmlns:a="http://schemas.openxmlformats.org/drawingml/2006/main" xmlns:r="http://schemas.openxmlformats.org/officeDocument/2006/relationships" xmlns:p="http://schemas.openxmlformats.org/presentationml/2006/main">
  <p:tag name="VEVOX.QRDOT" val="(26,16)"/>
</p:tagLst>
</file>

<file path=ppt/tags/tag275.xml><?xml version="1.0" encoding="utf-8"?>
<p:tagLst xmlns:a="http://schemas.openxmlformats.org/drawingml/2006/main" xmlns:r="http://schemas.openxmlformats.org/officeDocument/2006/relationships" xmlns:p="http://schemas.openxmlformats.org/presentationml/2006/main">
  <p:tag name="VEVOX.QRDOT" val="(27,16)"/>
</p:tagLst>
</file>

<file path=ppt/tags/tag276.xml><?xml version="1.0" encoding="utf-8"?>
<p:tagLst xmlns:a="http://schemas.openxmlformats.org/drawingml/2006/main" xmlns:r="http://schemas.openxmlformats.org/officeDocument/2006/relationships" xmlns:p="http://schemas.openxmlformats.org/presentationml/2006/main">
  <p:tag name="VEVOX.QRDOT" val="(1,17)"/>
</p:tagLst>
</file>

<file path=ppt/tags/tag277.xml><?xml version="1.0" encoding="utf-8"?>
<p:tagLst xmlns:a="http://schemas.openxmlformats.org/drawingml/2006/main" xmlns:r="http://schemas.openxmlformats.org/officeDocument/2006/relationships" xmlns:p="http://schemas.openxmlformats.org/presentationml/2006/main">
  <p:tag name="VEVOX.QRDOT" val="(4,17)"/>
</p:tagLst>
</file>

<file path=ppt/tags/tag278.xml><?xml version="1.0" encoding="utf-8"?>
<p:tagLst xmlns:a="http://schemas.openxmlformats.org/drawingml/2006/main" xmlns:r="http://schemas.openxmlformats.org/officeDocument/2006/relationships" xmlns:p="http://schemas.openxmlformats.org/presentationml/2006/main">
  <p:tag name="VEVOX.QRDOT" val="(5,17)"/>
</p:tagLst>
</file>

<file path=ppt/tags/tag279.xml><?xml version="1.0" encoding="utf-8"?>
<p:tagLst xmlns:a="http://schemas.openxmlformats.org/drawingml/2006/main" xmlns:r="http://schemas.openxmlformats.org/officeDocument/2006/relationships" xmlns:p="http://schemas.openxmlformats.org/presentationml/2006/main">
  <p:tag name="VEVOX.QRDOT" val="(9,17)"/>
</p:tagLst>
</file>

<file path=ppt/tags/tag280.xml><?xml version="1.0" encoding="utf-8"?>
<p:tagLst xmlns:a="http://schemas.openxmlformats.org/drawingml/2006/main" xmlns:r="http://schemas.openxmlformats.org/officeDocument/2006/relationships" xmlns:p="http://schemas.openxmlformats.org/presentationml/2006/main">
  <p:tag name="VEVOX.QRDOT" val="(10,17)"/>
</p:tagLst>
</file>

<file path=ppt/tags/tag281.xml><?xml version="1.0" encoding="utf-8"?>
<p:tagLst xmlns:a="http://schemas.openxmlformats.org/drawingml/2006/main" xmlns:r="http://schemas.openxmlformats.org/officeDocument/2006/relationships" xmlns:p="http://schemas.openxmlformats.org/presentationml/2006/main">
  <p:tag name="VEVOX.QRDOT" val="(11,17)"/>
</p:tagLst>
</file>

<file path=ppt/tags/tag282.xml><?xml version="1.0" encoding="utf-8"?>
<p:tagLst xmlns:a="http://schemas.openxmlformats.org/drawingml/2006/main" xmlns:r="http://schemas.openxmlformats.org/officeDocument/2006/relationships" xmlns:p="http://schemas.openxmlformats.org/presentationml/2006/main">
  <p:tag name="VEVOX.QRDOT" val="(13,17)"/>
</p:tagLst>
</file>

<file path=ppt/tags/tag283.xml><?xml version="1.0" encoding="utf-8"?>
<p:tagLst xmlns:a="http://schemas.openxmlformats.org/drawingml/2006/main" xmlns:r="http://schemas.openxmlformats.org/officeDocument/2006/relationships" xmlns:p="http://schemas.openxmlformats.org/presentationml/2006/main">
  <p:tag name="VEVOX.QRDOT" val="(14,17)"/>
</p:tagLst>
</file>

<file path=ppt/tags/tag284.xml><?xml version="1.0" encoding="utf-8"?>
<p:tagLst xmlns:a="http://schemas.openxmlformats.org/drawingml/2006/main" xmlns:r="http://schemas.openxmlformats.org/officeDocument/2006/relationships" xmlns:p="http://schemas.openxmlformats.org/presentationml/2006/main">
  <p:tag name="VEVOX.QRDOT" val="(15,17)"/>
</p:tagLst>
</file>

<file path=ppt/tags/tag285.xml><?xml version="1.0" encoding="utf-8"?>
<p:tagLst xmlns:a="http://schemas.openxmlformats.org/drawingml/2006/main" xmlns:r="http://schemas.openxmlformats.org/officeDocument/2006/relationships" xmlns:p="http://schemas.openxmlformats.org/presentationml/2006/main">
  <p:tag name="VEVOX.QRDOT" val="(16,17)"/>
</p:tagLst>
</file>

<file path=ppt/tags/tag286.xml><?xml version="1.0" encoding="utf-8"?>
<p:tagLst xmlns:a="http://schemas.openxmlformats.org/drawingml/2006/main" xmlns:r="http://schemas.openxmlformats.org/officeDocument/2006/relationships" xmlns:p="http://schemas.openxmlformats.org/presentationml/2006/main">
  <p:tag name="VEVOX.QRDOT" val="(18,17)"/>
</p:tagLst>
</file>

<file path=ppt/tags/tag287.xml><?xml version="1.0" encoding="utf-8"?>
<p:tagLst xmlns:a="http://schemas.openxmlformats.org/drawingml/2006/main" xmlns:r="http://schemas.openxmlformats.org/officeDocument/2006/relationships" xmlns:p="http://schemas.openxmlformats.org/presentationml/2006/main">
  <p:tag name="VEVOX.QRDOT" val="(19,17)"/>
</p:tagLst>
</file>

<file path=ppt/tags/tag288.xml><?xml version="1.0" encoding="utf-8"?>
<p:tagLst xmlns:a="http://schemas.openxmlformats.org/drawingml/2006/main" xmlns:r="http://schemas.openxmlformats.org/officeDocument/2006/relationships" xmlns:p="http://schemas.openxmlformats.org/presentationml/2006/main">
  <p:tag name="VEVOX.QRDOT" val="(20,17)"/>
</p:tagLst>
</file>

<file path=ppt/tags/tag289.xml><?xml version="1.0" encoding="utf-8"?>
<p:tagLst xmlns:a="http://schemas.openxmlformats.org/drawingml/2006/main" xmlns:r="http://schemas.openxmlformats.org/officeDocument/2006/relationships" xmlns:p="http://schemas.openxmlformats.org/presentationml/2006/main">
  <p:tag name="VEVOX.QRDOT" val="(22,17)"/>
</p:tagLst>
</file>

<file path=ppt/tags/tag290.xml><?xml version="1.0" encoding="utf-8"?>
<p:tagLst xmlns:a="http://schemas.openxmlformats.org/drawingml/2006/main" xmlns:r="http://schemas.openxmlformats.org/officeDocument/2006/relationships" xmlns:p="http://schemas.openxmlformats.org/presentationml/2006/main">
  <p:tag name="VEVOX.QRDOT" val="(23,17)"/>
</p:tagLst>
</file>

<file path=ppt/tags/tag291.xml><?xml version="1.0" encoding="utf-8"?>
<p:tagLst xmlns:a="http://schemas.openxmlformats.org/drawingml/2006/main" xmlns:r="http://schemas.openxmlformats.org/officeDocument/2006/relationships" xmlns:p="http://schemas.openxmlformats.org/presentationml/2006/main">
  <p:tag name="VEVOX.QRDOT" val="(24,17)"/>
</p:tagLst>
</file>

<file path=ppt/tags/tag292.xml><?xml version="1.0" encoding="utf-8"?>
<p:tagLst xmlns:a="http://schemas.openxmlformats.org/drawingml/2006/main" xmlns:r="http://schemas.openxmlformats.org/officeDocument/2006/relationships" xmlns:p="http://schemas.openxmlformats.org/presentationml/2006/main">
  <p:tag name="VEVOX.QRDOT" val="(25,17)"/>
</p:tagLst>
</file>

<file path=ppt/tags/tag293.xml><?xml version="1.0" encoding="utf-8"?>
<p:tagLst xmlns:a="http://schemas.openxmlformats.org/drawingml/2006/main" xmlns:r="http://schemas.openxmlformats.org/officeDocument/2006/relationships" xmlns:p="http://schemas.openxmlformats.org/presentationml/2006/main">
  <p:tag name="VEVOX.QRDOT" val="(27,17)"/>
</p:tagLst>
</file>

<file path=ppt/tags/tag294.xml><?xml version="1.0" encoding="utf-8"?>
<p:tagLst xmlns:a="http://schemas.openxmlformats.org/drawingml/2006/main" xmlns:r="http://schemas.openxmlformats.org/officeDocument/2006/relationships" xmlns:p="http://schemas.openxmlformats.org/presentationml/2006/main">
  <p:tag name="VEVOX.QRDOT" val="(29,17)"/>
</p:tagLst>
</file>

<file path=ppt/tags/tag295.xml><?xml version="1.0" encoding="utf-8"?>
<p:tagLst xmlns:a="http://schemas.openxmlformats.org/drawingml/2006/main" xmlns:r="http://schemas.openxmlformats.org/officeDocument/2006/relationships" xmlns:p="http://schemas.openxmlformats.org/presentationml/2006/main">
  <p:tag name="VEVOX.QRDOT" val="(1,18)"/>
</p:tagLst>
</file>

<file path=ppt/tags/tag296.xml><?xml version="1.0" encoding="utf-8"?>
<p:tagLst xmlns:a="http://schemas.openxmlformats.org/drawingml/2006/main" xmlns:r="http://schemas.openxmlformats.org/officeDocument/2006/relationships" xmlns:p="http://schemas.openxmlformats.org/presentationml/2006/main">
  <p:tag name="VEVOX.QRDOT" val="(5,18)"/>
</p:tagLst>
</file>

<file path=ppt/tags/tag297.xml><?xml version="1.0" encoding="utf-8"?>
<p:tagLst xmlns:a="http://schemas.openxmlformats.org/drawingml/2006/main" xmlns:r="http://schemas.openxmlformats.org/officeDocument/2006/relationships" xmlns:p="http://schemas.openxmlformats.org/presentationml/2006/main">
  <p:tag name="VEVOX.QRDOT" val="(7,18)"/>
</p:tagLst>
</file>

<file path=ppt/tags/tag298.xml><?xml version="1.0" encoding="utf-8"?>
<p:tagLst xmlns:a="http://schemas.openxmlformats.org/drawingml/2006/main" xmlns:r="http://schemas.openxmlformats.org/officeDocument/2006/relationships" xmlns:p="http://schemas.openxmlformats.org/presentationml/2006/main">
  <p:tag name="VEVOX.QRDOT" val="(8,18)"/>
</p:tagLst>
</file>

<file path=ppt/tags/tag299.xml><?xml version="1.0" encoding="utf-8"?>
<p:tagLst xmlns:a="http://schemas.openxmlformats.org/drawingml/2006/main" xmlns:r="http://schemas.openxmlformats.org/officeDocument/2006/relationships" xmlns:p="http://schemas.openxmlformats.org/presentationml/2006/main">
  <p:tag name="VEVOX.QRDOT" val="(9,18)"/>
</p:tagLst>
</file>

<file path=ppt/tags/tag300.xml><?xml version="1.0" encoding="utf-8"?>
<p:tagLst xmlns:a="http://schemas.openxmlformats.org/drawingml/2006/main" xmlns:r="http://schemas.openxmlformats.org/officeDocument/2006/relationships" xmlns:p="http://schemas.openxmlformats.org/presentationml/2006/main">
  <p:tag name="VEVOX.QRDOT" val="(11,18)"/>
</p:tagLst>
</file>

<file path=ppt/tags/tag301.xml><?xml version="1.0" encoding="utf-8"?>
<p:tagLst xmlns:a="http://schemas.openxmlformats.org/drawingml/2006/main" xmlns:r="http://schemas.openxmlformats.org/officeDocument/2006/relationships" xmlns:p="http://schemas.openxmlformats.org/presentationml/2006/main">
  <p:tag name="VEVOX.QRDOT" val="(12,18)"/>
</p:tagLst>
</file>

<file path=ppt/tags/tag302.xml><?xml version="1.0" encoding="utf-8"?>
<p:tagLst xmlns:a="http://schemas.openxmlformats.org/drawingml/2006/main" xmlns:r="http://schemas.openxmlformats.org/officeDocument/2006/relationships" xmlns:p="http://schemas.openxmlformats.org/presentationml/2006/main">
  <p:tag name="VEVOX.QRDOT" val="(13,18)"/>
</p:tagLst>
</file>

<file path=ppt/tags/tag303.xml><?xml version="1.0" encoding="utf-8"?>
<p:tagLst xmlns:a="http://schemas.openxmlformats.org/drawingml/2006/main" xmlns:r="http://schemas.openxmlformats.org/officeDocument/2006/relationships" xmlns:p="http://schemas.openxmlformats.org/presentationml/2006/main">
  <p:tag name="VEVOX.QRDOT" val="(14,18)"/>
</p:tagLst>
</file>

<file path=ppt/tags/tag304.xml><?xml version="1.0" encoding="utf-8"?>
<p:tagLst xmlns:a="http://schemas.openxmlformats.org/drawingml/2006/main" xmlns:r="http://schemas.openxmlformats.org/officeDocument/2006/relationships" xmlns:p="http://schemas.openxmlformats.org/presentationml/2006/main">
  <p:tag name="VEVOX.QRDOT" val="(15,18)"/>
</p:tagLst>
</file>

<file path=ppt/tags/tag305.xml><?xml version="1.0" encoding="utf-8"?>
<p:tagLst xmlns:a="http://schemas.openxmlformats.org/drawingml/2006/main" xmlns:r="http://schemas.openxmlformats.org/officeDocument/2006/relationships" xmlns:p="http://schemas.openxmlformats.org/presentationml/2006/main">
  <p:tag name="VEVOX.QRDOT" val="(16,18)"/>
</p:tagLst>
</file>

<file path=ppt/tags/tag306.xml><?xml version="1.0" encoding="utf-8"?>
<p:tagLst xmlns:a="http://schemas.openxmlformats.org/drawingml/2006/main" xmlns:r="http://schemas.openxmlformats.org/officeDocument/2006/relationships" xmlns:p="http://schemas.openxmlformats.org/presentationml/2006/main">
  <p:tag name="VEVOX.QRDOT" val="(17,18)"/>
</p:tagLst>
</file>

<file path=ppt/tags/tag307.xml><?xml version="1.0" encoding="utf-8"?>
<p:tagLst xmlns:a="http://schemas.openxmlformats.org/drawingml/2006/main" xmlns:r="http://schemas.openxmlformats.org/officeDocument/2006/relationships" xmlns:p="http://schemas.openxmlformats.org/presentationml/2006/main">
  <p:tag name="VEVOX.QRDOT" val="(21,18)"/>
</p:tagLst>
</file>

<file path=ppt/tags/tag308.xml><?xml version="1.0" encoding="utf-8"?>
<p:tagLst xmlns:a="http://schemas.openxmlformats.org/drawingml/2006/main" xmlns:r="http://schemas.openxmlformats.org/officeDocument/2006/relationships" xmlns:p="http://schemas.openxmlformats.org/presentationml/2006/main">
  <p:tag name="VEVOX.QRDOT" val="(22,18)"/>
</p:tagLst>
</file>

<file path=ppt/tags/tag309.xml><?xml version="1.0" encoding="utf-8"?>
<p:tagLst xmlns:a="http://schemas.openxmlformats.org/drawingml/2006/main" xmlns:r="http://schemas.openxmlformats.org/officeDocument/2006/relationships" xmlns:p="http://schemas.openxmlformats.org/presentationml/2006/main">
  <p:tag name="VEVOX.QRDOT" val="(24,18)"/>
</p:tagLst>
</file>

<file path=ppt/tags/tag310.xml><?xml version="1.0" encoding="utf-8"?>
<p:tagLst xmlns:a="http://schemas.openxmlformats.org/drawingml/2006/main" xmlns:r="http://schemas.openxmlformats.org/officeDocument/2006/relationships" xmlns:p="http://schemas.openxmlformats.org/presentationml/2006/main">
  <p:tag name="VEVOX.QRDOT" val="(25,18)"/>
</p:tagLst>
</file>

<file path=ppt/tags/tag311.xml><?xml version="1.0" encoding="utf-8"?>
<p:tagLst xmlns:a="http://schemas.openxmlformats.org/drawingml/2006/main" xmlns:r="http://schemas.openxmlformats.org/officeDocument/2006/relationships" xmlns:p="http://schemas.openxmlformats.org/presentationml/2006/main">
  <p:tag name="VEVOX.QRDOT" val="(27,18)"/>
</p:tagLst>
</file>

<file path=ppt/tags/tag312.xml><?xml version="1.0" encoding="utf-8"?>
<p:tagLst xmlns:a="http://schemas.openxmlformats.org/drawingml/2006/main" xmlns:r="http://schemas.openxmlformats.org/officeDocument/2006/relationships" xmlns:p="http://schemas.openxmlformats.org/presentationml/2006/main">
  <p:tag name="VEVOX.QRDOT" val="(1,19)"/>
</p:tagLst>
</file>

<file path=ppt/tags/tag313.xml><?xml version="1.0" encoding="utf-8"?>
<p:tagLst xmlns:a="http://schemas.openxmlformats.org/drawingml/2006/main" xmlns:r="http://schemas.openxmlformats.org/officeDocument/2006/relationships" xmlns:p="http://schemas.openxmlformats.org/presentationml/2006/main">
  <p:tag name="VEVOX.QRDOT" val="(4,19)"/>
</p:tagLst>
</file>

<file path=ppt/tags/tag314.xml><?xml version="1.0" encoding="utf-8"?>
<p:tagLst xmlns:a="http://schemas.openxmlformats.org/drawingml/2006/main" xmlns:r="http://schemas.openxmlformats.org/officeDocument/2006/relationships" xmlns:p="http://schemas.openxmlformats.org/presentationml/2006/main">
  <p:tag name="VEVOX.QRDOT" val="(9,19)"/>
</p:tagLst>
</file>

<file path=ppt/tags/tag315.xml><?xml version="1.0" encoding="utf-8"?>
<p:tagLst xmlns:a="http://schemas.openxmlformats.org/drawingml/2006/main" xmlns:r="http://schemas.openxmlformats.org/officeDocument/2006/relationships" xmlns:p="http://schemas.openxmlformats.org/presentationml/2006/main">
  <p:tag name="VEVOX.QRDOT" val="(11,19)"/>
</p:tagLst>
</file>

<file path=ppt/tags/tag316.xml><?xml version="1.0" encoding="utf-8"?>
<p:tagLst xmlns:a="http://schemas.openxmlformats.org/drawingml/2006/main" xmlns:r="http://schemas.openxmlformats.org/officeDocument/2006/relationships" xmlns:p="http://schemas.openxmlformats.org/presentationml/2006/main">
  <p:tag name="VEVOX.QRDOT" val="(12,19)"/>
</p:tagLst>
</file>

<file path=ppt/tags/tag317.xml><?xml version="1.0" encoding="utf-8"?>
<p:tagLst xmlns:a="http://schemas.openxmlformats.org/drawingml/2006/main" xmlns:r="http://schemas.openxmlformats.org/officeDocument/2006/relationships" xmlns:p="http://schemas.openxmlformats.org/presentationml/2006/main">
  <p:tag name="VEVOX.QRDOT" val="(13,19)"/>
</p:tagLst>
</file>

<file path=ppt/tags/tag318.xml><?xml version="1.0" encoding="utf-8"?>
<p:tagLst xmlns:a="http://schemas.openxmlformats.org/drawingml/2006/main" xmlns:r="http://schemas.openxmlformats.org/officeDocument/2006/relationships" xmlns:p="http://schemas.openxmlformats.org/presentationml/2006/main">
  <p:tag name="VEVOX.QRDOT" val="(14,19)"/>
</p:tagLst>
</file>

<file path=ppt/tags/tag319.xml><?xml version="1.0" encoding="utf-8"?>
<p:tagLst xmlns:a="http://schemas.openxmlformats.org/drawingml/2006/main" xmlns:r="http://schemas.openxmlformats.org/officeDocument/2006/relationships" xmlns:p="http://schemas.openxmlformats.org/presentationml/2006/main">
  <p:tag name="VEVOX.QRDOT" val="(16,19)"/>
</p:tagLst>
</file>

<file path=ppt/tags/tag320.xml><?xml version="1.0" encoding="utf-8"?>
<p:tagLst xmlns:a="http://schemas.openxmlformats.org/drawingml/2006/main" xmlns:r="http://schemas.openxmlformats.org/officeDocument/2006/relationships" xmlns:p="http://schemas.openxmlformats.org/presentationml/2006/main">
  <p:tag name="VEVOX.QRDOT" val="(19,19)"/>
</p:tagLst>
</file>

<file path=ppt/tags/tag321.xml><?xml version="1.0" encoding="utf-8"?>
<p:tagLst xmlns:a="http://schemas.openxmlformats.org/drawingml/2006/main" xmlns:r="http://schemas.openxmlformats.org/officeDocument/2006/relationships" xmlns:p="http://schemas.openxmlformats.org/presentationml/2006/main">
  <p:tag name="VEVOX.QRDOT" val="(20,19)"/>
</p:tagLst>
</file>

<file path=ppt/tags/tag322.xml><?xml version="1.0" encoding="utf-8"?>
<p:tagLst xmlns:a="http://schemas.openxmlformats.org/drawingml/2006/main" xmlns:r="http://schemas.openxmlformats.org/officeDocument/2006/relationships" xmlns:p="http://schemas.openxmlformats.org/presentationml/2006/main">
  <p:tag name="VEVOX.QRDOT" val="(21,19)"/>
</p:tagLst>
</file>

<file path=ppt/tags/tag323.xml><?xml version="1.0" encoding="utf-8"?>
<p:tagLst xmlns:a="http://schemas.openxmlformats.org/drawingml/2006/main" xmlns:r="http://schemas.openxmlformats.org/officeDocument/2006/relationships" xmlns:p="http://schemas.openxmlformats.org/presentationml/2006/main">
  <p:tag name="VEVOX.QRDOT" val="(24,19)"/>
</p:tagLst>
</file>

<file path=ppt/tags/tag324.xml><?xml version="1.0" encoding="utf-8"?>
<p:tagLst xmlns:a="http://schemas.openxmlformats.org/drawingml/2006/main" xmlns:r="http://schemas.openxmlformats.org/officeDocument/2006/relationships" xmlns:p="http://schemas.openxmlformats.org/presentationml/2006/main">
  <p:tag name="VEVOX.QRDOT" val="(25,19)"/>
</p:tagLst>
</file>

<file path=ppt/tags/tag325.xml><?xml version="1.0" encoding="utf-8"?>
<p:tagLst xmlns:a="http://schemas.openxmlformats.org/drawingml/2006/main" xmlns:r="http://schemas.openxmlformats.org/officeDocument/2006/relationships" xmlns:p="http://schemas.openxmlformats.org/presentationml/2006/main">
  <p:tag name="VEVOX.QRDOT" val="(28,19)"/>
</p:tagLst>
</file>

<file path=ppt/tags/tag326.xml><?xml version="1.0" encoding="utf-8"?>
<p:tagLst xmlns:a="http://schemas.openxmlformats.org/drawingml/2006/main" xmlns:r="http://schemas.openxmlformats.org/officeDocument/2006/relationships" xmlns:p="http://schemas.openxmlformats.org/presentationml/2006/main">
  <p:tag name="VEVOX.QRDOT" val="(1,20)"/>
</p:tagLst>
</file>

<file path=ppt/tags/tag327.xml><?xml version="1.0" encoding="utf-8"?>
<p:tagLst xmlns:a="http://schemas.openxmlformats.org/drawingml/2006/main" xmlns:r="http://schemas.openxmlformats.org/officeDocument/2006/relationships" xmlns:p="http://schemas.openxmlformats.org/presentationml/2006/main">
  <p:tag name="VEVOX.QRDOT" val="(7,20)"/>
</p:tagLst>
</file>

<file path=ppt/tags/tag328.xml><?xml version="1.0" encoding="utf-8"?>
<p:tagLst xmlns:a="http://schemas.openxmlformats.org/drawingml/2006/main" xmlns:r="http://schemas.openxmlformats.org/officeDocument/2006/relationships" xmlns:p="http://schemas.openxmlformats.org/presentationml/2006/main">
  <p:tag name="VEVOX.QRDOT" val="(9,20)"/>
</p:tagLst>
</file>

<file path=ppt/tags/tag329.xml><?xml version="1.0" encoding="utf-8"?>
<p:tagLst xmlns:a="http://schemas.openxmlformats.org/drawingml/2006/main" xmlns:r="http://schemas.openxmlformats.org/officeDocument/2006/relationships" xmlns:p="http://schemas.openxmlformats.org/presentationml/2006/main">
  <p:tag name="VEVOX.QRDOT" val="(10,20)"/>
</p:tagLst>
</file>

<file path=ppt/tags/tag330.xml><?xml version="1.0" encoding="utf-8"?>
<p:tagLst xmlns:a="http://schemas.openxmlformats.org/drawingml/2006/main" xmlns:r="http://schemas.openxmlformats.org/officeDocument/2006/relationships" xmlns:p="http://schemas.openxmlformats.org/presentationml/2006/main">
  <p:tag name="VEVOX.QRDOT" val="(12,20)"/>
</p:tagLst>
</file>

<file path=ppt/tags/tag331.xml><?xml version="1.0" encoding="utf-8"?>
<p:tagLst xmlns:a="http://schemas.openxmlformats.org/drawingml/2006/main" xmlns:r="http://schemas.openxmlformats.org/officeDocument/2006/relationships" xmlns:p="http://schemas.openxmlformats.org/presentationml/2006/main">
  <p:tag name="VEVOX.QRDOT" val="(15,20)"/>
</p:tagLst>
</file>

<file path=ppt/tags/tag332.xml><?xml version="1.0" encoding="utf-8"?>
<p:tagLst xmlns:a="http://schemas.openxmlformats.org/drawingml/2006/main" xmlns:r="http://schemas.openxmlformats.org/officeDocument/2006/relationships" xmlns:p="http://schemas.openxmlformats.org/presentationml/2006/main">
  <p:tag name="VEVOX.QRDOT" val="(16,20)"/>
</p:tagLst>
</file>

<file path=ppt/tags/tag333.xml><?xml version="1.0" encoding="utf-8"?>
<p:tagLst xmlns:a="http://schemas.openxmlformats.org/drawingml/2006/main" xmlns:r="http://schemas.openxmlformats.org/officeDocument/2006/relationships" xmlns:p="http://schemas.openxmlformats.org/presentationml/2006/main">
  <p:tag name="VEVOX.QRDOT" val="(18,20)"/>
</p:tagLst>
</file>

<file path=ppt/tags/tag334.xml><?xml version="1.0" encoding="utf-8"?>
<p:tagLst xmlns:a="http://schemas.openxmlformats.org/drawingml/2006/main" xmlns:r="http://schemas.openxmlformats.org/officeDocument/2006/relationships" xmlns:p="http://schemas.openxmlformats.org/presentationml/2006/main">
  <p:tag name="VEVOX.QRDOT" val="(19,20)"/>
</p:tagLst>
</file>

<file path=ppt/tags/tag335.xml><?xml version="1.0" encoding="utf-8"?>
<p:tagLst xmlns:a="http://schemas.openxmlformats.org/drawingml/2006/main" xmlns:r="http://schemas.openxmlformats.org/officeDocument/2006/relationships" xmlns:p="http://schemas.openxmlformats.org/presentationml/2006/main">
  <p:tag name="VEVOX.QRDOT" val="(20,20)"/>
</p:tagLst>
</file>

<file path=ppt/tags/tag336.xml><?xml version="1.0" encoding="utf-8"?>
<p:tagLst xmlns:a="http://schemas.openxmlformats.org/drawingml/2006/main" xmlns:r="http://schemas.openxmlformats.org/officeDocument/2006/relationships" xmlns:p="http://schemas.openxmlformats.org/presentationml/2006/main">
  <p:tag name="VEVOX.QRDOT" val="(21,20)"/>
</p:tagLst>
</file>

<file path=ppt/tags/tag337.xml><?xml version="1.0" encoding="utf-8"?>
<p:tagLst xmlns:a="http://schemas.openxmlformats.org/drawingml/2006/main" xmlns:r="http://schemas.openxmlformats.org/officeDocument/2006/relationships" xmlns:p="http://schemas.openxmlformats.org/presentationml/2006/main">
  <p:tag name="VEVOX.QRDOT" val="(22,20)"/>
</p:tagLst>
</file>

<file path=ppt/tags/tag338.xml><?xml version="1.0" encoding="utf-8"?>
<p:tagLst xmlns:a="http://schemas.openxmlformats.org/drawingml/2006/main" xmlns:r="http://schemas.openxmlformats.org/officeDocument/2006/relationships" xmlns:p="http://schemas.openxmlformats.org/presentationml/2006/main">
  <p:tag name="VEVOX.QRDOT" val="(23,20)"/>
</p:tagLst>
</file>

<file path=ppt/tags/tag339.xml><?xml version="1.0" encoding="utf-8"?>
<p:tagLst xmlns:a="http://schemas.openxmlformats.org/drawingml/2006/main" xmlns:r="http://schemas.openxmlformats.org/officeDocument/2006/relationships" xmlns:p="http://schemas.openxmlformats.org/presentationml/2006/main">
  <p:tag name="VEVOX.QRDOT" val="(24,20)"/>
</p:tagLst>
</file>

<file path=ppt/tags/tag340.xml><?xml version="1.0" encoding="utf-8"?>
<p:tagLst xmlns:a="http://schemas.openxmlformats.org/drawingml/2006/main" xmlns:r="http://schemas.openxmlformats.org/officeDocument/2006/relationships" xmlns:p="http://schemas.openxmlformats.org/presentationml/2006/main">
  <p:tag name="VEVOX.QRDOT" val="(25,20)"/>
</p:tagLst>
</file>

<file path=ppt/tags/tag341.xml><?xml version="1.0" encoding="utf-8"?>
<p:tagLst xmlns:a="http://schemas.openxmlformats.org/drawingml/2006/main" xmlns:r="http://schemas.openxmlformats.org/officeDocument/2006/relationships" xmlns:p="http://schemas.openxmlformats.org/presentationml/2006/main">
  <p:tag name="VEVOX.QRDOT" val="(27,20)"/>
</p:tagLst>
</file>

<file path=ppt/tags/tag342.xml><?xml version="1.0" encoding="utf-8"?>
<p:tagLst xmlns:a="http://schemas.openxmlformats.org/drawingml/2006/main" xmlns:r="http://schemas.openxmlformats.org/officeDocument/2006/relationships" xmlns:p="http://schemas.openxmlformats.org/presentationml/2006/main">
  <p:tag name="VEVOX.QRDOT" val="(28,20)"/>
</p:tagLst>
</file>

<file path=ppt/tags/tag343.xml><?xml version="1.0" encoding="utf-8"?>
<p:tagLst xmlns:a="http://schemas.openxmlformats.org/drawingml/2006/main" xmlns:r="http://schemas.openxmlformats.org/officeDocument/2006/relationships" xmlns:p="http://schemas.openxmlformats.org/presentationml/2006/main">
  <p:tag name="VEVOX.QRDOT" val="(29,20)"/>
</p:tagLst>
</file>

<file path=ppt/tags/tag344.xml><?xml version="1.0" encoding="utf-8"?>
<p:tagLst xmlns:a="http://schemas.openxmlformats.org/drawingml/2006/main" xmlns:r="http://schemas.openxmlformats.org/officeDocument/2006/relationships" xmlns:p="http://schemas.openxmlformats.org/presentationml/2006/main">
  <p:tag name="VEVOX.QRDOT" val="(9,21)"/>
</p:tagLst>
</file>

<file path=ppt/tags/tag345.xml><?xml version="1.0" encoding="utf-8"?>
<p:tagLst xmlns:a="http://schemas.openxmlformats.org/drawingml/2006/main" xmlns:r="http://schemas.openxmlformats.org/officeDocument/2006/relationships" xmlns:p="http://schemas.openxmlformats.org/presentationml/2006/main">
  <p:tag name="VEVOX.QRDOT" val="(10,21)"/>
</p:tagLst>
</file>

<file path=ppt/tags/tag346.xml><?xml version="1.0" encoding="utf-8"?>
<p:tagLst xmlns:a="http://schemas.openxmlformats.org/drawingml/2006/main" xmlns:r="http://schemas.openxmlformats.org/officeDocument/2006/relationships" xmlns:p="http://schemas.openxmlformats.org/presentationml/2006/main">
  <p:tag name="VEVOX.QRDOT" val="(12,21)"/>
</p:tagLst>
</file>

<file path=ppt/tags/tag347.xml><?xml version="1.0" encoding="utf-8"?>
<p:tagLst xmlns:a="http://schemas.openxmlformats.org/drawingml/2006/main" xmlns:r="http://schemas.openxmlformats.org/officeDocument/2006/relationships" xmlns:p="http://schemas.openxmlformats.org/presentationml/2006/main">
  <p:tag name="VEVOX.QRDOT" val="(13,21)"/>
</p:tagLst>
</file>

<file path=ppt/tags/tag348.xml><?xml version="1.0" encoding="utf-8"?>
<p:tagLst xmlns:a="http://schemas.openxmlformats.org/drawingml/2006/main" xmlns:r="http://schemas.openxmlformats.org/officeDocument/2006/relationships" xmlns:p="http://schemas.openxmlformats.org/presentationml/2006/main">
  <p:tag name="VEVOX.QRDOT" val="(16,21)"/>
</p:tagLst>
</file>

<file path=ppt/tags/tag349.xml><?xml version="1.0" encoding="utf-8"?>
<p:tagLst xmlns:a="http://schemas.openxmlformats.org/drawingml/2006/main" xmlns:r="http://schemas.openxmlformats.org/officeDocument/2006/relationships" xmlns:p="http://schemas.openxmlformats.org/presentationml/2006/main">
  <p:tag name="VEVOX.QRDOT" val="(17,21)"/>
</p:tagLst>
</file>

<file path=ppt/tags/tag350.xml><?xml version="1.0" encoding="utf-8"?>
<p:tagLst xmlns:a="http://schemas.openxmlformats.org/drawingml/2006/main" xmlns:r="http://schemas.openxmlformats.org/officeDocument/2006/relationships" xmlns:p="http://schemas.openxmlformats.org/presentationml/2006/main">
  <p:tag name="VEVOX.QRDOT" val="(19,21)"/>
</p:tagLst>
</file>

<file path=ppt/tags/tag351.xml><?xml version="1.0" encoding="utf-8"?>
<p:tagLst xmlns:a="http://schemas.openxmlformats.org/drawingml/2006/main" xmlns:r="http://schemas.openxmlformats.org/officeDocument/2006/relationships" xmlns:p="http://schemas.openxmlformats.org/presentationml/2006/main">
  <p:tag name="VEVOX.QRDOT" val="(21,21)"/>
</p:tagLst>
</file>

<file path=ppt/tags/tag352.xml><?xml version="1.0" encoding="utf-8"?>
<p:tagLst xmlns:a="http://schemas.openxmlformats.org/drawingml/2006/main" xmlns:r="http://schemas.openxmlformats.org/officeDocument/2006/relationships" xmlns:p="http://schemas.openxmlformats.org/presentationml/2006/main">
  <p:tag name="VEVOX.QRDOT" val="(25,21)"/>
</p:tagLst>
</file>

<file path=ppt/tags/tag353.xml><?xml version="1.0" encoding="utf-8"?>
<p:tagLst xmlns:a="http://schemas.openxmlformats.org/drawingml/2006/main" xmlns:r="http://schemas.openxmlformats.org/officeDocument/2006/relationships" xmlns:p="http://schemas.openxmlformats.org/presentationml/2006/main">
  <p:tag name="VEVOX.QRDOT" val="(26,21)"/>
</p:tagLst>
</file>

<file path=ppt/tags/tag354.xml><?xml version="1.0" encoding="utf-8"?>
<p:tagLst xmlns:a="http://schemas.openxmlformats.org/drawingml/2006/main" xmlns:r="http://schemas.openxmlformats.org/officeDocument/2006/relationships" xmlns:p="http://schemas.openxmlformats.org/presentationml/2006/main">
  <p:tag name="VEVOX.QRDOT" val="(27,21)"/>
</p:tagLst>
</file>

<file path=ppt/tags/tag355.xml><?xml version="1.0" encoding="utf-8"?>
<p:tagLst xmlns:a="http://schemas.openxmlformats.org/drawingml/2006/main" xmlns:r="http://schemas.openxmlformats.org/officeDocument/2006/relationships" xmlns:p="http://schemas.openxmlformats.org/presentationml/2006/main">
  <p:tag name="VEVOX.QRDOT" val="(28,21)"/>
</p:tagLst>
</file>

<file path=ppt/tags/tag356.xml><?xml version="1.0" encoding="utf-8"?>
<p:tagLst xmlns:a="http://schemas.openxmlformats.org/drawingml/2006/main" xmlns:r="http://schemas.openxmlformats.org/officeDocument/2006/relationships" xmlns:p="http://schemas.openxmlformats.org/presentationml/2006/main">
  <p:tag name="VEVOX.QRDOT" val="(29,21)"/>
</p:tagLst>
</file>

<file path=ppt/tags/tag357.xml><?xml version="1.0" encoding="utf-8"?>
<p:tagLst xmlns:a="http://schemas.openxmlformats.org/drawingml/2006/main" xmlns:r="http://schemas.openxmlformats.org/officeDocument/2006/relationships" xmlns:p="http://schemas.openxmlformats.org/presentationml/2006/main">
  <p:tag name="VEVOX.QRDOT" val="(1,22)"/>
</p:tagLst>
</file>

<file path=ppt/tags/tag358.xml><?xml version="1.0" encoding="utf-8"?>
<p:tagLst xmlns:a="http://schemas.openxmlformats.org/drawingml/2006/main" xmlns:r="http://schemas.openxmlformats.org/officeDocument/2006/relationships" xmlns:p="http://schemas.openxmlformats.org/presentationml/2006/main">
  <p:tag name="VEVOX.QRDOT" val="(2,22)"/>
</p:tagLst>
</file>

<file path=ppt/tags/tag359.xml><?xml version="1.0" encoding="utf-8"?>
<p:tagLst xmlns:a="http://schemas.openxmlformats.org/drawingml/2006/main" xmlns:r="http://schemas.openxmlformats.org/officeDocument/2006/relationships" xmlns:p="http://schemas.openxmlformats.org/presentationml/2006/main">
  <p:tag name="VEVOX.QRDOT" val="(3,22)"/>
</p:tagLst>
</file>

<file path=ppt/tags/tag360.xml><?xml version="1.0" encoding="utf-8"?>
<p:tagLst xmlns:a="http://schemas.openxmlformats.org/drawingml/2006/main" xmlns:r="http://schemas.openxmlformats.org/officeDocument/2006/relationships" xmlns:p="http://schemas.openxmlformats.org/presentationml/2006/main">
  <p:tag name="VEVOX.QRDOT" val="(4,22)"/>
</p:tagLst>
</file>

<file path=ppt/tags/tag361.xml><?xml version="1.0" encoding="utf-8"?>
<p:tagLst xmlns:a="http://schemas.openxmlformats.org/drawingml/2006/main" xmlns:r="http://schemas.openxmlformats.org/officeDocument/2006/relationships" xmlns:p="http://schemas.openxmlformats.org/presentationml/2006/main">
  <p:tag name="VEVOX.QRDOT" val="(5,22)"/>
</p:tagLst>
</file>

<file path=ppt/tags/tag362.xml><?xml version="1.0" encoding="utf-8"?>
<p:tagLst xmlns:a="http://schemas.openxmlformats.org/drawingml/2006/main" xmlns:r="http://schemas.openxmlformats.org/officeDocument/2006/relationships" xmlns:p="http://schemas.openxmlformats.org/presentationml/2006/main">
  <p:tag name="VEVOX.QRDOT" val="(6,22)"/>
</p:tagLst>
</file>

<file path=ppt/tags/tag363.xml><?xml version="1.0" encoding="utf-8"?>
<p:tagLst xmlns:a="http://schemas.openxmlformats.org/drawingml/2006/main" xmlns:r="http://schemas.openxmlformats.org/officeDocument/2006/relationships" xmlns:p="http://schemas.openxmlformats.org/presentationml/2006/main">
  <p:tag name="VEVOX.QRDOT" val="(7,22)"/>
</p:tagLst>
</file>

<file path=ppt/tags/tag364.xml><?xml version="1.0" encoding="utf-8"?>
<p:tagLst xmlns:a="http://schemas.openxmlformats.org/drawingml/2006/main" xmlns:r="http://schemas.openxmlformats.org/officeDocument/2006/relationships" xmlns:p="http://schemas.openxmlformats.org/presentationml/2006/main">
  <p:tag name="VEVOX.QRDOT" val="(11,22)"/>
</p:tagLst>
</file>

<file path=ppt/tags/tag365.xml><?xml version="1.0" encoding="utf-8"?>
<p:tagLst xmlns:a="http://schemas.openxmlformats.org/drawingml/2006/main" xmlns:r="http://schemas.openxmlformats.org/officeDocument/2006/relationships" xmlns:p="http://schemas.openxmlformats.org/presentationml/2006/main">
  <p:tag name="VEVOX.QRDOT" val="(13,22)"/>
</p:tagLst>
</file>

<file path=ppt/tags/tag366.xml><?xml version="1.0" encoding="utf-8"?>
<p:tagLst xmlns:a="http://schemas.openxmlformats.org/drawingml/2006/main" xmlns:r="http://schemas.openxmlformats.org/officeDocument/2006/relationships" xmlns:p="http://schemas.openxmlformats.org/presentationml/2006/main">
  <p:tag name="VEVOX.QRDOT" val="(19,22)"/>
</p:tagLst>
</file>

<file path=ppt/tags/tag367.xml><?xml version="1.0" encoding="utf-8"?>
<p:tagLst xmlns:a="http://schemas.openxmlformats.org/drawingml/2006/main" xmlns:r="http://schemas.openxmlformats.org/officeDocument/2006/relationships" xmlns:p="http://schemas.openxmlformats.org/presentationml/2006/main">
  <p:tag name="VEVOX.QRDOT" val="(20,22)"/>
</p:tagLst>
</file>

<file path=ppt/tags/tag368.xml><?xml version="1.0" encoding="utf-8"?>
<p:tagLst xmlns:a="http://schemas.openxmlformats.org/drawingml/2006/main" xmlns:r="http://schemas.openxmlformats.org/officeDocument/2006/relationships" xmlns:p="http://schemas.openxmlformats.org/presentationml/2006/main">
  <p:tag name="VEVOX.QRDOT" val="(21,22)"/>
</p:tagLst>
</file>

<file path=ppt/tags/tag369.xml><?xml version="1.0" encoding="utf-8"?>
<p:tagLst xmlns:a="http://schemas.openxmlformats.org/drawingml/2006/main" xmlns:r="http://schemas.openxmlformats.org/officeDocument/2006/relationships" xmlns:p="http://schemas.openxmlformats.org/presentationml/2006/main">
  <p:tag name="VEVOX.QRDOT" val="(23,22)"/>
</p:tagLst>
</file>

<file path=ppt/tags/tag370.xml><?xml version="1.0" encoding="utf-8"?>
<p:tagLst xmlns:a="http://schemas.openxmlformats.org/drawingml/2006/main" xmlns:r="http://schemas.openxmlformats.org/officeDocument/2006/relationships" xmlns:p="http://schemas.openxmlformats.org/presentationml/2006/main">
  <p:tag name="VEVOX.QRDOT" val="(25,22)"/>
</p:tagLst>
</file>

<file path=ppt/tags/tag371.xml><?xml version="1.0" encoding="utf-8"?>
<p:tagLst xmlns:a="http://schemas.openxmlformats.org/drawingml/2006/main" xmlns:r="http://schemas.openxmlformats.org/officeDocument/2006/relationships" xmlns:p="http://schemas.openxmlformats.org/presentationml/2006/main">
  <p:tag name="VEVOX.QRDOT" val="(26,22)"/>
</p:tagLst>
</file>

<file path=ppt/tags/tag372.xml><?xml version="1.0" encoding="utf-8"?>
<p:tagLst xmlns:a="http://schemas.openxmlformats.org/drawingml/2006/main" xmlns:r="http://schemas.openxmlformats.org/officeDocument/2006/relationships" xmlns:p="http://schemas.openxmlformats.org/presentationml/2006/main">
  <p:tag name="VEVOX.QRDOT" val="(27,22)"/>
</p:tagLst>
</file>

<file path=ppt/tags/tag373.xml><?xml version="1.0" encoding="utf-8"?>
<p:tagLst xmlns:a="http://schemas.openxmlformats.org/drawingml/2006/main" xmlns:r="http://schemas.openxmlformats.org/officeDocument/2006/relationships" xmlns:p="http://schemas.openxmlformats.org/presentationml/2006/main">
  <p:tag name="VEVOX.QRDOT" val="(1,23)"/>
</p:tagLst>
</file>

<file path=ppt/tags/tag374.xml><?xml version="1.0" encoding="utf-8"?>
<p:tagLst xmlns:a="http://schemas.openxmlformats.org/drawingml/2006/main" xmlns:r="http://schemas.openxmlformats.org/officeDocument/2006/relationships" xmlns:p="http://schemas.openxmlformats.org/presentationml/2006/main">
  <p:tag name="VEVOX.QRDOT" val="(7,23)"/>
</p:tagLst>
</file>

<file path=ppt/tags/tag375.xml><?xml version="1.0" encoding="utf-8"?>
<p:tagLst xmlns:a="http://schemas.openxmlformats.org/drawingml/2006/main" xmlns:r="http://schemas.openxmlformats.org/officeDocument/2006/relationships" xmlns:p="http://schemas.openxmlformats.org/presentationml/2006/main">
  <p:tag name="VEVOX.QRDOT" val="(9,23)"/>
</p:tagLst>
</file>

<file path=ppt/tags/tag376.xml><?xml version="1.0" encoding="utf-8"?>
<p:tagLst xmlns:a="http://schemas.openxmlformats.org/drawingml/2006/main" xmlns:r="http://schemas.openxmlformats.org/officeDocument/2006/relationships" xmlns:p="http://schemas.openxmlformats.org/presentationml/2006/main">
  <p:tag name="VEVOX.QRDOT" val="(10,23)"/>
</p:tagLst>
</file>

<file path=ppt/tags/tag377.xml><?xml version="1.0" encoding="utf-8"?>
<p:tagLst xmlns:a="http://schemas.openxmlformats.org/drawingml/2006/main" xmlns:r="http://schemas.openxmlformats.org/officeDocument/2006/relationships" xmlns:p="http://schemas.openxmlformats.org/presentationml/2006/main">
  <p:tag name="VEVOX.QRDOT" val="(11,23)"/>
</p:tagLst>
</file>

<file path=ppt/tags/tag378.xml><?xml version="1.0" encoding="utf-8"?>
<p:tagLst xmlns:a="http://schemas.openxmlformats.org/drawingml/2006/main" xmlns:r="http://schemas.openxmlformats.org/officeDocument/2006/relationships" xmlns:p="http://schemas.openxmlformats.org/presentationml/2006/main">
  <p:tag name="VEVOX.QRDOT" val="(12,23)"/>
</p:tagLst>
</file>

<file path=ppt/tags/tag379.xml><?xml version="1.0" encoding="utf-8"?>
<p:tagLst xmlns:a="http://schemas.openxmlformats.org/drawingml/2006/main" xmlns:r="http://schemas.openxmlformats.org/officeDocument/2006/relationships" xmlns:p="http://schemas.openxmlformats.org/presentationml/2006/main">
  <p:tag name="VEVOX.QRDOT" val="(15,23)"/>
</p:tagLst>
</file>

<file path=ppt/tags/tag380.xml><?xml version="1.0" encoding="utf-8"?>
<p:tagLst xmlns:a="http://schemas.openxmlformats.org/drawingml/2006/main" xmlns:r="http://schemas.openxmlformats.org/officeDocument/2006/relationships" xmlns:p="http://schemas.openxmlformats.org/presentationml/2006/main">
  <p:tag name="VEVOX.QRDOT" val="(17,23)"/>
</p:tagLst>
</file>

<file path=ppt/tags/tag381.xml><?xml version="1.0" encoding="utf-8"?>
<p:tagLst xmlns:a="http://schemas.openxmlformats.org/drawingml/2006/main" xmlns:r="http://schemas.openxmlformats.org/officeDocument/2006/relationships" xmlns:p="http://schemas.openxmlformats.org/presentationml/2006/main">
  <p:tag name="VEVOX.QRDOT" val="(19,23)"/>
</p:tagLst>
</file>

<file path=ppt/tags/tag382.xml><?xml version="1.0" encoding="utf-8"?>
<p:tagLst xmlns:a="http://schemas.openxmlformats.org/drawingml/2006/main" xmlns:r="http://schemas.openxmlformats.org/officeDocument/2006/relationships" xmlns:p="http://schemas.openxmlformats.org/presentationml/2006/main">
  <p:tag name="VEVOX.QRDOT" val="(21,23)"/>
</p:tagLst>
</file>

<file path=ppt/tags/tag383.xml><?xml version="1.0" encoding="utf-8"?>
<p:tagLst xmlns:a="http://schemas.openxmlformats.org/drawingml/2006/main" xmlns:r="http://schemas.openxmlformats.org/officeDocument/2006/relationships" xmlns:p="http://schemas.openxmlformats.org/presentationml/2006/main">
  <p:tag name="VEVOX.QRDOT" val="(25,23)"/>
</p:tagLst>
</file>

<file path=ppt/tags/tag384.xml><?xml version="1.0" encoding="utf-8"?>
<p:tagLst xmlns:a="http://schemas.openxmlformats.org/drawingml/2006/main" xmlns:r="http://schemas.openxmlformats.org/officeDocument/2006/relationships" xmlns:p="http://schemas.openxmlformats.org/presentationml/2006/main">
  <p:tag name="VEVOX.QRDOT" val="(28,23)"/>
</p:tagLst>
</file>

<file path=ppt/tags/tag385.xml><?xml version="1.0" encoding="utf-8"?>
<p:tagLst xmlns:a="http://schemas.openxmlformats.org/drawingml/2006/main" xmlns:r="http://schemas.openxmlformats.org/officeDocument/2006/relationships" xmlns:p="http://schemas.openxmlformats.org/presentationml/2006/main">
  <p:tag name="VEVOX.QRDOT" val="(29,23)"/>
</p:tagLst>
</file>

<file path=ppt/tags/tag386.xml><?xml version="1.0" encoding="utf-8"?>
<p:tagLst xmlns:a="http://schemas.openxmlformats.org/drawingml/2006/main" xmlns:r="http://schemas.openxmlformats.org/officeDocument/2006/relationships" xmlns:p="http://schemas.openxmlformats.org/presentationml/2006/main">
  <p:tag name="VEVOX.QRDOT" val="(1,24)"/>
</p:tagLst>
</file>

<file path=ppt/tags/tag387.xml><?xml version="1.0" encoding="utf-8"?>
<p:tagLst xmlns:a="http://schemas.openxmlformats.org/drawingml/2006/main" xmlns:r="http://schemas.openxmlformats.org/officeDocument/2006/relationships" xmlns:p="http://schemas.openxmlformats.org/presentationml/2006/main">
  <p:tag name="VEVOX.QRDOT" val="(3,24)"/>
</p:tagLst>
</file>

<file path=ppt/tags/tag388.xml><?xml version="1.0" encoding="utf-8"?>
<p:tagLst xmlns:a="http://schemas.openxmlformats.org/drawingml/2006/main" xmlns:r="http://schemas.openxmlformats.org/officeDocument/2006/relationships" xmlns:p="http://schemas.openxmlformats.org/presentationml/2006/main">
  <p:tag name="VEVOX.QRDOT" val="(4,24)"/>
</p:tagLst>
</file>

<file path=ppt/tags/tag389.xml><?xml version="1.0" encoding="utf-8"?>
<p:tagLst xmlns:a="http://schemas.openxmlformats.org/drawingml/2006/main" xmlns:r="http://schemas.openxmlformats.org/officeDocument/2006/relationships" xmlns:p="http://schemas.openxmlformats.org/presentationml/2006/main">
  <p:tag name="VEVOX.QRDOT" val="(5,24)"/>
</p:tagLst>
</file>

<file path=ppt/tags/tag390.xml><?xml version="1.0" encoding="utf-8"?>
<p:tagLst xmlns:a="http://schemas.openxmlformats.org/drawingml/2006/main" xmlns:r="http://schemas.openxmlformats.org/officeDocument/2006/relationships" xmlns:p="http://schemas.openxmlformats.org/presentationml/2006/main">
  <p:tag name="VEVOX.QRDOT" val="(7,24)"/>
</p:tagLst>
</file>

<file path=ppt/tags/tag391.xml><?xml version="1.0" encoding="utf-8"?>
<p:tagLst xmlns:a="http://schemas.openxmlformats.org/drawingml/2006/main" xmlns:r="http://schemas.openxmlformats.org/officeDocument/2006/relationships" xmlns:p="http://schemas.openxmlformats.org/presentationml/2006/main">
  <p:tag name="VEVOX.QRDOT" val="(9,24)"/>
</p:tagLst>
</file>

<file path=ppt/tags/tag392.xml><?xml version="1.0" encoding="utf-8"?>
<p:tagLst xmlns:a="http://schemas.openxmlformats.org/drawingml/2006/main" xmlns:r="http://schemas.openxmlformats.org/officeDocument/2006/relationships" xmlns:p="http://schemas.openxmlformats.org/presentationml/2006/main">
  <p:tag name="VEVOX.QRDOT" val="(13,24)"/>
</p:tagLst>
</file>

<file path=ppt/tags/tag393.xml><?xml version="1.0" encoding="utf-8"?>
<p:tagLst xmlns:a="http://schemas.openxmlformats.org/drawingml/2006/main" xmlns:r="http://schemas.openxmlformats.org/officeDocument/2006/relationships" xmlns:p="http://schemas.openxmlformats.org/presentationml/2006/main">
  <p:tag name="VEVOX.QRDOT" val="(17,24)"/>
</p:tagLst>
</file>

<file path=ppt/tags/tag394.xml><?xml version="1.0" encoding="utf-8"?>
<p:tagLst xmlns:a="http://schemas.openxmlformats.org/drawingml/2006/main" xmlns:r="http://schemas.openxmlformats.org/officeDocument/2006/relationships" xmlns:p="http://schemas.openxmlformats.org/presentationml/2006/main">
  <p:tag name="VEVOX.QRDOT" val="(19,24)"/>
</p:tagLst>
</file>

<file path=ppt/tags/tag395.xml><?xml version="1.0" encoding="utf-8"?>
<p:tagLst xmlns:a="http://schemas.openxmlformats.org/drawingml/2006/main" xmlns:r="http://schemas.openxmlformats.org/officeDocument/2006/relationships" xmlns:p="http://schemas.openxmlformats.org/presentationml/2006/main">
  <p:tag name="VEVOX.QRDOT" val="(21,24)"/>
</p:tagLst>
</file>

<file path=ppt/tags/tag396.xml><?xml version="1.0" encoding="utf-8"?>
<p:tagLst xmlns:a="http://schemas.openxmlformats.org/drawingml/2006/main" xmlns:r="http://schemas.openxmlformats.org/officeDocument/2006/relationships" xmlns:p="http://schemas.openxmlformats.org/presentationml/2006/main">
  <p:tag name="VEVOX.QRDOT" val="(22,24)"/>
</p:tagLst>
</file>

<file path=ppt/tags/tag397.xml><?xml version="1.0" encoding="utf-8"?>
<p:tagLst xmlns:a="http://schemas.openxmlformats.org/drawingml/2006/main" xmlns:r="http://schemas.openxmlformats.org/officeDocument/2006/relationships" xmlns:p="http://schemas.openxmlformats.org/presentationml/2006/main">
  <p:tag name="VEVOX.QRDOT" val="(23,24)"/>
</p:tagLst>
</file>

<file path=ppt/tags/tag398.xml><?xml version="1.0" encoding="utf-8"?>
<p:tagLst xmlns:a="http://schemas.openxmlformats.org/drawingml/2006/main" xmlns:r="http://schemas.openxmlformats.org/officeDocument/2006/relationships" xmlns:p="http://schemas.openxmlformats.org/presentationml/2006/main">
  <p:tag name="VEVOX.QRDOT" val="(24,24)"/>
</p:tagLst>
</file>

<file path=ppt/tags/tag399.xml><?xml version="1.0" encoding="utf-8"?>
<p:tagLst xmlns:a="http://schemas.openxmlformats.org/drawingml/2006/main" xmlns:r="http://schemas.openxmlformats.org/officeDocument/2006/relationships" xmlns:p="http://schemas.openxmlformats.org/presentationml/2006/main">
  <p:tag name="VEVOX.QRDOT" val="(25,24)"/>
</p:tagLst>
</file>

<file path=ppt/tags/tag400.xml><?xml version="1.0" encoding="utf-8"?>
<p:tagLst xmlns:a="http://schemas.openxmlformats.org/drawingml/2006/main" xmlns:r="http://schemas.openxmlformats.org/officeDocument/2006/relationships" xmlns:p="http://schemas.openxmlformats.org/presentationml/2006/main">
  <p:tag name="VEVOX.QRDOT" val="(27,24)"/>
</p:tagLst>
</file>

<file path=ppt/tags/tag401.xml><?xml version="1.0" encoding="utf-8"?>
<p:tagLst xmlns:a="http://schemas.openxmlformats.org/drawingml/2006/main" xmlns:r="http://schemas.openxmlformats.org/officeDocument/2006/relationships" xmlns:p="http://schemas.openxmlformats.org/presentationml/2006/main">
  <p:tag name="VEVOX.QRDOT" val="(1,25)"/>
</p:tagLst>
</file>

<file path=ppt/tags/tag402.xml><?xml version="1.0" encoding="utf-8"?>
<p:tagLst xmlns:a="http://schemas.openxmlformats.org/drawingml/2006/main" xmlns:r="http://schemas.openxmlformats.org/officeDocument/2006/relationships" xmlns:p="http://schemas.openxmlformats.org/presentationml/2006/main">
  <p:tag name="VEVOX.QRDOT" val="(3,25)"/>
</p:tagLst>
</file>

<file path=ppt/tags/tag403.xml><?xml version="1.0" encoding="utf-8"?>
<p:tagLst xmlns:a="http://schemas.openxmlformats.org/drawingml/2006/main" xmlns:r="http://schemas.openxmlformats.org/officeDocument/2006/relationships" xmlns:p="http://schemas.openxmlformats.org/presentationml/2006/main">
  <p:tag name="VEVOX.QRDOT" val="(4,25)"/>
</p:tagLst>
</file>

<file path=ppt/tags/tag404.xml><?xml version="1.0" encoding="utf-8"?>
<p:tagLst xmlns:a="http://schemas.openxmlformats.org/drawingml/2006/main" xmlns:r="http://schemas.openxmlformats.org/officeDocument/2006/relationships" xmlns:p="http://schemas.openxmlformats.org/presentationml/2006/main">
  <p:tag name="VEVOX.QRDOT" val="(5,25)"/>
</p:tagLst>
</file>

<file path=ppt/tags/tag405.xml><?xml version="1.0" encoding="utf-8"?>
<p:tagLst xmlns:a="http://schemas.openxmlformats.org/drawingml/2006/main" xmlns:r="http://schemas.openxmlformats.org/officeDocument/2006/relationships" xmlns:p="http://schemas.openxmlformats.org/presentationml/2006/main">
  <p:tag name="VEVOX.QRDOT" val="(7,25)"/>
</p:tagLst>
</file>

<file path=ppt/tags/tag406.xml><?xml version="1.0" encoding="utf-8"?>
<p:tagLst xmlns:a="http://schemas.openxmlformats.org/drawingml/2006/main" xmlns:r="http://schemas.openxmlformats.org/officeDocument/2006/relationships" xmlns:p="http://schemas.openxmlformats.org/presentationml/2006/main">
  <p:tag name="VEVOX.QRDOT" val="(9,25)"/>
</p:tagLst>
</file>

<file path=ppt/tags/tag407.xml><?xml version="1.0" encoding="utf-8"?>
<p:tagLst xmlns:a="http://schemas.openxmlformats.org/drawingml/2006/main" xmlns:r="http://schemas.openxmlformats.org/officeDocument/2006/relationships" xmlns:p="http://schemas.openxmlformats.org/presentationml/2006/main">
  <p:tag name="VEVOX.QRDOT" val="(14,25)"/>
</p:tagLst>
</file>

<file path=ppt/tags/tag408.xml><?xml version="1.0" encoding="utf-8"?>
<p:tagLst xmlns:a="http://schemas.openxmlformats.org/drawingml/2006/main" xmlns:r="http://schemas.openxmlformats.org/officeDocument/2006/relationships" xmlns:p="http://schemas.openxmlformats.org/presentationml/2006/main">
  <p:tag name="VEVOX.QRDOT" val="(15,25)"/>
</p:tagLst>
</file>

<file path=ppt/tags/tag409.xml><?xml version="1.0" encoding="utf-8"?>
<p:tagLst xmlns:a="http://schemas.openxmlformats.org/drawingml/2006/main" xmlns:r="http://schemas.openxmlformats.org/officeDocument/2006/relationships" xmlns:p="http://schemas.openxmlformats.org/presentationml/2006/main">
  <p:tag name="VEVOX.QRDOT" val="(16,25)"/>
</p:tagLst>
</file>

<file path=ppt/tags/tag410.xml><?xml version="1.0" encoding="utf-8"?>
<p:tagLst xmlns:a="http://schemas.openxmlformats.org/drawingml/2006/main" xmlns:r="http://schemas.openxmlformats.org/officeDocument/2006/relationships" xmlns:p="http://schemas.openxmlformats.org/presentationml/2006/main">
  <p:tag name="VEVOX.QRDOT" val="(18,25)"/>
</p:tagLst>
</file>

<file path=ppt/tags/tag411.xml><?xml version="1.0" encoding="utf-8"?>
<p:tagLst xmlns:a="http://schemas.openxmlformats.org/drawingml/2006/main" xmlns:r="http://schemas.openxmlformats.org/officeDocument/2006/relationships" xmlns:p="http://schemas.openxmlformats.org/presentationml/2006/main">
  <p:tag name="VEVOX.QRDOT" val="(19,25)"/>
</p:tagLst>
</file>

<file path=ppt/tags/tag412.xml><?xml version="1.0" encoding="utf-8"?>
<p:tagLst xmlns:a="http://schemas.openxmlformats.org/drawingml/2006/main" xmlns:r="http://schemas.openxmlformats.org/officeDocument/2006/relationships" xmlns:p="http://schemas.openxmlformats.org/presentationml/2006/main">
  <p:tag name="VEVOX.QRDOT" val="(26,25)"/>
</p:tagLst>
</file>

<file path=ppt/tags/tag413.xml><?xml version="1.0" encoding="utf-8"?>
<p:tagLst xmlns:a="http://schemas.openxmlformats.org/drawingml/2006/main" xmlns:r="http://schemas.openxmlformats.org/officeDocument/2006/relationships" xmlns:p="http://schemas.openxmlformats.org/presentationml/2006/main">
  <p:tag name="VEVOX.QRDOT" val="(27,25)"/>
</p:tagLst>
</file>

<file path=ppt/tags/tag414.xml><?xml version="1.0" encoding="utf-8"?>
<p:tagLst xmlns:a="http://schemas.openxmlformats.org/drawingml/2006/main" xmlns:r="http://schemas.openxmlformats.org/officeDocument/2006/relationships" xmlns:p="http://schemas.openxmlformats.org/presentationml/2006/main">
  <p:tag name="VEVOX.QRDOT" val="(1,26)"/>
</p:tagLst>
</file>

<file path=ppt/tags/tag415.xml><?xml version="1.0" encoding="utf-8"?>
<p:tagLst xmlns:a="http://schemas.openxmlformats.org/drawingml/2006/main" xmlns:r="http://schemas.openxmlformats.org/officeDocument/2006/relationships" xmlns:p="http://schemas.openxmlformats.org/presentationml/2006/main">
  <p:tag name="VEVOX.QRDOT" val="(3,26)"/>
</p:tagLst>
</file>

<file path=ppt/tags/tag416.xml><?xml version="1.0" encoding="utf-8"?>
<p:tagLst xmlns:a="http://schemas.openxmlformats.org/drawingml/2006/main" xmlns:r="http://schemas.openxmlformats.org/officeDocument/2006/relationships" xmlns:p="http://schemas.openxmlformats.org/presentationml/2006/main">
  <p:tag name="VEVOX.QRDOT" val="(4,26)"/>
</p:tagLst>
</file>

<file path=ppt/tags/tag417.xml><?xml version="1.0" encoding="utf-8"?>
<p:tagLst xmlns:a="http://schemas.openxmlformats.org/drawingml/2006/main" xmlns:r="http://schemas.openxmlformats.org/officeDocument/2006/relationships" xmlns:p="http://schemas.openxmlformats.org/presentationml/2006/main">
  <p:tag name="VEVOX.QRDOT" val="(5,26)"/>
</p:tagLst>
</file>

<file path=ppt/tags/tag418.xml><?xml version="1.0" encoding="utf-8"?>
<p:tagLst xmlns:a="http://schemas.openxmlformats.org/drawingml/2006/main" xmlns:r="http://schemas.openxmlformats.org/officeDocument/2006/relationships" xmlns:p="http://schemas.openxmlformats.org/presentationml/2006/main">
  <p:tag name="VEVOX.QRDOT" val="(7,26)"/>
</p:tagLst>
</file>

<file path=ppt/tags/tag419.xml><?xml version="1.0" encoding="utf-8"?>
<p:tagLst xmlns:a="http://schemas.openxmlformats.org/drawingml/2006/main" xmlns:r="http://schemas.openxmlformats.org/officeDocument/2006/relationships" xmlns:p="http://schemas.openxmlformats.org/presentationml/2006/main">
  <p:tag name="VEVOX.QRDOT" val="(9,26)"/>
</p:tagLst>
</file>

<file path=ppt/tags/tag420.xml><?xml version="1.0" encoding="utf-8"?>
<p:tagLst xmlns:a="http://schemas.openxmlformats.org/drawingml/2006/main" xmlns:r="http://schemas.openxmlformats.org/officeDocument/2006/relationships" xmlns:p="http://schemas.openxmlformats.org/presentationml/2006/main">
  <p:tag name="VEVOX.QRDOT" val="(12,26)"/>
</p:tagLst>
</file>

<file path=ppt/tags/tag421.xml><?xml version="1.0" encoding="utf-8"?>
<p:tagLst xmlns:a="http://schemas.openxmlformats.org/drawingml/2006/main" xmlns:r="http://schemas.openxmlformats.org/officeDocument/2006/relationships" xmlns:p="http://schemas.openxmlformats.org/presentationml/2006/main">
  <p:tag name="VEVOX.QRDOT" val="(14,26)"/>
</p:tagLst>
</file>

<file path=ppt/tags/tag422.xml><?xml version="1.0" encoding="utf-8"?>
<p:tagLst xmlns:a="http://schemas.openxmlformats.org/drawingml/2006/main" xmlns:r="http://schemas.openxmlformats.org/officeDocument/2006/relationships" xmlns:p="http://schemas.openxmlformats.org/presentationml/2006/main">
  <p:tag name="VEVOX.QRDOT" val="(16,26)"/>
</p:tagLst>
</file>

<file path=ppt/tags/tag423.xml><?xml version="1.0" encoding="utf-8"?>
<p:tagLst xmlns:a="http://schemas.openxmlformats.org/drawingml/2006/main" xmlns:r="http://schemas.openxmlformats.org/officeDocument/2006/relationships" xmlns:p="http://schemas.openxmlformats.org/presentationml/2006/main">
  <p:tag name="VEVOX.QRDOT" val="(17,26)"/>
</p:tagLst>
</file>

<file path=ppt/tags/tag424.xml><?xml version="1.0" encoding="utf-8"?>
<p:tagLst xmlns:a="http://schemas.openxmlformats.org/drawingml/2006/main" xmlns:r="http://schemas.openxmlformats.org/officeDocument/2006/relationships" xmlns:p="http://schemas.openxmlformats.org/presentationml/2006/main">
  <p:tag name="VEVOX.QRDOT" val="(18,26)"/>
</p:tagLst>
</file>

<file path=ppt/tags/tag425.xml><?xml version="1.0" encoding="utf-8"?>
<p:tagLst xmlns:a="http://schemas.openxmlformats.org/drawingml/2006/main" xmlns:r="http://schemas.openxmlformats.org/officeDocument/2006/relationships" xmlns:p="http://schemas.openxmlformats.org/presentationml/2006/main">
  <p:tag name="VEVOX.QRDOT" val="(23,26)"/>
</p:tagLst>
</file>

<file path=ppt/tags/tag426.xml><?xml version="1.0" encoding="utf-8"?>
<p:tagLst xmlns:a="http://schemas.openxmlformats.org/drawingml/2006/main" xmlns:r="http://schemas.openxmlformats.org/officeDocument/2006/relationships" xmlns:p="http://schemas.openxmlformats.org/presentationml/2006/main">
  <p:tag name="VEVOX.QRDOT" val="(24,26)"/>
</p:tagLst>
</file>

<file path=ppt/tags/tag427.xml><?xml version="1.0" encoding="utf-8"?>
<p:tagLst xmlns:a="http://schemas.openxmlformats.org/drawingml/2006/main" xmlns:r="http://schemas.openxmlformats.org/officeDocument/2006/relationships" xmlns:p="http://schemas.openxmlformats.org/presentationml/2006/main">
  <p:tag name="VEVOX.QRDOT" val="(25,26)"/>
</p:tagLst>
</file>

<file path=ppt/tags/tag428.xml><?xml version="1.0" encoding="utf-8"?>
<p:tagLst xmlns:a="http://schemas.openxmlformats.org/drawingml/2006/main" xmlns:r="http://schemas.openxmlformats.org/officeDocument/2006/relationships" xmlns:p="http://schemas.openxmlformats.org/presentationml/2006/main">
  <p:tag name="VEVOX.QRDOT" val="(26,26)"/>
</p:tagLst>
</file>

<file path=ppt/tags/tag429.xml><?xml version="1.0" encoding="utf-8"?>
<p:tagLst xmlns:a="http://schemas.openxmlformats.org/drawingml/2006/main" xmlns:r="http://schemas.openxmlformats.org/officeDocument/2006/relationships" xmlns:p="http://schemas.openxmlformats.org/presentationml/2006/main">
  <p:tag name="VEVOX.QRDOT" val="(27,26)"/>
</p:tagLst>
</file>

<file path=ppt/tags/tag430.xml><?xml version="1.0" encoding="utf-8"?>
<p:tagLst xmlns:a="http://schemas.openxmlformats.org/drawingml/2006/main" xmlns:r="http://schemas.openxmlformats.org/officeDocument/2006/relationships" xmlns:p="http://schemas.openxmlformats.org/presentationml/2006/main">
  <p:tag name="VEVOX.QRDOT" val="(28,26)"/>
</p:tagLst>
</file>

<file path=ppt/tags/tag431.xml><?xml version="1.0" encoding="utf-8"?>
<p:tagLst xmlns:a="http://schemas.openxmlformats.org/drawingml/2006/main" xmlns:r="http://schemas.openxmlformats.org/officeDocument/2006/relationships" xmlns:p="http://schemas.openxmlformats.org/presentationml/2006/main">
  <p:tag name="VEVOX.QRDOT" val="(1,27)"/>
</p:tagLst>
</file>

<file path=ppt/tags/tag432.xml><?xml version="1.0" encoding="utf-8"?>
<p:tagLst xmlns:a="http://schemas.openxmlformats.org/drawingml/2006/main" xmlns:r="http://schemas.openxmlformats.org/officeDocument/2006/relationships" xmlns:p="http://schemas.openxmlformats.org/presentationml/2006/main">
  <p:tag name="VEVOX.QRDOT" val="(7,27)"/>
</p:tagLst>
</file>

<file path=ppt/tags/tag433.xml><?xml version="1.0" encoding="utf-8"?>
<p:tagLst xmlns:a="http://schemas.openxmlformats.org/drawingml/2006/main" xmlns:r="http://schemas.openxmlformats.org/officeDocument/2006/relationships" xmlns:p="http://schemas.openxmlformats.org/presentationml/2006/main">
  <p:tag name="VEVOX.QRDOT" val="(10,27)"/>
</p:tagLst>
</file>

<file path=ppt/tags/tag434.xml><?xml version="1.0" encoding="utf-8"?>
<p:tagLst xmlns:a="http://schemas.openxmlformats.org/drawingml/2006/main" xmlns:r="http://schemas.openxmlformats.org/officeDocument/2006/relationships" xmlns:p="http://schemas.openxmlformats.org/presentationml/2006/main">
  <p:tag name="VEVOX.QRDOT" val="(14,27)"/>
</p:tagLst>
</file>

<file path=ppt/tags/tag435.xml><?xml version="1.0" encoding="utf-8"?>
<p:tagLst xmlns:a="http://schemas.openxmlformats.org/drawingml/2006/main" xmlns:r="http://schemas.openxmlformats.org/officeDocument/2006/relationships" xmlns:p="http://schemas.openxmlformats.org/presentationml/2006/main">
  <p:tag name="VEVOX.QRDOT" val="(15,27)"/>
</p:tagLst>
</file>

<file path=ppt/tags/tag436.xml><?xml version="1.0" encoding="utf-8"?>
<p:tagLst xmlns:a="http://schemas.openxmlformats.org/drawingml/2006/main" xmlns:r="http://schemas.openxmlformats.org/officeDocument/2006/relationships" xmlns:p="http://schemas.openxmlformats.org/presentationml/2006/main">
  <p:tag name="VEVOX.QRDOT" val="(16,27)"/>
</p:tagLst>
</file>

<file path=ppt/tags/tag437.xml><?xml version="1.0" encoding="utf-8"?>
<p:tagLst xmlns:a="http://schemas.openxmlformats.org/drawingml/2006/main" xmlns:r="http://schemas.openxmlformats.org/officeDocument/2006/relationships" xmlns:p="http://schemas.openxmlformats.org/presentationml/2006/main">
  <p:tag name="VEVOX.QRDOT" val="(18,27)"/>
</p:tagLst>
</file>

<file path=ppt/tags/tag438.xml><?xml version="1.0" encoding="utf-8"?>
<p:tagLst xmlns:a="http://schemas.openxmlformats.org/drawingml/2006/main" xmlns:r="http://schemas.openxmlformats.org/officeDocument/2006/relationships" xmlns:p="http://schemas.openxmlformats.org/presentationml/2006/main">
  <p:tag name="VEVOX.QRDOT" val="(19,27)"/>
</p:tagLst>
</file>

<file path=ppt/tags/tag439.xml><?xml version="1.0" encoding="utf-8"?>
<p:tagLst xmlns:a="http://schemas.openxmlformats.org/drawingml/2006/main" xmlns:r="http://schemas.openxmlformats.org/officeDocument/2006/relationships" xmlns:p="http://schemas.openxmlformats.org/presentationml/2006/main">
  <p:tag name="VEVOX.QRDOT" val="(20,27)"/>
</p:tagLst>
</file>

<file path=ppt/tags/tag440.xml><?xml version="1.0" encoding="utf-8"?>
<p:tagLst xmlns:a="http://schemas.openxmlformats.org/drawingml/2006/main" xmlns:r="http://schemas.openxmlformats.org/officeDocument/2006/relationships" xmlns:p="http://schemas.openxmlformats.org/presentationml/2006/main">
  <p:tag name="VEVOX.QRDOT" val="(21,27)"/>
</p:tagLst>
</file>

<file path=ppt/tags/tag441.xml><?xml version="1.0" encoding="utf-8"?>
<p:tagLst xmlns:a="http://schemas.openxmlformats.org/drawingml/2006/main" xmlns:r="http://schemas.openxmlformats.org/officeDocument/2006/relationships" xmlns:p="http://schemas.openxmlformats.org/presentationml/2006/main">
  <p:tag name="VEVOX.QRDOT" val="(22,27)"/>
</p:tagLst>
</file>

<file path=ppt/tags/tag442.xml><?xml version="1.0" encoding="utf-8"?>
<p:tagLst xmlns:a="http://schemas.openxmlformats.org/drawingml/2006/main" xmlns:r="http://schemas.openxmlformats.org/officeDocument/2006/relationships" xmlns:p="http://schemas.openxmlformats.org/presentationml/2006/main">
  <p:tag name="VEVOX.QRDOT" val="(26,27)"/>
</p:tagLst>
</file>

<file path=ppt/tags/tag443.xml><?xml version="1.0" encoding="utf-8"?>
<p:tagLst xmlns:a="http://schemas.openxmlformats.org/drawingml/2006/main" xmlns:r="http://schemas.openxmlformats.org/officeDocument/2006/relationships" xmlns:p="http://schemas.openxmlformats.org/presentationml/2006/main">
  <p:tag name="VEVOX.QRDOT" val="(28,27)"/>
</p:tagLst>
</file>

<file path=ppt/tags/tag444.xml><?xml version="1.0" encoding="utf-8"?>
<p:tagLst xmlns:a="http://schemas.openxmlformats.org/drawingml/2006/main" xmlns:r="http://schemas.openxmlformats.org/officeDocument/2006/relationships" xmlns:p="http://schemas.openxmlformats.org/presentationml/2006/main">
  <p:tag name="VEVOX.QRDOT" val="(1,28)"/>
</p:tagLst>
</file>

<file path=ppt/tags/tag445.xml><?xml version="1.0" encoding="utf-8"?>
<p:tagLst xmlns:a="http://schemas.openxmlformats.org/drawingml/2006/main" xmlns:r="http://schemas.openxmlformats.org/officeDocument/2006/relationships" xmlns:p="http://schemas.openxmlformats.org/presentationml/2006/main">
  <p:tag name="VEVOX.QRDOT" val="(2,28)"/>
</p:tagLst>
</file>

<file path=ppt/tags/tag446.xml><?xml version="1.0" encoding="utf-8"?>
<p:tagLst xmlns:a="http://schemas.openxmlformats.org/drawingml/2006/main" xmlns:r="http://schemas.openxmlformats.org/officeDocument/2006/relationships" xmlns:p="http://schemas.openxmlformats.org/presentationml/2006/main">
  <p:tag name="VEVOX.QRDOT" val="(3,28)"/>
</p:tagLst>
</file>

<file path=ppt/tags/tag447.xml><?xml version="1.0" encoding="utf-8"?>
<p:tagLst xmlns:a="http://schemas.openxmlformats.org/drawingml/2006/main" xmlns:r="http://schemas.openxmlformats.org/officeDocument/2006/relationships" xmlns:p="http://schemas.openxmlformats.org/presentationml/2006/main">
  <p:tag name="VEVOX.QRDOT" val="(4,28)"/>
</p:tagLst>
</file>

<file path=ppt/tags/tag448.xml><?xml version="1.0" encoding="utf-8"?>
<p:tagLst xmlns:a="http://schemas.openxmlformats.org/drawingml/2006/main" xmlns:r="http://schemas.openxmlformats.org/officeDocument/2006/relationships" xmlns:p="http://schemas.openxmlformats.org/presentationml/2006/main">
  <p:tag name="VEVOX.QRDOT" val="(5,28)"/>
</p:tagLst>
</file>

<file path=ppt/tags/tag449.xml><?xml version="1.0" encoding="utf-8"?>
<p:tagLst xmlns:a="http://schemas.openxmlformats.org/drawingml/2006/main" xmlns:r="http://schemas.openxmlformats.org/officeDocument/2006/relationships" xmlns:p="http://schemas.openxmlformats.org/presentationml/2006/main">
  <p:tag name="VEVOX.QRDOT" val="(6,28)"/>
</p:tagLst>
</file>

<file path=ppt/tags/tag450.xml><?xml version="1.0" encoding="utf-8"?>
<p:tagLst xmlns:a="http://schemas.openxmlformats.org/drawingml/2006/main" xmlns:r="http://schemas.openxmlformats.org/officeDocument/2006/relationships" xmlns:p="http://schemas.openxmlformats.org/presentationml/2006/main">
  <p:tag name="VEVOX.QRDOT" val="(7,28)"/>
</p:tagLst>
</file>

<file path=ppt/tags/tag451.xml><?xml version="1.0" encoding="utf-8"?>
<p:tagLst xmlns:a="http://schemas.openxmlformats.org/drawingml/2006/main" xmlns:r="http://schemas.openxmlformats.org/officeDocument/2006/relationships" xmlns:p="http://schemas.openxmlformats.org/presentationml/2006/main">
  <p:tag name="VEVOX.QRDOT" val="(9,28)"/>
</p:tagLst>
</file>

<file path=ppt/tags/tag452.xml><?xml version="1.0" encoding="utf-8"?>
<p:tagLst xmlns:a="http://schemas.openxmlformats.org/drawingml/2006/main" xmlns:r="http://schemas.openxmlformats.org/officeDocument/2006/relationships" xmlns:p="http://schemas.openxmlformats.org/presentationml/2006/main">
  <p:tag name="VEVOX.QRDOT" val="(10,28)"/>
</p:tagLst>
</file>

<file path=ppt/tags/tag453.xml><?xml version="1.0" encoding="utf-8"?>
<p:tagLst xmlns:a="http://schemas.openxmlformats.org/drawingml/2006/main" xmlns:r="http://schemas.openxmlformats.org/officeDocument/2006/relationships" xmlns:p="http://schemas.openxmlformats.org/presentationml/2006/main">
  <p:tag name="VEVOX.QRDOT" val="(12,28)"/>
</p:tagLst>
</file>

<file path=ppt/tags/tag454.xml><?xml version="1.0" encoding="utf-8"?>
<p:tagLst xmlns:a="http://schemas.openxmlformats.org/drawingml/2006/main" xmlns:r="http://schemas.openxmlformats.org/officeDocument/2006/relationships" xmlns:p="http://schemas.openxmlformats.org/presentationml/2006/main">
  <p:tag name="VEVOX.QRDOT" val="(13,28)"/>
</p:tagLst>
</file>

<file path=ppt/tags/tag455.xml><?xml version="1.0" encoding="utf-8"?>
<p:tagLst xmlns:a="http://schemas.openxmlformats.org/drawingml/2006/main" xmlns:r="http://schemas.openxmlformats.org/officeDocument/2006/relationships" xmlns:p="http://schemas.openxmlformats.org/presentationml/2006/main">
  <p:tag name="VEVOX.QRDOT" val="(14,28)"/>
</p:tagLst>
</file>

<file path=ppt/tags/tag456.xml><?xml version="1.0" encoding="utf-8"?>
<p:tagLst xmlns:a="http://schemas.openxmlformats.org/drawingml/2006/main" xmlns:r="http://schemas.openxmlformats.org/officeDocument/2006/relationships" xmlns:p="http://schemas.openxmlformats.org/presentationml/2006/main">
  <p:tag name="VEVOX.QRDOT" val="(16,28)"/>
</p:tagLst>
</file>

<file path=ppt/tags/tag457.xml><?xml version="1.0" encoding="utf-8"?>
<p:tagLst xmlns:a="http://schemas.openxmlformats.org/drawingml/2006/main" xmlns:r="http://schemas.openxmlformats.org/officeDocument/2006/relationships" xmlns:p="http://schemas.openxmlformats.org/presentationml/2006/main">
  <p:tag name="VEVOX.QRDOT" val="(20,28)"/>
</p:tagLst>
</file>

<file path=ppt/tags/tag458.xml><?xml version="1.0" encoding="utf-8"?>
<p:tagLst xmlns:a="http://schemas.openxmlformats.org/drawingml/2006/main" xmlns:r="http://schemas.openxmlformats.org/officeDocument/2006/relationships" xmlns:p="http://schemas.openxmlformats.org/presentationml/2006/main">
  <p:tag name="VEVOX.QRDOT" val="(22,28)"/>
</p:tagLst>
</file>

<file path=ppt/tags/tag459.xml><?xml version="1.0" encoding="utf-8"?>
<p:tagLst xmlns:a="http://schemas.openxmlformats.org/drawingml/2006/main" xmlns:r="http://schemas.openxmlformats.org/officeDocument/2006/relationships" xmlns:p="http://schemas.openxmlformats.org/presentationml/2006/main">
  <p:tag name="VEVOX.QRDOT" val="(24,28)"/>
</p:tagLst>
</file>

<file path=ppt/tags/tag460.xml><?xml version="1.0" encoding="utf-8"?>
<p:tagLst xmlns:a="http://schemas.openxmlformats.org/drawingml/2006/main" xmlns:r="http://schemas.openxmlformats.org/officeDocument/2006/relationships" xmlns:p="http://schemas.openxmlformats.org/presentationml/2006/main">
  <p:tag name="VEVOX.QRDOT" val="(25,28)"/>
</p:tagLst>
</file>

<file path=ppt/tags/tag461.xml><?xml version="1.0" encoding="utf-8"?>
<p:tagLst xmlns:a="http://schemas.openxmlformats.org/drawingml/2006/main" xmlns:r="http://schemas.openxmlformats.org/officeDocument/2006/relationships" xmlns:p="http://schemas.openxmlformats.org/presentationml/2006/main">
  <p:tag name="VEVOX.QRDOT" val="(26,28)"/>
</p:tagLst>
</file>

<file path=ppt/tags/tag462.xml><?xml version="1.0" encoding="utf-8"?>
<p:tagLst xmlns:a="http://schemas.openxmlformats.org/drawingml/2006/main" xmlns:r="http://schemas.openxmlformats.org/officeDocument/2006/relationships" xmlns:p="http://schemas.openxmlformats.org/presentationml/2006/main">
  <p:tag name="VEVOX.QRDOT" val="(27,28)"/>
</p:tagLst>
</file>

<file path=ppt/tags/tag4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3B346EA-3AB0-4221-946C-7D97779E82C8}">
  <we:reference id="3e0fcce7-415c-4081-926c-b4e449c650e4" version="1.1.0.2" store="EXCatalog" storeType="EXCatalog"/>
  <we:alternateReferences>
    <we:reference id="WA200004709" version="1.1.0.2" store="en-US"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2857</Words>
  <Application>Microsoft Office PowerPoint</Application>
  <PresentationFormat>Widescreen</PresentationFormat>
  <Paragraphs>331</Paragraphs>
  <Slides>36</Slides>
  <Notes>33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36</vt:i4>
      </vt:variant>
    </vt:vector>
  </HeadingPairs>
  <TitlesOfParts>
    <vt:vector size="43" baseType="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Select the Case and Fans</vt:lpstr>
      <vt:lpstr>Select the Case and Fans</vt:lpstr>
      <vt:lpstr>Select the Case and Fans (Cont.)</vt:lpstr>
      <vt:lpstr>Select a Power Supply</vt:lpstr>
      <vt:lpstr>Select a Power Supply</vt:lpstr>
      <vt:lpstr>Select the Motherboard</vt:lpstr>
      <vt:lpstr>Select the CPU  and CPU Cooling</vt:lpstr>
      <vt:lpstr>Select the CPU and  CPU Cooling (Cont. 1)</vt:lpstr>
      <vt:lpstr>Select the CPU and  CPU Cooling (Cont. 1)</vt:lpstr>
      <vt:lpstr>Select the CPU and  CPU Cooling (Cont. 2)</vt:lpstr>
      <vt:lpstr>Join the Vevox session</vt:lpstr>
      <vt:lpstr>Select the RAM</vt:lpstr>
      <vt:lpstr>Select the RAM</vt:lpstr>
      <vt:lpstr>Select Hard Drives</vt:lpstr>
      <vt:lpstr>Select Hard Drives (Cont.)</vt:lpstr>
      <vt:lpstr>Select Optical Drives</vt:lpstr>
      <vt:lpstr>Install the Hard Drive</vt:lpstr>
      <vt:lpstr>Install the Hard Drive (Cont.)</vt:lpstr>
      <vt:lpstr>Install the Optical Drive</vt:lpstr>
      <vt:lpstr>Select Adapter Cards</vt:lpstr>
      <vt:lpstr>Select Adapter Cards</vt:lpstr>
      <vt:lpstr>Other Factors for  Adapter Card Selection</vt:lpstr>
      <vt:lpstr>Other Factors for  Adapter Card Selection (Cont.)</vt:lpstr>
      <vt:lpstr>Install the Adapter Cards</vt:lpstr>
      <vt:lpstr>Select a Media Reader</vt:lpstr>
      <vt:lpstr>Select External Storage</vt:lpstr>
      <vt:lpstr>Install the Front Panel Cables</vt:lpstr>
      <vt:lpstr>Install the Front Panel Cables (Cont.)</vt:lpstr>
      <vt:lpstr>Install the Front  Panel Cables (Cont.)</vt:lpstr>
      <vt:lpstr>Install the Cables Install the Front Panel Cables (Cont. 1)</vt:lpstr>
      <vt:lpstr>Install the Front  Panel Cables (Cont. 2)</vt:lpstr>
      <vt:lpstr>[1]  J. G. Brookshear and D. Brylow, Computer Science: An Overview, 13th ed. Boston, MA, USA: Pearson, 2019. [2] G. M. Schneider and J. L. Gersting, Invitation to Computer Science, 8th ed. Boston, MA, USA: Cengage, 2018. [3] Cisco Networking Academy, Official website. NetAcad. [Online]. Available: https://www.netacad.com/. Accessed: 09 sept. 2025.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131</cp:revision>
  <dcterms:created xsi:type="dcterms:W3CDTF">2021-03-09T15:35:42Z</dcterms:created>
  <dcterms:modified xsi:type="dcterms:W3CDTF">2025-10-16T14:49:47Z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