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63" r:id="rId4"/>
    <p:sldId id="259" r:id="rId5"/>
    <p:sldId id="260" r:id="rId6"/>
    <p:sldId id="261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57" autoAdjust="0"/>
    <p:restoredTop sz="94681"/>
  </p:normalViewPr>
  <p:slideViewPr>
    <p:cSldViewPr>
      <p:cViewPr varScale="1">
        <p:scale>
          <a:sx n="91" d="100"/>
          <a:sy n="91" d="100"/>
        </p:scale>
        <p:origin x="177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269926-C2CA-42BD-83C1-A3831EE7C726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030FE-059B-435D-85CA-8114831AB2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17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030FE-059B-435D-85CA-8114831AB2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559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644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 userDrawn="1"/>
        </p:nvSpPr>
        <p:spPr>
          <a:xfrm>
            <a:off x="0" y="6580584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TextBox 10"/>
          <p:cNvSpPr txBox="1"/>
          <p:nvPr userDrawn="1"/>
        </p:nvSpPr>
        <p:spPr>
          <a:xfrm>
            <a:off x="8077200" y="6546830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3" name="TextBox 11"/>
          <p:cNvSpPr txBox="1"/>
          <p:nvPr userDrawn="1"/>
        </p:nvSpPr>
        <p:spPr>
          <a:xfrm>
            <a:off x="152400" y="6609873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</a:t>
            </a:r>
            <a:r>
              <a:rPr lang="en-US" sz="1000" b="1" baseline="0" dirty="0">
                <a:solidFill>
                  <a:schemeClr val="bg1"/>
                </a:solidFill>
                <a:latin typeface="Arial"/>
                <a:cs typeface="Arial"/>
              </a:rPr>
              <a:t> Manufacture of Metal Powders</a:t>
            </a:r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67682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671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9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531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966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2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076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8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056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5" name="Rectangle 4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7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708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396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059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9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382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6541502"/>
            <a:ext cx="9144000" cy="3048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extBox 10"/>
          <p:cNvSpPr txBox="1"/>
          <p:nvPr userDrawn="1"/>
        </p:nvSpPr>
        <p:spPr>
          <a:xfrm>
            <a:off x="8077200" y="6507748"/>
            <a:ext cx="838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C818357-237C-4652-BDA4-F3098EC0013F}" type="slidenum">
              <a:rPr lang="en-US" sz="1600" smtClean="0">
                <a:solidFill>
                  <a:schemeClr val="bg1"/>
                </a:solidFill>
                <a:latin typeface="Arial"/>
                <a:cs typeface="Arial"/>
              </a:rPr>
              <a:pPr algn="r"/>
              <a:t>‹#›</a:t>
            </a:fld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9" name="TextBox 11"/>
          <p:cNvSpPr txBox="1"/>
          <p:nvPr userDrawn="1"/>
        </p:nvSpPr>
        <p:spPr>
          <a:xfrm>
            <a:off x="152400" y="657079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WALL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COLMONOY</a:t>
            </a:r>
            <a:r>
              <a:rPr lang="en-US" sz="1000" b="1" dirty="0">
                <a:solidFill>
                  <a:schemeClr val="bg1"/>
                </a:solidFill>
                <a:latin typeface="Arial"/>
                <a:cs typeface="Arial"/>
              </a:rPr>
              <a:t> | &lt;</a:t>
            </a:r>
            <a:r>
              <a:rPr lang="en-US" sz="1000" dirty="0">
                <a:solidFill>
                  <a:schemeClr val="bg1"/>
                </a:solidFill>
                <a:latin typeface="Arial"/>
                <a:cs typeface="Arial"/>
              </a:rPr>
              <a:t>Title of PPT&gt;</a:t>
            </a: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7425207" y="228600"/>
            <a:ext cx="1537637" cy="86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888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0BE4D-B2B6-4DDB-A91A-1984CBF73619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75518B-9CA1-4DAD-ADD3-FEBE3FF99E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92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6"/>
          <p:cNvSpPr txBox="1">
            <a:spLocks/>
          </p:cNvSpPr>
          <p:nvPr/>
        </p:nvSpPr>
        <p:spPr>
          <a:xfrm>
            <a:off x="683568" y="2636912"/>
            <a:ext cx="8308032" cy="2057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Manufacture of Metal Powders</a:t>
            </a:r>
          </a:p>
          <a:p>
            <a:pPr algn="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Gavin John - 1809103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2" b="11562"/>
          <a:stretch/>
        </p:blipFill>
        <p:spPr>
          <a:xfrm>
            <a:off x="6987164" y="4174232"/>
            <a:ext cx="2121339" cy="1198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572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268760"/>
            <a:ext cx="82089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Multiple methods to manufacture metal powder.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Metal powder serves a variety of industries.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Rapid growth in additive manufacturing and dental industries.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 have experience with Nickel and Cobalt based super alloys.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5090" y="188640"/>
            <a:ext cx="1859805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6" name="object 5"/>
          <p:cNvSpPr/>
          <p:nvPr/>
        </p:nvSpPr>
        <p:spPr>
          <a:xfrm>
            <a:off x="1835696" y="2996952"/>
            <a:ext cx="5040560" cy="3335776"/>
          </a:xfrm>
          <a:prstGeom prst="rect">
            <a:avLst/>
          </a:pr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-9136" t="-29130" r="-16724" b="-16156"/>
            </a:stretch>
          </a:blipFill>
        </p:spPr>
        <p:txBody>
          <a:bodyPr wrap="square" lIns="0" tIns="0" rIns="0" bIns="0" rtlCol="0">
            <a:noAutofit/>
          </a:bodyPr>
          <a:lstStyle/>
          <a:p>
            <a:pPr defTabSz="800498"/>
            <a:endParaRPr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209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268760"/>
            <a:ext cx="820891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There are six processes to manufacture metal powder correctly.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Charge Makeup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Atomisation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Drying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Screening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Testing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Packing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425090" y="188640"/>
            <a:ext cx="1983235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Process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948264" y="1422648"/>
            <a:ext cx="1258276" cy="4819957"/>
            <a:chOff x="6948264" y="1422648"/>
            <a:chExt cx="1258276" cy="4819957"/>
          </a:xfrm>
        </p:grpSpPr>
        <p:grpSp>
          <p:nvGrpSpPr>
            <p:cNvPr id="6" name="Group 5"/>
            <p:cNvGrpSpPr/>
            <p:nvPr/>
          </p:nvGrpSpPr>
          <p:grpSpPr>
            <a:xfrm>
              <a:off x="6948264" y="1422648"/>
              <a:ext cx="1258276" cy="4819957"/>
              <a:chOff x="5292080" y="1083432"/>
              <a:chExt cx="936105" cy="4248784"/>
            </a:xfrm>
            <a:solidFill>
              <a:schemeClr val="accent1">
                <a:lumMod val="75000"/>
              </a:schemeClr>
            </a:solidFill>
          </p:grpSpPr>
          <p:sp>
            <p:nvSpPr>
              <p:cNvPr id="7" name="Rectangle 6"/>
              <p:cNvSpPr/>
              <p:nvPr/>
            </p:nvSpPr>
            <p:spPr>
              <a:xfrm>
                <a:off x="5292080" y="1083432"/>
                <a:ext cx="936104" cy="471647"/>
              </a:xfrm>
              <a:prstGeom prst="rect">
                <a:avLst/>
              </a:prstGeom>
              <a:grpFill/>
              <a:ln w="1270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Charge Makeup</a:t>
                </a:r>
              </a:p>
            </p:txBody>
          </p:sp>
          <p:sp>
            <p:nvSpPr>
              <p:cNvPr id="8" name="Rectangle 7"/>
              <p:cNvSpPr/>
              <p:nvPr/>
            </p:nvSpPr>
            <p:spPr>
              <a:xfrm>
                <a:off x="5292081" y="1845015"/>
                <a:ext cx="936104" cy="476360"/>
              </a:xfrm>
              <a:prstGeom prst="rect">
                <a:avLst/>
              </a:prstGeom>
              <a:grpFill/>
              <a:ln w="1270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Atomising</a:t>
                </a:r>
              </a:p>
            </p:txBody>
          </p:sp>
          <p:cxnSp>
            <p:nvCxnSpPr>
              <p:cNvPr id="9" name="Straight Arrow Connector 8"/>
              <p:cNvCxnSpPr>
                <a:stCxn id="7" idx="2"/>
                <a:endCxn id="8" idx="0"/>
              </p:cNvCxnSpPr>
              <p:nvPr/>
            </p:nvCxnSpPr>
            <p:spPr>
              <a:xfrm>
                <a:off x="5760132" y="1555079"/>
                <a:ext cx="1" cy="289936"/>
              </a:xfrm>
              <a:prstGeom prst="straightConnector1">
                <a:avLst/>
              </a:prstGeom>
              <a:grpFill/>
              <a:ln>
                <a:solidFill>
                  <a:schemeClr val="accent1">
                    <a:lumMod val="75000"/>
                  </a:schemeClr>
                </a:solidFill>
                <a:headEnd type="non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Rectangle 9"/>
              <p:cNvSpPr/>
              <p:nvPr/>
            </p:nvSpPr>
            <p:spPr>
              <a:xfrm>
                <a:off x="5292080" y="2606896"/>
                <a:ext cx="936104" cy="473771"/>
              </a:xfrm>
              <a:prstGeom prst="rect">
                <a:avLst/>
              </a:prstGeom>
              <a:grpFill/>
              <a:ln w="1270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Drying</a:t>
                </a:r>
              </a:p>
            </p:txBody>
          </p:sp>
          <p:sp>
            <p:nvSpPr>
              <p:cNvPr id="11" name="Rectangle 10"/>
              <p:cNvSpPr/>
              <p:nvPr/>
            </p:nvSpPr>
            <p:spPr>
              <a:xfrm>
                <a:off x="5292080" y="3360842"/>
                <a:ext cx="936104" cy="473771"/>
              </a:xfrm>
              <a:prstGeom prst="rect">
                <a:avLst/>
              </a:prstGeom>
              <a:grpFill/>
              <a:ln w="1270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Powder Processing</a:t>
                </a:r>
              </a:p>
            </p:txBody>
          </p:sp>
          <p:sp>
            <p:nvSpPr>
              <p:cNvPr id="12" name="Rectangle 11"/>
              <p:cNvSpPr/>
              <p:nvPr/>
            </p:nvSpPr>
            <p:spPr>
              <a:xfrm>
                <a:off x="5292080" y="4858659"/>
                <a:ext cx="936104" cy="473557"/>
              </a:xfrm>
              <a:prstGeom prst="rect">
                <a:avLst/>
              </a:prstGeom>
              <a:grpFill/>
              <a:ln w="1270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Packing</a:t>
                </a:r>
              </a:p>
            </p:txBody>
          </p:sp>
          <p:sp>
            <p:nvSpPr>
              <p:cNvPr id="13" name="Rectangle 12"/>
              <p:cNvSpPr/>
              <p:nvPr/>
            </p:nvSpPr>
            <p:spPr>
              <a:xfrm>
                <a:off x="5292080" y="4112251"/>
                <a:ext cx="936104" cy="471835"/>
              </a:xfrm>
              <a:prstGeom prst="rect">
                <a:avLst/>
              </a:prstGeom>
              <a:grpFill/>
              <a:ln w="1270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</a:rPr>
                  <a:t>Laboratory Testing</a:t>
                </a:r>
              </a:p>
            </p:txBody>
          </p:sp>
        </p:grpSp>
        <p:cxnSp>
          <p:nvCxnSpPr>
            <p:cNvPr id="14" name="Straight Arrow Connector 13"/>
            <p:cNvCxnSpPr/>
            <p:nvPr/>
          </p:nvCxnSpPr>
          <p:spPr>
            <a:xfrm>
              <a:off x="7567123" y="2831954"/>
              <a:ext cx="1" cy="328913"/>
            </a:xfrm>
            <a:prstGeom prst="straightConnector1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75000"/>
                </a:schemeClr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>
              <a:off x="7577401" y="3677302"/>
              <a:ext cx="1" cy="328913"/>
            </a:xfrm>
            <a:prstGeom prst="straightConnector1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75000"/>
                </a:schemeClr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7584542" y="4543676"/>
              <a:ext cx="1" cy="328913"/>
            </a:xfrm>
            <a:prstGeom prst="straightConnector1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75000"/>
                </a:schemeClr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>
              <a:off x="7565554" y="5385189"/>
              <a:ext cx="1" cy="328913"/>
            </a:xfrm>
            <a:prstGeom prst="straightConnector1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75000"/>
                </a:schemeClr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7364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268760"/>
            <a:ext cx="820891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Many different types of atomisation.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Variety of nozzle set ups.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is essential to control parameters.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These parameters determine your particle size distribution. </a:t>
            </a:r>
          </a:p>
        </p:txBody>
      </p:sp>
      <p:sp>
        <p:nvSpPr>
          <p:cNvPr id="5" name="Rectangle 4"/>
          <p:cNvSpPr/>
          <p:nvPr/>
        </p:nvSpPr>
        <p:spPr>
          <a:xfrm>
            <a:off x="425090" y="188640"/>
            <a:ext cx="1858201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Atomisation</a:t>
            </a:r>
          </a:p>
        </p:txBody>
      </p:sp>
      <p:pic>
        <p:nvPicPr>
          <p:cNvPr id="6" name="Picture 5" descr="https://ars.els-cdn.com/content/image/3-s2.0-B0080431526000772-gr3.gif?_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40969"/>
            <a:ext cx="3024336" cy="293897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2" descr="Image result for induction furnac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802" y="2996952"/>
            <a:ext cx="3658881" cy="299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086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26876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Various screening methods.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Additive manufacturing &amp; dental products require very fine cut points.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Ultrasonic methods have proven to reduce screen blinding.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5090" y="188640"/>
            <a:ext cx="1625766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Screening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852936"/>
            <a:ext cx="4464496" cy="27416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931" y="2852936"/>
            <a:ext cx="3646264" cy="277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79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268760"/>
            <a:ext cx="82089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Testing is required to ensure the product meets the specification.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Different aspects of testing are required.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sample must be representative.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ASTM B215 is a standard for obtaining representative samples.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5090" y="188640"/>
            <a:ext cx="1199111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3140968"/>
            <a:ext cx="3201144" cy="320114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687" y="3429000"/>
            <a:ext cx="3921273" cy="2940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06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10730</TotalTime>
  <Words>177</Words>
  <Application>Microsoft Macintosh PowerPoint</Application>
  <PresentationFormat>On-screen Show (4:3)</PresentationFormat>
  <Paragraphs>37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Alise Jeremiah</dc:creator>
  <cp:lastModifiedBy>Gavin John (1809103)</cp:lastModifiedBy>
  <cp:revision>278</cp:revision>
  <cp:lastPrinted>2018-04-16T14:54:27Z</cp:lastPrinted>
  <dcterms:created xsi:type="dcterms:W3CDTF">2014-01-07T12:57:26Z</dcterms:created>
  <dcterms:modified xsi:type="dcterms:W3CDTF">2019-11-21T17:59:36Z</dcterms:modified>
</cp:coreProperties>
</file>