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9" r:id="rId3"/>
    <p:sldId id="260" r:id="rId4"/>
    <p:sldId id="261"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2A68C6-1CB4-4621-883B-847085955337}" v="110" dt="2022-03-17T03:48:12.7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bert Ibeawuchi Orji" userId="42496b97-4dec-48a2-980c-8a097748e1f0" providerId="ADAL" clId="{0F2A68C6-1CB4-4621-883B-847085955337}"/>
    <pc:docChg chg="undo redo custSel addSld delSld modSld">
      <pc:chgData name="Norbert Ibeawuchi Orji" userId="42496b97-4dec-48a2-980c-8a097748e1f0" providerId="ADAL" clId="{0F2A68C6-1CB4-4621-883B-847085955337}" dt="2022-03-17T03:56:12.236" v="9634" actId="114"/>
      <pc:docMkLst>
        <pc:docMk/>
      </pc:docMkLst>
      <pc:sldChg chg="addSp delSp modSp del mod">
        <pc:chgData name="Norbert Ibeawuchi Orji" userId="42496b97-4dec-48a2-980c-8a097748e1f0" providerId="ADAL" clId="{0F2A68C6-1CB4-4621-883B-847085955337}" dt="2022-02-25T11:18:21.142" v="8914" actId="2696"/>
        <pc:sldMkLst>
          <pc:docMk/>
          <pc:sldMk cId="310678223" sldId="256"/>
        </pc:sldMkLst>
        <pc:spChg chg="del mod">
          <ac:chgData name="Norbert Ibeawuchi Orji" userId="42496b97-4dec-48a2-980c-8a097748e1f0" providerId="ADAL" clId="{0F2A68C6-1CB4-4621-883B-847085955337}" dt="2022-02-25T10:55:26.837" v="8801"/>
          <ac:spMkLst>
            <pc:docMk/>
            <pc:sldMk cId="310678223" sldId="256"/>
            <ac:spMk id="2" creationId="{2D450004-73FE-408C-B622-B2898BA4A49E}"/>
          </ac:spMkLst>
        </pc:spChg>
        <pc:spChg chg="add del mod">
          <ac:chgData name="Norbert Ibeawuchi Orji" userId="42496b97-4dec-48a2-980c-8a097748e1f0" providerId="ADAL" clId="{0F2A68C6-1CB4-4621-883B-847085955337}" dt="2022-02-25T10:44:20.087" v="8797" actId="478"/>
          <ac:spMkLst>
            <pc:docMk/>
            <pc:sldMk cId="310678223" sldId="256"/>
            <ac:spMk id="4" creationId="{276C88D3-FB69-4DDA-9BB8-46801FD5B9BF}"/>
          </ac:spMkLst>
        </pc:spChg>
        <pc:spChg chg="add mod">
          <ac:chgData name="Norbert Ibeawuchi Orji" userId="42496b97-4dec-48a2-980c-8a097748e1f0" providerId="ADAL" clId="{0F2A68C6-1CB4-4621-883B-847085955337}" dt="2022-02-25T10:55:58.724" v="8803" actId="1076"/>
          <ac:spMkLst>
            <pc:docMk/>
            <pc:sldMk cId="310678223" sldId="256"/>
            <ac:spMk id="7" creationId="{53CB2494-4FA0-41F9-AFA8-00016FE14240}"/>
          </ac:spMkLst>
        </pc:spChg>
        <pc:graphicFrameChg chg="add mod">
          <ac:chgData name="Norbert Ibeawuchi Orji" userId="42496b97-4dec-48a2-980c-8a097748e1f0" providerId="ADAL" clId="{0F2A68C6-1CB4-4621-883B-847085955337}" dt="2022-02-25T10:55:58.724" v="8803" actId="1076"/>
          <ac:graphicFrameMkLst>
            <pc:docMk/>
            <pc:sldMk cId="310678223" sldId="256"/>
            <ac:graphicFrameMk id="6" creationId="{FF5AA8EA-4D3F-420E-8734-F115B586DB29}"/>
          </ac:graphicFrameMkLst>
        </pc:graphicFrameChg>
        <pc:picChg chg="add del mod">
          <ac:chgData name="Norbert Ibeawuchi Orji" userId="42496b97-4dec-48a2-980c-8a097748e1f0" providerId="ADAL" clId="{0F2A68C6-1CB4-4621-883B-847085955337}" dt="2022-02-25T10:44:24.241" v="8798" actId="478"/>
          <ac:picMkLst>
            <pc:docMk/>
            <pc:sldMk cId="310678223" sldId="256"/>
            <ac:picMk id="5" creationId="{432AF06F-B9A5-4031-BCF5-2F522C1E5A59}"/>
          </ac:picMkLst>
        </pc:picChg>
      </pc:sldChg>
      <pc:sldChg chg="addSp delSp modSp new mod">
        <pc:chgData name="Norbert Ibeawuchi Orji" userId="42496b97-4dec-48a2-980c-8a097748e1f0" providerId="ADAL" clId="{0F2A68C6-1CB4-4621-883B-847085955337}" dt="2022-03-17T03:56:12.236" v="9634" actId="114"/>
        <pc:sldMkLst>
          <pc:docMk/>
          <pc:sldMk cId="2854323575" sldId="257"/>
        </pc:sldMkLst>
        <pc:spChg chg="add del mod">
          <ac:chgData name="Norbert Ibeawuchi Orji" userId="42496b97-4dec-48a2-980c-8a097748e1f0" providerId="ADAL" clId="{0F2A68C6-1CB4-4621-883B-847085955337}" dt="2022-02-25T11:37:10.072" v="8917"/>
          <ac:spMkLst>
            <pc:docMk/>
            <pc:sldMk cId="2854323575" sldId="257"/>
            <ac:spMk id="3" creationId="{96496245-C0B7-4EE1-967E-97A990E41907}"/>
          </ac:spMkLst>
        </pc:spChg>
        <pc:spChg chg="add del mod">
          <ac:chgData name="Norbert Ibeawuchi Orji" userId="42496b97-4dec-48a2-980c-8a097748e1f0" providerId="ADAL" clId="{0F2A68C6-1CB4-4621-883B-847085955337}" dt="2022-03-17T03:23:23.521" v="9556" actId="478"/>
          <ac:spMkLst>
            <pc:docMk/>
            <pc:sldMk cId="2854323575" sldId="257"/>
            <ac:spMk id="4" creationId="{03241972-6A0D-435B-A11F-A4F22E985DA2}"/>
          </ac:spMkLst>
        </pc:spChg>
        <pc:spChg chg="add del mod">
          <ac:chgData name="Norbert Ibeawuchi Orji" userId="42496b97-4dec-48a2-980c-8a097748e1f0" providerId="ADAL" clId="{0F2A68C6-1CB4-4621-883B-847085955337}" dt="2022-03-12T10:25:47.718" v="9058" actId="478"/>
          <ac:spMkLst>
            <pc:docMk/>
            <pc:sldMk cId="2854323575" sldId="257"/>
            <ac:spMk id="5" creationId="{E607F247-B082-4CBF-95C3-C403F8A179BB}"/>
          </ac:spMkLst>
        </pc:spChg>
        <pc:spChg chg="add del mod">
          <ac:chgData name="Norbert Ibeawuchi Orji" userId="42496b97-4dec-48a2-980c-8a097748e1f0" providerId="ADAL" clId="{0F2A68C6-1CB4-4621-883B-847085955337}" dt="2022-03-17T03:29:03.422" v="9568" actId="478"/>
          <ac:spMkLst>
            <pc:docMk/>
            <pc:sldMk cId="2854323575" sldId="257"/>
            <ac:spMk id="6" creationId="{65D055A1-42C8-4257-A206-96901C87579F}"/>
          </ac:spMkLst>
        </pc:spChg>
        <pc:spChg chg="add mod">
          <ac:chgData name="Norbert Ibeawuchi Orji" userId="42496b97-4dec-48a2-980c-8a097748e1f0" providerId="ADAL" clId="{0F2A68C6-1CB4-4621-883B-847085955337}" dt="2022-03-17T03:39:54.175" v="9586" actId="20577"/>
          <ac:spMkLst>
            <pc:docMk/>
            <pc:sldMk cId="2854323575" sldId="257"/>
            <ac:spMk id="10" creationId="{08E774E7-D88E-4048-BFCE-E1833E4092E8}"/>
          </ac:spMkLst>
        </pc:spChg>
        <pc:spChg chg="add mod">
          <ac:chgData name="Norbert Ibeawuchi Orji" userId="42496b97-4dec-48a2-980c-8a097748e1f0" providerId="ADAL" clId="{0F2A68C6-1CB4-4621-883B-847085955337}" dt="2022-03-17T03:56:12.236" v="9634" actId="114"/>
          <ac:spMkLst>
            <pc:docMk/>
            <pc:sldMk cId="2854323575" sldId="257"/>
            <ac:spMk id="12" creationId="{2984334B-B522-45EB-AF4A-A133E510CBD5}"/>
          </ac:spMkLst>
        </pc:spChg>
        <pc:spChg chg="add mod">
          <ac:chgData name="Norbert Ibeawuchi Orji" userId="42496b97-4dec-48a2-980c-8a097748e1f0" providerId="ADAL" clId="{0F2A68C6-1CB4-4621-883B-847085955337}" dt="2022-03-12T11:06:49.183" v="9134" actId="207"/>
          <ac:spMkLst>
            <pc:docMk/>
            <pc:sldMk cId="2854323575" sldId="257"/>
            <ac:spMk id="19" creationId="{0EA61297-B4F1-4F79-8BB4-C1BB7D911A43}"/>
          </ac:spMkLst>
        </pc:spChg>
        <pc:spChg chg="add del mod">
          <ac:chgData name="Norbert Ibeawuchi Orji" userId="42496b97-4dec-48a2-980c-8a097748e1f0" providerId="ADAL" clId="{0F2A68C6-1CB4-4621-883B-847085955337}" dt="2022-03-12T11:07:48.829" v="9137" actId="478"/>
          <ac:spMkLst>
            <pc:docMk/>
            <pc:sldMk cId="2854323575" sldId="257"/>
            <ac:spMk id="22" creationId="{7922A2BE-B863-481A-B237-A6CEF924271F}"/>
          </ac:spMkLst>
        </pc:spChg>
        <pc:spChg chg="add mod">
          <ac:chgData name="Norbert Ibeawuchi Orji" userId="42496b97-4dec-48a2-980c-8a097748e1f0" providerId="ADAL" clId="{0F2A68C6-1CB4-4621-883B-847085955337}" dt="2022-03-12T11:07:21.038" v="9135" actId="207"/>
          <ac:spMkLst>
            <pc:docMk/>
            <pc:sldMk cId="2854323575" sldId="257"/>
            <ac:spMk id="24" creationId="{DC2EBDAC-5BFA-4415-BA8A-47FA77337B21}"/>
          </ac:spMkLst>
        </pc:spChg>
        <pc:picChg chg="add del mod">
          <ac:chgData name="Norbert Ibeawuchi Orji" userId="42496b97-4dec-48a2-980c-8a097748e1f0" providerId="ADAL" clId="{0F2A68C6-1CB4-4621-883B-847085955337}" dt="2022-03-12T10:49:29.541" v="9093" actId="478"/>
          <ac:picMkLst>
            <pc:docMk/>
            <pc:sldMk cId="2854323575" sldId="257"/>
            <ac:picMk id="15" creationId="{A608806E-9ED7-4A1C-8A4A-48E40BC724B8}"/>
          </ac:picMkLst>
        </pc:picChg>
        <pc:picChg chg="add del mod">
          <ac:chgData name="Norbert Ibeawuchi Orji" userId="42496b97-4dec-48a2-980c-8a097748e1f0" providerId="ADAL" clId="{0F2A68C6-1CB4-4621-883B-847085955337}" dt="2022-03-12T10:51:04.422" v="9099" actId="478"/>
          <ac:picMkLst>
            <pc:docMk/>
            <pc:sldMk cId="2854323575" sldId="257"/>
            <ac:picMk id="16" creationId="{275F636F-2B9A-4949-AA75-BE7CFA4EE719}"/>
          </ac:picMkLst>
        </pc:picChg>
        <pc:picChg chg="add del mod">
          <ac:chgData name="Norbert Ibeawuchi Orji" userId="42496b97-4dec-48a2-980c-8a097748e1f0" providerId="ADAL" clId="{0F2A68C6-1CB4-4621-883B-847085955337}" dt="2022-03-12T10:59:03.171" v="9112" actId="478"/>
          <ac:picMkLst>
            <pc:docMk/>
            <pc:sldMk cId="2854323575" sldId="257"/>
            <ac:picMk id="18" creationId="{099F9CE8-87C0-43E2-942C-FCB60D8E1E62}"/>
          </ac:picMkLst>
        </pc:picChg>
        <pc:picChg chg="add del mod">
          <ac:chgData name="Norbert Ibeawuchi Orji" userId="42496b97-4dec-48a2-980c-8a097748e1f0" providerId="ADAL" clId="{0F2A68C6-1CB4-4621-883B-847085955337}" dt="2022-03-12T10:57:46.138" v="9105" actId="478"/>
          <ac:picMkLst>
            <pc:docMk/>
            <pc:sldMk cId="2854323575" sldId="257"/>
            <ac:picMk id="1026" creationId="{0F67974D-F0DD-4CEE-880E-150B8B2E7D41}"/>
          </ac:picMkLst>
        </pc:picChg>
        <pc:picChg chg="add mod">
          <ac:chgData name="Norbert Ibeawuchi Orji" userId="42496b97-4dec-48a2-980c-8a097748e1f0" providerId="ADAL" clId="{0F2A68C6-1CB4-4621-883B-847085955337}" dt="2022-03-12T10:58:36.891" v="9111" actId="14100"/>
          <ac:picMkLst>
            <pc:docMk/>
            <pc:sldMk cId="2854323575" sldId="257"/>
            <ac:picMk id="1028" creationId="{09CB98DC-AA10-40C4-9C44-1F7C71A5DFD2}"/>
          </ac:picMkLst>
        </pc:picChg>
        <pc:picChg chg="add mod">
          <ac:chgData name="Norbert Ibeawuchi Orji" userId="42496b97-4dec-48a2-980c-8a097748e1f0" providerId="ADAL" clId="{0F2A68C6-1CB4-4621-883B-847085955337}" dt="2022-03-12T10:59:33.197" v="9117" actId="14100"/>
          <ac:picMkLst>
            <pc:docMk/>
            <pc:sldMk cId="2854323575" sldId="257"/>
            <ac:picMk id="1030" creationId="{C222A086-A88B-41A7-9279-B5B888594F9B}"/>
          </ac:picMkLst>
        </pc:picChg>
        <pc:cxnChg chg="add mod">
          <ac:chgData name="Norbert Ibeawuchi Orji" userId="42496b97-4dec-48a2-980c-8a097748e1f0" providerId="ADAL" clId="{0F2A68C6-1CB4-4621-883B-847085955337}" dt="2022-03-12T10:37:12.965" v="9086" actId="1076"/>
          <ac:cxnSpMkLst>
            <pc:docMk/>
            <pc:sldMk cId="2854323575" sldId="257"/>
            <ac:cxnSpMk id="8" creationId="{1ED3114E-D8D3-40F2-BF9F-839A45896EEA}"/>
          </ac:cxnSpMkLst>
        </pc:cxnChg>
      </pc:sldChg>
      <pc:sldChg chg="addSp delSp modSp new del mod">
        <pc:chgData name="Norbert Ibeawuchi Orji" userId="42496b97-4dec-48a2-980c-8a097748e1f0" providerId="ADAL" clId="{0F2A68C6-1CB4-4621-883B-847085955337}" dt="2022-02-25T11:37:45.280" v="8918" actId="2696"/>
        <pc:sldMkLst>
          <pc:docMk/>
          <pc:sldMk cId="1871400679" sldId="258"/>
        </pc:sldMkLst>
        <pc:spChg chg="add mod">
          <ac:chgData name="Norbert Ibeawuchi Orji" userId="42496b97-4dec-48a2-980c-8a097748e1f0" providerId="ADAL" clId="{0F2A68C6-1CB4-4621-883B-847085955337}" dt="2022-02-24T13:00:20.758" v="3932" actId="123"/>
          <ac:spMkLst>
            <pc:docMk/>
            <pc:sldMk cId="1871400679" sldId="258"/>
            <ac:spMk id="5" creationId="{C50FCE83-AA45-411C-BE04-8C1300988C72}"/>
          </ac:spMkLst>
        </pc:spChg>
        <pc:spChg chg="add mod">
          <ac:chgData name="Norbert Ibeawuchi Orji" userId="42496b97-4dec-48a2-980c-8a097748e1f0" providerId="ADAL" clId="{0F2A68C6-1CB4-4621-883B-847085955337}" dt="2022-02-24T17:23:08.827" v="6404" actId="20577"/>
          <ac:spMkLst>
            <pc:docMk/>
            <pc:sldMk cId="1871400679" sldId="258"/>
            <ac:spMk id="12" creationId="{8ADF98C2-8F5A-41EC-9241-D377434CB285}"/>
          </ac:spMkLst>
        </pc:spChg>
        <pc:spChg chg="add mod">
          <ac:chgData name="Norbert Ibeawuchi Orji" userId="42496b97-4dec-48a2-980c-8a097748e1f0" providerId="ADAL" clId="{0F2A68C6-1CB4-4621-883B-847085955337}" dt="2022-02-24T16:51:40.153" v="6392" actId="255"/>
          <ac:spMkLst>
            <pc:docMk/>
            <pc:sldMk cId="1871400679" sldId="258"/>
            <ac:spMk id="13" creationId="{11AD5C02-96B7-433C-A844-03FE467B10A2}"/>
          </ac:spMkLst>
        </pc:spChg>
        <pc:spChg chg="add mod">
          <ac:chgData name="Norbert Ibeawuchi Orji" userId="42496b97-4dec-48a2-980c-8a097748e1f0" providerId="ADAL" clId="{0F2A68C6-1CB4-4621-883B-847085955337}" dt="2022-02-24T16:51:24.691" v="6390" actId="255"/>
          <ac:spMkLst>
            <pc:docMk/>
            <pc:sldMk cId="1871400679" sldId="258"/>
            <ac:spMk id="14" creationId="{9FBACA69-6DB0-4DE1-A11A-5BAE2A84AC7D}"/>
          </ac:spMkLst>
        </pc:spChg>
        <pc:spChg chg="add mod">
          <ac:chgData name="Norbert Ibeawuchi Orji" userId="42496b97-4dec-48a2-980c-8a097748e1f0" providerId="ADAL" clId="{0F2A68C6-1CB4-4621-883B-847085955337}" dt="2022-02-18T04:14:28.530" v="1152" actId="207"/>
          <ac:spMkLst>
            <pc:docMk/>
            <pc:sldMk cId="1871400679" sldId="258"/>
            <ac:spMk id="15" creationId="{E6E980E1-218A-4E60-B62B-114D830EED72}"/>
          </ac:spMkLst>
        </pc:spChg>
        <pc:spChg chg="add del mod">
          <ac:chgData name="Norbert Ibeawuchi Orji" userId="42496b97-4dec-48a2-980c-8a097748e1f0" providerId="ADAL" clId="{0F2A68C6-1CB4-4621-883B-847085955337}" dt="2022-02-23T15:33:56.781" v="1216" actId="21"/>
          <ac:spMkLst>
            <pc:docMk/>
            <pc:sldMk cId="1871400679" sldId="258"/>
            <ac:spMk id="19" creationId="{9E80CCD7-29A7-4FA3-9DE3-67B99670319A}"/>
          </ac:spMkLst>
        </pc:spChg>
        <pc:spChg chg="add del mod">
          <ac:chgData name="Norbert Ibeawuchi Orji" userId="42496b97-4dec-48a2-980c-8a097748e1f0" providerId="ADAL" clId="{0F2A68C6-1CB4-4621-883B-847085955337}" dt="2022-02-24T14:02:57.624" v="4180" actId="478"/>
          <ac:spMkLst>
            <pc:docMk/>
            <pc:sldMk cId="1871400679" sldId="258"/>
            <ac:spMk id="20" creationId="{92DA3FB2-23BA-4B0C-8A53-9FD2287608FE}"/>
          </ac:spMkLst>
        </pc:spChg>
        <pc:spChg chg="add del mod">
          <ac:chgData name="Norbert Ibeawuchi Orji" userId="42496b97-4dec-48a2-980c-8a097748e1f0" providerId="ADAL" clId="{0F2A68C6-1CB4-4621-883B-847085955337}" dt="2022-02-23T15:39:22.251" v="1244" actId="478"/>
          <ac:spMkLst>
            <pc:docMk/>
            <pc:sldMk cId="1871400679" sldId="258"/>
            <ac:spMk id="21" creationId="{6F668E77-5745-4A76-BD12-EC6B34A677F8}"/>
          </ac:spMkLst>
        </pc:spChg>
        <pc:spChg chg="add del mod">
          <ac:chgData name="Norbert Ibeawuchi Orji" userId="42496b97-4dec-48a2-980c-8a097748e1f0" providerId="ADAL" clId="{0F2A68C6-1CB4-4621-883B-847085955337}" dt="2022-02-23T15:34:53.708" v="1221" actId="21"/>
          <ac:spMkLst>
            <pc:docMk/>
            <pc:sldMk cId="1871400679" sldId="258"/>
            <ac:spMk id="23" creationId="{C3265D25-C88A-45A1-9A5D-6E24A1744757}"/>
          </ac:spMkLst>
        </pc:spChg>
        <pc:spChg chg="add del mod">
          <ac:chgData name="Norbert Ibeawuchi Orji" userId="42496b97-4dec-48a2-980c-8a097748e1f0" providerId="ADAL" clId="{0F2A68C6-1CB4-4621-883B-847085955337}" dt="2022-02-23T15:35:27.741" v="1234" actId="21"/>
          <ac:spMkLst>
            <pc:docMk/>
            <pc:sldMk cId="1871400679" sldId="258"/>
            <ac:spMk id="24" creationId="{DF3C821A-4671-467A-B6AD-0CC7D712CAE9}"/>
          </ac:spMkLst>
        </pc:spChg>
        <pc:spChg chg="add del mod">
          <ac:chgData name="Norbert Ibeawuchi Orji" userId="42496b97-4dec-48a2-980c-8a097748e1f0" providerId="ADAL" clId="{0F2A68C6-1CB4-4621-883B-847085955337}" dt="2022-02-24T11:07:00.103" v="1385" actId="21"/>
          <ac:spMkLst>
            <pc:docMk/>
            <pc:sldMk cId="1871400679" sldId="258"/>
            <ac:spMk id="27" creationId="{D488E422-E46F-4063-826B-8CF2D6AE183C}"/>
          </ac:spMkLst>
        </pc:spChg>
        <pc:spChg chg="add del mod">
          <ac:chgData name="Norbert Ibeawuchi Orji" userId="42496b97-4dec-48a2-980c-8a097748e1f0" providerId="ADAL" clId="{0F2A68C6-1CB4-4621-883B-847085955337}" dt="2022-02-24T11:08:07.884" v="1394" actId="21"/>
          <ac:spMkLst>
            <pc:docMk/>
            <pc:sldMk cId="1871400679" sldId="258"/>
            <ac:spMk id="28" creationId="{DA99AC7D-3F9B-4856-ACED-4CC1A10FB3EF}"/>
          </ac:spMkLst>
        </pc:spChg>
        <pc:spChg chg="add del mod">
          <ac:chgData name="Norbert Ibeawuchi Orji" userId="42496b97-4dec-48a2-980c-8a097748e1f0" providerId="ADAL" clId="{0F2A68C6-1CB4-4621-883B-847085955337}" dt="2022-02-24T11:32:03.181" v="2701" actId="21"/>
          <ac:spMkLst>
            <pc:docMk/>
            <pc:sldMk cId="1871400679" sldId="258"/>
            <ac:spMk id="29" creationId="{27AB6E7C-958A-4953-BE70-3035F74B092F}"/>
          </ac:spMkLst>
        </pc:spChg>
        <pc:spChg chg="add mod">
          <ac:chgData name="Norbert Ibeawuchi Orji" userId="42496b97-4dec-48a2-980c-8a097748e1f0" providerId="ADAL" clId="{0F2A68C6-1CB4-4621-883B-847085955337}" dt="2022-02-24T17:22:30.840" v="6402" actId="1076"/>
          <ac:spMkLst>
            <pc:docMk/>
            <pc:sldMk cId="1871400679" sldId="258"/>
            <ac:spMk id="31" creationId="{64B41695-CBAF-41D1-8750-5EB768DAECD1}"/>
          </ac:spMkLst>
        </pc:spChg>
        <pc:spChg chg="add mod">
          <ac:chgData name="Norbert Ibeawuchi Orji" userId="42496b97-4dec-48a2-980c-8a097748e1f0" providerId="ADAL" clId="{0F2A68C6-1CB4-4621-883B-847085955337}" dt="2022-02-24T16:52:17.470" v="6396" actId="255"/>
          <ac:spMkLst>
            <pc:docMk/>
            <pc:sldMk cId="1871400679" sldId="258"/>
            <ac:spMk id="32" creationId="{DD8AD93E-1B8A-4A26-A49A-F4CD353D0EBB}"/>
          </ac:spMkLst>
        </pc:spChg>
        <pc:spChg chg="add del mod">
          <ac:chgData name="Norbert Ibeawuchi Orji" userId="42496b97-4dec-48a2-980c-8a097748e1f0" providerId="ADAL" clId="{0F2A68C6-1CB4-4621-883B-847085955337}" dt="2022-02-24T11:34:01.044" v="2715" actId="21"/>
          <ac:spMkLst>
            <pc:docMk/>
            <pc:sldMk cId="1871400679" sldId="258"/>
            <ac:spMk id="33" creationId="{AD39D863-6F5E-4B62-9933-B0E7627E58F1}"/>
          </ac:spMkLst>
        </pc:spChg>
        <pc:spChg chg="add del mod">
          <ac:chgData name="Norbert Ibeawuchi Orji" userId="42496b97-4dec-48a2-980c-8a097748e1f0" providerId="ADAL" clId="{0F2A68C6-1CB4-4621-883B-847085955337}" dt="2022-02-24T13:47:15.629" v="4080" actId="21"/>
          <ac:spMkLst>
            <pc:docMk/>
            <pc:sldMk cId="1871400679" sldId="258"/>
            <ac:spMk id="37" creationId="{047B62C0-7DF1-482D-8F18-A59475270C64}"/>
          </ac:spMkLst>
        </pc:spChg>
        <pc:spChg chg="add del mod">
          <ac:chgData name="Norbert Ibeawuchi Orji" userId="42496b97-4dec-48a2-980c-8a097748e1f0" providerId="ADAL" clId="{0F2A68C6-1CB4-4621-883B-847085955337}" dt="2022-02-24T13:51:24.082" v="4139" actId="21"/>
          <ac:spMkLst>
            <pc:docMk/>
            <pc:sldMk cId="1871400679" sldId="258"/>
            <ac:spMk id="38" creationId="{E3AC22FE-1B2A-4844-9DFD-B98A556E3470}"/>
          </ac:spMkLst>
        </pc:spChg>
        <pc:spChg chg="add mod">
          <ac:chgData name="Norbert Ibeawuchi Orji" userId="42496b97-4dec-48a2-980c-8a097748e1f0" providerId="ADAL" clId="{0F2A68C6-1CB4-4621-883B-847085955337}" dt="2022-02-24T16:45:38.090" v="6351" actId="255"/>
          <ac:spMkLst>
            <pc:docMk/>
            <pc:sldMk cId="1871400679" sldId="258"/>
            <ac:spMk id="39" creationId="{6D39AFAD-CFC7-4D6E-99F5-4D6C8D888FD6}"/>
          </ac:spMkLst>
        </pc:spChg>
        <pc:spChg chg="add del mod">
          <ac:chgData name="Norbert Ibeawuchi Orji" userId="42496b97-4dec-48a2-980c-8a097748e1f0" providerId="ADAL" clId="{0F2A68C6-1CB4-4621-883B-847085955337}" dt="2022-02-24T13:48:12.099" v="4088"/>
          <ac:spMkLst>
            <pc:docMk/>
            <pc:sldMk cId="1871400679" sldId="258"/>
            <ac:spMk id="40" creationId="{BF862B77-AD7C-42CB-A411-C20A1E694FBA}"/>
          </ac:spMkLst>
        </pc:spChg>
        <pc:spChg chg="add del mod">
          <ac:chgData name="Norbert Ibeawuchi Orji" userId="42496b97-4dec-48a2-980c-8a097748e1f0" providerId="ADAL" clId="{0F2A68C6-1CB4-4621-883B-847085955337}" dt="2022-02-24T14:53:08.973" v="5563" actId="21"/>
          <ac:spMkLst>
            <pc:docMk/>
            <pc:sldMk cId="1871400679" sldId="258"/>
            <ac:spMk id="41" creationId="{9F3EA107-0994-42DE-945D-9014A977FE18}"/>
          </ac:spMkLst>
        </pc:spChg>
        <pc:spChg chg="add mod">
          <ac:chgData name="Norbert Ibeawuchi Orji" userId="42496b97-4dec-48a2-980c-8a097748e1f0" providerId="ADAL" clId="{0F2A68C6-1CB4-4621-883B-847085955337}" dt="2022-02-24T16:51:07.538" v="6388" actId="255"/>
          <ac:spMkLst>
            <pc:docMk/>
            <pc:sldMk cId="1871400679" sldId="258"/>
            <ac:spMk id="42" creationId="{B83A2375-2E8A-4C61-B892-5D14BE3DE76F}"/>
          </ac:spMkLst>
        </pc:spChg>
        <pc:spChg chg="add del mod">
          <ac:chgData name="Norbert Ibeawuchi Orji" userId="42496b97-4dec-48a2-980c-8a097748e1f0" providerId="ADAL" clId="{0F2A68C6-1CB4-4621-883B-847085955337}" dt="2022-02-24T16:36:53.807" v="6320" actId="478"/>
          <ac:spMkLst>
            <pc:docMk/>
            <pc:sldMk cId="1871400679" sldId="258"/>
            <ac:spMk id="43" creationId="{8512367A-6369-49C4-ABBD-0FAB3E1A98D6}"/>
          </ac:spMkLst>
        </pc:spChg>
        <pc:spChg chg="add mod">
          <ac:chgData name="Norbert Ibeawuchi Orji" userId="42496b97-4dec-48a2-980c-8a097748e1f0" providerId="ADAL" clId="{0F2A68C6-1CB4-4621-883B-847085955337}" dt="2022-02-24T17:49:55.978" v="6525" actId="20577"/>
          <ac:spMkLst>
            <pc:docMk/>
            <pc:sldMk cId="1871400679" sldId="258"/>
            <ac:spMk id="44" creationId="{8F134FFC-C7F0-4222-A3F5-B8CF82E36054}"/>
          </ac:spMkLst>
        </pc:spChg>
        <pc:spChg chg="add mod">
          <ac:chgData name="Norbert Ibeawuchi Orji" userId="42496b97-4dec-48a2-980c-8a097748e1f0" providerId="ADAL" clId="{0F2A68C6-1CB4-4621-883B-847085955337}" dt="2022-02-24T16:50:51.555" v="6386" actId="14100"/>
          <ac:spMkLst>
            <pc:docMk/>
            <pc:sldMk cId="1871400679" sldId="258"/>
            <ac:spMk id="45" creationId="{71BB9339-2736-4947-BDAD-4041486B3E91}"/>
          </ac:spMkLst>
        </pc:spChg>
        <pc:spChg chg="add mod">
          <ac:chgData name="Norbert Ibeawuchi Orji" userId="42496b97-4dec-48a2-980c-8a097748e1f0" providerId="ADAL" clId="{0F2A68C6-1CB4-4621-883B-847085955337}" dt="2022-02-24T17:49:29.803" v="6508" actId="207"/>
          <ac:spMkLst>
            <pc:docMk/>
            <pc:sldMk cId="1871400679" sldId="258"/>
            <ac:spMk id="51" creationId="{FFAF4C16-18F4-492D-B86E-0AB530B90282}"/>
          </ac:spMkLst>
        </pc:spChg>
        <pc:picChg chg="add mod">
          <ac:chgData name="Norbert Ibeawuchi Orji" userId="42496b97-4dec-48a2-980c-8a097748e1f0" providerId="ADAL" clId="{0F2A68C6-1CB4-4621-883B-847085955337}" dt="2022-02-18T01:33:57.098" v="303" actId="14100"/>
          <ac:picMkLst>
            <pc:docMk/>
            <pc:sldMk cId="1871400679" sldId="258"/>
            <ac:picMk id="1026" creationId="{F2B5AC53-C600-466A-A3B9-8441088CBD15}"/>
          </ac:picMkLst>
        </pc:picChg>
        <pc:cxnChg chg="add del mod">
          <ac:chgData name="Norbert Ibeawuchi Orji" userId="42496b97-4dec-48a2-980c-8a097748e1f0" providerId="ADAL" clId="{0F2A68C6-1CB4-4621-883B-847085955337}" dt="2022-02-24T12:50:29.116" v="3923" actId="478"/>
          <ac:cxnSpMkLst>
            <pc:docMk/>
            <pc:sldMk cId="1871400679" sldId="258"/>
            <ac:cxnSpMk id="3" creationId="{1A654797-1247-4C45-B5CA-D933D545C8EB}"/>
          </ac:cxnSpMkLst>
        </pc:cxnChg>
        <pc:cxnChg chg="add mod">
          <ac:chgData name="Norbert Ibeawuchi Orji" userId="42496b97-4dec-48a2-980c-8a097748e1f0" providerId="ADAL" clId="{0F2A68C6-1CB4-4621-883B-847085955337}" dt="2022-02-24T17:47:57.968" v="6487" actId="14100"/>
          <ac:cxnSpMkLst>
            <pc:docMk/>
            <pc:sldMk cId="1871400679" sldId="258"/>
            <ac:cxnSpMk id="7" creationId="{7F2803B0-EEEC-4494-8270-B7303F9471AA}"/>
          </ac:cxnSpMkLst>
        </pc:cxnChg>
        <pc:cxnChg chg="add mod">
          <ac:chgData name="Norbert Ibeawuchi Orji" userId="42496b97-4dec-48a2-980c-8a097748e1f0" providerId="ADAL" clId="{0F2A68C6-1CB4-4621-883B-847085955337}" dt="2022-02-24T13:12:12.002" v="3934" actId="208"/>
          <ac:cxnSpMkLst>
            <pc:docMk/>
            <pc:sldMk cId="1871400679" sldId="258"/>
            <ac:cxnSpMk id="17" creationId="{F8118F8C-F843-4819-908D-166AD6E21B07}"/>
          </ac:cxnSpMkLst>
        </pc:cxnChg>
        <pc:cxnChg chg="add mod">
          <ac:chgData name="Norbert Ibeawuchi Orji" userId="42496b97-4dec-48a2-980c-8a097748e1f0" providerId="ADAL" clId="{0F2A68C6-1CB4-4621-883B-847085955337}" dt="2022-02-24T12:57:47.259" v="3928" actId="208"/>
          <ac:cxnSpMkLst>
            <pc:docMk/>
            <pc:sldMk cId="1871400679" sldId="258"/>
            <ac:cxnSpMk id="25" creationId="{BD73FF3F-C987-43CF-882A-7EB62B81EF01}"/>
          </ac:cxnSpMkLst>
        </pc:cxnChg>
        <pc:cxnChg chg="add mod">
          <ac:chgData name="Norbert Ibeawuchi Orji" userId="42496b97-4dec-48a2-980c-8a097748e1f0" providerId="ADAL" clId="{0F2A68C6-1CB4-4621-883B-847085955337}" dt="2022-02-24T12:52:21.121" v="3926" actId="208"/>
          <ac:cxnSpMkLst>
            <pc:docMk/>
            <pc:sldMk cId="1871400679" sldId="258"/>
            <ac:cxnSpMk id="35" creationId="{20738A13-7E4B-4E93-8FAA-3AE8C2E67BCE}"/>
          </ac:cxnSpMkLst>
        </pc:cxnChg>
        <pc:cxnChg chg="add mod">
          <ac:chgData name="Norbert Ibeawuchi Orji" userId="42496b97-4dec-48a2-980c-8a097748e1f0" providerId="ADAL" clId="{0F2A68C6-1CB4-4621-883B-847085955337}" dt="2022-02-24T16:53:23.011" v="6401" actId="208"/>
          <ac:cxnSpMkLst>
            <pc:docMk/>
            <pc:sldMk cId="1871400679" sldId="258"/>
            <ac:cxnSpMk id="47" creationId="{866E710B-2DC4-4379-87E3-01B1D09EC499}"/>
          </ac:cxnSpMkLst>
        </pc:cxnChg>
      </pc:sldChg>
      <pc:sldChg chg="addSp delSp modSp new mod">
        <pc:chgData name="Norbert Ibeawuchi Orji" userId="42496b97-4dec-48a2-980c-8a097748e1f0" providerId="ADAL" clId="{0F2A68C6-1CB4-4621-883B-847085955337}" dt="2022-03-16T11:52:38.844" v="9509" actId="14100"/>
        <pc:sldMkLst>
          <pc:docMk/>
          <pc:sldMk cId="1291426165" sldId="259"/>
        </pc:sldMkLst>
        <pc:spChg chg="add mod">
          <ac:chgData name="Norbert Ibeawuchi Orji" userId="42496b97-4dec-48a2-980c-8a097748e1f0" providerId="ADAL" clId="{0F2A68C6-1CB4-4621-883B-847085955337}" dt="2022-03-12T11:57:03.980" v="9190" actId="207"/>
          <ac:spMkLst>
            <pc:docMk/>
            <pc:sldMk cId="1291426165" sldId="259"/>
            <ac:spMk id="3" creationId="{0E5614B1-BB4D-4124-B402-E35DA84B2506}"/>
          </ac:spMkLst>
        </pc:spChg>
        <pc:spChg chg="add mod">
          <ac:chgData name="Norbert Ibeawuchi Orji" userId="42496b97-4dec-48a2-980c-8a097748e1f0" providerId="ADAL" clId="{0F2A68C6-1CB4-4621-883B-847085955337}" dt="2022-03-14T00:34:30.687" v="9488" actId="20577"/>
          <ac:spMkLst>
            <pc:docMk/>
            <pc:sldMk cId="1291426165" sldId="259"/>
            <ac:spMk id="5" creationId="{99FAF7FB-CAEF-4BE5-ACF2-033588DE1579}"/>
          </ac:spMkLst>
        </pc:spChg>
        <pc:spChg chg="add mod">
          <ac:chgData name="Norbert Ibeawuchi Orji" userId="42496b97-4dec-48a2-980c-8a097748e1f0" providerId="ADAL" clId="{0F2A68C6-1CB4-4621-883B-847085955337}" dt="2022-03-12T11:44:41.021" v="9178" actId="207"/>
          <ac:spMkLst>
            <pc:docMk/>
            <pc:sldMk cId="1291426165" sldId="259"/>
            <ac:spMk id="6" creationId="{6A65C64B-2D2C-4553-91F8-D8380E8C960A}"/>
          </ac:spMkLst>
        </pc:spChg>
        <pc:spChg chg="add mod">
          <ac:chgData name="Norbert Ibeawuchi Orji" userId="42496b97-4dec-48a2-980c-8a097748e1f0" providerId="ADAL" clId="{0F2A68C6-1CB4-4621-883B-847085955337}" dt="2022-03-12T11:39:58.975" v="9172" actId="207"/>
          <ac:spMkLst>
            <pc:docMk/>
            <pc:sldMk cId="1291426165" sldId="259"/>
            <ac:spMk id="7" creationId="{E112AEC4-D76E-4CAA-86F2-992920EC7FAA}"/>
          </ac:spMkLst>
        </pc:spChg>
        <pc:spChg chg="add del mod">
          <ac:chgData name="Norbert Ibeawuchi Orji" userId="42496b97-4dec-48a2-980c-8a097748e1f0" providerId="ADAL" clId="{0F2A68C6-1CB4-4621-883B-847085955337}" dt="2022-03-16T11:52:16.362" v="9507" actId="478"/>
          <ac:spMkLst>
            <pc:docMk/>
            <pc:sldMk cId="1291426165" sldId="259"/>
            <ac:spMk id="8" creationId="{B8A6B737-DFD9-4C9B-93AF-CDE33CE72D3D}"/>
          </ac:spMkLst>
        </pc:spChg>
        <pc:spChg chg="add mod">
          <ac:chgData name="Norbert Ibeawuchi Orji" userId="42496b97-4dec-48a2-980c-8a097748e1f0" providerId="ADAL" clId="{0F2A68C6-1CB4-4621-883B-847085955337}" dt="2022-03-12T11:31:03.694" v="9164" actId="207"/>
          <ac:spMkLst>
            <pc:docMk/>
            <pc:sldMk cId="1291426165" sldId="259"/>
            <ac:spMk id="11" creationId="{A4AA0E4B-CE64-4D86-8838-9C50D66952BF}"/>
          </ac:spMkLst>
        </pc:spChg>
        <pc:spChg chg="add mod">
          <ac:chgData name="Norbert Ibeawuchi Orji" userId="42496b97-4dec-48a2-980c-8a097748e1f0" providerId="ADAL" clId="{0F2A68C6-1CB4-4621-883B-847085955337}" dt="2022-03-12T11:44:58.322" v="9179" actId="207"/>
          <ac:spMkLst>
            <pc:docMk/>
            <pc:sldMk cId="1291426165" sldId="259"/>
            <ac:spMk id="12" creationId="{967AAA4C-578F-49B4-8C4C-8F741C7FD742}"/>
          </ac:spMkLst>
        </pc:spChg>
        <pc:spChg chg="add mod">
          <ac:chgData name="Norbert Ibeawuchi Orji" userId="42496b97-4dec-48a2-980c-8a097748e1f0" providerId="ADAL" clId="{0F2A68C6-1CB4-4621-883B-847085955337}" dt="2022-03-13T18:26:15.736" v="9208" actId="207"/>
          <ac:spMkLst>
            <pc:docMk/>
            <pc:sldMk cId="1291426165" sldId="259"/>
            <ac:spMk id="14" creationId="{ED0DD2E8-4823-412C-A1E1-EBA1DF1A5880}"/>
          </ac:spMkLst>
        </pc:spChg>
        <pc:spChg chg="add mod">
          <ac:chgData name="Norbert Ibeawuchi Orji" userId="42496b97-4dec-48a2-980c-8a097748e1f0" providerId="ADAL" clId="{0F2A68C6-1CB4-4621-883B-847085955337}" dt="2022-03-12T11:44:18.858" v="9177" actId="207"/>
          <ac:spMkLst>
            <pc:docMk/>
            <pc:sldMk cId="1291426165" sldId="259"/>
            <ac:spMk id="15" creationId="{E4D3C6F0-05D0-43F4-8FC6-27D911A4DC1E}"/>
          </ac:spMkLst>
        </pc:spChg>
        <pc:spChg chg="add mod">
          <ac:chgData name="Norbert Ibeawuchi Orji" userId="42496b97-4dec-48a2-980c-8a097748e1f0" providerId="ADAL" clId="{0F2A68C6-1CB4-4621-883B-847085955337}" dt="2022-03-14T00:37:31.026" v="9498" actId="20577"/>
          <ac:spMkLst>
            <pc:docMk/>
            <pc:sldMk cId="1291426165" sldId="259"/>
            <ac:spMk id="16" creationId="{8548891D-294E-4A9D-948A-F8B121E07531}"/>
          </ac:spMkLst>
        </pc:spChg>
        <pc:spChg chg="add mod">
          <ac:chgData name="Norbert Ibeawuchi Orji" userId="42496b97-4dec-48a2-980c-8a097748e1f0" providerId="ADAL" clId="{0F2A68C6-1CB4-4621-883B-847085955337}" dt="2022-03-12T11:43:53.567" v="9176" actId="207"/>
          <ac:spMkLst>
            <pc:docMk/>
            <pc:sldMk cId="1291426165" sldId="259"/>
            <ac:spMk id="17" creationId="{E71D25D6-DA6F-431D-B4A6-21CC8EE4F1B2}"/>
          </ac:spMkLst>
        </pc:spChg>
        <pc:spChg chg="add mod">
          <ac:chgData name="Norbert Ibeawuchi Orji" userId="42496b97-4dec-48a2-980c-8a097748e1f0" providerId="ADAL" clId="{0F2A68C6-1CB4-4621-883B-847085955337}" dt="2022-03-12T11:11:39.682" v="9156" actId="20577"/>
          <ac:spMkLst>
            <pc:docMk/>
            <pc:sldMk cId="1291426165" sldId="259"/>
            <ac:spMk id="19" creationId="{EB2C5544-8C4D-4899-9407-3CF15A2C9C49}"/>
          </ac:spMkLst>
        </pc:spChg>
        <pc:spChg chg="add mod">
          <ac:chgData name="Norbert Ibeawuchi Orji" userId="42496b97-4dec-48a2-980c-8a097748e1f0" providerId="ADAL" clId="{0F2A68C6-1CB4-4621-883B-847085955337}" dt="2022-03-16T11:52:38.844" v="9509" actId="14100"/>
          <ac:spMkLst>
            <pc:docMk/>
            <pc:sldMk cId="1291426165" sldId="259"/>
            <ac:spMk id="21" creationId="{9EE7E2C9-14AA-4922-B8A5-809FB16829B6}"/>
          </ac:spMkLst>
        </pc:spChg>
        <pc:picChg chg="add mod">
          <ac:chgData name="Norbert Ibeawuchi Orji" userId="42496b97-4dec-48a2-980c-8a097748e1f0" providerId="ADAL" clId="{0F2A68C6-1CB4-4621-883B-847085955337}" dt="2022-02-24T17:53:15.263" v="6527"/>
          <ac:picMkLst>
            <pc:docMk/>
            <pc:sldMk cId="1291426165" sldId="259"/>
            <ac:picMk id="2" creationId="{896A9A43-E1FA-44A7-A189-08F4E224B2B9}"/>
          </ac:picMkLst>
        </pc:picChg>
        <pc:cxnChg chg="add mod">
          <ac:chgData name="Norbert Ibeawuchi Orji" userId="42496b97-4dec-48a2-980c-8a097748e1f0" providerId="ADAL" clId="{0F2A68C6-1CB4-4621-883B-847085955337}" dt="2022-02-24T17:53:15.263" v="6527"/>
          <ac:cxnSpMkLst>
            <pc:docMk/>
            <pc:sldMk cId="1291426165" sldId="259"/>
            <ac:cxnSpMk id="4" creationId="{AF1696C8-7F06-499F-8702-9A72C2123722}"/>
          </ac:cxnSpMkLst>
        </pc:cxnChg>
        <pc:cxnChg chg="add mod">
          <ac:chgData name="Norbert Ibeawuchi Orji" userId="42496b97-4dec-48a2-980c-8a097748e1f0" providerId="ADAL" clId="{0F2A68C6-1CB4-4621-883B-847085955337}" dt="2022-02-24T17:53:15.263" v="6527"/>
          <ac:cxnSpMkLst>
            <pc:docMk/>
            <pc:sldMk cId="1291426165" sldId="259"/>
            <ac:cxnSpMk id="9" creationId="{1B04B125-F377-4361-AA54-3567EFD71363}"/>
          </ac:cxnSpMkLst>
        </pc:cxnChg>
        <pc:cxnChg chg="add mod">
          <ac:chgData name="Norbert Ibeawuchi Orji" userId="42496b97-4dec-48a2-980c-8a097748e1f0" providerId="ADAL" clId="{0F2A68C6-1CB4-4621-883B-847085955337}" dt="2022-02-24T17:53:15.263" v="6527"/>
          <ac:cxnSpMkLst>
            <pc:docMk/>
            <pc:sldMk cId="1291426165" sldId="259"/>
            <ac:cxnSpMk id="10" creationId="{FC5CA2D2-588F-4C82-AA12-F94FC60EA92D}"/>
          </ac:cxnSpMkLst>
        </pc:cxnChg>
        <pc:cxnChg chg="add mod">
          <ac:chgData name="Norbert Ibeawuchi Orji" userId="42496b97-4dec-48a2-980c-8a097748e1f0" providerId="ADAL" clId="{0F2A68C6-1CB4-4621-883B-847085955337}" dt="2022-02-24T17:53:15.263" v="6527"/>
          <ac:cxnSpMkLst>
            <pc:docMk/>
            <pc:sldMk cId="1291426165" sldId="259"/>
            <ac:cxnSpMk id="13" creationId="{1AA9F657-6E32-4875-98A4-2A367DD010CD}"/>
          </ac:cxnSpMkLst>
        </pc:cxnChg>
        <pc:cxnChg chg="add mod">
          <ac:chgData name="Norbert Ibeawuchi Orji" userId="42496b97-4dec-48a2-980c-8a097748e1f0" providerId="ADAL" clId="{0F2A68C6-1CB4-4621-883B-847085955337}" dt="2022-02-24T17:53:15.263" v="6527"/>
          <ac:cxnSpMkLst>
            <pc:docMk/>
            <pc:sldMk cId="1291426165" sldId="259"/>
            <ac:cxnSpMk id="18" creationId="{9C0F9165-D3EC-48B8-81B3-888B7E0095A9}"/>
          </ac:cxnSpMkLst>
        </pc:cxnChg>
      </pc:sldChg>
      <pc:sldChg chg="addSp delSp modSp new mod">
        <pc:chgData name="Norbert Ibeawuchi Orji" userId="42496b97-4dec-48a2-980c-8a097748e1f0" providerId="ADAL" clId="{0F2A68C6-1CB4-4621-883B-847085955337}" dt="2022-03-17T03:53:16.396" v="9622" actId="14100"/>
        <pc:sldMkLst>
          <pc:docMk/>
          <pc:sldMk cId="2540513059" sldId="260"/>
        </pc:sldMkLst>
        <pc:spChg chg="add mod">
          <ac:chgData name="Norbert Ibeawuchi Orji" userId="42496b97-4dec-48a2-980c-8a097748e1f0" providerId="ADAL" clId="{0F2A68C6-1CB4-4621-883B-847085955337}" dt="2022-03-13T22:37:38.925" v="9438" actId="20577"/>
          <ac:spMkLst>
            <pc:docMk/>
            <pc:sldMk cId="2540513059" sldId="260"/>
            <ac:spMk id="2" creationId="{26A1DC77-791B-4B3F-8B93-B67D7626EF0C}"/>
          </ac:spMkLst>
        </pc:spChg>
        <pc:spChg chg="add mod">
          <ac:chgData name="Norbert Ibeawuchi Orji" userId="42496b97-4dec-48a2-980c-8a097748e1f0" providerId="ADAL" clId="{0F2A68C6-1CB4-4621-883B-847085955337}" dt="2022-02-25T09:16:20.171" v="8162" actId="1076"/>
          <ac:spMkLst>
            <pc:docMk/>
            <pc:sldMk cId="2540513059" sldId="260"/>
            <ac:spMk id="3" creationId="{0C2A3221-791A-4E58-A6F2-BADFAEEE345F}"/>
          </ac:spMkLst>
        </pc:spChg>
        <pc:spChg chg="add del mod">
          <ac:chgData name="Norbert Ibeawuchi Orji" userId="42496b97-4dec-48a2-980c-8a097748e1f0" providerId="ADAL" clId="{0F2A68C6-1CB4-4621-883B-847085955337}" dt="2022-02-25T05:08:05.392" v="7007" actId="478"/>
          <ac:spMkLst>
            <pc:docMk/>
            <pc:sldMk cId="2540513059" sldId="260"/>
            <ac:spMk id="5" creationId="{9D781C18-2A23-4FEA-BDC8-6989C9B0E5AF}"/>
          </ac:spMkLst>
        </pc:spChg>
        <pc:spChg chg="add del mod">
          <ac:chgData name="Norbert Ibeawuchi Orji" userId="42496b97-4dec-48a2-980c-8a097748e1f0" providerId="ADAL" clId="{0F2A68C6-1CB4-4621-883B-847085955337}" dt="2022-02-25T05:29:52.270" v="7080" actId="478"/>
          <ac:spMkLst>
            <pc:docMk/>
            <pc:sldMk cId="2540513059" sldId="260"/>
            <ac:spMk id="6" creationId="{E818C628-EE0E-430D-A71B-FF3658AA8566}"/>
          </ac:spMkLst>
        </pc:spChg>
        <pc:spChg chg="add mod">
          <ac:chgData name="Norbert Ibeawuchi Orji" userId="42496b97-4dec-48a2-980c-8a097748e1f0" providerId="ADAL" clId="{0F2A68C6-1CB4-4621-883B-847085955337}" dt="2022-03-12T11:14:39.538" v="9158" actId="1076"/>
          <ac:spMkLst>
            <pc:docMk/>
            <pc:sldMk cId="2540513059" sldId="260"/>
            <ac:spMk id="7" creationId="{9D59E95A-D44B-413B-AC81-E28E0D60C1FB}"/>
          </ac:spMkLst>
        </pc:spChg>
        <pc:spChg chg="add del mod">
          <ac:chgData name="Norbert Ibeawuchi Orji" userId="42496b97-4dec-48a2-980c-8a097748e1f0" providerId="ADAL" clId="{0F2A68C6-1CB4-4621-883B-847085955337}" dt="2022-03-13T19:13:33.922" v="9417" actId="478"/>
          <ac:spMkLst>
            <pc:docMk/>
            <pc:sldMk cId="2540513059" sldId="260"/>
            <ac:spMk id="9" creationId="{CBE9B57B-DEE7-4374-A2AC-7F3487F03231}"/>
          </ac:spMkLst>
        </pc:spChg>
        <pc:spChg chg="add mod">
          <ac:chgData name="Norbert Ibeawuchi Orji" userId="42496b97-4dec-48a2-980c-8a097748e1f0" providerId="ADAL" clId="{0F2A68C6-1CB4-4621-883B-847085955337}" dt="2022-03-17T03:46:53.430" v="9602" actId="20577"/>
          <ac:spMkLst>
            <pc:docMk/>
            <pc:sldMk cId="2540513059" sldId="260"/>
            <ac:spMk id="10" creationId="{79EE362A-3083-4645-A876-E7E7E9F2D53D}"/>
          </ac:spMkLst>
        </pc:spChg>
        <pc:spChg chg="add del mod">
          <ac:chgData name="Norbert Ibeawuchi Orji" userId="42496b97-4dec-48a2-980c-8a097748e1f0" providerId="ADAL" clId="{0F2A68C6-1CB4-4621-883B-847085955337}" dt="2022-03-17T02:28:36.160" v="9552" actId="478"/>
          <ac:spMkLst>
            <pc:docMk/>
            <pc:sldMk cId="2540513059" sldId="260"/>
            <ac:spMk id="11" creationId="{377125C8-B9E5-4087-8D5E-24481565F8DE}"/>
          </ac:spMkLst>
        </pc:spChg>
        <pc:spChg chg="add mod">
          <ac:chgData name="Norbert Ibeawuchi Orji" userId="42496b97-4dec-48a2-980c-8a097748e1f0" providerId="ADAL" clId="{0F2A68C6-1CB4-4621-883B-847085955337}" dt="2022-03-12T11:53:30.175" v="9186" actId="1076"/>
          <ac:spMkLst>
            <pc:docMk/>
            <pc:sldMk cId="2540513059" sldId="260"/>
            <ac:spMk id="12" creationId="{3DE9992D-9492-45FA-A680-A1E8C5863A26}"/>
          </ac:spMkLst>
        </pc:spChg>
        <pc:spChg chg="add mod">
          <ac:chgData name="Norbert Ibeawuchi Orji" userId="42496b97-4dec-48a2-980c-8a097748e1f0" providerId="ADAL" clId="{0F2A68C6-1CB4-4621-883B-847085955337}" dt="2022-02-25T08:21:32.637" v="8129" actId="207"/>
          <ac:spMkLst>
            <pc:docMk/>
            <pc:sldMk cId="2540513059" sldId="260"/>
            <ac:spMk id="13" creationId="{541AA1B4-21C8-4D78-B085-B82809CC7075}"/>
          </ac:spMkLst>
        </pc:spChg>
        <pc:spChg chg="add del mod">
          <ac:chgData name="Norbert Ibeawuchi Orji" userId="42496b97-4dec-48a2-980c-8a097748e1f0" providerId="ADAL" clId="{0F2A68C6-1CB4-4621-883B-847085955337}" dt="2022-02-25T10:00:53.859" v="8265" actId="478"/>
          <ac:spMkLst>
            <pc:docMk/>
            <pc:sldMk cId="2540513059" sldId="260"/>
            <ac:spMk id="14" creationId="{08F5C8F0-F70D-46A5-BDE7-E44BDC8DDADE}"/>
          </ac:spMkLst>
        </pc:spChg>
        <pc:spChg chg="mod">
          <ac:chgData name="Norbert Ibeawuchi Orji" userId="42496b97-4dec-48a2-980c-8a097748e1f0" providerId="ADAL" clId="{0F2A68C6-1CB4-4621-883B-847085955337}" dt="2022-03-12T11:14:17.187" v="9157" actId="207"/>
          <ac:spMkLst>
            <pc:docMk/>
            <pc:sldMk cId="2540513059" sldId="260"/>
            <ac:spMk id="14" creationId="{58F4487A-F7FC-4DDE-9EFE-180428481950}"/>
          </ac:spMkLst>
        </pc:spChg>
        <pc:spChg chg="mod">
          <ac:chgData name="Norbert Ibeawuchi Orji" userId="42496b97-4dec-48a2-980c-8a097748e1f0" providerId="ADAL" clId="{0F2A68C6-1CB4-4621-883B-847085955337}" dt="2022-03-17T02:19:58.214" v="9544" actId="20577"/>
          <ac:spMkLst>
            <pc:docMk/>
            <pc:sldMk cId="2540513059" sldId="260"/>
            <ac:spMk id="15" creationId="{0184EC9F-BFEB-4EFF-814B-881DC8795D05}"/>
          </ac:spMkLst>
        </pc:spChg>
        <pc:spChg chg="add del mod">
          <ac:chgData name="Norbert Ibeawuchi Orji" userId="42496b97-4dec-48a2-980c-8a097748e1f0" providerId="ADAL" clId="{0F2A68C6-1CB4-4621-883B-847085955337}" dt="2022-02-25T09:28:44.352" v="8214" actId="478"/>
          <ac:spMkLst>
            <pc:docMk/>
            <pc:sldMk cId="2540513059" sldId="260"/>
            <ac:spMk id="15" creationId="{2BA87C39-E004-47FB-90B7-CF7EAF0C0677}"/>
          </ac:spMkLst>
        </pc:spChg>
        <pc:spChg chg="add del mod">
          <ac:chgData name="Norbert Ibeawuchi Orji" userId="42496b97-4dec-48a2-980c-8a097748e1f0" providerId="ADAL" clId="{0F2A68C6-1CB4-4621-883B-847085955337}" dt="2022-03-13T23:56:04.116" v="9451" actId="478"/>
          <ac:spMkLst>
            <pc:docMk/>
            <pc:sldMk cId="2540513059" sldId="260"/>
            <ac:spMk id="16" creationId="{18FA2E4A-CFA8-4C9B-A671-864533C584B5}"/>
          </ac:spMkLst>
        </pc:spChg>
        <pc:spChg chg="add mod">
          <ac:chgData name="Norbert Ibeawuchi Orji" userId="42496b97-4dec-48a2-980c-8a097748e1f0" providerId="ADAL" clId="{0F2A68C6-1CB4-4621-883B-847085955337}" dt="2022-03-17T02:28:29.175" v="9551" actId="255"/>
          <ac:spMkLst>
            <pc:docMk/>
            <pc:sldMk cId="2540513059" sldId="260"/>
            <ac:spMk id="16" creationId="{7901DC9B-F743-4C64-BB14-1EE5881B5F09}"/>
          </ac:spMkLst>
        </pc:spChg>
        <pc:spChg chg="add del mod">
          <ac:chgData name="Norbert Ibeawuchi Orji" userId="42496b97-4dec-48a2-980c-8a097748e1f0" providerId="ADAL" clId="{0F2A68C6-1CB4-4621-883B-847085955337}" dt="2022-02-25T10:27:56.558" v="8729" actId="478"/>
          <ac:spMkLst>
            <pc:docMk/>
            <pc:sldMk cId="2540513059" sldId="260"/>
            <ac:spMk id="16" creationId="{CD8590DE-0F1F-4E47-B58A-5BAE12AA95E4}"/>
          </ac:spMkLst>
        </pc:spChg>
        <pc:spChg chg="add mod">
          <ac:chgData name="Norbert Ibeawuchi Orji" userId="42496b97-4dec-48a2-980c-8a097748e1f0" providerId="ADAL" clId="{0F2A68C6-1CB4-4621-883B-847085955337}" dt="2022-03-13T23:59:53.663" v="9464" actId="1076"/>
          <ac:spMkLst>
            <pc:docMk/>
            <pc:sldMk cId="2540513059" sldId="260"/>
            <ac:spMk id="18" creationId="{55CF894D-4009-4B56-987F-36BBD5C5AA82}"/>
          </ac:spMkLst>
        </pc:spChg>
        <pc:spChg chg="add mod">
          <ac:chgData name="Norbert Ibeawuchi Orji" userId="42496b97-4dec-48a2-980c-8a097748e1f0" providerId="ADAL" clId="{0F2A68C6-1CB4-4621-883B-847085955337}" dt="2022-03-17T03:53:16.396" v="9622" actId="14100"/>
          <ac:spMkLst>
            <pc:docMk/>
            <pc:sldMk cId="2540513059" sldId="260"/>
            <ac:spMk id="19" creationId="{45353877-17C3-4C0F-89A9-64415ED78981}"/>
          </ac:spMkLst>
        </pc:spChg>
        <pc:spChg chg="add del mod">
          <ac:chgData name="Norbert Ibeawuchi Orji" userId="42496b97-4dec-48a2-980c-8a097748e1f0" providerId="ADAL" clId="{0F2A68C6-1CB4-4621-883B-847085955337}" dt="2022-02-25T10:03:42.460" v="8269" actId="478"/>
          <ac:spMkLst>
            <pc:docMk/>
            <pc:sldMk cId="2540513059" sldId="260"/>
            <ac:spMk id="19" creationId="{6A131564-3A13-4639-BC8A-B7379F3A9757}"/>
          </ac:spMkLst>
        </pc:spChg>
        <pc:spChg chg="add del mod">
          <ac:chgData name="Norbert Ibeawuchi Orji" userId="42496b97-4dec-48a2-980c-8a097748e1f0" providerId="ADAL" clId="{0F2A68C6-1CB4-4621-883B-847085955337}" dt="2022-02-25T10:15:46.086" v="8684" actId="478"/>
          <ac:spMkLst>
            <pc:docMk/>
            <pc:sldMk cId="2540513059" sldId="260"/>
            <ac:spMk id="20" creationId="{463A86EF-5821-471E-8401-2633F3F51005}"/>
          </ac:spMkLst>
        </pc:spChg>
        <pc:spChg chg="add del mod">
          <ac:chgData name="Norbert Ibeawuchi Orji" userId="42496b97-4dec-48a2-980c-8a097748e1f0" providerId="ADAL" clId="{0F2A68C6-1CB4-4621-883B-847085955337}" dt="2022-02-25T10:28:02.124" v="8730" actId="478"/>
          <ac:spMkLst>
            <pc:docMk/>
            <pc:sldMk cId="2540513059" sldId="260"/>
            <ac:spMk id="21" creationId="{EAA59536-562F-4DE4-8E28-6D15E1CC1C0E}"/>
          </ac:spMkLst>
        </pc:spChg>
        <pc:spChg chg="add del mod">
          <ac:chgData name="Norbert Ibeawuchi Orji" userId="42496b97-4dec-48a2-980c-8a097748e1f0" providerId="ADAL" clId="{0F2A68C6-1CB4-4621-883B-847085955337}" dt="2022-02-25T10:27:51.088" v="8728" actId="478"/>
          <ac:spMkLst>
            <pc:docMk/>
            <pc:sldMk cId="2540513059" sldId="260"/>
            <ac:spMk id="25" creationId="{914F0118-1D78-47E4-9F3F-4CA477DA3940}"/>
          </ac:spMkLst>
        </pc:spChg>
        <pc:picChg chg="add mod">
          <ac:chgData name="Norbert Ibeawuchi Orji" userId="42496b97-4dec-48a2-980c-8a097748e1f0" providerId="ADAL" clId="{0F2A68C6-1CB4-4621-883B-847085955337}" dt="2022-03-17T03:48:52.464" v="9613" actId="14100"/>
          <ac:picMkLst>
            <pc:docMk/>
            <pc:sldMk cId="2540513059" sldId="260"/>
            <ac:picMk id="6" creationId="{F11EC6DD-667A-485A-858C-79FB0F3272BA}"/>
          </ac:picMkLst>
        </pc:picChg>
        <pc:picChg chg="add del mod modCrop">
          <ac:chgData name="Norbert Ibeawuchi Orji" userId="42496b97-4dec-48a2-980c-8a097748e1f0" providerId="ADAL" clId="{0F2A68C6-1CB4-4621-883B-847085955337}" dt="2022-02-25T10:25:39.951" v="8716" actId="478"/>
          <ac:picMkLst>
            <pc:docMk/>
            <pc:sldMk cId="2540513059" sldId="260"/>
            <ac:picMk id="17" creationId="{37AB1C2A-4165-419A-B464-BEE478C3F361}"/>
          </ac:picMkLst>
        </pc:picChg>
        <pc:picChg chg="add del mod">
          <ac:chgData name="Norbert Ibeawuchi Orji" userId="42496b97-4dec-48a2-980c-8a097748e1f0" providerId="ADAL" clId="{0F2A68C6-1CB4-4621-883B-847085955337}" dt="2022-02-25T10:20:51.689" v="8700" actId="478"/>
          <ac:picMkLst>
            <pc:docMk/>
            <pc:sldMk cId="2540513059" sldId="260"/>
            <ac:picMk id="24" creationId="{13868C9F-4107-46D4-9DBC-4A832D61DC4E}"/>
          </ac:picMkLst>
        </pc:picChg>
        <pc:picChg chg="add mod">
          <ac:chgData name="Norbert Ibeawuchi Orji" userId="42496b97-4dec-48a2-980c-8a097748e1f0" providerId="ADAL" clId="{0F2A68C6-1CB4-4621-883B-847085955337}" dt="2022-03-13T23:37:36.125" v="9446" actId="1076"/>
          <ac:picMkLst>
            <pc:docMk/>
            <pc:sldMk cId="2540513059" sldId="260"/>
            <ac:picMk id="1026" creationId="{CFAD1C95-8A77-4FCA-85AA-9B478F15AA35}"/>
          </ac:picMkLst>
        </pc:picChg>
        <pc:picChg chg="add del mod">
          <ac:chgData name="Norbert Ibeawuchi Orji" userId="42496b97-4dec-48a2-980c-8a097748e1f0" providerId="ADAL" clId="{0F2A68C6-1CB4-4621-883B-847085955337}" dt="2022-02-25T05:24:54.820" v="7068" actId="21"/>
          <ac:picMkLst>
            <pc:docMk/>
            <pc:sldMk cId="2540513059" sldId="260"/>
            <ac:picMk id="2050" creationId="{8540160E-B46B-4271-ACDC-ED2550BE6CE8}"/>
          </ac:picMkLst>
        </pc:picChg>
        <pc:picChg chg="add del mod">
          <ac:chgData name="Norbert Ibeawuchi Orji" userId="42496b97-4dec-48a2-980c-8a097748e1f0" providerId="ADAL" clId="{0F2A68C6-1CB4-4621-883B-847085955337}" dt="2022-03-12T11:51:53.732" v="9184" actId="478"/>
          <ac:picMkLst>
            <pc:docMk/>
            <pc:sldMk cId="2540513059" sldId="260"/>
            <ac:picMk id="2050" creationId="{8C4997F3-2033-47C4-80C1-52781872F2E1}"/>
          </ac:picMkLst>
        </pc:picChg>
        <pc:picChg chg="add mod">
          <ac:chgData name="Norbert Ibeawuchi Orji" userId="42496b97-4dec-48a2-980c-8a097748e1f0" providerId="ADAL" clId="{0F2A68C6-1CB4-4621-883B-847085955337}" dt="2022-03-13T22:36:07.362" v="9433" actId="1076"/>
          <ac:picMkLst>
            <pc:docMk/>
            <pc:sldMk cId="2540513059" sldId="260"/>
            <ac:picMk id="2052" creationId="{7EC062DD-E670-44A7-9BF9-B78F23BD719B}"/>
          </ac:picMkLst>
        </pc:picChg>
      </pc:sldChg>
      <pc:sldChg chg="addSp delSp modSp new mod">
        <pc:chgData name="Norbert Ibeawuchi Orji" userId="42496b97-4dec-48a2-980c-8a097748e1f0" providerId="ADAL" clId="{0F2A68C6-1CB4-4621-883B-847085955337}" dt="2022-03-13T18:41:13.033" v="9415" actId="313"/>
        <pc:sldMkLst>
          <pc:docMk/>
          <pc:sldMk cId="3562143096" sldId="261"/>
        </pc:sldMkLst>
        <pc:spChg chg="add del">
          <ac:chgData name="Norbert Ibeawuchi Orji" userId="42496b97-4dec-48a2-980c-8a097748e1f0" providerId="ADAL" clId="{0F2A68C6-1CB4-4621-883B-847085955337}" dt="2022-02-25T10:23:25.632" v="8706" actId="478"/>
          <ac:spMkLst>
            <pc:docMk/>
            <pc:sldMk cId="3562143096" sldId="261"/>
            <ac:spMk id="5" creationId="{8A6F0FF6-E708-40AD-8F89-0221291B8EE8}"/>
          </ac:spMkLst>
        </pc:spChg>
        <pc:spChg chg="add del mod">
          <ac:chgData name="Norbert Ibeawuchi Orji" userId="42496b97-4dec-48a2-980c-8a097748e1f0" providerId="ADAL" clId="{0F2A68C6-1CB4-4621-883B-847085955337}" dt="2022-02-25T10:24:55.939" v="8715" actId="21"/>
          <ac:spMkLst>
            <pc:docMk/>
            <pc:sldMk cId="3562143096" sldId="261"/>
            <ac:spMk id="6" creationId="{AF29A5FA-CF5F-480C-9842-BBEC256EE65B}"/>
          </ac:spMkLst>
        </pc:spChg>
        <pc:spChg chg="add mod">
          <ac:chgData name="Norbert Ibeawuchi Orji" userId="42496b97-4dec-48a2-980c-8a097748e1f0" providerId="ADAL" clId="{0F2A68C6-1CB4-4621-883B-847085955337}" dt="2022-03-11T14:29:45.209" v="9055" actId="255"/>
          <ac:spMkLst>
            <pc:docMk/>
            <pc:sldMk cId="3562143096" sldId="261"/>
            <ac:spMk id="7" creationId="{29626905-CBB9-43E2-9FCA-7297869C18CA}"/>
          </ac:spMkLst>
        </pc:spChg>
        <pc:spChg chg="add mod">
          <ac:chgData name="Norbert Ibeawuchi Orji" userId="42496b97-4dec-48a2-980c-8a097748e1f0" providerId="ADAL" clId="{0F2A68C6-1CB4-4621-883B-847085955337}" dt="2022-02-25T10:27:09.080" v="8724" actId="20577"/>
          <ac:spMkLst>
            <pc:docMk/>
            <pc:sldMk cId="3562143096" sldId="261"/>
            <ac:spMk id="8" creationId="{35B76365-2EF9-4DB2-BC6A-89242AF564D1}"/>
          </ac:spMkLst>
        </pc:spChg>
        <pc:spChg chg="add mod">
          <ac:chgData name="Norbert Ibeawuchi Orji" userId="42496b97-4dec-48a2-980c-8a097748e1f0" providerId="ADAL" clId="{0F2A68C6-1CB4-4621-883B-847085955337}" dt="2022-03-13T18:41:13.033" v="9415" actId="313"/>
          <ac:spMkLst>
            <pc:docMk/>
            <pc:sldMk cId="3562143096" sldId="261"/>
            <ac:spMk id="9" creationId="{DA590BB9-73B7-4572-85CD-AA6BDD1C46E7}"/>
          </ac:spMkLst>
        </pc:spChg>
        <pc:picChg chg="add mod">
          <ac:chgData name="Norbert Ibeawuchi Orji" userId="42496b97-4dec-48a2-980c-8a097748e1f0" providerId="ADAL" clId="{0F2A68C6-1CB4-4621-883B-847085955337}" dt="2022-02-25T10:20:23.473" v="8698" actId="14100"/>
          <ac:picMkLst>
            <pc:docMk/>
            <pc:sldMk cId="3562143096" sldId="261"/>
            <ac:picMk id="2" creationId="{A1413608-D198-4AE8-BDBA-D805446DD6AB}"/>
          </ac:picMkLst>
        </pc:picChg>
        <pc:picChg chg="add del mod">
          <ac:chgData name="Norbert Ibeawuchi Orji" userId="42496b97-4dec-48a2-980c-8a097748e1f0" providerId="ADAL" clId="{0F2A68C6-1CB4-4621-883B-847085955337}" dt="2022-02-25T10:22:07.753" v="8704" actId="478"/>
          <ac:picMkLst>
            <pc:docMk/>
            <pc:sldMk cId="3562143096" sldId="261"/>
            <ac:picMk id="3" creationId="{F1117E3C-85E8-476E-97C0-B9F8650523C6}"/>
          </ac:picMkLst>
        </pc:picChg>
      </pc:sldChg>
      <pc:sldChg chg="new del">
        <pc:chgData name="Norbert Ibeawuchi Orji" userId="42496b97-4dec-48a2-980c-8a097748e1f0" providerId="ADAL" clId="{0F2A68C6-1CB4-4621-883B-847085955337}" dt="2022-02-25T11:18:15.075" v="8913" actId="2696"/>
        <pc:sldMkLst>
          <pc:docMk/>
          <pc:sldMk cId="1551200697" sldId="262"/>
        </pc:sldMkLst>
      </pc:sldChg>
      <pc:sldChg chg="addSp modSp new del mod">
        <pc:chgData name="Norbert Ibeawuchi Orji" userId="42496b97-4dec-48a2-980c-8a097748e1f0" providerId="ADAL" clId="{0F2A68C6-1CB4-4621-883B-847085955337}" dt="2022-02-25T11:18:00.154" v="8911" actId="2696"/>
        <pc:sldMkLst>
          <pc:docMk/>
          <pc:sldMk cId="630693705" sldId="263"/>
        </pc:sldMkLst>
        <pc:spChg chg="add mod">
          <ac:chgData name="Norbert Ibeawuchi Orji" userId="42496b97-4dec-48a2-980c-8a097748e1f0" providerId="ADAL" clId="{0F2A68C6-1CB4-4621-883B-847085955337}" dt="2022-02-25T10:57:04.340" v="8811" actId="14100"/>
          <ac:spMkLst>
            <pc:docMk/>
            <pc:sldMk cId="630693705" sldId="263"/>
            <ac:spMk id="3" creationId="{C404FF0C-82B3-4AA0-9AAA-5E6374968523}"/>
          </ac:spMkLst>
        </pc:spChg>
        <pc:graphicFrameChg chg="add mod modGraphic">
          <ac:chgData name="Norbert Ibeawuchi Orji" userId="42496b97-4dec-48a2-980c-8a097748e1f0" providerId="ADAL" clId="{0F2A68C6-1CB4-4621-883B-847085955337}" dt="2022-02-25T11:06:45.810" v="8864" actId="1076"/>
          <ac:graphicFrameMkLst>
            <pc:docMk/>
            <pc:sldMk cId="630693705" sldId="263"/>
            <ac:graphicFrameMk id="2" creationId="{56D7ED67-D2A5-481D-9E17-B50D143C274E}"/>
          </ac:graphicFrameMkLst>
        </pc:graphicFrameChg>
      </pc:sldChg>
      <pc:sldChg chg="addSp modSp new del mod">
        <pc:chgData name="Norbert Ibeawuchi Orji" userId="42496b97-4dec-48a2-980c-8a097748e1f0" providerId="ADAL" clId="{0F2A68C6-1CB4-4621-883B-847085955337}" dt="2022-02-25T11:18:08.137" v="8912" actId="2696"/>
        <pc:sldMkLst>
          <pc:docMk/>
          <pc:sldMk cId="259107896" sldId="264"/>
        </pc:sldMkLst>
        <pc:graphicFrameChg chg="add mod modGraphic">
          <ac:chgData name="Norbert Ibeawuchi Orji" userId="42496b97-4dec-48a2-980c-8a097748e1f0" providerId="ADAL" clId="{0F2A68C6-1CB4-4621-883B-847085955337}" dt="2022-02-25T10:59:44.933" v="8816" actId="14734"/>
          <ac:graphicFrameMkLst>
            <pc:docMk/>
            <pc:sldMk cId="259107896" sldId="264"/>
            <ac:graphicFrameMk id="2" creationId="{1A37F447-4E46-421C-B6C2-EF44D13F068E}"/>
          </ac:graphicFrameMkLst>
        </pc:graphicFrameChg>
      </pc:sldChg>
      <pc:sldChg chg="addSp delSp modSp new mod">
        <pc:chgData name="Norbert Ibeawuchi Orji" userId="42496b97-4dec-48a2-980c-8a097748e1f0" providerId="ADAL" clId="{0F2A68C6-1CB4-4621-883B-847085955337}" dt="2022-02-25T11:17:35.404" v="8910" actId="207"/>
        <pc:sldMkLst>
          <pc:docMk/>
          <pc:sldMk cId="1490106875" sldId="265"/>
        </pc:sldMkLst>
        <pc:spChg chg="add del">
          <ac:chgData name="Norbert Ibeawuchi Orji" userId="42496b97-4dec-48a2-980c-8a097748e1f0" providerId="ADAL" clId="{0F2A68C6-1CB4-4621-883B-847085955337}" dt="2022-02-25T11:07:35.815" v="8867" actId="478"/>
          <ac:spMkLst>
            <pc:docMk/>
            <pc:sldMk cId="1490106875" sldId="265"/>
            <ac:spMk id="2" creationId="{49DA9533-4BB3-48A6-99CD-48BE575331B3}"/>
          </ac:spMkLst>
        </pc:spChg>
        <pc:spChg chg="add mod">
          <ac:chgData name="Norbert Ibeawuchi Orji" userId="42496b97-4dec-48a2-980c-8a097748e1f0" providerId="ADAL" clId="{0F2A68C6-1CB4-4621-883B-847085955337}" dt="2022-02-25T11:08:03.282" v="8871" actId="14100"/>
          <ac:spMkLst>
            <pc:docMk/>
            <pc:sldMk cId="1490106875" sldId="265"/>
            <ac:spMk id="3" creationId="{674419AA-32F5-4EAC-B0B6-F3077CAFA00F}"/>
          </ac:spMkLst>
        </pc:spChg>
        <pc:graphicFrameChg chg="add mod modGraphic">
          <ac:chgData name="Norbert Ibeawuchi Orji" userId="42496b97-4dec-48a2-980c-8a097748e1f0" providerId="ADAL" clId="{0F2A68C6-1CB4-4621-883B-847085955337}" dt="2022-02-25T11:17:35.404" v="8910" actId="207"/>
          <ac:graphicFrameMkLst>
            <pc:docMk/>
            <pc:sldMk cId="1490106875" sldId="265"/>
            <ac:graphicFrameMk id="4" creationId="{0C136996-3B3B-4217-B5BA-435F455D07D5}"/>
          </ac:graphicFrameMkLst>
        </pc:graphicFrameChg>
      </pc:sldChg>
    </pc:docChg>
  </pc:docChgLst>
  <pc:docChgLst>
    <pc:chgData name="Norbert Ibeawuchi Orji (1816289)" userId="42496b97-4dec-48a2-980c-8a097748e1f0" providerId="ADAL" clId="{0F2A68C6-1CB4-4621-883B-847085955337}"/>
    <pc:docChg chg="undo custSel modSld">
      <pc:chgData name="Norbert Ibeawuchi Orji (1816289)" userId="42496b97-4dec-48a2-980c-8a097748e1f0" providerId="ADAL" clId="{0F2A68C6-1CB4-4621-883B-847085955337}" dt="2022-03-11T01:55:24.110" v="428" actId="20577"/>
      <pc:docMkLst>
        <pc:docMk/>
      </pc:docMkLst>
      <pc:sldChg chg="modSp mod">
        <pc:chgData name="Norbert Ibeawuchi Orji (1816289)" userId="42496b97-4dec-48a2-980c-8a097748e1f0" providerId="ADAL" clId="{0F2A68C6-1CB4-4621-883B-847085955337}" dt="2022-03-05T04:42:54.057" v="0" actId="14100"/>
        <pc:sldMkLst>
          <pc:docMk/>
          <pc:sldMk cId="1291426165" sldId="259"/>
        </pc:sldMkLst>
        <pc:cxnChg chg="mod">
          <ac:chgData name="Norbert Ibeawuchi Orji (1816289)" userId="42496b97-4dec-48a2-980c-8a097748e1f0" providerId="ADAL" clId="{0F2A68C6-1CB4-4621-883B-847085955337}" dt="2022-03-05T04:42:54.057" v="0" actId="14100"/>
          <ac:cxnSpMkLst>
            <pc:docMk/>
            <pc:sldMk cId="1291426165" sldId="259"/>
            <ac:cxnSpMk id="13" creationId="{1AA9F657-6E32-4875-98A4-2A367DD010CD}"/>
          </ac:cxnSpMkLst>
        </pc:cxnChg>
      </pc:sldChg>
      <pc:sldChg chg="addSp modSp mod">
        <pc:chgData name="Norbert Ibeawuchi Orji (1816289)" userId="42496b97-4dec-48a2-980c-8a097748e1f0" providerId="ADAL" clId="{0F2A68C6-1CB4-4621-883B-847085955337}" dt="2022-03-11T01:55:24.110" v="428" actId="20577"/>
        <pc:sldMkLst>
          <pc:docMk/>
          <pc:sldMk cId="2540513059" sldId="260"/>
        </pc:sldMkLst>
        <pc:spChg chg="mod">
          <ac:chgData name="Norbert Ibeawuchi Orji (1816289)" userId="42496b97-4dec-48a2-980c-8a097748e1f0" providerId="ADAL" clId="{0F2A68C6-1CB4-4621-883B-847085955337}" dt="2022-03-11T01:18:32.671" v="93" actId="1076"/>
          <ac:spMkLst>
            <pc:docMk/>
            <pc:sldMk cId="2540513059" sldId="260"/>
            <ac:spMk id="2" creationId="{26A1DC77-791B-4B3F-8B93-B67D7626EF0C}"/>
          </ac:spMkLst>
        </pc:spChg>
        <pc:spChg chg="add mod">
          <ac:chgData name="Norbert Ibeawuchi Orji (1816289)" userId="42496b97-4dec-48a2-980c-8a097748e1f0" providerId="ADAL" clId="{0F2A68C6-1CB4-4621-883B-847085955337}" dt="2022-03-11T00:29:06.628" v="61" actId="1076"/>
          <ac:spMkLst>
            <pc:docMk/>
            <pc:sldMk cId="2540513059" sldId="260"/>
            <ac:spMk id="5" creationId="{AC778A6E-A3B3-4665-9B0C-7D1CCFCE7D07}"/>
          </ac:spMkLst>
        </pc:spChg>
        <pc:spChg chg="mod">
          <ac:chgData name="Norbert Ibeawuchi Orji (1816289)" userId="42496b97-4dec-48a2-980c-8a097748e1f0" providerId="ADAL" clId="{0F2A68C6-1CB4-4621-883B-847085955337}" dt="2022-03-11T01:55:24.110" v="428" actId="20577"/>
          <ac:spMkLst>
            <pc:docMk/>
            <pc:sldMk cId="2540513059" sldId="260"/>
            <ac:spMk id="10" creationId="{79EE362A-3083-4645-A876-E7E7E9F2D53D}"/>
          </ac:spMkLst>
        </pc:spChg>
        <pc:spChg chg="mod">
          <ac:chgData name="Norbert Ibeawuchi Orji (1816289)" userId="42496b97-4dec-48a2-980c-8a097748e1f0" providerId="ADAL" clId="{0F2A68C6-1CB4-4621-883B-847085955337}" dt="2022-03-11T01:14:09.372" v="71" actId="1076"/>
          <ac:spMkLst>
            <pc:docMk/>
            <pc:sldMk cId="2540513059" sldId="260"/>
            <ac:spMk id="12" creationId="{3DE9992D-9492-45FA-A680-A1E8C5863A26}"/>
          </ac:spMkLst>
        </pc:spChg>
        <pc:spChg chg="mod">
          <ac:chgData name="Norbert Ibeawuchi Orji (1816289)" userId="42496b97-4dec-48a2-980c-8a097748e1f0" providerId="ADAL" clId="{0F2A68C6-1CB4-4621-883B-847085955337}" dt="2022-03-11T01:27:57.030" v="109" actId="14100"/>
          <ac:spMkLst>
            <pc:docMk/>
            <pc:sldMk cId="2540513059" sldId="260"/>
            <ac:spMk id="13" creationId="{541AA1B4-21C8-4D78-B085-B82809CC7075}"/>
          </ac:spMkLst>
        </pc:spChg>
        <pc:spChg chg="add mod">
          <ac:chgData name="Norbert Ibeawuchi Orji (1816289)" userId="42496b97-4dec-48a2-980c-8a097748e1f0" providerId="ADAL" clId="{0F2A68C6-1CB4-4621-883B-847085955337}" dt="2022-03-11T00:29:23.481" v="62" actId="255"/>
          <ac:spMkLst>
            <pc:docMk/>
            <pc:sldMk cId="2540513059" sldId="260"/>
            <ac:spMk id="14" creationId="{58F4487A-F7FC-4DDE-9EFE-180428481950}"/>
          </ac:spMkLst>
        </pc:spChg>
        <pc:spChg chg="add mod">
          <ac:chgData name="Norbert Ibeawuchi Orji (1816289)" userId="42496b97-4dec-48a2-980c-8a097748e1f0" providerId="ADAL" clId="{0F2A68C6-1CB4-4621-883B-847085955337}" dt="2022-03-11T01:37:33.394" v="214" actId="20577"/>
          <ac:spMkLst>
            <pc:docMk/>
            <pc:sldMk cId="2540513059" sldId="260"/>
            <ac:spMk id="15" creationId="{0184EC9F-BFEB-4EFF-814B-881DC8795D0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394E6-B1A5-43DD-8689-2110A2A181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DC2463-249A-4D95-91F0-1A08B6AA36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0F86A8-4DCF-413F-9FEF-E62DE3D3F08A}"/>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5" name="Footer Placeholder 4">
            <a:extLst>
              <a:ext uri="{FF2B5EF4-FFF2-40B4-BE49-F238E27FC236}">
                <a16:creationId xmlns:a16="http://schemas.microsoft.com/office/drawing/2014/main" id="{B4959B97-8EEA-4966-9BC6-015850676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B20F8-63AB-4485-9FC1-7EF3EADB6CFD}"/>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2510481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16346-3DA0-4B86-931B-794D439BC4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C4FEB6-5B1B-4AE9-AF40-79739647B2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2EE80-940E-4BA5-BF3F-B039E94AEF05}"/>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5" name="Footer Placeholder 4">
            <a:extLst>
              <a:ext uri="{FF2B5EF4-FFF2-40B4-BE49-F238E27FC236}">
                <a16:creationId xmlns:a16="http://schemas.microsoft.com/office/drawing/2014/main" id="{E0503674-907B-4BC3-9448-3B11F8871F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23328-4CA5-42D2-9349-6122F1C1FC45}"/>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115553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13D8C-36B8-4D29-958A-E5721067AE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0DE1AD-46E7-4149-8F4D-CBBD17028E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7DB1A0-7F2E-43AD-96D8-7C1C1A5E3424}"/>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5" name="Footer Placeholder 4">
            <a:extLst>
              <a:ext uri="{FF2B5EF4-FFF2-40B4-BE49-F238E27FC236}">
                <a16:creationId xmlns:a16="http://schemas.microsoft.com/office/drawing/2014/main" id="{F1E1AA3E-52E4-458F-BFC6-82C1D007BA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44AA8-38DF-41ED-9247-0385EDB26CDC}"/>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1251206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6107D-538D-4DE2-8FFC-E4CB20CB5B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AF91A4-7649-419A-89C2-23398353E9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80D3E9-FB09-405B-A716-BCBC8BA6E3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A434CA-E40C-42B8-BC24-09C77BA08581}"/>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6" name="Footer Placeholder 5">
            <a:extLst>
              <a:ext uri="{FF2B5EF4-FFF2-40B4-BE49-F238E27FC236}">
                <a16:creationId xmlns:a16="http://schemas.microsoft.com/office/drawing/2014/main" id="{942BDAE5-D16A-43C7-937A-FFEE944DC1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32C746-4A29-4F4F-82FA-E8212E7BA190}"/>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1158907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4B887-675C-48D4-A49C-32FA4FF957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4D7742-A8AA-46D6-9A89-6BC66374E3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C71470-97BF-44BE-9FEA-8AC56D8DBC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228B0E-38B2-49F9-AF16-C7E6260867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584F02-17D3-4567-856A-FC5C63963D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E8B762-B46A-4148-A60F-1219C0F6805E}"/>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8" name="Footer Placeholder 7">
            <a:extLst>
              <a:ext uri="{FF2B5EF4-FFF2-40B4-BE49-F238E27FC236}">
                <a16:creationId xmlns:a16="http://schemas.microsoft.com/office/drawing/2014/main" id="{D9A28D33-493B-4CEE-93BB-08F5DB7213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335A61-B862-4356-AB59-FB3A82652D32}"/>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3780119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5BB4D-0BF8-4F97-84AD-7DAE21BF7B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9B5EF4-76CA-4691-BE0E-7625E6EA0771}"/>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4" name="Footer Placeholder 3">
            <a:extLst>
              <a:ext uri="{FF2B5EF4-FFF2-40B4-BE49-F238E27FC236}">
                <a16:creationId xmlns:a16="http://schemas.microsoft.com/office/drawing/2014/main" id="{D8B7A6DE-EDC7-4F64-BA91-00CB319D7D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A7DAF4-C373-431E-B8D4-4E83A053F54E}"/>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283927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0E88AD-608E-4A51-AB90-6DDE4368EB41}"/>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3" name="Footer Placeholder 2">
            <a:extLst>
              <a:ext uri="{FF2B5EF4-FFF2-40B4-BE49-F238E27FC236}">
                <a16:creationId xmlns:a16="http://schemas.microsoft.com/office/drawing/2014/main" id="{266D74DC-DE52-4DF0-A932-5B592C779B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7EAAEE-EC54-4307-AABD-920DDEA98221}"/>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110681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32561-BAC4-42F5-A2E3-68E60445B1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3DCC4A-35FB-4ED3-B998-54C3ED9CB6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4CEBDA-22E0-4751-808B-7C46C740CE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BA61A8-B985-4422-AD91-712D1592011D}"/>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6" name="Footer Placeholder 5">
            <a:extLst>
              <a:ext uri="{FF2B5EF4-FFF2-40B4-BE49-F238E27FC236}">
                <a16:creationId xmlns:a16="http://schemas.microsoft.com/office/drawing/2014/main" id="{708BD960-6F52-438E-847C-5552C69769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0EEC9F-35A7-42BD-A844-0563FBE45567}"/>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1220412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58EAB-1A7E-46A1-A9D2-8DE74B34B7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61CF1D-0E2E-4347-B82C-1FEB222378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AE0750-82C3-4E0E-B03A-3E6D45F33A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C8114F-3A51-48D2-8FF1-B06C0A2EB997}"/>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6" name="Footer Placeholder 5">
            <a:extLst>
              <a:ext uri="{FF2B5EF4-FFF2-40B4-BE49-F238E27FC236}">
                <a16:creationId xmlns:a16="http://schemas.microsoft.com/office/drawing/2014/main" id="{1DDC8FA4-BCC1-4305-AC21-8B1BD6C4EF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CCA21B-EE85-4FCD-9267-00053F535021}"/>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1104787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45A54-D0FA-469B-8DA8-6A7B918F04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0998D1-DAC0-4605-BBDD-EA8829823F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DBF54-5664-4B45-8DE6-F81905FA3D5A}"/>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5" name="Footer Placeholder 4">
            <a:extLst>
              <a:ext uri="{FF2B5EF4-FFF2-40B4-BE49-F238E27FC236}">
                <a16:creationId xmlns:a16="http://schemas.microsoft.com/office/drawing/2014/main" id="{54F7FA1C-E96E-4D68-80D4-D5B3E91436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0916D5-96D6-4638-90F3-6AFEC054521D}"/>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2825620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B1272E-E6E1-4662-98B5-4470FFD6C6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01D8AD-4E0B-4A88-859C-740371396F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7663E7-1926-4FC2-95FF-4193430A829A}"/>
              </a:ext>
            </a:extLst>
          </p:cNvPr>
          <p:cNvSpPr>
            <a:spLocks noGrp="1"/>
          </p:cNvSpPr>
          <p:nvPr>
            <p:ph type="dt" sz="half" idx="10"/>
          </p:nvPr>
        </p:nvSpPr>
        <p:spPr/>
        <p:txBody>
          <a:bodyPr/>
          <a:lstStyle/>
          <a:p>
            <a:fld id="{239FC5D6-FC75-4719-9673-3A36A74DFB22}" type="datetimeFigureOut">
              <a:rPr lang="en-GB" smtClean="0"/>
              <a:t>17/03/2022</a:t>
            </a:fld>
            <a:endParaRPr lang="en-GB"/>
          </a:p>
        </p:txBody>
      </p:sp>
      <p:sp>
        <p:nvSpPr>
          <p:cNvPr id="5" name="Footer Placeholder 4">
            <a:extLst>
              <a:ext uri="{FF2B5EF4-FFF2-40B4-BE49-F238E27FC236}">
                <a16:creationId xmlns:a16="http://schemas.microsoft.com/office/drawing/2014/main" id="{93675529-3A69-469D-AB47-CDA1EA1CA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31E7E-097E-4E66-9890-1E3B9DFDF898}"/>
              </a:ext>
            </a:extLst>
          </p:cNvPr>
          <p:cNvSpPr>
            <a:spLocks noGrp="1"/>
          </p:cNvSpPr>
          <p:nvPr>
            <p:ph type="sldNum" sz="quarter" idx="12"/>
          </p:nvPr>
        </p:nvSpPr>
        <p:spPr/>
        <p:txBody>
          <a:bodyPr/>
          <a:lstStyle/>
          <a:p>
            <a:fld id="{9A5E696F-A97A-45EF-8E22-29CFF46E0F9E}" type="slidenum">
              <a:rPr lang="en-GB" smtClean="0"/>
              <a:t>‹#›</a:t>
            </a:fld>
            <a:endParaRPr lang="en-GB"/>
          </a:p>
        </p:txBody>
      </p:sp>
    </p:spTree>
    <p:extLst>
      <p:ext uri="{BB962C8B-B14F-4D97-AF65-F5344CB8AC3E}">
        <p14:creationId xmlns:p14="http://schemas.microsoft.com/office/powerpoint/2010/main" val="780361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A0FBFC-D372-4910-83CB-997E3C596A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C75E66-B4AC-4E7C-9757-0C6750693A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41F8A-89B7-4097-9179-947B8F3C51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9FC5D6-FC75-4719-9673-3A36A74DFB22}" type="datetimeFigureOut">
              <a:rPr lang="en-GB" smtClean="0"/>
              <a:t>17/03/2022</a:t>
            </a:fld>
            <a:endParaRPr lang="en-GB"/>
          </a:p>
        </p:txBody>
      </p:sp>
      <p:sp>
        <p:nvSpPr>
          <p:cNvPr id="5" name="Footer Placeholder 4">
            <a:extLst>
              <a:ext uri="{FF2B5EF4-FFF2-40B4-BE49-F238E27FC236}">
                <a16:creationId xmlns:a16="http://schemas.microsoft.com/office/drawing/2014/main" id="{5F8364E1-3515-47D5-AFE8-F9DB98E853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DC72FB-A98B-4DCE-AE56-7D2EFDB261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5E696F-A97A-45EF-8E22-29CFF46E0F9E}" type="slidenum">
              <a:rPr lang="en-GB" smtClean="0"/>
              <a:t>‹#›</a:t>
            </a:fld>
            <a:endParaRPr lang="en-GB"/>
          </a:p>
        </p:txBody>
      </p:sp>
    </p:spTree>
    <p:extLst>
      <p:ext uri="{BB962C8B-B14F-4D97-AF65-F5344CB8AC3E}">
        <p14:creationId xmlns:p14="http://schemas.microsoft.com/office/powerpoint/2010/main" val="3645739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74419AA-32F5-4EAC-B0B6-F3077CAFA00F}"/>
              </a:ext>
            </a:extLst>
          </p:cNvPr>
          <p:cNvSpPr/>
          <p:nvPr/>
        </p:nvSpPr>
        <p:spPr>
          <a:xfrm>
            <a:off x="3962399" y="1030514"/>
            <a:ext cx="5660571" cy="28556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Table 3">
            <a:extLst>
              <a:ext uri="{FF2B5EF4-FFF2-40B4-BE49-F238E27FC236}">
                <a16:creationId xmlns:a16="http://schemas.microsoft.com/office/drawing/2014/main" id="{0C136996-3B3B-4217-B5BA-435F455D07D5}"/>
              </a:ext>
            </a:extLst>
          </p:cNvPr>
          <p:cNvGraphicFramePr>
            <a:graphicFrameLocks noGrp="1"/>
          </p:cNvGraphicFramePr>
          <p:nvPr>
            <p:extLst>
              <p:ext uri="{D42A27DB-BD31-4B8C-83A1-F6EECF244321}">
                <p14:modId xmlns:p14="http://schemas.microsoft.com/office/powerpoint/2010/main" val="2536543283"/>
              </p:ext>
            </p:extLst>
          </p:nvPr>
        </p:nvGraphicFramePr>
        <p:xfrm>
          <a:off x="261257" y="304800"/>
          <a:ext cx="11785600" cy="6400800"/>
        </p:xfrm>
        <a:graphic>
          <a:graphicData uri="http://schemas.openxmlformats.org/drawingml/2006/table">
            <a:tbl>
              <a:tblPr firstRow="1" firstCol="1" bandRow="1">
                <a:tableStyleId>{5C22544A-7EE6-4342-B048-85BDC9FD1C3A}</a:tableStyleId>
              </a:tblPr>
              <a:tblGrid>
                <a:gridCol w="2476502">
                  <a:extLst>
                    <a:ext uri="{9D8B030D-6E8A-4147-A177-3AD203B41FA5}">
                      <a16:colId xmlns:a16="http://schemas.microsoft.com/office/drawing/2014/main" val="2822647443"/>
                    </a:ext>
                  </a:extLst>
                </a:gridCol>
                <a:gridCol w="9309098">
                  <a:extLst>
                    <a:ext uri="{9D8B030D-6E8A-4147-A177-3AD203B41FA5}">
                      <a16:colId xmlns:a16="http://schemas.microsoft.com/office/drawing/2014/main" val="2400667260"/>
                    </a:ext>
                  </a:extLst>
                </a:gridCol>
              </a:tblGrid>
              <a:tr h="687926">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Student name: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1"/>
                    </a:solidFill>
                  </a:tcPr>
                </a:tc>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NORBERT IBEAWUCHI ORJI      Student ID number: 1816289</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2"/>
                    </a:solidFill>
                  </a:tcPr>
                </a:tc>
                <a:extLst>
                  <a:ext uri="{0D108BD9-81ED-4DB2-BD59-A6C34878D82A}">
                    <a16:rowId xmlns:a16="http://schemas.microsoft.com/office/drawing/2014/main" val="1649977108"/>
                  </a:ext>
                </a:extLst>
              </a:tr>
              <a:tr h="687926">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Programme: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1"/>
                    </a:solidFill>
                  </a:tcPr>
                </a:tc>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BSc Health and Social Care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2"/>
                    </a:solidFill>
                  </a:tcPr>
                </a:tc>
                <a:extLst>
                  <a:ext uri="{0D108BD9-81ED-4DB2-BD59-A6C34878D82A}">
                    <a16:rowId xmlns:a16="http://schemas.microsoft.com/office/drawing/2014/main" val="663320066"/>
                  </a:ext>
                </a:extLst>
              </a:tr>
              <a:tr h="687926">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Module: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1"/>
                    </a:solidFill>
                  </a:tcPr>
                </a:tc>
                <a:tc>
                  <a:txBody>
                    <a:bodyPr/>
                    <a:lstStyle/>
                    <a:p>
                      <a:pPr algn="just">
                        <a:lnSpc>
                          <a:spcPct val="106000"/>
                        </a:lnSpc>
                        <a:spcBef>
                          <a:spcPts val="600"/>
                        </a:spcBef>
                        <a:spcAft>
                          <a:spcPts val="600"/>
                        </a:spcAft>
                      </a:pPr>
                      <a:r>
                        <a:rPr lang="en-GB" sz="1800" dirty="0">
                          <a:effectLst/>
                          <a:latin typeface="Arial" panose="020B0604020202020204" pitchFamily="34" charset="0"/>
                          <a:cs typeface="Arial" panose="020B0604020202020204" pitchFamily="34" charset="0"/>
                        </a:rPr>
                        <a:t>Introduction to Physiology</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2"/>
                    </a:solidFill>
                  </a:tcPr>
                </a:tc>
                <a:extLst>
                  <a:ext uri="{0D108BD9-81ED-4DB2-BD59-A6C34878D82A}">
                    <a16:rowId xmlns:a16="http://schemas.microsoft.com/office/drawing/2014/main" val="666688537"/>
                  </a:ext>
                </a:extLst>
              </a:tr>
              <a:tr h="687926">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Module code: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1"/>
                    </a:solidFill>
                  </a:tcPr>
                </a:tc>
                <a:tc>
                  <a:txBody>
                    <a:bodyPr/>
                    <a:lstStyle/>
                    <a:p>
                      <a:pPr algn="just">
                        <a:lnSpc>
                          <a:spcPct val="107000"/>
                        </a:lnSpc>
                        <a:spcBef>
                          <a:spcPts val="600"/>
                        </a:spcBef>
                        <a:spcAft>
                          <a:spcPts val="600"/>
                        </a:spcAft>
                      </a:pPr>
                      <a:r>
                        <a:rPr lang="en-GB" sz="1600" dirty="0">
                          <a:effectLst/>
                          <a:latin typeface="Arial" panose="020B0604020202020204" pitchFamily="34" charset="0"/>
                          <a:cs typeface="Arial" panose="020B0604020202020204" pitchFamily="34" charset="0"/>
                        </a:rPr>
                        <a:t>BMHP5003_BIRM</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2"/>
                    </a:solidFill>
                  </a:tcPr>
                </a:tc>
                <a:extLst>
                  <a:ext uri="{0D108BD9-81ED-4DB2-BD59-A6C34878D82A}">
                    <a16:rowId xmlns:a16="http://schemas.microsoft.com/office/drawing/2014/main" val="1322700149"/>
                  </a:ext>
                </a:extLst>
              </a:tr>
              <a:tr h="1681055">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Lecturer: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1"/>
                    </a:solidFill>
                  </a:tcPr>
                </a:tc>
                <a:tc>
                  <a:txBody>
                    <a:bodyPr/>
                    <a:lstStyle/>
                    <a:p>
                      <a:pPr>
                        <a:lnSpc>
                          <a:spcPct val="106000"/>
                        </a:lnSpc>
                        <a:spcBef>
                          <a:spcPts val="600"/>
                        </a:spcBef>
                        <a:spcAft>
                          <a:spcPts val="600"/>
                        </a:spcAft>
                      </a:pPr>
                      <a:r>
                        <a:rPr lang="en-GB" sz="1800" dirty="0">
                          <a:effectLst/>
                          <a:latin typeface="Arial" panose="020B0604020202020204" pitchFamily="34" charset="0"/>
                          <a:cs typeface="Arial" panose="020B0604020202020204" pitchFamily="34" charset="0"/>
                        </a:rPr>
                        <a:t>Mumtaz </a:t>
                      </a:r>
                      <a:r>
                        <a:rPr lang="en-GB" sz="1800" dirty="0" err="1">
                          <a:effectLst/>
                          <a:latin typeface="Arial" panose="020B0604020202020204" pitchFamily="34" charset="0"/>
                          <a:cs typeface="Arial" panose="020B0604020202020204" pitchFamily="34" charset="0"/>
                        </a:rPr>
                        <a:t>Goolam</a:t>
                      </a:r>
                      <a:endParaRPr lang="en-GB" sz="1800" dirty="0">
                        <a:effectLst/>
                        <a:latin typeface="Arial" panose="020B0604020202020204" pitchFamily="34" charset="0"/>
                        <a:cs typeface="Arial" panose="020B0604020202020204" pitchFamily="34" charset="0"/>
                      </a:endParaRPr>
                    </a:p>
                    <a:p>
                      <a:pPr algn="ctr">
                        <a:lnSpc>
                          <a:spcPct val="107000"/>
                        </a:lnSpc>
                        <a:spcAft>
                          <a:spcPts val="80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solidFill>
                  </a:tcPr>
                </a:tc>
                <a:extLst>
                  <a:ext uri="{0D108BD9-81ED-4DB2-BD59-A6C34878D82A}">
                    <a16:rowId xmlns:a16="http://schemas.microsoft.com/office/drawing/2014/main" val="789359073"/>
                  </a:ext>
                </a:extLst>
              </a:tr>
              <a:tr h="1968041">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Assignment Title: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1"/>
                    </a:solidFill>
                  </a:tcPr>
                </a:tc>
                <a:tc>
                  <a:txBody>
                    <a:bodyPr/>
                    <a:lstStyle/>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Task 1 Part 1-– Individual Academic Poster  </a:t>
                      </a:r>
                    </a:p>
                    <a:p>
                      <a:pPr algn="just">
                        <a:lnSpc>
                          <a:spcPct val="107000"/>
                        </a:lnSpc>
                        <a:spcBef>
                          <a:spcPts val="600"/>
                        </a:spcBef>
                        <a:spcAft>
                          <a:spcPts val="600"/>
                        </a:spcAft>
                      </a:pPr>
                      <a:r>
                        <a:rPr lang="en-GB" sz="1800" dirty="0">
                          <a:effectLst/>
                          <a:latin typeface="Arial" panose="020B0604020202020204" pitchFamily="34" charset="0"/>
                          <a:cs typeface="Arial" panose="020B0604020202020204" pitchFamily="34" charset="0"/>
                        </a:rPr>
                        <a:t>Urinary System and Disease of the Kidney (chronic kidney disease)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2"/>
                    </a:solidFill>
                  </a:tcPr>
                </a:tc>
                <a:extLst>
                  <a:ext uri="{0D108BD9-81ED-4DB2-BD59-A6C34878D82A}">
                    <a16:rowId xmlns:a16="http://schemas.microsoft.com/office/drawing/2014/main" val="3954325598"/>
                  </a:ext>
                </a:extLst>
              </a:tr>
            </a:tbl>
          </a:graphicData>
        </a:graphic>
      </p:graphicFrame>
    </p:spTree>
    <p:extLst>
      <p:ext uri="{BB962C8B-B14F-4D97-AF65-F5344CB8AC3E}">
        <p14:creationId xmlns:p14="http://schemas.microsoft.com/office/powerpoint/2010/main" val="1490106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uman Kidney Medical Diagram. Human Urinary System Diagram Realistic  Illustration Isolated On White Background. Stock Photo, Picture And Royalty  Free Image. Image 153002297.">
            <a:extLst>
              <a:ext uri="{FF2B5EF4-FFF2-40B4-BE49-F238E27FC236}">
                <a16:creationId xmlns:a16="http://schemas.microsoft.com/office/drawing/2014/main" id="{896A9A43-E1FA-44A7-A189-08F4E224B2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26090" y="614148"/>
            <a:ext cx="4757548" cy="601866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E5614B1-BB4D-4124-B402-E35DA84B2506}"/>
              </a:ext>
            </a:extLst>
          </p:cNvPr>
          <p:cNvSpPr/>
          <p:nvPr/>
        </p:nvSpPr>
        <p:spPr>
          <a:xfrm>
            <a:off x="98699" y="127813"/>
            <a:ext cx="4158940" cy="378733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1000" dirty="0">
                <a:effectLst/>
                <a:latin typeface="Arial" panose="020B0604020202020204" pitchFamily="34" charset="0"/>
                <a:ea typeface="Times New Roman" panose="02020603050405020304" pitchFamily="18" charset="0"/>
              </a:rPr>
              <a:t>The</a:t>
            </a:r>
          </a:p>
          <a:p>
            <a:pPr>
              <a:lnSpc>
                <a:spcPct val="150000"/>
              </a:lnSpc>
              <a:spcAft>
                <a:spcPts val="800"/>
              </a:spcAft>
            </a:pPr>
            <a:endParaRPr lang="en-GB" sz="1000" dirty="0">
              <a:latin typeface="Arial" panose="020B0604020202020204" pitchFamily="34" charset="0"/>
              <a:ea typeface="Times New Roman" panose="02020603050405020304" pitchFamily="18" charset="0"/>
            </a:endParaRPr>
          </a:p>
          <a:p>
            <a:pPr algn="just">
              <a:lnSpc>
                <a:spcPct val="150000"/>
              </a:lnSpc>
              <a:spcAft>
                <a:spcPts val="800"/>
              </a:spcAft>
            </a:pPr>
            <a:r>
              <a:rPr lang="en-GB" sz="1000" dirty="0">
                <a:effectLst/>
                <a:latin typeface="Arial" panose="020B0604020202020204" pitchFamily="34" charset="0"/>
                <a:ea typeface="Times New Roman" panose="02020603050405020304" pitchFamily="18" charset="0"/>
              </a:rPr>
              <a:t> </a:t>
            </a:r>
            <a:r>
              <a:rPr lang="en-GB" sz="1000" dirty="0">
                <a:solidFill>
                  <a:srgbClr val="FFFF00"/>
                </a:solidFill>
                <a:effectLst/>
                <a:latin typeface="Arial" panose="020B0604020202020204" pitchFamily="34" charset="0"/>
                <a:ea typeface="Times New Roman" panose="02020603050405020304" pitchFamily="18" charset="0"/>
              </a:rPr>
              <a:t>kidneys are double beans shaped organs. The ubication of the kidneys are posterior the rear abdominal wall and they are retroperitoneal organs, signifying they are situated in the upper part of the peritoneal membranes., nevertheless, the position of the two kidneys varies a little in location. (Waugh and Grant, 2018). The left kidney stretches close to T12 to L3, while the right kidney lies a little lower on the abdominal wall, this is due to the liver pushing it downwards. The pair of ribs 11</a:t>
            </a:r>
            <a:r>
              <a:rPr lang="en-GB" sz="1000" baseline="30000" dirty="0">
                <a:solidFill>
                  <a:srgbClr val="FFFF00"/>
                </a:solidFill>
                <a:effectLst/>
                <a:latin typeface="Arial" panose="020B0604020202020204" pitchFamily="34" charset="0"/>
                <a:ea typeface="Times New Roman" panose="02020603050405020304" pitchFamily="18" charset="0"/>
              </a:rPr>
              <a:t>th</a:t>
            </a:r>
            <a:r>
              <a:rPr lang="en-GB" sz="1000" dirty="0">
                <a:solidFill>
                  <a:srgbClr val="FFFF00"/>
                </a:solidFill>
                <a:effectLst/>
                <a:latin typeface="Arial" panose="020B0604020202020204" pitchFamily="34" charset="0"/>
                <a:ea typeface="Times New Roman" panose="02020603050405020304" pitchFamily="18" charset="0"/>
              </a:rPr>
              <a:t> and 12</a:t>
            </a:r>
            <a:r>
              <a:rPr lang="en-GB" sz="1000" baseline="30000" dirty="0">
                <a:solidFill>
                  <a:srgbClr val="FFFF00"/>
                </a:solidFill>
                <a:effectLst/>
                <a:latin typeface="Arial" panose="020B0604020202020204" pitchFamily="34" charset="0"/>
                <a:ea typeface="Times New Roman" panose="02020603050405020304" pitchFamily="18" charset="0"/>
              </a:rPr>
              <a:t>th</a:t>
            </a:r>
            <a:r>
              <a:rPr lang="en-GB" sz="1000" dirty="0">
                <a:solidFill>
                  <a:srgbClr val="FFFF00"/>
                </a:solidFill>
                <a:effectLst/>
                <a:latin typeface="Arial" panose="020B0604020202020204" pitchFamily="34" charset="0"/>
                <a:ea typeface="Times New Roman" panose="02020603050405020304" pitchFamily="18" charset="0"/>
              </a:rPr>
              <a:t> partially protect the upper part of the kidneys (Tucker, </a:t>
            </a:r>
            <a:r>
              <a:rPr lang="en-GB" sz="1000" dirty="0" err="1">
                <a:solidFill>
                  <a:srgbClr val="FFFF00"/>
                </a:solidFill>
                <a:effectLst/>
                <a:latin typeface="Arial" panose="020B0604020202020204" pitchFamily="34" charset="0"/>
                <a:ea typeface="Times New Roman" panose="02020603050405020304" pitchFamily="18" charset="0"/>
              </a:rPr>
              <a:t>Foulston</a:t>
            </a:r>
            <a:r>
              <a:rPr lang="en-GB" sz="1000" dirty="0">
                <a:solidFill>
                  <a:srgbClr val="FFFF00"/>
                </a:solidFill>
                <a:effectLst/>
                <a:latin typeface="Arial" panose="020B0604020202020204" pitchFamily="34" charset="0"/>
                <a:ea typeface="Times New Roman" panose="02020603050405020304" pitchFamily="18" charset="0"/>
              </a:rPr>
              <a:t>, Major, and Wynne, 2016) The size of an adult kidney is about 12cm long 6cm wide and 3cm thick They are usually two kidneys; However, a healthy and active life could be maintained with only one active kidney according to (Home- Kidney Research UK,2022) The role of the kidneys is internal homeostasis in the body , detecting  waste and its removal from the blood,  removal of excess water to make urine.</a:t>
            </a:r>
            <a:r>
              <a:rPr lang="en-GB" sz="1000" spc="-20" dirty="0">
                <a:solidFill>
                  <a:srgbClr val="FFFF00"/>
                </a:solidFill>
                <a:effectLst/>
                <a:latin typeface="Arial" panose="020B0604020202020204" pitchFamily="34" charset="0"/>
                <a:ea typeface="Times New Roman" panose="02020603050405020304" pitchFamily="18" charset="0"/>
              </a:rPr>
              <a:t> </a:t>
            </a:r>
            <a:r>
              <a:rPr lang="en-GB" sz="1000" dirty="0">
                <a:solidFill>
                  <a:srgbClr val="FFFF00"/>
                </a:solidFill>
                <a:effectLst/>
                <a:latin typeface="Arial" panose="020B0604020202020204" pitchFamily="34" charset="0"/>
                <a:ea typeface="Times New Roman" panose="02020603050405020304" pitchFamily="18" charset="0"/>
              </a:rPr>
              <a:t> </a:t>
            </a:r>
            <a:r>
              <a:rPr lang="en-GB" sz="1000" spc="-20" dirty="0">
                <a:solidFill>
                  <a:srgbClr val="FFFF00"/>
                </a:solidFill>
                <a:effectLst/>
                <a:latin typeface="Times New Roman" panose="02020603050405020304" pitchFamily="18" charset="0"/>
                <a:ea typeface="Times New Roman" panose="02020603050405020304" pitchFamily="18" charset="0"/>
              </a:rPr>
              <a:t> </a:t>
            </a:r>
            <a:endParaRPr lang="en-GB" sz="1000" dirty="0">
              <a:solidFill>
                <a:srgbClr val="FFFF00"/>
              </a:solidFill>
              <a:effectLst/>
              <a:latin typeface="Times New Roman" panose="02020603050405020304" pitchFamily="18" charset="0"/>
              <a:ea typeface="Times New Roman" panose="02020603050405020304" pitchFamily="18" charset="0"/>
            </a:endParaRPr>
          </a:p>
          <a:p>
            <a:pPr>
              <a:lnSpc>
                <a:spcPct val="150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4" name="Straight Arrow Connector 3">
            <a:extLst>
              <a:ext uri="{FF2B5EF4-FFF2-40B4-BE49-F238E27FC236}">
                <a16:creationId xmlns:a16="http://schemas.microsoft.com/office/drawing/2014/main" id="{AF1696C8-7F06-499F-8702-9A72C2123722}"/>
              </a:ext>
            </a:extLst>
          </p:cNvPr>
          <p:cNvCxnSpPr>
            <a:cxnSpLocks/>
          </p:cNvCxnSpPr>
          <p:nvPr/>
        </p:nvCxnSpPr>
        <p:spPr>
          <a:xfrm flipH="1">
            <a:off x="7053998" y="1351128"/>
            <a:ext cx="1729640" cy="105087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99FAF7FB-CAEF-4BE5-ACF2-033588DE1579}"/>
              </a:ext>
            </a:extLst>
          </p:cNvPr>
          <p:cNvSpPr/>
          <p:nvPr/>
        </p:nvSpPr>
        <p:spPr>
          <a:xfrm>
            <a:off x="8573400" y="136479"/>
            <a:ext cx="3185449" cy="1767803"/>
          </a:xfrm>
          <a:prstGeom prst="rect">
            <a:avLst/>
          </a:prstGeom>
          <a:solidFill>
            <a:schemeClr val="accent4">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00" dirty="0">
              <a:effectLst/>
              <a:latin typeface="Arial" panose="020B0604020202020204" pitchFamily="34" charset="0"/>
              <a:ea typeface="Calibri" panose="020F0502020204030204" pitchFamily="34" charset="0"/>
            </a:endParaRPr>
          </a:p>
          <a:p>
            <a:pPr algn="just"/>
            <a:r>
              <a:rPr lang="en-GB" sz="1050" dirty="0">
                <a:solidFill>
                  <a:schemeClr val="accent6"/>
                </a:solidFill>
                <a:effectLst/>
                <a:latin typeface="Arial" panose="020B0604020202020204" pitchFamily="34" charset="0"/>
                <a:ea typeface="Calibri" panose="020F0502020204030204" pitchFamily="34" charset="0"/>
              </a:rPr>
              <a:t>Renal pelvis or pelvis of the kidney refers to the funnelling area of the kidney responsible for urine collection (</a:t>
            </a:r>
            <a:r>
              <a:rPr lang="en-GB" sz="1050" b="0" i="0" dirty="0">
                <a:solidFill>
                  <a:schemeClr val="accent6"/>
                </a:solidFill>
                <a:effectLst/>
                <a:latin typeface="Open Sans" panose="020B0606030504020204" pitchFamily="34" charset="0"/>
              </a:rPr>
              <a:t>Watson, 2004)</a:t>
            </a:r>
            <a:r>
              <a:rPr lang="en-GB" sz="1050" dirty="0">
                <a:solidFill>
                  <a:schemeClr val="accent6"/>
                </a:solidFill>
                <a:effectLst/>
                <a:latin typeface="Arial" panose="020B0604020202020204" pitchFamily="34" charset="0"/>
                <a:ea typeface="Calibri" panose="020F0502020204030204" pitchFamily="34" charset="0"/>
              </a:rPr>
              <a:t>.  It is the portion of the kidney where there two or three major calluses join. Notwithstanding the renal pelvis is where the flow of urine starts, urine has already gone through the process of filtration and absorption</a:t>
            </a:r>
            <a:endParaRPr lang="en-GB" sz="1050" dirty="0">
              <a:solidFill>
                <a:schemeClr val="accent6"/>
              </a:solidFill>
            </a:endParaRPr>
          </a:p>
        </p:txBody>
      </p:sp>
      <p:sp>
        <p:nvSpPr>
          <p:cNvPr id="6" name="Rectangle 5">
            <a:extLst>
              <a:ext uri="{FF2B5EF4-FFF2-40B4-BE49-F238E27FC236}">
                <a16:creationId xmlns:a16="http://schemas.microsoft.com/office/drawing/2014/main" id="{6A65C64B-2D2C-4553-91F8-D8380E8C960A}"/>
              </a:ext>
            </a:extLst>
          </p:cNvPr>
          <p:cNvSpPr/>
          <p:nvPr/>
        </p:nvSpPr>
        <p:spPr>
          <a:xfrm>
            <a:off x="433151" y="136479"/>
            <a:ext cx="1109046" cy="35484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latin typeface="Arial" panose="020B0604020202020204" pitchFamily="34" charset="0"/>
                <a:cs typeface="Arial" panose="020B0604020202020204" pitchFamily="34" charset="0"/>
              </a:rPr>
              <a:t>Kidney</a:t>
            </a:r>
            <a:endParaRPr lang="en-GB" dirty="0">
              <a:solidFill>
                <a:srgbClr val="FFFF0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112AEC4-D76E-4CAA-86F2-992920EC7FAA}"/>
              </a:ext>
            </a:extLst>
          </p:cNvPr>
          <p:cNvSpPr/>
          <p:nvPr/>
        </p:nvSpPr>
        <p:spPr>
          <a:xfrm>
            <a:off x="8573400" y="136479"/>
            <a:ext cx="1949024" cy="320299"/>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4"/>
                </a:solidFill>
                <a:latin typeface="Arial" panose="020B0604020202020204" pitchFamily="34" charset="0"/>
                <a:cs typeface="Arial" panose="020B0604020202020204" pitchFamily="34" charset="0"/>
              </a:rPr>
              <a:t>Renal Pelvis</a:t>
            </a:r>
            <a:endParaRPr lang="en-GB" dirty="0">
              <a:solidFill>
                <a:schemeClr val="accent4"/>
              </a:solidFill>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1B04B125-F377-4361-AA54-3567EFD71363}"/>
              </a:ext>
            </a:extLst>
          </p:cNvPr>
          <p:cNvCxnSpPr>
            <a:cxnSpLocks/>
          </p:cNvCxnSpPr>
          <p:nvPr/>
        </p:nvCxnSpPr>
        <p:spPr>
          <a:xfrm flipV="1">
            <a:off x="7124131" y="2846395"/>
            <a:ext cx="1160060" cy="347181"/>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FC5CA2D2-588F-4C82-AA12-F94FC60EA92D}"/>
              </a:ext>
            </a:extLst>
          </p:cNvPr>
          <p:cNvCxnSpPr>
            <a:cxnSpLocks/>
          </p:cNvCxnSpPr>
          <p:nvPr/>
        </p:nvCxnSpPr>
        <p:spPr>
          <a:xfrm flipH="1" flipV="1">
            <a:off x="4367284" y="5595582"/>
            <a:ext cx="2101755" cy="42308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A4AA0E4B-CE64-4D86-8838-9C50D66952BF}"/>
              </a:ext>
            </a:extLst>
          </p:cNvPr>
          <p:cNvSpPr/>
          <p:nvPr/>
        </p:nvSpPr>
        <p:spPr>
          <a:xfrm>
            <a:off x="171550" y="4027989"/>
            <a:ext cx="4546010" cy="260482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effectLst/>
              <a:latin typeface="Arial" panose="020B0604020202020204" pitchFamily="34" charset="0"/>
              <a:ea typeface="Times New Roman" panose="02020603050405020304" pitchFamily="18" charset="0"/>
            </a:endParaRPr>
          </a:p>
          <a:p>
            <a:pPr algn="ctr"/>
            <a:endParaRPr lang="en-GB" sz="1000" dirty="0">
              <a:latin typeface="Arial" panose="020B0604020202020204" pitchFamily="34" charset="0"/>
              <a:ea typeface="Times New Roman" panose="02020603050405020304" pitchFamily="18" charset="0"/>
            </a:endParaRPr>
          </a:p>
          <a:p>
            <a:pPr algn="just"/>
            <a:r>
              <a:rPr lang="en-GB" sz="1000" dirty="0">
                <a:solidFill>
                  <a:srgbClr val="FF0000"/>
                </a:solidFill>
                <a:effectLst/>
                <a:latin typeface="Arial" panose="020B0604020202020204" pitchFamily="34" charset="0"/>
                <a:ea typeface="Times New Roman" panose="02020603050405020304" pitchFamily="18" charset="0"/>
              </a:rPr>
              <a:t>The urethra is the last part of the urinary track. It is connected to the urinary bladder and urinary meatus for the excretion of urine out from the body of both genders. The urethra connects to the urinary meatus above the vagina in females’ human being. The urethra empties into the urogenital sinus in females (Waugh and Grant, 2018) In males the urethra serves dual purposes, ejaculation, and urination. While females use theirs for urination. There are two muscles within the urethra. Urethral sphincter responsible for voluntary control over urination and it is external while internal sphincter is responsible for involuntary urination control it is located between the urethra and the bladder neck. (Sturgeon,2018). There is a difference between the males and female’s urinary diagrams structurally, this means there is functional difference. The female urethra is shorter around 4 cm in length shorter than male 20 cm and opens at the external urethral orifice between the vagina and the clitoris (Tucker, </a:t>
            </a:r>
            <a:r>
              <a:rPr lang="en-GB" sz="1000" dirty="0" err="1">
                <a:solidFill>
                  <a:srgbClr val="FF0000"/>
                </a:solidFill>
                <a:effectLst/>
                <a:latin typeface="Arial" panose="020B0604020202020204" pitchFamily="34" charset="0"/>
                <a:ea typeface="Times New Roman" panose="02020603050405020304" pitchFamily="18" charset="0"/>
              </a:rPr>
              <a:t>Foulston</a:t>
            </a:r>
            <a:r>
              <a:rPr lang="en-GB" sz="1000" dirty="0">
                <a:solidFill>
                  <a:srgbClr val="FF0000"/>
                </a:solidFill>
                <a:effectLst/>
                <a:latin typeface="Arial" panose="020B0604020202020204" pitchFamily="34" charset="0"/>
                <a:ea typeface="Times New Roman" panose="02020603050405020304" pitchFamily="18" charset="0"/>
              </a:rPr>
              <a:t>, Major and Wynne, 2016)</a:t>
            </a:r>
            <a:endParaRPr lang="en-GB" sz="1000" dirty="0">
              <a:solidFill>
                <a:srgbClr val="FF0000"/>
              </a:solidFill>
              <a:effectLst/>
              <a:latin typeface="Times New Roman" panose="02020603050405020304" pitchFamily="18" charset="0"/>
              <a:ea typeface="Times New Roman" panose="02020603050405020304" pitchFamily="18" charset="0"/>
            </a:endParaRPr>
          </a:p>
          <a:p>
            <a:pPr algn="ctr"/>
            <a:endParaRPr lang="en-GB" sz="1000" dirty="0"/>
          </a:p>
        </p:txBody>
      </p:sp>
      <p:sp>
        <p:nvSpPr>
          <p:cNvPr id="12" name="Rectangle 11">
            <a:extLst>
              <a:ext uri="{FF2B5EF4-FFF2-40B4-BE49-F238E27FC236}">
                <a16:creationId xmlns:a16="http://schemas.microsoft.com/office/drawing/2014/main" id="{967AAA4C-578F-49B4-8C4C-8F741C7FD742}"/>
              </a:ext>
            </a:extLst>
          </p:cNvPr>
          <p:cNvSpPr/>
          <p:nvPr/>
        </p:nvSpPr>
        <p:spPr>
          <a:xfrm>
            <a:off x="497710" y="4027990"/>
            <a:ext cx="1399329" cy="275272"/>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Urethra</a:t>
            </a:r>
            <a:endParaRPr lang="en-GB" dirty="0">
              <a:latin typeface="Arial" panose="020B0604020202020204" pitchFamily="34" charset="0"/>
              <a:cs typeface="Arial" panose="020B0604020202020204" pitchFamily="34" charset="0"/>
            </a:endParaRPr>
          </a:p>
        </p:txBody>
      </p:sp>
      <p:cxnSp>
        <p:nvCxnSpPr>
          <p:cNvPr id="13" name="Straight Arrow Connector 12">
            <a:extLst>
              <a:ext uri="{FF2B5EF4-FFF2-40B4-BE49-F238E27FC236}">
                <a16:creationId xmlns:a16="http://schemas.microsoft.com/office/drawing/2014/main" id="{1AA9F657-6E32-4875-98A4-2A367DD010CD}"/>
              </a:ext>
            </a:extLst>
          </p:cNvPr>
          <p:cNvCxnSpPr>
            <a:cxnSpLocks/>
          </p:cNvCxnSpPr>
          <p:nvPr/>
        </p:nvCxnSpPr>
        <p:spPr>
          <a:xfrm flipH="1">
            <a:off x="4257639" y="2696901"/>
            <a:ext cx="499556" cy="61950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ED0DD2E8-4823-412C-A1E1-EBA1DF1A5880}"/>
              </a:ext>
            </a:extLst>
          </p:cNvPr>
          <p:cNvSpPr/>
          <p:nvPr/>
        </p:nvSpPr>
        <p:spPr>
          <a:xfrm>
            <a:off x="8185031" y="2072363"/>
            <a:ext cx="3798625" cy="2007061"/>
          </a:xfrm>
          <a:prstGeom prst="rect">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000" dirty="0">
              <a:solidFill>
                <a:schemeClr val="bg1"/>
              </a:solidFill>
              <a:effectLst/>
              <a:latin typeface="Times New Roman" panose="02020603050405020304" pitchFamily="18" charset="0"/>
              <a:ea typeface="Times New Roman" panose="02020603050405020304" pitchFamily="18" charset="0"/>
            </a:endParaRPr>
          </a:p>
          <a:p>
            <a:pPr algn="just"/>
            <a:r>
              <a:rPr lang="en-GB" sz="1050" dirty="0">
                <a:solidFill>
                  <a:srgbClr val="FFFF00"/>
                </a:solidFill>
                <a:effectLst/>
                <a:latin typeface="Arial" panose="020B0604020202020204" pitchFamily="34" charset="0"/>
                <a:ea typeface="Times New Roman" panose="02020603050405020304" pitchFamily="18" charset="0"/>
              </a:rPr>
              <a:t>The ureters are a pair of muscular tubular structure. They are collapsible S shaped channels. Each approximately measuring about 25-30 cm in length and 3mm in diameter (Waugh and Grant 2018) According to Sturgeon, (2018) the ureter terminates by burrowing slantwise manner into the bladder giving rise to an efficient valve that prevents reflux. The ureter is responsible for taking urine from the kidneys to urinary bladder for storage before its excretion (Mahadevan, 2019 </a:t>
            </a:r>
            <a:r>
              <a:rPr lang="en-GB" sz="1050" dirty="0" err="1">
                <a:solidFill>
                  <a:srgbClr val="FFFF00"/>
                </a:solidFill>
                <a:effectLst/>
                <a:latin typeface="Arial" panose="020B0604020202020204" pitchFamily="34" charset="0"/>
                <a:ea typeface="Times New Roman" panose="02020603050405020304" pitchFamily="18" charset="0"/>
              </a:rPr>
              <a:t>Jesudas</a:t>
            </a:r>
            <a:r>
              <a:rPr lang="en-GB" sz="1050" dirty="0">
                <a:solidFill>
                  <a:srgbClr val="FFFF00"/>
                </a:solidFill>
                <a:effectLst/>
                <a:latin typeface="Arial" panose="020B0604020202020204" pitchFamily="34" charset="0"/>
                <a:ea typeface="Times New Roman" panose="02020603050405020304" pitchFamily="18" charset="0"/>
              </a:rPr>
              <a:t>, 2020). The ureter is a transport Chanell urine transport of urine to bladder in an obloquy manner bringing to functional valve that prevent reflux.</a:t>
            </a:r>
            <a:endParaRPr lang="en-GB" sz="1050" dirty="0">
              <a:solidFill>
                <a:srgbClr val="FFFF00"/>
              </a:solidFill>
              <a:effectLst/>
              <a:latin typeface="Times New Roman" panose="02020603050405020304" pitchFamily="18" charset="0"/>
              <a:ea typeface="Times New Roman" panose="02020603050405020304" pitchFamily="18" charset="0"/>
            </a:endParaRPr>
          </a:p>
        </p:txBody>
      </p:sp>
      <p:sp>
        <p:nvSpPr>
          <p:cNvPr id="15" name="Rectangle 14">
            <a:extLst>
              <a:ext uri="{FF2B5EF4-FFF2-40B4-BE49-F238E27FC236}">
                <a16:creationId xmlns:a16="http://schemas.microsoft.com/office/drawing/2014/main" id="{E4D3C6F0-05D0-43F4-8FC6-27D911A4DC1E}"/>
              </a:ext>
            </a:extLst>
          </p:cNvPr>
          <p:cNvSpPr/>
          <p:nvPr/>
        </p:nvSpPr>
        <p:spPr>
          <a:xfrm>
            <a:off x="8284191" y="1904282"/>
            <a:ext cx="1729640" cy="28659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FF00"/>
                </a:solidFill>
                <a:latin typeface="Arial" panose="020B0604020202020204" pitchFamily="34" charset="0"/>
                <a:cs typeface="Arial" panose="020B0604020202020204" pitchFamily="34" charset="0"/>
              </a:rPr>
              <a:t>Ureter</a:t>
            </a:r>
            <a:endParaRPr lang="en-GB" dirty="0">
              <a:solidFill>
                <a:srgbClr val="FFFF00"/>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8548891D-294E-4A9D-948A-F8B121E07531}"/>
              </a:ext>
            </a:extLst>
          </p:cNvPr>
          <p:cNvSpPr/>
          <p:nvPr/>
        </p:nvSpPr>
        <p:spPr>
          <a:xfrm>
            <a:off x="7685590" y="4201609"/>
            <a:ext cx="4298066" cy="2519911"/>
          </a:xfrm>
          <a:prstGeom prst="rect">
            <a:avLst/>
          </a:prstGeom>
          <a:solidFill>
            <a:schemeClr val="tx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000" dirty="0">
              <a:solidFill>
                <a:schemeClr val="bg1"/>
              </a:solidFill>
              <a:effectLst/>
              <a:latin typeface="Arial" panose="020B0604020202020204" pitchFamily="34" charset="0"/>
              <a:ea typeface="Times New Roman" panose="02020603050405020304" pitchFamily="18" charset="0"/>
            </a:endParaRPr>
          </a:p>
          <a:p>
            <a:pPr algn="just"/>
            <a:endParaRPr lang="en-GB" sz="1000" dirty="0">
              <a:solidFill>
                <a:schemeClr val="bg1"/>
              </a:solidFill>
              <a:latin typeface="Arial" panose="020B0604020202020204" pitchFamily="34" charset="0"/>
              <a:ea typeface="Times New Roman" panose="02020603050405020304" pitchFamily="18" charset="0"/>
            </a:endParaRPr>
          </a:p>
          <a:p>
            <a:pPr algn="just"/>
            <a:endParaRPr lang="en-GB" sz="1000" dirty="0">
              <a:solidFill>
                <a:schemeClr val="bg1"/>
              </a:solidFill>
              <a:effectLst/>
              <a:latin typeface="Arial" panose="020B0604020202020204" pitchFamily="34" charset="0"/>
              <a:ea typeface="Times New Roman" panose="02020603050405020304" pitchFamily="18" charset="0"/>
            </a:endParaRPr>
          </a:p>
          <a:p>
            <a:pPr algn="just"/>
            <a:endParaRPr lang="en-GB" sz="1000" dirty="0">
              <a:solidFill>
                <a:schemeClr val="bg1"/>
              </a:solidFill>
              <a:latin typeface="Arial" panose="020B0604020202020204" pitchFamily="34" charset="0"/>
              <a:ea typeface="Times New Roman" panose="02020603050405020304" pitchFamily="18" charset="0"/>
            </a:endParaRPr>
          </a:p>
          <a:p>
            <a:pPr algn="just"/>
            <a:endParaRPr lang="en-GB" sz="1000" dirty="0">
              <a:solidFill>
                <a:schemeClr val="bg1"/>
              </a:solidFill>
              <a:effectLst/>
              <a:latin typeface="Arial" panose="020B0604020202020204" pitchFamily="34" charset="0"/>
              <a:ea typeface="Times New Roman" panose="02020603050405020304" pitchFamily="18" charset="0"/>
            </a:endParaRPr>
          </a:p>
          <a:p>
            <a:pPr algn="just"/>
            <a:r>
              <a:rPr lang="en-GB" sz="1050" dirty="0">
                <a:solidFill>
                  <a:srgbClr val="00B0F0"/>
                </a:solidFill>
                <a:effectLst/>
                <a:latin typeface="Arial" panose="020B0604020202020204" pitchFamily="34" charset="0"/>
                <a:ea typeface="Times New Roman" panose="02020603050405020304" pitchFamily="18" charset="0"/>
              </a:rPr>
              <a:t>The bladder is a triangled hollow distensible organ resting on the pelvic floor of the pelvic, hanging by a fold of parietal peritoneum (Tucker, </a:t>
            </a:r>
            <a:r>
              <a:rPr lang="en-GB" sz="1050" dirty="0" err="1">
                <a:solidFill>
                  <a:srgbClr val="00B0F0"/>
                </a:solidFill>
                <a:effectLst/>
                <a:latin typeface="Arial" panose="020B0604020202020204" pitchFamily="34" charset="0"/>
                <a:ea typeface="Times New Roman" panose="02020603050405020304" pitchFamily="18" charset="0"/>
              </a:rPr>
              <a:t>Foulston</a:t>
            </a:r>
            <a:r>
              <a:rPr lang="en-GB" sz="1050" dirty="0">
                <a:solidFill>
                  <a:srgbClr val="00B0F0"/>
                </a:solidFill>
                <a:effectLst/>
                <a:latin typeface="Arial" panose="020B0604020202020204" pitchFamily="34" charset="0"/>
                <a:ea typeface="Times New Roman" panose="02020603050405020304" pitchFamily="18" charset="0"/>
              </a:rPr>
              <a:t>, Major and Wynne 2016) The median umbilical ligament connects it to the umbilicus. The role of the urinary bladder is urine storage and urine excretory organ. The wall of the urinary bladder comprises of three layers. the inner mucosa, made of transitional epithelium, the middle detrusor muscle, and the outer adventitia. The inferior part of the urinary bladder is called trigone. The male urinary bladder can hold up to 800ml of urine while the female holds less due to uterus. It flattened when empty and pear shaped when filled</a:t>
            </a:r>
            <a:r>
              <a:rPr lang="en-GB" sz="1050" dirty="0">
                <a:solidFill>
                  <a:srgbClr val="00B0F0"/>
                </a:solidFill>
                <a:effectLst/>
                <a:latin typeface="Times New Roman" panose="02020603050405020304" pitchFamily="18" charset="0"/>
                <a:ea typeface="Times New Roman" panose="02020603050405020304" pitchFamily="18" charset="0"/>
              </a:rPr>
              <a:t>. (</a:t>
            </a:r>
            <a:r>
              <a:rPr lang="en-GB" sz="1050" dirty="0" err="1">
                <a:solidFill>
                  <a:srgbClr val="00B0F0"/>
                </a:solidFill>
                <a:effectLst/>
                <a:latin typeface="Times New Roman" panose="02020603050405020304" pitchFamily="18" charset="0"/>
                <a:ea typeface="Times New Roman" panose="02020603050405020304" pitchFamily="18" charset="0"/>
              </a:rPr>
              <a:t>Sheramadou</a:t>
            </a:r>
            <a:r>
              <a:rPr lang="en-GB" sz="1050" dirty="0">
                <a:solidFill>
                  <a:srgbClr val="00B0F0"/>
                </a:solidFill>
                <a:effectLst/>
                <a:latin typeface="Times New Roman" panose="02020603050405020304" pitchFamily="18" charset="0"/>
                <a:ea typeface="Times New Roman" panose="02020603050405020304" pitchFamily="18" charset="0"/>
              </a:rPr>
              <a:t>, Rahman and Leslie, 2022)</a:t>
            </a:r>
          </a:p>
          <a:p>
            <a:pPr algn="ctr"/>
            <a:endParaRPr lang="en-GB" dirty="0"/>
          </a:p>
        </p:txBody>
      </p:sp>
      <p:sp>
        <p:nvSpPr>
          <p:cNvPr id="17" name="Rectangle 16">
            <a:extLst>
              <a:ext uri="{FF2B5EF4-FFF2-40B4-BE49-F238E27FC236}">
                <a16:creationId xmlns:a16="http://schemas.microsoft.com/office/drawing/2014/main" id="{E71D25D6-DA6F-431D-B4A6-21CC8EE4F1B2}"/>
              </a:ext>
            </a:extLst>
          </p:cNvPr>
          <p:cNvSpPr/>
          <p:nvPr/>
        </p:nvSpPr>
        <p:spPr>
          <a:xfrm>
            <a:off x="7707063" y="4303262"/>
            <a:ext cx="2293125" cy="25383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B0F0"/>
                </a:solidFill>
                <a:latin typeface="Arial" panose="020B0604020202020204" pitchFamily="34" charset="0"/>
                <a:cs typeface="Arial" panose="020B0604020202020204" pitchFamily="34" charset="0"/>
              </a:rPr>
              <a:t>Urinary bladder</a:t>
            </a:r>
            <a:endParaRPr lang="en-GB" dirty="0">
              <a:solidFill>
                <a:srgbClr val="00B0F0"/>
              </a:solidFill>
              <a:latin typeface="Arial" panose="020B0604020202020204" pitchFamily="34" charset="0"/>
              <a:cs typeface="Arial" panose="020B0604020202020204" pitchFamily="34" charset="0"/>
            </a:endParaRPr>
          </a:p>
        </p:txBody>
      </p:sp>
      <p:cxnSp>
        <p:nvCxnSpPr>
          <p:cNvPr id="18" name="Straight Arrow Connector 17">
            <a:extLst>
              <a:ext uri="{FF2B5EF4-FFF2-40B4-BE49-F238E27FC236}">
                <a16:creationId xmlns:a16="http://schemas.microsoft.com/office/drawing/2014/main" id="{9C0F9165-D3EC-48B8-81B3-888B7E0095A9}"/>
              </a:ext>
            </a:extLst>
          </p:cNvPr>
          <p:cNvCxnSpPr>
            <a:cxnSpLocks/>
          </p:cNvCxnSpPr>
          <p:nvPr/>
        </p:nvCxnSpPr>
        <p:spPr>
          <a:xfrm flipV="1">
            <a:off x="7001301" y="4782281"/>
            <a:ext cx="873457" cy="72459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EB2C5544-8C4D-4899-9407-3CF15A2C9C49}"/>
              </a:ext>
            </a:extLst>
          </p:cNvPr>
          <p:cNvSpPr/>
          <p:nvPr/>
        </p:nvSpPr>
        <p:spPr>
          <a:xfrm>
            <a:off x="4717560" y="136479"/>
            <a:ext cx="3185449" cy="477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0000"/>
                </a:solidFill>
              </a:rPr>
              <a:t>THE MALE URINARY SYSTEM</a:t>
            </a:r>
            <a:endParaRPr lang="en-GB" dirty="0">
              <a:solidFill>
                <a:srgbClr val="FF0000"/>
              </a:solidFill>
            </a:endParaRPr>
          </a:p>
        </p:txBody>
      </p:sp>
      <p:sp>
        <p:nvSpPr>
          <p:cNvPr id="21" name="TextBox 20">
            <a:extLst>
              <a:ext uri="{FF2B5EF4-FFF2-40B4-BE49-F238E27FC236}">
                <a16:creationId xmlns:a16="http://schemas.microsoft.com/office/drawing/2014/main" id="{9EE7E2C9-14AA-4922-B8A5-809FB16829B6}"/>
              </a:ext>
            </a:extLst>
          </p:cNvPr>
          <p:cNvSpPr txBox="1"/>
          <p:nvPr/>
        </p:nvSpPr>
        <p:spPr>
          <a:xfrm>
            <a:off x="5309040" y="5732061"/>
            <a:ext cx="1844288" cy="261610"/>
          </a:xfrm>
          <a:prstGeom prst="rect">
            <a:avLst/>
          </a:prstGeom>
          <a:noFill/>
        </p:spPr>
        <p:txBody>
          <a:bodyPr wrap="square">
            <a:spAutoFit/>
          </a:bodyPr>
          <a:lstStyle/>
          <a:p>
            <a:r>
              <a:rPr lang="en-GB" sz="1100" b="0" i="0" dirty="0">
                <a:solidFill>
                  <a:srgbClr val="000000"/>
                </a:solidFill>
                <a:effectLst/>
                <a:latin typeface="Open Sans" panose="020B0606030504020204" pitchFamily="34" charset="0"/>
              </a:rPr>
              <a:t>(</a:t>
            </a:r>
            <a:r>
              <a:rPr lang="en-GB" sz="1100" b="0" i="0" dirty="0" err="1">
                <a:solidFill>
                  <a:srgbClr val="000000"/>
                </a:solidFill>
                <a:effectLst/>
                <a:latin typeface="Arial" panose="020B0604020202020204" pitchFamily="34" charset="0"/>
                <a:cs typeface="Arial" panose="020B0604020202020204" pitchFamily="34" charset="0"/>
              </a:rPr>
              <a:t>Kodzo</a:t>
            </a:r>
            <a:r>
              <a:rPr lang="en-GB" sz="1100" b="0" i="0" dirty="0">
                <a:solidFill>
                  <a:srgbClr val="000000"/>
                </a:solidFill>
                <a:effectLst/>
                <a:latin typeface="Arial" panose="020B0604020202020204" pitchFamily="34" charset="0"/>
                <a:cs typeface="Arial" panose="020B0604020202020204" pitchFamily="34" charset="0"/>
              </a:rPr>
              <a:t>-Grey </a:t>
            </a:r>
            <a:r>
              <a:rPr lang="en-GB" sz="1100" b="0" i="0" dirty="0" err="1">
                <a:solidFill>
                  <a:srgbClr val="000000"/>
                </a:solidFill>
                <a:effectLst/>
                <a:latin typeface="Arial" panose="020B0604020202020204" pitchFamily="34" charset="0"/>
                <a:cs typeface="Arial" panose="020B0604020202020204" pitchFamily="34" charset="0"/>
              </a:rPr>
              <a:t>Venyo</a:t>
            </a:r>
            <a:r>
              <a:rPr lang="en-GB" sz="1100" b="0" i="0" dirty="0">
                <a:solidFill>
                  <a:srgbClr val="000000"/>
                </a:solidFill>
                <a:effectLst/>
                <a:latin typeface="Arial" panose="020B0604020202020204" pitchFamily="34" charset="0"/>
                <a:cs typeface="Arial" panose="020B0604020202020204" pitchFamily="34" charset="0"/>
              </a:rPr>
              <a:t>, 2021)</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1426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A1DC77-791B-4B3F-8B93-B67D7626EF0C}"/>
              </a:ext>
            </a:extLst>
          </p:cNvPr>
          <p:cNvSpPr/>
          <p:nvPr/>
        </p:nvSpPr>
        <p:spPr>
          <a:xfrm>
            <a:off x="7443430" y="252087"/>
            <a:ext cx="4746666" cy="79838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Chronic Kidney </a:t>
            </a:r>
            <a:r>
              <a:rPr lang="en-GB" sz="1000" dirty="0">
                <a:solidFill>
                  <a:srgbClr val="000000"/>
                </a:solidFill>
                <a:latin typeface="Arial" panose="020B0604020202020204" pitchFamily="34" charset="0"/>
                <a:ea typeface="Calibri" panose="020F0502020204030204" pitchFamily="34" charset="0"/>
                <a:cs typeface="Arial" panose="020B0604020202020204" pitchFamily="34" charset="0"/>
              </a:rPr>
              <a:t>D</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isease (CKD) is the </a:t>
            </a:r>
            <a:r>
              <a:rPr lang="en-GB" sz="10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resultant consequence of damage to the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kidney, over a long period of time. This can lead to reduced kidney functions or provoking order health problems.</a:t>
            </a:r>
            <a:r>
              <a:rPr lang="en-GB" sz="10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r>
              <a:rPr lang="en-US" sz="1000" b="0" i="0" dirty="0">
                <a:solidFill>
                  <a:srgbClr val="000000"/>
                </a:solidFill>
                <a:effectLst/>
                <a:latin typeface="Open Sans" panose="020B0606030504020204" pitchFamily="34" charset="0"/>
              </a:rPr>
              <a:t>(Chen, </a:t>
            </a:r>
            <a:r>
              <a:rPr lang="en-US" sz="1000" b="0" i="0" dirty="0" err="1">
                <a:solidFill>
                  <a:srgbClr val="000000"/>
                </a:solidFill>
                <a:effectLst/>
                <a:latin typeface="Open Sans" panose="020B0606030504020204" pitchFamily="34" charset="0"/>
              </a:rPr>
              <a:t>Knicely</a:t>
            </a:r>
            <a:r>
              <a:rPr lang="en-US" sz="1000" b="0" i="0" dirty="0">
                <a:solidFill>
                  <a:srgbClr val="000000"/>
                </a:solidFill>
                <a:effectLst/>
                <a:latin typeface="Open Sans" panose="020B0606030504020204" pitchFamily="34" charset="0"/>
              </a:rPr>
              <a:t> and Grams, 2019)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0C2A3221-791A-4E58-A6F2-BADFAEEE345F}"/>
              </a:ext>
            </a:extLst>
          </p:cNvPr>
          <p:cNvSpPr/>
          <p:nvPr/>
        </p:nvSpPr>
        <p:spPr>
          <a:xfrm>
            <a:off x="4457272" y="40945"/>
            <a:ext cx="2392197" cy="19106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Chronic Kidney Disease</a:t>
            </a:r>
            <a:endParaRPr lang="en-GB" dirty="0">
              <a:solidFill>
                <a:schemeClr val="tx1"/>
              </a:solidFill>
            </a:endParaRPr>
          </a:p>
        </p:txBody>
      </p:sp>
      <p:sp>
        <p:nvSpPr>
          <p:cNvPr id="7" name="Rectangle 6">
            <a:extLst>
              <a:ext uri="{FF2B5EF4-FFF2-40B4-BE49-F238E27FC236}">
                <a16:creationId xmlns:a16="http://schemas.microsoft.com/office/drawing/2014/main" id="{9D59E95A-D44B-413B-AC81-E28E0D60C1FB}"/>
              </a:ext>
            </a:extLst>
          </p:cNvPr>
          <p:cNvSpPr/>
          <p:nvPr/>
        </p:nvSpPr>
        <p:spPr>
          <a:xfrm>
            <a:off x="7443430" y="29321"/>
            <a:ext cx="4026090" cy="19106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70C0"/>
                </a:solidFill>
              </a:rPr>
              <a:t>What is Chronic Kidney Disease (CKD)</a:t>
            </a:r>
            <a:endParaRPr lang="en-GB" dirty="0">
              <a:solidFill>
                <a:srgbClr val="0070C0"/>
              </a:solidFill>
            </a:endParaRPr>
          </a:p>
        </p:txBody>
      </p:sp>
      <p:pic>
        <p:nvPicPr>
          <p:cNvPr id="2052" name="Picture 4">
            <a:extLst>
              <a:ext uri="{FF2B5EF4-FFF2-40B4-BE49-F238E27FC236}">
                <a16:creationId xmlns:a16="http://schemas.microsoft.com/office/drawing/2014/main" id="{7EC062DD-E670-44A7-9BF9-B78F23BD71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6571" y="252087"/>
            <a:ext cx="3289917" cy="372616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79EE362A-3083-4645-A876-E7E7E9F2D53D}"/>
              </a:ext>
            </a:extLst>
          </p:cNvPr>
          <p:cNvSpPr/>
          <p:nvPr/>
        </p:nvSpPr>
        <p:spPr>
          <a:xfrm>
            <a:off x="150124" y="79268"/>
            <a:ext cx="3900012" cy="411536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en-GB" sz="1050" dirty="0">
                <a:solidFill>
                  <a:srgbClr val="FF0000"/>
                </a:solidFill>
                <a:effectLst/>
                <a:latin typeface="Arial" panose="020B0604020202020204" pitchFamily="34" charset="0"/>
                <a:ea typeface="Calibri" panose="020F0502020204030204" pitchFamily="34" charset="0"/>
                <a:cs typeface="Arial" panose="020B0604020202020204" pitchFamily="34" charset="0"/>
              </a:rPr>
              <a:t>SYMPTOMS OF CHRONIC KIDNEY DISEASE</a:t>
            </a:r>
            <a:endParaRPr lang="en-GB" sz="1050" dirty="0">
              <a:solidFill>
                <a:srgbClr val="FFFF00"/>
              </a:solidFill>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No early-stage symptom</a:t>
            </a:r>
          </a:p>
          <a:p>
            <a:pPr algn="just">
              <a:lnSpc>
                <a:spcPct val="107000"/>
              </a:lnSpc>
              <a:spcAft>
                <a:spcPts val="800"/>
              </a:spcAf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Latter symptoms Poor appetite and loss of weight.</a:t>
            </a:r>
            <a:endParaRPr lang="en-GB" sz="1050" dirty="0">
              <a:solidFill>
                <a:srgbClr val="FFFF00"/>
              </a:solidFill>
              <a:latin typeface="Arial" panose="020B0604020202020204" pitchFamily="34" charset="0"/>
              <a:ea typeface="Calibri" panose="020F0502020204030204" pitchFamily="34" charset="0"/>
              <a:cs typeface="Arial" panose="020B0604020202020204" pitchFamily="34" charset="0"/>
            </a:endParaRPr>
          </a:p>
          <a:p>
            <a:pPr marL="342900" indent="-342900">
              <a:spcAft>
                <a:spcPts val="6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 Oedema </a:t>
            </a:r>
            <a:r>
              <a:rPr lang="en-GB" sz="1050" dirty="0">
                <a:solidFill>
                  <a:srgbClr val="FFFF00"/>
                </a:solidFill>
                <a:effectLst/>
                <a:latin typeface="Arial" panose="020B0604020202020204" pitchFamily="34" charset="0"/>
                <a:cs typeface="Arial" panose="020B0604020202020204" pitchFamily="34" charset="0"/>
              </a:rPr>
              <a:t>. swellings caused by retention of liquid in the cells and tissues (</a:t>
            </a:r>
            <a:r>
              <a:rPr lang="en-GB" sz="1050" dirty="0" err="1">
                <a:solidFill>
                  <a:srgbClr val="FFFF00"/>
                </a:solidFill>
                <a:latin typeface="Arial" panose="020B0604020202020204" pitchFamily="34" charset="0"/>
                <a:cs typeface="Arial" panose="020B0604020202020204" pitchFamily="34" charset="0"/>
              </a:rPr>
              <a:t>Lampriere</a:t>
            </a:r>
            <a:r>
              <a:rPr lang="en-GB" sz="1050" dirty="0">
                <a:solidFill>
                  <a:srgbClr val="FFFF00"/>
                </a:solidFill>
                <a:latin typeface="Arial" panose="020B0604020202020204" pitchFamily="34" charset="0"/>
                <a:cs typeface="Arial" panose="020B0604020202020204" pitchFamily="34" charset="0"/>
              </a:rPr>
              <a:t>, 2020)</a:t>
            </a: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 </a:t>
            </a:r>
            <a:endParaRPr lang="en-GB" sz="1050" dirty="0">
              <a:solidFill>
                <a:srgbClr val="FFFF00"/>
              </a:solidFill>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6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tiredness</a:t>
            </a:r>
          </a:p>
          <a:p>
            <a:pPr marL="342900" lvl="0" indent="-342900">
              <a:lnSpc>
                <a:spcPct val="107000"/>
              </a:lnSpc>
              <a:spcAft>
                <a:spcPts val="6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Blood in the urine</a:t>
            </a:r>
          </a:p>
          <a:p>
            <a:pPr marL="342900" lvl="0" indent="-342900">
              <a:lnSpc>
                <a:spcPct val="107000"/>
              </a:lnSpc>
              <a:spcAft>
                <a:spcPts val="6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an increased need to pee – particularly at night </a:t>
            </a:r>
          </a:p>
          <a:p>
            <a:pPr marL="342900" indent="-342900">
              <a:lnSpc>
                <a:spcPct val="107000"/>
              </a:lnSpc>
              <a:spcAft>
                <a:spcPts val="6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 Insomnia is the inability to sleep </a:t>
            </a:r>
            <a:r>
              <a:rPr lang="en-GB" sz="1050" dirty="0">
                <a:solidFill>
                  <a:srgbClr val="FFFF00"/>
                </a:solidFill>
                <a:latin typeface="Arial" panose="020B0604020202020204" pitchFamily="34" charset="0"/>
                <a:ea typeface="Calibri" panose="020F0502020204030204" pitchFamily="34" charset="0"/>
                <a:cs typeface="Arial" panose="020B0604020202020204" pitchFamily="34" charset="0"/>
              </a:rPr>
              <a:t>or not  being able to sleep again after </a:t>
            </a: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waking up (Edinger,2013)</a:t>
            </a:r>
            <a:r>
              <a:rPr lang="en-GB" sz="1050" dirty="0">
                <a:solidFill>
                  <a:srgbClr val="000000"/>
                </a:solidFill>
                <a:effectLst/>
                <a:latin typeface="Arial" panose="020B0604020202020204" pitchFamily="34" charset="0"/>
                <a:ea typeface="Calibri" panose="020F0502020204030204" pitchFamily="34" charset="0"/>
                <a:cs typeface="Arial" panose="020B0604020202020204" pitchFamily="34" charset="0"/>
              </a:rPr>
              <a:t>a</a:t>
            </a:r>
            <a:endPar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muscle cramps</a:t>
            </a:r>
          </a:p>
          <a:p>
            <a:pPr marL="342900" lvl="0" indent="-342900">
              <a:lnSpc>
                <a:spcPct val="107000"/>
              </a:lnSpc>
              <a:spcAft>
                <a:spcPts val="600"/>
              </a:spcAft>
              <a:buSzPts val="1000"/>
              <a:buFont typeface="Symbol" panose="05050102010706020507" pitchFamily="18" charset="2"/>
              <a:buChar char=""/>
              <a:tabLst>
                <a:tab pos="457200" algn="l"/>
              </a:tabLst>
            </a:pPr>
            <a:r>
              <a:rPr lang="en-GB" sz="1050" dirty="0">
                <a:solidFill>
                  <a:srgbClr val="FFFF00"/>
                </a:solidFill>
                <a:latin typeface="Arial" panose="020B0604020202020204" pitchFamily="34" charset="0"/>
                <a:ea typeface="Calibri" panose="020F0502020204030204" pitchFamily="34" charset="0"/>
                <a:cs typeface="Arial" panose="020B0604020202020204" pitchFamily="34" charset="0"/>
              </a:rPr>
              <a:t>Panting.                </a:t>
            </a:r>
            <a:endPar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feeling sick</a:t>
            </a:r>
          </a:p>
          <a:p>
            <a:pPr marL="342900" lvl="0" indent="-342900">
              <a:lnSpc>
                <a:spcPct val="107000"/>
              </a:lnSpc>
              <a:spcAft>
                <a:spcPts val="600"/>
              </a:spcAft>
              <a:buSzPts val="1000"/>
              <a:buFont typeface="Symbol" panose="05050102010706020507" pitchFamily="18" charset="2"/>
              <a:buChar char=""/>
              <a:tabLst>
                <a:tab pos="457200" algn="l"/>
              </a:tabLst>
            </a:pPr>
            <a:r>
              <a:rPr lang="en-GB" sz="1050" dirty="0">
                <a:solidFill>
                  <a:srgbClr val="FFFF00"/>
                </a:solidFill>
                <a:latin typeface="Arial" panose="020B0604020202020204" pitchFamily="34" charset="0"/>
                <a:ea typeface="Calibri" panose="020F0502020204030204" pitchFamily="34" charset="0"/>
                <a:cs typeface="Arial" panose="020B0604020202020204" pitchFamily="34" charset="0"/>
              </a:rPr>
              <a:t>headaches</a:t>
            </a:r>
            <a:endPar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050" dirty="0">
                <a:solidFill>
                  <a:srgbClr val="FFFF00"/>
                </a:solidFill>
                <a:latin typeface="Arial" panose="020B0604020202020204" pitchFamily="34" charset="0"/>
                <a:ea typeface="Calibri" panose="020F0502020204030204" pitchFamily="34" charset="0"/>
                <a:cs typeface="Arial" panose="020B0604020202020204" pitchFamily="34" charset="0"/>
              </a:rPr>
              <a:t>erectile dysfunction</a:t>
            </a: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 in men</a:t>
            </a:r>
          </a:p>
          <a:p>
            <a:pPr marL="342900" lvl="0" indent="-342900">
              <a:lnSpc>
                <a:spcPct val="107000"/>
              </a:lnSpc>
              <a:spcAft>
                <a:spcPts val="800"/>
              </a:spcAft>
              <a:buSzPts val="1000"/>
              <a:buFont typeface="Symbol" panose="05050102010706020507" pitchFamily="18" charset="2"/>
              <a:buChar char=""/>
              <a:tabLst>
                <a:tab pos="457200" algn="l"/>
              </a:tabLst>
            </a:pPr>
            <a:r>
              <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rPr>
              <a:t>Poor appetite and loss of weight</a:t>
            </a:r>
            <a:r>
              <a:rPr lang="en-GB" sz="1050" dirty="0">
                <a:solidFill>
                  <a:srgbClr val="FFFF00"/>
                </a:solidFill>
                <a:latin typeface="Arial" panose="020B0604020202020204" pitchFamily="34" charset="0"/>
                <a:ea typeface="Calibri" panose="020F0502020204030204" pitchFamily="34" charset="0"/>
                <a:cs typeface="Arial" panose="020B0604020202020204" pitchFamily="34" charset="0"/>
              </a:rPr>
              <a:t>.</a:t>
            </a:r>
            <a:endParaRPr lang="en-GB" sz="1050" dirty="0">
              <a:solidFill>
                <a:srgbClr val="FFFF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DE9992D-9492-45FA-A680-A1E8C5863A26}"/>
              </a:ext>
            </a:extLst>
          </p:cNvPr>
          <p:cNvSpPr/>
          <p:nvPr/>
        </p:nvSpPr>
        <p:spPr>
          <a:xfrm>
            <a:off x="7770159" y="2173149"/>
            <a:ext cx="4333501" cy="458023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Polycystic kidney disease</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Genetical disorder that leads to various cysts growth in the kidney</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An infection</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Diabetes</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High blood pressure</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A toxic drug for the kidneys</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a disease that affects the entire body, such as diabetes or </a:t>
            </a:r>
            <a:r>
              <a:rPr lang="en-GB" sz="1050" dirty="0" err="1">
                <a:solidFill>
                  <a:srgbClr val="FF0000"/>
                </a:solidFill>
                <a:latin typeface="Merriweather" panose="00000500000000000000" pitchFamily="2" charset="0"/>
                <a:ea typeface="Calibri" panose="020F0502020204030204" pitchFamily="34" charset="0"/>
                <a:cs typeface="Times New Roman" panose="02020603050405020304" pitchFamily="18" charset="0"/>
              </a:rPr>
              <a:t>lupuss</a:t>
            </a: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 </a:t>
            </a:r>
            <a:r>
              <a:rPr lang="en-GB" sz="1050" i="1"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NIH external link</a:t>
            </a: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 </a:t>
            </a:r>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Lupus nephritis</a:t>
            </a: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 is the medical name for kidney disease caused by lupus</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IgA glomerulonephritis</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disorders in which the body’s immune system attacks its own cells and organs, such as </a:t>
            </a:r>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Anti-GBM (Goodpasture's) disease,</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heavy metal poisoning, such as lead poisoning</a:t>
            </a: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 </a:t>
            </a:r>
            <a:r>
              <a:rPr lang="en-GB" sz="1050" i="1"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NIH external link</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rare genetic conditions, such as </a:t>
            </a:r>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Alport syndrome</a:t>
            </a:r>
            <a:r>
              <a:rPr lang="en-GB" sz="1050" u="none" strike="noStrike"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 </a:t>
            </a:r>
            <a:r>
              <a:rPr lang="en-GB" sz="1050" i="1" dirty="0">
                <a:solidFill>
                  <a:srgbClr val="FF0000"/>
                </a:solidFill>
                <a:effectLst/>
                <a:latin typeface="Merriweather" panose="00000500000000000000" pitchFamily="2" charset="0"/>
                <a:ea typeface="Calibri" panose="020F0502020204030204" pitchFamily="34" charset="0"/>
                <a:cs typeface="Times New Roman" panose="02020603050405020304" pitchFamily="18" charset="0"/>
              </a:rPr>
              <a:t>NIH externa link</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haemolytic uremic syndrome in children</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ts val="360"/>
              </a:spcBef>
              <a:spcAft>
                <a:spcPts val="360"/>
              </a:spcAft>
              <a:buSzPts val="1000"/>
              <a:buFont typeface="Symbol" panose="05050102010706020507" pitchFamily="18" charset="2"/>
              <a:buChar char=""/>
              <a:tabLst>
                <a:tab pos="457200" algn="l"/>
              </a:tabLst>
            </a:pPr>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IgA vasculitis</a:t>
            </a:r>
            <a:endParaRPr lang="en-GB" sz="105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050" dirty="0">
                <a:solidFill>
                  <a:srgbClr val="FF0000"/>
                </a:solidFill>
                <a:latin typeface="Merriweather" panose="00000500000000000000" pitchFamily="2" charset="0"/>
                <a:ea typeface="Calibri" panose="020F0502020204030204" pitchFamily="34" charset="0"/>
                <a:cs typeface="Times New Roman" panose="02020603050405020304" pitchFamily="18" charset="0"/>
              </a:rPr>
              <a:t>renal artery stenosis</a:t>
            </a:r>
            <a:endParaRPr lang="en-GB" sz="1050" dirty="0">
              <a:solidFill>
                <a:srgbClr val="FF0000"/>
              </a:solidFill>
            </a:endParaRPr>
          </a:p>
        </p:txBody>
      </p:sp>
      <p:sp>
        <p:nvSpPr>
          <p:cNvPr id="13" name="Rectangle 12">
            <a:extLst>
              <a:ext uri="{FF2B5EF4-FFF2-40B4-BE49-F238E27FC236}">
                <a16:creationId xmlns:a16="http://schemas.microsoft.com/office/drawing/2014/main" id="{541AA1B4-21C8-4D78-B085-B82809CC7075}"/>
              </a:ext>
            </a:extLst>
          </p:cNvPr>
          <p:cNvSpPr/>
          <p:nvPr/>
        </p:nvSpPr>
        <p:spPr>
          <a:xfrm>
            <a:off x="8065827" y="1689275"/>
            <a:ext cx="2511592" cy="46099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0000"/>
                </a:solidFill>
              </a:rPr>
              <a:t>Causes of CKD</a:t>
            </a:r>
            <a:endParaRPr lang="en-GB" dirty="0">
              <a:solidFill>
                <a:srgbClr val="FF0000"/>
              </a:solidFill>
            </a:endParaRPr>
          </a:p>
        </p:txBody>
      </p:sp>
      <p:sp>
        <p:nvSpPr>
          <p:cNvPr id="14" name="TextBox 13">
            <a:extLst>
              <a:ext uri="{FF2B5EF4-FFF2-40B4-BE49-F238E27FC236}">
                <a16:creationId xmlns:a16="http://schemas.microsoft.com/office/drawing/2014/main" id="{58F4487A-F7FC-4DDE-9EFE-180428481950}"/>
              </a:ext>
            </a:extLst>
          </p:cNvPr>
          <p:cNvSpPr txBox="1"/>
          <p:nvPr/>
        </p:nvSpPr>
        <p:spPr>
          <a:xfrm>
            <a:off x="4136571" y="4295915"/>
            <a:ext cx="3568958" cy="1694438"/>
          </a:xfrm>
          <a:prstGeom prst="rect">
            <a:avLst/>
          </a:prstGeom>
          <a:solidFill>
            <a:schemeClr val="accent2"/>
          </a:solidFill>
        </p:spPr>
        <p:txBody>
          <a:bodyPr wrap="square">
            <a:spAutoFit/>
          </a:bodyPr>
          <a:lstStyle/>
          <a:p>
            <a:pPr>
              <a:lnSpc>
                <a:spcPct val="150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The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dirty="0">
                <a:effectLst/>
                <a:latin typeface="Calibri" panose="020F0502020204030204" pitchFamily="34" charset="0"/>
                <a:ea typeface="Calibri" panose="020F0502020204030204" pitchFamily="34" charset="0"/>
                <a:cs typeface="Times New Roman" panose="02020603050405020304" pitchFamily="18" charset="0"/>
              </a:rPr>
              <a:t>diagnosis of CKD depends on demonstrating a chronic reduction </a:t>
            </a:r>
            <a:r>
              <a:rPr lang="en-GB" sz="1050" dirty="0">
                <a:latin typeface="Calibri" panose="020F0502020204030204" pitchFamily="34" charset="0"/>
                <a:ea typeface="Calibri" panose="020F0502020204030204" pitchFamily="34" charset="0"/>
                <a:cs typeface="Times New Roman" panose="02020603050405020304" pitchFamily="18" charset="0"/>
              </a:rPr>
              <a:t>on</a:t>
            </a:r>
            <a:r>
              <a:rPr lang="en-GB" sz="1050" dirty="0">
                <a:effectLst/>
                <a:latin typeface="Calibri" panose="020F0502020204030204" pitchFamily="34" charset="0"/>
                <a:ea typeface="Calibri" panose="020F0502020204030204" pitchFamily="34" charset="0"/>
                <a:cs typeface="Times New Roman" panose="02020603050405020304" pitchFamily="18" charset="0"/>
              </a:rPr>
              <a:t> the </a:t>
            </a:r>
            <a:r>
              <a:rPr lang="en-GB" sz="1050" dirty="0">
                <a:latin typeface="Calibri" panose="020F0502020204030204" pitchFamily="34" charset="0"/>
                <a:ea typeface="Calibri" panose="020F0502020204030204" pitchFamily="34" charset="0"/>
                <a:cs typeface="Times New Roman" panose="02020603050405020304" pitchFamily="18" charset="0"/>
              </a:rPr>
              <a:t>roles</a:t>
            </a:r>
            <a:r>
              <a:rPr lang="en-GB" sz="1050" dirty="0">
                <a:effectLst/>
                <a:latin typeface="Calibri" panose="020F0502020204030204" pitchFamily="34" charset="0"/>
                <a:ea typeface="Calibri" panose="020F0502020204030204" pitchFamily="34" charset="0"/>
                <a:cs typeface="Times New Roman" panose="02020603050405020304" pitchFamily="18" charset="0"/>
              </a:rPr>
              <a:t>  of the kidney and structural kidney damage. Glomerular filtration rate (GFR) is the best existing indicator of general kidney function which is equals to the total amount of fluid filtered through all of the functioning nephrons per unit of time.12.</a:t>
            </a:r>
            <a:r>
              <a:rPr lang="en-GB" sz="1050" b="1" dirty="0">
                <a:solidFill>
                  <a:srgbClr val="666666"/>
                </a:solidFill>
                <a:effectLst/>
                <a:latin typeface="Open Sans" panose="020B0606030504020204" pitchFamily="34" charset="0"/>
                <a:ea typeface="Calibri" panose="020F0502020204030204" pitchFamily="34" charset="0"/>
                <a:cs typeface="Times New Roman" panose="02020603050405020304" pitchFamily="18" charset="0"/>
              </a:rPr>
              <a:t>  </a:t>
            </a:r>
            <a:r>
              <a:rPr lang="en-GB" sz="105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(Levey and Inker, 2019)</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Top Corners Rounded 4">
            <a:extLst>
              <a:ext uri="{FF2B5EF4-FFF2-40B4-BE49-F238E27FC236}">
                <a16:creationId xmlns:a16="http://schemas.microsoft.com/office/drawing/2014/main" id="{AC778A6E-A3B3-4665-9B0C-7D1CCFCE7D07}"/>
              </a:ext>
            </a:extLst>
          </p:cNvPr>
          <p:cNvSpPr/>
          <p:nvPr/>
        </p:nvSpPr>
        <p:spPr>
          <a:xfrm>
            <a:off x="4549735" y="4057761"/>
            <a:ext cx="2684623" cy="385267"/>
          </a:xfrm>
          <a:prstGeom prst="round2Same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Diagnosis of a CKD</a:t>
            </a:r>
            <a:endParaRPr lang="en-GB" dirty="0"/>
          </a:p>
        </p:txBody>
      </p:sp>
      <p:sp>
        <p:nvSpPr>
          <p:cNvPr id="15" name="TextBox 14">
            <a:extLst>
              <a:ext uri="{FF2B5EF4-FFF2-40B4-BE49-F238E27FC236}">
                <a16:creationId xmlns:a16="http://schemas.microsoft.com/office/drawing/2014/main" id="{0184EC9F-BFEB-4EFF-814B-881DC8795D05}"/>
              </a:ext>
            </a:extLst>
          </p:cNvPr>
          <p:cNvSpPr txBox="1"/>
          <p:nvPr/>
        </p:nvSpPr>
        <p:spPr>
          <a:xfrm>
            <a:off x="7591653" y="1068350"/>
            <a:ext cx="4598443" cy="603050"/>
          </a:xfrm>
          <a:prstGeom prst="rect">
            <a:avLst/>
          </a:prstGeom>
          <a:solidFill>
            <a:schemeClr val="accent4"/>
          </a:solidFill>
        </p:spPr>
        <p:txBody>
          <a:bodyPr wrap="square">
            <a:spAutoFit/>
          </a:bodyPr>
          <a:lstStyle/>
          <a:p>
            <a:pPr algn="just">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P</a:t>
            </a:r>
            <a:r>
              <a:rPr lang="en-GB" sz="1050" dirty="0">
                <a:effectLst/>
                <a:latin typeface="Calibri" panose="020F0502020204030204" pitchFamily="34" charset="0"/>
                <a:ea typeface="Calibri" panose="020F0502020204030204" pitchFamily="34" charset="0"/>
                <a:cs typeface="Times New Roman" panose="02020603050405020304" pitchFamily="18" charset="0"/>
              </a:rPr>
              <a:t>atient with CKD are five to ten times more probable to die  premature than they are to progress to end stage kidney disease. The chances of death rises exponentially as kidney function worsens a </a:t>
            </a:r>
            <a:r>
              <a:rPr lang="en-GB" sz="105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t>
            </a:r>
            <a:r>
              <a:rPr lang="en-GB" sz="1050" b="0" i="0" dirty="0">
                <a:solidFill>
                  <a:srgbClr val="000000"/>
                </a:solidFill>
                <a:effectLst/>
                <a:latin typeface="Open Sans" panose="020B0606030504020204" pitchFamily="34" charset="0"/>
              </a:rPr>
              <a:t>(Thomas et al., 2022)</a:t>
            </a:r>
            <a:r>
              <a:rPr lang="en-GB" sz="1050" b="0" i="0" dirty="0">
                <a:solidFill>
                  <a:srgbClr val="000000"/>
                </a:solidFill>
                <a:latin typeface="Open Sans" panose="020B0606030504020204" pitchFamily="34" charset="0"/>
                <a:cs typeface="Times New Roman" panose="02020603050405020304" pitchFamily="18" charset="0"/>
              </a:rPr>
              <a:t>.</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Causes of Kidney Disease - Dialysis Patient Citizens Education Center">
            <a:extLst>
              <a:ext uri="{FF2B5EF4-FFF2-40B4-BE49-F238E27FC236}">
                <a16:creationId xmlns:a16="http://schemas.microsoft.com/office/drawing/2014/main" id="{CFAD1C95-8A77-4FCA-85AA-9B478F15AA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966" y="4222004"/>
            <a:ext cx="3698544" cy="1372484"/>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55CF894D-4009-4B56-987F-36BBD5C5AA82}"/>
              </a:ext>
            </a:extLst>
          </p:cNvPr>
          <p:cNvSpPr txBox="1"/>
          <p:nvPr/>
        </p:nvSpPr>
        <p:spPr>
          <a:xfrm>
            <a:off x="356968" y="5529971"/>
            <a:ext cx="3702120" cy="1223412"/>
          </a:xfrm>
          <a:prstGeom prst="rect">
            <a:avLst/>
          </a:prstGeom>
          <a:solidFill>
            <a:srgbClr val="FF0000"/>
          </a:solidFill>
        </p:spPr>
        <p:txBody>
          <a:bodyPr wrap="square">
            <a:spAutoFit/>
          </a:bodyPr>
          <a:lstStyle/>
          <a:p>
            <a:pPr algn="just">
              <a:spcAft>
                <a:spcPts val="86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Nephron infection or damage may result from an initial injury that is either glomerular or tubular in nature, </a:t>
            </a:r>
            <a:r>
              <a:rPr lang="en-GB" sz="105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Glomerular damage may decrease flow through the efferent arteriole, triggering   weak perfusion of </a:t>
            </a:r>
            <a:r>
              <a:rPr lang="en-GB" sz="1050" dirty="0">
                <a:effectLst/>
                <a:latin typeface="Arial" panose="020B0604020202020204" pitchFamily="34" charset="0"/>
                <a:ea typeface="Times New Roman" panose="02020603050405020304" pitchFamily="18" charset="0"/>
                <a:cs typeface="Arial" panose="020B0604020202020204" pitchFamily="34" charset="0"/>
              </a:rPr>
              <a:t>the tubular portion of the nephron. Tissue damage or fibrosis in the tubulointerstitial may further reduce distal nephron perfusion.  Overtime will lead to CKD. </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 &amp; Li, 2021)</a:t>
            </a:r>
            <a:r>
              <a:rPr lang="en-GB" sz="1050" dirty="0">
                <a:effectLst/>
                <a:latin typeface="Arial" panose="020B0604020202020204" pitchFamily="34" charset="0"/>
                <a:ea typeface="Times New Roman" panose="02020603050405020304" pitchFamily="18" charset="0"/>
                <a:cs typeface="Arial" panose="020B0604020202020204" pitchFamily="34" charset="0"/>
              </a:rPr>
              <a:t>.</a:t>
            </a:r>
          </a:p>
        </p:txBody>
      </p:sp>
      <p:sp>
        <p:nvSpPr>
          <p:cNvPr id="16" name="TextBox 15">
            <a:extLst>
              <a:ext uri="{FF2B5EF4-FFF2-40B4-BE49-F238E27FC236}">
                <a16:creationId xmlns:a16="http://schemas.microsoft.com/office/drawing/2014/main" id="{7901DC9B-F743-4C64-BB14-1EE5881B5F09}"/>
              </a:ext>
            </a:extLst>
          </p:cNvPr>
          <p:cNvSpPr txBox="1"/>
          <p:nvPr/>
        </p:nvSpPr>
        <p:spPr>
          <a:xfrm>
            <a:off x="4549735" y="1273439"/>
            <a:ext cx="2299734"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a:t>
            </a:r>
            <a:r>
              <a:rPr lang="en-GB" sz="1100" b="0" i="0" dirty="0">
                <a:solidFill>
                  <a:srgbClr val="000000"/>
                </a:solidFill>
                <a:effectLst/>
                <a:latin typeface="Arial" panose="020B0604020202020204" pitchFamily="34" charset="0"/>
                <a:cs typeface="Arial" panose="020B0604020202020204" pitchFamily="34" charset="0"/>
              </a:rPr>
              <a:t>Torres et al., 2016)</a:t>
            </a:r>
            <a:endParaRPr lang="en-GB" sz="1100" dirty="0">
              <a:latin typeface="Arial" panose="020B0604020202020204" pitchFamily="34" charset="0"/>
              <a:cs typeface="Arial" panose="020B0604020202020204" pitchFamily="34" charset="0"/>
            </a:endParaRPr>
          </a:p>
        </p:txBody>
      </p:sp>
      <p:pic>
        <p:nvPicPr>
          <p:cNvPr id="6" name="Picture 2">
            <a:extLst>
              <a:ext uri="{FF2B5EF4-FFF2-40B4-BE49-F238E27FC236}">
                <a16:creationId xmlns:a16="http://schemas.microsoft.com/office/drawing/2014/main" id="{F11EC6DD-667A-485A-858C-79FB0F3272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17213" y="2504864"/>
            <a:ext cx="1432923" cy="1717140"/>
          </a:xfrm>
          <a:prstGeom prst="rect">
            <a:avLst/>
          </a:prstGeom>
          <a:solidFill>
            <a:schemeClr val="bg2"/>
          </a:solidFill>
        </p:spPr>
      </p:pic>
      <p:sp>
        <p:nvSpPr>
          <p:cNvPr id="19" name="TextBox 18">
            <a:extLst>
              <a:ext uri="{FF2B5EF4-FFF2-40B4-BE49-F238E27FC236}">
                <a16:creationId xmlns:a16="http://schemas.microsoft.com/office/drawing/2014/main" id="{45353877-17C3-4C0F-89A9-64415ED78981}"/>
              </a:ext>
            </a:extLst>
          </p:cNvPr>
          <p:cNvSpPr txBox="1"/>
          <p:nvPr/>
        </p:nvSpPr>
        <p:spPr>
          <a:xfrm>
            <a:off x="2617213" y="2994102"/>
            <a:ext cx="1354194" cy="646331"/>
          </a:xfrm>
          <a:prstGeom prst="rect">
            <a:avLst/>
          </a:prstGeom>
          <a:noFill/>
        </p:spPr>
        <p:txBody>
          <a:bodyPr wrap="square">
            <a:spAutoFit/>
          </a:bodyPr>
          <a:lstStyle/>
          <a:p>
            <a:r>
              <a:rPr lang="en-GB" b="0" i="0" dirty="0">
                <a:solidFill>
                  <a:srgbClr val="000000"/>
                </a:solidFill>
                <a:effectLst/>
                <a:latin typeface="Arial" panose="020B0604020202020204" pitchFamily="34" charset="0"/>
                <a:cs typeface="Arial" panose="020B0604020202020204" pitchFamily="34" charset="0"/>
              </a:rPr>
              <a:t>(</a:t>
            </a:r>
            <a:r>
              <a:rPr lang="en-GB" sz="1050" b="0" i="1" dirty="0">
                <a:solidFill>
                  <a:srgbClr val="000000"/>
                </a:solidFill>
                <a:effectLst/>
                <a:latin typeface="Arial" panose="020B0604020202020204" pitchFamily="34" charset="0"/>
                <a:cs typeface="Arial" panose="020B0604020202020204" pitchFamily="34" charset="0"/>
              </a:rPr>
              <a:t>National Kidney Foundation</a:t>
            </a:r>
            <a:r>
              <a:rPr lang="en-GB" sz="1050" b="0" i="0" dirty="0">
                <a:solidFill>
                  <a:srgbClr val="000000"/>
                </a:solidFill>
                <a:effectLst/>
                <a:latin typeface="Arial" panose="020B0604020202020204" pitchFamily="34" charset="0"/>
                <a:cs typeface="Arial" panose="020B0604020202020204" pitchFamily="34" charset="0"/>
              </a:rPr>
              <a:t>, </a:t>
            </a:r>
            <a:r>
              <a:rPr lang="en-GB" sz="1100" b="0" i="0" dirty="0">
                <a:solidFill>
                  <a:srgbClr val="000000"/>
                </a:solidFill>
                <a:effectLst/>
                <a:latin typeface="Arial" panose="020B0604020202020204" pitchFamily="34" charset="0"/>
                <a:cs typeface="Arial" panose="020B0604020202020204" pitchFamily="34" charset="0"/>
              </a:rPr>
              <a:t>2022</a:t>
            </a:r>
            <a:r>
              <a:rPr lang="en-GB" b="0" i="0" dirty="0">
                <a:solidFill>
                  <a:srgbClr val="000000"/>
                </a:solidFill>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0513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auses and Risk Factors">
            <a:extLst>
              <a:ext uri="{FF2B5EF4-FFF2-40B4-BE49-F238E27FC236}">
                <a16:creationId xmlns:a16="http://schemas.microsoft.com/office/drawing/2014/main" id="{A1413608-D198-4AE8-BDBA-D805446DD6AB}"/>
              </a:ext>
            </a:extLst>
          </p:cNvPr>
          <p:cNvPicPr>
            <a:picLocks noChangeAspect="1"/>
          </p:cNvPicPr>
          <p:nvPr/>
        </p:nvPicPr>
        <p:blipFill rotWithShape="1">
          <a:blip r:embed="rId2">
            <a:extLst>
              <a:ext uri="{28A0092B-C50C-407E-A947-70E740481C1C}">
                <a14:useLocalDpi xmlns:a14="http://schemas.microsoft.com/office/drawing/2010/main" val="0"/>
              </a:ext>
            </a:extLst>
          </a:blip>
          <a:srcRect l="5219" t="5535"/>
          <a:stretch/>
        </p:blipFill>
        <p:spPr bwMode="auto">
          <a:xfrm>
            <a:off x="130627" y="130628"/>
            <a:ext cx="5021944" cy="6458858"/>
          </a:xfrm>
          <a:prstGeom prst="rect">
            <a:avLst/>
          </a:prstGeom>
          <a:noFill/>
          <a:ln>
            <a:noFill/>
          </a:ln>
        </p:spPr>
      </p:pic>
      <p:sp>
        <p:nvSpPr>
          <p:cNvPr id="7" name="Rectangle 6">
            <a:extLst>
              <a:ext uri="{FF2B5EF4-FFF2-40B4-BE49-F238E27FC236}">
                <a16:creationId xmlns:a16="http://schemas.microsoft.com/office/drawing/2014/main" id="{29626905-CBB9-43E2-9FCA-7297869C18CA}"/>
              </a:ext>
            </a:extLst>
          </p:cNvPr>
          <p:cNvSpPr/>
          <p:nvPr/>
        </p:nvSpPr>
        <p:spPr>
          <a:xfrm>
            <a:off x="130627" y="114090"/>
            <a:ext cx="1285483" cy="6479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FF0000"/>
                </a:solidFill>
                <a:effectLst/>
                <a:latin typeface="Arial" panose="020B0604020202020204" pitchFamily="34" charset="0"/>
                <a:ea typeface="Calibri" panose="020F0502020204030204" pitchFamily="34" charset="0"/>
                <a:cs typeface="Arial" panose="020B0604020202020204" pitchFamily="34" charset="0"/>
              </a:rPr>
              <a:t>Risk factors of</a:t>
            </a:r>
          </a:p>
          <a:p>
            <a:pPr algn="ctr"/>
            <a:r>
              <a:rPr lang="en-GB" sz="1600" dirty="0">
                <a:solidFill>
                  <a:srgbClr val="FF0000"/>
                </a:solidFill>
                <a:latin typeface="Arial" panose="020B0604020202020204" pitchFamily="34" charset="0"/>
                <a:cs typeface="Arial" panose="020B0604020202020204" pitchFamily="34" charset="0"/>
              </a:rPr>
              <a:t>CKD</a:t>
            </a:r>
          </a:p>
        </p:txBody>
      </p:sp>
      <p:sp>
        <p:nvSpPr>
          <p:cNvPr id="8" name="TextBox 7">
            <a:extLst>
              <a:ext uri="{FF2B5EF4-FFF2-40B4-BE49-F238E27FC236}">
                <a16:creationId xmlns:a16="http://schemas.microsoft.com/office/drawing/2014/main" id="{35B76365-2EF9-4DB2-BC6A-89242AF564D1}"/>
              </a:ext>
            </a:extLst>
          </p:cNvPr>
          <p:cNvSpPr txBox="1"/>
          <p:nvPr/>
        </p:nvSpPr>
        <p:spPr>
          <a:xfrm>
            <a:off x="956098" y="2576888"/>
            <a:ext cx="3371002" cy="246221"/>
          </a:xfrm>
          <a:prstGeom prst="rect">
            <a:avLst/>
          </a:prstGeom>
          <a:noFill/>
        </p:spPr>
        <p:txBody>
          <a:bodyPr wrap="square">
            <a:spAutoFit/>
          </a:bodyPr>
          <a:lstStyle/>
          <a:p>
            <a:r>
              <a:rPr lang="en-GB" sz="1000" dirty="0">
                <a:solidFill>
                  <a:srgbClr val="00B050"/>
                </a:solidFill>
                <a:effectLst/>
                <a:latin typeface="Open Sans" panose="020B0606030504020204" pitchFamily="34" charset="0"/>
                <a:ea typeface="Calibri" panose="020F0502020204030204" pitchFamily="34" charset="0"/>
                <a:cs typeface="Times New Roman" panose="02020603050405020304" pitchFamily="18" charset="0"/>
              </a:rPr>
              <a:t> (Risk of Progression of Chronic Kidney Disease, 2019)</a:t>
            </a:r>
            <a:endParaRPr lang="en-GB" sz="1000" dirty="0"/>
          </a:p>
        </p:txBody>
      </p:sp>
      <p:sp>
        <p:nvSpPr>
          <p:cNvPr id="9" name="Rectangle 8">
            <a:extLst>
              <a:ext uri="{FF2B5EF4-FFF2-40B4-BE49-F238E27FC236}">
                <a16:creationId xmlns:a16="http://schemas.microsoft.com/office/drawing/2014/main" id="{DA590BB9-73B7-4572-85CD-AA6BDD1C46E7}"/>
              </a:ext>
            </a:extLst>
          </p:cNvPr>
          <p:cNvSpPr/>
          <p:nvPr/>
        </p:nvSpPr>
        <p:spPr>
          <a:xfrm>
            <a:off x="5617029" y="130628"/>
            <a:ext cx="6444344" cy="658948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endPar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dirty="0">
                <a:solidFill>
                  <a:srgbClr val="92D050"/>
                </a:solidFill>
                <a:latin typeface="Open Sans" panose="020B0606030504020204" pitchFamily="34" charset="0"/>
                <a:ea typeface="Calibri" panose="020F0502020204030204" pitchFamily="34" charset="0"/>
                <a:cs typeface="Times New Roman" panose="02020603050405020304" pitchFamily="18" charset="0"/>
              </a:rPr>
              <a:t>Recommendation and care plans for CKD patient</a:t>
            </a: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Regulation of blood pressure</a:t>
            </a:r>
            <a:endPar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 </a:t>
            </a:r>
            <a:r>
              <a:rPr lang="en-GB" dirty="0">
                <a:solidFill>
                  <a:schemeClr val="bg1"/>
                </a:solidFill>
                <a:latin typeface="Open Sans" panose="020B0606030504020204" pitchFamily="34" charset="0"/>
                <a:ea typeface="Calibri" panose="020F0502020204030204" pitchFamily="34" charset="0"/>
                <a:cs typeface="Times New Roman" panose="02020603050405020304" pitchFamily="18" charset="0"/>
              </a:rPr>
              <a:t>C</a:t>
            </a: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ontrol of blood glucose level</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Efficient </a:t>
            </a:r>
            <a:r>
              <a:rPr lang="en-GB" dirty="0">
                <a:solidFill>
                  <a:schemeClr val="bg1"/>
                </a:solidFill>
                <a:latin typeface="Open Sans" panose="020B0606030504020204" pitchFamily="34" charset="0"/>
                <a:ea typeface="Calibri" panose="020F0502020204030204" pitchFamily="34" charset="0"/>
                <a:cs typeface="Times New Roman" panose="02020603050405020304" pitchFamily="18" charset="0"/>
              </a:rPr>
              <a:t>partnership</a:t>
            </a: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 with health care professionals</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Compliance with prescribed medications</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Meals according to dietitian’s plan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Adequate physical activities</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Weight control</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Enough </a:t>
            </a:r>
            <a:r>
              <a:rPr lang="en-GB" dirty="0">
                <a:solidFill>
                  <a:schemeClr val="bg1"/>
                </a:solidFill>
                <a:latin typeface="Open Sans" panose="020B0606030504020204" pitchFamily="34" charset="0"/>
                <a:ea typeface="Calibri" panose="020F0502020204030204" pitchFamily="34" charset="0"/>
                <a:cs typeface="Times New Roman" panose="02020603050405020304" pitchFamily="18" charset="0"/>
              </a:rPr>
              <a:t>rest</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Avoid smoking</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dirty="0">
                <a:solidFill>
                  <a:schemeClr val="bg1"/>
                </a:solidFill>
                <a:latin typeface="Open Sans" panose="020B0606030504020204" pitchFamily="34" charset="0"/>
                <a:ea typeface="Calibri" panose="020F0502020204030204" pitchFamily="34" charset="0"/>
                <a:cs typeface="Times New Roman" panose="02020603050405020304" pitchFamily="18" charset="0"/>
              </a:rPr>
              <a:t>Device a strategy for </a:t>
            </a: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stress control</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Join  a network for support.</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 </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3562143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ED3114E-D8D3-40F2-BF9F-839A45896EEA}"/>
              </a:ext>
            </a:extLst>
          </p:cNvPr>
          <p:cNvCxnSpPr>
            <a:cxnSpLocks/>
          </p:cNvCxnSpPr>
          <p:nvPr/>
        </p:nvCxnSpPr>
        <p:spPr>
          <a:xfrm>
            <a:off x="6203481" y="0"/>
            <a:ext cx="141027" cy="6858000"/>
          </a:xfrm>
          <a:prstGeom prst="line">
            <a:avLst/>
          </a:prstGeom>
        </p:spPr>
        <p:style>
          <a:lnRef idx="1">
            <a:schemeClr val="accent2"/>
          </a:lnRef>
          <a:fillRef idx="0">
            <a:schemeClr val="accent2"/>
          </a:fillRef>
          <a:effectRef idx="0">
            <a:schemeClr val="accent2"/>
          </a:effectRef>
          <a:fontRef idx="minor">
            <a:schemeClr val="tx1"/>
          </a:fontRef>
        </p:style>
      </p:cxnSp>
      <p:pic>
        <p:nvPicPr>
          <p:cNvPr id="1028" name="Picture 4" descr="Where Do We Find Answers?&quot; Elementary Reference Lesson - YouTube">
            <a:extLst>
              <a:ext uri="{FF2B5EF4-FFF2-40B4-BE49-F238E27FC236}">
                <a16:creationId xmlns:a16="http://schemas.microsoft.com/office/drawing/2014/main" id="{09CB98DC-AA10-40C4-9C44-1F7C71A5DF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564" y="36931"/>
            <a:ext cx="5834996" cy="11712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ere Do We Find Answers?&quot; Elementary Reference Lesson - YouTube">
            <a:extLst>
              <a:ext uri="{FF2B5EF4-FFF2-40B4-BE49-F238E27FC236}">
                <a16:creationId xmlns:a16="http://schemas.microsoft.com/office/drawing/2014/main" id="{C222A086-A88B-41A7-9279-B5B888594F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2812" y="0"/>
            <a:ext cx="5355624" cy="122839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0EA61297-B4F1-4F79-8BB4-C1BB7D911A43}"/>
              </a:ext>
            </a:extLst>
          </p:cNvPr>
          <p:cNvSpPr/>
          <p:nvPr/>
        </p:nvSpPr>
        <p:spPr>
          <a:xfrm>
            <a:off x="300250" y="23544"/>
            <a:ext cx="2074460" cy="481579"/>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0" i="0" dirty="0">
                <a:solidFill>
                  <a:srgbClr val="000000"/>
                </a:solidFill>
                <a:effectLst/>
                <a:latin typeface="Arial" panose="020B0604020202020204" pitchFamily="34" charset="0"/>
                <a:cs typeface="Arial" panose="020B0604020202020204" pitchFamily="34" charset="0"/>
              </a:rPr>
              <a:t>(sources of reference materials - Google Search, 2022)</a:t>
            </a:r>
            <a:endParaRPr lang="en-GB" sz="900" dirty="0">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DC2EBDAC-5BFA-4415-BA8A-47FA77337B21}"/>
              </a:ext>
            </a:extLst>
          </p:cNvPr>
          <p:cNvSpPr/>
          <p:nvPr/>
        </p:nvSpPr>
        <p:spPr>
          <a:xfrm>
            <a:off x="6632812" y="54639"/>
            <a:ext cx="2074460" cy="477672"/>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0" i="0" dirty="0">
                <a:solidFill>
                  <a:srgbClr val="000000"/>
                </a:solidFill>
                <a:effectLst/>
                <a:latin typeface="Arial" panose="020B0604020202020204" pitchFamily="34" charset="0"/>
                <a:cs typeface="Arial" panose="020B0604020202020204" pitchFamily="34" charset="0"/>
              </a:rPr>
              <a:t>(sources of reference materials - Google Search, 2022)</a:t>
            </a:r>
            <a:endParaRPr lang="en-GB" sz="9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8E774E7-D88E-4048-BFCE-E1833E4092E8}"/>
              </a:ext>
            </a:extLst>
          </p:cNvPr>
          <p:cNvSpPr txBox="1"/>
          <p:nvPr/>
        </p:nvSpPr>
        <p:spPr>
          <a:xfrm>
            <a:off x="180270" y="1330967"/>
            <a:ext cx="6023211" cy="5416291"/>
          </a:xfrm>
          <a:prstGeom prst="rect">
            <a:avLst/>
          </a:prstGeom>
          <a:noFill/>
        </p:spPr>
        <p:txBody>
          <a:bodyPr wrap="square">
            <a:spAutoFit/>
          </a:bodyPr>
          <a:lstStyle/>
          <a:p>
            <a:pPr>
              <a:lnSpc>
                <a:spcPct val="150000"/>
              </a:lnSpc>
              <a:spcAft>
                <a:spcPts val="860"/>
              </a:spcAft>
            </a:pPr>
            <a:r>
              <a:rPr lang="en-GB" sz="1800" dirty="0">
                <a:solidFill>
                  <a:srgbClr val="FF0000"/>
                </a:solidFill>
                <a:effectLst/>
                <a:latin typeface="Arial" panose="020B0604020202020204" pitchFamily="34" charset="0"/>
                <a:ea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endParaRPr>
          </a:p>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Case Medical Research, (2019). Factors Influencing Risk of Progression of Chronic Kidney Disease.</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Chen, T., </a:t>
            </a:r>
            <a:r>
              <a:rPr lang="en-GB" sz="1100" dirty="0" err="1">
                <a:solidFill>
                  <a:srgbClr val="000000"/>
                </a:solidFill>
                <a:effectLst/>
                <a:latin typeface="Arial" panose="020B0604020202020204" pitchFamily="34" charset="0"/>
                <a:ea typeface="Times New Roman" panose="02020603050405020304" pitchFamily="18" charset="0"/>
              </a:rPr>
              <a:t>Knicely</a:t>
            </a:r>
            <a:r>
              <a:rPr lang="en-GB" sz="1100" dirty="0">
                <a:solidFill>
                  <a:srgbClr val="000000"/>
                </a:solidFill>
                <a:effectLst/>
                <a:latin typeface="Arial" panose="020B0604020202020204" pitchFamily="34" charset="0"/>
                <a:ea typeface="Times New Roman" panose="02020603050405020304" pitchFamily="18" charset="0"/>
              </a:rPr>
              <a:t>, D. and Grams, M., 2019. Chronic Kidney Disease Diagnosis and Management. </a:t>
            </a:r>
            <a:r>
              <a:rPr lang="en-GB" sz="1100" i="1" dirty="0">
                <a:solidFill>
                  <a:srgbClr val="000000"/>
                </a:solidFill>
                <a:effectLst/>
                <a:latin typeface="Arial" panose="020B0604020202020204" pitchFamily="34" charset="0"/>
                <a:ea typeface="Times New Roman" panose="02020603050405020304" pitchFamily="18" charset="0"/>
              </a:rPr>
              <a:t>JAMA</a:t>
            </a:r>
            <a:r>
              <a:rPr lang="en-GB" sz="1100" dirty="0">
                <a:solidFill>
                  <a:srgbClr val="000000"/>
                </a:solidFill>
                <a:effectLst/>
                <a:latin typeface="Arial" panose="020B0604020202020204" pitchFamily="34" charset="0"/>
                <a:ea typeface="Times New Roman" panose="02020603050405020304" pitchFamily="18" charset="0"/>
              </a:rPr>
              <a:t>, 322(13), p.1294.</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Edinger, J., 2013. </a:t>
            </a:r>
            <a:r>
              <a:rPr lang="en-GB" sz="1100" i="1" dirty="0">
                <a:solidFill>
                  <a:srgbClr val="000000"/>
                </a:solidFill>
                <a:effectLst/>
                <a:latin typeface="Arial" panose="020B0604020202020204" pitchFamily="34" charset="0"/>
                <a:ea typeface="Times New Roman" panose="02020603050405020304" pitchFamily="18" charset="0"/>
              </a:rPr>
              <a:t>Insomnia</a:t>
            </a:r>
            <a:r>
              <a:rPr lang="en-GB" sz="1100" dirty="0">
                <a:solidFill>
                  <a:srgbClr val="000000"/>
                </a:solidFill>
                <a:effectLst/>
                <a:latin typeface="Arial" panose="020B0604020202020204" pitchFamily="34" charset="0"/>
                <a:ea typeface="Times New Roman" panose="02020603050405020304" pitchFamily="18" charset="0"/>
              </a:rPr>
              <a:t>. London: Elsevier.</a:t>
            </a:r>
          </a:p>
          <a:p>
            <a:pPr>
              <a:lnSpc>
                <a:spcPct val="150000"/>
              </a:lnSpc>
            </a:pPr>
            <a:r>
              <a:rPr lang="en-US" sz="1100" dirty="0">
                <a:solidFill>
                  <a:srgbClr val="000000"/>
                </a:solidFill>
                <a:effectLst/>
                <a:latin typeface="Arial" panose="020B0604020202020204" pitchFamily="34" charset="0"/>
                <a:ea typeface="Times New Roman" panose="02020603050405020304" pitchFamily="18" charset="0"/>
              </a:rPr>
              <a:t>Google.com. 2022. </a:t>
            </a:r>
            <a:r>
              <a:rPr lang="en-US" sz="1100" i="1" dirty="0">
                <a:solidFill>
                  <a:srgbClr val="000000"/>
                </a:solidFill>
                <a:effectLst/>
                <a:latin typeface="Arial" panose="020B0604020202020204" pitchFamily="34" charset="0"/>
                <a:ea typeface="Times New Roman" panose="02020603050405020304" pitchFamily="18" charset="0"/>
              </a:rPr>
              <a:t>sources of reference materials - Google Search</a:t>
            </a:r>
            <a:r>
              <a:rPr lang="en-US" sz="1100" dirty="0">
                <a:solidFill>
                  <a:srgbClr val="000000"/>
                </a:solidFill>
                <a:effectLst/>
                <a:latin typeface="Arial" panose="020B0604020202020204" pitchFamily="34" charset="0"/>
                <a:ea typeface="Times New Roman" panose="02020603050405020304" pitchFamily="18" charset="0"/>
              </a:rPr>
              <a:t>. [online] Available at: &lt;https://www.google.com/search?q=sources+of+reference+materials&amp;rlz=1C1CHBF_en-GBGB876GB876&amp;source=lnms&amp;tbm=isch&amp;sa=X&amp;ved=2ahUKEwi_z7q8tMD2AhUCilwKHZF3&gt; [Accessed 12 March 2022].</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err="1">
                <a:solidFill>
                  <a:srgbClr val="000000"/>
                </a:solidFill>
                <a:effectLst/>
                <a:latin typeface="Arial" panose="020B0604020202020204" pitchFamily="34" charset="0"/>
                <a:ea typeface="Times New Roman" panose="02020603050405020304" pitchFamily="18" charset="0"/>
              </a:rPr>
              <a:t>Jesudas</a:t>
            </a:r>
            <a:r>
              <a:rPr lang="en-GB" sz="1100" dirty="0">
                <a:solidFill>
                  <a:srgbClr val="000000"/>
                </a:solidFill>
                <a:effectLst/>
                <a:latin typeface="Arial" panose="020B0604020202020204" pitchFamily="34" charset="0"/>
                <a:ea typeface="Times New Roman" panose="02020603050405020304" pitchFamily="18" charset="0"/>
              </a:rPr>
              <a:t>, D., (2020). Duplicated Ureter- A Cadaveric Study. </a:t>
            </a:r>
            <a:r>
              <a:rPr lang="en-GB" sz="1100" i="1" dirty="0">
                <a:solidFill>
                  <a:srgbClr val="000000"/>
                </a:solidFill>
                <a:effectLst/>
                <a:latin typeface="Arial" panose="020B0604020202020204" pitchFamily="34" charset="0"/>
                <a:ea typeface="Times New Roman" panose="02020603050405020304" pitchFamily="18" charset="0"/>
              </a:rPr>
              <a:t>Journal of Medical Science And clinical Research</a:t>
            </a:r>
            <a:r>
              <a:rPr lang="en-GB" sz="1100" dirty="0">
                <a:solidFill>
                  <a:srgbClr val="000000"/>
                </a:solidFill>
                <a:effectLst/>
                <a:latin typeface="Arial" panose="020B0604020202020204" pitchFamily="34" charset="0"/>
                <a:ea typeface="Times New Roman" panose="02020603050405020304" pitchFamily="18" charset="0"/>
              </a:rPr>
              <a:t>, 08(02).</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err="1">
                <a:solidFill>
                  <a:srgbClr val="000000"/>
                </a:solidFill>
                <a:effectLst/>
                <a:latin typeface="Arial" panose="020B0604020202020204" pitchFamily="34" charset="0"/>
                <a:ea typeface="Times New Roman" panose="02020603050405020304" pitchFamily="18" charset="0"/>
              </a:rPr>
              <a:t>Jörres</a:t>
            </a:r>
            <a:r>
              <a:rPr lang="en-GB" sz="1100" dirty="0">
                <a:solidFill>
                  <a:srgbClr val="000000"/>
                </a:solidFill>
                <a:effectLst/>
                <a:latin typeface="Arial" panose="020B0604020202020204" pitchFamily="34" charset="0"/>
                <a:ea typeface="Times New Roman" panose="02020603050405020304" pitchFamily="18" charset="0"/>
              </a:rPr>
              <a:t>, A., </a:t>
            </a:r>
            <a:r>
              <a:rPr lang="en-GB" sz="1100" dirty="0" err="1">
                <a:solidFill>
                  <a:srgbClr val="000000"/>
                </a:solidFill>
                <a:effectLst/>
                <a:latin typeface="Arial" panose="020B0604020202020204" pitchFamily="34" charset="0"/>
                <a:ea typeface="Times New Roman" panose="02020603050405020304" pitchFamily="18" charset="0"/>
              </a:rPr>
              <a:t>Ronco</a:t>
            </a:r>
            <a:r>
              <a:rPr lang="en-GB" sz="1100" dirty="0">
                <a:solidFill>
                  <a:srgbClr val="000000"/>
                </a:solidFill>
                <a:effectLst/>
                <a:latin typeface="Arial" panose="020B0604020202020204" pitchFamily="34" charset="0"/>
                <a:ea typeface="Times New Roman" panose="02020603050405020304" pitchFamily="18" charset="0"/>
              </a:rPr>
              <a:t>, C. and Kellum, J., (2010). </a:t>
            </a:r>
            <a:r>
              <a:rPr lang="en-GB" sz="1100" i="1" dirty="0">
                <a:solidFill>
                  <a:srgbClr val="000000"/>
                </a:solidFill>
                <a:effectLst/>
                <a:latin typeface="Arial" panose="020B0604020202020204" pitchFamily="34" charset="0"/>
                <a:ea typeface="Times New Roman" panose="02020603050405020304" pitchFamily="18" charset="0"/>
              </a:rPr>
              <a:t>Management of Acute Kidney Problems</a:t>
            </a:r>
            <a:r>
              <a:rPr lang="en-GB" sz="1100" dirty="0">
                <a:solidFill>
                  <a:srgbClr val="000000"/>
                </a:solidFill>
                <a:effectLst/>
                <a:latin typeface="Arial" panose="020B0604020202020204" pitchFamily="34" charset="0"/>
                <a:ea typeface="Times New Roman" panose="02020603050405020304" pitchFamily="18" charset="0"/>
              </a:rPr>
              <a:t>. Berlin, Heidelberg: Springer</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i="1" dirty="0">
                <a:solidFill>
                  <a:srgbClr val="000000"/>
                </a:solidFill>
                <a:effectLst/>
                <a:latin typeface="Arial" panose="020B0604020202020204" pitchFamily="34" charset="0"/>
                <a:ea typeface="Times New Roman" panose="02020603050405020304" pitchFamily="18" charset="0"/>
              </a:rPr>
              <a:t>Kidney Research UK</a:t>
            </a:r>
            <a:r>
              <a:rPr lang="en-GB" sz="1100" dirty="0">
                <a:solidFill>
                  <a:srgbClr val="000000"/>
                </a:solidFill>
                <a:effectLst/>
                <a:latin typeface="Arial" panose="020B0604020202020204" pitchFamily="34" charset="0"/>
                <a:ea typeface="Times New Roman" panose="02020603050405020304" pitchFamily="18" charset="0"/>
              </a:rPr>
              <a:t> (2022) </a:t>
            </a:r>
            <a:r>
              <a:rPr lang="en-GB" sz="1100" i="1" dirty="0">
                <a:solidFill>
                  <a:srgbClr val="000000"/>
                </a:solidFill>
                <a:effectLst/>
                <a:latin typeface="Arial" panose="020B0604020202020204" pitchFamily="34" charset="0"/>
                <a:ea typeface="Times New Roman" panose="02020603050405020304" pitchFamily="18" charset="0"/>
              </a:rPr>
              <a:t>Home - Kidney Research UK</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err="1">
                <a:solidFill>
                  <a:srgbClr val="000000"/>
                </a:solidFill>
                <a:effectLst/>
                <a:latin typeface="Arial" panose="020B0604020202020204" pitchFamily="34" charset="0"/>
                <a:ea typeface="Times New Roman" panose="02020603050405020304" pitchFamily="18" charset="0"/>
              </a:rPr>
              <a:t>Lemprière</a:t>
            </a:r>
            <a:r>
              <a:rPr lang="en-GB" sz="1100" dirty="0">
                <a:solidFill>
                  <a:srgbClr val="000000"/>
                </a:solidFill>
                <a:effectLst/>
                <a:latin typeface="Arial" panose="020B0604020202020204" pitchFamily="34" charset="0"/>
                <a:ea typeface="Times New Roman" panose="02020603050405020304" pitchFamily="18" charset="0"/>
              </a:rPr>
              <a:t>, S., 2020. Flood of cerebrospinal fluid causes oedema after stroke. </a:t>
            </a:r>
            <a:r>
              <a:rPr lang="en-GB" sz="1100" i="1" dirty="0">
                <a:solidFill>
                  <a:srgbClr val="000000"/>
                </a:solidFill>
                <a:effectLst/>
                <a:latin typeface="Arial" panose="020B0604020202020204" pitchFamily="34" charset="0"/>
                <a:ea typeface="Times New Roman" panose="02020603050405020304" pitchFamily="18" charset="0"/>
              </a:rPr>
              <a:t>Nature Reviews Neurology</a:t>
            </a:r>
            <a:r>
              <a:rPr lang="en-GB" sz="1100" dirty="0">
                <a:solidFill>
                  <a:srgbClr val="000000"/>
                </a:solidFill>
                <a:effectLst/>
                <a:latin typeface="Arial" panose="020B0604020202020204" pitchFamily="34" charset="0"/>
                <a:ea typeface="Times New Roman" panose="02020603050405020304" pitchFamily="18" charset="0"/>
              </a:rPr>
              <a:t>, 16(4), pp.184-185</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err="1">
                <a:solidFill>
                  <a:srgbClr val="000000"/>
                </a:solidFill>
                <a:effectLst/>
                <a:latin typeface="Arial" panose="020B0604020202020204" pitchFamily="34" charset="0"/>
                <a:ea typeface="Times New Roman" panose="02020603050405020304" pitchFamily="18" charset="0"/>
              </a:rPr>
              <a:t>Kodzo</a:t>
            </a:r>
            <a:r>
              <a:rPr lang="en-GB" sz="1100" dirty="0">
                <a:solidFill>
                  <a:srgbClr val="000000"/>
                </a:solidFill>
                <a:effectLst/>
                <a:latin typeface="Arial" panose="020B0604020202020204" pitchFamily="34" charset="0"/>
                <a:ea typeface="Times New Roman" panose="02020603050405020304" pitchFamily="18" charset="0"/>
              </a:rPr>
              <a:t>-Grey </a:t>
            </a:r>
            <a:r>
              <a:rPr lang="en-GB" sz="1100" dirty="0" err="1">
                <a:solidFill>
                  <a:srgbClr val="000000"/>
                </a:solidFill>
                <a:effectLst/>
                <a:latin typeface="Arial" panose="020B0604020202020204" pitchFamily="34" charset="0"/>
                <a:ea typeface="Times New Roman" panose="02020603050405020304" pitchFamily="18" charset="0"/>
              </a:rPr>
              <a:t>Venyo</a:t>
            </a:r>
            <a:r>
              <a:rPr lang="en-GB" sz="1100" dirty="0">
                <a:solidFill>
                  <a:srgbClr val="000000"/>
                </a:solidFill>
                <a:effectLst/>
                <a:latin typeface="Arial" panose="020B0604020202020204" pitchFamily="34" charset="0"/>
                <a:ea typeface="Times New Roman" panose="02020603050405020304" pitchFamily="18" charset="0"/>
              </a:rPr>
              <a:t>, A. (2021) Coronavirus Infection of the Urinary Bladder and Lower Urinary Tract: A Review and Update. </a:t>
            </a:r>
            <a:r>
              <a:rPr lang="en-GB" sz="1100" i="1" dirty="0">
                <a:solidFill>
                  <a:srgbClr val="000000"/>
                </a:solidFill>
                <a:effectLst/>
                <a:latin typeface="Arial" panose="020B0604020202020204" pitchFamily="34" charset="0"/>
                <a:ea typeface="Times New Roman" panose="02020603050405020304" pitchFamily="18" charset="0"/>
              </a:rPr>
              <a:t>Clinical Research and Clinical Trials</a:t>
            </a:r>
            <a:r>
              <a:rPr lang="en-GB" sz="1100" dirty="0">
                <a:solidFill>
                  <a:srgbClr val="000000"/>
                </a:solidFill>
                <a:effectLst/>
                <a:latin typeface="Arial" panose="020B0604020202020204" pitchFamily="34" charset="0"/>
                <a:ea typeface="Times New Roman" panose="02020603050405020304" pitchFamily="18" charset="0"/>
              </a:rPr>
              <a:t>. 4 (2). pp. 01-11.</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err="1">
                <a:solidFill>
                  <a:srgbClr val="000000"/>
                </a:solidFill>
                <a:effectLst/>
                <a:latin typeface="Arial" panose="020B0604020202020204" pitchFamily="34" charset="0"/>
                <a:ea typeface="Times New Roman" panose="02020603050405020304" pitchFamily="18" charset="0"/>
              </a:rPr>
              <a:t>Shermadou</a:t>
            </a:r>
            <a:r>
              <a:rPr lang="en-GB" sz="1100" dirty="0">
                <a:solidFill>
                  <a:srgbClr val="000000"/>
                </a:solidFill>
                <a:effectLst/>
                <a:latin typeface="Arial" panose="020B0604020202020204" pitchFamily="34" charset="0"/>
                <a:ea typeface="Times New Roman" panose="02020603050405020304" pitchFamily="18" charset="0"/>
              </a:rPr>
              <a:t>, E., Rahman, S. and Leslie, S., (2022). </a:t>
            </a:r>
            <a:r>
              <a:rPr lang="en-GB" sz="1100" i="1" dirty="0">
                <a:solidFill>
                  <a:srgbClr val="000000"/>
                </a:solidFill>
                <a:effectLst/>
                <a:latin typeface="Arial" panose="020B0604020202020204" pitchFamily="34" charset="0"/>
                <a:ea typeface="Times New Roman" panose="02020603050405020304" pitchFamily="18" charset="0"/>
              </a:rPr>
              <a:t>Anatomy, Abdomen and Pelvis, Bladder</a:t>
            </a:r>
            <a:r>
              <a:rPr lang="en-GB" sz="1050" dirty="0">
                <a:solidFill>
                  <a:srgbClr val="000000"/>
                </a:solidFill>
                <a:effectLst/>
                <a:latin typeface="Arial" panose="020B0604020202020204" pitchFamily="34" charset="0"/>
                <a:ea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endParaRPr>
          </a:p>
        </p:txBody>
      </p:sp>
      <p:sp>
        <p:nvSpPr>
          <p:cNvPr id="12" name="TextBox 11">
            <a:extLst>
              <a:ext uri="{FF2B5EF4-FFF2-40B4-BE49-F238E27FC236}">
                <a16:creationId xmlns:a16="http://schemas.microsoft.com/office/drawing/2014/main" id="{2984334B-B522-45EB-AF4A-A133E510CBD5}"/>
              </a:ext>
            </a:extLst>
          </p:cNvPr>
          <p:cNvSpPr txBox="1"/>
          <p:nvPr/>
        </p:nvSpPr>
        <p:spPr>
          <a:xfrm>
            <a:off x="6509429" y="1610397"/>
            <a:ext cx="5355624" cy="4886146"/>
          </a:xfrm>
          <a:prstGeom prst="rect">
            <a:avLst/>
          </a:prstGeom>
          <a:noFill/>
        </p:spPr>
        <p:txBody>
          <a:bodyPr wrap="square">
            <a:spAutoFit/>
          </a:bodyPr>
          <a:lstStyle/>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Sturgeon, D., (2018). </a:t>
            </a:r>
            <a:r>
              <a:rPr lang="en-GB" sz="1100" i="1" dirty="0">
                <a:solidFill>
                  <a:srgbClr val="000000"/>
                </a:solidFill>
                <a:effectLst/>
                <a:latin typeface="Arial" panose="020B0604020202020204" pitchFamily="34" charset="0"/>
                <a:ea typeface="Times New Roman" panose="02020603050405020304" pitchFamily="18" charset="0"/>
              </a:rPr>
              <a:t>Introduction to Anatomy and Physiology for Healthcare Students</a:t>
            </a:r>
            <a:r>
              <a:rPr lang="en-GB" sz="1100" dirty="0">
                <a:solidFill>
                  <a:srgbClr val="000000"/>
                </a:solidFill>
                <a:effectLst/>
                <a:latin typeface="Arial" panose="020B0604020202020204" pitchFamily="34" charset="0"/>
                <a:ea typeface="Times New Roman" panose="02020603050405020304" pitchFamily="18" charset="0"/>
              </a:rPr>
              <a:t>. London, [England]: Routledge.</a:t>
            </a:r>
          </a:p>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Levey, A. and Inker, L., 2019. Improving glomerular filtration rate estimation. </a:t>
            </a:r>
            <a:r>
              <a:rPr lang="en-GB" sz="1100" i="1" dirty="0">
                <a:solidFill>
                  <a:srgbClr val="000000"/>
                </a:solidFill>
                <a:effectLst/>
                <a:latin typeface="Arial" panose="020B0604020202020204" pitchFamily="34" charset="0"/>
                <a:ea typeface="Times New Roman" panose="02020603050405020304" pitchFamily="18" charset="0"/>
              </a:rPr>
              <a:t>Kidney International</a:t>
            </a:r>
            <a:r>
              <a:rPr lang="en-GB" sz="1100" dirty="0">
                <a:solidFill>
                  <a:srgbClr val="000000"/>
                </a:solidFill>
                <a:effectLst/>
                <a:latin typeface="Arial" panose="020B0604020202020204" pitchFamily="34" charset="0"/>
                <a:ea typeface="Times New Roman" panose="02020603050405020304" pitchFamily="18" charset="0"/>
              </a:rPr>
              <a:t>, 95(5), pp.1017-1019</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Mahadevan, V., (2019). Anatomy of the kidney and ureter. </a:t>
            </a:r>
            <a:r>
              <a:rPr lang="en-GB" sz="1100" i="1" dirty="0">
                <a:solidFill>
                  <a:srgbClr val="000000"/>
                </a:solidFill>
                <a:effectLst/>
                <a:latin typeface="Arial" panose="020B0604020202020204" pitchFamily="34" charset="0"/>
                <a:ea typeface="Times New Roman" panose="02020603050405020304" pitchFamily="18" charset="0"/>
              </a:rPr>
              <a:t>Surgery (Oxford)</a:t>
            </a:r>
            <a:r>
              <a:rPr lang="en-GB" sz="1100" dirty="0">
                <a:solidFill>
                  <a:srgbClr val="000000"/>
                </a:solidFill>
                <a:effectLst/>
                <a:latin typeface="Arial" panose="020B0604020202020204" pitchFamily="34" charset="0"/>
                <a:ea typeface="Times New Roman" panose="02020603050405020304" pitchFamily="18" charset="0"/>
              </a:rPr>
              <a:t>, 37(7), pp.359-364.</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err="1">
                <a:solidFill>
                  <a:srgbClr val="000000"/>
                </a:solidFill>
                <a:effectLst/>
                <a:latin typeface="Arial" panose="020B0604020202020204" pitchFamily="34" charset="0"/>
                <a:ea typeface="Times New Roman" panose="02020603050405020304" pitchFamily="18" charset="0"/>
              </a:rPr>
              <a:t>Shermadou</a:t>
            </a:r>
            <a:r>
              <a:rPr lang="en-GB" sz="1100" dirty="0">
                <a:solidFill>
                  <a:srgbClr val="000000"/>
                </a:solidFill>
                <a:effectLst/>
                <a:latin typeface="Arial" panose="020B0604020202020204" pitchFamily="34" charset="0"/>
                <a:ea typeface="Times New Roman" panose="02020603050405020304" pitchFamily="18" charset="0"/>
              </a:rPr>
              <a:t>, E., Rahman, S. and Leslie, S., (2022). </a:t>
            </a:r>
            <a:r>
              <a:rPr lang="en-GB" sz="1100" i="1" dirty="0">
                <a:solidFill>
                  <a:srgbClr val="000000"/>
                </a:solidFill>
                <a:effectLst/>
                <a:latin typeface="Arial" panose="020B0604020202020204" pitchFamily="34" charset="0"/>
                <a:ea typeface="Times New Roman" panose="02020603050405020304" pitchFamily="18" charset="0"/>
              </a:rPr>
              <a:t>Anatomy, Abdomen and Pelvis, Bladder</a:t>
            </a:r>
          </a:p>
          <a:p>
            <a:pPr>
              <a:lnSpc>
                <a:spcPct val="150000"/>
              </a:lnSpc>
            </a:pPr>
            <a:r>
              <a:rPr lang="en-US" sz="1100" b="0" dirty="0">
                <a:solidFill>
                  <a:srgbClr val="000000"/>
                </a:solidFill>
                <a:effectLst/>
                <a:latin typeface="Arial" panose="020B0604020202020204" pitchFamily="34" charset="0"/>
                <a:cs typeface="Arial" panose="020B0604020202020204" pitchFamily="34" charset="0"/>
              </a:rPr>
              <a:t>National Kidney Foundation </a:t>
            </a:r>
            <a:r>
              <a:rPr lang="en-US" sz="1100" b="0" i="0" dirty="0">
                <a:solidFill>
                  <a:srgbClr val="000000"/>
                </a:solidFill>
                <a:effectLst/>
                <a:latin typeface="Open Sans" panose="020B0606030504020204" pitchFamily="34" charset="0"/>
              </a:rPr>
              <a:t>(2022) </a:t>
            </a:r>
            <a:r>
              <a:rPr lang="en-US" sz="1100" b="0" i="1" dirty="0">
                <a:solidFill>
                  <a:srgbClr val="000000"/>
                </a:solidFill>
                <a:effectLst/>
                <a:latin typeface="Open Sans" panose="020B0606030504020204" pitchFamily="34" charset="0"/>
              </a:rPr>
              <a:t>How Your Kidneys Work</a:t>
            </a:r>
            <a:r>
              <a:rPr lang="en-US" sz="1100" b="0" i="0" dirty="0">
                <a:solidFill>
                  <a:srgbClr val="000000"/>
                </a:solidFill>
                <a:effectLst/>
                <a:latin typeface="Open Sans" panose="020B0606030504020204" pitchFamily="34" charset="0"/>
              </a:rPr>
              <a:t> [Online]. Available from https://www.kidney.org/kidneydisease/howkidneyswrk/amp [Accessed: 17 March 2022].</a:t>
            </a:r>
            <a:endParaRPr lang="en-GB" sz="1100" i="1" dirty="0">
              <a:solidFill>
                <a:srgbClr val="000000"/>
              </a:solidFill>
              <a:effectLst/>
              <a:latin typeface="Arial" panose="020B0604020202020204" pitchFamily="34" charset="0"/>
              <a:ea typeface="Times New Roman" panose="02020603050405020304" pitchFamily="18" charset="0"/>
            </a:endParaRPr>
          </a:p>
          <a:p>
            <a:pPr>
              <a:lnSpc>
                <a:spcPct val="150000"/>
              </a:lnSpc>
            </a:pPr>
            <a:r>
              <a:rPr lang="en-GB" sz="1100" dirty="0">
                <a:solidFill>
                  <a:srgbClr val="000000"/>
                </a:solidFill>
                <a:effectLst/>
                <a:latin typeface="Open Sans" panose="020B0606030504020204" pitchFamily="34" charset="0"/>
                <a:ea typeface="Times New Roman" panose="02020603050405020304" pitchFamily="18" charset="0"/>
              </a:rPr>
              <a:t>Thomas, R., </a:t>
            </a:r>
            <a:r>
              <a:rPr lang="en-GB" sz="1100" dirty="0" err="1">
                <a:solidFill>
                  <a:srgbClr val="000000"/>
                </a:solidFill>
                <a:effectLst/>
                <a:latin typeface="Open Sans" panose="020B0606030504020204" pitchFamily="34" charset="0"/>
                <a:ea typeface="Times New Roman" panose="02020603050405020304" pitchFamily="18" charset="0"/>
              </a:rPr>
              <a:t>Kanso</a:t>
            </a:r>
            <a:r>
              <a:rPr lang="en-GB" sz="1100" dirty="0">
                <a:solidFill>
                  <a:srgbClr val="000000"/>
                </a:solidFill>
                <a:effectLst/>
                <a:latin typeface="Open Sans" panose="020B0606030504020204" pitchFamily="34" charset="0"/>
                <a:ea typeface="Times New Roman" panose="02020603050405020304" pitchFamily="18" charset="0"/>
              </a:rPr>
              <a:t>, A. &amp; </a:t>
            </a:r>
            <a:r>
              <a:rPr lang="en-GB" sz="1100" dirty="0" err="1">
                <a:solidFill>
                  <a:srgbClr val="000000"/>
                </a:solidFill>
                <a:effectLst/>
                <a:latin typeface="Open Sans" panose="020B0606030504020204" pitchFamily="34" charset="0"/>
                <a:ea typeface="Times New Roman" panose="02020603050405020304" pitchFamily="18" charset="0"/>
              </a:rPr>
              <a:t>Sedor</a:t>
            </a:r>
            <a:r>
              <a:rPr lang="en-GB" sz="1100" dirty="0">
                <a:solidFill>
                  <a:srgbClr val="000000"/>
                </a:solidFill>
                <a:effectLst/>
                <a:latin typeface="Open Sans" panose="020B0606030504020204" pitchFamily="34" charset="0"/>
                <a:ea typeface="Times New Roman" panose="02020603050405020304" pitchFamily="18" charset="0"/>
              </a:rPr>
              <a:t>, J. (2022) </a:t>
            </a:r>
            <a:r>
              <a:rPr lang="en-GB" sz="1100" i="1" dirty="0">
                <a:effectLst/>
                <a:latin typeface="Times New Roman" panose="02020603050405020304" pitchFamily="18" charset="0"/>
                <a:ea typeface="Times New Roman" panose="02020603050405020304" pitchFamily="18" charset="0"/>
              </a:rPr>
              <a:t>Chronic Kidney Disease and Its Complications</a:t>
            </a:r>
            <a:r>
              <a:rPr lang="en-GB" sz="1100" dirty="0">
                <a:effectLst/>
                <a:latin typeface="Times New Roman" panose="02020603050405020304" pitchFamily="18" charset="0"/>
                <a:ea typeface="Times New Roman" panose="02020603050405020304" pitchFamily="18" charset="0"/>
              </a:rPr>
              <a:t>. </a:t>
            </a:r>
          </a:p>
          <a:p>
            <a:pPr>
              <a:lnSpc>
                <a:spcPct val="150000"/>
              </a:lnSpc>
            </a:pPr>
            <a:r>
              <a:rPr lang="en-GB" sz="1100" dirty="0">
                <a:solidFill>
                  <a:srgbClr val="000000"/>
                </a:solidFill>
                <a:effectLst/>
                <a:latin typeface="Open Sans" panose="020B0606030504020204" pitchFamily="34" charset="0"/>
                <a:ea typeface="Times New Roman" panose="02020603050405020304" pitchFamily="18" charset="0"/>
              </a:rPr>
              <a:t>Torres, P., Cozzolino, M. &amp; </a:t>
            </a:r>
            <a:r>
              <a:rPr lang="en-GB" sz="1100" dirty="0" err="1">
                <a:solidFill>
                  <a:srgbClr val="000000"/>
                </a:solidFill>
                <a:effectLst/>
                <a:latin typeface="Open Sans" panose="020B0606030504020204" pitchFamily="34" charset="0"/>
                <a:ea typeface="Times New Roman" panose="02020603050405020304" pitchFamily="18" charset="0"/>
              </a:rPr>
              <a:t>Vervloet</a:t>
            </a:r>
            <a:r>
              <a:rPr lang="en-GB" sz="1100" dirty="0">
                <a:solidFill>
                  <a:srgbClr val="000000"/>
                </a:solidFill>
                <a:effectLst/>
                <a:latin typeface="Open Sans" panose="020B0606030504020204" pitchFamily="34" charset="0"/>
                <a:ea typeface="Times New Roman" panose="02020603050405020304" pitchFamily="18" charset="0"/>
              </a:rPr>
              <a:t>, M. (2016) </a:t>
            </a:r>
            <a:r>
              <a:rPr lang="en-GB" sz="1100" i="1" dirty="0">
                <a:effectLst/>
                <a:latin typeface="Times New Roman" panose="02020603050405020304" pitchFamily="18" charset="0"/>
                <a:ea typeface="Times New Roman" panose="02020603050405020304" pitchFamily="18" charset="0"/>
              </a:rPr>
              <a:t>Vitamin D in chronic kidney disease</a:t>
            </a:r>
            <a:r>
              <a:rPr lang="en-GB" sz="1100" dirty="0">
                <a:effectLst/>
                <a:latin typeface="Times New Roman" panose="02020603050405020304" pitchFamily="18" charset="0"/>
                <a:ea typeface="Times New Roman" panose="02020603050405020304" pitchFamily="18" charset="0"/>
              </a:rPr>
              <a:t>. Switzerland: Springer.</a:t>
            </a:r>
          </a:p>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Tucker, L., </a:t>
            </a:r>
            <a:r>
              <a:rPr lang="en-GB" sz="1100" dirty="0" err="1">
                <a:solidFill>
                  <a:srgbClr val="000000"/>
                </a:solidFill>
                <a:effectLst/>
                <a:latin typeface="Arial" panose="020B0604020202020204" pitchFamily="34" charset="0"/>
                <a:ea typeface="Times New Roman" panose="02020603050405020304" pitchFamily="18" charset="0"/>
              </a:rPr>
              <a:t>Foulston</a:t>
            </a:r>
            <a:r>
              <a:rPr lang="en-GB" sz="1100" dirty="0">
                <a:solidFill>
                  <a:srgbClr val="000000"/>
                </a:solidFill>
                <a:effectLst/>
                <a:latin typeface="Arial" panose="020B0604020202020204" pitchFamily="34" charset="0"/>
                <a:ea typeface="Times New Roman" panose="02020603050405020304" pitchFamily="18" charset="0"/>
              </a:rPr>
              <a:t>, J., Major, F. and Wynne, M., (2016). </a:t>
            </a:r>
            <a:r>
              <a:rPr lang="en-GB" sz="1100" i="1" dirty="0">
                <a:solidFill>
                  <a:srgbClr val="000000"/>
                </a:solidFill>
                <a:effectLst/>
                <a:latin typeface="Arial" panose="020B0604020202020204" pitchFamily="34" charset="0"/>
                <a:ea typeface="Times New Roman" panose="02020603050405020304" pitchFamily="18" charset="0"/>
              </a:rPr>
              <a:t>An introductory guide to anatomy &amp; physiology</a:t>
            </a:r>
            <a:r>
              <a:rPr lang="en-GB" sz="1100" dirty="0">
                <a:solidFill>
                  <a:srgbClr val="000000"/>
                </a:solidFill>
                <a:effectLst/>
                <a:latin typeface="Arial" panose="020B0604020202020204" pitchFamily="34" charset="0"/>
                <a:ea typeface="Times New Roman" panose="02020603050405020304" pitchFamily="18" charset="0"/>
              </a:rPr>
              <a:t>. 5th ed. London: EMS</a:t>
            </a:r>
            <a:endParaRPr lang="en-GB" sz="1100" dirty="0">
              <a:effectLst/>
              <a:latin typeface="Times New Roman" panose="02020603050405020304" pitchFamily="18" charset="0"/>
              <a:ea typeface="Times New Roman" panose="02020603050405020304" pitchFamily="18" charset="0"/>
            </a:endParaRPr>
          </a:p>
          <a:p>
            <a:pPr>
              <a:lnSpc>
                <a:spcPct val="150000"/>
              </a:lnSpc>
            </a:pPr>
            <a:r>
              <a:rPr lang="en-GB" sz="1100" dirty="0">
                <a:solidFill>
                  <a:srgbClr val="000000"/>
                </a:solidFill>
                <a:effectLst/>
                <a:latin typeface="Arial" panose="020B0604020202020204" pitchFamily="34" charset="0"/>
                <a:ea typeface="Times New Roman" panose="02020603050405020304" pitchFamily="18" charset="0"/>
              </a:rPr>
              <a:t> Waugh, A. and Grant, A., 2018. </a:t>
            </a:r>
            <a:r>
              <a:rPr lang="en-GB" sz="1100" i="1" dirty="0">
                <a:solidFill>
                  <a:srgbClr val="000000"/>
                </a:solidFill>
                <a:effectLst/>
                <a:latin typeface="Arial" panose="020B0604020202020204" pitchFamily="34" charset="0"/>
                <a:ea typeface="Times New Roman" panose="02020603050405020304" pitchFamily="18" charset="0"/>
              </a:rPr>
              <a:t>Ross &amp; Wilson Anatomy and Physiology in Health and Illness E-Book</a:t>
            </a:r>
            <a:r>
              <a:rPr lang="en-GB" sz="1100" dirty="0">
                <a:solidFill>
                  <a:srgbClr val="000000"/>
                </a:solidFill>
                <a:effectLst/>
                <a:latin typeface="Arial" panose="020B0604020202020204" pitchFamily="34" charset="0"/>
                <a:ea typeface="Times New Roman" panose="02020603050405020304" pitchFamily="18" charset="0"/>
              </a:rPr>
              <a:t>. Elsevier Health Sciences.</a:t>
            </a:r>
            <a:endParaRPr lang="en-GB"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54323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37094</TotalTime>
  <Words>1840</Words>
  <Application>Microsoft Office PowerPoint</Application>
  <PresentationFormat>Widescreen</PresentationFormat>
  <Paragraphs>114</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Calibri</vt:lpstr>
      <vt:lpstr>Calibri Light</vt:lpstr>
      <vt:lpstr>Merriweather</vt:lpstr>
      <vt:lpstr>Open Sans</vt:lpstr>
      <vt:lpstr>Symbol</vt:lpstr>
      <vt:lpstr>Times New Roman</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Norbert Ibeawuchi Orji</dc:creator>
  <cp:lastModifiedBy>Norbert Ibeawuchi Orji</cp:lastModifiedBy>
  <cp:revision>1</cp:revision>
  <dcterms:created xsi:type="dcterms:W3CDTF">2022-02-17T21:02:44Z</dcterms:created>
  <dcterms:modified xsi:type="dcterms:W3CDTF">2022-03-17T03:56:13Z</dcterms:modified>
</cp:coreProperties>
</file>