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8" r:id="rId1"/>
  </p:sldMasterIdLst>
  <p:sldIdLst>
    <p:sldId id="256" r:id="rId2"/>
    <p:sldId id="257" r:id="rId3"/>
    <p:sldId id="258"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8F9A07-2BA8-43E4-8469-2C3AA29FDA6E}" v="569" dt="2021-12-14T04:25:11.558"/>
    <p1510:client id="{34BCAD3E-594B-4A4E-9FAC-A1DCAC42145B}" v="1505" dt="2022-04-29T18:15:14.345"/>
    <p1510:client id="{41E406C3-EF88-428A-A52A-7019E2CC500D}" v="200" dt="2021-12-14T03:41:07.022"/>
    <p1510:client id="{6064E678-97ED-4B56-A260-792B629581FE}" v="793" dt="2022-04-28T17:38:03.843"/>
    <p1510:client id="{7F72224D-479A-487B-B561-2C0EA3664E03}" v="1728" dt="2022-04-29T21:59:11.498"/>
    <p1510:client id="{B76306F9-2442-497C-8328-47D1779C2E78}" v="1" dt="2022-04-27T17:51:19.582"/>
    <p1510:client id="{CFA07AE6-A824-41BF-806B-17557B1A9525}" v="90" dt="2022-04-28T17:54:54.720"/>
    <p1510:client id="{EAEC6EF7-B157-43A1-8E54-C362F1E59638}" v="9" dt="2021-12-14T07:31:20.6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Fiola Fiola (1818486)" userId="S::1818486@student.uwtsd.ac.uk::2e55766e-bd64-4c3b-8c11-1ee78b114d1f" providerId="AD" clId="Web-{1C4757DA-CF44-4FB0-ADD4-94C87F6BE3D2}"/>
    <pc:docChg chg="modSld addMainMaster delMainMaster">
      <pc:chgData name="David Fiola Fiola (1818486)" userId="S::1818486@student.uwtsd.ac.uk::2e55766e-bd64-4c3b-8c11-1ee78b114d1f" providerId="AD" clId="Web-{1C4757DA-CF44-4FB0-ADD4-94C87F6BE3D2}" dt="2021-12-14T03:24:44.109" v="0"/>
      <pc:docMkLst>
        <pc:docMk/>
      </pc:docMkLst>
      <pc:sldChg chg="addSp modSp mod setBg modClrScheme chgLayout">
        <pc:chgData name="David Fiola Fiola (1818486)" userId="S::1818486@student.uwtsd.ac.uk::2e55766e-bd64-4c3b-8c11-1ee78b114d1f" providerId="AD" clId="Web-{1C4757DA-CF44-4FB0-ADD4-94C87F6BE3D2}" dt="2021-12-14T03:24:44.109" v="0"/>
        <pc:sldMkLst>
          <pc:docMk/>
          <pc:sldMk cId="109857222" sldId="256"/>
        </pc:sldMkLst>
        <pc:spChg chg="mod">
          <ac:chgData name="David Fiola Fiola (1818486)" userId="S::1818486@student.uwtsd.ac.uk::2e55766e-bd64-4c3b-8c11-1ee78b114d1f" providerId="AD" clId="Web-{1C4757DA-CF44-4FB0-ADD4-94C87F6BE3D2}" dt="2021-12-14T03:24:44.109" v="0"/>
          <ac:spMkLst>
            <pc:docMk/>
            <pc:sldMk cId="109857222" sldId="256"/>
            <ac:spMk id="2" creationId="{00000000-0000-0000-0000-000000000000}"/>
          </ac:spMkLst>
        </pc:spChg>
        <pc:spChg chg="mod">
          <ac:chgData name="David Fiola Fiola (1818486)" userId="S::1818486@student.uwtsd.ac.uk::2e55766e-bd64-4c3b-8c11-1ee78b114d1f" providerId="AD" clId="Web-{1C4757DA-CF44-4FB0-ADD4-94C87F6BE3D2}" dt="2021-12-14T03:24:44.109" v="0"/>
          <ac:spMkLst>
            <pc:docMk/>
            <pc:sldMk cId="109857222" sldId="256"/>
            <ac:spMk id="3" creationId="{00000000-0000-0000-0000-000000000000}"/>
          </ac:spMkLst>
        </pc:spChg>
        <pc:spChg chg="add">
          <ac:chgData name="David Fiola Fiola (1818486)" userId="S::1818486@student.uwtsd.ac.uk::2e55766e-bd64-4c3b-8c11-1ee78b114d1f" providerId="AD" clId="Web-{1C4757DA-CF44-4FB0-ADD4-94C87F6BE3D2}" dt="2021-12-14T03:24:44.109" v="0"/>
          <ac:spMkLst>
            <pc:docMk/>
            <pc:sldMk cId="109857222" sldId="256"/>
            <ac:spMk id="9" creationId="{551580BD-7D80-4957-A58D-916E994AB787}"/>
          </ac:spMkLst>
        </pc:spChg>
        <pc:spChg chg="add">
          <ac:chgData name="David Fiola Fiola (1818486)" userId="S::1818486@student.uwtsd.ac.uk::2e55766e-bd64-4c3b-8c11-1ee78b114d1f" providerId="AD" clId="Web-{1C4757DA-CF44-4FB0-ADD4-94C87F6BE3D2}" dt="2021-12-14T03:24:44.109" v="0"/>
          <ac:spMkLst>
            <pc:docMk/>
            <pc:sldMk cId="109857222" sldId="256"/>
            <ac:spMk id="11" creationId="{DA230B38-5D01-4343-9209-8B2DDAACD5B0}"/>
          </ac:spMkLst>
        </pc:spChg>
        <pc:spChg chg="add">
          <ac:chgData name="David Fiola Fiola (1818486)" userId="S::1818486@student.uwtsd.ac.uk::2e55766e-bd64-4c3b-8c11-1ee78b114d1f" providerId="AD" clId="Web-{1C4757DA-CF44-4FB0-ADD4-94C87F6BE3D2}" dt="2021-12-14T03:24:44.109" v="0"/>
          <ac:spMkLst>
            <pc:docMk/>
            <pc:sldMk cId="109857222" sldId="256"/>
            <ac:spMk id="13" creationId="{1F8FD28F-2D67-45A9-BB95-396877333800}"/>
          </ac:spMkLst>
        </pc:spChg>
        <pc:spChg chg="add">
          <ac:chgData name="David Fiola Fiola (1818486)" userId="S::1818486@student.uwtsd.ac.uk::2e55766e-bd64-4c3b-8c11-1ee78b114d1f" providerId="AD" clId="Web-{1C4757DA-CF44-4FB0-ADD4-94C87F6BE3D2}" dt="2021-12-14T03:24:44.109" v="0"/>
          <ac:spMkLst>
            <pc:docMk/>
            <pc:sldMk cId="109857222" sldId="256"/>
            <ac:spMk id="15" creationId="{CB59DE95-F3B9-4A35-9681-78FA926F024B}"/>
          </ac:spMkLst>
        </pc:spChg>
        <pc:picChg chg="add">
          <ac:chgData name="David Fiola Fiola (1818486)" userId="S::1818486@student.uwtsd.ac.uk::2e55766e-bd64-4c3b-8c11-1ee78b114d1f" providerId="AD" clId="Web-{1C4757DA-CF44-4FB0-ADD4-94C87F6BE3D2}" dt="2021-12-14T03:24:44.109" v="0"/>
          <ac:picMkLst>
            <pc:docMk/>
            <pc:sldMk cId="109857222" sldId="256"/>
            <ac:picMk id="4" creationId="{6D959BB5-0058-472D-858E-ED1F9BA328F1}"/>
          </ac:picMkLst>
        </pc:picChg>
        <pc:cxnChg chg="add">
          <ac:chgData name="David Fiola Fiola (1818486)" userId="S::1818486@student.uwtsd.ac.uk::2e55766e-bd64-4c3b-8c11-1ee78b114d1f" providerId="AD" clId="Web-{1C4757DA-CF44-4FB0-ADD4-94C87F6BE3D2}" dt="2021-12-14T03:24:44.109" v="0"/>
          <ac:cxnSpMkLst>
            <pc:docMk/>
            <pc:sldMk cId="109857222" sldId="256"/>
            <ac:cxnSpMk id="17" creationId="{5E687E3B-9C6D-4102-8F38-DCB77C49C6FD}"/>
          </ac:cxnSpMkLst>
        </pc:cxnChg>
        <pc:cxnChg chg="add">
          <ac:chgData name="David Fiola Fiola (1818486)" userId="S::1818486@student.uwtsd.ac.uk::2e55766e-bd64-4c3b-8c11-1ee78b114d1f" providerId="AD" clId="Web-{1C4757DA-CF44-4FB0-ADD4-94C87F6BE3D2}" dt="2021-12-14T03:24:44.109" v="0"/>
          <ac:cxnSpMkLst>
            <pc:docMk/>
            <pc:sldMk cId="109857222" sldId="256"/>
            <ac:cxnSpMk id="19" creationId="{F12FB9A8-E482-4339-A730-6C024982AE56}"/>
          </ac:cxnSpMkLst>
        </pc:cxnChg>
        <pc:cxnChg chg="add">
          <ac:chgData name="David Fiola Fiola (1818486)" userId="S::1818486@student.uwtsd.ac.uk::2e55766e-bd64-4c3b-8c11-1ee78b114d1f" providerId="AD" clId="Web-{1C4757DA-CF44-4FB0-ADD4-94C87F6BE3D2}" dt="2021-12-14T03:24:44.109" v="0"/>
          <ac:cxnSpMkLst>
            <pc:docMk/>
            <pc:sldMk cId="109857222" sldId="256"/>
            <ac:cxnSpMk id="21" creationId="{573C7C39-C73B-4051-B742-C9086B7BE3EC}"/>
          </ac:cxnSpMkLst>
        </pc:cxnChg>
      </pc:sldChg>
      <pc:sldMasterChg chg="del delSldLayout">
        <pc:chgData name="David Fiola Fiola (1818486)" userId="S::1818486@student.uwtsd.ac.uk::2e55766e-bd64-4c3b-8c11-1ee78b114d1f" providerId="AD" clId="Web-{1C4757DA-CF44-4FB0-ADD4-94C87F6BE3D2}" dt="2021-12-14T03:24:44.109" v="0"/>
        <pc:sldMasterMkLst>
          <pc:docMk/>
          <pc:sldMasterMk cId="2460954070" sldId="2147483660"/>
        </pc:sldMasterMkLst>
        <pc:sldLayoutChg chg="del">
          <pc:chgData name="David Fiola Fiola (1818486)" userId="S::1818486@student.uwtsd.ac.uk::2e55766e-bd64-4c3b-8c11-1ee78b114d1f" providerId="AD" clId="Web-{1C4757DA-CF44-4FB0-ADD4-94C87F6BE3D2}" dt="2021-12-14T03:24:44.109" v="0"/>
          <pc:sldLayoutMkLst>
            <pc:docMk/>
            <pc:sldMasterMk cId="2460954070" sldId="2147483660"/>
            <pc:sldLayoutMk cId="2385387890" sldId="2147483661"/>
          </pc:sldLayoutMkLst>
        </pc:sldLayoutChg>
        <pc:sldLayoutChg chg="del">
          <pc:chgData name="David Fiola Fiola (1818486)" userId="S::1818486@student.uwtsd.ac.uk::2e55766e-bd64-4c3b-8c11-1ee78b114d1f" providerId="AD" clId="Web-{1C4757DA-CF44-4FB0-ADD4-94C87F6BE3D2}" dt="2021-12-14T03:24:44.109" v="0"/>
          <pc:sldLayoutMkLst>
            <pc:docMk/>
            <pc:sldMasterMk cId="2460954070" sldId="2147483660"/>
            <pc:sldLayoutMk cId="949138452" sldId="2147483662"/>
          </pc:sldLayoutMkLst>
        </pc:sldLayoutChg>
        <pc:sldLayoutChg chg="del">
          <pc:chgData name="David Fiola Fiola (1818486)" userId="S::1818486@student.uwtsd.ac.uk::2e55766e-bd64-4c3b-8c11-1ee78b114d1f" providerId="AD" clId="Web-{1C4757DA-CF44-4FB0-ADD4-94C87F6BE3D2}" dt="2021-12-14T03:24:44.109" v="0"/>
          <pc:sldLayoutMkLst>
            <pc:docMk/>
            <pc:sldMasterMk cId="2460954070" sldId="2147483660"/>
            <pc:sldLayoutMk cId="2591524520" sldId="2147483663"/>
          </pc:sldLayoutMkLst>
        </pc:sldLayoutChg>
        <pc:sldLayoutChg chg="del">
          <pc:chgData name="David Fiola Fiola (1818486)" userId="S::1818486@student.uwtsd.ac.uk::2e55766e-bd64-4c3b-8c11-1ee78b114d1f" providerId="AD" clId="Web-{1C4757DA-CF44-4FB0-ADD4-94C87F6BE3D2}" dt="2021-12-14T03:24:44.109" v="0"/>
          <pc:sldLayoutMkLst>
            <pc:docMk/>
            <pc:sldMasterMk cId="2460954070" sldId="2147483660"/>
            <pc:sldLayoutMk cId="1203092039" sldId="2147483664"/>
          </pc:sldLayoutMkLst>
        </pc:sldLayoutChg>
        <pc:sldLayoutChg chg="del">
          <pc:chgData name="David Fiola Fiola (1818486)" userId="S::1818486@student.uwtsd.ac.uk::2e55766e-bd64-4c3b-8c11-1ee78b114d1f" providerId="AD" clId="Web-{1C4757DA-CF44-4FB0-ADD4-94C87F6BE3D2}" dt="2021-12-14T03:24:44.109" v="0"/>
          <pc:sldLayoutMkLst>
            <pc:docMk/>
            <pc:sldMasterMk cId="2460954070" sldId="2147483660"/>
            <pc:sldLayoutMk cId="3733172339" sldId="2147483665"/>
          </pc:sldLayoutMkLst>
        </pc:sldLayoutChg>
        <pc:sldLayoutChg chg="del">
          <pc:chgData name="David Fiola Fiola (1818486)" userId="S::1818486@student.uwtsd.ac.uk::2e55766e-bd64-4c3b-8c11-1ee78b114d1f" providerId="AD" clId="Web-{1C4757DA-CF44-4FB0-ADD4-94C87F6BE3D2}" dt="2021-12-14T03:24:44.109" v="0"/>
          <pc:sldLayoutMkLst>
            <pc:docMk/>
            <pc:sldMasterMk cId="2460954070" sldId="2147483660"/>
            <pc:sldLayoutMk cId="3210312558" sldId="2147483666"/>
          </pc:sldLayoutMkLst>
        </pc:sldLayoutChg>
        <pc:sldLayoutChg chg="del">
          <pc:chgData name="David Fiola Fiola (1818486)" userId="S::1818486@student.uwtsd.ac.uk::2e55766e-bd64-4c3b-8c11-1ee78b114d1f" providerId="AD" clId="Web-{1C4757DA-CF44-4FB0-ADD4-94C87F6BE3D2}" dt="2021-12-14T03:24:44.109" v="0"/>
          <pc:sldLayoutMkLst>
            <pc:docMk/>
            <pc:sldMasterMk cId="2460954070" sldId="2147483660"/>
            <pc:sldLayoutMk cId="3146388984" sldId="2147483667"/>
          </pc:sldLayoutMkLst>
        </pc:sldLayoutChg>
        <pc:sldLayoutChg chg="del">
          <pc:chgData name="David Fiola Fiola (1818486)" userId="S::1818486@student.uwtsd.ac.uk::2e55766e-bd64-4c3b-8c11-1ee78b114d1f" providerId="AD" clId="Web-{1C4757DA-CF44-4FB0-ADD4-94C87F6BE3D2}" dt="2021-12-14T03:24:44.109" v="0"/>
          <pc:sldLayoutMkLst>
            <pc:docMk/>
            <pc:sldMasterMk cId="2460954070" sldId="2147483660"/>
            <pc:sldLayoutMk cId="3171841454" sldId="2147483668"/>
          </pc:sldLayoutMkLst>
        </pc:sldLayoutChg>
        <pc:sldLayoutChg chg="del">
          <pc:chgData name="David Fiola Fiola (1818486)" userId="S::1818486@student.uwtsd.ac.uk::2e55766e-bd64-4c3b-8c11-1ee78b114d1f" providerId="AD" clId="Web-{1C4757DA-CF44-4FB0-ADD4-94C87F6BE3D2}" dt="2021-12-14T03:24:44.109" v="0"/>
          <pc:sldLayoutMkLst>
            <pc:docMk/>
            <pc:sldMasterMk cId="2460954070" sldId="2147483660"/>
            <pc:sldLayoutMk cId="1718958274" sldId="2147483669"/>
          </pc:sldLayoutMkLst>
        </pc:sldLayoutChg>
        <pc:sldLayoutChg chg="del">
          <pc:chgData name="David Fiola Fiola (1818486)" userId="S::1818486@student.uwtsd.ac.uk::2e55766e-bd64-4c3b-8c11-1ee78b114d1f" providerId="AD" clId="Web-{1C4757DA-CF44-4FB0-ADD4-94C87F6BE3D2}" dt="2021-12-14T03:24:44.109" v="0"/>
          <pc:sldLayoutMkLst>
            <pc:docMk/>
            <pc:sldMasterMk cId="2460954070" sldId="2147483660"/>
            <pc:sldLayoutMk cId="2202905451" sldId="2147483670"/>
          </pc:sldLayoutMkLst>
        </pc:sldLayoutChg>
        <pc:sldLayoutChg chg="del">
          <pc:chgData name="David Fiola Fiola (1818486)" userId="S::1818486@student.uwtsd.ac.uk::2e55766e-bd64-4c3b-8c11-1ee78b114d1f" providerId="AD" clId="Web-{1C4757DA-CF44-4FB0-ADD4-94C87F6BE3D2}" dt="2021-12-14T03:24:44.109" v="0"/>
          <pc:sldLayoutMkLst>
            <pc:docMk/>
            <pc:sldMasterMk cId="2460954070" sldId="2147483660"/>
            <pc:sldLayoutMk cId="3479445657" sldId="2147483671"/>
          </pc:sldLayoutMkLst>
        </pc:sldLayoutChg>
      </pc:sldMasterChg>
      <pc:sldMasterChg chg="add addSldLayout">
        <pc:chgData name="David Fiola Fiola (1818486)" userId="S::1818486@student.uwtsd.ac.uk::2e55766e-bd64-4c3b-8c11-1ee78b114d1f" providerId="AD" clId="Web-{1C4757DA-CF44-4FB0-ADD4-94C87F6BE3D2}" dt="2021-12-14T03:24:44.109" v="0"/>
        <pc:sldMasterMkLst>
          <pc:docMk/>
          <pc:sldMasterMk cId="987445982" sldId="2147483698"/>
        </pc:sldMasterMkLst>
        <pc:sldLayoutChg chg="add">
          <pc:chgData name="David Fiola Fiola (1818486)" userId="S::1818486@student.uwtsd.ac.uk::2e55766e-bd64-4c3b-8c11-1ee78b114d1f" providerId="AD" clId="Web-{1C4757DA-CF44-4FB0-ADD4-94C87F6BE3D2}" dt="2021-12-14T03:24:44.109" v="0"/>
          <pc:sldLayoutMkLst>
            <pc:docMk/>
            <pc:sldMasterMk cId="987445982" sldId="2147483698"/>
            <pc:sldLayoutMk cId="1563881621" sldId="2147483687"/>
          </pc:sldLayoutMkLst>
        </pc:sldLayoutChg>
        <pc:sldLayoutChg chg="add">
          <pc:chgData name="David Fiola Fiola (1818486)" userId="S::1818486@student.uwtsd.ac.uk::2e55766e-bd64-4c3b-8c11-1ee78b114d1f" providerId="AD" clId="Web-{1C4757DA-CF44-4FB0-ADD4-94C87F6BE3D2}" dt="2021-12-14T03:24:44.109" v="0"/>
          <pc:sldLayoutMkLst>
            <pc:docMk/>
            <pc:sldMasterMk cId="987445982" sldId="2147483698"/>
            <pc:sldLayoutMk cId="312481870" sldId="2147483688"/>
          </pc:sldLayoutMkLst>
        </pc:sldLayoutChg>
        <pc:sldLayoutChg chg="add">
          <pc:chgData name="David Fiola Fiola (1818486)" userId="S::1818486@student.uwtsd.ac.uk::2e55766e-bd64-4c3b-8c11-1ee78b114d1f" providerId="AD" clId="Web-{1C4757DA-CF44-4FB0-ADD4-94C87F6BE3D2}" dt="2021-12-14T03:24:44.109" v="0"/>
          <pc:sldLayoutMkLst>
            <pc:docMk/>
            <pc:sldMasterMk cId="987445982" sldId="2147483698"/>
            <pc:sldLayoutMk cId="1285724188" sldId="2147483689"/>
          </pc:sldLayoutMkLst>
        </pc:sldLayoutChg>
        <pc:sldLayoutChg chg="add">
          <pc:chgData name="David Fiola Fiola (1818486)" userId="S::1818486@student.uwtsd.ac.uk::2e55766e-bd64-4c3b-8c11-1ee78b114d1f" providerId="AD" clId="Web-{1C4757DA-CF44-4FB0-ADD4-94C87F6BE3D2}" dt="2021-12-14T03:24:44.109" v="0"/>
          <pc:sldLayoutMkLst>
            <pc:docMk/>
            <pc:sldMasterMk cId="987445982" sldId="2147483698"/>
            <pc:sldLayoutMk cId="2942534625" sldId="2147483690"/>
          </pc:sldLayoutMkLst>
        </pc:sldLayoutChg>
        <pc:sldLayoutChg chg="add">
          <pc:chgData name="David Fiola Fiola (1818486)" userId="S::1818486@student.uwtsd.ac.uk::2e55766e-bd64-4c3b-8c11-1ee78b114d1f" providerId="AD" clId="Web-{1C4757DA-CF44-4FB0-ADD4-94C87F6BE3D2}" dt="2021-12-14T03:24:44.109" v="0"/>
          <pc:sldLayoutMkLst>
            <pc:docMk/>
            <pc:sldMasterMk cId="987445982" sldId="2147483698"/>
            <pc:sldLayoutMk cId="123837326" sldId="2147483691"/>
          </pc:sldLayoutMkLst>
        </pc:sldLayoutChg>
        <pc:sldLayoutChg chg="add">
          <pc:chgData name="David Fiola Fiola (1818486)" userId="S::1818486@student.uwtsd.ac.uk::2e55766e-bd64-4c3b-8c11-1ee78b114d1f" providerId="AD" clId="Web-{1C4757DA-CF44-4FB0-ADD4-94C87F6BE3D2}" dt="2021-12-14T03:24:44.109" v="0"/>
          <pc:sldLayoutMkLst>
            <pc:docMk/>
            <pc:sldMasterMk cId="987445982" sldId="2147483698"/>
            <pc:sldLayoutMk cId="3784950105" sldId="2147483692"/>
          </pc:sldLayoutMkLst>
        </pc:sldLayoutChg>
        <pc:sldLayoutChg chg="add">
          <pc:chgData name="David Fiola Fiola (1818486)" userId="S::1818486@student.uwtsd.ac.uk::2e55766e-bd64-4c3b-8c11-1ee78b114d1f" providerId="AD" clId="Web-{1C4757DA-CF44-4FB0-ADD4-94C87F6BE3D2}" dt="2021-12-14T03:24:44.109" v="0"/>
          <pc:sldLayoutMkLst>
            <pc:docMk/>
            <pc:sldMasterMk cId="987445982" sldId="2147483698"/>
            <pc:sldLayoutMk cId="423772844" sldId="2147483693"/>
          </pc:sldLayoutMkLst>
        </pc:sldLayoutChg>
        <pc:sldLayoutChg chg="add">
          <pc:chgData name="David Fiola Fiola (1818486)" userId="S::1818486@student.uwtsd.ac.uk::2e55766e-bd64-4c3b-8c11-1ee78b114d1f" providerId="AD" clId="Web-{1C4757DA-CF44-4FB0-ADD4-94C87F6BE3D2}" dt="2021-12-14T03:24:44.109" v="0"/>
          <pc:sldLayoutMkLst>
            <pc:docMk/>
            <pc:sldMasterMk cId="987445982" sldId="2147483698"/>
            <pc:sldLayoutMk cId="2670322691" sldId="2147483694"/>
          </pc:sldLayoutMkLst>
        </pc:sldLayoutChg>
        <pc:sldLayoutChg chg="add">
          <pc:chgData name="David Fiola Fiola (1818486)" userId="S::1818486@student.uwtsd.ac.uk::2e55766e-bd64-4c3b-8c11-1ee78b114d1f" providerId="AD" clId="Web-{1C4757DA-CF44-4FB0-ADD4-94C87F6BE3D2}" dt="2021-12-14T03:24:44.109" v="0"/>
          <pc:sldLayoutMkLst>
            <pc:docMk/>
            <pc:sldMasterMk cId="987445982" sldId="2147483698"/>
            <pc:sldLayoutMk cId="3849415413" sldId="2147483695"/>
          </pc:sldLayoutMkLst>
        </pc:sldLayoutChg>
        <pc:sldLayoutChg chg="add">
          <pc:chgData name="David Fiola Fiola (1818486)" userId="S::1818486@student.uwtsd.ac.uk::2e55766e-bd64-4c3b-8c11-1ee78b114d1f" providerId="AD" clId="Web-{1C4757DA-CF44-4FB0-ADD4-94C87F6BE3D2}" dt="2021-12-14T03:24:44.109" v="0"/>
          <pc:sldLayoutMkLst>
            <pc:docMk/>
            <pc:sldMasterMk cId="987445982" sldId="2147483698"/>
            <pc:sldLayoutMk cId="80882717" sldId="2147483696"/>
          </pc:sldLayoutMkLst>
        </pc:sldLayoutChg>
        <pc:sldLayoutChg chg="add">
          <pc:chgData name="David Fiola Fiola (1818486)" userId="S::1818486@student.uwtsd.ac.uk::2e55766e-bd64-4c3b-8c11-1ee78b114d1f" providerId="AD" clId="Web-{1C4757DA-CF44-4FB0-ADD4-94C87F6BE3D2}" dt="2021-12-14T03:24:44.109" v="0"/>
          <pc:sldLayoutMkLst>
            <pc:docMk/>
            <pc:sldMasterMk cId="987445982" sldId="2147483698"/>
            <pc:sldLayoutMk cId="1655538249" sldId="2147483697"/>
          </pc:sldLayoutMkLst>
        </pc:sldLayoutChg>
      </pc:sldMasterChg>
    </pc:docChg>
  </pc:docChgLst>
  <pc:docChgLst>
    <pc:chgData name="David Fiola Fiola (1818486)" userId="S::1818486@student.uwtsd.ac.uk::2e55766e-bd64-4c3b-8c11-1ee78b114d1f" providerId="AD" clId="Web-{D50083D4-6A79-4A72-A5A1-AE9434966F0D}"/>
    <pc:docChg chg="modSld addMainMaster delMainMaster">
      <pc:chgData name="David Fiola Fiola (1818486)" userId="S::1818486@student.uwtsd.ac.uk::2e55766e-bd64-4c3b-8c11-1ee78b114d1f" providerId="AD" clId="Web-{D50083D4-6A79-4A72-A5A1-AE9434966F0D}" dt="2021-12-14T03:43:33.113" v="0"/>
      <pc:docMkLst>
        <pc:docMk/>
      </pc:docMkLst>
      <pc:sldChg chg="addSp delSp modSp mod modClrScheme chgLayout">
        <pc:chgData name="David Fiola Fiola (1818486)" userId="S::1818486@student.uwtsd.ac.uk::2e55766e-bd64-4c3b-8c11-1ee78b114d1f" providerId="AD" clId="Web-{D50083D4-6A79-4A72-A5A1-AE9434966F0D}" dt="2021-12-14T03:43:33.113" v="0"/>
        <pc:sldMkLst>
          <pc:docMk/>
          <pc:sldMk cId="109857222" sldId="256"/>
        </pc:sldMkLst>
        <pc:spChg chg="mod">
          <ac:chgData name="David Fiola Fiola (1818486)" userId="S::1818486@student.uwtsd.ac.uk::2e55766e-bd64-4c3b-8c11-1ee78b114d1f" providerId="AD" clId="Web-{D50083D4-6A79-4A72-A5A1-AE9434966F0D}" dt="2021-12-14T03:43:33.113" v="0"/>
          <ac:spMkLst>
            <pc:docMk/>
            <pc:sldMk cId="109857222" sldId="256"/>
            <ac:spMk id="2" creationId="{00000000-0000-0000-0000-000000000000}"/>
          </ac:spMkLst>
        </pc:spChg>
        <pc:spChg chg="mod">
          <ac:chgData name="David Fiola Fiola (1818486)" userId="S::1818486@student.uwtsd.ac.uk::2e55766e-bd64-4c3b-8c11-1ee78b114d1f" providerId="AD" clId="Web-{D50083D4-6A79-4A72-A5A1-AE9434966F0D}" dt="2021-12-14T03:43:33.113" v="0"/>
          <ac:spMkLst>
            <pc:docMk/>
            <pc:sldMk cId="109857222" sldId="256"/>
            <ac:spMk id="3" creationId="{00000000-0000-0000-0000-000000000000}"/>
          </ac:spMkLst>
        </pc:spChg>
        <pc:spChg chg="del">
          <ac:chgData name="David Fiola Fiola (1818486)" userId="S::1818486@student.uwtsd.ac.uk::2e55766e-bd64-4c3b-8c11-1ee78b114d1f" providerId="AD" clId="Web-{D50083D4-6A79-4A72-A5A1-AE9434966F0D}" dt="2021-12-14T03:43:33.113" v="0"/>
          <ac:spMkLst>
            <pc:docMk/>
            <pc:sldMk cId="109857222" sldId="256"/>
            <ac:spMk id="41" creationId="{70105F5E-5B61-4F51-927C-5B28DB7DD9BB}"/>
          </ac:spMkLst>
        </pc:spChg>
        <pc:spChg chg="del">
          <ac:chgData name="David Fiola Fiola (1818486)" userId="S::1818486@student.uwtsd.ac.uk::2e55766e-bd64-4c3b-8c11-1ee78b114d1f" providerId="AD" clId="Web-{D50083D4-6A79-4A72-A5A1-AE9434966F0D}" dt="2021-12-14T03:43:33.113" v="0"/>
          <ac:spMkLst>
            <pc:docMk/>
            <pc:sldMk cId="109857222" sldId="256"/>
            <ac:spMk id="43" creationId="{5882C1C4-D961-459C-91C5-334ABD6E63EA}"/>
          </ac:spMkLst>
        </pc:spChg>
        <pc:spChg chg="del">
          <ac:chgData name="David Fiola Fiola (1818486)" userId="S::1818486@student.uwtsd.ac.uk::2e55766e-bd64-4c3b-8c11-1ee78b114d1f" providerId="AD" clId="Web-{D50083D4-6A79-4A72-A5A1-AE9434966F0D}" dt="2021-12-14T03:43:33.113" v="0"/>
          <ac:spMkLst>
            <pc:docMk/>
            <pc:sldMk cId="109857222" sldId="256"/>
            <ac:spMk id="45" creationId="{A7B8B125-A98E-403C-9A7F-494FF789C26E}"/>
          </ac:spMkLst>
        </pc:spChg>
        <pc:spChg chg="add">
          <ac:chgData name="David Fiola Fiola (1818486)" userId="S::1818486@student.uwtsd.ac.uk::2e55766e-bd64-4c3b-8c11-1ee78b114d1f" providerId="AD" clId="Web-{D50083D4-6A79-4A72-A5A1-AE9434966F0D}" dt="2021-12-14T03:43:33.113" v="0"/>
          <ac:spMkLst>
            <pc:docMk/>
            <pc:sldMk cId="109857222" sldId="256"/>
            <ac:spMk id="52" creationId="{A88F843D-1C1B-C740-AC27-E3238D0F5F47}"/>
          </ac:spMkLst>
        </pc:spChg>
        <pc:spChg chg="add">
          <ac:chgData name="David Fiola Fiola (1818486)" userId="S::1818486@student.uwtsd.ac.uk::2e55766e-bd64-4c3b-8c11-1ee78b114d1f" providerId="AD" clId="Web-{D50083D4-6A79-4A72-A5A1-AE9434966F0D}" dt="2021-12-14T03:43:33.113" v="0"/>
          <ac:spMkLst>
            <pc:docMk/>
            <pc:sldMk cId="109857222" sldId="256"/>
            <ac:spMk id="54" creationId="{A21C8291-E3D5-4240-8FF4-E5213CBCC453}"/>
          </ac:spMkLst>
        </pc:spChg>
        <pc:spChg chg="add">
          <ac:chgData name="David Fiola Fiola (1818486)" userId="S::1818486@student.uwtsd.ac.uk::2e55766e-bd64-4c3b-8c11-1ee78b114d1f" providerId="AD" clId="Web-{D50083D4-6A79-4A72-A5A1-AE9434966F0D}" dt="2021-12-14T03:43:33.113" v="0"/>
          <ac:spMkLst>
            <pc:docMk/>
            <pc:sldMk cId="109857222" sldId="256"/>
            <ac:spMk id="56" creationId="{08B44AFE-C181-7047-8CC9-CA00BD385EEA}"/>
          </ac:spMkLst>
        </pc:spChg>
        <pc:picChg chg="mod">
          <ac:chgData name="David Fiola Fiola (1818486)" userId="S::1818486@student.uwtsd.ac.uk::2e55766e-bd64-4c3b-8c11-1ee78b114d1f" providerId="AD" clId="Web-{D50083D4-6A79-4A72-A5A1-AE9434966F0D}" dt="2021-12-14T03:43:33.113" v="0"/>
          <ac:picMkLst>
            <pc:docMk/>
            <pc:sldMk cId="109857222" sldId="256"/>
            <ac:picMk id="4" creationId="{6D959BB5-0058-472D-858E-ED1F9BA328F1}"/>
          </ac:picMkLst>
        </pc:picChg>
        <pc:cxnChg chg="del">
          <ac:chgData name="David Fiola Fiola (1818486)" userId="S::1818486@student.uwtsd.ac.uk::2e55766e-bd64-4c3b-8c11-1ee78b114d1f" providerId="AD" clId="Web-{D50083D4-6A79-4A72-A5A1-AE9434966F0D}" dt="2021-12-14T03:43:33.113" v="0"/>
          <ac:cxnSpMkLst>
            <pc:docMk/>
            <pc:sldMk cId="109857222" sldId="256"/>
            <ac:cxnSpMk id="47" creationId="{20B1C5DD-CB08-4407-9D12-CC2C42B047A7}"/>
          </ac:cxnSpMkLst>
        </pc:cxnChg>
      </pc:sldChg>
      <pc:sldMasterChg chg="del delSldLayout">
        <pc:chgData name="David Fiola Fiola (1818486)" userId="S::1818486@student.uwtsd.ac.uk::2e55766e-bd64-4c3b-8c11-1ee78b114d1f" providerId="AD" clId="Web-{D50083D4-6A79-4A72-A5A1-AE9434966F0D}" dt="2021-12-14T03:43:33.113" v="0"/>
        <pc:sldMasterMkLst>
          <pc:docMk/>
          <pc:sldMasterMk cId="3108234624" sldId="2147483798"/>
        </pc:sldMasterMkLst>
        <pc:sldLayoutChg chg="del">
          <pc:chgData name="David Fiola Fiola (1818486)" userId="S::1818486@student.uwtsd.ac.uk::2e55766e-bd64-4c3b-8c11-1ee78b114d1f" providerId="AD" clId="Web-{D50083D4-6A79-4A72-A5A1-AE9434966F0D}" dt="2021-12-14T03:43:33.113" v="0"/>
          <pc:sldLayoutMkLst>
            <pc:docMk/>
            <pc:sldMasterMk cId="3108234624" sldId="2147483798"/>
            <pc:sldLayoutMk cId="1202753037" sldId="2147483787"/>
          </pc:sldLayoutMkLst>
        </pc:sldLayoutChg>
        <pc:sldLayoutChg chg="del">
          <pc:chgData name="David Fiola Fiola (1818486)" userId="S::1818486@student.uwtsd.ac.uk::2e55766e-bd64-4c3b-8c11-1ee78b114d1f" providerId="AD" clId="Web-{D50083D4-6A79-4A72-A5A1-AE9434966F0D}" dt="2021-12-14T03:43:33.113" v="0"/>
          <pc:sldLayoutMkLst>
            <pc:docMk/>
            <pc:sldMasterMk cId="3108234624" sldId="2147483798"/>
            <pc:sldLayoutMk cId="2249951150" sldId="2147483788"/>
          </pc:sldLayoutMkLst>
        </pc:sldLayoutChg>
        <pc:sldLayoutChg chg="del">
          <pc:chgData name="David Fiola Fiola (1818486)" userId="S::1818486@student.uwtsd.ac.uk::2e55766e-bd64-4c3b-8c11-1ee78b114d1f" providerId="AD" clId="Web-{D50083D4-6A79-4A72-A5A1-AE9434966F0D}" dt="2021-12-14T03:43:33.113" v="0"/>
          <pc:sldLayoutMkLst>
            <pc:docMk/>
            <pc:sldMasterMk cId="3108234624" sldId="2147483798"/>
            <pc:sldLayoutMk cId="2580232424" sldId="2147483789"/>
          </pc:sldLayoutMkLst>
        </pc:sldLayoutChg>
        <pc:sldLayoutChg chg="del">
          <pc:chgData name="David Fiola Fiola (1818486)" userId="S::1818486@student.uwtsd.ac.uk::2e55766e-bd64-4c3b-8c11-1ee78b114d1f" providerId="AD" clId="Web-{D50083D4-6A79-4A72-A5A1-AE9434966F0D}" dt="2021-12-14T03:43:33.113" v="0"/>
          <pc:sldLayoutMkLst>
            <pc:docMk/>
            <pc:sldMasterMk cId="3108234624" sldId="2147483798"/>
            <pc:sldLayoutMk cId="2301424271" sldId="2147483790"/>
          </pc:sldLayoutMkLst>
        </pc:sldLayoutChg>
        <pc:sldLayoutChg chg="del">
          <pc:chgData name="David Fiola Fiola (1818486)" userId="S::1818486@student.uwtsd.ac.uk::2e55766e-bd64-4c3b-8c11-1ee78b114d1f" providerId="AD" clId="Web-{D50083D4-6A79-4A72-A5A1-AE9434966F0D}" dt="2021-12-14T03:43:33.113" v="0"/>
          <pc:sldLayoutMkLst>
            <pc:docMk/>
            <pc:sldMasterMk cId="3108234624" sldId="2147483798"/>
            <pc:sldLayoutMk cId="4226255895" sldId="2147483791"/>
          </pc:sldLayoutMkLst>
        </pc:sldLayoutChg>
        <pc:sldLayoutChg chg="del">
          <pc:chgData name="David Fiola Fiola (1818486)" userId="S::1818486@student.uwtsd.ac.uk::2e55766e-bd64-4c3b-8c11-1ee78b114d1f" providerId="AD" clId="Web-{D50083D4-6A79-4A72-A5A1-AE9434966F0D}" dt="2021-12-14T03:43:33.113" v="0"/>
          <pc:sldLayoutMkLst>
            <pc:docMk/>
            <pc:sldMasterMk cId="3108234624" sldId="2147483798"/>
            <pc:sldLayoutMk cId="2698345626" sldId="2147483792"/>
          </pc:sldLayoutMkLst>
        </pc:sldLayoutChg>
        <pc:sldLayoutChg chg="del">
          <pc:chgData name="David Fiola Fiola (1818486)" userId="S::1818486@student.uwtsd.ac.uk::2e55766e-bd64-4c3b-8c11-1ee78b114d1f" providerId="AD" clId="Web-{D50083D4-6A79-4A72-A5A1-AE9434966F0D}" dt="2021-12-14T03:43:33.113" v="0"/>
          <pc:sldLayoutMkLst>
            <pc:docMk/>
            <pc:sldMasterMk cId="3108234624" sldId="2147483798"/>
            <pc:sldLayoutMk cId="1412895595" sldId="2147483793"/>
          </pc:sldLayoutMkLst>
        </pc:sldLayoutChg>
        <pc:sldLayoutChg chg="del">
          <pc:chgData name="David Fiola Fiola (1818486)" userId="S::1818486@student.uwtsd.ac.uk::2e55766e-bd64-4c3b-8c11-1ee78b114d1f" providerId="AD" clId="Web-{D50083D4-6A79-4A72-A5A1-AE9434966F0D}" dt="2021-12-14T03:43:33.113" v="0"/>
          <pc:sldLayoutMkLst>
            <pc:docMk/>
            <pc:sldMasterMk cId="3108234624" sldId="2147483798"/>
            <pc:sldLayoutMk cId="335517469" sldId="2147483794"/>
          </pc:sldLayoutMkLst>
        </pc:sldLayoutChg>
        <pc:sldLayoutChg chg="del">
          <pc:chgData name="David Fiola Fiola (1818486)" userId="S::1818486@student.uwtsd.ac.uk::2e55766e-bd64-4c3b-8c11-1ee78b114d1f" providerId="AD" clId="Web-{D50083D4-6A79-4A72-A5A1-AE9434966F0D}" dt="2021-12-14T03:43:33.113" v="0"/>
          <pc:sldLayoutMkLst>
            <pc:docMk/>
            <pc:sldMasterMk cId="3108234624" sldId="2147483798"/>
            <pc:sldLayoutMk cId="515474601" sldId="2147483795"/>
          </pc:sldLayoutMkLst>
        </pc:sldLayoutChg>
        <pc:sldLayoutChg chg="del">
          <pc:chgData name="David Fiola Fiola (1818486)" userId="S::1818486@student.uwtsd.ac.uk::2e55766e-bd64-4c3b-8c11-1ee78b114d1f" providerId="AD" clId="Web-{D50083D4-6A79-4A72-A5A1-AE9434966F0D}" dt="2021-12-14T03:43:33.113" v="0"/>
          <pc:sldLayoutMkLst>
            <pc:docMk/>
            <pc:sldMasterMk cId="3108234624" sldId="2147483798"/>
            <pc:sldLayoutMk cId="3105114542" sldId="2147483796"/>
          </pc:sldLayoutMkLst>
        </pc:sldLayoutChg>
        <pc:sldLayoutChg chg="del">
          <pc:chgData name="David Fiola Fiola (1818486)" userId="S::1818486@student.uwtsd.ac.uk::2e55766e-bd64-4c3b-8c11-1ee78b114d1f" providerId="AD" clId="Web-{D50083D4-6A79-4A72-A5A1-AE9434966F0D}" dt="2021-12-14T03:43:33.113" v="0"/>
          <pc:sldLayoutMkLst>
            <pc:docMk/>
            <pc:sldMasterMk cId="3108234624" sldId="2147483798"/>
            <pc:sldLayoutMk cId="1011907539" sldId="2147483797"/>
          </pc:sldLayoutMkLst>
        </pc:sldLayoutChg>
      </pc:sldMasterChg>
      <pc:sldMasterChg chg="add addSldLayout">
        <pc:chgData name="David Fiola Fiola (1818486)" userId="S::1818486@student.uwtsd.ac.uk::2e55766e-bd64-4c3b-8c11-1ee78b114d1f" providerId="AD" clId="Web-{D50083D4-6A79-4A72-A5A1-AE9434966F0D}" dt="2021-12-14T03:43:33.113" v="0"/>
        <pc:sldMasterMkLst>
          <pc:docMk/>
          <pc:sldMasterMk cId="1276354044" sldId="2147483874"/>
        </pc:sldMasterMkLst>
        <pc:sldLayoutChg chg="add">
          <pc:chgData name="David Fiola Fiola (1818486)" userId="S::1818486@student.uwtsd.ac.uk::2e55766e-bd64-4c3b-8c11-1ee78b114d1f" providerId="AD" clId="Web-{D50083D4-6A79-4A72-A5A1-AE9434966F0D}" dt="2021-12-14T03:43:33.113" v="0"/>
          <pc:sldLayoutMkLst>
            <pc:docMk/>
            <pc:sldMasterMk cId="1276354044" sldId="2147483874"/>
            <pc:sldLayoutMk cId="3877934749" sldId="2147483863"/>
          </pc:sldLayoutMkLst>
        </pc:sldLayoutChg>
        <pc:sldLayoutChg chg="add">
          <pc:chgData name="David Fiola Fiola (1818486)" userId="S::1818486@student.uwtsd.ac.uk::2e55766e-bd64-4c3b-8c11-1ee78b114d1f" providerId="AD" clId="Web-{D50083D4-6A79-4A72-A5A1-AE9434966F0D}" dt="2021-12-14T03:43:33.113" v="0"/>
          <pc:sldLayoutMkLst>
            <pc:docMk/>
            <pc:sldMasterMk cId="1276354044" sldId="2147483874"/>
            <pc:sldLayoutMk cId="604161931" sldId="2147483864"/>
          </pc:sldLayoutMkLst>
        </pc:sldLayoutChg>
        <pc:sldLayoutChg chg="add">
          <pc:chgData name="David Fiola Fiola (1818486)" userId="S::1818486@student.uwtsd.ac.uk::2e55766e-bd64-4c3b-8c11-1ee78b114d1f" providerId="AD" clId="Web-{D50083D4-6A79-4A72-A5A1-AE9434966F0D}" dt="2021-12-14T03:43:33.113" v="0"/>
          <pc:sldLayoutMkLst>
            <pc:docMk/>
            <pc:sldMasterMk cId="1276354044" sldId="2147483874"/>
            <pc:sldLayoutMk cId="277146678" sldId="2147483865"/>
          </pc:sldLayoutMkLst>
        </pc:sldLayoutChg>
        <pc:sldLayoutChg chg="add">
          <pc:chgData name="David Fiola Fiola (1818486)" userId="S::1818486@student.uwtsd.ac.uk::2e55766e-bd64-4c3b-8c11-1ee78b114d1f" providerId="AD" clId="Web-{D50083D4-6A79-4A72-A5A1-AE9434966F0D}" dt="2021-12-14T03:43:33.113" v="0"/>
          <pc:sldLayoutMkLst>
            <pc:docMk/>
            <pc:sldMasterMk cId="1276354044" sldId="2147483874"/>
            <pc:sldLayoutMk cId="3638362358" sldId="2147483866"/>
          </pc:sldLayoutMkLst>
        </pc:sldLayoutChg>
        <pc:sldLayoutChg chg="add">
          <pc:chgData name="David Fiola Fiola (1818486)" userId="S::1818486@student.uwtsd.ac.uk::2e55766e-bd64-4c3b-8c11-1ee78b114d1f" providerId="AD" clId="Web-{D50083D4-6A79-4A72-A5A1-AE9434966F0D}" dt="2021-12-14T03:43:33.113" v="0"/>
          <pc:sldLayoutMkLst>
            <pc:docMk/>
            <pc:sldMasterMk cId="1276354044" sldId="2147483874"/>
            <pc:sldLayoutMk cId="846462073" sldId="2147483867"/>
          </pc:sldLayoutMkLst>
        </pc:sldLayoutChg>
        <pc:sldLayoutChg chg="add">
          <pc:chgData name="David Fiola Fiola (1818486)" userId="S::1818486@student.uwtsd.ac.uk::2e55766e-bd64-4c3b-8c11-1ee78b114d1f" providerId="AD" clId="Web-{D50083D4-6A79-4A72-A5A1-AE9434966F0D}" dt="2021-12-14T03:43:33.113" v="0"/>
          <pc:sldLayoutMkLst>
            <pc:docMk/>
            <pc:sldMasterMk cId="1276354044" sldId="2147483874"/>
            <pc:sldLayoutMk cId="4032184422" sldId="2147483868"/>
          </pc:sldLayoutMkLst>
        </pc:sldLayoutChg>
        <pc:sldLayoutChg chg="add">
          <pc:chgData name="David Fiola Fiola (1818486)" userId="S::1818486@student.uwtsd.ac.uk::2e55766e-bd64-4c3b-8c11-1ee78b114d1f" providerId="AD" clId="Web-{D50083D4-6A79-4A72-A5A1-AE9434966F0D}" dt="2021-12-14T03:43:33.113" v="0"/>
          <pc:sldLayoutMkLst>
            <pc:docMk/>
            <pc:sldMasterMk cId="1276354044" sldId="2147483874"/>
            <pc:sldLayoutMk cId="448015776" sldId="2147483869"/>
          </pc:sldLayoutMkLst>
        </pc:sldLayoutChg>
        <pc:sldLayoutChg chg="add">
          <pc:chgData name="David Fiola Fiola (1818486)" userId="S::1818486@student.uwtsd.ac.uk::2e55766e-bd64-4c3b-8c11-1ee78b114d1f" providerId="AD" clId="Web-{D50083D4-6A79-4A72-A5A1-AE9434966F0D}" dt="2021-12-14T03:43:33.113" v="0"/>
          <pc:sldLayoutMkLst>
            <pc:docMk/>
            <pc:sldMasterMk cId="1276354044" sldId="2147483874"/>
            <pc:sldLayoutMk cId="818333603" sldId="2147483870"/>
          </pc:sldLayoutMkLst>
        </pc:sldLayoutChg>
        <pc:sldLayoutChg chg="add">
          <pc:chgData name="David Fiola Fiola (1818486)" userId="S::1818486@student.uwtsd.ac.uk::2e55766e-bd64-4c3b-8c11-1ee78b114d1f" providerId="AD" clId="Web-{D50083D4-6A79-4A72-A5A1-AE9434966F0D}" dt="2021-12-14T03:43:33.113" v="0"/>
          <pc:sldLayoutMkLst>
            <pc:docMk/>
            <pc:sldMasterMk cId="1276354044" sldId="2147483874"/>
            <pc:sldLayoutMk cId="3806615395" sldId="2147483871"/>
          </pc:sldLayoutMkLst>
        </pc:sldLayoutChg>
        <pc:sldLayoutChg chg="add">
          <pc:chgData name="David Fiola Fiola (1818486)" userId="S::1818486@student.uwtsd.ac.uk::2e55766e-bd64-4c3b-8c11-1ee78b114d1f" providerId="AD" clId="Web-{D50083D4-6A79-4A72-A5A1-AE9434966F0D}" dt="2021-12-14T03:43:33.113" v="0"/>
          <pc:sldLayoutMkLst>
            <pc:docMk/>
            <pc:sldMasterMk cId="1276354044" sldId="2147483874"/>
            <pc:sldLayoutMk cId="1369437" sldId="2147483872"/>
          </pc:sldLayoutMkLst>
        </pc:sldLayoutChg>
        <pc:sldLayoutChg chg="add">
          <pc:chgData name="David Fiola Fiola (1818486)" userId="S::1818486@student.uwtsd.ac.uk::2e55766e-bd64-4c3b-8c11-1ee78b114d1f" providerId="AD" clId="Web-{D50083D4-6A79-4A72-A5A1-AE9434966F0D}" dt="2021-12-14T03:43:33.113" v="0"/>
          <pc:sldLayoutMkLst>
            <pc:docMk/>
            <pc:sldMasterMk cId="1276354044" sldId="2147483874"/>
            <pc:sldLayoutMk cId="2365212892" sldId="2147483873"/>
          </pc:sldLayoutMkLst>
        </pc:sldLayoutChg>
      </pc:sldMasterChg>
    </pc:docChg>
  </pc:docChgLst>
  <pc:docChgLst>
    <pc:chgData name="David Fiola (1818486)" userId="S::1818486@student.uwtsd.ac.uk::2e55766e-bd64-4c3b-8c11-1ee78b114d1f" providerId="AD" clId="Web-{6064E678-97ED-4B56-A260-792B629581FE}"/>
    <pc:docChg chg="modSld">
      <pc:chgData name="David Fiola (1818486)" userId="S::1818486@student.uwtsd.ac.uk::2e55766e-bd64-4c3b-8c11-1ee78b114d1f" providerId="AD" clId="Web-{6064E678-97ED-4B56-A260-792B629581FE}" dt="2022-04-28T17:38:03.843" v="795" actId="20577"/>
      <pc:docMkLst>
        <pc:docMk/>
      </pc:docMkLst>
      <pc:sldChg chg="addSp delSp modSp mod setBg">
        <pc:chgData name="David Fiola (1818486)" userId="S::1818486@student.uwtsd.ac.uk::2e55766e-bd64-4c3b-8c11-1ee78b114d1f" providerId="AD" clId="Web-{6064E678-97ED-4B56-A260-792B629581FE}" dt="2022-04-28T16:45:12.825" v="72"/>
        <pc:sldMkLst>
          <pc:docMk/>
          <pc:sldMk cId="2490563818" sldId="258"/>
        </pc:sldMkLst>
        <pc:spChg chg="mod ord">
          <ac:chgData name="David Fiola (1818486)" userId="S::1818486@student.uwtsd.ac.uk::2e55766e-bd64-4c3b-8c11-1ee78b114d1f" providerId="AD" clId="Web-{6064E678-97ED-4B56-A260-792B629581FE}" dt="2022-04-28T16:45:12.825" v="72"/>
          <ac:spMkLst>
            <pc:docMk/>
            <pc:sldMk cId="2490563818" sldId="258"/>
            <ac:spMk id="2" creationId="{983599D1-6A7A-4103-AEBD-BA44DA047F55}"/>
          </ac:spMkLst>
        </pc:spChg>
        <pc:spChg chg="del">
          <ac:chgData name="David Fiola (1818486)" userId="S::1818486@student.uwtsd.ac.uk::2e55766e-bd64-4c3b-8c11-1ee78b114d1f" providerId="AD" clId="Web-{6064E678-97ED-4B56-A260-792B629581FE}" dt="2022-04-28T16:43:37.057" v="22"/>
          <ac:spMkLst>
            <pc:docMk/>
            <pc:sldMk cId="2490563818" sldId="258"/>
            <ac:spMk id="3" creationId="{06625665-A3A5-49D3-A473-85448225845E}"/>
          </ac:spMkLst>
        </pc:spChg>
        <pc:spChg chg="add mod">
          <ac:chgData name="David Fiola (1818486)" userId="S::1818486@student.uwtsd.ac.uk::2e55766e-bd64-4c3b-8c11-1ee78b114d1f" providerId="AD" clId="Web-{6064E678-97ED-4B56-A260-792B629581FE}" dt="2022-04-28T16:44:49.528" v="69" actId="14100"/>
          <ac:spMkLst>
            <pc:docMk/>
            <pc:sldMk cId="2490563818" sldId="258"/>
            <ac:spMk id="5" creationId="{46BB229F-FAB7-8F6E-AE3D-ED1A6087500F}"/>
          </ac:spMkLst>
        </pc:spChg>
        <pc:spChg chg="add del">
          <ac:chgData name="David Fiola (1818486)" userId="S::1818486@student.uwtsd.ac.uk::2e55766e-bd64-4c3b-8c11-1ee78b114d1f" providerId="AD" clId="Web-{6064E678-97ED-4B56-A260-792B629581FE}" dt="2022-04-28T16:45:12.825" v="71"/>
          <ac:spMkLst>
            <pc:docMk/>
            <pc:sldMk cId="2490563818" sldId="258"/>
            <ac:spMk id="10" creationId="{9D3B3C7E-BC2D-4436-8B03-AC421FA66787}"/>
          </ac:spMkLst>
        </pc:spChg>
        <pc:spChg chg="add del">
          <ac:chgData name="David Fiola (1818486)" userId="S::1818486@student.uwtsd.ac.uk::2e55766e-bd64-4c3b-8c11-1ee78b114d1f" providerId="AD" clId="Web-{6064E678-97ED-4B56-A260-792B629581FE}" dt="2022-04-28T16:45:12.825" v="71"/>
          <ac:spMkLst>
            <pc:docMk/>
            <pc:sldMk cId="2490563818" sldId="258"/>
            <ac:spMk id="17" creationId="{DD8EACB7-D372-470B-B76E-A829D00310CD}"/>
          </ac:spMkLst>
        </pc:spChg>
        <pc:spChg chg="add del">
          <ac:chgData name="David Fiola (1818486)" userId="S::1818486@student.uwtsd.ac.uk::2e55766e-bd64-4c3b-8c11-1ee78b114d1f" providerId="AD" clId="Web-{6064E678-97ED-4B56-A260-792B629581FE}" dt="2022-04-28T16:45:12.825" v="71"/>
          <ac:spMkLst>
            <pc:docMk/>
            <pc:sldMk cId="2490563818" sldId="258"/>
            <ac:spMk id="19" creationId="{FBE11A49-02A1-4D4C-9A49-CDF496B1094F}"/>
          </ac:spMkLst>
        </pc:spChg>
        <pc:spChg chg="add">
          <ac:chgData name="David Fiola (1818486)" userId="S::1818486@student.uwtsd.ac.uk::2e55766e-bd64-4c3b-8c11-1ee78b114d1f" providerId="AD" clId="Web-{6064E678-97ED-4B56-A260-792B629581FE}" dt="2022-04-28T16:45:12.825" v="72"/>
          <ac:spMkLst>
            <pc:docMk/>
            <pc:sldMk cId="2490563818" sldId="258"/>
            <ac:spMk id="26" creationId="{9D3B3C7E-BC2D-4436-8B03-AC421FA66787}"/>
          </ac:spMkLst>
        </pc:spChg>
        <pc:spChg chg="add">
          <ac:chgData name="David Fiola (1818486)" userId="S::1818486@student.uwtsd.ac.uk::2e55766e-bd64-4c3b-8c11-1ee78b114d1f" providerId="AD" clId="Web-{6064E678-97ED-4B56-A260-792B629581FE}" dt="2022-04-28T16:45:12.825" v="72"/>
          <ac:spMkLst>
            <pc:docMk/>
            <pc:sldMk cId="2490563818" sldId="258"/>
            <ac:spMk id="28" creationId="{DD8EACB7-D372-470B-B76E-A829D00310CD}"/>
          </ac:spMkLst>
        </pc:spChg>
        <pc:spChg chg="add">
          <ac:chgData name="David Fiola (1818486)" userId="S::1818486@student.uwtsd.ac.uk::2e55766e-bd64-4c3b-8c11-1ee78b114d1f" providerId="AD" clId="Web-{6064E678-97ED-4B56-A260-792B629581FE}" dt="2022-04-28T16:45:12.825" v="72"/>
          <ac:spMkLst>
            <pc:docMk/>
            <pc:sldMk cId="2490563818" sldId="258"/>
            <ac:spMk id="29" creationId="{C7EA4B13-46D3-41EE-95DA-7B2100DE940B}"/>
          </ac:spMkLst>
        </pc:spChg>
        <pc:grpChg chg="add del">
          <ac:chgData name="David Fiola (1818486)" userId="S::1818486@student.uwtsd.ac.uk::2e55766e-bd64-4c3b-8c11-1ee78b114d1f" providerId="AD" clId="Web-{6064E678-97ED-4B56-A260-792B629581FE}" dt="2022-04-28T16:45:12.825" v="71"/>
          <ac:grpSpMkLst>
            <pc:docMk/>
            <pc:sldMk cId="2490563818" sldId="258"/>
            <ac:grpSpMk id="12" creationId="{79B5D0C1-066E-4C02-A6B8-59FAE4A19724}"/>
          </ac:grpSpMkLst>
        </pc:grpChg>
        <pc:grpChg chg="add del">
          <ac:chgData name="David Fiola (1818486)" userId="S::1818486@student.uwtsd.ac.uk::2e55766e-bd64-4c3b-8c11-1ee78b114d1f" providerId="AD" clId="Web-{6064E678-97ED-4B56-A260-792B629581FE}" dt="2022-04-28T16:45:12.825" v="71"/>
          <ac:grpSpMkLst>
            <pc:docMk/>
            <pc:sldMk cId="2490563818" sldId="258"/>
            <ac:grpSpMk id="21" creationId="{F1732D3A-CFF0-45BE-AD79-F83D0272C6C6}"/>
          </ac:grpSpMkLst>
        </pc:grpChg>
        <pc:grpChg chg="add">
          <ac:chgData name="David Fiola (1818486)" userId="S::1818486@student.uwtsd.ac.uk::2e55766e-bd64-4c3b-8c11-1ee78b114d1f" providerId="AD" clId="Web-{6064E678-97ED-4B56-A260-792B629581FE}" dt="2022-04-28T16:45:12.825" v="72"/>
          <ac:grpSpMkLst>
            <pc:docMk/>
            <pc:sldMk cId="2490563818" sldId="258"/>
            <ac:grpSpMk id="27" creationId="{79B5D0C1-066E-4C02-A6B8-59FAE4A19724}"/>
          </ac:grpSpMkLst>
        </pc:grpChg>
        <pc:grpChg chg="add">
          <ac:chgData name="David Fiola (1818486)" userId="S::1818486@student.uwtsd.ac.uk::2e55766e-bd64-4c3b-8c11-1ee78b114d1f" providerId="AD" clId="Web-{6064E678-97ED-4B56-A260-792B629581FE}" dt="2022-04-28T16:45:12.825" v="72"/>
          <ac:grpSpMkLst>
            <pc:docMk/>
            <pc:sldMk cId="2490563818" sldId="258"/>
            <ac:grpSpMk id="30" creationId="{DCEEEBE1-DC7B-4168-90C6-DB88876E30DD}"/>
          </ac:grpSpMkLst>
        </pc:grpChg>
        <pc:picChg chg="add mod ord">
          <ac:chgData name="David Fiola (1818486)" userId="S::1818486@student.uwtsd.ac.uk::2e55766e-bd64-4c3b-8c11-1ee78b114d1f" providerId="AD" clId="Web-{6064E678-97ED-4B56-A260-792B629581FE}" dt="2022-04-28T16:45:12.825" v="72"/>
          <ac:picMkLst>
            <pc:docMk/>
            <pc:sldMk cId="2490563818" sldId="258"/>
            <ac:picMk id="4" creationId="{A0B316E4-AD0C-4A1E-0CD9-1E681BAB50E9}"/>
          </ac:picMkLst>
        </pc:picChg>
      </pc:sldChg>
      <pc:sldChg chg="addSp delSp modSp mod setBg">
        <pc:chgData name="David Fiola (1818486)" userId="S::1818486@student.uwtsd.ac.uk::2e55766e-bd64-4c3b-8c11-1ee78b114d1f" providerId="AD" clId="Web-{6064E678-97ED-4B56-A260-792B629581FE}" dt="2022-04-28T17:38:03.843" v="795" actId="20577"/>
        <pc:sldMkLst>
          <pc:docMk/>
          <pc:sldMk cId="4287695852" sldId="259"/>
        </pc:sldMkLst>
        <pc:spChg chg="mod">
          <ac:chgData name="David Fiola (1818486)" userId="S::1818486@student.uwtsd.ac.uk::2e55766e-bd64-4c3b-8c11-1ee78b114d1f" providerId="AD" clId="Web-{6064E678-97ED-4B56-A260-792B629581FE}" dt="2022-04-28T17:38:03.843" v="795" actId="20577"/>
          <ac:spMkLst>
            <pc:docMk/>
            <pc:sldMk cId="4287695852" sldId="259"/>
            <ac:spMk id="2" creationId="{3F6A18ED-6DAB-47C6-802A-B42FB21AE6E5}"/>
          </ac:spMkLst>
        </pc:spChg>
        <pc:spChg chg="del mod">
          <ac:chgData name="David Fiola (1818486)" userId="S::1818486@student.uwtsd.ac.uk::2e55766e-bd64-4c3b-8c11-1ee78b114d1f" providerId="AD" clId="Web-{6064E678-97ED-4B56-A260-792B629581FE}" dt="2022-04-28T16:46:34.359" v="78"/>
          <ac:spMkLst>
            <pc:docMk/>
            <pc:sldMk cId="4287695852" sldId="259"/>
            <ac:spMk id="3" creationId="{E62A1F4D-78AE-43EB-B8C6-75278086576C}"/>
          </ac:spMkLst>
        </pc:spChg>
        <pc:spChg chg="add mod">
          <ac:chgData name="David Fiola (1818486)" userId="S::1818486@student.uwtsd.ac.uk::2e55766e-bd64-4c3b-8c11-1ee78b114d1f" providerId="AD" clId="Web-{6064E678-97ED-4B56-A260-792B629581FE}" dt="2022-04-28T17:37:26.888" v="792"/>
          <ac:spMkLst>
            <pc:docMk/>
            <pc:sldMk cId="4287695852" sldId="259"/>
            <ac:spMk id="5" creationId="{4DCFC666-8F53-9969-F50F-491C71CA503F}"/>
          </ac:spMkLst>
        </pc:spChg>
        <pc:spChg chg="add del">
          <ac:chgData name="David Fiola (1818486)" userId="S::1818486@student.uwtsd.ac.uk::2e55766e-bd64-4c3b-8c11-1ee78b114d1f" providerId="AD" clId="Web-{6064E678-97ED-4B56-A260-792B629581FE}" dt="2022-04-28T17:37:26.888" v="792"/>
          <ac:spMkLst>
            <pc:docMk/>
            <pc:sldMk cId="4287695852" sldId="259"/>
            <ac:spMk id="8" creationId="{9D3B3C7E-BC2D-4436-8B03-AC421FA66787}"/>
          </ac:spMkLst>
        </pc:spChg>
        <pc:spChg chg="add mod">
          <ac:chgData name="David Fiola (1818486)" userId="S::1818486@student.uwtsd.ac.uk::2e55766e-bd64-4c3b-8c11-1ee78b114d1f" providerId="AD" clId="Web-{6064E678-97ED-4B56-A260-792B629581FE}" dt="2022-04-28T17:37:26.888" v="792"/>
          <ac:spMkLst>
            <pc:docMk/>
            <pc:sldMk cId="4287695852" sldId="259"/>
            <ac:spMk id="9" creationId="{C1C4D744-F7E0-1B1B-D426-A2530CC77EA4}"/>
          </ac:spMkLst>
        </pc:spChg>
        <pc:spChg chg="add del">
          <ac:chgData name="David Fiola (1818486)" userId="S::1818486@student.uwtsd.ac.uk::2e55766e-bd64-4c3b-8c11-1ee78b114d1f" providerId="AD" clId="Web-{6064E678-97ED-4B56-A260-792B629581FE}" dt="2022-04-28T17:37:26.888" v="792"/>
          <ac:spMkLst>
            <pc:docMk/>
            <pc:sldMk cId="4287695852" sldId="259"/>
            <ac:spMk id="15" creationId="{4905C695-F54E-4EF8-8AEF-811D460E7AFE}"/>
          </ac:spMkLst>
        </pc:spChg>
        <pc:spChg chg="add del">
          <ac:chgData name="David Fiola (1818486)" userId="S::1818486@student.uwtsd.ac.uk::2e55766e-bd64-4c3b-8c11-1ee78b114d1f" providerId="AD" clId="Web-{6064E678-97ED-4B56-A260-792B629581FE}" dt="2022-04-28T17:37:26.888" v="792"/>
          <ac:spMkLst>
            <pc:docMk/>
            <pc:sldMk cId="4287695852" sldId="259"/>
            <ac:spMk id="17" creationId="{485CD2A3-2099-476E-9A85-55DC735FA2B7}"/>
          </ac:spMkLst>
        </pc:spChg>
        <pc:spChg chg="add">
          <ac:chgData name="David Fiola (1818486)" userId="S::1818486@student.uwtsd.ac.uk::2e55766e-bd64-4c3b-8c11-1ee78b114d1f" providerId="AD" clId="Web-{6064E678-97ED-4B56-A260-792B629581FE}" dt="2022-04-28T17:37:26.888" v="792"/>
          <ac:spMkLst>
            <pc:docMk/>
            <pc:sldMk cId="4287695852" sldId="259"/>
            <ac:spMk id="27" creationId="{9D3B3C7E-BC2D-4436-8B03-AC421FA66787}"/>
          </ac:spMkLst>
        </pc:spChg>
        <pc:spChg chg="add">
          <ac:chgData name="David Fiola (1818486)" userId="S::1818486@student.uwtsd.ac.uk::2e55766e-bd64-4c3b-8c11-1ee78b114d1f" providerId="AD" clId="Web-{6064E678-97ED-4B56-A260-792B629581FE}" dt="2022-04-28T17:37:26.888" v="792"/>
          <ac:spMkLst>
            <pc:docMk/>
            <pc:sldMk cId="4287695852" sldId="259"/>
            <ac:spMk id="34" creationId="{DD8EACB7-D372-470B-B76E-A829D00310CD}"/>
          </ac:spMkLst>
        </pc:spChg>
        <pc:spChg chg="add">
          <ac:chgData name="David Fiola (1818486)" userId="S::1818486@student.uwtsd.ac.uk::2e55766e-bd64-4c3b-8c11-1ee78b114d1f" providerId="AD" clId="Web-{6064E678-97ED-4B56-A260-792B629581FE}" dt="2022-04-28T17:37:26.888" v="792"/>
          <ac:spMkLst>
            <pc:docMk/>
            <pc:sldMk cId="4287695852" sldId="259"/>
            <ac:spMk id="36" creationId="{FBE11A49-02A1-4D4C-9A49-CDF496B1094F}"/>
          </ac:spMkLst>
        </pc:spChg>
        <pc:grpChg chg="add del">
          <ac:chgData name="David Fiola (1818486)" userId="S::1818486@student.uwtsd.ac.uk::2e55766e-bd64-4c3b-8c11-1ee78b114d1f" providerId="AD" clId="Web-{6064E678-97ED-4B56-A260-792B629581FE}" dt="2022-04-28T17:37:26.888" v="792"/>
          <ac:grpSpMkLst>
            <pc:docMk/>
            <pc:sldMk cId="4287695852" sldId="259"/>
            <ac:grpSpMk id="10" creationId="{79B5D0C1-066E-4C02-A6B8-59FAE4A19724}"/>
          </ac:grpSpMkLst>
        </pc:grpChg>
        <pc:grpChg chg="add del">
          <ac:chgData name="David Fiola (1818486)" userId="S::1818486@student.uwtsd.ac.uk::2e55766e-bd64-4c3b-8c11-1ee78b114d1f" providerId="AD" clId="Web-{6064E678-97ED-4B56-A260-792B629581FE}" dt="2022-04-28T17:37:26.888" v="792"/>
          <ac:grpSpMkLst>
            <pc:docMk/>
            <pc:sldMk cId="4287695852" sldId="259"/>
            <ac:grpSpMk id="19" creationId="{E92979E8-2E86-433E-A7E4-5F102E45A8EE}"/>
          </ac:grpSpMkLst>
        </pc:grpChg>
        <pc:grpChg chg="add">
          <ac:chgData name="David Fiola (1818486)" userId="S::1818486@student.uwtsd.ac.uk::2e55766e-bd64-4c3b-8c11-1ee78b114d1f" providerId="AD" clId="Web-{6064E678-97ED-4B56-A260-792B629581FE}" dt="2022-04-28T17:37:26.888" v="792"/>
          <ac:grpSpMkLst>
            <pc:docMk/>
            <pc:sldMk cId="4287695852" sldId="259"/>
            <ac:grpSpMk id="29" creationId="{79B5D0C1-066E-4C02-A6B8-59FAE4A19724}"/>
          </ac:grpSpMkLst>
        </pc:grpChg>
        <pc:grpChg chg="add">
          <ac:chgData name="David Fiola (1818486)" userId="S::1818486@student.uwtsd.ac.uk::2e55766e-bd64-4c3b-8c11-1ee78b114d1f" providerId="AD" clId="Web-{6064E678-97ED-4B56-A260-792B629581FE}" dt="2022-04-28T17:37:26.888" v="792"/>
          <ac:grpSpMkLst>
            <pc:docMk/>
            <pc:sldMk cId="4287695852" sldId="259"/>
            <ac:grpSpMk id="38" creationId="{F1732D3A-CFF0-45BE-AD79-F83D0272C6C6}"/>
          </ac:grpSpMkLst>
        </pc:grpChg>
        <pc:picChg chg="add mod">
          <ac:chgData name="David Fiola (1818486)" userId="S::1818486@student.uwtsd.ac.uk::2e55766e-bd64-4c3b-8c11-1ee78b114d1f" providerId="AD" clId="Web-{6064E678-97ED-4B56-A260-792B629581FE}" dt="2022-04-28T17:37:26.888" v="792"/>
          <ac:picMkLst>
            <pc:docMk/>
            <pc:sldMk cId="4287695852" sldId="259"/>
            <ac:picMk id="4" creationId="{FEB5D0A2-AC96-4BA5-B2D5-0216977DAB8D}"/>
          </ac:picMkLst>
        </pc:picChg>
        <pc:picChg chg="add mod ord">
          <ac:chgData name="David Fiola (1818486)" userId="S::1818486@student.uwtsd.ac.uk::2e55766e-bd64-4c3b-8c11-1ee78b114d1f" providerId="AD" clId="Web-{6064E678-97ED-4B56-A260-792B629581FE}" dt="2022-04-28T17:37:26.888" v="792"/>
          <ac:picMkLst>
            <pc:docMk/>
            <pc:sldMk cId="4287695852" sldId="259"/>
            <ac:picMk id="7" creationId="{C4A19B89-7D07-72D9-9D38-0DA03946DA50}"/>
          </ac:picMkLst>
        </pc:picChg>
      </pc:sldChg>
    </pc:docChg>
  </pc:docChgLst>
  <pc:docChgLst>
    <pc:chgData name="David Fiola Fiola (1818486)" userId="S::1818486@student.uwtsd.ac.uk::2e55766e-bd64-4c3b-8c11-1ee78b114d1f" providerId="AD" clId="Web-{EAEC6EF7-B157-43A1-8E54-C362F1E59638}"/>
    <pc:docChg chg="addSld">
      <pc:chgData name="David Fiola Fiola (1818486)" userId="S::1818486@student.uwtsd.ac.uk::2e55766e-bd64-4c3b-8c11-1ee78b114d1f" providerId="AD" clId="Web-{EAEC6EF7-B157-43A1-8E54-C362F1E59638}" dt="2021-12-14T07:31:20.691" v="8"/>
      <pc:docMkLst>
        <pc:docMk/>
      </pc:docMkLst>
      <pc:sldChg chg="new">
        <pc:chgData name="David Fiola Fiola (1818486)" userId="S::1818486@student.uwtsd.ac.uk::2e55766e-bd64-4c3b-8c11-1ee78b114d1f" providerId="AD" clId="Web-{EAEC6EF7-B157-43A1-8E54-C362F1E59638}" dt="2021-12-14T07:31:08.050" v="0"/>
        <pc:sldMkLst>
          <pc:docMk/>
          <pc:sldMk cId="2490563818" sldId="258"/>
        </pc:sldMkLst>
      </pc:sldChg>
      <pc:sldChg chg="new">
        <pc:chgData name="David Fiola Fiola (1818486)" userId="S::1818486@student.uwtsd.ac.uk::2e55766e-bd64-4c3b-8c11-1ee78b114d1f" providerId="AD" clId="Web-{EAEC6EF7-B157-43A1-8E54-C362F1E59638}" dt="2021-12-14T07:31:10.456" v="1"/>
        <pc:sldMkLst>
          <pc:docMk/>
          <pc:sldMk cId="4287695852" sldId="259"/>
        </pc:sldMkLst>
      </pc:sldChg>
      <pc:sldChg chg="new">
        <pc:chgData name="David Fiola Fiola (1818486)" userId="S::1818486@student.uwtsd.ac.uk::2e55766e-bd64-4c3b-8c11-1ee78b114d1f" providerId="AD" clId="Web-{EAEC6EF7-B157-43A1-8E54-C362F1E59638}" dt="2021-12-14T07:31:11.862" v="2"/>
        <pc:sldMkLst>
          <pc:docMk/>
          <pc:sldMk cId="2187591798" sldId="260"/>
        </pc:sldMkLst>
      </pc:sldChg>
      <pc:sldChg chg="new">
        <pc:chgData name="David Fiola Fiola (1818486)" userId="S::1818486@student.uwtsd.ac.uk::2e55766e-bd64-4c3b-8c11-1ee78b114d1f" providerId="AD" clId="Web-{EAEC6EF7-B157-43A1-8E54-C362F1E59638}" dt="2021-12-14T07:31:15.941" v="3"/>
        <pc:sldMkLst>
          <pc:docMk/>
          <pc:sldMk cId="3515707847" sldId="261"/>
        </pc:sldMkLst>
      </pc:sldChg>
      <pc:sldChg chg="new">
        <pc:chgData name="David Fiola Fiola (1818486)" userId="S::1818486@student.uwtsd.ac.uk::2e55766e-bd64-4c3b-8c11-1ee78b114d1f" providerId="AD" clId="Web-{EAEC6EF7-B157-43A1-8E54-C362F1E59638}" dt="2021-12-14T07:31:16.066" v="4"/>
        <pc:sldMkLst>
          <pc:docMk/>
          <pc:sldMk cId="1228740318" sldId="262"/>
        </pc:sldMkLst>
      </pc:sldChg>
      <pc:sldChg chg="new">
        <pc:chgData name="David Fiola Fiola (1818486)" userId="S::1818486@student.uwtsd.ac.uk::2e55766e-bd64-4c3b-8c11-1ee78b114d1f" providerId="AD" clId="Web-{EAEC6EF7-B157-43A1-8E54-C362F1E59638}" dt="2021-12-14T07:31:16.863" v="5"/>
        <pc:sldMkLst>
          <pc:docMk/>
          <pc:sldMk cId="1412291623" sldId="263"/>
        </pc:sldMkLst>
      </pc:sldChg>
      <pc:sldChg chg="new">
        <pc:chgData name="David Fiola Fiola (1818486)" userId="S::1818486@student.uwtsd.ac.uk::2e55766e-bd64-4c3b-8c11-1ee78b114d1f" providerId="AD" clId="Web-{EAEC6EF7-B157-43A1-8E54-C362F1E59638}" dt="2021-12-14T07:31:18.035" v="6"/>
        <pc:sldMkLst>
          <pc:docMk/>
          <pc:sldMk cId="1970313063" sldId="264"/>
        </pc:sldMkLst>
      </pc:sldChg>
      <pc:sldChg chg="new">
        <pc:chgData name="David Fiola Fiola (1818486)" userId="S::1818486@student.uwtsd.ac.uk::2e55766e-bd64-4c3b-8c11-1ee78b114d1f" providerId="AD" clId="Web-{EAEC6EF7-B157-43A1-8E54-C362F1E59638}" dt="2021-12-14T07:31:18.785" v="7"/>
        <pc:sldMkLst>
          <pc:docMk/>
          <pc:sldMk cId="1131446065" sldId="265"/>
        </pc:sldMkLst>
      </pc:sldChg>
      <pc:sldChg chg="new">
        <pc:chgData name="David Fiola Fiola (1818486)" userId="S::1818486@student.uwtsd.ac.uk::2e55766e-bd64-4c3b-8c11-1ee78b114d1f" providerId="AD" clId="Web-{EAEC6EF7-B157-43A1-8E54-C362F1E59638}" dt="2021-12-14T07:31:20.691" v="8"/>
        <pc:sldMkLst>
          <pc:docMk/>
          <pc:sldMk cId="2260311500" sldId="266"/>
        </pc:sldMkLst>
      </pc:sldChg>
    </pc:docChg>
  </pc:docChgLst>
  <pc:docChgLst>
    <pc:chgData name="David Fiola (1818486)" userId="S::1818486@student.uwtsd.ac.uk::2e55766e-bd64-4c3b-8c11-1ee78b114d1f" providerId="AD" clId="Web-{7F72224D-479A-487B-B561-2C0EA3664E03}"/>
    <pc:docChg chg="modSld">
      <pc:chgData name="David Fiola (1818486)" userId="S::1818486@student.uwtsd.ac.uk::2e55766e-bd64-4c3b-8c11-1ee78b114d1f" providerId="AD" clId="Web-{7F72224D-479A-487B-B561-2C0EA3664E03}" dt="2022-04-29T21:59:08.873" v="1702" actId="20577"/>
      <pc:docMkLst>
        <pc:docMk/>
      </pc:docMkLst>
      <pc:sldChg chg="addSp delSp modSp mod setBg">
        <pc:chgData name="David Fiola (1818486)" userId="S::1818486@student.uwtsd.ac.uk::2e55766e-bd64-4c3b-8c11-1ee78b114d1f" providerId="AD" clId="Web-{7F72224D-479A-487B-B561-2C0EA3664E03}" dt="2022-04-29T21:59:08.873" v="1702" actId="20577"/>
        <pc:sldMkLst>
          <pc:docMk/>
          <pc:sldMk cId="109857222" sldId="256"/>
        </pc:sldMkLst>
        <pc:spChg chg="mod">
          <ac:chgData name="David Fiola (1818486)" userId="S::1818486@student.uwtsd.ac.uk::2e55766e-bd64-4c3b-8c11-1ee78b114d1f" providerId="AD" clId="Web-{7F72224D-479A-487B-B561-2C0EA3664E03}" dt="2022-04-29T21:59:08.873" v="1702" actId="20577"/>
          <ac:spMkLst>
            <pc:docMk/>
            <pc:sldMk cId="109857222" sldId="256"/>
            <ac:spMk id="2" creationId="{00000000-0000-0000-0000-000000000000}"/>
          </ac:spMkLst>
        </pc:spChg>
        <pc:spChg chg="mod">
          <ac:chgData name="David Fiola (1818486)" userId="S::1818486@student.uwtsd.ac.uk::2e55766e-bd64-4c3b-8c11-1ee78b114d1f" providerId="AD" clId="Web-{7F72224D-479A-487B-B561-2C0EA3664E03}" dt="2022-04-29T21:59:03.811" v="1700" actId="20577"/>
          <ac:spMkLst>
            <pc:docMk/>
            <pc:sldMk cId="109857222" sldId="256"/>
            <ac:spMk id="3" creationId="{00000000-0000-0000-0000-000000000000}"/>
          </ac:spMkLst>
        </pc:spChg>
        <pc:spChg chg="add del mod">
          <ac:chgData name="David Fiola (1818486)" userId="S::1818486@student.uwtsd.ac.uk::2e55766e-bd64-4c3b-8c11-1ee78b114d1f" providerId="AD" clId="Web-{7F72224D-479A-487B-B561-2C0EA3664E03}" dt="2022-04-29T18:18:45.866" v="15"/>
          <ac:spMkLst>
            <pc:docMk/>
            <pc:sldMk cId="109857222" sldId="256"/>
            <ac:spMk id="6" creationId="{F220755E-43D7-1F7B-AF09-853CD77D5250}"/>
          </ac:spMkLst>
        </pc:spChg>
        <pc:spChg chg="del">
          <ac:chgData name="David Fiola (1818486)" userId="S::1818486@student.uwtsd.ac.uk::2e55766e-bd64-4c3b-8c11-1ee78b114d1f" providerId="AD" clId="Web-{7F72224D-479A-487B-B561-2C0EA3664E03}" dt="2022-04-29T18:18:51.257" v="17"/>
          <ac:spMkLst>
            <pc:docMk/>
            <pc:sldMk cId="109857222" sldId="256"/>
            <ac:spMk id="70" creationId="{1AB7CFDD-E67B-4078-9BD0-D09D4200E4E1}"/>
          </ac:spMkLst>
        </pc:spChg>
        <pc:spChg chg="del">
          <ac:chgData name="David Fiola (1818486)" userId="S::1818486@student.uwtsd.ac.uk::2e55766e-bd64-4c3b-8c11-1ee78b114d1f" providerId="AD" clId="Web-{7F72224D-479A-487B-B561-2C0EA3664E03}" dt="2022-04-29T18:18:51.257" v="17"/>
          <ac:spMkLst>
            <pc:docMk/>
            <pc:sldMk cId="109857222" sldId="256"/>
            <ac:spMk id="72" creationId="{B191E377-3C4E-4C42-B42C-858169F3AB3A}"/>
          </ac:spMkLst>
        </pc:spChg>
        <pc:spChg chg="add">
          <ac:chgData name="David Fiola (1818486)" userId="S::1818486@student.uwtsd.ac.uk::2e55766e-bd64-4c3b-8c11-1ee78b114d1f" providerId="AD" clId="Web-{7F72224D-479A-487B-B561-2C0EA3664E03}" dt="2022-04-29T18:18:51.257" v="17"/>
          <ac:spMkLst>
            <pc:docMk/>
            <pc:sldMk cId="109857222" sldId="256"/>
            <ac:spMk id="82" creationId="{4905C695-F54E-4EF8-8AEF-811D460E7AFE}"/>
          </ac:spMkLst>
        </pc:spChg>
        <pc:spChg chg="add">
          <ac:chgData name="David Fiola (1818486)" userId="S::1818486@student.uwtsd.ac.uk::2e55766e-bd64-4c3b-8c11-1ee78b114d1f" providerId="AD" clId="Web-{7F72224D-479A-487B-B561-2C0EA3664E03}" dt="2022-04-29T18:18:51.257" v="17"/>
          <ac:spMkLst>
            <pc:docMk/>
            <pc:sldMk cId="109857222" sldId="256"/>
            <ac:spMk id="84" creationId="{85AEFF94-0E7F-40D2-BB64-2466E9D66DFD}"/>
          </ac:spMkLst>
        </pc:spChg>
        <pc:grpChg chg="del">
          <ac:chgData name="David Fiola (1818486)" userId="S::1818486@student.uwtsd.ac.uk::2e55766e-bd64-4c3b-8c11-1ee78b114d1f" providerId="AD" clId="Web-{7F72224D-479A-487B-B561-2C0EA3664E03}" dt="2022-04-29T18:18:51.257" v="17"/>
          <ac:grpSpMkLst>
            <pc:docMk/>
            <pc:sldMk cId="109857222" sldId="256"/>
            <ac:grpSpMk id="74" creationId="{91B7537E-7B93-4306-B9DF-4CD583E0AA21}"/>
          </ac:grpSpMkLst>
        </pc:grpChg>
        <pc:grpChg chg="add">
          <ac:chgData name="David Fiola (1818486)" userId="S::1818486@student.uwtsd.ac.uk::2e55766e-bd64-4c3b-8c11-1ee78b114d1f" providerId="AD" clId="Web-{7F72224D-479A-487B-B561-2C0EA3664E03}" dt="2022-04-29T18:18:51.257" v="17"/>
          <ac:grpSpMkLst>
            <pc:docMk/>
            <pc:sldMk cId="109857222" sldId="256"/>
            <ac:grpSpMk id="86" creationId="{A206FD63-63B5-4FE3-A87F-05F94B21B8A1}"/>
          </ac:grpSpMkLst>
        </pc:grpChg>
        <pc:picChg chg="mod">
          <ac:chgData name="David Fiola (1818486)" userId="S::1818486@student.uwtsd.ac.uk::2e55766e-bd64-4c3b-8c11-1ee78b114d1f" providerId="AD" clId="Web-{7F72224D-479A-487B-B561-2C0EA3664E03}" dt="2022-04-29T18:19:51.415" v="22" actId="1076"/>
          <ac:picMkLst>
            <pc:docMk/>
            <pc:sldMk cId="109857222" sldId="256"/>
            <ac:picMk id="4" creationId="{6D959BB5-0058-472D-858E-ED1F9BA328F1}"/>
          </ac:picMkLst>
        </pc:picChg>
        <pc:picChg chg="add del mod">
          <ac:chgData name="David Fiola (1818486)" userId="S::1818486@student.uwtsd.ac.uk::2e55766e-bd64-4c3b-8c11-1ee78b114d1f" providerId="AD" clId="Web-{7F72224D-479A-487B-B561-2C0EA3664E03}" dt="2022-04-29T18:18:45.866" v="16"/>
          <ac:picMkLst>
            <pc:docMk/>
            <pc:sldMk cId="109857222" sldId="256"/>
            <ac:picMk id="5" creationId="{D0296141-0197-BA27-2609-62E63F2C0D7B}"/>
          </ac:picMkLst>
        </pc:picChg>
      </pc:sldChg>
      <pc:sldChg chg="modSp">
        <pc:chgData name="David Fiola (1818486)" userId="S::1818486@student.uwtsd.ac.uk::2e55766e-bd64-4c3b-8c11-1ee78b114d1f" providerId="AD" clId="Web-{7F72224D-479A-487B-B561-2C0EA3664E03}" dt="2022-04-29T18:58:08.967" v="240" actId="20577"/>
        <pc:sldMkLst>
          <pc:docMk/>
          <pc:sldMk cId="2187591798" sldId="260"/>
        </pc:sldMkLst>
        <pc:graphicFrameChg chg="modGraphic">
          <ac:chgData name="David Fiola (1818486)" userId="S::1818486@student.uwtsd.ac.uk::2e55766e-bd64-4c3b-8c11-1ee78b114d1f" providerId="AD" clId="Web-{7F72224D-479A-487B-B561-2C0EA3664E03}" dt="2022-04-29T18:58:08.967" v="240" actId="20577"/>
          <ac:graphicFrameMkLst>
            <pc:docMk/>
            <pc:sldMk cId="2187591798" sldId="260"/>
            <ac:graphicFrameMk id="6" creationId="{0B023B96-ACC7-7E28-259A-BF929523081E}"/>
          </ac:graphicFrameMkLst>
        </pc:graphicFrameChg>
      </pc:sldChg>
      <pc:sldChg chg="modSp">
        <pc:chgData name="David Fiola (1818486)" userId="S::1818486@student.uwtsd.ac.uk::2e55766e-bd64-4c3b-8c11-1ee78b114d1f" providerId="AD" clId="Web-{7F72224D-479A-487B-B561-2C0EA3664E03}" dt="2022-04-29T18:24:55.063" v="32" actId="20577"/>
        <pc:sldMkLst>
          <pc:docMk/>
          <pc:sldMk cId="1228740318" sldId="262"/>
        </pc:sldMkLst>
        <pc:spChg chg="mod">
          <ac:chgData name="David Fiola (1818486)" userId="S::1818486@student.uwtsd.ac.uk::2e55766e-bd64-4c3b-8c11-1ee78b114d1f" providerId="AD" clId="Web-{7F72224D-479A-487B-B561-2C0EA3664E03}" dt="2022-04-29T18:24:55.063" v="32" actId="20577"/>
          <ac:spMkLst>
            <pc:docMk/>
            <pc:sldMk cId="1228740318" sldId="262"/>
            <ac:spMk id="2" creationId="{7D93C1BF-95B4-418B-8B39-D3A13886A7CD}"/>
          </ac:spMkLst>
        </pc:spChg>
        <pc:spChg chg="mod">
          <ac:chgData name="David Fiola (1818486)" userId="S::1818486@student.uwtsd.ac.uk::2e55766e-bd64-4c3b-8c11-1ee78b114d1f" providerId="AD" clId="Web-{7F72224D-479A-487B-B561-2C0EA3664E03}" dt="2022-04-29T18:17:25.427" v="8" actId="14100"/>
          <ac:spMkLst>
            <pc:docMk/>
            <pc:sldMk cId="1228740318" sldId="262"/>
            <ac:spMk id="3" creationId="{B94EC068-CBC4-4810-A530-285A7AD0AFC2}"/>
          </ac:spMkLst>
        </pc:spChg>
      </pc:sldChg>
      <pc:sldChg chg="addSp delSp modSp mod setBg">
        <pc:chgData name="David Fiola (1818486)" userId="S::1818486@student.uwtsd.ac.uk::2e55766e-bd64-4c3b-8c11-1ee78b114d1f" providerId="AD" clId="Web-{7F72224D-479A-487B-B561-2C0EA3664E03}" dt="2022-04-29T20:52:59.512" v="1129" actId="20577"/>
        <pc:sldMkLst>
          <pc:docMk/>
          <pc:sldMk cId="1412291623" sldId="263"/>
        </pc:sldMkLst>
        <pc:spChg chg="mod">
          <ac:chgData name="David Fiola (1818486)" userId="S::1818486@student.uwtsd.ac.uk::2e55766e-bd64-4c3b-8c11-1ee78b114d1f" providerId="AD" clId="Web-{7F72224D-479A-487B-B561-2C0EA3664E03}" dt="2022-04-29T20:52:59.512" v="1129" actId="20577"/>
          <ac:spMkLst>
            <pc:docMk/>
            <pc:sldMk cId="1412291623" sldId="263"/>
            <ac:spMk id="2" creationId="{F2D1834C-09B2-4EDF-ACD1-C3B5FDC57B52}"/>
          </ac:spMkLst>
        </pc:spChg>
        <pc:spChg chg="mod">
          <ac:chgData name="David Fiola (1818486)" userId="S::1818486@student.uwtsd.ac.uk::2e55766e-bd64-4c3b-8c11-1ee78b114d1f" providerId="AD" clId="Web-{7F72224D-479A-487B-B561-2C0EA3664E03}" dt="2022-04-29T19:30:42.929" v="548" actId="1076"/>
          <ac:spMkLst>
            <pc:docMk/>
            <pc:sldMk cId="1412291623" sldId="263"/>
            <ac:spMk id="3" creationId="{B4D9AC21-9CBA-4C2A-9067-6B64C08B262D}"/>
          </ac:spMkLst>
        </pc:spChg>
        <pc:spChg chg="add del">
          <ac:chgData name="David Fiola (1818486)" userId="S::1818486@student.uwtsd.ac.uk::2e55766e-bd64-4c3b-8c11-1ee78b114d1f" providerId="AD" clId="Web-{7F72224D-479A-487B-B561-2C0EA3664E03}" dt="2022-04-29T19:29:05.035" v="533"/>
          <ac:spMkLst>
            <pc:docMk/>
            <pc:sldMk cId="1412291623" sldId="263"/>
            <ac:spMk id="9" creationId="{B7804E36-6605-4C15-AE05-65281494451F}"/>
          </ac:spMkLst>
        </pc:spChg>
        <pc:spChg chg="add del">
          <ac:chgData name="David Fiola (1818486)" userId="S::1818486@student.uwtsd.ac.uk::2e55766e-bd64-4c3b-8c11-1ee78b114d1f" providerId="AD" clId="Web-{7F72224D-479A-487B-B561-2C0EA3664E03}" dt="2022-04-29T19:29:05.035" v="533"/>
          <ac:spMkLst>
            <pc:docMk/>
            <pc:sldMk cId="1412291623" sldId="263"/>
            <ac:spMk id="11" creationId="{660D5C27-8D3C-4B26-892C-65D34D694210}"/>
          </ac:spMkLst>
        </pc:spChg>
        <pc:spChg chg="add del">
          <ac:chgData name="David Fiola (1818486)" userId="S::1818486@student.uwtsd.ac.uk::2e55766e-bd64-4c3b-8c11-1ee78b114d1f" providerId="AD" clId="Web-{7F72224D-479A-487B-B561-2C0EA3664E03}" dt="2022-04-29T19:29:05.035" v="533"/>
          <ac:spMkLst>
            <pc:docMk/>
            <pc:sldMk cId="1412291623" sldId="263"/>
            <ac:spMk id="13" creationId="{12703459-5B5E-4B0D-999D-DB8565B7FC98}"/>
          </ac:spMkLst>
        </pc:spChg>
        <pc:spChg chg="add del">
          <ac:chgData name="David Fiola (1818486)" userId="S::1818486@student.uwtsd.ac.uk::2e55766e-bd64-4c3b-8c11-1ee78b114d1f" providerId="AD" clId="Web-{7F72224D-479A-487B-B561-2C0EA3664E03}" dt="2022-04-29T19:29:05.035" v="533"/>
          <ac:spMkLst>
            <pc:docMk/>
            <pc:sldMk cId="1412291623" sldId="263"/>
            <ac:spMk id="15" creationId="{F6EE861B-7D2F-4B7C-A6E3-5937E81B8025}"/>
          </ac:spMkLst>
        </pc:spChg>
        <pc:spChg chg="add">
          <ac:chgData name="David Fiola (1818486)" userId="S::1818486@student.uwtsd.ac.uk::2e55766e-bd64-4c3b-8c11-1ee78b114d1f" providerId="AD" clId="Web-{7F72224D-479A-487B-B561-2C0EA3664E03}" dt="2022-04-29T19:29:05.035" v="533"/>
          <ac:spMkLst>
            <pc:docMk/>
            <pc:sldMk cId="1412291623" sldId="263"/>
            <ac:spMk id="25" creationId="{51A01047-632B-4F57-9CDB-AA680D5BBB19}"/>
          </ac:spMkLst>
        </pc:spChg>
        <pc:spChg chg="add">
          <ac:chgData name="David Fiola (1818486)" userId="S::1818486@student.uwtsd.ac.uk::2e55766e-bd64-4c3b-8c11-1ee78b114d1f" providerId="AD" clId="Web-{7F72224D-479A-487B-B561-2C0EA3664E03}" dt="2022-04-29T19:29:05.035" v="533"/>
          <ac:spMkLst>
            <pc:docMk/>
            <pc:sldMk cId="1412291623" sldId="263"/>
            <ac:spMk id="27" creationId="{EA7FD6EC-4D99-4AB0-9AC8-CFBD9D47C11B}"/>
          </ac:spMkLst>
        </pc:spChg>
        <pc:grpChg chg="add del">
          <ac:chgData name="David Fiola (1818486)" userId="S::1818486@student.uwtsd.ac.uk::2e55766e-bd64-4c3b-8c11-1ee78b114d1f" providerId="AD" clId="Web-{7F72224D-479A-487B-B561-2C0EA3664E03}" dt="2022-04-29T19:29:05.035" v="533"/>
          <ac:grpSpMkLst>
            <pc:docMk/>
            <pc:sldMk cId="1412291623" sldId="263"/>
            <ac:grpSpMk id="17" creationId="{D653FA49-39A3-4265-8670-1CC425A6EB8A}"/>
          </ac:grpSpMkLst>
        </pc:grpChg>
        <pc:grpChg chg="add">
          <ac:chgData name="David Fiola (1818486)" userId="S::1818486@student.uwtsd.ac.uk::2e55766e-bd64-4c3b-8c11-1ee78b114d1f" providerId="AD" clId="Web-{7F72224D-479A-487B-B561-2C0EA3664E03}" dt="2022-04-29T19:29:05.035" v="533"/>
          <ac:grpSpMkLst>
            <pc:docMk/>
            <pc:sldMk cId="1412291623" sldId="263"/>
            <ac:grpSpMk id="29" creationId="{D5ADB088-C125-457F-9C61-DFE21DCEF4A5}"/>
          </ac:grpSpMkLst>
        </pc:grpChg>
        <pc:picChg chg="add mod ord">
          <ac:chgData name="David Fiola (1818486)" userId="S::1818486@student.uwtsd.ac.uk::2e55766e-bd64-4c3b-8c11-1ee78b114d1f" providerId="AD" clId="Web-{7F72224D-479A-487B-B561-2C0EA3664E03}" dt="2022-04-29T19:29:32.630" v="538" actId="1076"/>
          <ac:picMkLst>
            <pc:docMk/>
            <pc:sldMk cId="1412291623" sldId="263"/>
            <ac:picMk id="4" creationId="{8D8471B3-4197-78F7-038B-E50070C6B32A}"/>
          </ac:picMkLst>
        </pc:picChg>
      </pc:sldChg>
      <pc:sldChg chg="addSp delSp modSp mod setBg setClrOvrMap">
        <pc:chgData name="David Fiola (1818486)" userId="S::1818486@student.uwtsd.ac.uk::2e55766e-bd64-4c3b-8c11-1ee78b114d1f" providerId="AD" clId="Web-{7F72224D-479A-487B-B561-2C0EA3664E03}" dt="2022-04-29T20:44:35.266" v="1082" actId="20577"/>
        <pc:sldMkLst>
          <pc:docMk/>
          <pc:sldMk cId="1970313063" sldId="264"/>
        </pc:sldMkLst>
        <pc:spChg chg="mod">
          <ac:chgData name="David Fiola (1818486)" userId="S::1818486@student.uwtsd.ac.uk::2e55766e-bd64-4c3b-8c11-1ee78b114d1f" providerId="AD" clId="Web-{7F72224D-479A-487B-B561-2C0EA3664E03}" dt="2022-04-29T20:35:34.266" v="1026" actId="1076"/>
          <ac:spMkLst>
            <pc:docMk/>
            <pc:sldMk cId="1970313063" sldId="264"/>
            <ac:spMk id="2" creationId="{F918340D-28BD-4EA7-9865-D24535485046}"/>
          </ac:spMkLst>
        </pc:spChg>
        <pc:spChg chg="mod">
          <ac:chgData name="David Fiola (1818486)" userId="S::1818486@student.uwtsd.ac.uk::2e55766e-bd64-4c3b-8c11-1ee78b114d1f" providerId="AD" clId="Web-{7F72224D-479A-487B-B561-2C0EA3664E03}" dt="2022-04-29T20:44:35.266" v="1082" actId="20577"/>
          <ac:spMkLst>
            <pc:docMk/>
            <pc:sldMk cId="1970313063" sldId="264"/>
            <ac:spMk id="3" creationId="{A4F545C7-80FC-4763-BF7D-409701721258}"/>
          </ac:spMkLst>
        </pc:spChg>
        <pc:spChg chg="add mod">
          <ac:chgData name="David Fiola (1818486)" userId="S::1818486@student.uwtsd.ac.uk::2e55766e-bd64-4c3b-8c11-1ee78b114d1f" providerId="AD" clId="Web-{7F72224D-479A-487B-B561-2C0EA3664E03}" dt="2022-04-29T20:39:05.020" v="1077" actId="20577"/>
          <ac:spMkLst>
            <pc:docMk/>
            <pc:sldMk cId="1970313063" sldId="264"/>
            <ac:spMk id="6" creationId="{551F6BE2-2C61-EFB6-8BDF-09CD0D429AEA}"/>
          </ac:spMkLst>
        </pc:spChg>
        <pc:spChg chg="add del">
          <ac:chgData name="David Fiola (1818486)" userId="S::1818486@student.uwtsd.ac.uk::2e55766e-bd64-4c3b-8c11-1ee78b114d1f" providerId="AD" clId="Web-{7F72224D-479A-487B-B561-2C0EA3664E03}" dt="2022-04-29T20:34:23.248" v="1011"/>
          <ac:spMkLst>
            <pc:docMk/>
            <pc:sldMk cId="1970313063" sldId="264"/>
            <ac:spMk id="9" creationId="{158E38A4-F699-490C-8D1F-E8AD332D9B45}"/>
          </ac:spMkLst>
        </pc:spChg>
        <pc:spChg chg="add del">
          <ac:chgData name="David Fiola (1818486)" userId="S::1818486@student.uwtsd.ac.uk::2e55766e-bd64-4c3b-8c11-1ee78b114d1f" providerId="AD" clId="Web-{7F72224D-479A-487B-B561-2C0EA3664E03}" dt="2022-04-29T20:34:23.248" v="1011"/>
          <ac:spMkLst>
            <pc:docMk/>
            <pc:sldMk cId="1970313063" sldId="264"/>
            <ac:spMk id="11" creationId="{939C6AAB-48AC-41A3-95C2-6BF83715DF62}"/>
          </ac:spMkLst>
        </pc:spChg>
        <pc:spChg chg="add del">
          <ac:chgData name="David Fiola (1818486)" userId="S::1818486@student.uwtsd.ac.uk::2e55766e-bd64-4c3b-8c11-1ee78b114d1f" providerId="AD" clId="Web-{7F72224D-479A-487B-B561-2C0EA3664E03}" dt="2022-04-29T20:34:23.248" v="1011"/>
          <ac:spMkLst>
            <pc:docMk/>
            <pc:sldMk cId="1970313063" sldId="264"/>
            <ac:spMk id="13" creationId="{F6EE861B-7D2F-4B7C-A6E3-5937E81B8025}"/>
          </ac:spMkLst>
        </pc:spChg>
        <pc:spChg chg="add del">
          <ac:chgData name="David Fiola (1818486)" userId="S::1818486@student.uwtsd.ac.uk::2e55766e-bd64-4c3b-8c11-1ee78b114d1f" providerId="AD" clId="Web-{7F72224D-479A-487B-B561-2C0EA3664E03}" dt="2022-04-29T20:33:35.107" v="1004"/>
          <ac:spMkLst>
            <pc:docMk/>
            <pc:sldMk cId="1970313063" sldId="264"/>
            <ac:spMk id="23" creationId="{51A01047-632B-4F57-9CDB-AA680D5BBB19}"/>
          </ac:spMkLst>
        </pc:spChg>
        <pc:spChg chg="add del">
          <ac:chgData name="David Fiola (1818486)" userId="S::1818486@student.uwtsd.ac.uk::2e55766e-bd64-4c3b-8c11-1ee78b114d1f" providerId="AD" clId="Web-{7F72224D-479A-487B-B561-2C0EA3664E03}" dt="2022-04-29T20:33:35.107" v="1004"/>
          <ac:spMkLst>
            <pc:docMk/>
            <pc:sldMk cId="1970313063" sldId="264"/>
            <ac:spMk id="25" creationId="{48EF695B-E7DE-4164-862A-9CD06DFB0EC0}"/>
          </ac:spMkLst>
        </pc:spChg>
        <pc:spChg chg="add del">
          <ac:chgData name="David Fiola (1818486)" userId="S::1818486@student.uwtsd.ac.uk::2e55766e-bd64-4c3b-8c11-1ee78b114d1f" providerId="AD" clId="Web-{7F72224D-479A-487B-B561-2C0EA3664E03}" dt="2022-04-29T20:33:40.232" v="1006"/>
          <ac:spMkLst>
            <pc:docMk/>
            <pc:sldMk cId="1970313063" sldId="264"/>
            <ac:spMk id="32" creationId="{51A01047-632B-4F57-9CDB-AA680D5BBB19}"/>
          </ac:spMkLst>
        </pc:spChg>
        <pc:spChg chg="add del">
          <ac:chgData name="David Fiola (1818486)" userId="S::1818486@student.uwtsd.ac.uk::2e55766e-bd64-4c3b-8c11-1ee78b114d1f" providerId="AD" clId="Web-{7F72224D-479A-487B-B561-2C0EA3664E03}" dt="2022-04-29T20:33:40.232" v="1006"/>
          <ac:spMkLst>
            <pc:docMk/>
            <pc:sldMk cId="1970313063" sldId="264"/>
            <ac:spMk id="33" creationId="{48EF695B-E7DE-4164-862A-9CD06DFB0EC0}"/>
          </ac:spMkLst>
        </pc:spChg>
        <pc:spChg chg="add del">
          <ac:chgData name="David Fiola (1818486)" userId="S::1818486@student.uwtsd.ac.uk::2e55766e-bd64-4c3b-8c11-1ee78b114d1f" providerId="AD" clId="Web-{7F72224D-479A-487B-B561-2C0EA3664E03}" dt="2022-04-29T20:33:48.154" v="1008"/>
          <ac:spMkLst>
            <pc:docMk/>
            <pc:sldMk cId="1970313063" sldId="264"/>
            <ac:spMk id="36" creationId="{C07271E9-21F4-400B-84B6-052EAFCFE540}"/>
          </ac:spMkLst>
        </pc:spChg>
        <pc:spChg chg="add del">
          <ac:chgData name="David Fiola (1818486)" userId="S::1818486@student.uwtsd.ac.uk::2e55766e-bd64-4c3b-8c11-1ee78b114d1f" providerId="AD" clId="Web-{7F72224D-479A-487B-B561-2C0EA3664E03}" dt="2022-04-29T20:33:48.154" v="1008"/>
          <ac:spMkLst>
            <pc:docMk/>
            <pc:sldMk cId="1970313063" sldId="264"/>
            <ac:spMk id="37" creationId="{3E3D78ED-34B7-4F8E-8377-994DCAD3C852}"/>
          </ac:spMkLst>
        </pc:spChg>
        <pc:spChg chg="add del">
          <ac:chgData name="David Fiola (1818486)" userId="S::1818486@student.uwtsd.ac.uk::2e55766e-bd64-4c3b-8c11-1ee78b114d1f" providerId="AD" clId="Web-{7F72224D-479A-487B-B561-2C0EA3664E03}" dt="2022-04-29T20:34:23.248" v="1010"/>
          <ac:spMkLst>
            <pc:docMk/>
            <pc:sldMk cId="1970313063" sldId="264"/>
            <ac:spMk id="40" creationId="{51A01047-632B-4F57-9CDB-AA680D5BBB19}"/>
          </ac:spMkLst>
        </pc:spChg>
        <pc:spChg chg="add del">
          <ac:chgData name="David Fiola (1818486)" userId="S::1818486@student.uwtsd.ac.uk::2e55766e-bd64-4c3b-8c11-1ee78b114d1f" providerId="AD" clId="Web-{7F72224D-479A-487B-B561-2C0EA3664E03}" dt="2022-04-29T20:34:23.248" v="1010"/>
          <ac:spMkLst>
            <pc:docMk/>
            <pc:sldMk cId="1970313063" sldId="264"/>
            <ac:spMk id="41" creationId="{48EF695B-E7DE-4164-862A-9CD06DFB0EC0}"/>
          </ac:spMkLst>
        </pc:spChg>
        <pc:spChg chg="add">
          <ac:chgData name="David Fiola (1818486)" userId="S::1818486@student.uwtsd.ac.uk::2e55766e-bd64-4c3b-8c11-1ee78b114d1f" providerId="AD" clId="Web-{7F72224D-479A-487B-B561-2C0EA3664E03}" dt="2022-04-29T20:34:23.248" v="1011"/>
          <ac:spMkLst>
            <pc:docMk/>
            <pc:sldMk cId="1970313063" sldId="264"/>
            <ac:spMk id="44" creationId="{7B22176A-41DB-4D9A-9B6F-F2296F1ED173}"/>
          </ac:spMkLst>
        </pc:spChg>
        <pc:spChg chg="add">
          <ac:chgData name="David Fiola (1818486)" userId="S::1818486@student.uwtsd.ac.uk::2e55766e-bd64-4c3b-8c11-1ee78b114d1f" providerId="AD" clId="Web-{7F72224D-479A-487B-B561-2C0EA3664E03}" dt="2022-04-29T20:34:23.248" v="1011"/>
          <ac:spMkLst>
            <pc:docMk/>
            <pc:sldMk cId="1970313063" sldId="264"/>
            <ac:spMk id="45" creationId="{774A8DF5-445E-49C5-B10A-8DF5FEFBCC46}"/>
          </ac:spMkLst>
        </pc:spChg>
        <pc:spChg chg="add">
          <ac:chgData name="David Fiola (1818486)" userId="S::1818486@student.uwtsd.ac.uk::2e55766e-bd64-4c3b-8c11-1ee78b114d1f" providerId="AD" clId="Web-{7F72224D-479A-487B-B561-2C0EA3664E03}" dt="2022-04-29T20:34:23.248" v="1011"/>
          <ac:spMkLst>
            <pc:docMk/>
            <pc:sldMk cId="1970313063" sldId="264"/>
            <ac:spMk id="46" creationId="{9A4E38D9-EFB8-40B5-B42B-514FBF180360}"/>
          </ac:spMkLst>
        </pc:spChg>
        <pc:grpChg chg="add del">
          <ac:chgData name="David Fiola (1818486)" userId="S::1818486@student.uwtsd.ac.uk::2e55766e-bd64-4c3b-8c11-1ee78b114d1f" providerId="AD" clId="Web-{7F72224D-479A-487B-B561-2C0EA3664E03}" dt="2022-04-29T20:34:23.248" v="1011"/>
          <ac:grpSpMkLst>
            <pc:docMk/>
            <pc:sldMk cId="1970313063" sldId="264"/>
            <ac:grpSpMk id="15" creationId="{073091F1-AA5A-47C6-9502-D5870A72D50C}"/>
          </ac:grpSpMkLst>
        </pc:grpChg>
        <pc:grpChg chg="add del">
          <ac:chgData name="David Fiola (1818486)" userId="S::1818486@student.uwtsd.ac.uk::2e55766e-bd64-4c3b-8c11-1ee78b114d1f" providerId="AD" clId="Web-{7F72224D-479A-487B-B561-2C0EA3664E03}" dt="2022-04-29T20:33:35.107" v="1004"/>
          <ac:grpSpMkLst>
            <pc:docMk/>
            <pc:sldMk cId="1970313063" sldId="264"/>
            <ac:grpSpMk id="27" creationId="{D5ADB088-C125-457F-9C61-DFE21DCEF4A5}"/>
          </ac:grpSpMkLst>
        </pc:grpChg>
        <pc:grpChg chg="add">
          <ac:chgData name="David Fiola (1818486)" userId="S::1818486@student.uwtsd.ac.uk::2e55766e-bd64-4c3b-8c11-1ee78b114d1f" providerId="AD" clId="Web-{7F72224D-479A-487B-B561-2C0EA3664E03}" dt="2022-04-29T20:34:23.248" v="1011"/>
          <ac:grpSpMkLst>
            <pc:docMk/>
            <pc:sldMk cId="1970313063" sldId="264"/>
            <ac:grpSpMk id="29" creationId="{D87FFE71-34DC-4C53-AE0F-6B141D081D09}"/>
          </ac:grpSpMkLst>
        </pc:grpChg>
        <pc:grpChg chg="add del">
          <ac:chgData name="David Fiola (1818486)" userId="S::1818486@student.uwtsd.ac.uk::2e55766e-bd64-4c3b-8c11-1ee78b114d1f" providerId="AD" clId="Web-{7F72224D-479A-487B-B561-2C0EA3664E03}" dt="2022-04-29T20:33:40.232" v="1006"/>
          <ac:grpSpMkLst>
            <pc:docMk/>
            <pc:sldMk cId="1970313063" sldId="264"/>
            <ac:grpSpMk id="34" creationId="{D5ADB088-C125-457F-9C61-DFE21DCEF4A5}"/>
          </ac:grpSpMkLst>
        </pc:grpChg>
        <pc:grpChg chg="add del">
          <ac:chgData name="David Fiola (1818486)" userId="S::1818486@student.uwtsd.ac.uk::2e55766e-bd64-4c3b-8c11-1ee78b114d1f" providerId="AD" clId="Web-{7F72224D-479A-487B-B561-2C0EA3664E03}" dt="2022-04-29T20:33:48.154" v="1008"/>
          <ac:grpSpMkLst>
            <pc:docMk/>
            <pc:sldMk cId="1970313063" sldId="264"/>
            <ac:grpSpMk id="38" creationId="{A1527245-C5C2-4BD3-8317-C4D6D7A10213}"/>
          </ac:grpSpMkLst>
        </pc:grpChg>
        <pc:grpChg chg="add del">
          <ac:chgData name="David Fiola (1818486)" userId="S::1818486@student.uwtsd.ac.uk::2e55766e-bd64-4c3b-8c11-1ee78b114d1f" providerId="AD" clId="Web-{7F72224D-479A-487B-B561-2C0EA3664E03}" dt="2022-04-29T20:34:23.248" v="1010"/>
          <ac:grpSpMkLst>
            <pc:docMk/>
            <pc:sldMk cId="1970313063" sldId="264"/>
            <ac:grpSpMk id="42" creationId="{D5ADB088-C125-457F-9C61-DFE21DCEF4A5}"/>
          </ac:grpSpMkLst>
        </pc:grpChg>
        <pc:picChg chg="add del mod">
          <ac:chgData name="David Fiola (1818486)" userId="S::1818486@student.uwtsd.ac.uk::2e55766e-bd64-4c3b-8c11-1ee78b114d1f" providerId="AD" clId="Web-{7F72224D-479A-487B-B561-2C0EA3664E03}" dt="2022-04-29T20:31:09.338" v="1001"/>
          <ac:picMkLst>
            <pc:docMk/>
            <pc:sldMk cId="1970313063" sldId="264"/>
            <ac:picMk id="4" creationId="{441FEBF0-CCFA-9070-4AA8-52C37A209CDF}"/>
          </ac:picMkLst>
        </pc:picChg>
        <pc:picChg chg="add mod ord">
          <ac:chgData name="David Fiola (1818486)" userId="S::1818486@student.uwtsd.ac.uk::2e55766e-bd64-4c3b-8c11-1ee78b114d1f" providerId="AD" clId="Web-{7F72224D-479A-487B-B561-2C0EA3664E03}" dt="2022-04-29T20:35:55.266" v="1029" actId="1076"/>
          <ac:picMkLst>
            <pc:docMk/>
            <pc:sldMk cId="1970313063" sldId="264"/>
            <ac:picMk id="5" creationId="{6E953057-972D-F43A-5A94-ECF9638EEB7A}"/>
          </ac:picMkLst>
        </pc:picChg>
      </pc:sldChg>
      <pc:sldChg chg="addSp modSp mod setBg">
        <pc:chgData name="David Fiola (1818486)" userId="S::1818486@student.uwtsd.ac.uk::2e55766e-bd64-4c3b-8c11-1ee78b114d1f" providerId="AD" clId="Web-{7F72224D-479A-487B-B561-2C0EA3664E03}" dt="2022-04-29T21:45:02.400" v="1507" actId="1076"/>
        <pc:sldMkLst>
          <pc:docMk/>
          <pc:sldMk cId="1131446065" sldId="265"/>
        </pc:sldMkLst>
        <pc:spChg chg="mod">
          <ac:chgData name="David Fiola (1818486)" userId="S::1818486@student.uwtsd.ac.uk::2e55766e-bd64-4c3b-8c11-1ee78b114d1f" providerId="AD" clId="Web-{7F72224D-479A-487B-B561-2C0EA3664E03}" dt="2022-04-29T21:44:55.228" v="1506" actId="1076"/>
          <ac:spMkLst>
            <pc:docMk/>
            <pc:sldMk cId="1131446065" sldId="265"/>
            <ac:spMk id="2" creationId="{14A93BF4-6E4F-4E59-A388-3D2ED9C95510}"/>
          </ac:spMkLst>
        </pc:spChg>
        <pc:spChg chg="mod">
          <ac:chgData name="David Fiola (1818486)" userId="S::1818486@student.uwtsd.ac.uk::2e55766e-bd64-4c3b-8c11-1ee78b114d1f" providerId="AD" clId="Web-{7F72224D-479A-487B-B561-2C0EA3664E03}" dt="2022-04-29T21:44:13.977" v="1499" actId="1076"/>
          <ac:spMkLst>
            <pc:docMk/>
            <pc:sldMk cId="1131446065" sldId="265"/>
            <ac:spMk id="3" creationId="{C159218B-D4E8-45B3-B33C-8F8DF8F946CD}"/>
          </ac:spMkLst>
        </pc:spChg>
        <pc:spChg chg="add mod">
          <ac:chgData name="David Fiola (1818486)" userId="S::1818486@student.uwtsd.ac.uk::2e55766e-bd64-4c3b-8c11-1ee78b114d1f" providerId="AD" clId="Web-{7F72224D-479A-487B-B561-2C0EA3664E03}" dt="2022-04-29T21:43:46.351" v="1495"/>
          <ac:spMkLst>
            <pc:docMk/>
            <pc:sldMk cId="1131446065" sldId="265"/>
            <ac:spMk id="5" creationId="{9163EBD4-3526-8E3E-6E19-FB050E83805A}"/>
          </ac:spMkLst>
        </pc:spChg>
        <pc:spChg chg="add">
          <ac:chgData name="David Fiola (1818486)" userId="S::1818486@student.uwtsd.ac.uk::2e55766e-bd64-4c3b-8c11-1ee78b114d1f" providerId="AD" clId="Web-{7F72224D-479A-487B-B561-2C0EA3664E03}" dt="2022-04-29T21:43:46.351" v="1495"/>
          <ac:spMkLst>
            <pc:docMk/>
            <pc:sldMk cId="1131446065" sldId="265"/>
            <ac:spMk id="10" creationId="{158E38A4-F699-490C-8D1F-E8AD332D9B45}"/>
          </ac:spMkLst>
        </pc:spChg>
        <pc:spChg chg="add">
          <ac:chgData name="David Fiola (1818486)" userId="S::1818486@student.uwtsd.ac.uk::2e55766e-bd64-4c3b-8c11-1ee78b114d1f" providerId="AD" clId="Web-{7F72224D-479A-487B-B561-2C0EA3664E03}" dt="2022-04-29T21:43:46.351" v="1495"/>
          <ac:spMkLst>
            <pc:docMk/>
            <pc:sldMk cId="1131446065" sldId="265"/>
            <ac:spMk id="12" creationId="{939C6AAB-48AC-41A3-95C2-6BF83715DF62}"/>
          </ac:spMkLst>
        </pc:spChg>
        <pc:spChg chg="add">
          <ac:chgData name="David Fiola (1818486)" userId="S::1818486@student.uwtsd.ac.uk::2e55766e-bd64-4c3b-8c11-1ee78b114d1f" providerId="AD" clId="Web-{7F72224D-479A-487B-B561-2C0EA3664E03}" dt="2022-04-29T21:43:46.351" v="1495"/>
          <ac:spMkLst>
            <pc:docMk/>
            <pc:sldMk cId="1131446065" sldId="265"/>
            <ac:spMk id="14" creationId="{F6EE861B-7D2F-4B7C-A6E3-5937E81B8025}"/>
          </ac:spMkLst>
        </pc:spChg>
        <pc:grpChg chg="add">
          <ac:chgData name="David Fiola (1818486)" userId="S::1818486@student.uwtsd.ac.uk::2e55766e-bd64-4c3b-8c11-1ee78b114d1f" providerId="AD" clId="Web-{7F72224D-479A-487B-B561-2C0EA3664E03}" dt="2022-04-29T21:43:46.351" v="1495"/>
          <ac:grpSpMkLst>
            <pc:docMk/>
            <pc:sldMk cId="1131446065" sldId="265"/>
            <ac:grpSpMk id="16" creationId="{53745597-CF0F-4C14-83C4-612B382A9091}"/>
          </ac:grpSpMkLst>
        </pc:grpChg>
        <pc:picChg chg="add mod">
          <ac:chgData name="David Fiola (1818486)" userId="S::1818486@student.uwtsd.ac.uk::2e55766e-bd64-4c3b-8c11-1ee78b114d1f" providerId="AD" clId="Web-{7F72224D-479A-487B-B561-2C0EA3664E03}" dt="2022-04-29T21:45:02.400" v="1507" actId="1076"/>
          <ac:picMkLst>
            <pc:docMk/>
            <pc:sldMk cId="1131446065" sldId="265"/>
            <ac:picMk id="4" creationId="{103FAA22-34CD-9A6C-C273-2A9ADE373632}"/>
          </ac:picMkLst>
        </pc:picChg>
      </pc:sldChg>
      <pc:sldChg chg="addSp delSp modSp">
        <pc:chgData name="David Fiola (1818486)" userId="S::1818486@student.uwtsd.ac.uk::2e55766e-bd64-4c3b-8c11-1ee78b114d1f" providerId="AD" clId="Web-{7F72224D-479A-487B-B561-2C0EA3664E03}" dt="2022-04-29T21:56:35.979" v="1679"/>
        <pc:sldMkLst>
          <pc:docMk/>
          <pc:sldMk cId="2260311500" sldId="266"/>
        </pc:sldMkLst>
        <pc:spChg chg="mod">
          <ac:chgData name="David Fiola (1818486)" userId="S::1818486@student.uwtsd.ac.uk::2e55766e-bd64-4c3b-8c11-1ee78b114d1f" providerId="AD" clId="Web-{7F72224D-479A-487B-B561-2C0EA3664E03}" dt="2022-04-29T21:51:56.816" v="1612" actId="1076"/>
          <ac:spMkLst>
            <pc:docMk/>
            <pc:sldMk cId="2260311500" sldId="266"/>
            <ac:spMk id="2" creationId="{677D707B-0517-47D2-B6D4-598CA4EC181E}"/>
          </ac:spMkLst>
        </pc:spChg>
        <pc:spChg chg="mod">
          <ac:chgData name="David Fiola (1818486)" userId="S::1818486@student.uwtsd.ac.uk::2e55766e-bd64-4c3b-8c11-1ee78b114d1f" providerId="AD" clId="Web-{7F72224D-479A-487B-B561-2C0EA3664E03}" dt="2022-04-29T21:56:21.635" v="1677" actId="20577"/>
          <ac:spMkLst>
            <pc:docMk/>
            <pc:sldMk cId="2260311500" sldId="266"/>
            <ac:spMk id="3" creationId="{85D8BB63-4869-4222-B8E3-2272DE8A696B}"/>
          </ac:spMkLst>
        </pc:spChg>
        <pc:picChg chg="add del mod">
          <ac:chgData name="David Fiola (1818486)" userId="S::1818486@student.uwtsd.ac.uk::2e55766e-bd64-4c3b-8c11-1ee78b114d1f" providerId="AD" clId="Web-{7F72224D-479A-487B-B561-2C0EA3664E03}" dt="2022-04-29T21:56:35.979" v="1679"/>
          <ac:picMkLst>
            <pc:docMk/>
            <pc:sldMk cId="2260311500" sldId="266"/>
            <ac:picMk id="4" creationId="{3D66CE66-BC5D-3641-AE31-B96302279219}"/>
          </ac:picMkLst>
        </pc:picChg>
      </pc:sldChg>
    </pc:docChg>
  </pc:docChgLst>
  <pc:docChgLst>
    <pc:chgData name="David Fiola Fiola (1818486)" userId="S::1818486@student.uwtsd.ac.uk::2e55766e-bd64-4c3b-8c11-1ee78b114d1f" providerId="AD" clId="Web-{828D9681-C5DE-4546-A4E8-5CC22CFE0EF4}"/>
    <pc:docChg chg="modSld addMainMaster delMainMaster">
      <pc:chgData name="David Fiola Fiola (1818486)" userId="S::1818486@student.uwtsd.ac.uk::2e55766e-bd64-4c3b-8c11-1ee78b114d1f" providerId="AD" clId="Web-{828D9681-C5DE-4546-A4E8-5CC22CFE0EF4}" dt="2021-12-14T03:44:58.113" v="0"/>
      <pc:docMkLst>
        <pc:docMk/>
      </pc:docMkLst>
      <pc:sldChg chg="addSp delSp modSp mod modClrScheme setClrOvrMap chgLayout">
        <pc:chgData name="David Fiola Fiola (1818486)" userId="S::1818486@student.uwtsd.ac.uk::2e55766e-bd64-4c3b-8c11-1ee78b114d1f" providerId="AD" clId="Web-{828D9681-C5DE-4546-A4E8-5CC22CFE0EF4}" dt="2021-12-14T03:44:58.113" v="0"/>
        <pc:sldMkLst>
          <pc:docMk/>
          <pc:sldMk cId="109857222" sldId="256"/>
        </pc:sldMkLst>
        <pc:spChg chg="mod">
          <ac:chgData name="David Fiola Fiola (1818486)" userId="S::1818486@student.uwtsd.ac.uk::2e55766e-bd64-4c3b-8c11-1ee78b114d1f" providerId="AD" clId="Web-{828D9681-C5DE-4546-A4E8-5CC22CFE0EF4}" dt="2021-12-14T03:44:58.113" v="0"/>
          <ac:spMkLst>
            <pc:docMk/>
            <pc:sldMk cId="109857222" sldId="256"/>
            <ac:spMk id="2" creationId="{00000000-0000-0000-0000-000000000000}"/>
          </ac:spMkLst>
        </pc:spChg>
        <pc:spChg chg="mod">
          <ac:chgData name="David Fiola Fiola (1818486)" userId="S::1818486@student.uwtsd.ac.uk::2e55766e-bd64-4c3b-8c11-1ee78b114d1f" providerId="AD" clId="Web-{828D9681-C5DE-4546-A4E8-5CC22CFE0EF4}" dt="2021-12-14T03:44:58.113" v="0"/>
          <ac:spMkLst>
            <pc:docMk/>
            <pc:sldMk cId="109857222" sldId="256"/>
            <ac:spMk id="3" creationId="{00000000-0000-0000-0000-000000000000}"/>
          </ac:spMkLst>
        </pc:spChg>
        <pc:spChg chg="del">
          <ac:chgData name="David Fiola Fiola (1818486)" userId="S::1818486@student.uwtsd.ac.uk::2e55766e-bd64-4c3b-8c11-1ee78b114d1f" providerId="AD" clId="Web-{828D9681-C5DE-4546-A4E8-5CC22CFE0EF4}" dt="2021-12-14T03:44:58.113" v="0"/>
          <ac:spMkLst>
            <pc:docMk/>
            <pc:sldMk cId="109857222" sldId="256"/>
            <ac:spMk id="52" creationId="{A88F843D-1C1B-C740-AC27-E3238D0F5F47}"/>
          </ac:spMkLst>
        </pc:spChg>
        <pc:spChg chg="del">
          <ac:chgData name="David Fiola Fiola (1818486)" userId="S::1818486@student.uwtsd.ac.uk::2e55766e-bd64-4c3b-8c11-1ee78b114d1f" providerId="AD" clId="Web-{828D9681-C5DE-4546-A4E8-5CC22CFE0EF4}" dt="2021-12-14T03:44:58.113" v="0"/>
          <ac:spMkLst>
            <pc:docMk/>
            <pc:sldMk cId="109857222" sldId="256"/>
            <ac:spMk id="54" creationId="{A21C8291-E3D5-4240-8FF4-E5213CBCC453}"/>
          </ac:spMkLst>
        </pc:spChg>
        <pc:spChg chg="del">
          <ac:chgData name="David Fiola Fiola (1818486)" userId="S::1818486@student.uwtsd.ac.uk::2e55766e-bd64-4c3b-8c11-1ee78b114d1f" providerId="AD" clId="Web-{828D9681-C5DE-4546-A4E8-5CC22CFE0EF4}" dt="2021-12-14T03:44:58.113" v="0"/>
          <ac:spMkLst>
            <pc:docMk/>
            <pc:sldMk cId="109857222" sldId="256"/>
            <ac:spMk id="56" creationId="{08B44AFE-C181-7047-8CC9-CA00BD385EEA}"/>
          </ac:spMkLst>
        </pc:spChg>
        <pc:spChg chg="add">
          <ac:chgData name="David Fiola Fiola (1818486)" userId="S::1818486@student.uwtsd.ac.uk::2e55766e-bd64-4c3b-8c11-1ee78b114d1f" providerId="AD" clId="Web-{828D9681-C5DE-4546-A4E8-5CC22CFE0EF4}" dt="2021-12-14T03:44:58.113" v="0"/>
          <ac:spMkLst>
            <pc:docMk/>
            <pc:sldMk cId="109857222" sldId="256"/>
            <ac:spMk id="61" creationId="{6F40FBDA-CEB1-40F0-9AB9-BD9C402D70FE}"/>
          </ac:spMkLst>
        </pc:spChg>
        <pc:spChg chg="add">
          <ac:chgData name="David Fiola Fiola (1818486)" userId="S::1818486@student.uwtsd.ac.uk::2e55766e-bd64-4c3b-8c11-1ee78b114d1f" providerId="AD" clId="Web-{828D9681-C5DE-4546-A4E8-5CC22CFE0EF4}" dt="2021-12-14T03:44:58.113" v="0"/>
          <ac:spMkLst>
            <pc:docMk/>
            <pc:sldMk cId="109857222" sldId="256"/>
            <ac:spMk id="63" creationId="{0344D4FE-ABEF-4230-9E4E-AD5782FC78AC}"/>
          </ac:spMkLst>
        </pc:spChg>
        <pc:spChg chg="add">
          <ac:chgData name="David Fiola Fiola (1818486)" userId="S::1818486@student.uwtsd.ac.uk::2e55766e-bd64-4c3b-8c11-1ee78b114d1f" providerId="AD" clId="Web-{828D9681-C5DE-4546-A4E8-5CC22CFE0EF4}" dt="2021-12-14T03:44:58.113" v="0"/>
          <ac:spMkLst>
            <pc:docMk/>
            <pc:sldMk cId="109857222" sldId="256"/>
            <ac:spMk id="65" creationId="{9325F979-D3F9-4926-81B7-7ACCB31A501B}"/>
          </ac:spMkLst>
        </pc:spChg>
        <pc:picChg chg="mod">
          <ac:chgData name="David Fiola Fiola (1818486)" userId="S::1818486@student.uwtsd.ac.uk::2e55766e-bd64-4c3b-8c11-1ee78b114d1f" providerId="AD" clId="Web-{828D9681-C5DE-4546-A4E8-5CC22CFE0EF4}" dt="2021-12-14T03:44:58.113" v="0"/>
          <ac:picMkLst>
            <pc:docMk/>
            <pc:sldMk cId="109857222" sldId="256"/>
            <ac:picMk id="4" creationId="{6D959BB5-0058-472D-858E-ED1F9BA328F1}"/>
          </ac:picMkLst>
        </pc:picChg>
      </pc:sldChg>
      <pc:sldMasterChg chg="del delSldLayout">
        <pc:chgData name="David Fiola Fiola (1818486)" userId="S::1818486@student.uwtsd.ac.uk::2e55766e-bd64-4c3b-8c11-1ee78b114d1f" providerId="AD" clId="Web-{828D9681-C5DE-4546-A4E8-5CC22CFE0EF4}" dt="2021-12-14T03:44:58.113" v="0"/>
        <pc:sldMasterMkLst>
          <pc:docMk/>
          <pc:sldMasterMk cId="1276354044" sldId="2147483874"/>
        </pc:sldMasterMkLst>
        <pc:sldLayoutChg chg="del">
          <pc:chgData name="David Fiola Fiola (1818486)" userId="S::1818486@student.uwtsd.ac.uk::2e55766e-bd64-4c3b-8c11-1ee78b114d1f" providerId="AD" clId="Web-{828D9681-C5DE-4546-A4E8-5CC22CFE0EF4}" dt="2021-12-14T03:44:58.113" v="0"/>
          <pc:sldLayoutMkLst>
            <pc:docMk/>
            <pc:sldMasterMk cId="1276354044" sldId="2147483874"/>
            <pc:sldLayoutMk cId="3877934749" sldId="2147483863"/>
          </pc:sldLayoutMkLst>
        </pc:sldLayoutChg>
        <pc:sldLayoutChg chg="del">
          <pc:chgData name="David Fiola Fiola (1818486)" userId="S::1818486@student.uwtsd.ac.uk::2e55766e-bd64-4c3b-8c11-1ee78b114d1f" providerId="AD" clId="Web-{828D9681-C5DE-4546-A4E8-5CC22CFE0EF4}" dt="2021-12-14T03:44:58.113" v="0"/>
          <pc:sldLayoutMkLst>
            <pc:docMk/>
            <pc:sldMasterMk cId="1276354044" sldId="2147483874"/>
            <pc:sldLayoutMk cId="604161931" sldId="2147483864"/>
          </pc:sldLayoutMkLst>
        </pc:sldLayoutChg>
        <pc:sldLayoutChg chg="del">
          <pc:chgData name="David Fiola Fiola (1818486)" userId="S::1818486@student.uwtsd.ac.uk::2e55766e-bd64-4c3b-8c11-1ee78b114d1f" providerId="AD" clId="Web-{828D9681-C5DE-4546-A4E8-5CC22CFE0EF4}" dt="2021-12-14T03:44:58.113" v="0"/>
          <pc:sldLayoutMkLst>
            <pc:docMk/>
            <pc:sldMasterMk cId="1276354044" sldId="2147483874"/>
            <pc:sldLayoutMk cId="277146678" sldId="2147483865"/>
          </pc:sldLayoutMkLst>
        </pc:sldLayoutChg>
        <pc:sldLayoutChg chg="del">
          <pc:chgData name="David Fiola Fiola (1818486)" userId="S::1818486@student.uwtsd.ac.uk::2e55766e-bd64-4c3b-8c11-1ee78b114d1f" providerId="AD" clId="Web-{828D9681-C5DE-4546-A4E8-5CC22CFE0EF4}" dt="2021-12-14T03:44:58.113" v="0"/>
          <pc:sldLayoutMkLst>
            <pc:docMk/>
            <pc:sldMasterMk cId="1276354044" sldId="2147483874"/>
            <pc:sldLayoutMk cId="3638362358" sldId="2147483866"/>
          </pc:sldLayoutMkLst>
        </pc:sldLayoutChg>
        <pc:sldLayoutChg chg="del">
          <pc:chgData name="David Fiola Fiola (1818486)" userId="S::1818486@student.uwtsd.ac.uk::2e55766e-bd64-4c3b-8c11-1ee78b114d1f" providerId="AD" clId="Web-{828D9681-C5DE-4546-A4E8-5CC22CFE0EF4}" dt="2021-12-14T03:44:58.113" v="0"/>
          <pc:sldLayoutMkLst>
            <pc:docMk/>
            <pc:sldMasterMk cId="1276354044" sldId="2147483874"/>
            <pc:sldLayoutMk cId="846462073" sldId="2147483867"/>
          </pc:sldLayoutMkLst>
        </pc:sldLayoutChg>
        <pc:sldLayoutChg chg="del">
          <pc:chgData name="David Fiola Fiola (1818486)" userId="S::1818486@student.uwtsd.ac.uk::2e55766e-bd64-4c3b-8c11-1ee78b114d1f" providerId="AD" clId="Web-{828D9681-C5DE-4546-A4E8-5CC22CFE0EF4}" dt="2021-12-14T03:44:58.113" v="0"/>
          <pc:sldLayoutMkLst>
            <pc:docMk/>
            <pc:sldMasterMk cId="1276354044" sldId="2147483874"/>
            <pc:sldLayoutMk cId="4032184422" sldId="2147483868"/>
          </pc:sldLayoutMkLst>
        </pc:sldLayoutChg>
        <pc:sldLayoutChg chg="del">
          <pc:chgData name="David Fiola Fiola (1818486)" userId="S::1818486@student.uwtsd.ac.uk::2e55766e-bd64-4c3b-8c11-1ee78b114d1f" providerId="AD" clId="Web-{828D9681-C5DE-4546-A4E8-5CC22CFE0EF4}" dt="2021-12-14T03:44:58.113" v="0"/>
          <pc:sldLayoutMkLst>
            <pc:docMk/>
            <pc:sldMasterMk cId="1276354044" sldId="2147483874"/>
            <pc:sldLayoutMk cId="448015776" sldId="2147483869"/>
          </pc:sldLayoutMkLst>
        </pc:sldLayoutChg>
        <pc:sldLayoutChg chg="del">
          <pc:chgData name="David Fiola Fiola (1818486)" userId="S::1818486@student.uwtsd.ac.uk::2e55766e-bd64-4c3b-8c11-1ee78b114d1f" providerId="AD" clId="Web-{828D9681-C5DE-4546-A4E8-5CC22CFE0EF4}" dt="2021-12-14T03:44:58.113" v="0"/>
          <pc:sldLayoutMkLst>
            <pc:docMk/>
            <pc:sldMasterMk cId="1276354044" sldId="2147483874"/>
            <pc:sldLayoutMk cId="818333603" sldId="2147483870"/>
          </pc:sldLayoutMkLst>
        </pc:sldLayoutChg>
        <pc:sldLayoutChg chg="del">
          <pc:chgData name="David Fiola Fiola (1818486)" userId="S::1818486@student.uwtsd.ac.uk::2e55766e-bd64-4c3b-8c11-1ee78b114d1f" providerId="AD" clId="Web-{828D9681-C5DE-4546-A4E8-5CC22CFE0EF4}" dt="2021-12-14T03:44:58.113" v="0"/>
          <pc:sldLayoutMkLst>
            <pc:docMk/>
            <pc:sldMasterMk cId="1276354044" sldId="2147483874"/>
            <pc:sldLayoutMk cId="3806615395" sldId="2147483871"/>
          </pc:sldLayoutMkLst>
        </pc:sldLayoutChg>
        <pc:sldLayoutChg chg="del">
          <pc:chgData name="David Fiola Fiola (1818486)" userId="S::1818486@student.uwtsd.ac.uk::2e55766e-bd64-4c3b-8c11-1ee78b114d1f" providerId="AD" clId="Web-{828D9681-C5DE-4546-A4E8-5CC22CFE0EF4}" dt="2021-12-14T03:44:58.113" v="0"/>
          <pc:sldLayoutMkLst>
            <pc:docMk/>
            <pc:sldMasterMk cId="1276354044" sldId="2147483874"/>
            <pc:sldLayoutMk cId="1369437" sldId="2147483872"/>
          </pc:sldLayoutMkLst>
        </pc:sldLayoutChg>
        <pc:sldLayoutChg chg="del">
          <pc:chgData name="David Fiola Fiola (1818486)" userId="S::1818486@student.uwtsd.ac.uk::2e55766e-bd64-4c3b-8c11-1ee78b114d1f" providerId="AD" clId="Web-{828D9681-C5DE-4546-A4E8-5CC22CFE0EF4}" dt="2021-12-14T03:44:58.113" v="0"/>
          <pc:sldLayoutMkLst>
            <pc:docMk/>
            <pc:sldMasterMk cId="1276354044" sldId="2147483874"/>
            <pc:sldLayoutMk cId="2365212892" sldId="2147483873"/>
          </pc:sldLayoutMkLst>
        </pc:sldLayoutChg>
      </pc:sldMasterChg>
      <pc:sldMasterChg chg="add addSldLayout">
        <pc:chgData name="David Fiola Fiola (1818486)" userId="S::1818486@student.uwtsd.ac.uk::2e55766e-bd64-4c3b-8c11-1ee78b114d1f" providerId="AD" clId="Web-{828D9681-C5DE-4546-A4E8-5CC22CFE0EF4}" dt="2021-12-14T03:44:58.113" v="0"/>
        <pc:sldMasterMkLst>
          <pc:docMk/>
          <pc:sldMasterMk cId="1862754070" sldId="2147483875"/>
        </pc:sldMasterMkLst>
        <pc:sldLayoutChg chg="add">
          <pc:chgData name="David Fiola Fiola (1818486)" userId="S::1818486@student.uwtsd.ac.uk::2e55766e-bd64-4c3b-8c11-1ee78b114d1f" providerId="AD" clId="Web-{828D9681-C5DE-4546-A4E8-5CC22CFE0EF4}" dt="2021-12-14T03:44:58.113" v="0"/>
          <pc:sldLayoutMkLst>
            <pc:docMk/>
            <pc:sldMasterMk cId="1862754070" sldId="2147483875"/>
            <pc:sldLayoutMk cId="117954718" sldId="2147483876"/>
          </pc:sldLayoutMkLst>
        </pc:sldLayoutChg>
        <pc:sldLayoutChg chg="add">
          <pc:chgData name="David Fiola Fiola (1818486)" userId="S::1818486@student.uwtsd.ac.uk::2e55766e-bd64-4c3b-8c11-1ee78b114d1f" providerId="AD" clId="Web-{828D9681-C5DE-4546-A4E8-5CC22CFE0EF4}" dt="2021-12-14T03:44:58.113" v="0"/>
          <pc:sldLayoutMkLst>
            <pc:docMk/>
            <pc:sldMasterMk cId="1862754070" sldId="2147483875"/>
            <pc:sldLayoutMk cId="436853204" sldId="2147483877"/>
          </pc:sldLayoutMkLst>
        </pc:sldLayoutChg>
        <pc:sldLayoutChg chg="add">
          <pc:chgData name="David Fiola Fiola (1818486)" userId="S::1818486@student.uwtsd.ac.uk::2e55766e-bd64-4c3b-8c11-1ee78b114d1f" providerId="AD" clId="Web-{828D9681-C5DE-4546-A4E8-5CC22CFE0EF4}" dt="2021-12-14T03:44:58.113" v="0"/>
          <pc:sldLayoutMkLst>
            <pc:docMk/>
            <pc:sldMasterMk cId="1862754070" sldId="2147483875"/>
            <pc:sldLayoutMk cId="1451209889" sldId="2147483878"/>
          </pc:sldLayoutMkLst>
        </pc:sldLayoutChg>
        <pc:sldLayoutChg chg="add">
          <pc:chgData name="David Fiola Fiola (1818486)" userId="S::1818486@student.uwtsd.ac.uk::2e55766e-bd64-4c3b-8c11-1ee78b114d1f" providerId="AD" clId="Web-{828D9681-C5DE-4546-A4E8-5CC22CFE0EF4}" dt="2021-12-14T03:44:58.113" v="0"/>
          <pc:sldLayoutMkLst>
            <pc:docMk/>
            <pc:sldMasterMk cId="1862754070" sldId="2147483875"/>
            <pc:sldLayoutMk cId="1519602345" sldId="2147483879"/>
          </pc:sldLayoutMkLst>
        </pc:sldLayoutChg>
        <pc:sldLayoutChg chg="add">
          <pc:chgData name="David Fiola Fiola (1818486)" userId="S::1818486@student.uwtsd.ac.uk::2e55766e-bd64-4c3b-8c11-1ee78b114d1f" providerId="AD" clId="Web-{828D9681-C5DE-4546-A4E8-5CC22CFE0EF4}" dt="2021-12-14T03:44:58.113" v="0"/>
          <pc:sldLayoutMkLst>
            <pc:docMk/>
            <pc:sldMasterMk cId="1862754070" sldId="2147483875"/>
            <pc:sldLayoutMk cId="513341634" sldId="2147483880"/>
          </pc:sldLayoutMkLst>
        </pc:sldLayoutChg>
        <pc:sldLayoutChg chg="add">
          <pc:chgData name="David Fiola Fiola (1818486)" userId="S::1818486@student.uwtsd.ac.uk::2e55766e-bd64-4c3b-8c11-1ee78b114d1f" providerId="AD" clId="Web-{828D9681-C5DE-4546-A4E8-5CC22CFE0EF4}" dt="2021-12-14T03:44:58.113" v="0"/>
          <pc:sldLayoutMkLst>
            <pc:docMk/>
            <pc:sldMasterMk cId="1862754070" sldId="2147483875"/>
            <pc:sldLayoutMk cId="218639670" sldId="2147483881"/>
          </pc:sldLayoutMkLst>
        </pc:sldLayoutChg>
        <pc:sldLayoutChg chg="add">
          <pc:chgData name="David Fiola Fiola (1818486)" userId="S::1818486@student.uwtsd.ac.uk::2e55766e-bd64-4c3b-8c11-1ee78b114d1f" providerId="AD" clId="Web-{828D9681-C5DE-4546-A4E8-5CC22CFE0EF4}" dt="2021-12-14T03:44:58.113" v="0"/>
          <pc:sldLayoutMkLst>
            <pc:docMk/>
            <pc:sldMasterMk cId="1862754070" sldId="2147483875"/>
            <pc:sldLayoutMk cId="4097350956" sldId="2147483882"/>
          </pc:sldLayoutMkLst>
        </pc:sldLayoutChg>
        <pc:sldLayoutChg chg="add">
          <pc:chgData name="David Fiola Fiola (1818486)" userId="S::1818486@student.uwtsd.ac.uk::2e55766e-bd64-4c3b-8c11-1ee78b114d1f" providerId="AD" clId="Web-{828D9681-C5DE-4546-A4E8-5CC22CFE0EF4}" dt="2021-12-14T03:44:58.113" v="0"/>
          <pc:sldLayoutMkLst>
            <pc:docMk/>
            <pc:sldMasterMk cId="1862754070" sldId="2147483875"/>
            <pc:sldLayoutMk cId="2862795026" sldId="2147483883"/>
          </pc:sldLayoutMkLst>
        </pc:sldLayoutChg>
        <pc:sldLayoutChg chg="add">
          <pc:chgData name="David Fiola Fiola (1818486)" userId="S::1818486@student.uwtsd.ac.uk::2e55766e-bd64-4c3b-8c11-1ee78b114d1f" providerId="AD" clId="Web-{828D9681-C5DE-4546-A4E8-5CC22CFE0EF4}" dt="2021-12-14T03:44:58.113" v="0"/>
          <pc:sldLayoutMkLst>
            <pc:docMk/>
            <pc:sldMasterMk cId="1862754070" sldId="2147483875"/>
            <pc:sldLayoutMk cId="4256553516" sldId="2147483884"/>
          </pc:sldLayoutMkLst>
        </pc:sldLayoutChg>
        <pc:sldLayoutChg chg="add">
          <pc:chgData name="David Fiola Fiola (1818486)" userId="S::1818486@student.uwtsd.ac.uk::2e55766e-bd64-4c3b-8c11-1ee78b114d1f" providerId="AD" clId="Web-{828D9681-C5DE-4546-A4E8-5CC22CFE0EF4}" dt="2021-12-14T03:44:58.113" v="0"/>
          <pc:sldLayoutMkLst>
            <pc:docMk/>
            <pc:sldMasterMk cId="1862754070" sldId="2147483875"/>
            <pc:sldLayoutMk cId="1711944296" sldId="2147483885"/>
          </pc:sldLayoutMkLst>
        </pc:sldLayoutChg>
        <pc:sldLayoutChg chg="add">
          <pc:chgData name="David Fiola Fiola (1818486)" userId="S::1818486@student.uwtsd.ac.uk::2e55766e-bd64-4c3b-8c11-1ee78b114d1f" providerId="AD" clId="Web-{828D9681-C5DE-4546-A4E8-5CC22CFE0EF4}" dt="2021-12-14T03:44:58.113" v="0"/>
          <pc:sldLayoutMkLst>
            <pc:docMk/>
            <pc:sldMasterMk cId="1862754070" sldId="2147483875"/>
            <pc:sldLayoutMk cId="1413448048" sldId="2147483886"/>
          </pc:sldLayoutMkLst>
        </pc:sldLayoutChg>
      </pc:sldMasterChg>
    </pc:docChg>
  </pc:docChgLst>
  <pc:docChgLst>
    <pc:chgData name="David Fiola (1818486)" userId="S::1818486@student.uwtsd.ac.uk::2e55766e-bd64-4c3b-8c11-1ee78b114d1f" providerId="AD" clId="Web-{CFA07AE6-A824-41BF-806B-17557B1A9525}"/>
    <pc:docChg chg="addSld delSld modSld modMainMaster">
      <pc:chgData name="David Fiola (1818486)" userId="S::1818486@student.uwtsd.ac.uk::2e55766e-bd64-4c3b-8c11-1ee78b114d1f" providerId="AD" clId="Web-{CFA07AE6-A824-41BF-806B-17557B1A9525}" dt="2022-04-28T17:54:54.720" v="102" actId="14100"/>
      <pc:docMkLst>
        <pc:docMk/>
      </pc:docMkLst>
      <pc:sldChg chg="mod">
        <pc:chgData name="David Fiola (1818486)" userId="S::1818486@student.uwtsd.ac.uk::2e55766e-bd64-4c3b-8c11-1ee78b114d1f" providerId="AD" clId="Web-{CFA07AE6-A824-41BF-806B-17557B1A9525}" dt="2022-04-28T17:53:28.856" v="93"/>
        <pc:sldMkLst>
          <pc:docMk/>
          <pc:sldMk cId="109857222" sldId="256"/>
        </pc:sldMkLst>
      </pc:sldChg>
      <pc:sldChg chg="mod">
        <pc:chgData name="David Fiola (1818486)" userId="S::1818486@student.uwtsd.ac.uk::2e55766e-bd64-4c3b-8c11-1ee78b114d1f" providerId="AD" clId="Web-{CFA07AE6-A824-41BF-806B-17557B1A9525}" dt="2022-04-28T17:53:28.856" v="93"/>
        <pc:sldMkLst>
          <pc:docMk/>
          <pc:sldMk cId="3542735184" sldId="257"/>
        </pc:sldMkLst>
      </pc:sldChg>
      <pc:sldChg chg="mod">
        <pc:chgData name="David Fiola (1818486)" userId="S::1818486@student.uwtsd.ac.uk::2e55766e-bd64-4c3b-8c11-1ee78b114d1f" providerId="AD" clId="Web-{CFA07AE6-A824-41BF-806B-17557B1A9525}" dt="2022-04-28T17:53:28.856" v="93"/>
        <pc:sldMkLst>
          <pc:docMk/>
          <pc:sldMk cId="2490563818" sldId="258"/>
        </pc:sldMkLst>
      </pc:sldChg>
      <pc:sldChg chg="addSp delSp modSp del">
        <pc:chgData name="David Fiola (1818486)" userId="S::1818486@student.uwtsd.ac.uk::2e55766e-bd64-4c3b-8c11-1ee78b114d1f" providerId="AD" clId="Web-{CFA07AE6-A824-41BF-806B-17557B1A9525}" dt="2022-04-28T17:42:30.583" v="7"/>
        <pc:sldMkLst>
          <pc:docMk/>
          <pc:sldMk cId="4287695852" sldId="259"/>
        </pc:sldMkLst>
        <pc:spChg chg="mod">
          <ac:chgData name="David Fiola (1818486)" userId="S::1818486@student.uwtsd.ac.uk::2e55766e-bd64-4c3b-8c11-1ee78b114d1f" providerId="AD" clId="Web-{CFA07AE6-A824-41BF-806B-17557B1A9525}" dt="2022-04-28T17:41:33.892" v="6" actId="14100"/>
          <ac:spMkLst>
            <pc:docMk/>
            <pc:sldMk cId="4287695852" sldId="259"/>
            <ac:spMk id="2" creationId="{3F6A18ED-6DAB-47C6-802A-B42FB21AE6E5}"/>
          </ac:spMkLst>
        </pc:spChg>
        <pc:spChg chg="del">
          <ac:chgData name="David Fiola (1818486)" userId="S::1818486@student.uwtsd.ac.uk::2e55766e-bd64-4c3b-8c11-1ee78b114d1f" providerId="AD" clId="Web-{CFA07AE6-A824-41BF-806B-17557B1A9525}" dt="2022-04-28T17:40:17.559" v="0"/>
          <ac:spMkLst>
            <pc:docMk/>
            <pc:sldMk cId="4287695852" sldId="259"/>
            <ac:spMk id="5" creationId="{4DCFC666-8F53-9969-F50F-491C71CA503F}"/>
          </ac:spMkLst>
        </pc:spChg>
        <pc:spChg chg="mod">
          <ac:chgData name="David Fiola (1818486)" userId="S::1818486@student.uwtsd.ac.uk::2e55766e-bd64-4c3b-8c11-1ee78b114d1f" providerId="AD" clId="Web-{CFA07AE6-A824-41BF-806B-17557B1A9525}" dt="2022-04-28T17:40:42.483" v="1"/>
          <ac:spMkLst>
            <pc:docMk/>
            <pc:sldMk cId="4287695852" sldId="259"/>
            <ac:spMk id="9" creationId="{C1C4D744-F7E0-1B1B-D426-A2530CC77EA4}"/>
          </ac:spMkLst>
        </pc:spChg>
        <pc:spChg chg="del">
          <ac:chgData name="David Fiola (1818486)" userId="S::1818486@student.uwtsd.ac.uk::2e55766e-bd64-4c3b-8c11-1ee78b114d1f" providerId="AD" clId="Web-{CFA07AE6-A824-41BF-806B-17557B1A9525}" dt="2022-04-28T17:40:42.483" v="1"/>
          <ac:spMkLst>
            <pc:docMk/>
            <pc:sldMk cId="4287695852" sldId="259"/>
            <ac:spMk id="27" creationId="{9D3B3C7E-BC2D-4436-8B03-AC421FA66787}"/>
          </ac:spMkLst>
        </pc:spChg>
        <pc:spChg chg="del">
          <ac:chgData name="David Fiola (1818486)" userId="S::1818486@student.uwtsd.ac.uk::2e55766e-bd64-4c3b-8c11-1ee78b114d1f" providerId="AD" clId="Web-{CFA07AE6-A824-41BF-806B-17557B1A9525}" dt="2022-04-28T17:40:42.483" v="1"/>
          <ac:spMkLst>
            <pc:docMk/>
            <pc:sldMk cId="4287695852" sldId="259"/>
            <ac:spMk id="34" creationId="{DD8EACB7-D372-470B-B76E-A829D00310CD}"/>
          </ac:spMkLst>
        </pc:spChg>
        <pc:spChg chg="del">
          <ac:chgData name="David Fiola (1818486)" userId="S::1818486@student.uwtsd.ac.uk::2e55766e-bd64-4c3b-8c11-1ee78b114d1f" providerId="AD" clId="Web-{CFA07AE6-A824-41BF-806B-17557B1A9525}" dt="2022-04-28T17:40:42.483" v="1"/>
          <ac:spMkLst>
            <pc:docMk/>
            <pc:sldMk cId="4287695852" sldId="259"/>
            <ac:spMk id="36" creationId="{FBE11A49-02A1-4D4C-9A49-CDF496B1094F}"/>
          </ac:spMkLst>
        </pc:spChg>
        <pc:spChg chg="add">
          <ac:chgData name="David Fiola (1818486)" userId="S::1818486@student.uwtsd.ac.uk::2e55766e-bd64-4c3b-8c11-1ee78b114d1f" providerId="AD" clId="Web-{CFA07AE6-A824-41BF-806B-17557B1A9525}" dt="2022-04-28T17:40:42.483" v="1"/>
          <ac:spMkLst>
            <pc:docMk/>
            <pc:sldMk cId="4287695852" sldId="259"/>
            <ac:spMk id="46" creationId="{9D3B3C7E-BC2D-4436-8B03-AC421FA66787}"/>
          </ac:spMkLst>
        </pc:spChg>
        <pc:spChg chg="add">
          <ac:chgData name="David Fiola (1818486)" userId="S::1818486@student.uwtsd.ac.uk::2e55766e-bd64-4c3b-8c11-1ee78b114d1f" providerId="AD" clId="Web-{CFA07AE6-A824-41BF-806B-17557B1A9525}" dt="2022-04-28T17:40:42.483" v="1"/>
          <ac:spMkLst>
            <pc:docMk/>
            <pc:sldMk cId="4287695852" sldId="259"/>
            <ac:spMk id="53" creationId="{4905C695-F54E-4EF8-8AEF-811D460E7AFE}"/>
          </ac:spMkLst>
        </pc:spChg>
        <pc:spChg chg="add">
          <ac:chgData name="David Fiola (1818486)" userId="S::1818486@student.uwtsd.ac.uk::2e55766e-bd64-4c3b-8c11-1ee78b114d1f" providerId="AD" clId="Web-{CFA07AE6-A824-41BF-806B-17557B1A9525}" dt="2022-04-28T17:40:42.483" v="1"/>
          <ac:spMkLst>
            <pc:docMk/>
            <pc:sldMk cId="4287695852" sldId="259"/>
            <ac:spMk id="55" creationId="{485CD2A3-2099-476E-9A85-55DC735FA2B7}"/>
          </ac:spMkLst>
        </pc:spChg>
        <pc:grpChg chg="del">
          <ac:chgData name="David Fiola (1818486)" userId="S::1818486@student.uwtsd.ac.uk::2e55766e-bd64-4c3b-8c11-1ee78b114d1f" providerId="AD" clId="Web-{CFA07AE6-A824-41BF-806B-17557B1A9525}" dt="2022-04-28T17:40:42.483" v="1"/>
          <ac:grpSpMkLst>
            <pc:docMk/>
            <pc:sldMk cId="4287695852" sldId="259"/>
            <ac:grpSpMk id="29" creationId="{79B5D0C1-066E-4C02-A6B8-59FAE4A19724}"/>
          </ac:grpSpMkLst>
        </pc:grpChg>
        <pc:grpChg chg="del">
          <ac:chgData name="David Fiola (1818486)" userId="S::1818486@student.uwtsd.ac.uk::2e55766e-bd64-4c3b-8c11-1ee78b114d1f" providerId="AD" clId="Web-{CFA07AE6-A824-41BF-806B-17557B1A9525}" dt="2022-04-28T17:40:42.483" v="1"/>
          <ac:grpSpMkLst>
            <pc:docMk/>
            <pc:sldMk cId="4287695852" sldId="259"/>
            <ac:grpSpMk id="38" creationId="{F1732D3A-CFF0-45BE-AD79-F83D0272C6C6}"/>
          </ac:grpSpMkLst>
        </pc:grpChg>
        <pc:grpChg chg="add">
          <ac:chgData name="David Fiola (1818486)" userId="S::1818486@student.uwtsd.ac.uk::2e55766e-bd64-4c3b-8c11-1ee78b114d1f" providerId="AD" clId="Web-{CFA07AE6-A824-41BF-806B-17557B1A9525}" dt="2022-04-28T17:40:42.483" v="1"/>
          <ac:grpSpMkLst>
            <pc:docMk/>
            <pc:sldMk cId="4287695852" sldId="259"/>
            <ac:grpSpMk id="48" creationId="{79B5D0C1-066E-4C02-A6B8-59FAE4A19724}"/>
          </ac:grpSpMkLst>
        </pc:grpChg>
        <pc:grpChg chg="add">
          <ac:chgData name="David Fiola (1818486)" userId="S::1818486@student.uwtsd.ac.uk::2e55766e-bd64-4c3b-8c11-1ee78b114d1f" providerId="AD" clId="Web-{CFA07AE6-A824-41BF-806B-17557B1A9525}" dt="2022-04-28T17:40:42.483" v="1"/>
          <ac:grpSpMkLst>
            <pc:docMk/>
            <pc:sldMk cId="4287695852" sldId="259"/>
            <ac:grpSpMk id="57" creationId="{E92979E8-2E86-433E-A7E4-5F102E45A8EE}"/>
          </ac:grpSpMkLst>
        </pc:grpChg>
        <pc:picChg chg="del">
          <ac:chgData name="David Fiola (1818486)" userId="S::1818486@student.uwtsd.ac.uk::2e55766e-bd64-4c3b-8c11-1ee78b114d1f" providerId="AD" clId="Web-{CFA07AE6-A824-41BF-806B-17557B1A9525}" dt="2022-04-28T17:40:17.559" v="0"/>
          <ac:picMkLst>
            <pc:docMk/>
            <pc:sldMk cId="4287695852" sldId="259"/>
            <ac:picMk id="4" creationId="{FEB5D0A2-AC96-4BA5-B2D5-0216977DAB8D}"/>
          </ac:picMkLst>
        </pc:picChg>
        <pc:picChg chg="mod ord">
          <ac:chgData name="David Fiola (1818486)" userId="S::1818486@student.uwtsd.ac.uk::2e55766e-bd64-4c3b-8c11-1ee78b114d1f" providerId="AD" clId="Web-{CFA07AE6-A824-41BF-806B-17557B1A9525}" dt="2022-04-28T17:40:42.483" v="1"/>
          <ac:picMkLst>
            <pc:docMk/>
            <pc:sldMk cId="4287695852" sldId="259"/>
            <ac:picMk id="7" creationId="{C4A19B89-7D07-72D9-9D38-0DA03946DA50}"/>
          </ac:picMkLst>
        </pc:picChg>
      </pc:sldChg>
      <pc:sldChg chg="addSp delSp modSp mod">
        <pc:chgData name="David Fiola (1818486)" userId="S::1818486@student.uwtsd.ac.uk::2e55766e-bd64-4c3b-8c11-1ee78b114d1f" providerId="AD" clId="Web-{CFA07AE6-A824-41BF-806B-17557B1A9525}" dt="2022-04-28T17:53:28.856" v="93"/>
        <pc:sldMkLst>
          <pc:docMk/>
          <pc:sldMk cId="2187591798" sldId="260"/>
        </pc:sldMkLst>
        <pc:spChg chg="mod">
          <ac:chgData name="David Fiola (1818486)" userId="S::1818486@student.uwtsd.ac.uk::2e55766e-bd64-4c3b-8c11-1ee78b114d1f" providerId="AD" clId="Web-{CFA07AE6-A824-41BF-806B-17557B1A9525}" dt="2022-04-28T17:53:07.245" v="92" actId="1076"/>
          <ac:spMkLst>
            <pc:docMk/>
            <pc:sldMk cId="2187591798" sldId="260"/>
            <ac:spMk id="2" creationId="{AFB6A47A-BF1B-4230-BAF6-1F148F8A4999}"/>
          </ac:spMkLst>
        </pc:spChg>
        <pc:spChg chg="del mod">
          <ac:chgData name="David Fiola (1818486)" userId="S::1818486@student.uwtsd.ac.uk::2e55766e-bd64-4c3b-8c11-1ee78b114d1f" providerId="AD" clId="Web-{CFA07AE6-A824-41BF-806B-17557B1A9525}" dt="2022-04-28T17:49:30.045" v="65"/>
          <ac:spMkLst>
            <pc:docMk/>
            <pc:sldMk cId="2187591798" sldId="260"/>
            <ac:spMk id="3" creationId="{8ABDF178-EDEB-4BF3-BA6C-8212BFC0698D}"/>
          </ac:spMkLst>
        </pc:spChg>
        <pc:graphicFrameChg chg="add mod">
          <ac:chgData name="David Fiola (1818486)" userId="S::1818486@student.uwtsd.ac.uk::2e55766e-bd64-4c3b-8c11-1ee78b114d1f" providerId="AD" clId="Web-{CFA07AE6-A824-41BF-806B-17557B1A9525}" dt="2022-04-28T17:50:13.001" v="67" actId="1076"/>
          <ac:graphicFrameMkLst>
            <pc:docMk/>
            <pc:sldMk cId="2187591798" sldId="260"/>
            <ac:graphicFrameMk id="6" creationId="{0B023B96-ACC7-7E28-259A-BF929523081E}"/>
          </ac:graphicFrameMkLst>
        </pc:graphicFrameChg>
        <pc:picChg chg="add mod">
          <ac:chgData name="David Fiola (1818486)" userId="S::1818486@student.uwtsd.ac.uk::2e55766e-bd64-4c3b-8c11-1ee78b114d1f" providerId="AD" clId="Web-{CFA07AE6-A824-41BF-806B-17557B1A9525}" dt="2022-04-28T17:49:08.387" v="64"/>
          <ac:picMkLst>
            <pc:docMk/>
            <pc:sldMk cId="2187591798" sldId="260"/>
            <ac:picMk id="4" creationId="{59E82958-CD9E-FB1D-B547-547EAF5F3FC4}"/>
          </ac:picMkLst>
        </pc:picChg>
      </pc:sldChg>
      <pc:sldChg chg="modSp mod">
        <pc:chgData name="David Fiola (1818486)" userId="S::1818486@student.uwtsd.ac.uk::2e55766e-bd64-4c3b-8c11-1ee78b114d1f" providerId="AD" clId="Web-{CFA07AE6-A824-41BF-806B-17557B1A9525}" dt="2022-04-28T17:54:54.720" v="102" actId="14100"/>
        <pc:sldMkLst>
          <pc:docMk/>
          <pc:sldMk cId="3515707847" sldId="261"/>
        </pc:sldMkLst>
        <pc:spChg chg="mod">
          <ac:chgData name="David Fiola (1818486)" userId="S::1818486@student.uwtsd.ac.uk::2e55766e-bd64-4c3b-8c11-1ee78b114d1f" providerId="AD" clId="Web-{CFA07AE6-A824-41BF-806B-17557B1A9525}" dt="2022-04-28T17:54:54.720" v="102" actId="14100"/>
          <ac:spMkLst>
            <pc:docMk/>
            <pc:sldMk cId="3515707847" sldId="261"/>
            <ac:spMk id="2" creationId="{1CEEE905-C227-4B82-ACFB-CB559E442875}"/>
          </ac:spMkLst>
        </pc:spChg>
      </pc:sldChg>
      <pc:sldChg chg="mod">
        <pc:chgData name="David Fiola (1818486)" userId="S::1818486@student.uwtsd.ac.uk::2e55766e-bd64-4c3b-8c11-1ee78b114d1f" providerId="AD" clId="Web-{CFA07AE6-A824-41BF-806B-17557B1A9525}" dt="2022-04-28T17:53:28.856" v="93"/>
        <pc:sldMkLst>
          <pc:docMk/>
          <pc:sldMk cId="1228740318" sldId="262"/>
        </pc:sldMkLst>
      </pc:sldChg>
      <pc:sldChg chg="mod">
        <pc:chgData name="David Fiola (1818486)" userId="S::1818486@student.uwtsd.ac.uk::2e55766e-bd64-4c3b-8c11-1ee78b114d1f" providerId="AD" clId="Web-{CFA07AE6-A824-41BF-806B-17557B1A9525}" dt="2022-04-28T17:53:28.856" v="93"/>
        <pc:sldMkLst>
          <pc:docMk/>
          <pc:sldMk cId="1412291623" sldId="263"/>
        </pc:sldMkLst>
      </pc:sldChg>
      <pc:sldChg chg="mod">
        <pc:chgData name="David Fiola (1818486)" userId="S::1818486@student.uwtsd.ac.uk::2e55766e-bd64-4c3b-8c11-1ee78b114d1f" providerId="AD" clId="Web-{CFA07AE6-A824-41BF-806B-17557B1A9525}" dt="2022-04-28T17:53:28.856" v="93"/>
        <pc:sldMkLst>
          <pc:docMk/>
          <pc:sldMk cId="1970313063" sldId="264"/>
        </pc:sldMkLst>
      </pc:sldChg>
      <pc:sldChg chg="mod">
        <pc:chgData name="David Fiola (1818486)" userId="S::1818486@student.uwtsd.ac.uk::2e55766e-bd64-4c3b-8c11-1ee78b114d1f" providerId="AD" clId="Web-{CFA07AE6-A824-41BF-806B-17557B1A9525}" dt="2022-04-28T17:53:28.856" v="93"/>
        <pc:sldMkLst>
          <pc:docMk/>
          <pc:sldMk cId="1131446065" sldId="265"/>
        </pc:sldMkLst>
      </pc:sldChg>
      <pc:sldChg chg="mod">
        <pc:chgData name="David Fiola (1818486)" userId="S::1818486@student.uwtsd.ac.uk::2e55766e-bd64-4c3b-8c11-1ee78b114d1f" providerId="AD" clId="Web-{CFA07AE6-A824-41BF-806B-17557B1A9525}" dt="2022-04-28T17:53:28.856" v="93"/>
        <pc:sldMkLst>
          <pc:docMk/>
          <pc:sldMk cId="2260311500" sldId="266"/>
        </pc:sldMkLst>
      </pc:sldChg>
      <pc:sldChg chg="add del">
        <pc:chgData name="David Fiola (1818486)" userId="S::1818486@student.uwtsd.ac.uk::2e55766e-bd64-4c3b-8c11-1ee78b114d1f" providerId="AD" clId="Web-{CFA07AE6-A824-41BF-806B-17557B1A9525}" dt="2022-04-28T17:42:44.912" v="9"/>
        <pc:sldMkLst>
          <pc:docMk/>
          <pc:sldMk cId="771120307" sldId="267"/>
        </pc:sldMkLst>
      </pc:sldChg>
      <pc:sldMasterChg chg="mod setBg modSldLayout">
        <pc:chgData name="David Fiola (1818486)" userId="S::1818486@student.uwtsd.ac.uk::2e55766e-bd64-4c3b-8c11-1ee78b114d1f" providerId="AD" clId="Web-{CFA07AE6-A824-41BF-806B-17557B1A9525}" dt="2022-04-28T17:53:28.856" v="93"/>
        <pc:sldMasterMkLst>
          <pc:docMk/>
          <pc:sldMasterMk cId="830247460" sldId="2147483988"/>
        </pc:sldMasterMkLst>
        <pc:sldLayoutChg chg="mod">
          <pc:chgData name="David Fiola (1818486)" userId="S::1818486@student.uwtsd.ac.uk::2e55766e-bd64-4c3b-8c11-1ee78b114d1f" providerId="AD" clId="Web-{CFA07AE6-A824-41BF-806B-17557B1A9525}" dt="2022-04-28T17:53:28.856" v="93"/>
          <pc:sldLayoutMkLst>
            <pc:docMk/>
            <pc:sldMasterMk cId="830247460" sldId="2147483988"/>
            <pc:sldLayoutMk cId="1597827524" sldId="2147483977"/>
          </pc:sldLayoutMkLst>
        </pc:sldLayoutChg>
        <pc:sldLayoutChg chg="mod">
          <pc:chgData name="David Fiola (1818486)" userId="S::1818486@student.uwtsd.ac.uk::2e55766e-bd64-4c3b-8c11-1ee78b114d1f" providerId="AD" clId="Web-{CFA07AE6-A824-41BF-806B-17557B1A9525}" dt="2022-04-28T17:53:28.856" v="93"/>
          <pc:sldLayoutMkLst>
            <pc:docMk/>
            <pc:sldMasterMk cId="830247460" sldId="2147483988"/>
            <pc:sldLayoutMk cId="2404469570" sldId="2147483978"/>
          </pc:sldLayoutMkLst>
        </pc:sldLayoutChg>
        <pc:sldLayoutChg chg="mod">
          <pc:chgData name="David Fiola (1818486)" userId="S::1818486@student.uwtsd.ac.uk::2e55766e-bd64-4c3b-8c11-1ee78b114d1f" providerId="AD" clId="Web-{CFA07AE6-A824-41BF-806B-17557B1A9525}" dt="2022-04-28T17:53:28.856" v="93"/>
          <pc:sldLayoutMkLst>
            <pc:docMk/>
            <pc:sldMasterMk cId="830247460" sldId="2147483988"/>
            <pc:sldLayoutMk cId="2269780815" sldId="2147483979"/>
          </pc:sldLayoutMkLst>
        </pc:sldLayoutChg>
        <pc:sldLayoutChg chg="mod">
          <pc:chgData name="David Fiola (1818486)" userId="S::1818486@student.uwtsd.ac.uk::2e55766e-bd64-4c3b-8c11-1ee78b114d1f" providerId="AD" clId="Web-{CFA07AE6-A824-41BF-806B-17557B1A9525}" dt="2022-04-28T17:53:28.856" v="93"/>
          <pc:sldLayoutMkLst>
            <pc:docMk/>
            <pc:sldMasterMk cId="830247460" sldId="2147483988"/>
            <pc:sldLayoutMk cId="1361347612" sldId="2147483980"/>
          </pc:sldLayoutMkLst>
        </pc:sldLayoutChg>
        <pc:sldLayoutChg chg="mod">
          <pc:chgData name="David Fiola (1818486)" userId="S::1818486@student.uwtsd.ac.uk::2e55766e-bd64-4c3b-8c11-1ee78b114d1f" providerId="AD" clId="Web-{CFA07AE6-A824-41BF-806B-17557B1A9525}" dt="2022-04-28T17:53:28.856" v="93"/>
          <pc:sldLayoutMkLst>
            <pc:docMk/>
            <pc:sldMasterMk cId="830247460" sldId="2147483988"/>
            <pc:sldLayoutMk cId="2272485648" sldId="2147483981"/>
          </pc:sldLayoutMkLst>
        </pc:sldLayoutChg>
        <pc:sldLayoutChg chg="mod">
          <pc:chgData name="David Fiola (1818486)" userId="S::1818486@student.uwtsd.ac.uk::2e55766e-bd64-4c3b-8c11-1ee78b114d1f" providerId="AD" clId="Web-{CFA07AE6-A824-41BF-806B-17557B1A9525}" dt="2022-04-28T17:53:28.856" v="93"/>
          <pc:sldLayoutMkLst>
            <pc:docMk/>
            <pc:sldMasterMk cId="830247460" sldId="2147483988"/>
            <pc:sldLayoutMk cId="1763702730" sldId="2147483982"/>
          </pc:sldLayoutMkLst>
        </pc:sldLayoutChg>
        <pc:sldLayoutChg chg="mod setFolMasterObjs">
          <pc:chgData name="David Fiola (1818486)" userId="S::1818486@student.uwtsd.ac.uk::2e55766e-bd64-4c3b-8c11-1ee78b114d1f" providerId="AD" clId="Web-{CFA07AE6-A824-41BF-806B-17557B1A9525}" dt="2022-04-28T17:53:28.856" v="93"/>
          <pc:sldLayoutMkLst>
            <pc:docMk/>
            <pc:sldMasterMk cId="830247460" sldId="2147483988"/>
            <pc:sldLayoutMk cId="1372393524" sldId="2147483983"/>
          </pc:sldLayoutMkLst>
        </pc:sldLayoutChg>
        <pc:sldLayoutChg chg="mod">
          <pc:chgData name="David Fiola (1818486)" userId="S::1818486@student.uwtsd.ac.uk::2e55766e-bd64-4c3b-8c11-1ee78b114d1f" providerId="AD" clId="Web-{CFA07AE6-A824-41BF-806B-17557B1A9525}" dt="2022-04-28T17:53:28.856" v="93"/>
          <pc:sldLayoutMkLst>
            <pc:docMk/>
            <pc:sldMasterMk cId="830247460" sldId="2147483988"/>
            <pc:sldLayoutMk cId="1759435436" sldId="2147483984"/>
          </pc:sldLayoutMkLst>
        </pc:sldLayoutChg>
        <pc:sldLayoutChg chg="mod setFolMasterObjs">
          <pc:chgData name="David Fiola (1818486)" userId="S::1818486@student.uwtsd.ac.uk::2e55766e-bd64-4c3b-8c11-1ee78b114d1f" providerId="AD" clId="Web-{CFA07AE6-A824-41BF-806B-17557B1A9525}" dt="2022-04-28T17:53:28.856" v="93"/>
          <pc:sldLayoutMkLst>
            <pc:docMk/>
            <pc:sldMasterMk cId="830247460" sldId="2147483988"/>
            <pc:sldLayoutMk cId="3591453459" sldId="2147483985"/>
          </pc:sldLayoutMkLst>
        </pc:sldLayoutChg>
        <pc:sldLayoutChg chg="mod">
          <pc:chgData name="David Fiola (1818486)" userId="S::1818486@student.uwtsd.ac.uk::2e55766e-bd64-4c3b-8c11-1ee78b114d1f" providerId="AD" clId="Web-{CFA07AE6-A824-41BF-806B-17557B1A9525}" dt="2022-04-28T17:53:28.856" v="93"/>
          <pc:sldLayoutMkLst>
            <pc:docMk/>
            <pc:sldMasterMk cId="830247460" sldId="2147483988"/>
            <pc:sldLayoutMk cId="2775160021" sldId="2147483986"/>
          </pc:sldLayoutMkLst>
        </pc:sldLayoutChg>
        <pc:sldLayoutChg chg="mod">
          <pc:chgData name="David Fiola (1818486)" userId="S::1818486@student.uwtsd.ac.uk::2e55766e-bd64-4c3b-8c11-1ee78b114d1f" providerId="AD" clId="Web-{CFA07AE6-A824-41BF-806B-17557B1A9525}" dt="2022-04-28T17:53:28.856" v="93"/>
          <pc:sldLayoutMkLst>
            <pc:docMk/>
            <pc:sldMasterMk cId="830247460" sldId="2147483988"/>
            <pc:sldLayoutMk cId="2378909753" sldId="2147483987"/>
          </pc:sldLayoutMkLst>
        </pc:sldLayoutChg>
      </pc:sldMasterChg>
    </pc:docChg>
  </pc:docChgLst>
  <pc:docChgLst>
    <pc:chgData name="David Fiola (1818486)" userId="S::1818486@student.uwtsd.ac.uk::2e55766e-bd64-4c3b-8c11-1ee78b114d1f" providerId="AD" clId="Web-{B76306F9-2442-497C-8328-47D1779C2E78}"/>
    <pc:docChg chg="modSld">
      <pc:chgData name="David Fiola (1818486)" userId="S::1818486@student.uwtsd.ac.uk::2e55766e-bd64-4c3b-8c11-1ee78b114d1f" providerId="AD" clId="Web-{B76306F9-2442-497C-8328-47D1779C2E78}" dt="2022-04-27T17:51:19.582" v="0" actId="20577"/>
      <pc:docMkLst>
        <pc:docMk/>
      </pc:docMkLst>
      <pc:sldChg chg="modSp">
        <pc:chgData name="David Fiola (1818486)" userId="S::1818486@student.uwtsd.ac.uk::2e55766e-bd64-4c3b-8c11-1ee78b114d1f" providerId="AD" clId="Web-{B76306F9-2442-497C-8328-47D1779C2E78}" dt="2022-04-27T17:51:19.582" v="0" actId="20577"/>
        <pc:sldMkLst>
          <pc:docMk/>
          <pc:sldMk cId="109857222" sldId="256"/>
        </pc:sldMkLst>
        <pc:spChg chg="mod">
          <ac:chgData name="David Fiola (1818486)" userId="S::1818486@student.uwtsd.ac.uk::2e55766e-bd64-4c3b-8c11-1ee78b114d1f" providerId="AD" clId="Web-{B76306F9-2442-497C-8328-47D1779C2E78}" dt="2022-04-27T17:51:19.582" v="0" actId="20577"/>
          <ac:spMkLst>
            <pc:docMk/>
            <pc:sldMk cId="109857222" sldId="256"/>
            <ac:spMk id="3" creationId="{00000000-0000-0000-0000-000000000000}"/>
          </ac:spMkLst>
        </pc:spChg>
      </pc:sldChg>
    </pc:docChg>
  </pc:docChgLst>
  <pc:docChgLst>
    <pc:chgData name="David Fiola Fiola (1818486)" userId="S::1818486@student.uwtsd.ac.uk::2e55766e-bd64-4c3b-8c11-1ee78b114d1f" providerId="AD" clId="Web-{41E406C3-EF88-428A-A52A-7019E2CC500D}"/>
    <pc:docChg chg="modSld addMainMaster delMainMaster">
      <pc:chgData name="David Fiola Fiola (1818486)" userId="S::1818486@student.uwtsd.ac.uk::2e55766e-bd64-4c3b-8c11-1ee78b114d1f" providerId="AD" clId="Web-{41E406C3-EF88-428A-A52A-7019E2CC500D}" dt="2021-12-14T03:41:38.804" v="203"/>
      <pc:docMkLst>
        <pc:docMk/>
      </pc:docMkLst>
      <pc:sldChg chg="addSp delSp modSp mod setBg modClrScheme addAnim chgLayout">
        <pc:chgData name="David Fiola Fiola (1818486)" userId="S::1818486@student.uwtsd.ac.uk::2e55766e-bd64-4c3b-8c11-1ee78b114d1f" providerId="AD" clId="Web-{41E406C3-EF88-428A-A52A-7019E2CC500D}" dt="2021-12-14T03:41:38.804" v="203"/>
        <pc:sldMkLst>
          <pc:docMk/>
          <pc:sldMk cId="109857222" sldId="256"/>
        </pc:sldMkLst>
        <pc:spChg chg="mod">
          <ac:chgData name="David Fiola Fiola (1818486)" userId="S::1818486@student.uwtsd.ac.uk::2e55766e-bd64-4c3b-8c11-1ee78b114d1f" providerId="AD" clId="Web-{41E406C3-EF88-428A-A52A-7019E2CC500D}" dt="2021-12-14T03:41:38.804" v="203"/>
          <ac:spMkLst>
            <pc:docMk/>
            <pc:sldMk cId="109857222" sldId="256"/>
            <ac:spMk id="2" creationId="{00000000-0000-0000-0000-000000000000}"/>
          </ac:spMkLst>
        </pc:spChg>
        <pc:spChg chg="mod">
          <ac:chgData name="David Fiola Fiola (1818486)" userId="S::1818486@student.uwtsd.ac.uk::2e55766e-bd64-4c3b-8c11-1ee78b114d1f" providerId="AD" clId="Web-{41E406C3-EF88-428A-A52A-7019E2CC500D}" dt="2021-12-14T03:41:38.804" v="203"/>
          <ac:spMkLst>
            <pc:docMk/>
            <pc:sldMk cId="109857222" sldId="256"/>
            <ac:spMk id="3" creationId="{00000000-0000-0000-0000-000000000000}"/>
          </ac:spMkLst>
        </pc:spChg>
        <pc:spChg chg="add del">
          <ac:chgData name="David Fiola Fiola (1818486)" userId="S::1818486@student.uwtsd.ac.uk::2e55766e-bd64-4c3b-8c11-1ee78b114d1f" providerId="AD" clId="Web-{41E406C3-EF88-428A-A52A-7019E2CC500D}" dt="2021-12-14T03:38:38.034" v="185"/>
          <ac:spMkLst>
            <pc:docMk/>
            <pc:sldMk cId="109857222" sldId="256"/>
            <ac:spMk id="9" creationId="{551580BD-7D80-4957-A58D-916E994AB787}"/>
          </ac:spMkLst>
        </pc:spChg>
        <pc:spChg chg="add del">
          <ac:chgData name="David Fiola Fiola (1818486)" userId="S::1818486@student.uwtsd.ac.uk::2e55766e-bd64-4c3b-8c11-1ee78b114d1f" providerId="AD" clId="Web-{41E406C3-EF88-428A-A52A-7019E2CC500D}" dt="2021-12-14T03:38:38.034" v="185"/>
          <ac:spMkLst>
            <pc:docMk/>
            <pc:sldMk cId="109857222" sldId="256"/>
            <ac:spMk id="11" creationId="{DA230B38-5D01-4343-9209-8B2DDAACD5B0}"/>
          </ac:spMkLst>
        </pc:spChg>
        <pc:spChg chg="add del">
          <ac:chgData name="David Fiola Fiola (1818486)" userId="S::1818486@student.uwtsd.ac.uk::2e55766e-bd64-4c3b-8c11-1ee78b114d1f" providerId="AD" clId="Web-{41E406C3-EF88-428A-A52A-7019E2CC500D}" dt="2021-12-14T03:38:38.034" v="185"/>
          <ac:spMkLst>
            <pc:docMk/>
            <pc:sldMk cId="109857222" sldId="256"/>
            <ac:spMk id="13" creationId="{1F8FD28F-2D67-45A9-BB95-396877333800}"/>
          </ac:spMkLst>
        </pc:spChg>
        <pc:spChg chg="add del">
          <ac:chgData name="David Fiola Fiola (1818486)" userId="S::1818486@student.uwtsd.ac.uk::2e55766e-bd64-4c3b-8c11-1ee78b114d1f" providerId="AD" clId="Web-{41E406C3-EF88-428A-A52A-7019E2CC500D}" dt="2021-12-14T03:38:38.034" v="185"/>
          <ac:spMkLst>
            <pc:docMk/>
            <pc:sldMk cId="109857222" sldId="256"/>
            <ac:spMk id="15" creationId="{CB59DE95-F3B9-4A35-9681-78FA926F024B}"/>
          </ac:spMkLst>
        </pc:spChg>
        <pc:spChg chg="add del">
          <ac:chgData name="David Fiola Fiola (1818486)" userId="S::1818486@student.uwtsd.ac.uk::2e55766e-bd64-4c3b-8c11-1ee78b114d1f" providerId="AD" clId="Web-{41E406C3-EF88-428A-A52A-7019E2CC500D}" dt="2021-12-14T03:41:38.804" v="203"/>
          <ac:spMkLst>
            <pc:docMk/>
            <pc:sldMk cId="109857222" sldId="256"/>
            <ac:spMk id="23" creationId="{0DBF1ABE-8590-450D-BB49-BDDCCF3EEA9E}"/>
          </ac:spMkLst>
        </pc:spChg>
        <pc:spChg chg="add del">
          <ac:chgData name="David Fiola Fiola (1818486)" userId="S::1818486@student.uwtsd.ac.uk::2e55766e-bd64-4c3b-8c11-1ee78b114d1f" providerId="AD" clId="Web-{41E406C3-EF88-428A-A52A-7019E2CC500D}" dt="2021-12-14T03:41:38.804" v="203"/>
          <ac:spMkLst>
            <pc:docMk/>
            <pc:sldMk cId="109857222" sldId="256"/>
            <ac:spMk id="24" creationId="{391F8D69-709A-4575-A393-B4C26481AF3B}"/>
          </ac:spMkLst>
        </pc:spChg>
        <pc:spChg chg="add del">
          <ac:chgData name="David Fiola Fiola (1818486)" userId="S::1818486@student.uwtsd.ac.uk::2e55766e-bd64-4c3b-8c11-1ee78b114d1f" providerId="AD" clId="Web-{41E406C3-EF88-428A-A52A-7019E2CC500D}" dt="2021-12-14T03:38:37.971" v="184"/>
          <ac:spMkLst>
            <pc:docMk/>
            <pc:sldMk cId="109857222" sldId="256"/>
            <ac:spMk id="26" creationId="{9C51935E-4A08-4AE4-8E13-F40CD3C4F1C4}"/>
          </ac:spMkLst>
        </pc:spChg>
        <pc:spChg chg="add del">
          <ac:chgData name="David Fiola Fiola (1818486)" userId="S::1818486@student.uwtsd.ac.uk::2e55766e-bd64-4c3b-8c11-1ee78b114d1f" providerId="AD" clId="Web-{41E406C3-EF88-428A-A52A-7019E2CC500D}" dt="2021-12-14T03:41:38.804" v="203"/>
          <ac:spMkLst>
            <pc:docMk/>
            <pc:sldMk cId="109857222" sldId="256"/>
            <ac:spMk id="30" creationId="{C87A50C4-1191-461A-9E09-C8057F2AF01F}"/>
          </ac:spMkLst>
        </pc:spChg>
        <pc:spChg chg="add del">
          <ac:chgData name="David Fiola Fiola (1818486)" userId="S::1818486@student.uwtsd.ac.uk::2e55766e-bd64-4c3b-8c11-1ee78b114d1f" providerId="AD" clId="Web-{41E406C3-EF88-428A-A52A-7019E2CC500D}" dt="2021-12-14T03:41:38.804" v="203"/>
          <ac:spMkLst>
            <pc:docMk/>
            <pc:sldMk cId="109857222" sldId="256"/>
            <ac:spMk id="32" creationId="{BC87DA9F-8DB2-4D48-8716-A928FBB8A5D2}"/>
          </ac:spMkLst>
        </pc:spChg>
        <pc:spChg chg="add del">
          <ac:chgData name="David Fiola Fiola (1818486)" userId="S::1818486@student.uwtsd.ac.uk::2e55766e-bd64-4c3b-8c11-1ee78b114d1f" providerId="AD" clId="Web-{41E406C3-EF88-428A-A52A-7019E2CC500D}" dt="2021-12-14T03:41:38.804" v="203"/>
          <ac:spMkLst>
            <pc:docMk/>
            <pc:sldMk cId="109857222" sldId="256"/>
            <ac:spMk id="34" creationId="{195EA065-AC5D-431D-927E-87FF05884866}"/>
          </ac:spMkLst>
        </pc:spChg>
        <pc:spChg chg="add del">
          <ac:chgData name="David Fiola Fiola (1818486)" userId="S::1818486@student.uwtsd.ac.uk::2e55766e-bd64-4c3b-8c11-1ee78b114d1f" providerId="AD" clId="Web-{41E406C3-EF88-428A-A52A-7019E2CC500D}" dt="2021-12-14T03:41:38.804" v="203"/>
          <ac:spMkLst>
            <pc:docMk/>
            <pc:sldMk cId="109857222" sldId="256"/>
            <ac:spMk id="36" creationId="{46934B3C-D73F-4CD0-95B1-0244D662D1C7}"/>
          </ac:spMkLst>
        </pc:spChg>
        <pc:spChg chg="add">
          <ac:chgData name="David Fiola Fiola (1818486)" userId="S::1818486@student.uwtsd.ac.uk::2e55766e-bd64-4c3b-8c11-1ee78b114d1f" providerId="AD" clId="Web-{41E406C3-EF88-428A-A52A-7019E2CC500D}" dt="2021-12-14T03:41:38.804" v="203"/>
          <ac:spMkLst>
            <pc:docMk/>
            <pc:sldMk cId="109857222" sldId="256"/>
            <ac:spMk id="41" creationId="{70105F5E-5B61-4F51-927C-5B28DB7DD9BB}"/>
          </ac:spMkLst>
        </pc:spChg>
        <pc:spChg chg="add">
          <ac:chgData name="David Fiola Fiola (1818486)" userId="S::1818486@student.uwtsd.ac.uk::2e55766e-bd64-4c3b-8c11-1ee78b114d1f" providerId="AD" clId="Web-{41E406C3-EF88-428A-A52A-7019E2CC500D}" dt="2021-12-14T03:41:38.804" v="203"/>
          <ac:spMkLst>
            <pc:docMk/>
            <pc:sldMk cId="109857222" sldId="256"/>
            <ac:spMk id="43" creationId="{5882C1C4-D961-459C-91C5-334ABD6E63EA}"/>
          </ac:spMkLst>
        </pc:spChg>
        <pc:spChg chg="add">
          <ac:chgData name="David Fiola Fiola (1818486)" userId="S::1818486@student.uwtsd.ac.uk::2e55766e-bd64-4c3b-8c11-1ee78b114d1f" providerId="AD" clId="Web-{41E406C3-EF88-428A-A52A-7019E2CC500D}" dt="2021-12-14T03:41:38.804" v="203"/>
          <ac:spMkLst>
            <pc:docMk/>
            <pc:sldMk cId="109857222" sldId="256"/>
            <ac:spMk id="45" creationId="{A7B8B125-A98E-403C-9A7F-494FF789C26E}"/>
          </ac:spMkLst>
        </pc:spChg>
        <pc:grpChg chg="add del">
          <ac:chgData name="David Fiola Fiola (1818486)" userId="S::1818486@student.uwtsd.ac.uk::2e55766e-bd64-4c3b-8c11-1ee78b114d1f" providerId="AD" clId="Web-{41E406C3-EF88-428A-A52A-7019E2CC500D}" dt="2021-12-14T03:38:37.971" v="184"/>
          <ac:grpSpMkLst>
            <pc:docMk/>
            <pc:sldMk cId="109857222" sldId="256"/>
            <ac:grpSpMk id="28" creationId="{A7014575-F0CE-4EAB-917E-3325411BA231}"/>
          </ac:grpSpMkLst>
        </pc:grpChg>
        <pc:picChg chg="mod ord">
          <ac:chgData name="David Fiola Fiola (1818486)" userId="S::1818486@student.uwtsd.ac.uk::2e55766e-bd64-4c3b-8c11-1ee78b114d1f" providerId="AD" clId="Web-{41E406C3-EF88-428A-A52A-7019E2CC500D}" dt="2021-12-14T03:41:38.804" v="203"/>
          <ac:picMkLst>
            <pc:docMk/>
            <pc:sldMk cId="109857222" sldId="256"/>
            <ac:picMk id="4" creationId="{6D959BB5-0058-472D-858E-ED1F9BA328F1}"/>
          </ac:picMkLst>
        </pc:picChg>
        <pc:cxnChg chg="add del">
          <ac:chgData name="David Fiola Fiola (1818486)" userId="S::1818486@student.uwtsd.ac.uk::2e55766e-bd64-4c3b-8c11-1ee78b114d1f" providerId="AD" clId="Web-{41E406C3-EF88-428A-A52A-7019E2CC500D}" dt="2021-12-14T03:38:38.034" v="185"/>
          <ac:cxnSpMkLst>
            <pc:docMk/>
            <pc:sldMk cId="109857222" sldId="256"/>
            <ac:cxnSpMk id="17" creationId="{5E687E3B-9C6D-4102-8F38-DCB77C49C6FD}"/>
          </ac:cxnSpMkLst>
        </pc:cxnChg>
        <pc:cxnChg chg="add del">
          <ac:chgData name="David Fiola Fiola (1818486)" userId="S::1818486@student.uwtsd.ac.uk::2e55766e-bd64-4c3b-8c11-1ee78b114d1f" providerId="AD" clId="Web-{41E406C3-EF88-428A-A52A-7019E2CC500D}" dt="2021-12-14T03:38:38.034" v="185"/>
          <ac:cxnSpMkLst>
            <pc:docMk/>
            <pc:sldMk cId="109857222" sldId="256"/>
            <ac:cxnSpMk id="19" creationId="{F12FB9A8-E482-4339-A730-6C024982AE56}"/>
          </ac:cxnSpMkLst>
        </pc:cxnChg>
        <pc:cxnChg chg="add del">
          <ac:chgData name="David Fiola Fiola (1818486)" userId="S::1818486@student.uwtsd.ac.uk::2e55766e-bd64-4c3b-8c11-1ee78b114d1f" providerId="AD" clId="Web-{41E406C3-EF88-428A-A52A-7019E2CC500D}" dt="2021-12-14T03:38:38.034" v="185"/>
          <ac:cxnSpMkLst>
            <pc:docMk/>
            <pc:sldMk cId="109857222" sldId="256"/>
            <ac:cxnSpMk id="21" creationId="{573C7C39-C73B-4051-B742-C9086B7BE3EC}"/>
          </ac:cxnSpMkLst>
        </pc:cxnChg>
        <pc:cxnChg chg="add">
          <ac:chgData name="David Fiola Fiola (1818486)" userId="S::1818486@student.uwtsd.ac.uk::2e55766e-bd64-4c3b-8c11-1ee78b114d1f" providerId="AD" clId="Web-{41E406C3-EF88-428A-A52A-7019E2CC500D}" dt="2021-12-14T03:41:38.804" v="203"/>
          <ac:cxnSpMkLst>
            <pc:docMk/>
            <pc:sldMk cId="109857222" sldId="256"/>
            <ac:cxnSpMk id="47" creationId="{20B1C5DD-CB08-4407-9D12-CC2C42B047A7}"/>
          </ac:cxnSpMkLst>
        </pc:cxnChg>
      </pc:sldChg>
      <pc:sldMasterChg chg="add del addSldLayout delSldLayout">
        <pc:chgData name="David Fiola Fiola (1818486)" userId="S::1818486@student.uwtsd.ac.uk::2e55766e-bd64-4c3b-8c11-1ee78b114d1f" providerId="AD" clId="Web-{41E406C3-EF88-428A-A52A-7019E2CC500D}" dt="2021-12-14T03:38:38.034" v="185"/>
        <pc:sldMasterMkLst>
          <pc:docMk/>
          <pc:sldMasterMk cId="987445982" sldId="2147483698"/>
        </pc:sldMasterMkLst>
        <pc:sldLayoutChg chg="add del">
          <pc:chgData name="David Fiola Fiola (1818486)" userId="S::1818486@student.uwtsd.ac.uk::2e55766e-bd64-4c3b-8c11-1ee78b114d1f" providerId="AD" clId="Web-{41E406C3-EF88-428A-A52A-7019E2CC500D}" dt="2021-12-14T03:38:38.034" v="185"/>
          <pc:sldLayoutMkLst>
            <pc:docMk/>
            <pc:sldMasterMk cId="987445982" sldId="2147483698"/>
            <pc:sldLayoutMk cId="1563881621" sldId="2147483687"/>
          </pc:sldLayoutMkLst>
        </pc:sldLayoutChg>
        <pc:sldLayoutChg chg="add del">
          <pc:chgData name="David Fiola Fiola (1818486)" userId="S::1818486@student.uwtsd.ac.uk::2e55766e-bd64-4c3b-8c11-1ee78b114d1f" providerId="AD" clId="Web-{41E406C3-EF88-428A-A52A-7019E2CC500D}" dt="2021-12-14T03:38:38.034" v="185"/>
          <pc:sldLayoutMkLst>
            <pc:docMk/>
            <pc:sldMasterMk cId="987445982" sldId="2147483698"/>
            <pc:sldLayoutMk cId="312481870" sldId="2147483688"/>
          </pc:sldLayoutMkLst>
        </pc:sldLayoutChg>
        <pc:sldLayoutChg chg="add del">
          <pc:chgData name="David Fiola Fiola (1818486)" userId="S::1818486@student.uwtsd.ac.uk::2e55766e-bd64-4c3b-8c11-1ee78b114d1f" providerId="AD" clId="Web-{41E406C3-EF88-428A-A52A-7019E2CC500D}" dt="2021-12-14T03:38:38.034" v="185"/>
          <pc:sldLayoutMkLst>
            <pc:docMk/>
            <pc:sldMasterMk cId="987445982" sldId="2147483698"/>
            <pc:sldLayoutMk cId="1285724188" sldId="2147483689"/>
          </pc:sldLayoutMkLst>
        </pc:sldLayoutChg>
        <pc:sldLayoutChg chg="add del">
          <pc:chgData name="David Fiola Fiola (1818486)" userId="S::1818486@student.uwtsd.ac.uk::2e55766e-bd64-4c3b-8c11-1ee78b114d1f" providerId="AD" clId="Web-{41E406C3-EF88-428A-A52A-7019E2CC500D}" dt="2021-12-14T03:38:38.034" v="185"/>
          <pc:sldLayoutMkLst>
            <pc:docMk/>
            <pc:sldMasterMk cId="987445982" sldId="2147483698"/>
            <pc:sldLayoutMk cId="2942534625" sldId="2147483690"/>
          </pc:sldLayoutMkLst>
        </pc:sldLayoutChg>
        <pc:sldLayoutChg chg="add del">
          <pc:chgData name="David Fiola Fiola (1818486)" userId="S::1818486@student.uwtsd.ac.uk::2e55766e-bd64-4c3b-8c11-1ee78b114d1f" providerId="AD" clId="Web-{41E406C3-EF88-428A-A52A-7019E2CC500D}" dt="2021-12-14T03:38:38.034" v="185"/>
          <pc:sldLayoutMkLst>
            <pc:docMk/>
            <pc:sldMasterMk cId="987445982" sldId="2147483698"/>
            <pc:sldLayoutMk cId="123837326" sldId="2147483691"/>
          </pc:sldLayoutMkLst>
        </pc:sldLayoutChg>
        <pc:sldLayoutChg chg="add del">
          <pc:chgData name="David Fiola Fiola (1818486)" userId="S::1818486@student.uwtsd.ac.uk::2e55766e-bd64-4c3b-8c11-1ee78b114d1f" providerId="AD" clId="Web-{41E406C3-EF88-428A-A52A-7019E2CC500D}" dt="2021-12-14T03:38:38.034" v="185"/>
          <pc:sldLayoutMkLst>
            <pc:docMk/>
            <pc:sldMasterMk cId="987445982" sldId="2147483698"/>
            <pc:sldLayoutMk cId="3784950105" sldId="2147483692"/>
          </pc:sldLayoutMkLst>
        </pc:sldLayoutChg>
        <pc:sldLayoutChg chg="add del">
          <pc:chgData name="David Fiola Fiola (1818486)" userId="S::1818486@student.uwtsd.ac.uk::2e55766e-bd64-4c3b-8c11-1ee78b114d1f" providerId="AD" clId="Web-{41E406C3-EF88-428A-A52A-7019E2CC500D}" dt="2021-12-14T03:38:38.034" v="185"/>
          <pc:sldLayoutMkLst>
            <pc:docMk/>
            <pc:sldMasterMk cId="987445982" sldId="2147483698"/>
            <pc:sldLayoutMk cId="423772844" sldId="2147483693"/>
          </pc:sldLayoutMkLst>
        </pc:sldLayoutChg>
        <pc:sldLayoutChg chg="add del">
          <pc:chgData name="David Fiola Fiola (1818486)" userId="S::1818486@student.uwtsd.ac.uk::2e55766e-bd64-4c3b-8c11-1ee78b114d1f" providerId="AD" clId="Web-{41E406C3-EF88-428A-A52A-7019E2CC500D}" dt="2021-12-14T03:38:38.034" v="185"/>
          <pc:sldLayoutMkLst>
            <pc:docMk/>
            <pc:sldMasterMk cId="987445982" sldId="2147483698"/>
            <pc:sldLayoutMk cId="2670322691" sldId="2147483694"/>
          </pc:sldLayoutMkLst>
        </pc:sldLayoutChg>
        <pc:sldLayoutChg chg="add del">
          <pc:chgData name="David Fiola Fiola (1818486)" userId="S::1818486@student.uwtsd.ac.uk::2e55766e-bd64-4c3b-8c11-1ee78b114d1f" providerId="AD" clId="Web-{41E406C3-EF88-428A-A52A-7019E2CC500D}" dt="2021-12-14T03:38:38.034" v="185"/>
          <pc:sldLayoutMkLst>
            <pc:docMk/>
            <pc:sldMasterMk cId="987445982" sldId="2147483698"/>
            <pc:sldLayoutMk cId="3849415413" sldId="2147483695"/>
          </pc:sldLayoutMkLst>
        </pc:sldLayoutChg>
        <pc:sldLayoutChg chg="add del">
          <pc:chgData name="David Fiola Fiola (1818486)" userId="S::1818486@student.uwtsd.ac.uk::2e55766e-bd64-4c3b-8c11-1ee78b114d1f" providerId="AD" clId="Web-{41E406C3-EF88-428A-A52A-7019E2CC500D}" dt="2021-12-14T03:38:38.034" v="185"/>
          <pc:sldLayoutMkLst>
            <pc:docMk/>
            <pc:sldMasterMk cId="987445982" sldId="2147483698"/>
            <pc:sldLayoutMk cId="80882717" sldId="2147483696"/>
          </pc:sldLayoutMkLst>
        </pc:sldLayoutChg>
        <pc:sldLayoutChg chg="add del">
          <pc:chgData name="David Fiola Fiola (1818486)" userId="S::1818486@student.uwtsd.ac.uk::2e55766e-bd64-4c3b-8c11-1ee78b114d1f" providerId="AD" clId="Web-{41E406C3-EF88-428A-A52A-7019E2CC500D}" dt="2021-12-14T03:38:38.034" v="185"/>
          <pc:sldLayoutMkLst>
            <pc:docMk/>
            <pc:sldMasterMk cId="987445982" sldId="2147483698"/>
            <pc:sldLayoutMk cId="1655538249" sldId="2147483697"/>
          </pc:sldLayoutMkLst>
        </pc:sldLayoutChg>
      </pc:sldMasterChg>
      <pc:sldMasterChg chg="add del addSldLayout delSldLayout">
        <pc:chgData name="David Fiola Fiola (1818486)" userId="S::1818486@student.uwtsd.ac.uk::2e55766e-bd64-4c3b-8c11-1ee78b114d1f" providerId="AD" clId="Web-{41E406C3-EF88-428A-A52A-7019E2CC500D}" dt="2021-12-14T03:41:38.804" v="203"/>
        <pc:sldMasterMkLst>
          <pc:docMk/>
          <pc:sldMasterMk cId="2937916815" sldId="2147483722"/>
        </pc:sldMasterMkLst>
        <pc:sldLayoutChg chg="add del">
          <pc:chgData name="David Fiola Fiola (1818486)" userId="S::1818486@student.uwtsd.ac.uk::2e55766e-bd64-4c3b-8c11-1ee78b114d1f" providerId="AD" clId="Web-{41E406C3-EF88-428A-A52A-7019E2CC500D}" dt="2021-12-14T03:41:38.804" v="203"/>
          <pc:sldLayoutMkLst>
            <pc:docMk/>
            <pc:sldMasterMk cId="2937916815" sldId="2147483722"/>
            <pc:sldLayoutMk cId="91305280" sldId="2147483711"/>
          </pc:sldLayoutMkLst>
        </pc:sldLayoutChg>
        <pc:sldLayoutChg chg="add del">
          <pc:chgData name="David Fiola Fiola (1818486)" userId="S::1818486@student.uwtsd.ac.uk::2e55766e-bd64-4c3b-8c11-1ee78b114d1f" providerId="AD" clId="Web-{41E406C3-EF88-428A-A52A-7019E2CC500D}" dt="2021-12-14T03:41:38.804" v="203"/>
          <pc:sldLayoutMkLst>
            <pc:docMk/>
            <pc:sldMasterMk cId="2937916815" sldId="2147483722"/>
            <pc:sldLayoutMk cId="1754073375" sldId="2147483712"/>
          </pc:sldLayoutMkLst>
        </pc:sldLayoutChg>
        <pc:sldLayoutChg chg="add del">
          <pc:chgData name="David Fiola Fiola (1818486)" userId="S::1818486@student.uwtsd.ac.uk::2e55766e-bd64-4c3b-8c11-1ee78b114d1f" providerId="AD" clId="Web-{41E406C3-EF88-428A-A52A-7019E2CC500D}" dt="2021-12-14T03:41:38.804" v="203"/>
          <pc:sldLayoutMkLst>
            <pc:docMk/>
            <pc:sldMasterMk cId="2937916815" sldId="2147483722"/>
            <pc:sldLayoutMk cId="1615849773" sldId="2147483713"/>
          </pc:sldLayoutMkLst>
        </pc:sldLayoutChg>
        <pc:sldLayoutChg chg="add del">
          <pc:chgData name="David Fiola Fiola (1818486)" userId="S::1818486@student.uwtsd.ac.uk::2e55766e-bd64-4c3b-8c11-1ee78b114d1f" providerId="AD" clId="Web-{41E406C3-EF88-428A-A52A-7019E2CC500D}" dt="2021-12-14T03:41:38.804" v="203"/>
          <pc:sldLayoutMkLst>
            <pc:docMk/>
            <pc:sldMasterMk cId="2937916815" sldId="2147483722"/>
            <pc:sldLayoutMk cId="2295846134" sldId="2147483714"/>
          </pc:sldLayoutMkLst>
        </pc:sldLayoutChg>
        <pc:sldLayoutChg chg="add del">
          <pc:chgData name="David Fiola Fiola (1818486)" userId="S::1818486@student.uwtsd.ac.uk::2e55766e-bd64-4c3b-8c11-1ee78b114d1f" providerId="AD" clId="Web-{41E406C3-EF88-428A-A52A-7019E2CC500D}" dt="2021-12-14T03:41:38.804" v="203"/>
          <pc:sldLayoutMkLst>
            <pc:docMk/>
            <pc:sldMasterMk cId="2937916815" sldId="2147483722"/>
            <pc:sldLayoutMk cId="237442042" sldId="2147483715"/>
          </pc:sldLayoutMkLst>
        </pc:sldLayoutChg>
        <pc:sldLayoutChg chg="add del">
          <pc:chgData name="David Fiola Fiola (1818486)" userId="S::1818486@student.uwtsd.ac.uk::2e55766e-bd64-4c3b-8c11-1ee78b114d1f" providerId="AD" clId="Web-{41E406C3-EF88-428A-A52A-7019E2CC500D}" dt="2021-12-14T03:41:38.804" v="203"/>
          <pc:sldLayoutMkLst>
            <pc:docMk/>
            <pc:sldMasterMk cId="2937916815" sldId="2147483722"/>
            <pc:sldLayoutMk cId="3315336678" sldId="2147483716"/>
          </pc:sldLayoutMkLst>
        </pc:sldLayoutChg>
        <pc:sldLayoutChg chg="add del">
          <pc:chgData name="David Fiola Fiola (1818486)" userId="S::1818486@student.uwtsd.ac.uk::2e55766e-bd64-4c3b-8c11-1ee78b114d1f" providerId="AD" clId="Web-{41E406C3-EF88-428A-A52A-7019E2CC500D}" dt="2021-12-14T03:41:38.804" v="203"/>
          <pc:sldLayoutMkLst>
            <pc:docMk/>
            <pc:sldMasterMk cId="2937916815" sldId="2147483722"/>
            <pc:sldLayoutMk cId="3104807017" sldId="2147483717"/>
          </pc:sldLayoutMkLst>
        </pc:sldLayoutChg>
        <pc:sldLayoutChg chg="add del">
          <pc:chgData name="David Fiola Fiola (1818486)" userId="S::1818486@student.uwtsd.ac.uk::2e55766e-bd64-4c3b-8c11-1ee78b114d1f" providerId="AD" clId="Web-{41E406C3-EF88-428A-A52A-7019E2CC500D}" dt="2021-12-14T03:41:38.804" v="203"/>
          <pc:sldLayoutMkLst>
            <pc:docMk/>
            <pc:sldMasterMk cId="2937916815" sldId="2147483722"/>
            <pc:sldLayoutMk cId="4206261521" sldId="2147483718"/>
          </pc:sldLayoutMkLst>
        </pc:sldLayoutChg>
        <pc:sldLayoutChg chg="add del">
          <pc:chgData name="David Fiola Fiola (1818486)" userId="S::1818486@student.uwtsd.ac.uk::2e55766e-bd64-4c3b-8c11-1ee78b114d1f" providerId="AD" clId="Web-{41E406C3-EF88-428A-A52A-7019E2CC500D}" dt="2021-12-14T03:41:38.804" v="203"/>
          <pc:sldLayoutMkLst>
            <pc:docMk/>
            <pc:sldMasterMk cId="2937916815" sldId="2147483722"/>
            <pc:sldLayoutMk cId="594269182" sldId="2147483719"/>
          </pc:sldLayoutMkLst>
        </pc:sldLayoutChg>
        <pc:sldLayoutChg chg="add del">
          <pc:chgData name="David Fiola Fiola (1818486)" userId="S::1818486@student.uwtsd.ac.uk::2e55766e-bd64-4c3b-8c11-1ee78b114d1f" providerId="AD" clId="Web-{41E406C3-EF88-428A-A52A-7019E2CC500D}" dt="2021-12-14T03:41:38.804" v="203"/>
          <pc:sldLayoutMkLst>
            <pc:docMk/>
            <pc:sldMasterMk cId="2937916815" sldId="2147483722"/>
            <pc:sldLayoutMk cId="3781714016" sldId="2147483720"/>
          </pc:sldLayoutMkLst>
        </pc:sldLayoutChg>
        <pc:sldLayoutChg chg="add del">
          <pc:chgData name="David Fiola Fiola (1818486)" userId="S::1818486@student.uwtsd.ac.uk::2e55766e-bd64-4c3b-8c11-1ee78b114d1f" providerId="AD" clId="Web-{41E406C3-EF88-428A-A52A-7019E2CC500D}" dt="2021-12-14T03:41:38.804" v="203"/>
          <pc:sldLayoutMkLst>
            <pc:docMk/>
            <pc:sldMasterMk cId="2937916815" sldId="2147483722"/>
            <pc:sldLayoutMk cId="2703358753" sldId="2147483721"/>
          </pc:sldLayoutMkLst>
        </pc:sldLayoutChg>
      </pc:sldMasterChg>
      <pc:sldMasterChg chg="add del addSldLayout delSldLayout">
        <pc:chgData name="David Fiola Fiola (1818486)" userId="S::1818486@student.uwtsd.ac.uk::2e55766e-bd64-4c3b-8c11-1ee78b114d1f" providerId="AD" clId="Web-{41E406C3-EF88-428A-A52A-7019E2CC500D}" dt="2021-12-14T03:38:37.971" v="184"/>
        <pc:sldMasterMkLst>
          <pc:docMk/>
          <pc:sldMasterMk cId="338770648" sldId="2147483748"/>
        </pc:sldMasterMkLst>
        <pc:sldLayoutChg chg="add del">
          <pc:chgData name="David Fiola Fiola (1818486)" userId="S::1818486@student.uwtsd.ac.uk::2e55766e-bd64-4c3b-8c11-1ee78b114d1f" providerId="AD" clId="Web-{41E406C3-EF88-428A-A52A-7019E2CC500D}" dt="2021-12-14T03:38:37.971" v="184"/>
          <pc:sldLayoutMkLst>
            <pc:docMk/>
            <pc:sldMasterMk cId="338770648" sldId="2147483748"/>
            <pc:sldLayoutMk cId="1365259695" sldId="2147483737"/>
          </pc:sldLayoutMkLst>
        </pc:sldLayoutChg>
        <pc:sldLayoutChg chg="add del">
          <pc:chgData name="David Fiola Fiola (1818486)" userId="S::1818486@student.uwtsd.ac.uk::2e55766e-bd64-4c3b-8c11-1ee78b114d1f" providerId="AD" clId="Web-{41E406C3-EF88-428A-A52A-7019E2CC500D}" dt="2021-12-14T03:38:37.971" v="184"/>
          <pc:sldLayoutMkLst>
            <pc:docMk/>
            <pc:sldMasterMk cId="338770648" sldId="2147483748"/>
            <pc:sldLayoutMk cId="3687247567" sldId="2147483738"/>
          </pc:sldLayoutMkLst>
        </pc:sldLayoutChg>
        <pc:sldLayoutChg chg="add del">
          <pc:chgData name="David Fiola Fiola (1818486)" userId="S::1818486@student.uwtsd.ac.uk::2e55766e-bd64-4c3b-8c11-1ee78b114d1f" providerId="AD" clId="Web-{41E406C3-EF88-428A-A52A-7019E2CC500D}" dt="2021-12-14T03:38:37.971" v="184"/>
          <pc:sldLayoutMkLst>
            <pc:docMk/>
            <pc:sldMasterMk cId="338770648" sldId="2147483748"/>
            <pc:sldLayoutMk cId="572171870" sldId="2147483739"/>
          </pc:sldLayoutMkLst>
        </pc:sldLayoutChg>
        <pc:sldLayoutChg chg="add del">
          <pc:chgData name="David Fiola Fiola (1818486)" userId="S::1818486@student.uwtsd.ac.uk::2e55766e-bd64-4c3b-8c11-1ee78b114d1f" providerId="AD" clId="Web-{41E406C3-EF88-428A-A52A-7019E2CC500D}" dt="2021-12-14T03:38:37.971" v="184"/>
          <pc:sldLayoutMkLst>
            <pc:docMk/>
            <pc:sldMasterMk cId="338770648" sldId="2147483748"/>
            <pc:sldLayoutMk cId="1225421844" sldId="2147483740"/>
          </pc:sldLayoutMkLst>
        </pc:sldLayoutChg>
        <pc:sldLayoutChg chg="add del">
          <pc:chgData name="David Fiola Fiola (1818486)" userId="S::1818486@student.uwtsd.ac.uk::2e55766e-bd64-4c3b-8c11-1ee78b114d1f" providerId="AD" clId="Web-{41E406C3-EF88-428A-A52A-7019E2CC500D}" dt="2021-12-14T03:38:37.971" v="184"/>
          <pc:sldLayoutMkLst>
            <pc:docMk/>
            <pc:sldMasterMk cId="338770648" sldId="2147483748"/>
            <pc:sldLayoutMk cId="2366037550" sldId="2147483741"/>
          </pc:sldLayoutMkLst>
        </pc:sldLayoutChg>
        <pc:sldLayoutChg chg="add del">
          <pc:chgData name="David Fiola Fiola (1818486)" userId="S::1818486@student.uwtsd.ac.uk::2e55766e-bd64-4c3b-8c11-1ee78b114d1f" providerId="AD" clId="Web-{41E406C3-EF88-428A-A52A-7019E2CC500D}" dt="2021-12-14T03:38:37.971" v="184"/>
          <pc:sldLayoutMkLst>
            <pc:docMk/>
            <pc:sldMasterMk cId="338770648" sldId="2147483748"/>
            <pc:sldLayoutMk cId="214928257" sldId="2147483742"/>
          </pc:sldLayoutMkLst>
        </pc:sldLayoutChg>
        <pc:sldLayoutChg chg="add del">
          <pc:chgData name="David Fiola Fiola (1818486)" userId="S::1818486@student.uwtsd.ac.uk::2e55766e-bd64-4c3b-8c11-1ee78b114d1f" providerId="AD" clId="Web-{41E406C3-EF88-428A-A52A-7019E2CC500D}" dt="2021-12-14T03:38:37.971" v="184"/>
          <pc:sldLayoutMkLst>
            <pc:docMk/>
            <pc:sldMasterMk cId="338770648" sldId="2147483748"/>
            <pc:sldLayoutMk cId="1885731896" sldId="2147483743"/>
          </pc:sldLayoutMkLst>
        </pc:sldLayoutChg>
        <pc:sldLayoutChg chg="add del">
          <pc:chgData name="David Fiola Fiola (1818486)" userId="S::1818486@student.uwtsd.ac.uk::2e55766e-bd64-4c3b-8c11-1ee78b114d1f" providerId="AD" clId="Web-{41E406C3-EF88-428A-A52A-7019E2CC500D}" dt="2021-12-14T03:38:37.971" v="184"/>
          <pc:sldLayoutMkLst>
            <pc:docMk/>
            <pc:sldMasterMk cId="338770648" sldId="2147483748"/>
            <pc:sldLayoutMk cId="1187332526" sldId="2147483744"/>
          </pc:sldLayoutMkLst>
        </pc:sldLayoutChg>
        <pc:sldLayoutChg chg="add del">
          <pc:chgData name="David Fiola Fiola (1818486)" userId="S::1818486@student.uwtsd.ac.uk::2e55766e-bd64-4c3b-8c11-1ee78b114d1f" providerId="AD" clId="Web-{41E406C3-EF88-428A-A52A-7019E2CC500D}" dt="2021-12-14T03:38:37.971" v="184"/>
          <pc:sldLayoutMkLst>
            <pc:docMk/>
            <pc:sldMasterMk cId="338770648" sldId="2147483748"/>
            <pc:sldLayoutMk cId="2646389538" sldId="2147483745"/>
          </pc:sldLayoutMkLst>
        </pc:sldLayoutChg>
        <pc:sldLayoutChg chg="add del">
          <pc:chgData name="David Fiola Fiola (1818486)" userId="S::1818486@student.uwtsd.ac.uk::2e55766e-bd64-4c3b-8c11-1ee78b114d1f" providerId="AD" clId="Web-{41E406C3-EF88-428A-A52A-7019E2CC500D}" dt="2021-12-14T03:38:37.971" v="184"/>
          <pc:sldLayoutMkLst>
            <pc:docMk/>
            <pc:sldMasterMk cId="338770648" sldId="2147483748"/>
            <pc:sldLayoutMk cId="3137306155" sldId="2147483746"/>
          </pc:sldLayoutMkLst>
        </pc:sldLayoutChg>
        <pc:sldLayoutChg chg="add del">
          <pc:chgData name="David Fiola Fiola (1818486)" userId="S::1818486@student.uwtsd.ac.uk::2e55766e-bd64-4c3b-8c11-1ee78b114d1f" providerId="AD" clId="Web-{41E406C3-EF88-428A-A52A-7019E2CC500D}" dt="2021-12-14T03:38:37.971" v="184"/>
          <pc:sldLayoutMkLst>
            <pc:docMk/>
            <pc:sldMasterMk cId="338770648" sldId="2147483748"/>
            <pc:sldLayoutMk cId="2151849206" sldId="2147483747"/>
          </pc:sldLayoutMkLst>
        </pc:sldLayoutChg>
      </pc:sldMasterChg>
      <pc:sldMasterChg chg="add addSldLayout">
        <pc:chgData name="David Fiola Fiola (1818486)" userId="S::1818486@student.uwtsd.ac.uk::2e55766e-bd64-4c3b-8c11-1ee78b114d1f" providerId="AD" clId="Web-{41E406C3-EF88-428A-A52A-7019E2CC500D}" dt="2021-12-14T03:41:38.804" v="203"/>
        <pc:sldMasterMkLst>
          <pc:docMk/>
          <pc:sldMasterMk cId="3108234624" sldId="2147483798"/>
        </pc:sldMasterMkLst>
        <pc:sldLayoutChg chg="add">
          <pc:chgData name="David Fiola Fiola (1818486)" userId="S::1818486@student.uwtsd.ac.uk::2e55766e-bd64-4c3b-8c11-1ee78b114d1f" providerId="AD" clId="Web-{41E406C3-EF88-428A-A52A-7019E2CC500D}" dt="2021-12-14T03:41:38.804" v="203"/>
          <pc:sldLayoutMkLst>
            <pc:docMk/>
            <pc:sldMasterMk cId="3108234624" sldId="2147483798"/>
            <pc:sldLayoutMk cId="1202753037" sldId="2147483787"/>
          </pc:sldLayoutMkLst>
        </pc:sldLayoutChg>
        <pc:sldLayoutChg chg="add">
          <pc:chgData name="David Fiola Fiola (1818486)" userId="S::1818486@student.uwtsd.ac.uk::2e55766e-bd64-4c3b-8c11-1ee78b114d1f" providerId="AD" clId="Web-{41E406C3-EF88-428A-A52A-7019E2CC500D}" dt="2021-12-14T03:41:38.804" v="203"/>
          <pc:sldLayoutMkLst>
            <pc:docMk/>
            <pc:sldMasterMk cId="3108234624" sldId="2147483798"/>
            <pc:sldLayoutMk cId="2249951150" sldId="2147483788"/>
          </pc:sldLayoutMkLst>
        </pc:sldLayoutChg>
        <pc:sldLayoutChg chg="add">
          <pc:chgData name="David Fiola Fiola (1818486)" userId="S::1818486@student.uwtsd.ac.uk::2e55766e-bd64-4c3b-8c11-1ee78b114d1f" providerId="AD" clId="Web-{41E406C3-EF88-428A-A52A-7019E2CC500D}" dt="2021-12-14T03:41:38.804" v="203"/>
          <pc:sldLayoutMkLst>
            <pc:docMk/>
            <pc:sldMasterMk cId="3108234624" sldId="2147483798"/>
            <pc:sldLayoutMk cId="2580232424" sldId="2147483789"/>
          </pc:sldLayoutMkLst>
        </pc:sldLayoutChg>
        <pc:sldLayoutChg chg="add">
          <pc:chgData name="David Fiola Fiola (1818486)" userId="S::1818486@student.uwtsd.ac.uk::2e55766e-bd64-4c3b-8c11-1ee78b114d1f" providerId="AD" clId="Web-{41E406C3-EF88-428A-A52A-7019E2CC500D}" dt="2021-12-14T03:41:38.804" v="203"/>
          <pc:sldLayoutMkLst>
            <pc:docMk/>
            <pc:sldMasterMk cId="3108234624" sldId="2147483798"/>
            <pc:sldLayoutMk cId="2301424271" sldId="2147483790"/>
          </pc:sldLayoutMkLst>
        </pc:sldLayoutChg>
        <pc:sldLayoutChg chg="add">
          <pc:chgData name="David Fiola Fiola (1818486)" userId="S::1818486@student.uwtsd.ac.uk::2e55766e-bd64-4c3b-8c11-1ee78b114d1f" providerId="AD" clId="Web-{41E406C3-EF88-428A-A52A-7019E2CC500D}" dt="2021-12-14T03:41:38.804" v="203"/>
          <pc:sldLayoutMkLst>
            <pc:docMk/>
            <pc:sldMasterMk cId="3108234624" sldId="2147483798"/>
            <pc:sldLayoutMk cId="4226255895" sldId="2147483791"/>
          </pc:sldLayoutMkLst>
        </pc:sldLayoutChg>
        <pc:sldLayoutChg chg="add">
          <pc:chgData name="David Fiola Fiola (1818486)" userId="S::1818486@student.uwtsd.ac.uk::2e55766e-bd64-4c3b-8c11-1ee78b114d1f" providerId="AD" clId="Web-{41E406C3-EF88-428A-A52A-7019E2CC500D}" dt="2021-12-14T03:41:38.804" v="203"/>
          <pc:sldLayoutMkLst>
            <pc:docMk/>
            <pc:sldMasterMk cId="3108234624" sldId="2147483798"/>
            <pc:sldLayoutMk cId="2698345626" sldId="2147483792"/>
          </pc:sldLayoutMkLst>
        </pc:sldLayoutChg>
        <pc:sldLayoutChg chg="add">
          <pc:chgData name="David Fiola Fiola (1818486)" userId="S::1818486@student.uwtsd.ac.uk::2e55766e-bd64-4c3b-8c11-1ee78b114d1f" providerId="AD" clId="Web-{41E406C3-EF88-428A-A52A-7019E2CC500D}" dt="2021-12-14T03:41:38.804" v="203"/>
          <pc:sldLayoutMkLst>
            <pc:docMk/>
            <pc:sldMasterMk cId="3108234624" sldId="2147483798"/>
            <pc:sldLayoutMk cId="1412895595" sldId="2147483793"/>
          </pc:sldLayoutMkLst>
        </pc:sldLayoutChg>
        <pc:sldLayoutChg chg="add">
          <pc:chgData name="David Fiola Fiola (1818486)" userId="S::1818486@student.uwtsd.ac.uk::2e55766e-bd64-4c3b-8c11-1ee78b114d1f" providerId="AD" clId="Web-{41E406C3-EF88-428A-A52A-7019E2CC500D}" dt="2021-12-14T03:41:38.804" v="203"/>
          <pc:sldLayoutMkLst>
            <pc:docMk/>
            <pc:sldMasterMk cId="3108234624" sldId="2147483798"/>
            <pc:sldLayoutMk cId="335517469" sldId="2147483794"/>
          </pc:sldLayoutMkLst>
        </pc:sldLayoutChg>
        <pc:sldLayoutChg chg="add">
          <pc:chgData name="David Fiola Fiola (1818486)" userId="S::1818486@student.uwtsd.ac.uk::2e55766e-bd64-4c3b-8c11-1ee78b114d1f" providerId="AD" clId="Web-{41E406C3-EF88-428A-A52A-7019E2CC500D}" dt="2021-12-14T03:41:38.804" v="203"/>
          <pc:sldLayoutMkLst>
            <pc:docMk/>
            <pc:sldMasterMk cId="3108234624" sldId="2147483798"/>
            <pc:sldLayoutMk cId="515474601" sldId="2147483795"/>
          </pc:sldLayoutMkLst>
        </pc:sldLayoutChg>
        <pc:sldLayoutChg chg="add">
          <pc:chgData name="David Fiola Fiola (1818486)" userId="S::1818486@student.uwtsd.ac.uk::2e55766e-bd64-4c3b-8c11-1ee78b114d1f" providerId="AD" clId="Web-{41E406C3-EF88-428A-A52A-7019E2CC500D}" dt="2021-12-14T03:41:38.804" v="203"/>
          <pc:sldLayoutMkLst>
            <pc:docMk/>
            <pc:sldMasterMk cId="3108234624" sldId="2147483798"/>
            <pc:sldLayoutMk cId="3105114542" sldId="2147483796"/>
          </pc:sldLayoutMkLst>
        </pc:sldLayoutChg>
        <pc:sldLayoutChg chg="add">
          <pc:chgData name="David Fiola Fiola (1818486)" userId="S::1818486@student.uwtsd.ac.uk::2e55766e-bd64-4c3b-8c11-1ee78b114d1f" providerId="AD" clId="Web-{41E406C3-EF88-428A-A52A-7019E2CC500D}" dt="2021-12-14T03:41:38.804" v="203"/>
          <pc:sldLayoutMkLst>
            <pc:docMk/>
            <pc:sldMasterMk cId="3108234624" sldId="2147483798"/>
            <pc:sldLayoutMk cId="1011907539" sldId="2147483797"/>
          </pc:sldLayoutMkLst>
        </pc:sldLayoutChg>
      </pc:sldMasterChg>
    </pc:docChg>
  </pc:docChgLst>
  <pc:docChgLst>
    <pc:chgData name="David Fiola (1818486)" userId="S::1818486@student.uwtsd.ac.uk::2e55766e-bd64-4c3b-8c11-1ee78b114d1f" providerId="AD" clId="Web-{34BCAD3E-594B-4A4E-9FAC-A1DCAC42145B}"/>
    <pc:docChg chg="modSld">
      <pc:chgData name="David Fiola (1818486)" userId="S::1818486@student.uwtsd.ac.uk::2e55766e-bd64-4c3b-8c11-1ee78b114d1f" providerId="AD" clId="Web-{34BCAD3E-594B-4A4E-9FAC-A1DCAC42145B}" dt="2022-04-29T18:15:14.345" v="1535" actId="20577"/>
      <pc:docMkLst>
        <pc:docMk/>
      </pc:docMkLst>
      <pc:sldChg chg="modSp">
        <pc:chgData name="David Fiola (1818486)" userId="S::1818486@student.uwtsd.ac.uk::2e55766e-bd64-4c3b-8c11-1ee78b114d1f" providerId="AD" clId="Web-{34BCAD3E-594B-4A4E-9FAC-A1DCAC42145B}" dt="2022-04-29T15:33:06.866" v="221" actId="20577"/>
        <pc:sldMkLst>
          <pc:docMk/>
          <pc:sldMk cId="2490563818" sldId="258"/>
        </pc:sldMkLst>
        <pc:spChg chg="mod">
          <ac:chgData name="David Fiola (1818486)" userId="S::1818486@student.uwtsd.ac.uk::2e55766e-bd64-4c3b-8c11-1ee78b114d1f" providerId="AD" clId="Web-{34BCAD3E-594B-4A4E-9FAC-A1DCAC42145B}" dt="2022-04-29T15:33:06.866" v="221" actId="20577"/>
          <ac:spMkLst>
            <pc:docMk/>
            <pc:sldMk cId="2490563818" sldId="258"/>
            <ac:spMk id="2" creationId="{983599D1-6A7A-4103-AEBD-BA44DA047F55}"/>
          </ac:spMkLst>
        </pc:spChg>
      </pc:sldChg>
      <pc:sldChg chg="addSp delSp modSp mod setBg">
        <pc:chgData name="David Fiola (1818486)" userId="S::1818486@student.uwtsd.ac.uk::2e55766e-bd64-4c3b-8c11-1ee78b114d1f" providerId="AD" clId="Web-{34BCAD3E-594B-4A4E-9FAC-A1DCAC42145B}" dt="2022-04-29T15:48:51.598" v="542" actId="1076"/>
        <pc:sldMkLst>
          <pc:docMk/>
          <pc:sldMk cId="2187591798" sldId="260"/>
        </pc:sldMkLst>
        <pc:spChg chg="mod">
          <ac:chgData name="David Fiola (1818486)" userId="S::1818486@student.uwtsd.ac.uk::2e55766e-bd64-4c3b-8c11-1ee78b114d1f" providerId="AD" clId="Web-{34BCAD3E-594B-4A4E-9FAC-A1DCAC42145B}" dt="2022-04-29T15:48:44.348" v="541" actId="1076"/>
          <ac:spMkLst>
            <pc:docMk/>
            <pc:sldMk cId="2187591798" sldId="260"/>
            <ac:spMk id="2" creationId="{AFB6A47A-BF1B-4230-BAF6-1F148F8A4999}"/>
          </ac:spMkLst>
        </pc:spChg>
        <pc:spChg chg="add del">
          <ac:chgData name="David Fiola (1818486)" userId="S::1818486@student.uwtsd.ac.uk::2e55766e-bd64-4c3b-8c11-1ee78b114d1f" providerId="AD" clId="Web-{34BCAD3E-594B-4A4E-9FAC-A1DCAC42145B}" dt="2022-04-29T15:43:08.791" v="458"/>
          <ac:spMkLst>
            <pc:docMk/>
            <pc:sldMk cId="2187591798" sldId="260"/>
            <ac:spMk id="115" creationId="{51A01047-632B-4F57-9CDB-AA680D5BBB19}"/>
          </ac:spMkLst>
        </pc:spChg>
        <pc:spChg chg="add del">
          <ac:chgData name="David Fiola (1818486)" userId="S::1818486@student.uwtsd.ac.uk::2e55766e-bd64-4c3b-8c11-1ee78b114d1f" providerId="AD" clId="Web-{34BCAD3E-594B-4A4E-9FAC-A1DCAC42145B}" dt="2022-04-29T15:43:08.791" v="458"/>
          <ac:spMkLst>
            <pc:docMk/>
            <pc:sldMk cId="2187591798" sldId="260"/>
            <ac:spMk id="117" creationId="{B58CAE4E-CCB2-426F-8FE2-AE527879B19E}"/>
          </ac:spMkLst>
        </pc:spChg>
        <pc:spChg chg="add del mod">
          <ac:chgData name="David Fiola (1818486)" userId="S::1818486@student.uwtsd.ac.uk::2e55766e-bd64-4c3b-8c11-1ee78b114d1f" providerId="AD" clId="Web-{34BCAD3E-594B-4A4E-9FAC-A1DCAC42145B}" dt="2022-04-29T15:45:53.311" v="516"/>
          <ac:spMkLst>
            <pc:docMk/>
            <pc:sldMk cId="2187591798" sldId="260"/>
            <ac:spMk id="174" creationId="{BBB3737A-6E99-47D0-2C1C-98AB88A1F765}"/>
          </ac:spMkLst>
        </pc:spChg>
        <pc:spChg chg="add del">
          <ac:chgData name="David Fiola (1818486)" userId="S::1818486@student.uwtsd.ac.uk::2e55766e-bd64-4c3b-8c11-1ee78b114d1f" providerId="AD" clId="Web-{34BCAD3E-594B-4A4E-9FAC-A1DCAC42145B}" dt="2022-04-29T15:47:23.689" v="528"/>
          <ac:spMkLst>
            <pc:docMk/>
            <pc:sldMk cId="2187591798" sldId="260"/>
            <ac:spMk id="176" creationId="{51A01047-632B-4F57-9CDB-AA680D5BBB19}"/>
          </ac:spMkLst>
        </pc:spChg>
        <pc:spChg chg="add del">
          <ac:chgData name="David Fiola (1818486)" userId="S::1818486@student.uwtsd.ac.uk::2e55766e-bd64-4c3b-8c11-1ee78b114d1f" providerId="AD" clId="Web-{34BCAD3E-594B-4A4E-9FAC-A1DCAC42145B}" dt="2022-04-29T15:47:23.689" v="528"/>
          <ac:spMkLst>
            <pc:docMk/>
            <pc:sldMk cId="2187591798" sldId="260"/>
            <ac:spMk id="177" creationId="{48EF695B-E7DE-4164-862A-9CD06DFB0EC0}"/>
          </ac:spMkLst>
        </pc:spChg>
        <pc:spChg chg="add">
          <ac:chgData name="David Fiola (1818486)" userId="S::1818486@student.uwtsd.ac.uk::2e55766e-bd64-4c3b-8c11-1ee78b114d1f" providerId="AD" clId="Web-{34BCAD3E-594B-4A4E-9FAC-A1DCAC42145B}" dt="2022-04-29T15:47:23.689" v="528"/>
          <ac:spMkLst>
            <pc:docMk/>
            <pc:sldMk cId="2187591798" sldId="260"/>
            <ac:spMk id="183" creationId="{158E38A4-F699-490C-8D1F-E8AD332D9B45}"/>
          </ac:spMkLst>
        </pc:spChg>
        <pc:spChg chg="add">
          <ac:chgData name="David Fiola (1818486)" userId="S::1818486@student.uwtsd.ac.uk::2e55766e-bd64-4c3b-8c11-1ee78b114d1f" providerId="AD" clId="Web-{34BCAD3E-594B-4A4E-9FAC-A1DCAC42145B}" dt="2022-04-29T15:47:23.689" v="528"/>
          <ac:spMkLst>
            <pc:docMk/>
            <pc:sldMk cId="2187591798" sldId="260"/>
            <ac:spMk id="185" creationId="{939C6AAB-48AC-41A3-95C2-6BF83715DF62}"/>
          </ac:spMkLst>
        </pc:spChg>
        <pc:spChg chg="add">
          <ac:chgData name="David Fiola (1818486)" userId="S::1818486@student.uwtsd.ac.uk::2e55766e-bd64-4c3b-8c11-1ee78b114d1f" providerId="AD" clId="Web-{34BCAD3E-594B-4A4E-9FAC-A1DCAC42145B}" dt="2022-04-29T15:47:23.689" v="528"/>
          <ac:spMkLst>
            <pc:docMk/>
            <pc:sldMk cId="2187591798" sldId="260"/>
            <ac:spMk id="187" creationId="{F6EE861B-7D2F-4B7C-A6E3-5937E81B8025}"/>
          </ac:spMkLst>
        </pc:spChg>
        <pc:grpChg chg="add del">
          <ac:chgData name="David Fiola (1818486)" userId="S::1818486@student.uwtsd.ac.uk::2e55766e-bd64-4c3b-8c11-1ee78b114d1f" providerId="AD" clId="Web-{34BCAD3E-594B-4A4E-9FAC-A1DCAC42145B}" dt="2022-04-29T15:43:08.791" v="458"/>
          <ac:grpSpMkLst>
            <pc:docMk/>
            <pc:sldMk cId="2187591798" sldId="260"/>
            <ac:grpSpMk id="119" creationId="{9213DE51-AD92-46D2-A87A-2262694FB248}"/>
          </ac:grpSpMkLst>
        </pc:grpChg>
        <pc:grpChg chg="add del">
          <ac:chgData name="David Fiola (1818486)" userId="S::1818486@student.uwtsd.ac.uk::2e55766e-bd64-4c3b-8c11-1ee78b114d1f" providerId="AD" clId="Web-{34BCAD3E-594B-4A4E-9FAC-A1DCAC42145B}" dt="2022-04-29T15:47:23.689" v="528"/>
          <ac:grpSpMkLst>
            <pc:docMk/>
            <pc:sldMk cId="2187591798" sldId="260"/>
            <ac:grpSpMk id="178" creationId="{D5ADB088-C125-457F-9C61-DFE21DCEF4A5}"/>
          </ac:grpSpMkLst>
        </pc:grpChg>
        <pc:grpChg chg="add">
          <ac:chgData name="David Fiola (1818486)" userId="S::1818486@student.uwtsd.ac.uk::2e55766e-bd64-4c3b-8c11-1ee78b114d1f" providerId="AD" clId="Web-{34BCAD3E-594B-4A4E-9FAC-A1DCAC42145B}" dt="2022-04-29T15:47:23.689" v="528"/>
          <ac:grpSpMkLst>
            <pc:docMk/>
            <pc:sldMk cId="2187591798" sldId="260"/>
            <ac:grpSpMk id="189" creationId="{073091F1-AA5A-47C6-9502-D5870A72D50C}"/>
          </ac:grpSpMkLst>
        </pc:grpChg>
        <pc:graphicFrameChg chg="mod ord modGraphic">
          <ac:chgData name="David Fiola (1818486)" userId="S::1818486@student.uwtsd.ac.uk::2e55766e-bd64-4c3b-8c11-1ee78b114d1f" providerId="AD" clId="Web-{34BCAD3E-594B-4A4E-9FAC-A1DCAC42145B}" dt="2022-04-29T15:48:51.598" v="542" actId="1076"/>
          <ac:graphicFrameMkLst>
            <pc:docMk/>
            <pc:sldMk cId="2187591798" sldId="260"/>
            <ac:graphicFrameMk id="6" creationId="{0B023B96-ACC7-7E28-259A-BF929523081E}"/>
          </ac:graphicFrameMkLst>
        </pc:graphicFrameChg>
        <pc:picChg chg="mod ord">
          <ac:chgData name="David Fiola (1818486)" userId="S::1818486@student.uwtsd.ac.uk::2e55766e-bd64-4c3b-8c11-1ee78b114d1f" providerId="AD" clId="Web-{34BCAD3E-594B-4A4E-9FAC-A1DCAC42145B}" dt="2022-04-29T15:47:23.689" v="528"/>
          <ac:picMkLst>
            <pc:docMk/>
            <pc:sldMk cId="2187591798" sldId="260"/>
            <ac:picMk id="4" creationId="{59E82958-CD9E-FB1D-B547-547EAF5F3FC4}"/>
          </ac:picMkLst>
        </pc:picChg>
        <pc:picChg chg="add mod ord">
          <ac:chgData name="David Fiola (1818486)" userId="S::1818486@student.uwtsd.ac.uk::2e55766e-bd64-4c3b-8c11-1ee78b114d1f" providerId="AD" clId="Web-{34BCAD3E-594B-4A4E-9FAC-A1DCAC42145B}" dt="2022-04-29T15:47:23.689" v="528"/>
          <ac:picMkLst>
            <pc:docMk/>
            <pc:sldMk cId="2187591798" sldId="260"/>
            <ac:picMk id="173" creationId="{61CE26E7-4E87-AA72-EBEF-194F08895D42}"/>
          </ac:picMkLst>
        </pc:picChg>
      </pc:sldChg>
      <pc:sldChg chg="addSp delSp modSp mod setBg">
        <pc:chgData name="David Fiola (1818486)" userId="S::1818486@student.uwtsd.ac.uk::2e55766e-bd64-4c3b-8c11-1ee78b114d1f" providerId="AD" clId="Web-{34BCAD3E-594B-4A4E-9FAC-A1DCAC42145B}" dt="2022-04-29T16:20:11.014" v="942" actId="14100"/>
        <pc:sldMkLst>
          <pc:docMk/>
          <pc:sldMk cId="3515707847" sldId="261"/>
        </pc:sldMkLst>
        <pc:spChg chg="mod">
          <ac:chgData name="David Fiola (1818486)" userId="S::1818486@student.uwtsd.ac.uk::2e55766e-bd64-4c3b-8c11-1ee78b114d1f" providerId="AD" clId="Web-{34BCAD3E-594B-4A4E-9FAC-A1DCAC42145B}" dt="2022-04-29T16:20:11.014" v="942" actId="14100"/>
          <ac:spMkLst>
            <pc:docMk/>
            <pc:sldMk cId="3515707847" sldId="261"/>
            <ac:spMk id="2" creationId="{1CEEE905-C227-4B82-ACFB-CB559E442875}"/>
          </ac:spMkLst>
        </pc:spChg>
        <pc:spChg chg="del mod">
          <ac:chgData name="David Fiola (1818486)" userId="S::1818486@student.uwtsd.ac.uk::2e55766e-bd64-4c3b-8c11-1ee78b114d1f" providerId="AD" clId="Web-{34BCAD3E-594B-4A4E-9FAC-A1DCAC42145B}" dt="2022-04-29T16:12:53.188" v="908"/>
          <ac:spMkLst>
            <pc:docMk/>
            <pc:sldMk cId="3515707847" sldId="261"/>
            <ac:spMk id="3" creationId="{26A81F00-1260-4BBC-A066-47C5EA464293}"/>
          </ac:spMkLst>
        </pc:spChg>
        <pc:spChg chg="add del mod">
          <ac:chgData name="David Fiola (1818486)" userId="S::1818486@student.uwtsd.ac.uk::2e55766e-bd64-4c3b-8c11-1ee78b114d1f" providerId="AD" clId="Web-{34BCAD3E-594B-4A4E-9FAC-A1DCAC42145B}" dt="2022-04-29T16:11:55.358" v="907"/>
          <ac:spMkLst>
            <pc:docMk/>
            <pc:sldMk cId="3515707847" sldId="261"/>
            <ac:spMk id="5" creationId="{6A3BDE53-E4A0-F8E4-2F84-778D115E2A95}"/>
          </ac:spMkLst>
        </pc:spChg>
        <pc:spChg chg="add del">
          <ac:chgData name="David Fiola (1818486)" userId="S::1818486@student.uwtsd.ac.uk::2e55766e-bd64-4c3b-8c11-1ee78b114d1f" providerId="AD" clId="Web-{34BCAD3E-594B-4A4E-9FAC-A1DCAC42145B}" dt="2022-04-29T16:12:53.188" v="908"/>
          <ac:spMkLst>
            <pc:docMk/>
            <pc:sldMk cId="3515707847" sldId="261"/>
            <ac:spMk id="10" creationId="{23076A4E-38BA-4BCB-BE40-AD144E24ED8C}"/>
          </ac:spMkLst>
        </pc:spChg>
        <pc:spChg chg="add del">
          <ac:chgData name="David Fiola (1818486)" userId="S::1818486@student.uwtsd.ac.uk::2e55766e-bd64-4c3b-8c11-1ee78b114d1f" providerId="AD" clId="Web-{34BCAD3E-594B-4A4E-9FAC-A1DCAC42145B}" dt="2022-04-29T16:12:53.188" v="908"/>
          <ac:spMkLst>
            <pc:docMk/>
            <pc:sldMk cId="3515707847" sldId="261"/>
            <ac:spMk id="12" creationId="{6D7753FE-7408-46D8-999A-0B0C34EA8C09}"/>
          </ac:spMkLst>
        </pc:spChg>
        <pc:spChg chg="add">
          <ac:chgData name="David Fiola (1818486)" userId="S::1818486@student.uwtsd.ac.uk::2e55766e-bd64-4c3b-8c11-1ee78b114d1f" providerId="AD" clId="Web-{34BCAD3E-594B-4A4E-9FAC-A1DCAC42145B}" dt="2022-04-29T16:12:53.188" v="908"/>
          <ac:spMkLst>
            <pc:docMk/>
            <pc:sldMk cId="3515707847" sldId="261"/>
            <ac:spMk id="23" creationId="{FAC9656C-AED6-412E-9226-B7F1964005BD}"/>
          </ac:spMkLst>
        </pc:spChg>
        <pc:spChg chg="add">
          <ac:chgData name="David Fiola (1818486)" userId="S::1818486@student.uwtsd.ac.uk::2e55766e-bd64-4c3b-8c11-1ee78b114d1f" providerId="AD" clId="Web-{34BCAD3E-594B-4A4E-9FAC-A1DCAC42145B}" dt="2022-04-29T16:12:53.188" v="908"/>
          <ac:spMkLst>
            <pc:docMk/>
            <pc:sldMk cId="3515707847" sldId="261"/>
            <ac:spMk id="25" creationId="{F5BC820D-D527-47CE-ABB0-DA0BB5B04330}"/>
          </ac:spMkLst>
        </pc:spChg>
        <pc:spChg chg="add">
          <ac:chgData name="David Fiola (1818486)" userId="S::1818486@student.uwtsd.ac.uk::2e55766e-bd64-4c3b-8c11-1ee78b114d1f" providerId="AD" clId="Web-{34BCAD3E-594B-4A4E-9FAC-A1DCAC42145B}" dt="2022-04-29T16:12:53.188" v="908"/>
          <ac:spMkLst>
            <pc:docMk/>
            <pc:sldMk cId="3515707847" sldId="261"/>
            <ac:spMk id="27" creationId="{D1DD315B-AEF9-490C-9438-C80F80405798}"/>
          </ac:spMkLst>
        </pc:spChg>
        <pc:grpChg chg="add del">
          <ac:chgData name="David Fiola (1818486)" userId="S::1818486@student.uwtsd.ac.uk::2e55766e-bd64-4c3b-8c11-1ee78b114d1f" providerId="AD" clId="Web-{34BCAD3E-594B-4A4E-9FAC-A1DCAC42145B}" dt="2022-04-29T16:12:53.188" v="908"/>
          <ac:grpSpMkLst>
            <pc:docMk/>
            <pc:sldMk cId="3515707847" sldId="261"/>
            <ac:grpSpMk id="14" creationId="{E30DE9CB-4267-487A-915E-5665607E9F36}"/>
          </ac:grpSpMkLst>
        </pc:grpChg>
        <pc:graphicFrameChg chg="add mod">
          <ac:chgData name="David Fiola (1818486)" userId="S::1818486@student.uwtsd.ac.uk::2e55766e-bd64-4c3b-8c11-1ee78b114d1f" providerId="AD" clId="Web-{34BCAD3E-594B-4A4E-9FAC-A1DCAC42145B}" dt="2022-04-29T16:13:32.877" v="912" actId="14100"/>
          <ac:graphicFrameMkLst>
            <pc:docMk/>
            <pc:sldMk cId="3515707847" sldId="261"/>
            <ac:graphicFrameMk id="19" creationId="{EA702382-098E-7749-CF5D-E42AEA3889A3}"/>
          </ac:graphicFrameMkLst>
        </pc:graphicFrameChg>
        <pc:picChg chg="add del mod">
          <ac:chgData name="David Fiola (1818486)" userId="S::1818486@student.uwtsd.ac.uk::2e55766e-bd64-4c3b-8c11-1ee78b114d1f" providerId="AD" clId="Web-{34BCAD3E-594B-4A4E-9FAC-A1DCAC42145B}" dt="2022-04-29T16:11:55.358" v="907"/>
          <ac:picMkLst>
            <pc:docMk/>
            <pc:sldMk cId="3515707847" sldId="261"/>
            <ac:picMk id="4" creationId="{6B5117B8-AB19-807E-3FFE-5AC8B372135E}"/>
          </ac:picMkLst>
        </pc:picChg>
      </pc:sldChg>
      <pc:sldChg chg="addSp modSp mod setBg setClrOvrMap">
        <pc:chgData name="David Fiola (1818486)" userId="S::1818486@student.uwtsd.ac.uk::2e55766e-bd64-4c3b-8c11-1ee78b114d1f" providerId="AD" clId="Web-{34BCAD3E-594B-4A4E-9FAC-A1DCAC42145B}" dt="2022-04-29T18:15:14.345" v="1535" actId="20577"/>
        <pc:sldMkLst>
          <pc:docMk/>
          <pc:sldMk cId="1228740318" sldId="262"/>
        </pc:sldMkLst>
        <pc:spChg chg="mod">
          <ac:chgData name="David Fiola (1818486)" userId="S::1818486@student.uwtsd.ac.uk::2e55766e-bd64-4c3b-8c11-1ee78b114d1f" providerId="AD" clId="Web-{34BCAD3E-594B-4A4E-9FAC-A1DCAC42145B}" dt="2022-04-29T18:14:43.843" v="1532"/>
          <ac:spMkLst>
            <pc:docMk/>
            <pc:sldMk cId="1228740318" sldId="262"/>
            <ac:spMk id="2" creationId="{7D93C1BF-95B4-418B-8B39-D3A13886A7CD}"/>
          </ac:spMkLst>
        </pc:spChg>
        <pc:spChg chg="mod">
          <ac:chgData name="David Fiola (1818486)" userId="S::1818486@student.uwtsd.ac.uk::2e55766e-bd64-4c3b-8c11-1ee78b114d1f" providerId="AD" clId="Web-{34BCAD3E-594B-4A4E-9FAC-A1DCAC42145B}" dt="2022-04-29T18:15:14.345" v="1535" actId="20577"/>
          <ac:spMkLst>
            <pc:docMk/>
            <pc:sldMk cId="1228740318" sldId="262"/>
            <ac:spMk id="3" creationId="{B94EC068-CBC4-4810-A530-285A7AD0AFC2}"/>
          </ac:spMkLst>
        </pc:spChg>
        <pc:spChg chg="add">
          <ac:chgData name="David Fiola (1818486)" userId="S::1818486@student.uwtsd.ac.uk::2e55766e-bd64-4c3b-8c11-1ee78b114d1f" providerId="AD" clId="Web-{34BCAD3E-594B-4A4E-9FAC-A1DCAC42145B}" dt="2022-04-29T18:14:43.843" v="1532"/>
          <ac:spMkLst>
            <pc:docMk/>
            <pc:sldMk cId="1228740318" sldId="262"/>
            <ac:spMk id="9" creationId="{C07271E9-21F4-400B-84B6-052EAFCFE540}"/>
          </ac:spMkLst>
        </pc:spChg>
        <pc:spChg chg="add">
          <ac:chgData name="David Fiola (1818486)" userId="S::1818486@student.uwtsd.ac.uk::2e55766e-bd64-4c3b-8c11-1ee78b114d1f" providerId="AD" clId="Web-{34BCAD3E-594B-4A4E-9FAC-A1DCAC42145B}" dt="2022-04-29T18:14:43.843" v="1532"/>
          <ac:spMkLst>
            <pc:docMk/>
            <pc:sldMk cId="1228740318" sldId="262"/>
            <ac:spMk id="11" creationId="{3E3D78ED-34B7-4F8E-8377-994DCAD3C852}"/>
          </ac:spMkLst>
        </pc:spChg>
        <pc:grpChg chg="add">
          <ac:chgData name="David Fiola (1818486)" userId="S::1818486@student.uwtsd.ac.uk::2e55766e-bd64-4c3b-8c11-1ee78b114d1f" providerId="AD" clId="Web-{34BCAD3E-594B-4A4E-9FAC-A1DCAC42145B}" dt="2022-04-29T18:14:43.843" v="1532"/>
          <ac:grpSpMkLst>
            <pc:docMk/>
            <pc:sldMk cId="1228740318" sldId="262"/>
            <ac:grpSpMk id="13" creationId="{A1527245-C5C2-4BD3-8317-C4D6D7A10213}"/>
          </ac:grpSpMkLst>
        </pc:grpChg>
        <pc:picChg chg="add mod ord">
          <ac:chgData name="David Fiola (1818486)" userId="S::1818486@student.uwtsd.ac.uk::2e55766e-bd64-4c3b-8c11-1ee78b114d1f" providerId="AD" clId="Web-{34BCAD3E-594B-4A4E-9FAC-A1DCAC42145B}" dt="2022-04-29T18:14:43.843" v="1532"/>
          <ac:picMkLst>
            <pc:docMk/>
            <pc:sldMk cId="1228740318" sldId="262"/>
            <ac:picMk id="4" creationId="{CC24FAB0-279A-C35B-CC15-5AED8E0FC731}"/>
          </ac:picMkLst>
        </pc:picChg>
      </pc:sldChg>
    </pc:docChg>
  </pc:docChgLst>
  <pc:docChgLst>
    <pc:chgData name="David Fiola Fiola (1818486)" userId="S::1818486@student.uwtsd.ac.uk::2e55766e-bd64-4c3b-8c11-1ee78b114d1f" providerId="AD" clId="Web-{088F9A07-2BA8-43E4-8469-2C3AA29FDA6E}"/>
    <pc:docChg chg="addSld modSld addMainMaster delMainMaster">
      <pc:chgData name="David Fiola Fiola (1818486)" userId="S::1818486@student.uwtsd.ac.uk::2e55766e-bd64-4c3b-8c11-1ee78b114d1f" providerId="AD" clId="Web-{088F9A07-2BA8-43E4-8469-2C3AA29FDA6E}" dt="2021-12-14T04:25:11.558" v="577" actId="20577"/>
      <pc:docMkLst>
        <pc:docMk/>
      </pc:docMkLst>
      <pc:sldChg chg="addSp delSp modSp mod modClrScheme setClrOvrMap chgLayout">
        <pc:chgData name="David Fiola Fiola (1818486)" userId="S::1818486@student.uwtsd.ac.uk::2e55766e-bd64-4c3b-8c11-1ee78b114d1f" providerId="AD" clId="Web-{088F9A07-2BA8-43E4-8469-2C3AA29FDA6E}" dt="2021-12-14T03:48:34.126" v="18" actId="14100"/>
        <pc:sldMkLst>
          <pc:docMk/>
          <pc:sldMk cId="109857222" sldId="256"/>
        </pc:sldMkLst>
        <pc:spChg chg="mod">
          <ac:chgData name="David Fiola Fiola (1818486)" userId="S::1818486@student.uwtsd.ac.uk::2e55766e-bd64-4c3b-8c11-1ee78b114d1f" providerId="AD" clId="Web-{088F9A07-2BA8-43E4-8469-2C3AA29FDA6E}" dt="2021-12-14T03:48:34.126" v="18" actId="14100"/>
          <ac:spMkLst>
            <pc:docMk/>
            <pc:sldMk cId="109857222" sldId="256"/>
            <ac:spMk id="2" creationId="{00000000-0000-0000-0000-000000000000}"/>
          </ac:spMkLst>
        </pc:spChg>
        <pc:spChg chg="mod">
          <ac:chgData name="David Fiola Fiola (1818486)" userId="S::1818486@student.uwtsd.ac.uk::2e55766e-bd64-4c3b-8c11-1ee78b114d1f" providerId="AD" clId="Web-{088F9A07-2BA8-43E4-8469-2C3AA29FDA6E}" dt="2021-12-14T03:48:14.782" v="16" actId="20577"/>
          <ac:spMkLst>
            <pc:docMk/>
            <pc:sldMk cId="109857222" sldId="256"/>
            <ac:spMk id="3" creationId="{00000000-0000-0000-0000-000000000000}"/>
          </ac:spMkLst>
        </pc:spChg>
        <pc:spChg chg="del">
          <ac:chgData name="David Fiola Fiola (1818486)" userId="S::1818486@student.uwtsd.ac.uk::2e55766e-bd64-4c3b-8c11-1ee78b114d1f" providerId="AD" clId="Web-{088F9A07-2BA8-43E4-8469-2C3AA29FDA6E}" dt="2021-12-14T03:46:18.826" v="0"/>
          <ac:spMkLst>
            <pc:docMk/>
            <pc:sldMk cId="109857222" sldId="256"/>
            <ac:spMk id="61" creationId="{6F40FBDA-CEB1-40F0-9AB9-BD9C402D70FE}"/>
          </ac:spMkLst>
        </pc:spChg>
        <pc:spChg chg="del">
          <ac:chgData name="David Fiola Fiola (1818486)" userId="S::1818486@student.uwtsd.ac.uk::2e55766e-bd64-4c3b-8c11-1ee78b114d1f" providerId="AD" clId="Web-{088F9A07-2BA8-43E4-8469-2C3AA29FDA6E}" dt="2021-12-14T03:46:18.826" v="0"/>
          <ac:spMkLst>
            <pc:docMk/>
            <pc:sldMk cId="109857222" sldId="256"/>
            <ac:spMk id="63" creationId="{0344D4FE-ABEF-4230-9E4E-AD5782FC78AC}"/>
          </ac:spMkLst>
        </pc:spChg>
        <pc:spChg chg="del">
          <ac:chgData name="David Fiola Fiola (1818486)" userId="S::1818486@student.uwtsd.ac.uk::2e55766e-bd64-4c3b-8c11-1ee78b114d1f" providerId="AD" clId="Web-{088F9A07-2BA8-43E4-8469-2C3AA29FDA6E}" dt="2021-12-14T03:46:18.826" v="0"/>
          <ac:spMkLst>
            <pc:docMk/>
            <pc:sldMk cId="109857222" sldId="256"/>
            <ac:spMk id="65" creationId="{9325F979-D3F9-4926-81B7-7ACCB31A501B}"/>
          </ac:spMkLst>
        </pc:spChg>
        <pc:spChg chg="add">
          <ac:chgData name="David Fiola Fiola (1818486)" userId="S::1818486@student.uwtsd.ac.uk::2e55766e-bd64-4c3b-8c11-1ee78b114d1f" providerId="AD" clId="Web-{088F9A07-2BA8-43E4-8469-2C3AA29FDA6E}" dt="2021-12-14T03:46:18.826" v="0"/>
          <ac:spMkLst>
            <pc:docMk/>
            <pc:sldMk cId="109857222" sldId="256"/>
            <ac:spMk id="70" creationId="{1AB7CFDD-E67B-4078-9BD0-D09D4200E4E1}"/>
          </ac:spMkLst>
        </pc:spChg>
        <pc:spChg chg="add">
          <ac:chgData name="David Fiola Fiola (1818486)" userId="S::1818486@student.uwtsd.ac.uk::2e55766e-bd64-4c3b-8c11-1ee78b114d1f" providerId="AD" clId="Web-{088F9A07-2BA8-43E4-8469-2C3AA29FDA6E}" dt="2021-12-14T03:46:18.826" v="0"/>
          <ac:spMkLst>
            <pc:docMk/>
            <pc:sldMk cId="109857222" sldId="256"/>
            <ac:spMk id="72" creationId="{B191E377-3C4E-4C42-B42C-858169F3AB3A}"/>
          </ac:spMkLst>
        </pc:spChg>
        <pc:grpChg chg="add">
          <ac:chgData name="David Fiola Fiola (1818486)" userId="S::1818486@student.uwtsd.ac.uk::2e55766e-bd64-4c3b-8c11-1ee78b114d1f" providerId="AD" clId="Web-{088F9A07-2BA8-43E4-8469-2C3AA29FDA6E}" dt="2021-12-14T03:46:18.826" v="0"/>
          <ac:grpSpMkLst>
            <pc:docMk/>
            <pc:sldMk cId="109857222" sldId="256"/>
            <ac:grpSpMk id="74" creationId="{91B7537E-7B93-4306-B9DF-4CD583E0AA21}"/>
          </ac:grpSpMkLst>
        </pc:grpChg>
        <pc:picChg chg="mod">
          <ac:chgData name="David Fiola Fiola (1818486)" userId="S::1818486@student.uwtsd.ac.uk::2e55766e-bd64-4c3b-8c11-1ee78b114d1f" providerId="AD" clId="Web-{088F9A07-2BA8-43E4-8469-2C3AA29FDA6E}" dt="2021-12-14T03:48:21.329" v="17" actId="14100"/>
          <ac:picMkLst>
            <pc:docMk/>
            <pc:sldMk cId="109857222" sldId="256"/>
            <ac:picMk id="4" creationId="{6D959BB5-0058-472D-858E-ED1F9BA328F1}"/>
          </ac:picMkLst>
        </pc:picChg>
      </pc:sldChg>
      <pc:sldChg chg="addSp delSp modSp new mod setBg">
        <pc:chgData name="David Fiola Fiola (1818486)" userId="S::1818486@student.uwtsd.ac.uk::2e55766e-bd64-4c3b-8c11-1ee78b114d1f" providerId="AD" clId="Web-{088F9A07-2BA8-43E4-8469-2C3AA29FDA6E}" dt="2021-12-14T04:25:11.558" v="577" actId="20577"/>
        <pc:sldMkLst>
          <pc:docMk/>
          <pc:sldMk cId="3542735184" sldId="257"/>
        </pc:sldMkLst>
        <pc:spChg chg="mod">
          <ac:chgData name="David Fiola Fiola (1818486)" userId="S::1818486@student.uwtsd.ac.uk::2e55766e-bd64-4c3b-8c11-1ee78b114d1f" providerId="AD" clId="Web-{088F9A07-2BA8-43E4-8469-2C3AA29FDA6E}" dt="2021-12-14T04:25:11.558" v="577" actId="20577"/>
          <ac:spMkLst>
            <pc:docMk/>
            <pc:sldMk cId="3542735184" sldId="257"/>
            <ac:spMk id="2" creationId="{711D379B-D1D3-4559-8570-395010E0946D}"/>
          </ac:spMkLst>
        </pc:spChg>
        <pc:spChg chg="del">
          <ac:chgData name="David Fiola Fiola (1818486)" userId="S::1818486@student.uwtsd.ac.uk::2e55766e-bd64-4c3b-8c11-1ee78b114d1f" providerId="AD" clId="Web-{088F9A07-2BA8-43E4-8469-2C3AA29FDA6E}" dt="2021-12-14T03:59:09.080" v="71"/>
          <ac:spMkLst>
            <pc:docMk/>
            <pc:sldMk cId="3542735184" sldId="257"/>
            <ac:spMk id="3" creationId="{76A59C07-F026-4FCE-8C23-027E2954AE70}"/>
          </ac:spMkLst>
        </pc:spChg>
        <pc:spChg chg="add del">
          <ac:chgData name="David Fiola Fiola (1818486)" userId="S::1818486@student.uwtsd.ac.uk::2e55766e-bd64-4c3b-8c11-1ee78b114d1f" providerId="AD" clId="Web-{088F9A07-2BA8-43E4-8469-2C3AA29FDA6E}" dt="2021-12-14T04:06:27.013" v="181"/>
          <ac:spMkLst>
            <pc:docMk/>
            <pc:sldMk cId="3542735184" sldId="257"/>
            <ac:spMk id="9" creationId="{9D3B3C7E-BC2D-4436-8B03-AC421FA66787}"/>
          </ac:spMkLst>
        </pc:spChg>
        <pc:spChg chg="add del">
          <ac:chgData name="David Fiola Fiola (1818486)" userId="S::1818486@student.uwtsd.ac.uk::2e55766e-bd64-4c3b-8c11-1ee78b114d1f" providerId="AD" clId="Web-{088F9A07-2BA8-43E4-8469-2C3AA29FDA6E}" dt="2021-12-14T04:06:27.013" v="181"/>
          <ac:spMkLst>
            <pc:docMk/>
            <pc:sldMk cId="3542735184" sldId="257"/>
            <ac:spMk id="16" creationId="{1AB7CFDD-E67B-4078-9BD0-D09D4200E4E1}"/>
          </ac:spMkLst>
        </pc:spChg>
        <pc:spChg chg="add del">
          <ac:chgData name="David Fiola Fiola (1818486)" userId="S::1818486@student.uwtsd.ac.uk::2e55766e-bd64-4c3b-8c11-1ee78b114d1f" providerId="AD" clId="Web-{088F9A07-2BA8-43E4-8469-2C3AA29FDA6E}" dt="2021-12-14T04:06:27.013" v="181"/>
          <ac:spMkLst>
            <pc:docMk/>
            <pc:sldMk cId="3542735184" sldId="257"/>
            <ac:spMk id="18" creationId="{4DAEF25D-C97E-48E9-B20C-FEFC2EC6E59B}"/>
          </ac:spMkLst>
        </pc:spChg>
        <pc:spChg chg="add del">
          <ac:chgData name="David Fiola Fiola (1818486)" userId="S::1818486@student.uwtsd.ac.uk::2e55766e-bd64-4c3b-8c11-1ee78b114d1f" providerId="AD" clId="Web-{088F9A07-2BA8-43E4-8469-2C3AA29FDA6E}" dt="2021-12-14T04:06:52.139" v="183"/>
          <ac:spMkLst>
            <pc:docMk/>
            <pc:sldMk cId="3542735184" sldId="257"/>
            <ac:spMk id="23" creationId="{9D3B3C7E-BC2D-4436-8B03-AC421FA66787}"/>
          </ac:spMkLst>
        </pc:spChg>
        <pc:spChg chg="add del">
          <ac:chgData name="David Fiola Fiola (1818486)" userId="S::1818486@student.uwtsd.ac.uk::2e55766e-bd64-4c3b-8c11-1ee78b114d1f" providerId="AD" clId="Web-{088F9A07-2BA8-43E4-8469-2C3AA29FDA6E}" dt="2021-12-14T04:06:52.139" v="183"/>
          <ac:spMkLst>
            <pc:docMk/>
            <pc:sldMk cId="3542735184" sldId="257"/>
            <ac:spMk id="30" creationId="{DD8EACB7-D372-470B-B76E-A829D00310CD}"/>
          </ac:spMkLst>
        </pc:spChg>
        <pc:spChg chg="add del">
          <ac:chgData name="David Fiola Fiola (1818486)" userId="S::1818486@student.uwtsd.ac.uk::2e55766e-bd64-4c3b-8c11-1ee78b114d1f" providerId="AD" clId="Web-{088F9A07-2BA8-43E4-8469-2C3AA29FDA6E}" dt="2021-12-14T04:06:52.139" v="183"/>
          <ac:spMkLst>
            <pc:docMk/>
            <pc:sldMk cId="3542735184" sldId="257"/>
            <ac:spMk id="32" creationId="{FDCD62BB-F134-412E-AF5B-602B0445849B}"/>
          </ac:spMkLst>
        </pc:spChg>
        <pc:spChg chg="add">
          <ac:chgData name="David Fiola Fiola (1818486)" userId="S::1818486@student.uwtsd.ac.uk::2e55766e-bd64-4c3b-8c11-1ee78b114d1f" providerId="AD" clId="Web-{088F9A07-2BA8-43E4-8469-2C3AA29FDA6E}" dt="2021-12-14T04:06:52.139" v="183"/>
          <ac:spMkLst>
            <pc:docMk/>
            <pc:sldMk cId="3542735184" sldId="257"/>
            <ac:spMk id="42" creationId="{9D3B3C7E-BC2D-4436-8B03-AC421FA66787}"/>
          </ac:spMkLst>
        </pc:spChg>
        <pc:spChg chg="add">
          <ac:chgData name="David Fiola Fiola (1818486)" userId="S::1818486@student.uwtsd.ac.uk::2e55766e-bd64-4c3b-8c11-1ee78b114d1f" providerId="AD" clId="Web-{088F9A07-2BA8-43E4-8469-2C3AA29FDA6E}" dt="2021-12-14T04:06:52.139" v="183"/>
          <ac:spMkLst>
            <pc:docMk/>
            <pc:sldMk cId="3542735184" sldId="257"/>
            <ac:spMk id="49" creationId="{DF0CAD46-2E46-44EB-A063-C05881768CE6}"/>
          </ac:spMkLst>
        </pc:spChg>
        <pc:spChg chg="add">
          <ac:chgData name="David Fiola Fiola (1818486)" userId="S::1818486@student.uwtsd.ac.uk::2e55766e-bd64-4c3b-8c11-1ee78b114d1f" providerId="AD" clId="Web-{088F9A07-2BA8-43E4-8469-2C3AA29FDA6E}" dt="2021-12-14T04:06:52.139" v="183"/>
          <ac:spMkLst>
            <pc:docMk/>
            <pc:sldMk cId="3542735184" sldId="257"/>
            <ac:spMk id="51" creationId="{DE8A7E9B-3161-4AE7-B85C-EE3D7786D549}"/>
          </ac:spMkLst>
        </pc:spChg>
        <pc:grpChg chg="add del">
          <ac:chgData name="David Fiola Fiola (1818486)" userId="S::1818486@student.uwtsd.ac.uk::2e55766e-bd64-4c3b-8c11-1ee78b114d1f" providerId="AD" clId="Web-{088F9A07-2BA8-43E4-8469-2C3AA29FDA6E}" dt="2021-12-14T04:06:27.013" v="181"/>
          <ac:grpSpMkLst>
            <pc:docMk/>
            <pc:sldMk cId="3542735184" sldId="257"/>
            <ac:grpSpMk id="11" creationId="{79B5D0C1-066E-4C02-A6B8-59FAE4A19724}"/>
          </ac:grpSpMkLst>
        </pc:grpChg>
        <pc:grpChg chg="add del">
          <ac:chgData name="David Fiola Fiola (1818486)" userId="S::1818486@student.uwtsd.ac.uk::2e55766e-bd64-4c3b-8c11-1ee78b114d1f" providerId="AD" clId="Web-{088F9A07-2BA8-43E4-8469-2C3AA29FDA6E}" dt="2021-12-14T04:06:52.139" v="183"/>
          <ac:grpSpMkLst>
            <pc:docMk/>
            <pc:sldMk cId="3542735184" sldId="257"/>
            <ac:grpSpMk id="25" creationId="{79B5D0C1-066E-4C02-A6B8-59FAE4A19724}"/>
          </ac:grpSpMkLst>
        </pc:grpChg>
        <pc:grpChg chg="add del">
          <ac:chgData name="David Fiola Fiola (1818486)" userId="S::1818486@student.uwtsd.ac.uk::2e55766e-bd64-4c3b-8c11-1ee78b114d1f" providerId="AD" clId="Web-{088F9A07-2BA8-43E4-8469-2C3AA29FDA6E}" dt="2021-12-14T04:06:52.139" v="183"/>
          <ac:grpSpMkLst>
            <pc:docMk/>
            <pc:sldMk cId="3542735184" sldId="257"/>
            <ac:grpSpMk id="34" creationId="{F1732D3A-CFF0-45BE-AD79-F83D0272C6C6}"/>
          </ac:grpSpMkLst>
        </pc:grpChg>
        <pc:grpChg chg="add">
          <ac:chgData name="David Fiola Fiola (1818486)" userId="S::1818486@student.uwtsd.ac.uk::2e55766e-bd64-4c3b-8c11-1ee78b114d1f" providerId="AD" clId="Web-{088F9A07-2BA8-43E4-8469-2C3AA29FDA6E}" dt="2021-12-14T04:06:52.139" v="183"/>
          <ac:grpSpMkLst>
            <pc:docMk/>
            <pc:sldMk cId="3542735184" sldId="257"/>
            <ac:grpSpMk id="44" creationId="{79B5D0C1-066E-4C02-A6B8-59FAE4A19724}"/>
          </ac:grpSpMkLst>
        </pc:grpChg>
        <pc:grpChg chg="add">
          <ac:chgData name="David Fiola Fiola (1818486)" userId="S::1818486@student.uwtsd.ac.uk::2e55766e-bd64-4c3b-8c11-1ee78b114d1f" providerId="AD" clId="Web-{088F9A07-2BA8-43E4-8469-2C3AA29FDA6E}" dt="2021-12-14T04:06:52.139" v="183"/>
          <ac:grpSpMkLst>
            <pc:docMk/>
            <pc:sldMk cId="3542735184" sldId="257"/>
            <ac:grpSpMk id="53" creationId="{C3E45FAB-3768-4529-B0E8-A0E9BE5E382B}"/>
          </ac:grpSpMkLst>
        </pc:grpChg>
        <pc:picChg chg="add mod">
          <ac:chgData name="David Fiola Fiola (1818486)" userId="S::1818486@student.uwtsd.ac.uk::2e55766e-bd64-4c3b-8c11-1ee78b114d1f" providerId="AD" clId="Web-{088F9A07-2BA8-43E4-8469-2C3AA29FDA6E}" dt="2021-12-14T04:22:10.022" v="561" actId="1076"/>
          <ac:picMkLst>
            <pc:docMk/>
            <pc:sldMk cId="3542735184" sldId="257"/>
            <ac:picMk id="5" creationId="{3B5B175D-7B0D-4B04-A885-553438BD9333}"/>
          </ac:picMkLst>
        </pc:picChg>
      </pc:sldChg>
      <pc:sldMasterChg chg="del delSldLayout">
        <pc:chgData name="David Fiola Fiola (1818486)" userId="S::1818486@student.uwtsd.ac.uk::2e55766e-bd64-4c3b-8c11-1ee78b114d1f" providerId="AD" clId="Web-{088F9A07-2BA8-43E4-8469-2C3AA29FDA6E}" dt="2021-12-14T03:46:18.826" v="0"/>
        <pc:sldMasterMkLst>
          <pc:docMk/>
          <pc:sldMasterMk cId="1862754070" sldId="2147483875"/>
        </pc:sldMasterMkLst>
        <pc:sldLayoutChg chg="del">
          <pc:chgData name="David Fiola Fiola (1818486)" userId="S::1818486@student.uwtsd.ac.uk::2e55766e-bd64-4c3b-8c11-1ee78b114d1f" providerId="AD" clId="Web-{088F9A07-2BA8-43E4-8469-2C3AA29FDA6E}" dt="2021-12-14T03:46:18.826" v="0"/>
          <pc:sldLayoutMkLst>
            <pc:docMk/>
            <pc:sldMasterMk cId="1862754070" sldId="2147483875"/>
            <pc:sldLayoutMk cId="117954718" sldId="2147483876"/>
          </pc:sldLayoutMkLst>
        </pc:sldLayoutChg>
        <pc:sldLayoutChg chg="del">
          <pc:chgData name="David Fiola Fiola (1818486)" userId="S::1818486@student.uwtsd.ac.uk::2e55766e-bd64-4c3b-8c11-1ee78b114d1f" providerId="AD" clId="Web-{088F9A07-2BA8-43E4-8469-2C3AA29FDA6E}" dt="2021-12-14T03:46:18.826" v="0"/>
          <pc:sldLayoutMkLst>
            <pc:docMk/>
            <pc:sldMasterMk cId="1862754070" sldId="2147483875"/>
            <pc:sldLayoutMk cId="436853204" sldId="2147483877"/>
          </pc:sldLayoutMkLst>
        </pc:sldLayoutChg>
        <pc:sldLayoutChg chg="del">
          <pc:chgData name="David Fiola Fiola (1818486)" userId="S::1818486@student.uwtsd.ac.uk::2e55766e-bd64-4c3b-8c11-1ee78b114d1f" providerId="AD" clId="Web-{088F9A07-2BA8-43E4-8469-2C3AA29FDA6E}" dt="2021-12-14T03:46:18.826" v="0"/>
          <pc:sldLayoutMkLst>
            <pc:docMk/>
            <pc:sldMasterMk cId="1862754070" sldId="2147483875"/>
            <pc:sldLayoutMk cId="1451209889" sldId="2147483878"/>
          </pc:sldLayoutMkLst>
        </pc:sldLayoutChg>
        <pc:sldLayoutChg chg="del">
          <pc:chgData name="David Fiola Fiola (1818486)" userId="S::1818486@student.uwtsd.ac.uk::2e55766e-bd64-4c3b-8c11-1ee78b114d1f" providerId="AD" clId="Web-{088F9A07-2BA8-43E4-8469-2C3AA29FDA6E}" dt="2021-12-14T03:46:18.826" v="0"/>
          <pc:sldLayoutMkLst>
            <pc:docMk/>
            <pc:sldMasterMk cId="1862754070" sldId="2147483875"/>
            <pc:sldLayoutMk cId="1519602345" sldId="2147483879"/>
          </pc:sldLayoutMkLst>
        </pc:sldLayoutChg>
        <pc:sldLayoutChg chg="del">
          <pc:chgData name="David Fiola Fiola (1818486)" userId="S::1818486@student.uwtsd.ac.uk::2e55766e-bd64-4c3b-8c11-1ee78b114d1f" providerId="AD" clId="Web-{088F9A07-2BA8-43E4-8469-2C3AA29FDA6E}" dt="2021-12-14T03:46:18.826" v="0"/>
          <pc:sldLayoutMkLst>
            <pc:docMk/>
            <pc:sldMasterMk cId="1862754070" sldId="2147483875"/>
            <pc:sldLayoutMk cId="513341634" sldId="2147483880"/>
          </pc:sldLayoutMkLst>
        </pc:sldLayoutChg>
        <pc:sldLayoutChg chg="del">
          <pc:chgData name="David Fiola Fiola (1818486)" userId="S::1818486@student.uwtsd.ac.uk::2e55766e-bd64-4c3b-8c11-1ee78b114d1f" providerId="AD" clId="Web-{088F9A07-2BA8-43E4-8469-2C3AA29FDA6E}" dt="2021-12-14T03:46:18.826" v="0"/>
          <pc:sldLayoutMkLst>
            <pc:docMk/>
            <pc:sldMasterMk cId="1862754070" sldId="2147483875"/>
            <pc:sldLayoutMk cId="218639670" sldId="2147483881"/>
          </pc:sldLayoutMkLst>
        </pc:sldLayoutChg>
        <pc:sldLayoutChg chg="del">
          <pc:chgData name="David Fiola Fiola (1818486)" userId="S::1818486@student.uwtsd.ac.uk::2e55766e-bd64-4c3b-8c11-1ee78b114d1f" providerId="AD" clId="Web-{088F9A07-2BA8-43E4-8469-2C3AA29FDA6E}" dt="2021-12-14T03:46:18.826" v="0"/>
          <pc:sldLayoutMkLst>
            <pc:docMk/>
            <pc:sldMasterMk cId="1862754070" sldId="2147483875"/>
            <pc:sldLayoutMk cId="4097350956" sldId="2147483882"/>
          </pc:sldLayoutMkLst>
        </pc:sldLayoutChg>
        <pc:sldLayoutChg chg="del">
          <pc:chgData name="David Fiola Fiola (1818486)" userId="S::1818486@student.uwtsd.ac.uk::2e55766e-bd64-4c3b-8c11-1ee78b114d1f" providerId="AD" clId="Web-{088F9A07-2BA8-43E4-8469-2C3AA29FDA6E}" dt="2021-12-14T03:46:18.826" v="0"/>
          <pc:sldLayoutMkLst>
            <pc:docMk/>
            <pc:sldMasterMk cId="1862754070" sldId="2147483875"/>
            <pc:sldLayoutMk cId="2862795026" sldId="2147483883"/>
          </pc:sldLayoutMkLst>
        </pc:sldLayoutChg>
        <pc:sldLayoutChg chg="del">
          <pc:chgData name="David Fiola Fiola (1818486)" userId="S::1818486@student.uwtsd.ac.uk::2e55766e-bd64-4c3b-8c11-1ee78b114d1f" providerId="AD" clId="Web-{088F9A07-2BA8-43E4-8469-2C3AA29FDA6E}" dt="2021-12-14T03:46:18.826" v="0"/>
          <pc:sldLayoutMkLst>
            <pc:docMk/>
            <pc:sldMasterMk cId="1862754070" sldId="2147483875"/>
            <pc:sldLayoutMk cId="4256553516" sldId="2147483884"/>
          </pc:sldLayoutMkLst>
        </pc:sldLayoutChg>
        <pc:sldLayoutChg chg="del">
          <pc:chgData name="David Fiola Fiola (1818486)" userId="S::1818486@student.uwtsd.ac.uk::2e55766e-bd64-4c3b-8c11-1ee78b114d1f" providerId="AD" clId="Web-{088F9A07-2BA8-43E4-8469-2C3AA29FDA6E}" dt="2021-12-14T03:46:18.826" v="0"/>
          <pc:sldLayoutMkLst>
            <pc:docMk/>
            <pc:sldMasterMk cId="1862754070" sldId="2147483875"/>
            <pc:sldLayoutMk cId="1711944296" sldId="2147483885"/>
          </pc:sldLayoutMkLst>
        </pc:sldLayoutChg>
        <pc:sldLayoutChg chg="del">
          <pc:chgData name="David Fiola Fiola (1818486)" userId="S::1818486@student.uwtsd.ac.uk::2e55766e-bd64-4c3b-8c11-1ee78b114d1f" providerId="AD" clId="Web-{088F9A07-2BA8-43E4-8469-2C3AA29FDA6E}" dt="2021-12-14T03:46:18.826" v="0"/>
          <pc:sldLayoutMkLst>
            <pc:docMk/>
            <pc:sldMasterMk cId="1862754070" sldId="2147483875"/>
            <pc:sldLayoutMk cId="1413448048" sldId="2147483886"/>
          </pc:sldLayoutMkLst>
        </pc:sldLayoutChg>
      </pc:sldMasterChg>
      <pc:sldMasterChg chg="add addSldLayout">
        <pc:chgData name="David Fiola Fiola (1818486)" userId="S::1818486@student.uwtsd.ac.uk::2e55766e-bd64-4c3b-8c11-1ee78b114d1f" providerId="AD" clId="Web-{088F9A07-2BA8-43E4-8469-2C3AA29FDA6E}" dt="2021-12-14T03:46:18.826" v="0"/>
        <pc:sldMasterMkLst>
          <pc:docMk/>
          <pc:sldMasterMk cId="830247460" sldId="2147483988"/>
        </pc:sldMasterMkLst>
        <pc:sldLayoutChg chg="add">
          <pc:chgData name="David Fiola Fiola (1818486)" userId="S::1818486@student.uwtsd.ac.uk::2e55766e-bd64-4c3b-8c11-1ee78b114d1f" providerId="AD" clId="Web-{088F9A07-2BA8-43E4-8469-2C3AA29FDA6E}" dt="2021-12-14T03:46:18.826" v="0"/>
          <pc:sldLayoutMkLst>
            <pc:docMk/>
            <pc:sldMasterMk cId="830247460" sldId="2147483988"/>
            <pc:sldLayoutMk cId="1597827524" sldId="2147483977"/>
          </pc:sldLayoutMkLst>
        </pc:sldLayoutChg>
        <pc:sldLayoutChg chg="add">
          <pc:chgData name="David Fiola Fiola (1818486)" userId="S::1818486@student.uwtsd.ac.uk::2e55766e-bd64-4c3b-8c11-1ee78b114d1f" providerId="AD" clId="Web-{088F9A07-2BA8-43E4-8469-2C3AA29FDA6E}" dt="2021-12-14T03:46:18.826" v="0"/>
          <pc:sldLayoutMkLst>
            <pc:docMk/>
            <pc:sldMasterMk cId="830247460" sldId="2147483988"/>
            <pc:sldLayoutMk cId="2404469570" sldId="2147483978"/>
          </pc:sldLayoutMkLst>
        </pc:sldLayoutChg>
        <pc:sldLayoutChg chg="add">
          <pc:chgData name="David Fiola Fiola (1818486)" userId="S::1818486@student.uwtsd.ac.uk::2e55766e-bd64-4c3b-8c11-1ee78b114d1f" providerId="AD" clId="Web-{088F9A07-2BA8-43E4-8469-2C3AA29FDA6E}" dt="2021-12-14T03:46:18.826" v="0"/>
          <pc:sldLayoutMkLst>
            <pc:docMk/>
            <pc:sldMasterMk cId="830247460" sldId="2147483988"/>
            <pc:sldLayoutMk cId="2269780815" sldId="2147483979"/>
          </pc:sldLayoutMkLst>
        </pc:sldLayoutChg>
        <pc:sldLayoutChg chg="add">
          <pc:chgData name="David Fiola Fiola (1818486)" userId="S::1818486@student.uwtsd.ac.uk::2e55766e-bd64-4c3b-8c11-1ee78b114d1f" providerId="AD" clId="Web-{088F9A07-2BA8-43E4-8469-2C3AA29FDA6E}" dt="2021-12-14T03:46:18.826" v="0"/>
          <pc:sldLayoutMkLst>
            <pc:docMk/>
            <pc:sldMasterMk cId="830247460" sldId="2147483988"/>
            <pc:sldLayoutMk cId="1361347612" sldId="2147483980"/>
          </pc:sldLayoutMkLst>
        </pc:sldLayoutChg>
        <pc:sldLayoutChg chg="add">
          <pc:chgData name="David Fiola Fiola (1818486)" userId="S::1818486@student.uwtsd.ac.uk::2e55766e-bd64-4c3b-8c11-1ee78b114d1f" providerId="AD" clId="Web-{088F9A07-2BA8-43E4-8469-2C3AA29FDA6E}" dt="2021-12-14T03:46:18.826" v="0"/>
          <pc:sldLayoutMkLst>
            <pc:docMk/>
            <pc:sldMasterMk cId="830247460" sldId="2147483988"/>
            <pc:sldLayoutMk cId="2272485648" sldId="2147483981"/>
          </pc:sldLayoutMkLst>
        </pc:sldLayoutChg>
        <pc:sldLayoutChg chg="add">
          <pc:chgData name="David Fiola Fiola (1818486)" userId="S::1818486@student.uwtsd.ac.uk::2e55766e-bd64-4c3b-8c11-1ee78b114d1f" providerId="AD" clId="Web-{088F9A07-2BA8-43E4-8469-2C3AA29FDA6E}" dt="2021-12-14T03:46:18.826" v="0"/>
          <pc:sldLayoutMkLst>
            <pc:docMk/>
            <pc:sldMasterMk cId="830247460" sldId="2147483988"/>
            <pc:sldLayoutMk cId="1763702730" sldId="2147483982"/>
          </pc:sldLayoutMkLst>
        </pc:sldLayoutChg>
        <pc:sldLayoutChg chg="add">
          <pc:chgData name="David Fiola Fiola (1818486)" userId="S::1818486@student.uwtsd.ac.uk::2e55766e-bd64-4c3b-8c11-1ee78b114d1f" providerId="AD" clId="Web-{088F9A07-2BA8-43E4-8469-2C3AA29FDA6E}" dt="2021-12-14T03:46:18.826" v="0"/>
          <pc:sldLayoutMkLst>
            <pc:docMk/>
            <pc:sldMasterMk cId="830247460" sldId="2147483988"/>
            <pc:sldLayoutMk cId="1372393524" sldId="2147483983"/>
          </pc:sldLayoutMkLst>
        </pc:sldLayoutChg>
        <pc:sldLayoutChg chg="add">
          <pc:chgData name="David Fiola Fiola (1818486)" userId="S::1818486@student.uwtsd.ac.uk::2e55766e-bd64-4c3b-8c11-1ee78b114d1f" providerId="AD" clId="Web-{088F9A07-2BA8-43E4-8469-2C3AA29FDA6E}" dt="2021-12-14T03:46:18.826" v="0"/>
          <pc:sldLayoutMkLst>
            <pc:docMk/>
            <pc:sldMasterMk cId="830247460" sldId="2147483988"/>
            <pc:sldLayoutMk cId="1759435436" sldId="2147483984"/>
          </pc:sldLayoutMkLst>
        </pc:sldLayoutChg>
        <pc:sldLayoutChg chg="add">
          <pc:chgData name="David Fiola Fiola (1818486)" userId="S::1818486@student.uwtsd.ac.uk::2e55766e-bd64-4c3b-8c11-1ee78b114d1f" providerId="AD" clId="Web-{088F9A07-2BA8-43E4-8469-2C3AA29FDA6E}" dt="2021-12-14T03:46:18.826" v="0"/>
          <pc:sldLayoutMkLst>
            <pc:docMk/>
            <pc:sldMasterMk cId="830247460" sldId="2147483988"/>
            <pc:sldLayoutMk cId="3591453459" sldId="2147483985"/>
          </pc:sldLayoutMkLst>
        </pc:sldLayoutChg>
        <pc:sldLayoutChg chg="add">
          <pc:chgData name="David Fiola Fiola (1818486)" userId="S::1818486@student.uwtsd.ac.uk::2e55766e-bd64-4c3b-8c11-1ee78b114d1f" providerId="AD" clId="Web-{088F9A07-2BA8-43E4-8469-2C3AA29FDA6E}" dt="2021-12-14T03:46:18.826" v="0"/>
          <pc:sldLayoutMkLst>
            <pc:docMk/>
            <pc:sldMasterMk cId="830247460" sldId="2147483988"/>
            <pc:sldLayoutMk cId="2775160021" sldId="2147483986"/>
          </pc:sldLayoutMkLst>
        </pc:sldLayoutChg>
        <pc:sldLayoutChg chg="add">
          <pc:chgData name="David Fiola Fiola (1818486)" userId="S::1818486@student.uwtsd.ac.uk::2e55766e-bd64-4c3b-8c11-1ee78b114d1f" providerId="AD" clId="Web-{088F9A07-2BA8-43E4-8469-2C3AA29FDA6E}" dt="2021-12-14T03:46:18.826" v="0"/>
          <pc:sldLayoutMkLst>
            <pc:docMk/>
            <pc:sldMasterMk cId="830247460" sldId="2147483988"/>
            <pc:sldLayoutMk cId="2378909753" sldId="2147483987"/>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44784D-16F7-4317-8CA7-E4F983CE2145}" type="doc">
      <dgm:prSet loTypeId="urn:microsoft.com/office/officeart/2005/8/layout/default" loCatId="list" qsTypeId="urn:microsoft.com/office/officeart/2005/8/quickstyle/simple2" qsCatId="simple" csTypeId="urn:microsoft.com/office/officeart/2005/8/colors/colorful2" csCatId="colorful"/>
      <dgm:spPr/>
      <dgm:t>
        <a:bodyPr/>
        <a:lstStyle/>
        <a:p>
          <a:endParaRPr lang="en-US"/>
        </a:p>
      </dgm:t>
    </dgm:pt>
    <dgm:pt modelId="{5EC7907D-0724-4AAB-9F09-63E591D9DA89}">
      <dgm:prSet/>
      <dgm:spPr/>
      <dgm:t>
        <a:bodyPr/>
        <a:lstStyle/>
        <a:p>
          <a:pPr rtl="0"/>
          <a:r>
            <a:rPr lang="en-US" b="1" i="1" dirty="0"/>
            <a:t>Being an HR officer</a:t>
          </a:r>
          <a:r>
            <a:rPr lang="en-US" b="1" i="1" dirty="0">
              <a:latin typeface="Bembo"/>
            </a:rPr>
            <a:t> in the wholesale</a:t>
          </a:r>
          <a:r>
            <a:rPr lang="en-US" b="1" i="1" dirty="0"/>
            <a:t> </a:t>
          </a:r>
          <a:r>
            <a:rPr lang="en-US" b="1" i="1" dirty="0">
              <a:latin typeface="Bembo"/>
            </a:rPr>
            <a:t>sector </a:t>
          </a:r>
          <a:r>
            <a:rPr lang="en-US" b="1" i="1" dirty="0"/>
            <a:t>must be like liaisons between employees and leaders, CEO's. for that we must have to possess different skills to achieve more productivity, self-increases, or managing our daily tasks efficiently. </a:t>
          </a:r>
          <a:endParaRPr lang="en-US" dirty="0"/>
        </a:p>
      </dgm:t>
    </dgm:pt>
    <dgm:pt modelId="{2059B438-706E-4F1E-BB45-2453EA3245CB}" type="parTrans" cxnId="{64E52E22-41A4-48F5-9952-B1E8589EB439}">
      <dgm:prSet/>
      <dgm:spPr/>
      <dgm:t>
        <a:bodyPr/>
        <a:lstStyle/>
        <a:p>
          <a:endParaRPr lang="en-US"/>
        </a:p>
      </dgm:t>
    </dgm:pt>
    <dgm:pt modelId="{35BEDA98-8AB5-4BDE-8191-4BE1957F95CB}" type="sibTrans" cxnId="{64E52E22-41A4-48F5-9952-B1E8589EB439}">
      <dgm:prSet/>
      <dgm:spPr/>
      <dgm:t>
        <a:bodyPr/>
        <a:lstStyle/>
        <a:p>
          <a:endParaRPr lang="en-US"/>
        </a:p>
      </dgm:t>
    </dgm:pt>
    <dgm:pt modelId="{1DDA42CB-FA5D-4E9D-9E56-5AE0574435F0}">
      <dgm:prSet/>
      <dgm:spPr/>
      <dgm:t>
        <a:bodyPr/>
        <a:lstStyle/>
        <a:p>
          <a:r>
            <a:rPr lang="en-US" dirty="0"/>
            <a:t>Time management: HR preparing employees contracts in physical and digital format as well as storing, retrieving employee data , dealing with payrolls, or their insurance plan is all their responsibilities. </a:t>
          </a:r>
        </a:p>
      </dgm:t>
    </dgm:pt>
    <dgm:pt modelId="{BB399B03-27B9-4312-B689-CAFA5C354AFD}" type="parTrans" cxnId="{0DC73240-FD8B-44F9-AED2-2383D5AA7CAF}">
      <dgm:prSet/>
      <dgm:spPr/>
      <dgm:t>
        <a:bodyPr/>
        <a:lstStyle/>
        <a:p>
          <a:endParaRPr lang="en-US"/>
        </a:p>
      </dgm:t>
    </dgm:pt>
    <dgm:pt modelId="{B999CE76-7435-438D-AB6B-7296C18419DB}" type="sibTrans" cxnId="{0DC73240-FD8B-44F9-AED2-2383D5AA7CAF}">
      <dgm:prSet/>
      <dgm:spPr/>
      <dgm:t>
        <a:bodyPr/>
        <a:lstStyle/>
        <a:p>
          <a:endParaRPr lang="en-US"/>
        </a:p>
      </dgm:t>
    </dgm:pt>
    <dgm:pt modelId="{F347931B-699E-4A20-BDFF-342162DEDA3A}">
      <dgm:prSet/>
      <dgm:spPr/>
      <dgm:t>
        <a:bodyPr/>
        <a:lstStyle/>
        <a:p>
          <a:r>
            <a:rPr lang="en-US" dirty="0"/>
            <a:t>Calendar management can easily help to increase HR officer skills to stay productive and effective always. </a:t>
          </a:r>
        </a:p>
      </dgm:t>
    </dgm:pt>
    <dgm:pt modelId="{A397064C-0A6D-429D-A8B1-E0709662115C}" type="parTrans" cxnId="{9596FF84-C0AC-4918-8FFD-628A645E72C2}">
      <dgm:prSet/>
      <dgm:spPr/>
      <dgm:t>
        <a:bodyPr/>
        <a:lstStyle/>
        <a:p>
          <a:endParaRPr lang="en-US"/>
        </a:p>
      </dgm:t>
    </dgm:pt>
    <dgm:pt modelId="{45123A49-3A71-4729-B626-983E5849BEEF}" type="sibTrans" cxnId="{9596FF84-C0AC-4918-8FFD-628A645E72C2}">
      <dgm:prSet/>
      <dgm:spPr/>
      <dgm:t>
        <a:bodyPr/>
        <a:lstStyle/>
        <a:p>
          <a:endParaRPr lang="en-US"/>
        </a:p>
      </dgm:t>
    </dgm:pt>
    <dgm:pt modelId="{11B47132-C57A-4108-8EDB-7BADADA8AAD7}">
      <dgm:prSet/>
      <dgm:spPr/>
      <dgm:t>
        <a:bodyPr/>
        <a:lstStyle/>
        <a:p>
          <a:r>
            <a:rPr lang="en-US" dirty="0"/>
            <a:t>•Schedule upcoming tasks or meetings and sending notifications to prevent to miss any important event or task. </a:t>
          </a:r>
        </a:p>
      </dgm:t>
    </dgm:pt>
    <dgm:pt modelId="{38FBB51A-3C97-4B82-A736-09AA02EB1E69}" type="parTrans" cxnId="{53B4FEF1-51BD-43E0-9D69-1B59850A1EB2}">
      <dgm:prSet/>
      <dgm:spPr/>
      <dgm:t>
        <a:bodyPr/>
        <a:lstStyle/>
        <a:p>
          <a:endParaRPr lang="en-US"/>
        </a:p>
      </dgm:t>
    </dgm:pt>
    <dgm:pt modelId="{77DB155E-F250-4AED-B0F4-F92499CF9497}" type="sibTrans" cxnId="{53B4FEF1-51BD-43E0-9D69-1B59850A1EB2}">
      <dgm:prSet/>
      <dgm:spPr/>
      <dgm:t>
        <a:bodyPr/>
        <a:lstStyle/>
        <a:p>
          <a:endParaRPr lang="en-US"/>
        </a:p>
      </dgm:t>
    </dgm:pt>
    <dgm:pt modelId="{33D7C788-627C-4F04-AE13-446413AA6EDE}">
      <dgm:prSet/>
      <dgm:spPr/>
      <dgm:t>
        <a:bodyPr/>
        <a:lstStyle/>
        <a:p>
          <a:r>
            <a:rPr lang="en-US" dirty="0"/>
            <a:t>•Prioritize daily tasks, duties by a to-do list. </a:t>
          </a:r>
        </a:p>
      </dgm:t>
    </dgm:pt>
    <dgm:pt modelId="{350557BD-4685-4C62-9906-1B546487028D}" type="parTrans" cxnId="{F1C2C915-0AB8-40D9-B178-E865CF0517C2}">
      <dgm:prSet/>
      <dgm:spPr/>
      <dgm:t>
        <a:bodyPr/>
        <a:lstStyle/>
        <a:p>
          <a:endParaRPr lang="en-US"/>
        </a:p>
      </dgm:t>
    </dgm:pt>
    <dgm:pt modelId="{AD573FAD-8805-4660-9175-F4F5544856DE}" type="sibTrans" cxnId="{F1C2C915-0AB8-40D9-B178-E865CF0517C2}">
      <dgm:prSet/>
      <dgm:spPr/>
      <dgm:t>
        <a:bodyPr/>
        <a:lstStyle/>
        <a:p>
          <a:endParaRPr lang="en-US"/>
        </a:p>
      </dgm:t>
    </dgm:pt>
    <dgm:pt modelId="{E2659C17-29CE-4E46-BCB3-8C12A68ADA07}">
      <dgm:prSet/>
      <dgm:spPr/>
      <dgm:t>
        <a:bodyPr/>
        <a:lstStyle/>
        <a:p>
          <a:r>
            <a:rPr lang="en-US" dirty="0"/>
            <a:t>•Use HRM software to keep data and important information in the same place</a:t>
          </a:r>
          <a:r>
            <a:rPr lang="en-US" dirty="0">
              <a:latin typeface="Bembo"/>
            </a:rPr>
            <a:t>.</a:t>
          </a:r>
          <a:endParaRPr lang="en-US" dirty="0"/>
        </a:p>
      </dgm:t>
    </dgm:pt>
    <dgm:pt modelId="{8F03B53C-355D-409A-8951-4AA3B47B18D5}" type="parTrans" cxnId="{3D9C7C0B-D18C-409E-8CF9-344B6EAA77E1}">
      <dgm:prSet/>
      <dgm:spPr/>
      <dgm:t>
        <a:bodyPr/>
        <a:lstStyle/>
        <a:p>
          <a:endParaRPr lang="en-US"/>
        </a:p>
      </dgm:t>
    </dgm:pt>
    <dgm:pt modelId="{95E4EF9E-1D00-4C9D-B231-66B0FD8BA8D7}" type="sibTrans" cxnId="{3D9C7C0B-D18C-409E-8CF9-344B6EAA77E1}">
      <dgm:prSet/>
      <dgm:spPr/>
      <dgm:t>
        <a:bodyPr/>
        <a:lstStyle/>
        <a:p>
          <a:endParaRPr lang="en-US"/>
        </a:p>
      </dgm:t>
    </dgm:pt>
    <dgm:pt modelId="{3D086DDC-0534-49E2-A909-42275D5A0D21}" type="pres">
      <dgm:prSet presAssocID="{7F44784D-16F7-4317-8CA7-E4F983CE2145}" presName="diagram" presStyleCnt="0">
        <dgm:presLayoutVars>
          <dgm:dir/>
          <dgm:resizeHandles val="exact"/>
        </dgm:presLayoutVars>
      </dgm:prSet>
      <dgm:spPr/>
    </dgm:pt>
    <dgm:pt modelId="{F640E9CE-1807-42B0-8450-AAE693E8B71D}" type="pres">
      <dgm:prSet presAssocID="{5EC7907D-0724-4AAB-9F09-63E591D9DA89}" presName="node" presStyleLbl="node1" presStyleIdx="0" presStyleCnt="6">
        <dgm:presLayoutVars>
          <dgm:bulletEnabled val="1"/>
        </dgm:presLayoutVars>
      </dgm:prSet>
      <dgm:spPr/>
    </dgm:pt>
    <dgm:pt modelId="{6262D5A9-EC3B-407D-A0A6-EEFEB063AB11}" type="pres">
      <dgm:prSet presAssocID="{35BEDA98-8AB5-4BDE-8191-4BE1957F95CB}" presName="sibTrans" presStyleCnt="0"/>
      <dgm:spPr/>
    </dgm:pt>
    <dgm:pt modelId="{D9D09FDA-1331-4CBC-8253-609B9B5D7218}" type="pres">
      <dgm:prSet presAssocID="{1DDA42CB-FA5D-4E9D-9E56-5AE0574435F0}" presName="node" presStyleLbl="node1" presStyleIdx="1" presStyleCnt="6">
        <dgm:presLayoutVars>
          <dgm:bulletEnabled val="1"/>
        </dgm:presLayoutVars>
      </dgm:prSet>
      <dgm:spPr/>
    </dgm:pt>
    <dgm:pt modelId="{74B8A7BC-85B6-45FC-823A-0F47912EA88C}" type="pres">
      <dgm:prSet presAssocID="{B999CE76-7435-438D-AB6B-7296C18419DB}" presName="sibTrans" presStyleCnt="0"/>
      <dgm:spPr/>
    </dgm:pt>
    <dgm:pt modelId="{3CA345D6-AFE1-450E-A56C-DD9E90014CC1}" type="pres">
      <dgm:prSet presAssocID="{F347931B-699E-4A20-BDFF-342162DEDA3A}" presName="node" presStyleLbl="node1" presStyleIdx="2" presStyleCnt="6">
        <dgm:presLayoutVars>
          <dgm:bulletEnabled val="1"/>
        </dgm:presLayoutVars>
      </dgm:prSet>
      <dgm:spPr/>
    </dgm:pt>
    <dgm:pt modelId="{2DB9A7C7-ADCF-44FF-B5FB-3B02F01CCE74}" type="pres">
      <dgm:prSet presAssocID="{45123A49-3A71-4729-B626-983E5849BEEF}" presName="sibTrans" presStyleCnt="0"/>
      <dgm:spPr/>
    </dgm:pt>
    <dgm:pt modelId="{8A1E3E41-5B83-4CC7-B670-FAB460EC4950}" type="pres">
      <dgm:prSet presAssocID="{11B47132-C57A-4108-8EDB-7BADADA8AAD7}" presName="node" presStyleLbl="node1" presStyleIdx="3" presStyleCnt="6">
        <dgm:presLayoutVars>
          <dgm:bulletEnabled val="1"/>
        </dgm:presLayoutVars>
      </dgm:prSet>
      <dgm:spPr/>
    </dgm:pt>
    <dgm:pt modelId="{75AAFB2D-1D14-4F5F-AA8B-8587D82AAD93}" type="pres">
      <dgm:prSet presAssocID="{77DB155E-F250-4AED-B0F4-F92499CF9497}" presName="sibTrans" presStyleCnt="0"/>
      <dgm:spPr/>
    </dgm:pt>
    <dgm:pt modelId="{62E6663F-40EC-415D-BA31-E0C397370F50}" type="pres">
      <dgm:prSet presAssocID="{33D7C788-627C-4F04-AE13-446413AA6EDE}" presName="node" presStyleLbl="node1" presStyleIdx="4" presStyleCnt="6">
        <dgm:presLayoutVars>
          <dgm:bulletEnabled val="1"/>
        </dgm:presLayoutVars>
      </dgm:prSet>
      <dgm:spPr/>
    </dgm:pt>
    <dgm:pt modelId="{7DF02E5E-F1B8-47C6-9949-6B0C60C03DD8}" type="pres">
      <dgm:prSet presAssocID="{AD573FAD-8805-4660-9175-F4F5544856DE}" presName="sibTrans" presStyleCnt="0"/>
      <dgm:spPr/>
    </dgm:pt>
    <dgm:pt modelId="{1A4887F8-8353-4D65-84A8-273F34D3060C}" type="pres">
      <dgm:prSet presAssocID="{E2659C17-29CE-4E46-BCB3-8C12A68ADA07}" presName="node" presStyleLbl="node1" presStyleIdx="5" presStyleCnt="6">
        <dgm:presLayoutVars>
          <dgm:bulletEnabled val="1"/>
        </dgm:presLayoutVars>
      </dgm:prSet>
      <dgm:spPr/>
    </dgm:pt>
  </dgm:ptLst>
  <dgm:cxnLst>
    <dgm:cxn modelId="{3D9C7C0B-D18C-409E-8CF9-344B6EAA77E1}" srcId="{7F44784D-16F7-4317-8CA7-E4F983CE2145}" destId="{E2659C17-29CE-4E46-BCB3-8C12A68ADA07}" srcOrd="5" destOrd="0" parTransId="{8F03B53C-355D-409A-8951-4AA3B47B18D5}" sibTransId="{95E4EF9E-1D00-4C9D-B231-66B0FD8BA8D7}"/>
    <dgm:cxn modelId="{F1C2C915-0AB8-40D9-B178-E865CF0517C2}" srcId="{7F44784D-16F7-4317-8CA7-E4F983CE2145}" destId="{33D7C788-627C-4F04-AE13-446413AA6EDE}" srcOrd="4" destOrd="0" parTransId="{350557BD-4685-4C62-9906-1B546487028D}" sibTransId="{AD573FAD-8805-4660-9175-F4F5544856DE}"/>
    <dgm:cxn modelId="{64E52E22-41A4-48F5-9952-B1E8589EB439}" srcId="{7F44784D-16F7-4317-8CA7-E4F983CE2145}" destId="{5EC7907D-0724-4AAB-9F09-63E591D9DA89}" srcOrd="0" destOrd="0" parTransId="{2059B438-706E-4F1E-BB45-2453EA3245CB}" sibTransId="{35BEDA98-8AB5-4BDE-8191-4BE1957F95CB}"/>
    <dgm:cxn modelId="{95B85C33-5768-4470-A59E-AE04EB2ED0F5}" type="presOf" srcId="{5EC7907D-0724-4AAB-9F09-63E591D9DA89}" destId="{F640E9CE-1807-42B0-8450-AAE693E8B71D}" srcOrd="0" destOrd="0" presId="urn:microsoft.com/office/officeart/2005/8/layout/default"/>
    <dgm:cxn modelId="{0DC73240-FD8B-44F9-AED2-2383D5AA7CAF}" srcId="{7F44784D-16F7-4317-8CA7-E4F983CE2145}" destId="{1DDA42CB-FA5D-4E9D-9E56-5AE0574435F0}" srcOrd="1" destOrd="0" parTransId="{BB399B03-27B9-4312-B689-CAFA5C354AFD}" sibTransId="{B999CE76-7435-438D-AB6B-7296C18419DB}"/>
    <dgm:cxn modelId="{FF1FE041-748E-4F55-BA86-ECAEFF13AE67}" type="presOf" srcId="{F347931B-699E-4A20-BDFF-342162DEDA3A}" destId="{3CA345D6-AFE1-450E-A56C-DD9E90014CC1}" srcOrd="0" destOrd="0" presId="urn:microsoft.com/office/officeart/2005/8/layout/default"/>
    <dgm:cxn modelId="{9596FF84-C0AC-4918-8FFD-628A645E72C2}" srcId="{7F44784D-16F7-4317-8CA7-E4F983CE2145}" destId="{F347931B-699E-4A20-BDFF-342162DEDA3A}" srcOrd="2" destOrd="0" parTransId="{A397064C-0A6D-429D-A8B1-E0709662115C}" sibTransId="{45123A49-3A71-4729-B626-983E5849BEEF}"/>
    <dgm:cxn modelId="{97B93990-2EEE-4605-8E64-7236B6525F24}" type="presOf" srcId="{11B47132-C57A-4108-8EDB-7BADADA8AAD7}" destId="{8A1E3E41-5B83-4CC7-B670-FAB460EC4950}" srcOrd="0" destOrd="0" presId="urn:microsoft.com/office/officeart/2005/8/layout/default"/>
    <dgm:cxn modelId="{DF1947A2-AB0A-47E9-98B8-9F424519CEDD}" type="presOf" srcId="{E2659C17-29CE-4E46-BCB3-8C12A68ADA07}" destId="{1A4887F8-8353-4D65-84A8-273F34D3060C}" srcOrd="0" destOrd="0" presId="urn:microsoft.com/office/officeart/2005/8/layout/default"/>
    <dgm:cxn modelId="{37EBE3C3-9284-43B7-9CA5-A7BF0F263C6C}" type="presOf" srcId="{1DDA42CB-FA5D-4E9D-9E56-5AE0574435F0}" destId="{D9D09FDA-1331-4CBC-8253-609B9B5D7218}" srcOrd="0" destOrd="0" presId="urn:microsoft.com/office/officeart/2005/8/layout/default"/>
    <dgm:cxn modelId="{6DE0EDD9-6454-4AEC-A421-E2FCBBE2A828}" type="presOf" srcId="{33D7C788-627C-4F04-AE13-446413AA6EDE}" destId="{62E6663F-40EC-415D-BA31-E0C397370F50}" srcOrd="0" destOrd="0" presId="urn:microsoft.com/office/officeart/2005/8/layout/default"/>
    <dgm:cxn modelId="{130CC9E7-C87B-4D51-8F94-6A668ECEB75F}" type="presOf" srcId="{7F44784D-16F7-4317-8CA7-E4F983CE2145}" destId="{3D086DDC-0534-49E2-A909-42275D5A0D21}" srcOrd="0" destOrd="0" presId="urn:microsoft.com/office/officeart/2005/8/layout/default"/>
    <dgm:cxn modelId="{53B4FEF1-51BD-43E0-9D69-1B59850A1EB2}" srcId="{7F44784D-16F7-4317-8CA7-E4F983CE2145}" destId="{11B47132-C57A-4108-8EDB-7BADADA8AAD7}" srcOrd="3" destOrd="0" parTransId="{38FBB51A-3C97-4B82-A736-09AA02EB1E69}" sibTransId="{77DB155E-F250-4AED-B0F4-F92499CF9497}"/>
    <dgm:cxn modelId="{604207A6-A8B1-4BA4-A1B5-8DA43D100DEC}" type="presParOf" srcId="{3D086DDC-0534-49E2-A909-42275D5A0D21}" destId="{F640E9CE-1807-42B0-8450-AAE693E8B71D}" srcOrd="0" destOrd="0" presId="urn:microsoft.com/office/officeart/2005/8/layout/default"/>
    <dgm:cxn modelId="{7A5CF6A3-36E7-4D8D-83A2-C1401125CAED}" type="presParOf" srcId="{3D086DDC-0534-49E2-A909-42275D5A0D21}" destId="{6262D5A9-EC3B-407D-A0A6-EEFEB063AB11}" srcOrd="1" destOrd="0" presId="urn:microsoft.com/office/officeart/2005/8/layout/default"/>
    <dgm:cxn modelId="{AF2AC9C6-09BB-44D5-865A-D0B5D5C8C81D}" type="presParOf" srcId="{3D086DDC-0534-49E2-A909-42275D5A0D21}" destId="{D9D09FDA-1331-4CBC-8253-609B9B5D7218}" srcOrd="2" destOrd="0" presId="urn:microsoft.com/office/officeart/2005/8/layout/default"/>
    <dgm:cxn modelId="{9D9A7971-6769-4896-AF8A-1F5FB5CF04A7}" type="presParOf" srcId="{3D086DDC-0534-49E2-A909-42275D5A0D21}" destId="{74B8A7BC-85B6-45FC-823A-0F47912EA88C}" srcOrd="3" destOrd="0" presId="urn:microsoft.com/office/officeart/2005/8/layout/default"/>
    <dgm:cxn modelId="{F79FA768-4D6E-4D8B-BD99-6C3B2ECE405F}" type="presParOf" srcId="{3D086DDC-0534-49E2-A909-42275D5A0D21}" destId="{3CA345D6-AFE1-450E-A56C-DD9E90014CC1}" srcOrd="4" destOrd="0" presId="urn:microsoft.com/office/officeart/2005/8/layout/default"/>
    <dgm:cxn modelId="{6F9FAA68-7AD7-4CB5-810E-1BD3B0246C83}" type="presParOf" srcId="{3D086DDC-0534-49E2-A909-42275D5A0D21}" destId="{2DB9A7C7-ADCF-44FF-B5FB-3B02F01CCE74}" srcOrd="5" destOrd="0" presId="urn:microsoft.com/office/officeart/2005/8/layout/default"/>
    <dgm:cxn modelId="{B60BB52E-80DF-49A0-AADE-730FB30EBB43}" type="presParOf" srcId="{3D086DDC-0534-49E2-A909-42275D5A0D21}" destId="{8A1E3E41-5B83-4CC7-B670-FAB460EC4950}" srcOrd="6" destOrd="0" presId="urn:microsoft.com/office/officeart/2005/8/layout/default"/>
    <dgm:cxn modelId="{ACCCE568-D867-4E7E-A600-7CDF46C95705}" type="presParOf" srcId="{3D086DDC-0534-49E2-A909-42275D5A0D21}" destId="{75AAFB2D-1D14-4F5F-AA8B-8587D82AAD93}" srcOrd="7" destOrd="0" presId="urn:microsoft.com/office/officeart/2005/8/layout/default"/>
    <dgm:cxn modelId="{01B7F486-6040-4FCD-A528-B7C7B1DB5C4D}" type="presParOf" srcId="{3D086DDC-0534-49E2-A909-42275D5A0D21}" destId="{62E6663F-40EC-415D-BA31-E0C397370F50}" srcOrd="8" destOrd="0" presId="urn:microsoft.com/office/officeart/2005/8/layout/default"/>
    <dgm:cxn modelId="{96CAA8E4-481B-4BA6-83CB-1C1FFCE8D46F}" type="presParOf" srcId="{3D086DDC-0534-49E2-A909-42275D5A0D21}" destId="{7DF02E5E-F1B8-47C6-9949-6B0C60C03DD8}" srcOrd="9" destOrd="0" presId="urn:microsoft.com/office/officeart/2005/8/layout/default"/>
    <dgm:cxn modelId="{6D53AF8B-EAEE-497B-812D-44092107D8DC}" type="presParOf" srcId="{3D086DDC-0534-49E2-A909-42275D5A0D21}" destId="{1A4887F8-8353-4D65-84A8-273F34D3060C}"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A2CD33-47A6-4BE1-8D93-7DA27B80990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894E068-B53C-457D-8F3A-C4BF6FA70BB5}">
      <dgm:prSet/>
      <dgm:spPr/>
      <dgm:t>
        <a:bodyPr/>
        <a:lstStyle/>
        <a:p>
          <a:r>
            <a:rPr lang="en-US"/>
            <a:t>• In LIDL HR officers must strengthen the relationship between the workers, they are required to find solution when an argument is escalating or preventing the misunderstandings and conflicts before it is going to be too late. With good communication these barriers easily should have been solved.</a:t>
          </a:r>
        </a:p>
      </dgm:t>
    </dgm:pt>
    <dgm:pt modelId="{E24A8A9D-9991-49CB-BDC9-1A902BD6E104}" type="parTrans" cxnId="{13D8DD5D-7AFB-4FA4-8FB6-51E80A0DC0CE}">
      <dgm:prSet/>
      <dgm:spPr/>
      <dgm:t>
        <a:bodyPr/>
        <a:lstStyle/>
        <a:p>
          <a:endParaRPr lang="en-US"/>
        </a:p>
      </dgm:t>
    </dgm:pt>
    <dgm:pt modelId="{95195C88-0B08-4A8D-BF3D-2EE42A05F32E}" type="sibTrans" cxnId="{13D8DD5D-7AFB-4FA4-8FB6-51E80A0DC0CE}">
      <dgm:prSet/>
      <dgm:spPr/>
      <dgm:t>
        <a:bodyPr/>
        <a:lstStyle/>
        <a:p>
          <a:endParaRPr lang="en-US"/>
        </a:p>
      </dgm:t>
    </dgm:pt>
    <dgm:pt modelId="{5BE2021D-845C-42FD-A506-05EAB72F1DD7}">
      <dgm:prSet/>
      <dgm:spPr/>
      <dgm:t>
        <a:bodyPr/>
        <a:lstStyle/>
        <a:p>
          <a:r>
            <a:rPr lang="en-US"/>
            <a:t>•Clear Writing is essential in this sector since HR officers must keep the contact with suppliers, department heads, CEO's, employees. I suggest to pay attention to be straight and clear every single time to avoid misunderstandings and minimize also the back-and-forth emails which can cause chaos in the heads and causing potential loss from the performance.</a:t>
          </a:r>
        </a:p>
      </dgm:t>
    </dgm:pt>
    <dgm:pt modelId="{CB605809-ED02-4FE1-9313-B10E23118E82}" type="parTrans" cxnId="{AFA37E3B-63B0-4E67-91E0-1AC71E5CAAB0}">
      <dgm:prSet/>
      <dgm:spPr/>
      <dgm:t>
        <a:bodyPr/>
        <a:lstStyle/>
        <a:p>
          <a:endParaRPr lang="en-US"/>
        </a:p>
      </dgm:t>
    </dgm:pt>
    <dgm:pt modelId="{C6A10DC8-9AE6-4D57-A6AE-D590F0F7B682}" type="sibTrans" cxnId="{AFA37E3B-63B0-4E67-91E0-1AC71E5CAAB0}">
      <dgm:prSet/>
      <dgm:spPr/>
      <dgm:t>
        <a:bodyPr/>
        <a:lstStyle/>
        <a:p>
          <a:endParaRPr lang="en-US"/>
        </a:p>
      </dgm:t>
    </dgm:pt>
    <dgm:pt modelId="{C8CED281-0724-4A19-88F4-DF3DFBC6CBAC}">
      <dgm:prSet/>
      <dgm:spPr/>
      <dgm:t>
        <a:bodyPr/>
        <a:lstStyle/>
        <a:p>
          <a:r>
            <a:rPr lang="en-US"/>
            <a:t>•Critical Listening sometimes is the most crucial thing in this workplace regarding there are at least 30 individual who must have to work effectively and efficient. It is normal to have differences between a group of individuals but HR responsibility to have honest discussion with them and gauge their views, moreover, finding the solutions in an effective manner.  </a:t>
          </a:r>
        </a:p>
      </dgm:t>
    </dgm:pt>
    <dgm:pt modelId="{171C65CE-E3B6-4F86-BD4E-AE5F543E3F7A}" type="parTrans" cxnId="{24C42BC0-9110-433F-AE75-74FDC4463987}">
      <dgm:prSet/>
      <dgm:spPr/>
      <dgm:t>
        <a:bodyPr/>
        <a:lstStyle/>
        <a:p>
          <a:endParaRPr lang="en-US"/>
        </a:p>
      </dgm:t>
    </dgm:pt>
    <dgm:pt modelId="{764C43B8-D06E-4C08-955E-CAA394E49416}" type="sibTrans" cxnId="{24C42BC0-9110-433F-AE75-74FDC4463987}">
      <dgm:prSet/>
      <dgm:spPr/>
      <dgm:t>
        <a:bodyPr/>
        <a:lstStyle/>
        <a:p>
          <a:endParaRPr lang="en-US"/>
        </a:p>
      </dgm:t>
    </dgm:pt>
    <dgm:pt modelId="{5E45EC0F-4171-407E-8E84-8DE30549C548}" type="pres">
      <dgm:prSet presAssocID="{65A2CD33-47A6-4BE1-8D93-7DA27B809901}" presName="root" presStyleCnt="0">
        <dgm:presLayoutVars>
          <dgm:dir/>
          <dgm:resizeHandles val="exact"/>
        </dgm:presLayoutVars>
      </dgm:prSet>
      <dgm:spPr/>
    </dgm:pt>
    <dgm:pt modelId="{B1EFB6BA-2282-4BD0-9A56-7A769CA75ACD}" type="pres">
      <dgm:prSet presAssocID="{D894E068-B53C-457D-8F3A-C4BF6FA70BB5}" presName="compNode" presStyleCnt="0"/>
      <dgm:spPr/>
    </dgm:pt>
    <dgm:pt modelId="{73913EC1-E175-4DDE-9A03-DC61AA8DC667}" type="pres">
      <dgm:prSet presAssocID="{D894E068-B53C-457D-8F3A-C4BF6FA70BB5}" presName="bgRect" presStyleLbl="bgShp" presStyleIdx="0" presStyleCnt="3"/>
      <dgm:spPr/>
    </dgm:pt>
    <dgm:pt modelId="{51716C6D-E2D0-429A-884A-C6976A4E2886}" type="pres">
      <dgm:prSet presAssocID="{D894E068-B53C-457D-8F3A-C4BF6FA70BB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4DC86207-364D-4953-B51F-9D85103D2221}" type="pres">
      <dgm:prSet presAssocID="{D894E068-B53C-457D-8F3A-C4BF6FA70BB5}" presName="spaceRect" presStyleCnt="0"/>
      <dgm:spPr/>
    </dgm:pt>
    <dgm:pt modelId="{8726262B-D226-4B91-B897-CF2F6BA0B8F3}" type="pres">
      <dgm:prSet presAssocID="{D894E068-B53C-457D-8F3A-C4BF6FA70BB5}" presName="parTx" presStyleLbl="revTx" presStyleIdx="0" presStyleCnt="3">
        <dgm:presLayoutVars>
          <dgm:chMax val="0"/>
          <dgm:chPref val="0"/>
        </dgm:presLayoutVars>
      </dgm:prSet>
      <dgm:spPr/>
    </dgm:pt>
    <dgm:pt modelId="{67D72F67-8E6B-4464-9988-F4C23DD926FF}" type="pres">
      <dgm:prSet presAssocID="{95195C88-0B08-4A8D-BF3D-2EE42A05F32E}" presName="sibTrans" presStyleCnt="0"/>
      <dgm:spPr/>
    </dgm:pt>
    <dgm:pt modelId="{FB676DF6-434B-4535-B410-B5505B56E191}" type="pres">
      <dgm:prSet presAssocID="{5BE2021D-845C-42FD-A506-05EAB72F1DD7}" presName="compNode" presStyleCnt="0"/>
      <dgm:spPr/>
    </dgm:pt>
    <dgm:pt modelId="{6A4046BE-5D6A-4733-8DC8-A58C4148EF87}" type="pres">
      <dgm:prSet presAssocID="{5BE2021D-845C-42FD-A506-05EAB72F1DD7}" presName="bgRect" presStyleLbl="bgShp" presStyleIdx="1" presStyleCnt="3"/>
      <dgm:spPr/>
    </dgm:pt>
    <dgm:pt modelId="{0BE9BFE0-22EC-4363-9FD8-9EEB01FF8A01}" type="pres">
      <dgm:prSet presAssocID="{5BE2021D-845C-42FD-A506-05EAB72F1D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0C5730F9-9EE0-4D23-9328-080152D38DA3}" type="pres">
      <dgm:prSet presAssocID="{5BE2021D-845C-42FD-A506-05EAB72F1DD7}" presName="spaceRect" presStyleCnt="0"/>
      <dgm:spPr/>
    </dgm:pt>
    <dgm:pt modelId="{4738848F-7B65-4176-9739-EBE170366C95}" type="pres">
      <dgm:prSet presAssocID="{5BE2021D-845C-42FD-A506-05EAB72F1DD7}" presName="parTx" presStyleLbl="revTx" presStyleIdx="1" presStyleCnt="3">
        <dgm:presLayoutVars>
          <dgm:chMax val="0"/>
          <dgm:chPref val="0"/>
        </dgm:presLayoutVars>
      </dgm:prSet>
      <dgm:spPr/>
    </dgm:pt>
    <dgm:pt modelId="{3A1A0625-A6E9-4744-80D4-2D85A2B53AEC}" type="pres">
      <dgm:prSet presAssocID="{C6A10DC8-9AE6-4D57-A6AE-D590F0F7B682}" presName="sibTrans" presStyleCnt="0"/>
      <dgm:spPr/>
    </dgm:pt>
    <dgm:pt modelId="{BF28DFFC-5DB5-4676-8BFC-B91A4341F2E6}" type="pres">
      <dgm:prSet presAssocID="{C8CED281-0724-4A19-88F4-DF3DFBC6CBAC}" presName="compNode" presStyleCnt="0"/>
      <dgm:spPr/>
    </dgm:pt>
    <dgm:pt modelId="{79CA6F91-C102-41F8-B992-01EEBD44B765}" type="pres">
      <dgm:prSet presAssocID="{C8CED281-0724-4A19-88F4-DF3DFBC6CBAC}" presName="bgRect" presStyleLbl="bgShp" presStyleIdx="2" presStyleCnt="3"/>
      <dgm:spPr/>
    </dgm:pt>
    <dgm:pt modelId="{330D32F7-5A98-4C38-A093-B802AA8D522B}" type="pres">
      <dgm:prSet presAssocID="{C8CED281-0724-4A19-88F4-DF3DFBC6CBA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
        </a:ext>
      </dgm:extLst>
    </dgm:pt>
    <dgm:pt modelId="{11FC32FE-6672-48DE-980C-89BAEFDC51E0}" type="pres">
      <dgm:prSet presAssocID="{C8CED281-0724-4A19-88F4-DF3DFBC6CBAC}" presName="spaceRect" presStyleCnt="0"/>
      <dgm:spPr/>
    </dgm:pt>
    <dgm:pt modelId="{0306A3EA-2BA3-4039-BB44-8B1DA4BD8A51}" type="pres">
      <dgm:prSet presAssocID="{C8CED281-0724-4A19-88F4-DF3DFBC6CBAC}" presName="parTx" presStyleLbl="revTx" presStyleIdx="2" presStyleCnt="3">
        <dgm:presLayoutVars>
          <dgm:chMax val="0"/>
          <dgm:chPref val="0"/>
        </dgm:presLayoutVars>
      </dgm:prSet>
      <dgm:spPr/>
    </dgm:pt>
  </dgm:ptLst>
  <dgm:cxnLst>
    <dgm:cxn modelId="{AFA37E3B-63B0-4E67-91E0-1AC71E5CAAB0}" srcId="{65A2CD33-47A6-4BE1-8D93-7DA27B809901}" destId="{5BE2021D-845C-42FD-A506-05EAB72F1DD7}" srcOrd="1" destOrd="0" parTransId="{CB605809-ED02-4FE1-9313-B10E23118E82}" sibTransId="{C6A10DC8-9AE6-4D57-A6AE-D590F0F7B682}"/>
    <dgm:cxn modelId="{13D8DD5D-7AFB-4FA4-8FB6-51E80A0DC0CE}" srcId="{65A2CD33-47A6-4BE1-8D93-7DA27B809901}" destId="{D894E068-B53C-457D-8F3A-C4BF6FA70BB5}" srcOrd="0" destOrd="0" parTransId="{E24A8A9D-9991-49CB-BDC9-1A902BD6E104}" sibTransId="{95195C88-0B08-4A8D-BF3D-2EE42A05F32E}"/>
    <dgm:cxn modelId="{F0EFC54C-8BEF-40FE-A2F4-0E60D2BB007E}" type="presOf" srcId="{5BE2021D-845C-42FD-A506-05EAB72F1DD7}" destId="{4738848F-7B65-4176-9739-EBE170366C95}" srcOrd="0" destOrd="0" presId="urn:microsoft.com/office/officeart/2018/2/layout/IconVerticalSolidList"/>
    <dgm:cxn modelId="{3D96C59D-17C0-4EB7-A513-CBC2F61B4196}" type="presOf" srcId="{C8CED281-0724-4A19-88F4-DF3DFBC6CBAC}" destId="{0306A3EA-2BA3-4039-BB44-8B1DA4BD8A51}" srcOrd="0" destOrd="0" presId="urn:microsoft.com/office/officeart/2018/2/layout/IconVerticalSolidList"/>
    <dgm:cxn modelId="{24C42BC0-9110-433F-AE75-74FDC4463987}" srcId="{65A2CD33-47A6-4BE1-8D93-7DA27B809901}" destId="{C8CED281-0724-4A19-88F4-DF3DFBC6CBAC}" srcOrd="2" destOrd="0" parTransId="{171C65CE-E3B6-4F86-BD4E-AE5F543E3F7A}" sibTransId="{764C43B8-D06E-4C08-955E-CAA394E49416}"/>
    <dgm:cxn modelId="{B9BC95EB-274B-4273-9DBB-3CD640F97D44}" type="presOf" srcId="{65A2CD33-47A6-4BE1-8D93-7DA27B809901}" destId="{5E45EC0F-4171-407E-8E84-8DE30549C548}" srcOrd="0" destOrd="0" presId="urn:microsoft.com/office/officeart/2018/2/layout/IconVerticalSolidList"/>
    <dgm:cxn modelId="{B0FC03F5-0622-4408-9075-EDD2E101C031}" type="presOf" srcId="{D894E068-B53C-457D-8F3A-C4BF6FA70BB5}" destId="{8726262B-D226-4B91-B897-CF2F6BA0B8F3}" srcOrd="0" destOrd="0" presId="urn:microsoft.com/office/officeart/2018/2/layout/IconVerticalSolidList"/>
    <dgm:cxn modelId="{93C306B5-5E06-465F-859B-9C93E2511623}" type="presParOf" srcId="{5E45EC0F-4171-407E-8E84-8DE30549C548}" destId="{B1EFB6BA-2282-4BD0-9A56-7A769CA75ACD}" srcOrd="0" destOrd="0" presId="urn:microsoft.com/office/officeart/2018/2/layout/IconVerticalSolidList"/>
    <dgm:cxn modelId="{126C3D13-EBF8-4734-83D0-9EE527CC5188}" type="presParOf" srcId="{B1EFB6BA-2282-4BD0-9A56-7A769CA75ACD}" destId="{73913EC1-E175-4DDE-9A03-DC61AA8DC667}" srcOrd="0" destOrd="0" presId="urn:microsoft.com/office/officeart/2018/2/layout/IconVerticalSolidList"/>
    <dgm:cxn modelId="{4A8875F0-CC26-4DAB-B135-7E5BF65C70F0}" type="presParOf" srcId="{B1EFB6BA-2282-4BD0-9A56-7A769CA75ACD}" destId="{51716C6D-E2D0-429A-884A-C6976A4E2886}" srcOrd="1" destOrd="0" presId="urn:microsoft.com/office/officeart/2018/2/layout/IconVerticalSolidList"/>
    <dgm:cxn modelId="{53800021-AAED-4C74-9BAE-F209E957748B}" type="presParOf" srcId="{B1EFB6BA-2282-4BD0-9A56-7A769CA75ACD}" destId="{4DC86207-364D-4953-B51F-9D85103D2221}" srcOrd="2" destOrd="0" presId="urn:microsoft.com/office/officeart/2018/2/layout/IconVerticalSolidList"/>
    <dgm:cxn modelId="{22A4F42B-B85A-4476-B1BF-E7CD475B68AC}" type="presParOf" srcId="{B1EFB6BA-2282-4BD0-9A56-7A769CA75ACD}" destId="{8726262B-D226-4B91-B897-CF2F6BA0B8F3}" srcOrd="3" destOrd="0" presId="urn:microsoft.com/office/officeart/2018/2/layout/IconVerticalSolidList"/>
    <dgm:cxn modelId="{97A7C878-F54E-4DF2-99F8-4F11F78C2D65}" type="presParOf" srcId="{5E45EC0F-4171-407E-8E84-8DE30549C548}" destId="{67D72F67-8E6B-4464-9988-F4C23DD926FF}" srcOrd="1" destOrd="0" presId="urn:microsoft.com/office/officeart/2018/2/layout/IconVerticalSolidList"/>
    <dgm:cxn modelId="{F70178CA-88B7-4B3B-9AA3-148CA0A4250B}" type="presParOf" srcId="{5E45EC0F-4171-407E-8E84-8DE30549C548}" destId="{FB676DF6-434B-4535-B410-B5505B56E191}" srcOrd="2" destOrd="0" presId="urn:microsoft.com/office/officeart/2018/2/layout/IconVerticalSolidList"/>
    <dgm:cxn modelId="{98B90C5D-93ED-4129-A5C9-A6B6E3CB30A4}" type="presParOf" srcId="{FB676DF6-434B-4535-B410-B5505B56E191}" destId="{6A4046BE-5D6A-4733-8DC8-A58C4148EF87}" srcOrd="0" destOrd="0" presId="urn:microsoft.com/office/officeart/2018/2/layout/IconVerticalSolidList"/>
    <dgm:cxn modelId="{C844AC10-3E0E-46B3-BF6D-5E06027394FC}" type="presParOf" srcId="{FB676DF6-434B-4535-B410-B5505B56E191}" destId="{0BE9BFE0-22EC-4363-9FD8-9EEB01FF8A01}" srcOrd="1" destOrd="0" presId="urn:microsoft.com/office/officeart/2018/2/layout/IconVerticalSolidList"/>
    <dgm:cxn modelId="{65F4597E-C0B4-454F-9E61-67CD5BAEC345}" type="presParOf" srcId="{FB676DF6-434B-4535-B410-B5505B56E191}" destId="{0C5730F9-9EE0-4D23-9328-080152D38DA3}" srcOrd="2" destOrd="0" presId="urn:microsoft.com/office/officeart/2018/2/layout/IconVerticalSolidList"/>
    <dgm:cxn modelId="{2D191A8E-C743-4ACE-8582-528875C37A62}" type="presParOf" srcId="{FB676DF6-434B-4535-B410-B5505B56E191}" destId="{4738848F-7B65-4176-9739-EBE170366C95}" srcOrd="3" destOrd="0" presId="urn:microsoft.com/office/officeart/2018/2/layout/IconVerticalSolidList"/>
    <dgm:cxn modelId="{74429375-42A4-411C-9ED5-C6BBF14D5B07}" type="presParOf" srcId="{5E45EC0F-4171-407E-8E84-8DE30549C548}" destId="{3A1A0625-A6E9-4744-80D4-2D85A2B53AEC}" srcOrd="3" destOrd="0" presId="urn:microsoft.com/office/officeart/2018/2/layout/IconVerticalSolidList"/>
    <dgm:cxn modelId="{CFFBE2F8-7219-4C24-9013-598EEE1BF4AB}" type="presParOf" srcId="{5E45EC0F-4171-407E-8E84-8DE30549C548}" destId="{BF28DFFC-5DB5-4676-8BFC-B91A4341F2E6}" srcOrd="4" destOrd="0" presId="urn:microsoft.com/office/officeart/2018/2/layout/IconVerticalSolidList"/>
    <dgm:cxn modelId="{2783A8D7-1816-4B21-B6C3-D61E6F05C0A0}" type="presParOf" srcId="{BF28DFFC-5DB5-4676-8BFC-B91A4341F2E6}" destId="{79CA6F91-C102-41F8-B992-01EEBD44B765}" srcOrd="0" destOrd="0" presId="urn:microsoft.com/office/officeart/2018/2/layout/IconVerticalSolidList"/>
    <dgm:cxn modelId="{ACD82B27-C7E3-45A4-A1AD-511163C3EFFC}" type="presParOf" srcId="{BF28DFFC-5DB5-4676-8BFC-B91A4341F2E6}" destId="{330D32F7-5A98-4C38-A093-B802AA8D522B}" srcOrd="1" destOrd="0" presId="urn:microsoft.com/office/officeart/2018/2/layout/IconVerticalSolidList"/>
    <dgm:cxn modelId="{137E24A9-F5B6-4335-A71F-DD15FF9F92D1}" type="presParOf" srcId="{BF28DFFC-5DB5-4676-8BFC-B91A4341F2E6}" destId="{11FC32FE-6672-48DE-980C-89BAEFDC51E0}" srcOrd="2" destOrd="0" presId="urn:microsoft.com/office/officeart/2018/2/layout/IconVerticalSolidList"/>
    <dgm:cxn modelId="{256F197D-1138-4B1B-B127-91D0D373ECE4}" type="presParOf" srcId="{BF28DFFC-5DB5-4676-8BFC-B91A4341F2E6}" destId="{0306A3EA-2BA3-4039-BB44-8B1DA4BD8A5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40E9CE-1807-42B0-8450-AAE693E8B71D}">
      <dsp:nvSpPr>
        <dsp:cNvPr id="0" name=""/>
        <dsp:cNvSpPr/>
      </dsp:nvSpPr>
      <dsp:spPr>
        <a:xfrm>
          <a:off x="1101187" y="1852"/>
          <a:ext cx="2836634" cy="170198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b="1" i="1" kern="1200" dirty="0"/>
            <a:t>Being an HR officer</a:t>
          </a:r>
          <a:r>
            <a:rPr lang="en-US" sz="1500" b="1" i="1" kern="1200" dirty="0">
              <a:latin typeface="Bembo"/>
            </a:rPr>
            <a:t> in the wholesale</a:t>
          </a:r>
          <a:r>
            <a:rPr lang="en-US" sz="1500" b="1" i="1" kern="1200" dirty="0"/>
            <a:t> </a:t>
          </a:r>
          <a:r>
            <a:rPr lang="en-US" sz="1500" b="1" i="1" kern="1200" dirty="0">
              <a:latin typeface="Bembo"/>
            </a:rPr>
            <a:t>sector </a:t>
          </a:r>
          <a:r>
            <a:rPr lang="en-US" sz="1500" b="1" i="1" kern="1200" dirty="0"/>
            <a:t>must be like liaisons between employees and leaders, CEO's. for that we must have to possess different skills to achieve more productivity, self-increases, or managing our daily tasks efficiently. </a:t>
          </a:r>
          <a:endParaRPr lang="en-US" sz="1500" kern="1200" dirty="0"/>
        </a:p>
      </dsp:txBody>
      <dsp:txXfrm>
        <a:off x="1101187" y="1852"/>
        <a:ext cx="2836634" cy="1701980"/>
      </dsp:txXfrm>
    </dsp:sp>
    <dsp:sp modelId="{D9D09FDA-1331-4CBC-8253-609B9B5D7218}">
      <dsp:nvSpPr>
        <dsp:cNvPr id="0" name=""/>
        <dsp:cNvSpPr/>
      </dsp:nvSpPr>
      <dsp:spPr>
        <a:xfrm>
          <a:off x="4221485" y="1852"/>
          <a:ext cx="2836634" cy="1701980"/>
        </a:xfrm>
        <a:prstGeom prst="rect">
          <a:avLst/>
        </a:prstGeom>
        <a:solidFill>
          <a:schemeClr val="accent2">
            <a:hueOff val="-4103320"/>
            <a:satOff val="3051"/>
            <a:lumOff val="39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Time management: HR preparing employees contracts in physical and digital format as well as storing, retrieving employee data , dealing with payrolls, or their insurance plan is all their responsibilities. </a:t>
          </a:r>
        </a:p>
      </dsp:txBody>
      <dsp:txXfrm>
        <a:off x="4221485" y="1852"/>
        <a:ext cx="2836634" cy="1701980"/>
      </dsp:txXfrm>
    </dsp:sp>
    <dsp:sp modelId="{3CA345D6-AFE1-450E-A56C-DD9E90014CC1}">
      <dsp:nvSpPr>
        <dsp:cNvPr id="0" name=""/>
        <dsp:cNvSpPr/>
      </dsp:nvSpPr>
      <dsp:spPr>
        <a:xfrm>
          <a:off x="1101187" y="1987496"/>
          <a:ext cx="2836634" cy="1701980"/>
        </a:xfrm>
        <a:prstGeom prst="rect">
          <a:avLst/>
        </a:prstGeom>
        <a:solidFill>
          <a:schemeClr val="accent2">
            <a:hueOff val="-8206640"/>
            <a:satOff val="6102"/>
            <a:lumOff val="78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Calendar management can easily help to increase HR officer skills to stay productive and effective always. </a:t>
          </a:r>
        </a:p>
      </dsp:txBody>
      <dsp:txXfrm>
        <a:off x="1101187" y="1987496"/>
        <a:ext cx="2836634" cy="1701980"/>
      </dsp:txXfrm>
    </dsp:sp>
    <dsp:sp modelId="{8A1E3E41-5B83-4CC7-B670-FAB460EC4950}">
      <dsp:nvSpPr>
        <dsp:cNvPr id="0" name=""/>
        <dsp:cNvSpPr/>
      </dsp:nvSpPr>
      <dsp:spPr>
        <a:xfrm>
          <a:off x="4221485" y="1987496"/>
          <a:ext cx="2836634" cy="1701980"/>
        </a:xfrm>
        <a:prstGeom prst="rect">
          <a:avLst/>
        </a:prstGeom>
        <a:solidFill>
          <a:schemeClr val="accent2">
            <a:hueOff val="-12309960"/>
            <a:satOff val="9153"/>
            <a:lumOff val="117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•Schedule upcoming tasks or meetings and sending notifications to prevent to miss any important event or task. </a:t>
          </a:r>
        </a:p>
      </dsp:txBody>
      <dsp:txXfrm>
        <a:off x="4221485" y="1987496"/>
        <a:ext cx="2836634" cy="1701980"/>
      </dsp:txXfrm>
    </dsp:sp>
    <dsp:sp modelId="{62E6663F-40EC-415D-BA31-E0C397370F50}">
      <dsp:nvSpPr>
        <dsp:cNvPr id="0" name=""/>
        <dsp:cNvSpPr/>
      </dsp:nvSpPr>
      <dsp:spPr>
        <a:xfrm>
          <a:off x="1101187" y="3973140"/>
          <a:ext cx="2836634" cy="1701980"/>
        </a:xfrm>
        <a:prstGeom prst="rect">
          <a:avLst/>
        </a:prstGeom>
        <a:solidFill>
          <a:schemeClr val="accent2">
            <a:hueOff val="-16413279"/>
            <a:satOff val="12204"/>
            <a:lumOff val="156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•Prioritize daily tasks, duties by a to-do list. </a:t>
          </a:r>
        </a:p>
      </dsp:txBody>
      <dsp:txXfrm>
        <a:off x="1101187" y="3973140"/>
        <a:ext cx="2836634" cy="1701980"/>
      </dsp:txXfrm>
    </dsp:sp>
    <dsp:sp modelId="{1A4887F8-8353-4D65-84A8-273F34D3060C}">
      <dsp:nvSpPr>
        <dsp:cNvPr id="0" name=""/>
        <dsp:cNvSpPr/>
      </dsp:nvSpPr>
      <dsp:spPr>
        <a:xfrm>
          <a:off x="4221485" y="3973140"/>
          <a:ext cx="2836634" cy="1701980"/>
        </a:xfrm>
        <a:prstGeom prst="rect">
          <a:avLst/>
        </a:prstGeom>
        <a:solidFill>
          <a:schemeClr val="accent2">
            <a:hueOff val="-20516600"/>
            <a:satOff val="15255"/>
            <a:lumOff val="196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•Use HRM software to keep data and important information in the same place</a:t>
          </a:r>
          <a:r>
            <a:rPr lang="en-US" sz="1500" kern="1200" dirty="0">
              <a:latin typeface="Bembo"/>
            </a:rPr>
            <a:t>.</a:t>
          </a:r>
          <a:endParaRPr lang="en-US" sz="1500" kern="1200" dirty="0"/>
        </a:p>
      </dsp:txBody>
      <dsp:txXfrm>
        <a:off x="4221485" y="3973140"/>
        <a:ext cx="2836634" cy="17019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913EC1-E175-4DDE-9A03-DC61AA8DC667}">
      <dsp:nvSpPr>
        <dsp:cNvPr id="0" name=""/>
        <dsp:cNvSpPr/>
      </dsp:nvSpPr>
      <dsp:spPr>
        <a:xfrm>
          <a:off x="0" y="769"/>
          <a:ext cx="6795195" cy="1799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716C6D-E2D0-429A-884A-C6976A4E2886}">
      <dsp:nvSpPr>
        <dsp:cNvPr id="0" name=""/>
        <dsp:cNvSpPr/>
      </dsp:nvSpPr>
      <dsp:spPr>
        <a:xfrm>
          <a:off x="544414" y="405705"/>
          <a:ext cx="989844" cy="9898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26262B-D226-4B91-B897-CF2F6BA0B8F3}">
      <dsp:nvSpPr>
        <dsp:cNvPr id="0" name=""/>
        <dsp:cNvSpPr/>
      </dsp:nvSpPr>
      <dsp:spPr>
        <a:xfrm>
          <a:off x="2078673" y="769"/>
          <a:ext cx="4716521" cy="1799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470" tIns="190470" rIns="190470" bIns="190470" numCol="1" spcCol="1270" anchor="ctr" anchorCtr="0">
          <a:noAutofit/>
        </a:bodyPr>
        <a:lstStyle/>
        <a:p>
          <a:pPr marL="0" lvl="0" indent="0" algn="l" defTabSz="622300">
            <a:lnSpc>
              <a:spcPct val="90000"/>
            </a:lnSpc>
            <a:spcBef>
              <a:spcPct val="0"/>
            </a:spcBef>
            <a:spcAft>
              <a:spcPct val="35000"/>
            </a:spcAft>
            <a:buNone/>
          </a:pPr>
          <a:r>
            <a:rPr lang="en-US" sz="1400" kern="1200"/>
            <a:t>• In LIDL HR officers must strengthen the relationship between the workers, they are required to find solution when an argument is escalating or preventing the misunderstandings and conflicts before it is going to be too late. With good communication these barriers easily should have been solved.</a:t>
          </a:r>
        </a:p>
      </dsp:txBody>
      <dsp:txXfrm>
        <a:off x="2078673" y="769"/>
        <a:ext cx="4716521" cy="1799717"/>
      </dsp:txXfrm>
    </dsp:sp>
    <dsp:sp modelId="{6A4046BE-5D6A-4733-8DC8-A58C4148EF87}">
      <dsp:nvSpPr>
        <dsp:cNvPr id="0" name=""/>
        <dsp:cNvSpPr/>
      </dsp:nvSpPr>
      <dsp:spPr>
        <a:xfrm>
          <a:off x="0" y="2250415"/>
          <a:ext cx="6795195" cy="1799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E9BFE0-22EC-4363-9FD8-9EEB01FF8A01}">
      <dsp:nvSpPr>
        <dsp:cNvPr id="0" name=""/>
        <dsp:cNvSpPr/>
      </dsp:nvSpPr>
      <dsp:spPr>
        <a:xfrm>
          <a:off x="544414" y="2655351"/>
          <a:ext cx="989844" cy="9898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38848F-7B65-4176-9739-EBE170366C95}">
      <dsp:nvSpPr>
        <dsp:cNvPr id="0" name=""/>
        <dsp:cNvSpPr/>
      </dsp:nvSpPr>
      <dsp:spPr>
        <a:xfrm>
          <a:off x="2078673" y="2250415"/>
          <a:ext cx="4716521" cy="1799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470" tIns="190470" rIns="190470" bIns="190470" numCol="1" spcCol="1270" anchor="ctr" anchorCtr="0">
          <a:noAutofit/>
        </a:bodyPr>
        <a:lstStyle/>
        <a:p>
          <a:pPr marL="0" lvl="0" indent="0" algn="l" defTabSz="622300">
            <a:lnSpc>
              <a:spcPct val="90000"/>
            </a:lnSpc>
            <a:spcBef>
              <a:spcPct val="0"/>
            </a:spcBef>
            <a:spcAft>
              <a:spcPct val="35000"/>
            </a:spcAft>
            <a:buNone/>
          </a:pPr>
          <a:r>
            <a:rPr lang="en-US" sz="1400" kern="1200"/>
            <a:t>•Clear Writing is essential in this sector since HR officers must keep the contact with suppliers, department heads, CEO's, employees. I suggest to pay attention to be straight and clear every single time to avoid misunderstandings and minimize also the back-and-forth emails which can cause chaos in the heads and causing potential loss from the performance.</a:t>
          </a:r>
        </a:p>
      </dsp:txBody>
      <dsp:txXfrm>
        <a:off x="2078673" y="2250415"/>
        <a:ext cx="4716521" cy="1799717"/>
      </dsp:txXfrm>
    </dsp:sp>
    <dsp:sp modelId="{79CA6F91-C102-41F8-B992-01EEBD44B765}">
      <dsp:nvSpPr>
        <dsp:cNvPr id="0" name=""/>
        <dsp:cNvSpPr/>
      </dsp:nvSpPr>
      <dsp:spPr>
        <a:xfrm>
          <a:off x="0" y="4500061"/>
          <a:ext cx="6795195" cy="1799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0D32F7-5A98-4C38-A093-B802AA8D522B}">
      <dsp:nvSpPr>
        <dsp:cNvPr id="0" name=""/>
        <dsp:cNvSpPr/>
      </dsp:nvSpPr>
      <dsp:spPr>
        <a:xfrm>
          <a:off x="544414" y="4904998"/>
          <a:ext cx="989844" cy="9898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06A3EA-2BA3-4039-BB44-8B1DA4BD8A51}">
      <dsp:nvSpPr>
        <dsp:cNvPr id="0" name=""/>
        <dsp:cNvSpPr/>
      </dsp:nvSpPr>
      <dsp:spPr>
        <a:xfrm>
          <a:off x="2078673" y="4500061"/>
          <a:ext cx="4716521" cy="1799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470" tIns="190470" rIns="190470" bIns="190470" numCol="1" spcCol="1270" anchor="ctr" anchorCtr="0">
          <a:noAutofit/>
        </a:bodyPr>
        <a:lstStyle/>
        <a:p>
          <a:pPr marL="0" lvl="0" indent="0" algn="l" defTabSz="622300">
            <a:lnSpc>
              <a:spcPct val="90000"/>
            </a:lnSpc>
            <a:spcBef>
              <a:spcPct val="0"/>
            </a:spcBef>
            <a:spcAft>
              <a:spcPct val="35000"/>
            </a:spcAft>
            <a:buNone/>
          </a:pPr>
          <a:r>
            <a:rPr lang="en-US" sz="1400" kern="1200"/>
            <a:t>•Critical Listening sometimes is the most crucial thing in this workplace regarding there are at least 30 individual who must have to work effectively and efficient. It is normal to have differences between a group of individuals but HR responsibility to have honest discussion with them and gauge their views, moreover, finding the solutions in an effective manner.  </a:t>
          </a:r>
        </a:p>
      </dsp:txBody>
      <dsp:txXfrm>
        <a:off x="2078673" y="4500061"/>
        <a:ext cx="4716521" cy="179971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4/29/2022</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372393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4/29/2022</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759435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4/29/2022</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3591453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4/29/2022</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775160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4/29/2022</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378909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4/29/2022</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272485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4/29/2022</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597827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4/29/2022</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404469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4/29/2022</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269780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4/29/2022</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361347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4/29/2022</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7637027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4/29/2022</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30247460"/>
      </p:ext>
    </p:extLst>
  </p:cSld>
  <p:clrMap bg1="lt1" tx1="dk1" bg2="lt2" tx2="dk2" accent1="accent1" accent2="accent2" accent3="accent3" accent4="accent4" accent5="accent5" accent6="accent6" hlink="hlink" folHlink="folHlink"/>
  <p:sldLayoutIdLst>
    <p:sldLayoutId id="2147483983" r:id="rId1"/>
    <p:sldLayoutId id="2147483984" r:id="rId2"/>
    <p:sldLayoutId id="2147483985" r:id="rId3"/>
    <p:sldLayoutId id="2147483986" r:id="rId4"/>
    <p:sldLayoutId id="2147483987" r:id="rId5"/>
    <p:sldLayoutId id="2147483981" r:id="rId6"/>
    <p:sldLayoutId id="2147483977" r:id="rId7"/>
    <p:sldLayoutId id="2147483978" r:id="rId8"/>
    <p:sldLayoutId id="2147483979" r:id="rId9"/>
    <p:sldLayoutId id="2147483980" r:id="rId10"/>
    <p:sldLayoutId id="2147483982"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researchleap.com/analysis-b-2-c-social-media-communication-germany/"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hyperlink" Target="http://thesecretrealtruth.blogspot.com/2013/07/lidl_15.html" TargetMode="External"/><Relationship Id="rId7" Type="http://schemas.openxmlformats.org/officeDocument/2006/relationships/diagramQuickStyle" Target="../diagrams/quickStyle1.xml"/><Relationship Id="rId2" Type="http://schemas.openxmlformats.org/officeDocument/2006/relationships/image" Target="../media/image4.gif"/><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5.jpe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clamorworld.com/what-is-bitcoin-is-it-real-or-a-bubble/" TargetMode="External"/><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resources.workable.com/stories-and-insights/most-important-hr-skills" TargetMode="External"/><Relationship Id="rId2" Type="http://schemas.openxmlformats.org/officeDocument/2006/relationships/hyperlink" Target="https://hrworld.org/implementing-coaching-and-mentoring-in-organiz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4905C695-F54E-4EF8-8AEF-811D460E7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ilky way galaxy with stars and space dust in the universe">
            <a:extLst>
              <a:ext uri="{FF2B5EF4-FFF2-40B4-BE49-F238E27FC236}">
                <a16:creationId xmlns:a16="http://schemas.microsoft.com/office/drawing/2014/main" id="{6D959BB5-0058-472D-858E-ED1F9BA328F1}"/>
              </a:ext>
            </a:extLst>
          </p:cNvPr>
          <p:cNvPicPr>
            <a:picLocks noChangeAspect="1"/>
          </p:cNvPicPr>
          <p:nvPr/>
        </p:nvPicPr>
        <p:blipFill rotWithShape="1">
          <a:blip r:embed="rId2">
            <a:alphaModFix/>
          </a:blip>
          <a:srcRect t="15730"/>
          <a:stretch/>
        </p:blipFill>
        <p:spPr>
          <a:xfrm>
            <a:off x="2" y="1"/>
            <a:ext cx="12191997" cy="6857999"/>
          </a:xfrm>
          <a:prstGeom prst="rect">
            <a:avLst/>
          </a:prstGeom>
        </p:spPr>
      </p:pic>
      <p:sp>
        <p:nvSpPr>
          <p:cNvPr id="84" name="Rectangle 83">
            <a:extLst>
              <a:ext uri="{FF2B5EF4-FFF2-40B4-BE49-F238E27FC236}">
                <a16:creationId xmlns:a16="http://schemas.microsoft.com/office/drawing/2014/main" id="{85AEFF94-0E7F-40D2-BB64-2466E9D66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705" y="159026"/>
            <a:ext cx="11870161" cy="6542788"/>
          </a:xfrm>
          <a:prstGeom prst="rect">
            <a:avLst/>
          </a:pr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539253" y="2557612"/>
            <a:ext cx="7113494" cy="1880480"/>
          </a:xfrm>
        </p:spPr>
        <p:txBody>
          <a:bodyPr>
            <a:normAutofit fontScale="90000"/>
          </a:bodyPr>
          <a:lstStyle/>
          <a:p>
            <a:pPr>
              <a:lnSpc>
                <a:spcPct val="100000"/>
              </a:lnSpc>
            </a:pPr>
            <a:br>
              <a:rPr lang="en-US" sz="700" dirty="0"/>
            </a:br>
            <a:br>
              <a:rPr lang="en-US" sz="700" dirty="0"/>
            </a:br>
            <a:br>
              <a:rPr lang="en-US" sz="700" dirty="0"/>
            </a:br>
            <a:br>
              <a:rPr lang="en-US" sz="700" dirty="0"/>
            </a:br>
            <a:br>
              <a:rPr lang="en-US" dirty="0"/>
            </a:br>
            <a:r>
              <a:rPr lang="en-US" sz="1800" b="1" dirty="0"/>
              <a:t>Training and Development needs for A HR officer</a:t>
            </a:r>
            <a:br>
              <a:rPr lang="en-US" sz="1800" dirty="0"/>
            </a:br>
            <a:br>
              <a:rPr lang="en-US" sz="1800" dirty="0"/>
            </a:br>
            <a:br>
              <a:rPr lang="en-US" sz="1800" dirty="0"/>
            </a:br>
            <a:r>
              <a:rPr lang="en-US" sz="1800" dirty="0"/>
              <a:t>Student name: </a:t>
            </a:r>
            <a:r>
              <a:rPr lang="en-US" sz="1800" i="1" dirty="0"/>
              <a:t>David Renato Fiola</a:t>
            </a:r>
            <a:br>
              <a:rPr lang="en-US" sz="1800" i="1" dirty="0"/>
            </a:br>
            <a:r>
              <a:rPr lang="en-US" sz="1800" dirty="0"/>
              <a:t>Student Number: </a:t>
            </a:r>
            <a:r>
              <a:rPr lang="en-US" sz="1800" i="1" dirty="0"/>
              <a:t>1818486</a:t>
            </a:r>
            <a:br>
              <a:rPr lang="en-US" sz="1800" dirty="0"/>
            </a:br>
            <a:br>
              <a:rPr lang="en-US" sz="1800" dirty="0"/>
            </a:br>
            <a:br>
              <a:rPr lang="en-US" sz="1800" dirty="0"/>
            </a:br>
            <a:br>
              <a:rPr lang="en-US" sz="1800" dirty="0"/>
            </a:br>
            <a:r>
              <a:rPr lang="en-US" sz="1800" dirty="0"/>
              <a:t>Lecturer Name: </a:t>
            </a:r>
            <a:r>
              <a:rPr lang="en-US" sz="1800" i="1" dirty="0"/>
              <a:t>Gregory Cowan</a:t>
            </a:r>
            <a:br>
              <a:rPr lang="en-US" sz="1800" dirty="0"/>
            </a:br>
            <a:endParaRPr lang="en-US" sz="1800" dirty="0"/>
          </a:p>
        </p:txBody>
      </p:sp>
      <p:sp>
        <p:nvSpPr>
          <p:cNvPr id="3" name="Subtitle 2"/>
          <p:cNvSpPr>
            <a:spLocks noGrp="1"/>
          </p:cNvSpPr>
          <p:nvPr>
            <p:ph type="subTitle" idx="1"/>
          </p:nvPr>
        </p:nvSpPr>
        <p:spPr>
          <a:xfrm>
            <a:off x="3558989" y="4876803"/>
            <a:ext cx="5074022" cy="1233323"/>
          </a:xfrm>
        </p:spPr>
        <p:txBody>
          <a:bodyPr anchor="t">
            <a:normAutofit lnSpcReduction="10000"/>
          </a:bodyPr>
          <a:lstStyle/>
          <a:p>
            <a:pPr>
              <a:spcAft>
                <a:spcPts val="600"/>
              </a:spcAft>
            </a:pPr>
            <a:r>
              <a:rPr lang="en-US" dirty="0">
                <a:latin typeface="Tw Cen MT Condensed Extra Bold"/>
              </a:rPr>
              <a:t>BA Leadership and Management Skills for the Workplace </a:t>
            </a:r>
          </a:p>
          <a:p>
            <a:pPr>
              <a:spcAft>
                <a:spcPts val="600"/>
              </a:spcAft>
            </a:pPr>
            <a:r>
              <a:rPr lang="en-US" dirty="0">
                <a:latin typeface="Tw Cen MT Condensed Extra Bold"/>
              </a:rPr>
              <a:t>BMSW 5102-A1</a:t>
            </a:r>
          </a:p>
          <a:p>
            <a:pPr>
              <a:spcAft>
                <a:spcPts val="600"/>
              </a:spcAft>
            </a:pPr>
            <a:endParaRPr lang="en-US">
              <a:latin typeface="Tw Cen MT Condensed Extra Bold"/>
            </a:endParaRPr>
          </a:p>
        </p:txBody>
      </p:sp>
      <p:grpSp>
        <p:nvGrpSpPr>
          <p:cNvPr id="86" name="Group 85">
            <a:extLst>
              <a:ext uri="{FF2B5EF4-FFF2-40B4-BE49-F238E27FC236}">
                <a16:creationId xmlns:a16="http://schemas.microsoft.com/office/drawing/2014/main" id="{A206FD63-63B5-4FE3-A87F-05F94B21B8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87" name="Rectangle 86">
              <a:extLst>
                <a:ext uri="{FF2B5EF4-FFF2-40B4-BE49-F238E27FC236}">
                  <a16:creationId xmlns:a16="http://schemas.microsoft.com/office/drawing/2014/main" id="{6A86DBE9-D336-44D1-92FA-BA402C628C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88" name="Straight Connector 87">
              <a:extLst>
                <a:ext uri="{FF2B5EF4-FFF2-40B4-BE49-F238E27FC236}">
                  <a16:creationId xmlns:a16="http://schemas.microsoft.com/office/drawing/2014/main" id="{6A46B389-851B-469E-BEE7-92EA81669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E423CA0E-FA7F-4ACA-9F3B-4FEBC353A4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45" name="Rectangle 44">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46" name="Straight Connector 45">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49" name="Rectangle 48">
            <a:extLst>
              <a:ext uri="{FF2B5EF4-FFF2-40B4-BE49-F238E27FC236}">
                <a16:creationId xmlns:a16="http://schemas.microsoft.com/office/drawing/2014/main" id="{DF0CAD46-2E46-44EB-A063-C05881768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utdoor warehouse">
            <a:extLst>
              <a:ext uri="{FF2B5EF4-FFF2-40B4-BE49-F238E27FC236}">
                <a16:creationId xmlns:a16="http://schemas.microsoft.com/office/drawing/2014/main" id="{3B5B175D-7B0D-4B04-A885-553438BD9333}"/>
              </a:ext>
            </a:extLst>
          </p:cNvPr>
          <p:cNvPicPr>
            <a:picLocks noChangeAspect="1"/>
          </p:cNvPicPr>
          <p:nvPr/>
        </p:nvPicPr>
        <p:blipFill rotWithShape="1">
          <a:blip r:embed="rId2"/>
          <a:srcRect t="15414"/>
          <a:stretch/>
        </p:blipFill>
        <p:spPr>
          <a:xfrm>
            <a:off x="71886" y="10"/>
            <a:ext cx="12192000" cy="6857989"/>
          </a:xfrm>
          <a:prstGeom prst="rect">
            <a:avLst/>
          </a:prstGeom>
        </p:spPr>
      </p:pic>
      <p:sp>
        <p:nvSpPr>
          <p:cNvPr id="51" name="Rectangle 50">
            <a:extLst>
              <a:ext uri="{FF2B5EF4-FFF2-40B4-BE49-F238E27FC236}">
                <a16:creationId xmlns:a16="http://schemas.microsoft.com/office/drawing/2014/main" id="{DE8A7E9B-3161-4AE7-B85C-EE3D7786D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10134600" cy="4800600"/>
          </a:xfrm>
          <a:prstGeom prst="rect">
            <a:avLst/>
          </a:pr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1D379B-D1D3-4559-8570-395010E0946D}"/>
              </a:ext>
            </a:extLst>
          </p:cNvPr>
          <p:cNvSpPr>
            <a:spLocks noGrp="1"/>
          </p:cNvSpPr>
          <p:nvPr>
            <p:ph type="title"/>
          </p:nvPr>
        </p:nvSpPr>
        <p:spPr>
          <a:xfrm>
            <a:off x="1288423" y="-99193"/>
            <a:ext cx="9600777" cy="6173625"/>
          </a:xfrm>
        </p:spPr>
        <p:txBody>
          <a:bodyPr vert="horz" lIns="91440" tIns="45720" rIns="91440" bIns="45720" rtlCol="0" anchor="b">
            <a:normAutofit fontScale="90000"/>
          </a:bodyPr>
          <a:lstStyle/>
          <a:p>
            <a:pPr algn="ctr">
              <a:lnSpc>
                <a:spcPct val="100000"/>
              </a:lnSpc>
              <a:spcBef>
                <a:spcPts val="0"/>
              </a:spcBef>
            </a:pPr>
            <a:r>
              <a:rPr lang="en-US" sz="4800" b="1" i="1" kern="1200" cap="all" spc="390" baseline="0" dirty="0">
                <a:solidFill>
                  <a:srgbClr val="002060"/>
                </a:solidFill>
                <a:highlight>
                  <a:srgbClr val="FFFF00"/>
                </a:highlight>
                <a:latin typeface="Algerian"/>
              </a:rPr>
              <a:t>Lidl</a:t>
            </a:r>
            <a:r>
              <a:rPr lang="en-US" sz="4800" kern="1200" cap="all" spc="390" baseline="0" dirty="0">
                <a:highlight>
                  <a:srgbClr val="FFFF00"/>
                </a:highlight>
                <a:latin typeface="Avenir Next LT Pro Demi"/>
              </a:rPr>
              <a:t> </a:t>
            </a:r>
            <a:br>
              <a:rPr lang="en-US" sz="900" kern="1200" cap="all" spc="390" baseline="0" dirty="0">
                <a:latin typeface="Avenir Next LT Pro Demi"/>
              </a:rPr>
            </a:br>
            <a:br>
              <a:rPr lang="en-US" sz="900" kern="1200" cap="all" spc="390" baseline="0" dirty="0">
                <a:highlight>
                  <a:srgbClr val="C0C0C0"/>
                </a:highlight>
                <a:latin typeface="Avenir Next LT Pro Demi"/>
              </a:rPr>
            </a:br>
            <a:br>
              <a:rPr lang="en-US" sz="900" kern="1200" cap="all" spc="390" baseline="0" dirty="0">
                <a:highlight>
                  <a:srgbClr val="C0C0C0"/>
                </a:highlight>
                <a:latin typeface="Avenir Next LT Pro Demi"/>
              </a:rPr>
            </a:br>
            <a:r>
              <a:rPr lang="en-US" sz="2800" cap="all" spc="390" dirty="0">
                <a:highlight>
                  <a:srgbClr val="C0C0C0"/>
                </a:highlight>
                <a:latin typeface="Avenir Next LT Pro Demi"/>
              </a:rPr>
              <a:t>German international discount retailer chain 12,000 stores across </a:t>
            </a:r>
            <a:r>
              <a:rPr lang="en-US" sz="2800" cap="all" spc="390" dirty="0" err="1">
                <a:highlight>
                  <a:srgbClr val="C0C0C0"/>
                </a:highlight>
                <a:latin typeface="Avenir Next LT Pro Demi"/>
              </a:rPr>
              <a:t>europe</a:t>
            </a:r>
            <a:r>
              <a:rPr lang="en-US" sz="2800" cap="all" spc="390" dirty="0">
                <a:highlight>
                  <a:srgbClr val="C0C0C0"/>
                </a:highlight>
                <a:latin typeface="Avenir Next LT Pro Demi"/>
              </a:rPr>
              <a:t> and the states.</a:t>
            </a:r>
            <a:br>
              <a:rPr lang="en-US" sz="2800" kern="1200" cap="all" spc="390" baseline="0" dirty="0">
                <a:highlight>
                  <a:srgbClr val="C0C0C0"/>
                </a:highlight>
                <a:latin typeface="Avenir Next LT Pro Demi"/>
              </a:rPr>
            </a:br>
            <a:br>
              <a:rPr lang="en-US" sz="2800" cap="all" spc="390" dirty="0">
                <a:highlight>
                  <a:srgbClr val="FFFF00"/>
                </a:highlight>
                <a:latin typeface="Avenir Next LT Pro Demi"/>
              </a:rPr>
            </a:br>
            <a:r>
              <a:rPr lang="en-US" sz="2800" cap="all" spc="390" dirty="0">
                <a:highlight>
                  <a:srgbClr val="008000"/>
                </a:highlight>
                <a:latin typeface="Avenir Next LT Pro Demi"/>
              </a:rPr>
              <a:t>Founder: Dieter schwarz (1930)</a:t>
            </a:r>
            <a:br>
              <a:rPr lang="en-US" sz="900" kern="1200" cap="all" spc="390" baseline="0" dirty="0">
                <a:latin typeface="Avenir Next LT Pro Demi"/>
              </a:rPr>
            </a:br>
            <a:br>
              <a:rPr lang="en-US" sz="900" cap="all" spc="390" dirty="0">
                <a:latin typeface="Avenir Next LT Pro Demi"/>
              </a:rPr>
            </a:br>
            <a:br>
              <a:rPr lang="en-US" sz="900" cap="all" spc="390" dirty="0">
                <a:highlight>
                  <a:srgbClr val="00FFFF"/>
                </a:highlight>
                <a:latin typeface="Avenir Next LT Pro Demi"/>
              </a:rPr>
            </a:br>
            <a:r>
              <a:rPr lang="en-US" sz="2800" cap="all" spc="390" dirty="0">
                <a:highlight>
                  <a:srgbClr val="00FFFF"/>
                </a:highlight>
                <a:latin typeface="Avenir Next LT Pro Demi"/>
              </a:rPr>
              <a:t>Number of locations: 11.200</a:t>
            </a:r>
            <a:br>
              <a:rPr lang="en-US" sz="2800" cap="all" spc="390" dirty="0">
                <a:highlight>
                  <a:srgbClr val="FFFF00"/>
                </a:highlight>
                <a:latin typeface="Avenir Next LT Pro Demi"/>
              </a:rPr>
            </a:br>
            <a:br>
              <a:rPr lang="en-US" sz="2800" cap="all" spc="390" dirty="0">
                <a:highlight>
                  <a:srgbClr val="FFFF00"/>
                </a:highlight>
                <a:latin typeface="Avenir Next LT Pro Demi"/>
              </a:rPr>
            </a:br>
            <a:r>
              <a:rPr lang="en-US" sz="2800" cap="all" spc="390" dirty="0">
                <a:highlight>
                  <a:srgbClr val="FFFF00"/>
                </a:highlight>
                <a:latin typeface="Avenir Next LT Pro Demi"/>
              </a:rPr>
              <a:t>Headquarters: Neckarsulm, Baden-Wurttemberg, Germany</a:t>
            </a:r>
            <a:br>
              <a:rPr lang="en-US" sz="2800" kern="1200" cap="all" spc="390" baseline="0" dirty="0">
                <a:highlight>
                  <a:srgbClr val="FFFF00"/>
                </a:highlight>
                <a:latin typeface="Avenir Next LT Pro Demi"/>
              </a:rPr>
            </a:br>
            <a:br>
              <a:rPr lang="en-US" sz="2800" cap="all" spc="390" dirty="0">
                <a:highlight>
                  <a:srgbClr val="FFFF00"/>
                </a:highlight>
                <a:latin typeface="Avenir Next LT Pro Demi"/>
              </a:rPr>
            </a:br>
            <a:r>
              <a:rPr lang="en-US" sz="2800" cap="all" spc="390" dirty="0">
                <a:highlight>
                  <a:srgbClr val="808000"/>
                </a:highlight>
                <a:latin typeface="Avenir Next LT Pro Demi"/>
              </a:rPr>
              <a:t>Number of Employees: 315,000</a:t>
            </a:r>
            <a:br>
              <a:rPr lang="en-US" sz="2800" kern="1200" cap="all" spc="390" baseline="0" dirty="0">
                <a:highlight>
                  <a:srgbClr val="FFFF00"/>
                </a:highlight>
                <a:latin typeface="Avenir Next LT Pro Demi"/>
              </a:rPr>
            </a:br>
            <a:br>
              <a:rPr lang="en-US" sz="900" cap="all" spc="390" dirty="0">
                <a:latin typeface="Avenir Next LT Pro Demi"/>
              </a:rPr>
            </a:br>
            <a:br>
              <a:rPr lang="en-US" sz="900" cap="all" spc="390" dirty="0"/>
            </a:br>
            <a:r>
              <a:rPr lang="en-US" sz="900" kern="1200" cap="all" spc="390" baseline="0" dirty="0" err="1">
                <a:latin typeface="+mj-lt"/>
                <a:ea typeface="+mj-ea"/>
                <a:cs typeface="+mj-cs"/>
              </a:rPr>
              <a:t>ffff</a:t>
            </a:r>
            <a:br>
              <a:rPr lang="en-US" sz="900" kern="1200" cap="all" spc="390" baseline="0" dirty="0">
                <a:solidFill>
                  <a:schemeClr val="tx2"/>
                </a:solidFill>
                <a:latin typeface="+mj-lt"/>
                <a:ea typeface="+mj-ea"/>
                <a:cs typeface="+mj-cs"/>
              </a:rPr>
            </a:br>
            <a:endParaRPr lang="en-US" sz="900" kern="1200" cap="all" spc="390" baseline="0" dirty="0">
              <a:solidFill>
                <a:schemeClr val="tx2"/>
              </a:solidFill>
              <a:latin typeface="+mj-lt"/>
            </a:endParaRPr>
          </a:p>
        </p:txBody>
      </p:sp>
      <p:grpSp>
        <p:nvGrpSpPr>
          <p:cNvPr id="53" name="Group 52">
            <a:extLst>
              <a:ext uri="{FF2B5EF4-FFF2-40B4-BE49-F238E27FC236}">
                <a16:creationId xmlns:a16="http://schemas.microsoft.com/office/drawing/2014/main" id="{C3E45FAB-3768-4529-B0E8-A0E9BE5E38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3891005"/>
            <a:ext cx="867485" cy="115439"/>
            <a:chOff x="8910933" y="1861308"/>
            <a:chExt cx="867485" cy="115439"/>
          </a:xfrm>
        </p:grpSpPr>
        <p:sp>
          <p:nvSpPr>
            <p:cNvPr id="54" name="Rectangle 53">
              <a:extLst>
                <a:ext uri="{FF2B5EF4-FFF2-40B4-BE49-F238E27FC236}">
                  <a16:creationId xmlns:a16="http://schemas.microsoft.com/office/drawing/2014/main" id="{6FF68CFF-0675-43D9-8EF2-EAC1F19D2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55" name="Straight Connector 54">
              <a:extLst>
                <a:ext uri="{FF2B5EF4-FFF2-40B4-BE49-F238E27FC236}">
                  <a16:creationId xmlns:a16="http://schemas.microsoft.com/office/drawing/2014/main" id="{E1414FA8-D7DF-4B14-AD83-846AB2899B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638B88A0-A01D-4106-8E09-1AEB09B04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5427351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9">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11">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3" name="Rectangle 12">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4" name="Straight Connector 13">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28" name="Rectangle 16">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A0B316E4-AD0C-4A1E-0CD9-1E681BAB50E9}"/>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5462"/>
          <a:stretch/>
        </p:blipFill>
        <p:spPr>
          <a:xfrm>
            <a:off x="20" y="10"/>
            <a:ext cx="12191980" cy="6857989"/>
          </a:xfrm>
          <a:prstGeom prst="rect">
            <a:avLst/>
          </a:prstGeom>
        </p:spPr>
      </p:pic>
      <p:sp>
        <p:nvSpPr>
          <p:cNvPr id="29"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1"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oup 20">
            <a:extLst>
              <a:ext uri="{FF2B5EF4-FFF2-40B4-BE49-F238E27FC236}">
                <a16:creationId xmlns:a16="http://schemas.microsoft.com/office/drawing/2014/main" id="{DCEEEBE1-DC7B-4168-90C6-DB88876E3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45191" y="4550150"/>
            <a:ext cx="867485" cy="115439"/>
            <a:chOff x="8910933" y="1861308"/>
            <a:chExt cx="867485" cy="115439"/>
          </a:xfrm>
        </p:grpSpPr>
        <p:sp>
          <p:nvSpPr>
            <p:cNvPr id="22" name="Rectangle 21">
              <a:extLst>
                <a:ext uri="{FF2B5EF4-FFF2-40B4-BE49-F238E27FC236}">
                  <a16:creationId xmlns:a16="http://schemas.microsoft.com/office/drawing/2014/main" id="{43418E74-781F-419C-8C63-91C14AF8D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9B0F0D1C-98D5-4C46-961A-0E36168C31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3E9C99B-47BB-461B-AEDE-0B227C5B25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983599D1-6A7A-4103-AEBD-BA44DA047F55}"/>
              </a:ext>
            </a:extLst>
          </p:cNvPr>
          <p:cNvSpPr>
            <a:spLocks noGrp="1"/>
          </p:cNvSpPr>
          <p:nvPr>
            <p:ph type="title"/>
          </p:nvPr>
        </p:nvSpPr>
        <p:spPr>
          <a:xfrm>
            <a:off x="1437857" y="1398850"/>
            <a:ext cx="3282152" cy="2792150"/>
          </a:xfrm>
        </p:spPr>
        <p:txBody>
          <a:bodyPr vert="horz" lIns="91440" tIns="45720" rIns="91440" bIns="45720" rtlCol="0" anchor="b">
            <a:normAutofit fontScale="90000"/>
          </a:bodyPr>
          <a:lstStyle/>
          <a:p>
            <a:pPr algn="ctr"/>
            <a:r>
              <a:rPr lang="en-US" sz="2800" kern="1200" cap="all" spc="390" baseline="0" dirty="0">
                <a:latin typeface="+mj-lt"/>
                <a:ea typeface="+mj-ea"/>
                <a:cs typeface="+mj-cs"/>
              </a:rPr>
              <a:t>Importance of the skills of HR Officers</a:t>
            </a:r>
            <a:br>
              <a:rPr lang="en-US" sz="2800" cap="all" spc="390" dirty="0"/>
            </a:br>
            <a:r>
              <a:rPr lang="en-US" sz="2800" cap="all" spc="390" dirty="0"/>
              <a:t>training IN </a:t>
            </a:r>
            <a:r>
              <a:rPr lang="en-US" sz="2800" cap="all" spc="390" dirty="0">
                <a:highlight>
                  <a:srgbClr val="FFFF00"/>
                </a:highlight>
              </a:rPr>
              <a:t>LIDL </a:t>
            </a:r>
            <a:endParaRPr lang="en-US" sz="2800" kern="1200" cap="all" spc="390" baseline="0" dirty="0">
              <a:highlight>
                <a:srgbClr val="FFFF00"/>
              </a:highlight>
              <a:latin typeface="+mj-lt"/>
            </a:endParaRPr>
          </a:p>
        </p:txBody>
      </p:sp>
      <p:sp>
        <p:nvSpPr>
          <p:cNvPr id="5" name="TextBox 4">
            <a:extLst>
              <a:ext uri="{FF2B5EF4-FFF2-40B4-BE49-F238E27FC236}">
                <a16:creationId xmlns:a16="http://schemas.microsoft.com/office/drawing/2014/main" id="{46BB229F-FAB7-8F6E-AE3D-ED1A6087500F}"/>
              </a:ext>
            </a:extLst>
          </p:cNvPr>
          <p:cNvSpPr txBox="1"/>
          <p:nvPr/>
        </p:nvSpPr>
        <p:spPr>
          <a:xfrm flipV="1">
            <a:off x="86475" y="4996313"/>
            <a:ext cx="6670675" cy="1105858"/>
          </a:xfrm>
          <a:prstGeom prst="rect">
            <a:avLst/>
          </a:prstGeom>
        </p:spPr>
        <p:txBody>
          <a:bodyPr lIns="91440" tIns="45720" rIns="91440" bIns="45720" anchor="t">
            <a:normAutofit/>
          </a:bodyPr>
          <a:lstStyle/>
          <a:p>
            <a:endParaRPr lang="en-US" dirty="0"/>
          </a:p>
        </p:txBody>
      </p:sp>
    </p:spTree>
    <p:extLst>
      <p:ext uri="{BB962C8B-B14F-4D97-AF65-F5344CB8AC3E}">
        <p14:creationId xmlns:p14="http://schemas.microsoft.com/office/powerpoint/2010/main" val="24905638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3" name="Rectangle 182">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5" name="Rectangle 184">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7" name="Rectangle 186">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B6A47A-BF1B-4230-BAF6-1F148F8A4999}"/>
              </a:ext>
            </a:extLst>
          </p:cNvPr>
          <p:cNvSpPr>
            <a:spLocks noGrp="1"/>
          </p:cNvSpPr>
          <p:nvPr>
            <p:ph type="title"/>
          </p:nvPr>
        </p:nvSpPr>
        <p:spPr>
          <a:xfrm>
            <a:off x="995554" y="-368777"/>
            <a:ext cx="5513874" cy="1562053"/>
          </a:xfrm>
        </p:spPr>
        <p:txBody>
          <a:bodyPr anchor="b">
            <a:normAutofit/>
          </a:bodyPr>
          <a:lstStyle/>
          <a:p>
            <a:pPr algn="ctr"/>
            <a:r>
              <a:rPr lang="en-US" dirty="0">
                <a:latin typeface="Bodoni MT Black"/>
              </a:rPr>
              <a:t>Becoming master of HR skills</a:t>
            </a:r>
            <a:endParaRPr lang="en-US"/>
          </a:p>
        </p:txBody>
      </p:sp>
      <p:pic>
        <p:nvPicPr>
          <p:cNvPr id="173" name="Picture 173" descr="Logo&#10;&#10;Description automatically generated">
            <a:extLst>
              <a:ext uri="{FF2B5EF4-FFF2-40B4-BE49-F238E27FC236}">
                <a16:creationId xmlns:a16="http://schemas.microsoft.com/office/drawing/2014/main" id="{61CE26E7-4E87-AA72-EBEF-194F08895D4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2578" r="3" b="11958"/>
          <a:stretch/>
        </p:blipFill>
        <p:spPr>
          <a:xfrm>
            <a:off x="7620000" y="10"/>
            <a:ext cx="4573289" cy="3428990"/>
          </a:xfrm>
          <a:prstGeom prst="rect">
            <a:avLst/>
          </a:prstGeom>
        </p:spPr>
      </p:pic>
      <p:pic>
        <p:nvPicPr>
          <p:cNvPr id="4" name="Picture 4" descr="Free picture: laptop computer, internet, technology, hand ...">
            <a:extLst>
              <a:ext uri="{FF2B5EF4-FFF2-40B4-BE49-F238E27FC236}">
                <a16:creationId xmlns:a16="http://schemas.microsoft.com/office/drawing/2014/main" id="{59E82958-CD9E-FB1D-B547-547EAF5F3FC4}"/>
              </a:ext>
            </a:extLst>
          </p:cNvPr>
          <p:cNvPicPr>
            <a:picLocks noChangeAspect="1"/>
          </p:cNvPicPr>
          <p:nvPr/>
        </p:nvPicPr>
        <p:blipFill rotWithShape="1">
          <a:blip r:embed="rId4">
            <a:alphaModFix/>
          </a:blip>
          <a:srcRect r="-2" b="26"/>
          <a:stretch/>
        </p:blipFill>
        <p:spPr>
          <a:xfrm>
            <a:off x="7619999" y="3428999"/>
            <a:ext cx="4573289" cy="3429000"/>
          </a:xfrm>
          <a:prstGeom prst="rect">
            <a:avLst/>
          </a:prstGeom>
        </p:spPr>
      </p:pic>
      <p:grpSp>
        <p:nvGrpSpPr>
          <p:cNvPr id="189" name="Group 188">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90" name="Rectangle 189">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91" name="Straight Connector 190">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6" name="Content Placeholder 2">
            <a:extLst>
              <a:ext uri="{FF2B5EF4-FFF2-40B4-BE49-F238E27FC236}">
                <a16:creationId xmlns:a16="http://schemas.microsoft.com/office/drawing/2014/main" id="{0B023B96-ACC7-7E28-259A-BF929523081E}"/>
              </a:ext>
            </a:extLst>
          </p:cNvPr>
          <p:cNvGraphicFramePr>
            <a:graphicFrameLocks noGrp="1"/>
          </p:cNvGraphicFramePr>
          <p:nvPr>
            <p:ph idx="1"/>
            <p:extLst>
              <p:ext uri="{D42A27DB-BD31-4B8C-83A1-F6EECF244321}">
                <p14:modId xmlns:p14="http://schemas.microsoft.com/office/powerpoint/2010/main" val="274052032"/>
              </p:ext>
            </p:extLst>
          </p:nvPr>
        </p:nvGraphicFramePr>
        <p:xfrm>
          <a:off x="-269654" y="1093529"/>
          <a:ext cx="8159308" cy="567697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187591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AC9656C-AED6-412E-9226-B7F196400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5BC820D-D527-47CE-ABB0-DA0BB5B04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1DD315B-AEF9-490C-9438-C80F80405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 y="159026"/>
            <a:ext cx="11891037"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EEE905-C227-4B82-ACFB-CB559E442875}"/>
              </a:ext>
            </a:extLst>
          </p:cNvPr>
          <p:cNvSpPr>
            <a:spLocks noGrp="1"/>
          </p:cNvSpPr>
          <p:nvPr>
            <p:ph type="title"/>
          </p:nvPr>
        </p:nvSpPr>
        <p:spPr>
          <a:xfrm>
            <a:off x="94172" y="151682"/>
            <a:ext cx="5088146" cy="6554636"/>
          </a:xfrm>
          <a:solidFill>
            <a:srgbClr val="FFFF00"/>
          </a:solidFill>
        </p:spPr>
        <p:txBody>
          <a:bodyPr anchor="ctr">
            <a:normAutofit/>
          </a:bodyPr>
          <a:lstStyle/>
          <a:p>
            <a:pPr algn="ctr"/>
            <a:r>
              <a:rPr lang="en-US" dirty="0">
                <a:solidFill>
                  <a:srgbClr val="002060"/>
                </a:solidFill>
                <a:latin typeface="Bodoni MT Black"/>
              </a:rPr>
              <a:t>Strengthening Communication Skills</a:t>
            </a:r>
          </a:p>
        </p:txBody>
      </p:sp>
      <p:graphicFrame>
        <p:nvGraphicFramePr>
          <p:cNvPr id="19" name="Content Placeholder 2">
            <a:extLst>
              <a:ext uri="{FF2B5EF4-FFF2-40B4-BE49-F238E27FC236}">
                <a16:creationId xmlns:a16="http://schemas.microsoft.com/office/drawing/2014/main" id="{EA702382-098E-7749-CF5D-E42AEA3889A3}"/>
              </a:ext>
            </a:extLst>
          </p:cNvPr>
          <p:cNvGraphicFramePr>
            <a:graphicFrameLocks noGrp="1"/>
          </p:cNvGraphicFramePr>
          <p:nvPr>
            <p:ph idx="1"/>
            <p:extLst>
              <p:ext uri="{D42A27DB-BD31-4B8C-83A1-F6EECF244321}">
                <p14:modId xmlns:p14="http://schemas.microsoft.com/office/powerpoint/2010/main" val="3697865774"/>
              </p:ext>
            </p:extLst>
          </p:nvPr>
        </p:nvGraphicFramePr>
        <p:xfrm>
          <a:off x="5175849" y="307481"/>
          <a:ext cx="6795195" cy="63005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57078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ree photo Success Learn Coaching Skills Training Team ...">
            <a:extLst>
              <a:ext uri="{FF2B5EF4-FFF2-40B4-BE49-F238E27FC236}">
                <a16:creationId xmlns:a16="http://schemas.microsoft.com/office/drawing/2014/main" id="{CC24FAB0-279A-C35B-CC15-5AED8E0FC731}"/>
              </a:ext>
            </a:extLst>
          </p:cNvPr>
          <p:cNvPicPr>
            <a:picLocks noChangeAspect="1"/>
          </p:cNvPicPr>
          <p:nvPr/>
        </p:nvPicPr>
        <p:blipFill rotWithShape="1">
          <a:blip r:embed="rId2">
            <a:alphaModFix amt="40000"/>
          </a:blip>
          <a:srcRect t="5145" b="9484"/>
          <a:stretch/>
        </p:blipFill>
        <p:spPr>
          <a:xfrm>
            <a:off x="20" y="10"/>
            <a:ext cx="12191979" cy="6869638"/>
          </a:xfrm>
          <a:prstGeom prst="rect">
            <a:avLst/>
          </a:prstGeom>
        </p:spPr>
      </p:pic>
      <p:sp>
        <p:nvSpPr>
          <p:cNvPr id="2" name="Title 1">
            <a:extLst>
              <a:ext uri="{FF2B5EF4-FFF2-40B4-BE49-F238E27FC236}">
                <a16:creationId xmlns:a16="http://schemas.microsoft.com/office/drawing/2014/main" id="{7D93C1BF-95B4-418B-8B39-D3A13886A7CD}"/>
              </a:ext>
            </a:extLst>
          </p:cNvPr>
          <p:cNvSpPr>
            <a:spLocks noGrp="1"/>
          </p:cNvSpPr>
          <p:nvPr>
            <p:ph type="title"/>
          </p:nvPr>
        </p:nvSpPr>
        <p:spPr>
          <a:xfrm>
            <a:off x="1736785" y="5032"/>
            <a:ext cx="8718430" cy="1288489"/>
          </a:xfrm>
          <a:effectLst>
            <a:outerShdw blurRad="50800" dist="12700" dir="2700000" algn="tl" rotWithShape="0">
              <a:prstClr val="black">
                <a:alpha val="40000"/>
              </a:prstClr>
            </a:outerShdw>
          </a:effectLst>
        </p:spPr>
        <p:txBody>
          <a:bodyPr>
            <a:normAutofit/>
          </a:bodyPr>
          <a:lstStyle/>
          <a:p>
            <a:pPr algn="ctr"/>
            <a:r>
              <a:rPr lang="en-US" dirty="0">
                <a:solidFill>
                  <a:schemeClr val="tx1"/>
                </a:solidFill>
              </a:rPr>
              <a:t>Effective Coaching and Mentoring for the Staff</a:t>
            </a:r>
          </a:p>
        </p:txBody>
      </p:sp>
      <p:sp>
        <p:nvSpPr>
          <p:cNvPr id="3" name="Content Placeholder 2">
            <a:extLst>
              <a:ext uri="{FF2B5EF4-FFF2-40B4-BE49-F238E27FC236}">
                <a16:creationId xmlns:a16="http://schemas.microsoft.com/office/drawing/2014/main" id="{B94EC068-CBC4-4810-A530-285A7AD0AFC2}"/>
              </a:ext>
            </a:extLst>
          </p:cNvPr>
          <p:cNvSpPr>
            <a:spLocks noGrp="1"/>
          </p:cNvSpPr>
          <p:nvPr>
            <p:ph idx="1"/>
          </p:nvPr>
        </p:nvSpPr>
        <p:spPr>
          <a:xfrm>
            <a:off x="2701962" y="1644319"/>
            <a:ext cx="6788076" cy="5616246"/>
          </a:xfrm>
          <a:effectLst>
            <a:outerShdw blurRad="50800" dist="12700" dir="2700000" algn="tl" rotWithShape="0">
              <a:prstClr val="black">
                <a:alpha val="40000"/>
              </a:prstClr>
            </a:outerShdw>
          </a:effectLst>
        </p:spPr>
        <p:txBody>
          <a:bodyPr vert="horz" lIns="91440" tIns="45720" rIns="91440" bIns="45720" rtlCol="0" anchor="t">
            <a:normAutofit fontScale="70000" lnSpcReduction="20000"/>
          </a:bodyPr>
          <a:lstStyle/>
          <a:p>
            <a:pPr algn="ctr">
              <a:lnSpc>
                <a:spcPct val="100000"/>
              </a:lnSpc>
            </a:pPr>
            <a:r>
              <a:rPr lang="en-US" sz="2800" dirty="0">
                <a:solidFill>
                  <a:schemeClr val="tx1"/>
                </a:solidFill>
              </a:rPr>
              <a:t>•</a:t>
            </a:r>
            <a:r>
              <a:rPr lang="en-US" sz="2800" b="1" dirty="0">
                <a:solidFill>
                  <a:schemeClr val="tx1"/>
                </a:solidFill>
              </a:rPr>
              <a:t>To prevent poor performance is essential to know the standards and expected levels, which crucial to help with the aim of state the deviations from the expected behavior. This mentality involves slow working, lying, stealing etc. To succeed we need to find out if the employee knows how the tasks should be done, and what they role is? They knows about that the employers are not completely satisfied with their work? </a:t>
            </a:r>
          </a:p>
          <a:p>
            <a:pPr algn="ctr">
              <a:lnSpc>
                <a:spcPct val="100000"/>
              </a:lnSpc>
            </a:pPr>
            <a:r>
              <a:rPr lang="en-US" sz="2800" b="1" dirty="0">
                <a:solidFill>
                  <a:schemeClr val="tx1"/>
                </a:solidFill>
              </a:rPr>
              <a:t>• We have experienced older leaders and CEO-s to provide their greater knowledge in aim of support and coaching the HR officer and the HR team which is based on questioning, listening, reframing. However, it can be described as coaching and mentoring.</a:t>
            </a:r>
          </a:p>
          <a:p>
            <a:pPr algn="ctr">
              <a:lnSpc>
                <a:spcPct val="100000"/>
              </a:lnSpc>
            </a:pPr>
            <a:r>
              <a:rPr lang="en-US" sz="2800" b="1" dirty="0">
                <a:solidFill>
                  <a:schemeClr val="tx1"/>
                </a:solidFill>
              </a:rPr>
              <a:t>•Strengthening the relationship between the HR and the employees should be applied with different HR practices and process which causing stronger support for business needs. For that we must motivating each other and setting up objectives and goals which must be understood and agreed between our individuals.</a:t>
            </a:r>
          </a:p>
          <a:p>
            <a:pPr algn="ctr">
              <a:lnSpc>
                <a:spcPct val="100000"/>
              </a:lnSpc>
            </a:pPr>
            <a:r>
              <a:rPr lang="en-US" sz="1400" b="1" dirty="0">
                <a:solidFill>
                  <a:schemeClr val="tx1"/>
                </a:solidFill>
              </a:rPr>
              <a:t>•</a:t>
            </a:r>
          </a:p>
        </p:txBody>
      </p:sp>
      <p:grpSp>
        <p:nvGrpSpPr>
          <p:cNvPr id="13" name="Group 12">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4" name="Rectangle 13">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15" name="Straight Connector 14">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2874031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98"/>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ree Images : Apty, arm, hand, gesture, conversation, job ...">
            <a:extLst>
              <a:ext uri="{FF2B5EF4-FFF2-40B4-BE49-F238E27FC236}">
                <a16:creationId xmlns:a16="http://schemas.microsoft.com/office/drawing/2014/main" id="{8D8471B3-4197-78F7-038B-E50070C6B32A}"/>
              </a:ext>
            </a:extLst>
          </p:cNvPr>
          <p:cNvPicPr>
            <a:picLocks noChangeAspect="1"/>
          </p:cNvPicPr>
          <p:nvPr/>
        </p:nvPicPr>
        <p:blipFill rotWithShape="1">
          <a:blip r:embed="rId2"/>
          <a:srcRect t="6694" b="6695"/>
          <a:stretch/>
        </p:blipFill>
        <p:spPr>
          <a:xfrm>
            <a:off x="20" y="-307722"/>
            <a:ext cx="12191980" cy="6863798"/>
          </a:xfrm>
          <a:prstGeom prst="rect">
            <a:avLst/>
          </a:prstGeom>
        </p:spPr>
      </p:pic>
      <p:sp>
        <p:nvSpPr>
          <p:cNvPr id="27" name="Rectangle 26">
            <a:extLst>
              <a:ext uri="{FF2B5EF4-FFF2-40B4-BE49-F238E27FC236}">
                <a16:creationId xmlns:a16="http://schemas.microsoft.com/office/drawing/2014/main" id="{EA7FD6EC-4D99-4AB0-9AC8-CFBD9D47C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1" y="723900"/>
            <a:ext cx="10744199" cy="5398604"/>
          </a:xfrm>
          <a:prstGeom prst="rect">
            <a:avLst/>
          </a:pr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D1834C-09B2-4EDF-ACD1-C3B5FDC57B52}"/>
              </a:ext>
            </a:extLst>
          </p:cNvPr>
          <p:cNvSpPr>
            <a:spLocks noGrp="1"/>
          </p:cNvSpPr>
          <p:nvPr>
            <p:ph type="title"/>
          </p:nvPr>
        </p:nvSpPr>
        <p:spPr>
          <a:xfrm>
            <a:off x="1699678" y="-263038"/>
            <a:ext cx="8476343" cy="1493152"/>
          </a:xfrm>
        </p:spPr>
        <p:txBody>
          <a:bodyPr anchor="b">
            <a:normAutofit/>
          </a:bodyPr>
          <a:lstStyle/>
          <a:p>
            <a:pPr algn="ctr"/>
            <a:r>
              <a:rPr lang="en-US" dirty="0"/>
              <a:t>The Importance of Training and it's Benefits</a:t>
            </a:r>
          </a:p>
        </p:txBody>
      </p:sp>
      <p:sp>
        <p:nvSpPr>
          <p:cNvPr id="3" name="Content Placeholder 2">
            <a:extLst>
              <a:ext uri="{FF2B5EF4-FFF2-40B4-BE49-F238E27FC236}">
                <a16:creationId xmlns:a16="http://schemas.microsoft.com/office/drawing/2014/main" id="{B4D9AC21-9CBA-4C2A-9067-6B64C08B262D}"/>
              </a:ext>
            </a:extLst>
          </p:cNvPr>
          <p:cNvSpPr>
            <a:spLocks noGrp="1"/>
          </p:cNvSpPr>
          <p:nvPr>
            <p:ph idx="1"/>
          </p:nvPr>
        </p:nvSpPr>
        <p:spPr>
          <a:xfrm>
            <a:off x="2856190" y="1070390"/>
            <a:ext cx="6508377" cy="2994042"/>
          </a:xfrm>
        </p:spPr>
        <p:txBody>
          <a:bodyPr vert="horz" lIns="91440" tIns="45720" rIns="91440" bIns="45720" rtlCol="0" anchor="t">
            <a:noAutofit/>
          </a:bodyPr>
          <a:lstStyle/>
          <a:p>
            <a:pPr algn="ctr">
              <a:lnSpc>
                <a:spcPct val="100000"/>
              </a:lnSpc>
            </a:pPr>
            <a:r>
              <a:rPr lang="en-US" dirty="0"/>
              <a:t>•Training is essential to achieve change of attitude knowledge and skills, these </a:t>
            </a:r>
            <a:r>
              <a:rPr lang="en-US" dirty="0" err="1"/>
              <a:t>standardised</a:t>
            </a:r>
            <a:r>
              <a:rPr lang="en-US" dirty="0"/>
              <a:t> methods makes able the individuals to developing their skills with the aim of pursuit the most effective working behavior and it will improves the quality of the service as well.</a:t>
            </a:r>
          </a:p>
          <a:p>
            <a:pPr algn="ctr">
              <a:lnSpc>
                <a:spcPct val="100000"/>
              </a:lnSpc>
            </a:pPr>
            <a:r>
              <a:rPr lang="en-US" dirty="0"/>
              <a:t>•In the wholesale sector as a retailer chain LIDL must preparing trainings about reducing wastage. We need to show them how to use the tools with the aim of minimize the cost of operation per unit, working faster and minimize the accidents as well.</a:t>
            </a:r>
          </a:p>
          <a:p>
            <a:pPr algn="ctr">
              <a:lnSpc>
                <a:spcPct val="100000"/>
              </a:lnSpc>
            </a:pPr>
            <a:r>
              <a:rPr lang="en-US" dirty="0"/>
              <a:t>•To develop the sense of commitment HR must pay attention on the effectiveness of the trainings and to make the employees feel they are important to our organization, and we want to achieve our goals with them. It helps to implements more effective their duties and getting more confidence by their moral grows as well.</a:t>
            </a:r>
          </a:p>
          <a:p>
            <a:pPr algn="ctr">
              <a:lnSpc>
                <a:spcPct val="100000"/>
              </a:lnSpc>
            </a:pPr>
            <a:endParaRPr lang="en-US" sz="1300"/>
          </a:p>
          <a:p>
            <a:pPr algn="ctr">
              <a:lnSpc>
                <a:spcPct val="100000"/>
              </a:lnSpc>
            </a:pPr>
            <a:endParaRPr lang="en-US" sz="1300"/>
          </a:p>
        </p:txBody>
      </p:sp>
      <p:grpSp>
        <p:nvGrpSpPr>
          <p:cNvPr id="29" name="Group 28">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357309"/>
            <a:ext cx="867485" cy="115439"/>
            <a:chOff x="8910933" y="1861308"/>
            <a:chExt cx="867485" cy="115439"/>
          </a:xfrm>
        </p:grpSpPr>
        <p:sp>
          <p:nvSpPr>
            <p:cNvPr id="30" name="Rectangle 29">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1" name="Straight Connector 30">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412291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22">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24">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26">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18340D-28BD-4EA7-9865-D24535485046}"/>
              </a:ext>
            </a:extLst>
          </p:cNvPr>
          <p:cNvSpPr>
            <a:spLocks noGrp="1"/>
          </p:cNvSpPr>
          <p:nvPr>
            <p:ph type="title"/>
          </p:nvPr>
        </p:nvSpPr>
        <p:spPr>
          <a:xfrm>
            <a:off x="7207561" y="-140266"/>
            <a:ext cx="5129972" cy="1288825"/>
          </a:xfrm>
        </p:spPr>
        <p:txBody>
          <a:bodyPr anchor="b">
            <a:normAutofit/>
          </a:bodyPr>
          <a:lstStyle/>
          <a:p>
            <a:pPr algn="ctr"/>
            <a:r>
              <a:rPr lang="en-US" dirty="0"/>
              <a:t>A Framework of Human Resources Management</a:t>
            </a:r>
            <a:endParaRPr lang="en-US"/>
          </a:p>
        </p:txBody>
      </p:sp>
      <p:sp>
        <p:nvSpPr>
          <p:cNvPr id="3" name="Content Placeholder 2">
            <a:extLst>
              <a:ext uri="{FF2B5EF4-FFF2-40B4-BE49-F238E27FC236}">
                <a16:creationId xmlns:a16="http://schemas.microsoft.com/office/drawing/2014/main" id="{A4F545C7-80FC-4763-BF7D-409701721258}"/>
              </a:ext>
            </a:extLst>
          </p:cNvPr>
          <p:cNvSpPr>
            <a:spLocks noGrp="1"/>
          </p:cNvSpPr>
          <p:nvPr>
            <p:ph idx="1"/>
          </p:nvPr>
        </p:nvSpPr>
        <p:spPr>
          <a:xfrm>
            <a:off x="7950977" y="1155865"/>
            <a:ext cx="3873180" cy="5789049"/>
          </a:xfrm>
        </p:spPr>
        <p:txBody>
          <a:bodyPr vert="horz" lIns="91440" tIns="45720" rIns="91440" bIns="45720" rtlCol="0" anchor="ctr">
            <a:normAutofit/>
          </a:bodyPr>
          <a:lstStyle/>
          <a:p>
            <a:pPr algn="ctr">
              <a:lnSpc>
                <a:spcPct val="100000"/>
              </a:lnSpc>
            </a:pPr>
            <a:r>
              <a:rPr lang="en-US" sz="1800" b="1" dirty="0"/>
              <a:t>•HRM framework can be described as results-based, staff-centered, and strategic. It helps to achieve the organization goals but for that the HR officer and the management must work out the conceptual basis to between great organizational results and people-centered HR function.</a:t>
            </a:r>
          </a:p>
          <a:p>
            <a:pPr algn="ctr">
              <a:lnSpc>
                <a:spcPct val="100000"/>
              </a:lnSpc>
            </a:pPr>
            <a:r>
              <a:rPr lang="en-US" sz="1800" b="1" dirty="0"/>
              <a:t>•In LIDL we must have to pay attention nurturing talents and help them to increasing their individual competencies, first identify them then develop and retain these talents with the aim of achieving the greatest performance.</a:t>
            </a:r>
          </a:p>
          <a:p>
            <a:pPr algn="ctr">
              <a:lnSpc>
                <a:spcPct val="100000"/>
              </a:lnSpc>
            </a:pPr>
            <a:r>
              <a:rPr lang="en-US" sz="1800" b="1" dirty="0"/>
              <a:t>•The following framework shows that our leaders must have promotes a combination of many aspects of HR.</a:t>
            </a:r>
          </a:p>
          <a:p>
            <a:pPr algn="ctr">
              <a:lnSpc>
                <a:spcPct val="100000"/>
              </a:lnSpc>
            </a:pPr>
            <a:endParaRPr lang="en-US" sz="1600" dirty="0"/>
          </a:p>
        </p:txBody>
      </p:sp>
      <p:pic>
        <p:nvPicPr>
          <p:cNvPr id="5" name="Picture 5" descr="Diagram&#10;&#10;Description automatically generated">
            <a:extLst>
              <a:ext uri="{FF2B5EF4-FFF2-40B4-BE49-F238E27FC236}">
                <a16:creationId xmlns:a16="http://schemas.microsoft.com/office/drawing/2014/main" id="{6E953057-972D-F43A-5A94-ECF9638EEB7A}"/>
              </a:ext>
            </a:extLst>
          </p:cNvPr>
          <p:cNvPicPr>
            <a:picLocks noChangeAspect="1"/>
          </p:cNvPicPr>
          <p:nvPr/>
        </p:nvPicPr>
        <p:blipFill>
          <a:blip r:embed="rId2"/>
          <a:stretch>
            <a:fillRect/>
          </a:stretch>
        </p:blipFill>
        <p:spPr>
          <a:xfrm>
            <a:off x="303997" y="730974"/>
            <a:ext cx="7357679" cy="4921599"/>
          </a:xfrm>
          <a:prstGeom prst="rect">
            <a:avLst/>
          </a:prstGeom>
        </p:spPr>
      </p:pic>
      <p:grpSp>
        <p:nvGrpSpPr>
          <p:cNvPr id="29" name="Group 28">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74239" y="5850225"/>
            <a:ext cx="867485" cy="115439"/>
            <a:chOff x="8910933" y="1861308"/>
            <a:chExt cx="867485" cy="115439"/>
          </a:xfrm>
        </p:grpSpPr>
        <p:sp>
          <p:nvSpPr>
            <p:cNvPr id="30" name="Rectangle 29">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1" name="Straight Connector 30">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7" name="Straight Connector 31">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6" name="TextBox 5">
            <a:extLst>
              <a:ext uri="{FF2B5EF4-FFF2-40B4-BE49-F238E27FC236}">
                <a16:creationId xmlns:a16="http://schemas.microsoft.com/office/drawing/2014/main" id="{551F6BE2-2C61-EFB6-8BDF-09CD0D429AEA}"/>
              </a:ext>
            </a:extLst>
          </p:cNvPr>
          <p:cNvSpPr txBox="1"/>
          <p:nvPr/>
        </p:nvSpPr>
        <p:spPr>
          <a:xfrm>
            <a:off x="310551" y="5644551"/>
            <a:ext cx="59062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Image: </a:t>
            </a:r>
            <a:r>
              <a:rPr lang="en-US" dirty="0" err="1"/>
              <a:t>sketchbubble</a:t>
            </a:r>
            <a:r>
              <a:rPr lang="en-US" dirty="0"/>
              <a:t> (Human Resources Framework 2014)</a:t>
            </a:r>
          </a:p>
        </p:txBody>
      </p:sp>
    </p:spTree>
    <p:extLst>
      <p:ext uri="{BB962C8B-B14F-4D97-AF65-F5344CB8AC3E}">
        <p14:creationId xmlns:p14="http://schemas.microsoft.com/office/powerpoint/2010/main" val="1970313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A93BF4-6E4F-4E59-A388-3D2ED9C95510}"/>
              </a:ext>
            </a:extLst>
          </p:cNvPr>
          <p:cNvSpPr>
            <a:spLocks noGrp="1"/>
          </p:cNvSpPr>
          <p:nvPr>
            <p:ph type="title"/>
          </p:nvPr>
        </p:nvSpPr>
        <p:spPr>
          <a:xfrm>
            <a:off x="6820509" y="-57655"/>
            <a:ext cx="4618836" cy="1275669"/>
          </a:xfrm>
        </p:spPr>
        <p:txBody>
          <a:bodyPr anchor="b">
            <a:normAutofit/>
          </a:bodyPr>
          <a:lstStyle/>
          <a:p>
            <a:pPr algn="ctr"/>
            <a:r>
              <a:rPr lang="en-US" dirty="0"/>
              <a:t>Training Needs Plan (Conclusion)</a:t>
            </a:r>
          </a:p>
        </p:txBody>
      </p:sp>
      <p:sp>
        <p:nvSpPr>
          <p:cNvPr id="3" name="Content Placeholder 2">
            <a:extLst>
              <a:ext uri="{FF2B5EF4-FFF2-40B4-BE49-F238E27FC236}">
                <a16:creationId xmlns:a16="http://schemas.microsoft.com/office/drawing/2014/main" id="{C159218B-D4E8-45B3-B33C-8F8DF8F946CD}"/>
              </a:ext>
            </a:extLst>
          </p:cNvPr>
          <p:cNvSpPr>
            <a:spLocks noGrp="1"/>
          </p:cNvSpPr>
          <p:nvPr>
            <p:ph idx="1"/>
          </p:nvPr>
        </p:nvSpPr>
        <p:spPr>
          <a:xfrm>
            <a:off x="7168238" y="1411019"/>
            <a:ext cx="3943575" cy="3390900"/>
          </a:xfrm>
        </p:spPr>
        <p:txBody>
          <a:bodyPr vert="horz" lIns="91440" tIns="45720" rIns="91440" bIns="45720" rtlCol="0" anchor="t">
            <a:noAutofit/>
          </a:bodyPr>
          <a:lstStyle/>
          <a:p>
            <a:pPr algn="ctr">
              <a:lnSpc>
                <a:spcPct val="100000"/>
              </a:lnSpc>
            </a:pPr>
            <a:r>
              <a:rPr lang="en-US" sz="1600" dirty="0"/>
              <a:t>•Training and coaching by the experienced leaders</a:t>
            </a:r>
          </a:p>
          <a:p>
            <a:pPr algn="ctr">
              <a:lnSpc>
                <a:spcPct val="100000"/>
              </a:lnSpc>
            </a:pPr>
            <a:r>
              <a:rPr lang="en-US" sz="1600" dirty="0"/>
              <a:t>•Self-management developing</a:t>
            </a:r>
          </a:p>
          <a:p>
            <a:pPr algn="ctr">
              <a:lnSpc>
                <a:spcPct val="100000"/>
              </a:lnSpc>
            </a:pPr>
            <a:r>
              <a:rPr lang="en-US" sz="1600" dirty="0"/>
              <a:t>•Managing, prioritize daily tasks</a:t>
            </a:r>
          </a:p>
          <a:p>
            <a:pPr algn="ctr">
              <a:lnSpc>
                <a:spcPct val="100000"/>
              </a:lnSpc>
            </a:pPr>
            <a:r>
              <a:rPr lang="en-US" sz="1600" dirty="0"/>
              <a:t>•Applying HR software in every sector</a:t>
            </a:r>
          </a:p>
          <a:p>
            <a:pPr algn="ctr">
              <a:lnSpc>
                <a:spcPct val="100000"/>
              </a:lnSpc>
            </a:pPr>
            <a:r>
              <a:rPr lang="en-US" sz="1600" dirty="0"/>
              <a:t>•Practicing great communication to prevent misunderstandings and conflicts while the leaders strengthening the relationship in the workplace </a:t>
            </a:r>
          </a:p>
          <a:p>
            <a:pPr algn="ctr">
              <a:lnSpc>
                <a:spcPct val="100000"/>
              </a:lnSpc>
            </a:pPr>
            <a:r>
              <a:rPr lang="en-US" sz="1600" dirty="0"/>
              <a:t>•Working on workers effective skills</a:t>
            </a:r>
          </a:p>
          <a:p>
            <a:pPr algn="ctr">
              <a:lnSpc>
                <a:spcPct val="100000"/>
              </a:lnSpc>
            </a:pPr>
            <a:r>
              <a:rPr lang="en-US" sz="1600" dirty="0"/>
              <a:t>•Applying HR frameworks with the aim of </a:t>
            </a:r>
            <a:r>
              <a:rPr lang="en-US" sz="1600" dirty="0">
                <a:ea typeface="+mn-lt"/>
                <a:cs typeface="+mn-lt"/>
              </a:rPr>
              <a:t>increasing their individual competencies, identify  develop and retain</a:t>
            </a:r>
          </a:p>
          <a:p>
            <a:pPr algn="ctr">
              <a:lnSpc>
                <a:spcPct val="100000"/>
              </a:lnSpc>
            </a:pPr>
            <a:r>
              <a:rPr lang="en-US" sz="1600" dirty="0"/>
              <a:t>•Achieving the highest performance with the aim of reach the individuals and company common goals</a:t>
            </a:r>
          </a:p>
          <a:p>
            <a:pPr algn="ctr">
              <a:lnSpc>
                <a:spcPct val="100000"/>
              </a:lnSpc>
            </a:pPr>
            <a:r>
              <a:rPr lang="en-US" sz="1600" dirty="0"/>
              <a:t>•Behavioral mentoring</a:t>
            </a:r>
          </a:p>
          <a:p>
            <a:pPr algn="ctr">
              <a:lnSpc>
                <a:spcPct val="100000"/>
              </a:lnSpc>
            </a:pPr>
            <a:endParaRPr lang="en-US" sz="1600" dirty="0"/>
          </a:p>
          <a:p>
            <a:pPr algn="ctr">
              <a:lnSpc>
                <a:spcPct val="100000"/>
              </a:lnSpc>
            </a:pPr>
            <a:endParaRPr lang="en-US" sz="1600" dirty="0"/>
          </a:p>
          <a:p>
            <a:pPr algn="ctr">
              <a:lnSpc>
                <a:spcPct val="100000"/>
              </a:lnSpc>
            </a:pPr>
            <a:endParaRPr lang="en-US" sz="1100"/>
          </a:p>
          <a:p>
            <a:pPr algn="ctr">
              <a:lnSpc>
                <a:spcPct val="100000"/>
              </a:lnSpc>
            </a:pPr>
            <a:endParaRPr lang="en-US" sz="1100"/>
          </a:p>
          <a:p>
            <a:pPr algn="ctr">
              <a:lnSpc>
                <a:spcPct val="100000"/>
              </a:lnSpc>
            </a:pPr>
            <a:endParaRPr lang="en-US" sz="1100"/>
          </a:p>
        </p:txBody>
      </p:sp>
      <p:pic>
        <p:nvPicPr>
          <p:cNvPr id="4" name="Picture 4">
            <a:extLst>
              <a:ext uri="{FF2B5EF4-FFF2-40B4-BE49-F238E27FC236}">
                <a16:creationId xmlns:a16="http://schemas.microsoft.com/office/drawing/2014/main" id="{103FAA22-34CD-9A6C-C273-2A9ADE373632}"/>
              </a:ext>
            </a:extLst>
          </p:cNvPr>
          <p:cNvPicPr>
            <a:picLocks noChangeAspect="1"/>
          </p:cNvPicPr>
          <p:nvPr/>
        </p:nvPicPr>
        <p:blipFill rotWithShape="1">
          <a:blip r:embed="rId2">
            <a:alphaModFix/>
            <a:extLst>
              <a:ext uri="{837473B0-CC2E-450A-ABE3-18F120FF3D39}">
                <a1611:picAttrSrcUrl xmlns:a1611="http://schemas.microsoft.com/office/drawing/2016/11/main" r:id="rId3"/>
              </a:ext>
            </a:extLst>
          </a:blip>
          <a:srcRect l="19812" r="20854" b="-1"/>
          <a:stretch/>
        </p:blipFill>
        <p:spPr>
          <a:xfrm>
            <a:off x="159834" y="158161"/>
            <a:ext cx="6096000" cy="6857990"/>
          </a:xfrm>
          <a:prstGeom prst="rect">
            <a:avLst/>
          </a:prstGeom>
        </p:spPr>
      </p:pic>
      <p:grpSp>
        <p:nvGrpSpPr>
          <p:cNvPr id="16" name="Group 15">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7" name="Rectangle 16">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8" name="Straight Connector 17">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5" name="TextBox 4">
            <a:extLst>
              <a:ext uri="{FF2B5EF4-FFF2-40B4-BE49-F238E27FC236}">
                <a16:creationId xmlns:a16="http://schemas.microsoft.com/office/drawing/2014/main" id="{9163EBD4-3526-8E3E-6E19-FB050E83805A}"/>
              </a:ext>
            </a:extLst>
          </p:cNvPr>
          <p:cNvSpPr txBox="1"/>
          <p:nvPr/>
        </p:nvSpPr>
        <p:spPr>
          <a:xfrm>
            <a:off x="3803464" y="6657945"/>
            <a:ext cx="22942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1314460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D707B-0517-47D2-B6D4-598CA4EC181E}"/>
              </a:ext>
            </a:extLst>
          </p:cNvPr>
          <p:cNvSpPr>
            <a:spLocks noGrp="1"/>
          </p:cNvSpPr>
          <p:nvPr>
            <p:ph type="title"/>
          </p:nvPr>
        </p:nvSpPr>
        <p:spPr>
          <a:xfrm>
            <a:off x="1100587" y="-469421"/>
            <a:ext cx="10134600" cy="1288489"/>
          </a:xfrm>
        </p:spPr>
        <p:txBody>
          <a:bodyPr/>
          <a:lstStyle/>
          <a:p>
            <a:pPr algn="ctr"/>
            <a:r>
              <a:rPr lang="en-US" dirty="0"/>
              <a:t>References</a:t>
            </a:r>
          </a:p>
        </p:txBody>
      </p:sp>
      <p:sp>
        <p:nvSpPr>
          <p:cNvPr id="3" name="Content Placeholder 2">
            <a:extLst>
              <a:ext uri="{FF2B5EF4-FFF2-40B4-BE49-F238E27FC236}">
                <a16:creationId xmlns:a16="http://schemas.microsoft.com/office/drawing/2014/main" id="{85D8BB63-4869-4222-B8E3-2272DE8A696B}"/>
              </a:ext>
            </a:extLst>
          </p:cNvPr>
          <p:cNvSpPr>
            <a:spLocks noGrp="1"/>
          </p:cNvSpPr>
          <p:nvPr>
            <p:ph idx="1"/>
          </p:nvPr>
        </p:nvSpPr>
        <p:spPr>
          <a:xfrm>
            <a:off x="1028700" y="1054846"/>
            <a:ext cx="10134600" cy="5608360"/>
          </a:xfrm>
        </p:spPr>
        <p:txBody>
          <a:bodyPr vert="horz" lIns="91440" tIns="45720" rIns="91440" bIns="45720" rtlCol="0" anchor="t">
            <a:normAutofit lnSpcReduction="10000"/>
          </a:bodyPr>
          <a:lstStyle/>
          <a:p>
            <a:r>
              <a:rPr lang="en-US" b="1" dirty="0"/>
              <a:t>Online sources: </a:t>
            </a:r>
          </a:p>
          <a:p>
            <a:r>
              <a:rPr lang="en-US" dirty="0"/>
              <a:t>A Framework Human Resource Management, Available at: </a:t>
            </a:r>
            <a:r>
              <a:rPr lang="en-US" dirty="0">
                <a:ea typeface="+mn-lt"/>
                <a:cs typeface="+mn-lt"/>
              </a:rPr>
              <a:t>https://commonsystem.org/hrframework/intro_2.htm</a:t>
            </a:r>
            <a:endParaRPr lang="en-US" dirty="0"/>
          </a:p>
          <a:p>
            <a:r>
              <a:rPr lang="en-US" dirty="0"/>
              <a:t>Framework Image (</a:t>
            </a:r>
            <a:r>
              <a:rPr lang="en-US" dirty="0" err="1"/>
              <a:t>Skettchbubble</a:t>
            </a:r>
            <a:r>
              <a:rPr lang="en-US" dirty="0"/>
              <a:t>) Available at: </a:t>
            </a:r>
            <a:r>
              <a:rPr lang="en-US" dirty="0">
                <a:ea typeface="+mn-lt"/>
                <a:cs typeface="+mn-lt"/>
              </a:rPr>
              <a:t>https://www.sketchbubble.com/en/presentation-hr-framework.html</a:t>
            </a:r>
          </a:p>
          <a:p>
            <a:r>
              <a:rPr lang="en-US" dirty="0"/>
              <a:t>Implementing Coaching and Mentoring in Organization, available at: </a:t>
            </a:r>
            <a:r>
              <a:rPr lang="en-US" dirty="0">
                <a:ea typeface="+mn-lt"/>
                <a:cs typeface="+mn-lt"/>
                <a:hlinkClick r:id="rId2"/>
              </a:rPr>
              <a:t>https://hrworld.org/implementing-coaching-and-mentoring-in-organization/</a:t>
            </a:r>
            <a:endParaRPr lang="en-US" b="1"/>
          </a:p>
          <a:p>
            <a:r>
              <a:rPr lang="en-US" dirty="0"/>
              <a:t>Importance of Training | Benefit, Need for Training in HRM, available at: </a:t>
            </a:r>
            <a:r>
              <a:rPr lang="en-US" dirty="0">
                <a:ea typeface="+mn-lt"/>
                <a:cs typeface="+mn-lt"/>
              </a:rPr>
              <a:t>https://www.geektonight.com/importance-of-training/</a:t>
            </a:r>
          </a:p>
          <a:p>
            <a:r>
              <a:rPr lang="en-US" dirty="0">
                <a:ea typeface="+mn-lt"/>
                <a:cs typeface="+mn-lt"/>
              </a:rPr>
              <a:t>The most important HR skills and how to master them, available at: </a:t>
            </a:r>
            <a:r>
              <a:rPr lang="en-US" dirty="0">
                <a:ea typeface="+mn-lt"/>
                <a:cs typeface="+mn-lt"/>
                <a:hlinkClick r:id="rId3"/>
              </a:rPr>
              <a:t>https://resources.workable.com/stories-and-insights/most-important-hr-skills</a:t>
            </a:r>
            <a:endParaRPr lang="en-US" dirty="0">
              <a:ea typeface="+mn-lt"/>
              <a:cs typeface="+mn-lt"/>
            </a:endParaRPr>
          </a:p>
          <a:p>
            <a:pPr marL="342900" indent="-342900">
              <a:buFont typeface="Arial"/>
              <a:buChar char="•"/>
            </a:pPr>
            <a:r>
              <a:rPr lang="en-US" b="1" dirty="0"/>
              <a:t>Books: </a:t>
            </a:r>
            <a:r>
              <a:rPr lang="en-US" dirty="0">
                <a:ea typeface="+mn-lt"/>
                <a:cs typeface="+mn-lt"/>
              </a:rPr>
              <a:t>Fitzgerald, W. (1992). Training versus development. Training and Development, 46(5), 81-84.</a:t>
            </a:r>
            <a:endParaRPr lang="en-US" dirty="0"/>
          </a:p>
          <a:p>
            <a:pPr marL="342900" indent="-342900">
              <a:buFont typeface="Arial"/>
              <a:buChar char="•"/>
            </a:pPr>
            <a:r>
              <a:rPr lang="en-US" dirty="0">
                <a:ea typeface="+mn-lt"/>
                <a:cs typeface="+mn-lt"/>
              </a:rPr>
              <a:t>Goldstein, “Training in Organizations”, Burr Ridge: McGraw Hill, Irwin, 1999</a:t>
            </a:r>
            <a:endParaRPr lang="en-US" dirty="0"/>
          </a:p>
          <a:p>
            <a:pPr marL="342900" indent="-342900">
              <a:buFont typeface="Arial"/>
              <a:buChar char="•"/>
            </a:pPr>
            <a:endParaRPr lang="en-US" dirty="0"/>
          </a:p>
          <a:p>
            <a:endParaRPr lang="en-US" b="1"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260311500"/>
      </p:ext>
    </p:extLst>
  </p:cSld>
  <p:clrMapOvr>
    <a:masterClrMapping/>
  </p:clrMapOvr>
</p:sld>
</file>

<file path=ppt/theme/theme1.xml><?xml version="1.0" encoding="utf-8"?>
<a:theme xmlns:a="http://schemas.openxmlformats.org/drawingml/2006/main" name="AdornVTI">
  <a:themeElements>
    <a:clrScheme name="GC1">
      <a:dk1>
        <a:sysClr val="windowText" lastClr="000000"/>
      </a:dk1>
      <a:lt1>
        <a:sysClr val="window" lastClr="FFFFFF"/>
      </a:lt1>
      <a:dk2>
        <a:srgbClr val="2C2830"/>
      </a:dk2>
      <a:lt2>
        <a:srgbClr val="E0DCE1"/>
      </a:lt2>
      <a:accent1>
        <a:srgbClr val="908193"/>
      </a:accent1>
      <a:accent2>
        <a:srgbClr val="A08889"/>
      </a:accent2>
      <a:accent3>
        <a:srgbClr val="B48C7E"/>
      </a:accent3>
      <a:accent4>
        <a:srgbClr val="809C9B"/>
      </a:accent4>
      <a:accent5>
        <a:srgbClr val="899F91"/>
      </a:accent5>
      <a:accent6>
        <a:srgbClr val="728274"/>
      </a:accent6>
      <a:hlink>
        <a:srgbClr val="837585"/>
      </a:hlink>
      <a:folHlink>
        <a:srgbClr val="677E83"/>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AdornVTI</vt:lpstr>
      <vt:lpstr>     Training and Development needs for A HR officer   Student name: David Renato Fiola Student Number: 1818486    Lecturer Name: Gregory Cowan </vt:lpstr>
      <vt:lpstr>Lidl    German international discount retailer chain 12,000 stores across europe and the states.  Founder: Dieter schwarz (1930)   Number of locations: 11.200  Headquarters: Neckarsulm, Baden-Wurttemberg, Germany  Number of Employees: 315,000   ffff </vt:lpstr>
      <vt:lpstr>Importance of the skills of HR Officers training IN LIDL </vt:lpstr>
      <vt:lpstr>Becoming master of HR skills</vt:lpstr>
      <vt:lpstr>Strengthening Communication Skills</vt:lpstr>
      <vt:lpstr>Effective Coaching and Mentoring for the Staff</vt:lpstr>
      <vt:lpstr>The Importance of Training and it's Benefits</vt:lpstr>
      <vt:lpstr>A Framework of Human Resources Management</vt:lpstr>
      <vt:lpstr>Training Needs Plan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1324</cp:revision>
  <dcterms:created xsi:type="dcterms:W3CDTF">2021-12-14T03:23:35Z</dcterms:created>
  <dcterms:modified xsi:type="dcterms:W3CDTF">2022-04-29T21:59:11Z</dcterms:modified>
</cp:coreProperties>
</file>