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32" r:id="rId1"/>
  </p:sldMasterIdLst>
  <p:sldIdLst>
    <p:sldId id="256" r:id="rId2"/>
    <p:sldId id="267" r:id="rId3"/>
    <p:sldId id="257" r:id="rId4"/>
    <p:sldId id="258" r:id="rId5"/>
    <p:sldId id="264" r:id="rId6"/>
    <p:sldId id="259" r:id="rId7"/>
    <p:sldId id="260" r:id="rId8"/>
    <p:sldId id="262" r:id="rId9"/>
    <p:sldId id="265" r:id="rId10"/>
    <p:sldId id="266" r:id="rId11"/>
    <p:sldId id="268" r:id="rId12"/>
    <p:sldId id="263"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ACC1EB-14B5-42E3-9A70-30D97DAAFF87}" v="185" dt="2023-02-08T21:42:08.5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809" autoAdjust="0"/>
    <p:restoredTop sz="94660"/>
  </p:normalViewPr>
  <p:slideViewPr>
    <p:cSldViewPr snapToGrid="0">
      <p:cViewPr>
        <p:scale>
          <a:sx n="76" d="100"/>
          <a:sy n="76" d="100"/>
        </p:scale>
        <p:origin x="634"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leria Nistor" userId="3283186f341b56cf" providerId="LiveId" clId="{D5ACC1EB-14B5-42E3-9A70-30D97DAAFF87}"/>
    <pc:docChg chg="undo custSel addSld delSld modSld addSection delSection">
      <pc:chgData name="Valeria Nistor" userId="3283186f341b56cf" providerId="LiveId" clId="{D5ACC1EB-14B5-42E3-9A70-30D97DAAFF87}" dt="2023-02-08T21:42:08.572" v="678" actId="14100"/>
      <pc:docMkLst>
        <pc:docMk/>
      </pc:docMkLst>
      <pc:sldChg chg="modSp mod">
        <pc:chgData name="Valeria Nistor" userId="3283186f341b56cf" providerId="LiveId" clId="{D5ACC1EB-14B5-42E3-9A70-30D97DAAFF87}" dt="2023-02-08T21:15:22.483" v="649" actId="1440"/>
        <pc:sldMkLst>
          <pc:docMk/>
          <pc:sldMk cId="2711395050" sldId="256"/>
        </pc:sldMkLst>
        <pc:picChg chg="mod">
          <ac:chgData name="Valeria Nistor" userId="3283186f341b56cf" providerId="LiveId" clId="{D5ACC1EB-14B5-42E3-9A70-30D97DAAFF87}" dt="2023-02-08T21:15:22.483" v="649" actId="1440"/>
          <ac:picMkLst>
            <pc:docMk/>
            <pc:sldMk cId="2711395050" sldId="256"/>
            <ac:picMk id="21" creationId="{BC83D8D0-18D9-CD34-D586-99B12CBED3FE}"/>
          </ac:picMkLst>
        </pc:picChg>
      </pc:sldChg>
      <pc:sldChg chg="setBg">
        <pc:chgData name="Valeria Nistor" userId="3283186f341b56cf" providerId="LiveId" clId="{D5ACC1EB-14B5-42E3-9A70-30D97DAAFF87}" dt="2023-02-08T21:08:20.308" v="413"/>
        <pc:sldMkLst>
          <pc:docMk/>
          <pc:sldMk cId="567957991" sldId="258"/>
        </pc:sldMkLst>
      </pc:sldChg>
      <pc:sldChg chg="modSp mod">
        <pc:chgData name="Valeria Nistor" userId="3283186f341b56cf" providerId="LiveId" clId="{D5ACC1EB-14B5-42E3-9A70-30D97DAAFF87}" dt="2023-02-08T19:46:11.856" v="33" actId="20577"/>
        <pc:sldMkLst>
          <pc:docMk/>
          <pc:sldMk cId="3518067524" sldId="259"/>
        </pc:sldMkLst>
        <pc:spChg chg="mod">
          <ac:chgData name="Valeria Nistor" userId="3283186f341b56cf" providerId="LiveId" clId="{D5ACC1EB-14B5-42E3-9A70-30D97DAAFF87}" dt="2023-02-08T19:46:11.856" v="33" actId="20577"/>
          <ac:spMkLst>
            <pc:docMk/>
            <pc:sldMk cId="3518067524" sldId="259"/>
            <ac:spMk id="7" creationId="{BCFE0A67-2765-096F-9E5D-2676514C4E1E}"/>
          </ac:spMkLst>
        </pc:spChg>
      </pc:sldChg>
      <pc:sldChg chg="addSp delSp modSp mod setBg">
        <pc:chgData name="Valeria Nistor" userId="3283186f341b56cf" providerId="LiveId" clId="{D5ACC1EB-14B5-42E3-9A70-30D97DAAFF87}" dt="2023-02-08T21:42:08.572" v="678" actId="14100"/>
        <pc:sldMkLst>
          <pc:docMk/>
          <pc:sldMk cId="3530942751" sldId="262"/>
        </pc:sldMkLst>
        <pc:spChg chg="mod">
          <ac:chgData name="Valeria Nistor" userId="3283186f341b56cf" providerId="LiveId" clId="{D5ACC1EB-14B5-42E3-9A70-30D97DAAFF87}" dt="2023-02-08T21:38:02.922" v="659" actId="26606"/>
          <ac:spMkLst>
            <pc:docMk/>
            <pc:sldMk cId="3530942751" sldId="262"/>
            <ac:spMk id="2" creationId="{D21D2852-1B8E-7CB7-4234-CBB6145C4270}"/>
          </ac:spMkLst>
        </pc:spChg>
        <pc:spChg chg="add del">
          <ac:chgData name="Valeria Nistor" userId="3283186f341b56cf" providerId="LiveId" clId="{D5ACC1EB-14B5-42E3-9A70-30D97DAAFF87}" dt="2023-02-08T21:38:02.922" v="659" actId="26606"/>
          <ac:spMkLst>
            <pc:docMk/>
            <pc:sldMk cId="3530942751" sldId="262"/>
            <ac:spMk id="9224" creationId="{F156CF55-04A5-0939-BA56-18111EA2B3BB}"/>
          </ac:spMkLst>
        </pc:spChg>
        <pc:spChg chg="add del">
          <ac:chgData name="Valeria Nistor" userId="3283186f341b56cf" providerId="LiveId" clId="{D5ACC1EB-14B5-42E3-9A70-30D97DAAFF87}" dt="2023-02-08T21:38:02.922" v="659" actId="26606"/>
          <ac:spMkLst>
            <pc:docMk/>
            <pc:sldMk cId="3530942751" sldId="262"/>
            <ac:spMk id="9227" creationId="{2F6D48A6-724B-495A-89BB-DC186027CA8A}"/>
          </ac:spMkLst>
        </pc:spChg>
        <pc:spChg chg="add del">
          <ac:chgData name="Valeria Nistor" userId="3283186f341b56cf" providerId="LiveId" clId="{D5ACC1EB-14B5-42E3-9A70-30D97DAAFF87}" dt="2023-02-08T21:38:02.922" v="659" actId="26606"/>
          <ac:spMkLst>
            <pc:docMk/>
            <pc:sldMk cId="3530942751" sldId="262"/>
            <ac:spMk id="9229" creationId="{A4181C4F-BA33-4970-80F5-1AB90E3B4A39}"/>
          </ac:spMkLst>
        </pc:spChg>
        <pc:spChg chg="add del">
          <ac:chgData name="Valeria Nistor" userId="3283186f341b56cf" providerId="LiveId" clId="{D5ACC1EB-14B5-42E3-9A70-30D97DAAFF87}" dt="2023-02-08T21:38:02.922" v="659" actId="26606"/>
          <ac:spMkLst>
            <pc:docMk/>
            <pc:sldMk cId="3530942751" sldId="262"/>
            <ac:spMk id="9231" creationId="{ED5684D9-D82E-427C-AFDD-DCB0B0F8FCAA}"/>
          </ac:spMkLst>
        </pc:spChg>
        <pc:spChg chg="add del">
          <ac:chgData name="Valeria Nistor" userId="3283186f341b56cf" providerId="LiveId" clId="{D5ACC1EB-14B5-42E3-9A70-30D97DAAFF87}" dt="2023-02-08T21:38:02.922" v="659" actId="26606"/>
          <ac:spMkLst>
            <pc:docMk/>
            <pc:sldMk cId="3530942751" sldId="262"/>
            <ac:spMk id="9233" creationId="{02BA58DB-4D3F-4324-9EB3-0C40D0325EA3}"/>
          </ac:spMkLst>
        </pc:spChg>
        <pc:spChg chg="add del">
          <ac:chgData name="Valeria Nistor" userId="3283186f341b56cf" providerId="LiveId" clId="{D5ACC1EB-14B5-42E3-9A70-30D97DAAFF87}" dt="2023-02-08T21:38:02.922" v="659" actId="26606"/>
          <ac:spMkLst>
            <pc:docMk/>
            <pc:sldMk cId="3530942751" sldId="262"/>
            <ac:spMk id="9235" creationId="{B698BF10-41D1-450D-AFDF-A43B2EB08EF0}"/>
          </ac:spMkLst>
        </pc:spChg>
        <pc:spChg chg="add del">
          <ac:chgData name="Valeria Nistor" userId="3283186f341b56cf" providerId="LiveId" clId="{D5ACC1EB-14B5-42E3-9A70-30D97DAAFF87}" dt="2023-02-08T21:38:02.922" v="659" actId="26606"/>
          <ac:spMkLst>
            <pc:docMk/>
            <pc:sldMk cId="3530942751" sldId="262"/>
            <ac:spMk id="9237" creationId="{2133BEDA-8F44-4EE1-AB2D-1710BC1354D8}"/>
          </ac:spMkLst>
        </pc:spChg>
        <pc:picChg chg="mod ord">
          <ac:chgData name="Valeria Nistor" userId="3283186f341b56cf" providerId="LiveId" clId="{D5ACC1EB-14B5-42E3-9A70-30D97DAAFF87}" dt="2023-02-08T21:38:29.438" v="666" actId="14100"/>
          <ac:picMkLst>
            <pc:docMk/>
            <pc:sldMk cId="3530942751" sldId="262"/>
            <ac:picMk id="5" creationId="{84F911D5-6E97-3D27-F923-0DC2FD75B696}"/>
          </ac:picMkLst>
        </pc:picChg>
        <pc:picChg chg="add mod">
          <ac:chgData name="Valeria Nistor" userId="3283186f341b56cf" providerId="LiveId" clId="{D5ACC1EB-14B5-42E3-9A70-30D97DAAFF87}" dt="2023-02-08T21:42:08.572" v="678" actId="14100"/>
          <ac:picMkLst>
            <pc:docMk/>
            <pc:sldMk cId="3530942751" sldId="262"/>
            <ac:picMk id="2050" creationId="{17034310-6F6A-8080-BEC2-A3EB9441A51B}"/>
          </ac:picMkLst>
        </pc:picChg>
        <pc:picChg chg="mod ord">
          <ac:chgData name="Valeria Nistor" userId="3283186f341b56cf" providerId="LiveId" clId="{D5ACC1EB-14B5-42E3-9A70-30D97DAAFF87}" dt="2023-02-08T21:41:58.965" v="675" actId="1076"/>
          <ac:picMkLst>
            <pc:docMk/>
            <pc:sldMk cId="3530942751" sldId="262"/>
            <ac:picMk id="9218" creationId="{8B649BA2-D369-E3DD-D6C4-09A71068FF41}"/>
          </ac:picMkLst>
        </pc:picChg>
        <pc:picChg chg="mod">
          <ac:chgData name="Valeria Nistor" userId="3283186f341b56cf" providerId="LiveId" clId="{D5ACC1EB-14B5-42E3-9A70-30D97DAAFF87}" dt="2023-02-08T21:42:02.332" v="676" actId="1076"/>
          <ac:picMkLst>
            <pc:docMk/>
            <pc:sldMk cId="3530942751" sldId="262"/>
            <ac:picMk id="9220" creationId="{FE9385C9-8F8C-BDBF-C1FE-F4C33AD9E727}"/>
          </ac:picMkLst>
        </pc:picChg>
      </pc:sldChg>
      <pc:sldChg chg="modSp new mod">
        <pc:chgData name="Valeria Nistor" userId="3283186f341b56cf" providerId="LiveId" clId="{D5ACC1EB-14B5-42E3-9A70-30D97DAAFF87}" dt="2023-02-08T18:52:19.207" v="31" actId="207"/>
        <pc:sldMkLst>
          <pc:docMk/>
          <pc:sldMk cId="1379423206" sldId="263"/>
        </pc:sldMkLst>
        <pc:spChg chg="mod">
          <ac:chgData name="Valeria Nistor" userId="3283186f341b56cf" providerId="LiveId" clId="{D5ACC1EB-14B5-42E3-9A70-30D97DAAFF87}" dt="2023-02-08T18:52:19.207" v="31" actId="207"/>
          <ac:spMkLst>
            <pc:docMk/>
            <pc:sldMk cId="1379423206" sldId="263"/>
            <ac:spMk id="2" creationId="{CF189507-C67F-6B68-FDA0-D375DD9C543E}"/>
          </ac:spMkLst>
        </pc:spChg>
        <pc:spChg chg="mod">
          <ac:chgData name="Valeria Nistor" userId="3283186f341b56cf" providerId="LiveId" clId="{D5ACC1EB-14B5-42E3-9A70-30D97DAAFF87}" dt="2023-02-08T18:51:17.733" v="20" actId="27636"/>
          <ac:spMkLst>
            <pc:docMk/>
            <pc:sldMk cId="1379423206" sldId="263"/>
            <ac:spMk id="3" creationId="{D82A872E-6A31-77AD-7BEF-9A08242CA8FD}"/>
          </ac:spMkLst>
        </pc:spChg>
      </pc:sldChg>
      <pc:sldChg chg="new del">
        <pc:chgData name="Valeria Nistor" userId="3283186f341b56cf" providerId="LiveId" clId="{D5ACC1EB-14B5-42E3-9A70-30D97DAAFF87}" dt="2023-02-08T18:47:22.930" v="9" actId="2696"/>
        <pc:sldMkLst>
          <pc:docMk/>
          <pc:sldMk cId="2863521182" sldId="263"/>
        </pc:sldMkLst>
      </pc:sldChg>
      <pc:sldChg chg="new del">
        <pc:chgData name="Valeria Nistor" userId="3283186f341b56cf" providerId="LiveId" clId="{D5ACC1EB-14B5-42E3-9A70-30D97DAAFF87}" dt="2023-02-08T18:50:00.524" v="14" actId="2696"/>
        <pc:sldMkLst>
          <pc:docMk/>
          <pc:sldMk cId="3032556860" sldId="263"/>
        </pc:sldMkLst>
      </pc:sldChg>
      <pc:sldChg chg="addSp delSp modSp new mod setBg setClrOvrMap">
        <pc:chgData name="Valeria Nistor" userId="3283186f341b56cf" providerId="LiveId" clId="{D5ACC1EB-14B5-42E3-9A70-30D97DAAFF87}" dt="2023-02-08T21:08:00.660" v="410"/>
        <pc:sldMkLst>
          <pc:docMk/>
          <pc:sldMk cId="1921870858" sldId="264"/>
        </pc:sldMkLst>
        <pc:spChg chg="mod">
          <ac:chgData name="Valeria Nistor" userId="3283186f341b56cf" providerId="LiveId" clId="{D5ACC1EB-14B5-42E3-9A70-30D97DAAFF87}" dt="2023-02-08T20:04:21.171" v="85" actId="14100"/>
          <ac:spMkLst>
            <pc:docMk/>
            <pc:sldMk cId="1921870858" sldId="264"/>
            <ac:spMk id="2" creationId="{3BB2A290-B3BC-8198-0F1B-8B3BF6CE77A6}"/>
          </ac:spMkLst>
        </pc:spChg>
        <pc:spChg chg="add del mod">
          <ac:chgData name="Valeria Nistor" userId="3283186f341b56cf" providerId="LiveId" clId="{D5ACC1EB-14B5-42E3-9A70-30D97DAAFF87}" dt="2023-02-08T20:01:23.588" v="49" actId="26606"/>
          <ac:spMkLst>
            <pc:docMk/>
            <pc:sldMk cId="1921870858" sldId="264"/>
            <ac:spMk id="3" creationId="{F40550B5-3991-3346-0DAA-39655BEDC03E}"/>
          </ac:spMkLst>
        </pc:spChg>
        <pc:spChg chg="add del">
          <ac:chgData name="Valeria Nistor" userId="3283186f341b56cf" providerId="LiveId" clId="{D5ACC1EB-14B5-42E3-9A70-30D97DAAFF87}" dt="2023-02-08T20:01:23.588" v="49" actId="26606"/>
          <ac:spMkLst>
            <pc:docMk/>
            <pc:sldMk cId="1921870858" sldId="264"/>
            <ac:spMk id="8" creationId="{0E7A3056-9B88-444B-94DA-40B0F2C6E217}"/>
          </ac:spMkLst>
        </pc:spChg>
        <pc:spChg chg="add del">
          <ac:chgData name="Valeria Nistor" userId="3283186f341b56cf" providerId="LiveId" clId="{D5ACC1EB-14B5-42E3-9A70-30D97DAAFF87}" dt="2023-02-08T20:01:23.588" v="49" actId="26606"/>
          <ac:spMkLst>
            <pc:docMk/>
            <pc:sldMk cId="1921870858" sldId="264"/>
            <ac:spMk id="12" creationId="{DA215CF0-5E5E-4D2E-B3AE-366652A368E0}"/>
          </ac:spMkLst>
        </pc:spChg>
        <pc:picChg chg="add del mod ord">
          <ac:chgData name="Valeria Nistor" userId="3283186f341b56cf" providerId="LiveId" clId="{D5ACC1EB-14B5-42E3-9A70-30D97DAAFF87}" dt="2023-02-08T19:59:08.210" v="41" actId="22"/>
          <ac:picMkLst>
            <pc:docMk/>
            <pc:sldMk cId="1921870858" sldId="264"/>
            <ac:picMk id="5" creationId="{CAB2CD97-DC32-708D-66A0-ABA20798783C}"/>
          </ac:picMkLst>
        </pc:picChg>
        <pc:picChg chg="add mod">
          <ac:chgData name="Valeria Nistor" userId="3283186f341b56cf" providerId="LiveId" clId="{D5ACC1EB-14B5-42E3-9A70-30D97DAAFF87}" dt="2023-02-08T21:07:14.243" v="261" actId="207"/>
          <ac:picMkLst>
            <pc:docMk/>
            <pc:sldMk cId="1921870858" sldId="264"/>
            <ac:picMk id="1026" creationId="{E2D5DA61-1940-4A83-CD33-B3A4D67E3511}"/>
          </ac:picMkLst>
        </pc:picChg>
        <pc:cxnChg chg="add del">
          <ac:chgData name="Valeria Nistor" userId="3283186f341b56cf" providerId="LiveId" clId="{D5ACC1EB-14B5-42E3-9A70-30D97DAAFF87}" dt="2023-02-08T20:01:23.588" v="49" actId="26606"/>
          <ac:cxnSpMkLst>
            <pc:docMk/>
            <pc:sldMk cId="1921870858" sldId="264"/>
            <ac:cxnSpMk id="10" creationId="{6820BD55-A71A-48C6-B0F7-235147F39DEE}"/>
          </ac:cxnSpMkLst>
        </pc:cxnChg>
      </pc:sldChg>
      <pc:sldChg chg="addSp modSp add del mod setBg">
        <pc:chgData name="Valeria Nistor" userId="3283186f341b56cf" providerId="LiveId" clId="{D5ACC1EB-14B5-42E3-9A70-30D97DAAFF87}" dt="2023-02-08T18:50:35.838" v="17" actId="2696"/>
        <pc:sldMkLst>
          <pc:docMk/>
          <pc:sldMk cId="2482265683" sldId="264"/>
        </pc:sldMkLst>
        <pc:spChg chg="add">
          <ac:chgData name="Valeria Nistor" userId="3283186f341b56cf" providerId="LiveId" clId="{D5ACC1EB-14B5-42E3-9A70-30D97DAAFF87}" dt="2023-02-08T18:50:09.434" v="15" actId="26606"/>
          <ac:spMkLst>
            <pc:docMk/>
            <pc:sldMk cId="2482265683" sldId="264"/>
            <ac:spMk id="8" creationId="{904C0BC6-B04D-4459-B721-9C030C392739}"/>
          </ac:spMkLst>
        </pc:spChg>
        <pc:spChg chg="add">
          <ac:chgData name="Valeria Nistor" userId="3283186f341b56cf" providerId="LiveId" clId="{D5ACC1EB-14B5-42E3-9A70-30D97DAAFF87}" dt="2023-02-08T18:50:09.434" v="15" actId="26606"/>
          <ac:spMkLst>
            <pc:docMk/>
            <pc:sldMk cId="2482265683" sldId="264"/>
            <ac:spMk id="10" creationId="{CB2F024E-D853-479C-B5A9-08293A2D7212}"/>
          </ac:spMkLst>
        </pc:spChg>
        <pc:picChg chg="mod">
          <ac:chgData name="Valeria Nistor" userId="3283186f341b56cf" providerId="LiveId" clId="{D5ACC1EB-14B5-42E3-9A70-30D97DAAFF87}" dt="2023-02-08T18:50:19.745" v="16" actId="1076"/>
          <ac:picMkLst>
            <pc:docMk/>
            <pc:sldMk cId="2482265683" sldId="264"/>
            <ac:picMk id="3" creationId="{829FC11A-A695-5777-C4BF-3F9EB7D0E7AB}"/>
          </ac:picMkLst>
        </pc:picChg>
      </pc:sldChg>
      <pc:sldChg chg="addSp new del mod">
        <pc:chgData name="Valeria Nistor" userId="3283186f341b56cf" providerId="LiveId" clId="{D5ACC1EB-14B5-42E3-9A70-30D97DAAFF87}" dt="2023-02-08T19:56:56.350" v="36" actId="2696"/>
        <pc:sldMkLst>
          <pc:docMk/>
          <pc:sldMk cId="2915727999" sldId="264"/>
        </pc:sldMkLst>
        <pc:spChg chg="add">
          <ac:chgData name="Valeria Nistor" userId="3283186f341b56cf" providerId="LiveId" clId="{D5ACC1EB-14B5-42E3-9A70-30D97DAAFF87}" dt="2023-02-08T19:51:25.950" v="35" actId="22"/>
          <ac:spMkLst>
            <pc:docMk/>
            <pc:sldMk cId="2915727999" sldId="264"/>
            <ac:spMk id="4" creationId="{699B4AF7-D707-6E46-548A-877587648A6B}"/>
          </ac:spMkLst>
        </pc:spChg>
      </pc:sldChg>
      <pc:sldChg chg="addSp new del mod">
        <pc:chgData name="Valeria Nistor" userId="3283186f341b56cf" providerId="LiveId" clId="{D5ACC1EB-14B5-42E3-9A70-30D97DAAFF87}" dt="2023-02-08T18:49:30.704" v="11" actId="2696"/>
        <pc:sldMkLst>
          <pc:docMk/>
          <pc:sldMk cId="3364870672" sldId="264"/>
        </pc:sldMkLst>
        <pc:picChg chg="add">
          <ac:chgData name="Valeria Nistor" userId="3283186f341b56cf" providerId="LiveId" clId="{D5ACC1EB-14B5-42E3-9A70-30D97DAAFF87}" dt="2023-02-08T18:49:09.268" v="10" actId="22"/>
          <ac:picMkLst>
            <pc:docMk/>
            <pc:sldMk cId="3364870672" sldId="264"/>
            <ac:picMk id="3" creationId="{829FC11A-A695-5777-C4BF-3F9EB7D0E7AB}"/>
          </ac:picMkLst>
        </pc:picChg>
      </pc:sldChg>
      <pc:sldChg chg="addSp delSp modSp new mod setBg setClrOvrMap">
        <pc:chgData name="Valeria Nistor" userId="3283186f341b56cf" providerId="LiveId" clId="{D5ACC1EB-14B5-42E3-9A70-30D97DAAFF87}" dt="2023-02-08T21:36:37.213" v="656" actId="26606"/>
        <pc:sldMkLst>
          <pc:docMk/>
          <pc:sldMk cId="3078335191" sldId="265"/>
        </pc:sldMkLst>
        <pc:spChg chg="mod">
          <ac:chgData name="Valeria Nistor" userId="3283186f341b56cf" providerId="LiveId" clId="{D5ACC1EB-14B5-42E3-9A70-30D97DAAFF87}" dt="2023-02-08T21:36:37.213" v="656" actId="26606"/>
          <ac:spMkLst>
            <pc:docMk/>
            <pc:sldMk cId="3078335191" sldId="265"/>
            <ac:spMk id="2" creationId="{DC590A22-7942-05C5-5EC3-2359F53B195B}"/>
          </ac:spMkLst>
        </pc:spChg>
        <pc:spChg chg="del">
          <ac:chgData name="Valeria Nistor" userId="3283186f341b56cf" providerId="LiveId" clId="{D5ACC1EB-14B5-42E3-9A70-30D97DAAFF87}" dt="2023-02-08T20:30:42.802" v="87"/>
          <ac:spMkLst>
            <pc:docMk/>
            <pc:sldMk cId="3078335191" sldId="265"/>
            <ac:spMk id="3" creationId="{1F838F45-92CD-805B-EB5B-720AD1946C1D}"/>
          </ac:spMkLst>
        </pc:spChg>
        <pc:spChg chg="add del">
          <ac:chgData name="Valeria Nistor" userId="3283186f341b56cf" providerId="LiveId" clId="{D5ACC1EB-14B5-42E3-9A70-30D97DAAFF87}" dt="2023-02-08T20:30:54.171" v="89" actId="26606"/>
          <ac:spMkLst>
            <pc:docMk/>
            <pc:sldMk cId="3078335191" sldId="265"/>
            <ac:spMk id="8" creationId="{6B821828-1832-8B6D-F0FC-09D095D1982C}"/>
          </ac:spMkLst>
        </pc:spChg>
        <pc:spChg chg="add mod ord">
          <ac:chgData name="Valeria Nistor" userId="3283186f341b56cf" providerId="LiveId" clId="{D5ACC1EB-14B5-42E3-9A70-30D97DAAFF87}" dt="2023-02-08T21:36:37.213" v="656" actId="26606"/>
          <ac:spMkLst>
            <pc:docMk/>
            <pc:sldMk cId="3078335191" sldId="265"/>
            <ac:spMk id="9" creationId="{34F32068-D220-8271-FAE1-2D0B638AA32B}"/>
          </ac:spMkLst>
        </pc:spChg>
        <pc:spChg chg="add del">
          <ac:chgData name="Valeria Nistor" userId="3283186f341b56cf" providerId="LiveId" clId="{D5ACC1EB-14B5-42E3-9A70-30D97DAAFF87}" dt="2023-02-08T20:30:54.171" v="89" actId="26606"/>
          <ac:spMkLst>
            <pc:docMk/>
            <pc:sldMk cId="3078335191" sldId="265"/>
            <ac:spMk id="11" creationId="{27B7C6F6-4579-4D42-9857-ED1B2EE07B99}"/>
          </ac:spMkLst>
        </pc:spChg>
        <pc:spChg chg="add del">
          <ac:chgData name="Valeria Nistor" userId="3283186f341b56cf" providerId="LiveId" clId="{D5ACC1EB-14B5-42E3-9A70-30D97DAAFF87}" dt="2023-02-08T20:33:02.056" v="99" actId="26606"/>
          <ac:spMkLst>
            <pc:docMk/>
            <pc:sldMk cId="3078335191" sldId="265"/>
            <ac:spMk id="12" creationId="{4038CB10-1F5C-4D54-9DF7-12586DE5B007}"/>
          </ac:spMkLst>
        </pc:spChg>
        <pc:spChg chg="add del">
          <ac:chgData name="Valeria Nistor" userId="3283186f341b56cf" providerId="LiveId" clId="{D5ACC1EB-14B5-42E3-9A70-30D97DAAFF87}" dt="2023-02-08T20:30:54.171" v="89" actId="26606"/>
          <ac:spMkLst>
            <pc:docMk/>
            <pc:sldMk cId="3078335191" sldId="265"/>
            <ac:spMk id="13" creationId="{7E6D8249-E901-4E71-B15A-A7F5D7F7B0E1}"/>
          </ac:spMkLst>
        </pc:spChg>
        <pc:spChg chg="add del">
          <ac:chgData name="Valeria Nistor" userId="3283186f341b56cf" providerId="LiveId" clId="{D5ACC1EB-14B5-42E3-9A70-30D97DAAFF87}" dt="2023-02-08T20:33:02.056" v="99" actId="26606"/>
          <ac:spMkLst>
            <pc:docMk/>
            <pc:sldMk cId="3078335191" sldId="265"/>
            <ac:spMk id="14" creationId="{73ED6512-6858-4552-B699-9A97FE9A4EA2}"/>
          </ac:spMkLst>
        </pc:spChg>
        <pc:spChg chg="add del">
          <ac:chgData name="Valeria Nistor" userId="3283186f341b56cf" providerId="LiveId" clId="{D5ACC1EB-14B5-42E3-9A70-30D97DAAFF87}" dt="2023-02-08T20:32:27.994" v="91"/>
          <ac:spMkLst>
            <pc:docMk/>
            <pc:sldMk cId="3078335191" sldId="265"/>
            <ac:spMk id="15" creationId="{8AD3D406-E0C2-5667-F91C-58500B462852}"/>
          </ac:spMkLst>
        </pc:spChg>
        <pc:spChg chg="add del">
          <ac:chgData name="Valeria Nistor" userId="3283186f341b56cf" providerId="LiveId" clId="{D5ACC1EB-14B5-42E3-9A70-30D97DAAFF87}" dt="2023-02-08T20:33:02.056" v="98" actId="26606"/>
          <ac:spMkLst>
            <pc:docMk/>
            <pc:sldMk cId="3078335191" sldId="265"/>
            <ac:spMk id="19" creationId="{6109556B-EAE9-4435-B409-0519F2CBDB14}"/>
          </ac:spMkLst>
        </pc:spChg>
        <pc:spChg chg="add del">
          <ac:chgData name="Valeria Nistor" userId="3283186f341b56cf" providerId="LiveId" clId="{D5ACC1EB-14B5-42E3-9A70-30D97DAAFF87}" dt="2023-02-08T20:34:12.635" v="103" actId="26606"/>
          <ac:spMkLst>
            <pc:docMk/>
            <pc:sldMk cId="3078335191" sldId="265"/>
            <ac:spMk id="23" creationId="{D3AF2C15-C5DF-435E-B572-4D1DC7EEEB53}"/>
          </ac:spMkLst>
        </pc:spChg>
        <pc:spChg chg="add del">
          <ac:chgData name="Valeria Nistor" userId="3283186f341b56cf" providerId="LiveId" clId="{D5ACC1EB-14B5-42E3-9A70-30D97DAAFF87}" dt="2023-02-08T20:34:12.635" v="103" actId="26606"/>
          <ac:spMkLst>
            <pc:docMk/>
            <pc:sldMk cId="3078335191" sldId="265"/>
            <ac:spMk id="24" creationId="{FAA4C64A-BAF9-4028-A4D7-A7E71FFF4FF2}"/>
          </ac:spMkLst>
        </pc:spChg>
        <pc:spChg chg="add del">
          <ac:chgData name="Valeria Nistor" userId="3283186f341b56cf" providerId="LiveId" clId="{D5ACC1EB-14B5-42E3-9A70-30D97DAAFF87}" dt="2023-02-08T20:34:12.635" v="103" actId="26606"/>
          <ac:spMkLst>
            <pc:docMk/>
            <pc:sldMk cId="3078335191" sldId="265"/>
            <ac:spMk id="25" creationId="{7C2A1BC2-B662-423F-BC9A-33370B4327F7}"/>
          </ac:spMkLst>
        </pc:spChg>
        <pc:spChg chg="add del">
          <ac:chgData name="Valeria Nistor" userId="3283186f341b56cf" providerId="LiveId" clId="{D5ACC1EB-14B5-42E3-9A70-30D97DAAFF87}" dt="2023-02-08T20:34:12.635" v="102" actId="26606"/>
          <ac:spMkLst>
            <pc:docMk/>
            <pc:sldMk cId="3078335191" sldId="265"/>
            <ac:spMk id="31" creationId="{B69A5A27-DEBD-4ADC-8177-58AD77CB4F5A}"/>
          </ac:spMkLst>
        </pc:spChg>
        <pc:spChg chg="add del">
          <ac:chgData name="Valeria Nistor" userId="3283186f341b56cf" providerId="LiveId" clId="{D5ACC1EB-14B5-42E3-9A70-30D97DAAFF87}" dt="2023-02-08T20:34:12.635" v="102" actId="26606"/>
          <ac:spMkLst>
            <pc:docMk/>
            <pc:sldMk cId="3078335191" sldId="265"/>
            <ac:spMk id="33" creationId="{63DE60A5-C0A6-4A97-AD0A-ED4DECB8BA18}"/>
          </ac:spMkLst>
        </pc:spChg>
        <pc:spChg chg="add del">
          <ac:chgData name="Valeria Nistor" userId="3283186f341b56cf" providerId="LiveId" clId="{D5ACC1EB-14B5-42E3-9A70-30D97DAAFF87}" dt="2023-02-08T21:36:37.213" v="656" actId="26606"/>
          <ac:spMkLst>
            <pc:docMk/>
            <pc:sldMk cId="3078335191" sldId="265"/>
            <ac:spMk id="37" creationId="{451675E5-CEFA-4372-8BEE-30D69EAFD407}"/>
          </ac:spMkLst>
        </pc:spChg>
        <pc:spChg chg="add del">
          <ac:chgData name="Valeria Nistor" userId="3283186f341b56cf" providerId="LiveId" clId="{D5ACC1EB-14B5-42E3-9A70-30D97DAAFF87}" dt="2023-02-08T21:36:37.213" v="656" actId="26606"/>
          <ac:spMkLst>
            <pc:docMk/>
            <pc:sldMk cId="3078335191" sldId="265"/>
            <ac:spMk id="39" creationId="{42F95EF5-2925-4CF0-8C9E-8C8A4D5B19A3}"/>
          </ac:spMkLst>
        </pc:spChg>
        <pc:spChg chg="add">
          <ac:chgData name="Valeria Nistor" userId="3283186f341b56cf" providerId="LiveId" clId="{D5ACC1EB-14B5-42E3-9A70-30D97DAAFF87}" dt="2023-02-08T21:36:37.213" v="656" actId="26606"/>
          <ac:spMkLst>
            <pc:docMk/>
            <pc:sldMk cId="3078335191" sldId="265"/>
            <ac:spMk id="1031" creationId="{CE3481C2-7D85-41B3-B6B9-112611C44CF1}"/>
          </ac:spMkLst>
        </pc:spChg>
        <pc:spChg chg="add">
          <ac:chgData name="Valeria Nistor" userId="3283186f341b56cf" providerId="LiveId" clId="{D5ACC1EB-14B5-42E3-9A70-30D97DAAFF87}" dt="2023-02-08T21:36:37.213" v="656" actId="26606"/>
          <ac:spMkLst>
            <pc:docMk/>
            <pc:sldMk cId="3078335191" sldId="265"/>
            <ac:spMk id="1033" creationId="{107ED842-BAD7-4A40-80A9-8F49EF7E00BB}"/>
          </ac:spMkLst>
        </pc:spChg>
        <pc:spChg chg="add">
          <ac:chgData name="Valeria Nistor" userId="3283186f341b56cf" providerId="LiveId" clId="{D5ACC1EB-14B5-42E3-9A70-30D97DAAFF87}" dt="2023-02-08T21:36:37.213" v="656" actId="26606"/>
          <ac:spMkLst>
            <pc:docMk/>
            <pc:sldMk cId="3078335191" sldId="265"/>
            <ac:spMk id="1035" creationId="{A9B445F8-7E74-4B6D-AED1-6CC9248A129C}"/>
          </ac:spMkLst>
        </pc:spChg>
        <pc:picChg chg="add mod ord">
          <ac:chgData name="Valeria Nistor" userId="3283186f341b56cf" providerId="LiveId" clId="{D5ACC1EB-14B5-42E3-9A70-30D97DAAFF87}" dt="2023-02-08T21:36:37.213" v="656" actId="26606"/>
          <ac:picMkLst>
            <pc:docMk/>
            <pc:sldMk cId="3078335191" sldId="265"/>
            <ac:picMk id="4" creationId="{C3A1CCB2-C036-EB78-F012-BD8DE2B3A92D}"/>
          </ac:picMkLst>
        </pc:picChg>
        <pc:picChg chg="add mod ord">
          <ac:chgData name="Valeria Nistor" userId="3283186f341b56cf" providerId="LiveId" clId="{D5ACC1EB-14B5-42E3-9A70-30D97DAAFF87}" dt="2023-02-08T21:36:37.213" v="656" actId="26606"/>
          <ac:picMkLst>
            <pc:docMk/>
            <pc:sldMk cId="3078335191" sldId="265"/>
            <ac:picMk id="5" creationId="{8EFB6C97-D173-7DE3-DB48-DD0B4AE026AE}"/>
          </ac:picMkLst>
        </pc:picChg>
        <pc:picChg chg="add mod ord">
          <ac:chgData name="Valeria Nistor" userId="3283186f341b56cf" providerId="LiveId" clId="{D5ACC1EB-14B5-42E3-9A70-30D97DAAFF87}" dt="2023-02-08T21:36:37.213" v="656" actId="26606"/>
          <ac:picMkLst>
            <pc:docMk/>
            <pc:sldMk cId="3078335191" sldId="265"/>
            <ac:picMk id="6" creationId="{472B5D79-9DF0-D447-9044-3AFF43F6B057}"/>
          </ac:picMkLst>
        </pc:picChg>
        <pc:picChg chg="add mod">
          <ac:chgData name="Valeria Nistor" userId="3283186f341b56cf" providerId="LiveId" clId="{D5ACC1EB-14B5-42E3-9A70-30D97DAAFF87}" dt="2023-02-08T21:36:37.213" v="656" actId="26606"/>
          <ac:picMkLst>
            <pc:docMk/>
            <pc:sldMk cId="3078335191" sldId="265"/>
            <ac:picMk id="1026" creationId="{37EA2C46-F29A-3259-8295-8176AB487146}"/>
          </ac:picMkLst>
        </pc:picChg>
        <pc:cxnChg chg="add del">
          <ac:chgData name="Valeria Nistor" userId="3283186f341b56cf" providerId="LiveId" clId="{D5ACC1EB-14B5-42E3-9A70-30D97DAAFF87}" dt="2023-02-08T20:33:02.056" v="98" actId="26606"/>
          <ac:cxnSpMkLst>
            <pc:docMk/>
            <pc:sldMk cId="3078335191" sldId="265"/>
            <ac:cxnSpMk id="21" creationId="{5814CCBE-423E-41B2-A9F3-82679F490EF4}"/>
          </ac:cxnSpMkLst>
        </pc:cxnChg>
        <pc:cxnChg chg="add del">
          <ac:chgData name="Valeria Nistor" userId="3283186f341b56cf" providerId="LiveId" clId="{D5ACC1EB-14B5-42E3-9A70-30D97DAAFF87}" dt="2023-02-08T20:34:12.635" v="103" actId="26606"/>
          <ac:cxnSpMkLst>
            <pc:docMk/>
            <pc:sldMk cId="3078335191" sldId="265"/>
            <ac:cxnSpMk id="26" creationId="{2E44EC6D-D5C1-4DEB-ABD8-285AEBD4D68F}"/>
          </ac:cxnSpMkLst>
        </pc:cxnChg>
        <pc:cxnChg chg="add del">
          <ac:chgData name="Valeria Nistor" userId="3283186f341b56cf" providerId="LiveId" clId="{D5ACC1EB-14B5-42E3-9A70-30D97DAAFF87}" dt="2023-02-08T20:34:12.635" v="102" actId="26606"/>
          <ac:cxnSpMkLst>
            <pc:docMk/>
            <pc:sldMk cId="3078335191" sldId="265"/>
            <ac:cxnSpMk id="35" creationId="{4E42D6A6-C789-4DAD-90DA-114992677D53}"/>
          </ac:cxnSpMkLst>
        </pc:cxnChg>
        <pc:cxnChg chg="add del">
          <ac:chgData name="Valeria Nistor" userId="3283186f341b56cf" providerId="LiveId" clId="{D5ACC1EB-14B5-42E3-9A70-30D97DAAFF87}" dt="2023-02-08T21:36:37.213" v="656" actId="26606"/>
          <ac:cxnSpMkLst>
            <pc:docMk/>
            <pc:sldMk cId="3078335191" sldId="265"/>
            <ac:cxnSpMk id="38" creationId="{1D780B05-5E2B-42BF-B88A-DFF665BDDA10}"/>
          </ac:cxnSpMkLst>
        </pc:cxnChg>
        <pc:cxnChg chg="add">
          <ac:chgData name="Valeria Nistor" userId="3283186f341b56cf" providerId="LiveId" clId="{D5ACC1EB-14B5-42E3-9A70-30D97DAAFF87}" dt="2023-02-08T21:36:37.213" v="656" actId="26606"/>
          <ac:cxnSpMkLst>
            <pc:docMk/>
            <pc:sldMk cId="3078335191" sldId="265"/>
            <ac:cxnSpMk id="1037" creationId="{8FFDAE42-C147-48AE-B7B8-AD5C540B62E7}"/>
          </ac:cxnSpMkLst>
        </pc:cxnChg>
      </pc:sldChg>
      <pc:sldChg chg="addSp delSp modSp new mod setBg">
        <pc:chgData name="Valeria Nistor" userId="3283186f341b56cf" providerId="LiveId" clId="{D5ACC1EB-14B5-42E3-9A70-30D97DAAFF87}" dt="2023-02-08T21:04:17.875" v="199" actId="27636"/>
        <pc:sldMkLst>
          <pc:docMk/>
          <pc:sldMk cId="3338556224" sldId="266"/>
        </pc:sldMkLst>
        <pc:spChg chg="mod">
          <ac:chgData name="Valeria Nistor" userId="3283186f341b56cf" providerId="LiveId" clId="{D5ACC1EB-14B5-42E3-9A70-30D97DAAFF87}" dt="2023-02-08T20:55:37.679" v="170" actId="26606"/>
          <ac:spMkLst>
            <pc:docMk/>
            <pc:sldMk cId="3338556224" sldId="266"/>
            <ac:spMk id="2" creationId="{DD32A28A-B9F7-FC41-A15D-020A7018589A}"/>
          </ac:spMkLst>
        </pc:spChg>
        <pc:spChg chg="del">
          <ac:chgData name="Valeria Nistor" userId="3283186f341b56cf" providerId="LiveId" clId="{D5ACC1EB-14B5-42E3-9A70-30D97DAAFF87}" dt="2023-02-08T20:47:43.704" v="157"/>
          <ac:spMkLst>
            <pc:docMk/>
            <pc:sldMk cId="3338556224" sldId="266"/>
            <ac:spMk id="3" creationId="{0C9AACCB-074C-3AE7-08AD-E9A4FBAD8991}"/>
          </ac:spMkLst>
        </pc:spChg>
        <pc:spChg chg="add mod">
          <ac:chgData name="Valeria Nistor" userId="3283186f341b56cf" providerId="LiveId" clId="{D5ACC1EB-14B5-42E3-9A70-30D97DAAFF87}" dt="2023-02-08T21:04:17.875" v="199" actId="27636"/>
          <ac:spMkLst>
            <pc:docMk/>
            <pc:sldMk cId="3338556224" sldId="266"/>
            <ac:spMk id="2056" creationId="{A4FEBC0D-5822-F6B2-60CA-105EB0A0FC47}"/>
          </ac:spMkLst>
        </pc:spChg>
        <pc:spChg chg="add del">
          <ac:chgData name="Valeria Nistor" userId="3283186f341b56cf" providerId="LiveId" clId="{D5ACC1EB-14B5-42E3-9A70-30D97DAAFF87}" dt="2023-02-08T20:55:08.333" v="164" actId="26606"/>
          <ac:spMkLst>
            <pc:docMk/>
            <pc:sldMk cId="3338556224" sldId="266"/>
            <ac:spMk id="2059" creationId="{59EC11B9-C1B4-4A4B-AE7B-353DC742AAB2}"/>
          </ac:spMkLst>
        </pc:spChg>
        <pc:spChg chg="add del">
          <ac:chgData name="Valeria Nistor" userId="3283186f341b56cf" providerId="LiveId" clId="{D5ACC1EB-14B5-42E3-9A70-30D97DAAFF87}" dt="2023-02-08T20:55:08.333" v="164" actId="26606"/>
          <ac:spMkLst>
            <pc:docMk/>
            <pc:sldMk cId="3338556224" sldId="266"/>
            <ac:spMk id="2063" creationId="{4BF9B746-725B-4EAA-AACC-E2047E073965}"/>
          </ac:spMkLst>
        </pc:spChg>
        <pc:spChg chg="add del">
          <ac:chgData name="Valeria Nistor" userId="3283186f341b56cf" providerId="LiveId" clId="{D5ACC1EB-14B5-42E3-9A70-30D97DAAFF87}" dt="2023-02-08T20:55:08.333" v="164" actId="26606"/>
          <ac:spMkLst>
            <pc:docMk/>
            <pc:sldMk cId="3338556224" sldId="266"/>
            <ac:spMk id="2065" creationId="{2EBFFB4A-B2E4-4737-9442-4429357598FB}"/>
          </ac:spMkLst>
        </pc:spChg>
        <pc:spChg chg="add del">
          <ac:chgData name="Valeria Nistor" userId="3283186f341b56cf" providerId="LiveId" clId="{D5ACC1EB-14B5-42E3-9A70-30D97DAAFF87}" dt="2023-02-08T20:55:08.317" v="163" actId="26606"/>
          <ac:spMkLst>
            <pc:docMk/>
            <pc:sldMk cId="3338556224" sldId="266"/>
            <ac:spMk id="2070" creationId="{451675E5-CEFA-4372-8BEE-30D69EAFD407}"/>
          </ac:spMkLst>
        </pc:spChg>
        <pc:spChg chg="add del">
          <ac:chgData name="Valeria Nistor" userId="3283186f341b56cf" providerId="LiveId" clId="{D5ACC1EB-14B5-42E3-9A70-30D97DAAFF87}" dt="2023-02-08T20:55:08.317" v="163" actId="26606"/>
          <ac:spMkLst>
            <pc:docMk/>
            <pc:sldMk cId="3338556224" sldId="266"/>
            <ac:spMk id="2074" creationId="{42F95EF5-2925-4CF0-8C9E-8C8A4D5B19A3}"/>
          </ac:spMkLst>
        </pc:spChg>
        <pc:spChg chg="add del">
          <ac:chgData name="Valeria Nistor" userId="3283186f341b56cf" providerId="LiveId" clId="{D5ACC1EB-14B5-42E3-9A70-30D97DAAFF87}" dt="2023-02-08T20:55:37.679" v="170" actId="26606"/>
          <ac:spMkLst>
            <pc:docMk/>
            <pc:sldMk cId="3338556224" sldId="266"/>
            <ac:spMk id="2076" creationId="{C17EB81B-7CA2-46C1-8A8D-8349530FFCC0}"/>
          </ac:spMkLst>
        </pc:spChg>
        <pc:spChg chg="add del">
          <ac:chgData name="Valeria Nistor" userId="3283186f341b56cf" providerId="LiveId" clId="{D5ACC1EB-14B5-42E3-9A70-30D97DAAFF87}" dt="2023-02-08T20:55:37.679" v="170" actId="26606"/>
          <ac:spMkLst>
            <pc:docMk/>
            <pc:sldMk cId="3338556224" sldId="266"/>
            <ac:spMk id="2077" creationId="{E30DEBC7-3530-4976-B144-87703C686D15}"/>
          </ac:spMkLst>
        </pc:spChg>
        <pc:spChg chg="add del">
          <ac:chgData name="Valeria Nistor" userId="3283186f341b56cf" providerId="LiveId" clId="{D5ACC1EB-14B5-42E3-9A70-30D97DAAFF87}" dt="2023-02-08T20:55:37.679" v="170" actId="26606"/>
          <ac:spMkLst>
            <pc:docMk/>
            <pc:sldMk cId="3338556224" sldId="266"/>
            <ac:spMk id="2078" creationId="{7D3C84FC-795C-4785-8F49-B5C3608E391A}"/>
          </ac:spMkLst>
        </pc:spChg>
        <pc:spChg chg="add del">
          <ac:chgData name="Valeria Nistor" userId="3283186f341b56cf" providerId="LiveId" clId="{D5ACC1EB-14B5-42E3-9A70-30D97DAAFF87}" dt="2023-02-08T20:55:37.679" v="170" actId="26606"/>
          <ac:spMkLst>
            <pc:docMk/>
            <pc:sldMk cId="3338556224" sldId="266"/>
            <ac:spMk id="2080" creationId="{B9A430A5-BEA6-4F2D-8D25-DF668E181D99}"/>
          </ac:spMkLst>
        </pc:spChg>
        <pc:spChg chg="add">
          <ac:chgData name="Valeria Nistor" userId="3283186f341b56cf" providerId="LiveId" clId="{D5ACC1EB-14B5-42E3-9A70-30D97DAAFF87}" dt="2023-02-08T20:55:37.679" v="170" actId="26606"/>
          <ac:spMkLst>
            <pc:docMk/>
            <pc:sldMk cId="3338556224" sldId="266"/>
            <ac:spMk id="2085" creationId="{18BA4F77-F42F-4375-A0D0-D4EBDC1AAE36}"/>
          </ac:spMkLst>
        </pc:spChg>
        <pc:spChg chg="add">
          <ac:chgData name="Valeria Nistor" userId="3283186f341b56cf" providerId="LiveId" clId="{D5ACC1EB-14B5-42E3-9A70-30D97DAAFF87}" dt="2023-02-08T20:55:37.679" v="170" actId="26606"/>
          <ac:spMkLst>
            <pc:docMk/>
            <pc:sldMk cId="3338556224" sldId="266"/>
            <ac:spMk id="2087" creationId="{769316F8-4E62-42EF-B6FC-38F6A4CC153A}"/>
          </ac:spMkLst>
        </pc:spChg>
        <pc:spChg chg="add">
          <ac:chgData name="Valeria Nistor" userId="3283186f341b56cf" providerId="LiveId" clId="{D5ACC1EB-14B5-42E3-9A70-30D97DAAFF87}" dt="2023-02-08T20:55:37.679" v="170" actId="26606"/>
          <ac:spMkLst>
            <pc:docMk/>
            <pc:sldMk cId="3338556224" sldId="266"/>
            <ac:spMk id="2089" creationId="{5035D5AB-D344-47EB-99D2-9E735E921E6C}"/>
          </ac:spMkLst>
        </pc:spChg>
        <pc:spChg chg="add">
          <ac:chgData name="Valeria Nistor" userId="3283186f341b56cf" providerId="LiveId" clId="{D5ACC1EB-14B5-42E3-9A70-30D97DAAFF87}" dt="2023-02-08T20:55:37.679" v="170" actId="26606"/>
          <ac:spMkLst>
            <pc:docMk/>
            <pc:sldMk cId="3338556224" sldId="266"/>
            <ac:spMk id="2091" creationId="{C344986E-673D-4D14-A796-4909A34B42A3}"/>
          </ac:spMkLst>
        </pc:spChg>
        <pc:picChg chg="add mod ord">
          <ac:chgData name="Valeria Nistor" userId="3283186f341b56cf" providerId="LiveId" clId="{D5ACC1EB-14B5-42E3-9A70-30D97DAAFF87}" dt="2023-02-08T20:55:37.679" v="170" actId="26606"/>
          <ac:picMkLst>
            <pc:docMk/>
            <pc:sldMk cId="3338556224" sldId="266"/>
            <ac:picMk id="2050" creationId="{994AEC1F-DA65-A917-C8AB-4FCCB8294B9C}"/>
          </ac:picMkLst>
        </pc:picChg>
        <pc:picChg chg="add mod ord">
          <ac:chgData name="Valeria Nistor" userId="3283186f341b56cf" providerId="LiveId" clId="{D5ACC1EB-14B5-42E3-9A70-30D97DAAFF87}" dt="2023-02-08T20:55:37.679" v="170" actId="26606"/>
          <ac:picMkLst>
            <pc:docMk/>
            <pc:sldMk cId="3338556224" sldId="266"/>
            <ac:picMk id="2052" creationId="{B5902E67-3C59-3698-6395-32F78C19E4A1}"/>
          </ac:picMkLst>
        </pc:picChg>
        <pc:picChg chg="add mod ord">
          <ac:chgData name="Valeria Nistor" userId="3283186f341b56cf" providerId="LiveId" clId="{D5ACC1EB-14B5-42E3-9A70-30D97DAAFF87}" dt="2023-02-08T20:55:37.679" v="170" actId="26606"/>
          <ac:picMkLst>
            <pc:docMk/>
            <pc:sldMk cId="3338556224" sldId="266"/>
            <ac:picMk id="2054" creationId="{D3454714-9285-0521-2B09-34AAF54A8718}"/>
          </ac:picMkLst>
        </pc:picChg>
        <pc:cxnChg chg="add del">
          <ac:chgData name="Valeria Nistor" userId="3283186f341b56cf" providerId="LiveId" clId="{D5ACC1EB-14B5-42E3-9A70-30D97DAAFF87}" dt="2023-02-08T20:55:08.333" v="164" actId="26606"/>
          <ac:cxnSpMkLst>
            <pc:docMk/>
            <pc:sldMk cId="3338556224" sldId="266"/>
            <ac:cxnSpMk id="2061" creationId="{24862CF4-4997-476D-9B9D-5F4E0C9A41AF}"/>
          </ac:cxnSpMkLst>
        </pc:cxnChg>
        <pc:cxnChg chg="add del">
          <ac:chgData name="Valeria Nistor" userId="3283186f341b56cf" providerId="LiveId" clId="{D5ACC1EB-14B5-42E3-9A70-30D97DAAFF87}" dt="2023-02-08T20:55:08.317" v="163" actId="26606"/>
          <ac:cxnSpMkLst>
            <pc:docMk/>
            <pc:sldMk cId="3338556224" sldId="266"/>
            <ac:cxnSpMk id="2072" creationId="{1D780B05-5E2B-42BF-B88A-DFF665BDDA10}"/>
          </ac:cxnSpMkLst>
        </pc:cxnChg>
        <pc:cxnChg chg="add del">
          <ac:chgData name="Valeria Nistor" userId="3283186f341b56cf" providerId="LiveId" clId="{D5ACC1EB-14B5-42E3-9A70-30D97DAAFF87}" dt="2023-02-08T20:55:37.679" v="170" actId="26606"/>
          <ac:cxnSpMkLst>
            <pc:docMk/>
            <pc:sldMk cId="3338556224" sldId="266"/>
            <ac:cxnSpMk id="2079" creationId="{4558B048-B22B-4D5A-AB49-437ADE665194}"/>
          </ac:cxnSpMkLst>
        </pc:cxnChg>
        <pc:cxnChg chg="add">
          <ac:chgData name="Valeria Nistor" userId="3283186f341b56cf" providerId="LiveId" clId="{D5ACC1EB-14B5-42E3-9A70-30D97DAAFF87}" dt="2023-02-08T20:55:37.679" v="170" actId="26606"/>
          <ac:cxnSpMkLst>
            <pc:docMk/>
            <pc:sldMk cId="3338556224" sldId="266"/>
            <ac:cxnSpMk id="2093" creationId="{CDE6461D-D2D6-41D5-A7B2-80B431C09481}"/>
          </ac:cxnSpMkLst>
        </pc:cxnChg>
      </pc:sldChg>
      <pc:sldChg chg="addSp delSp new del mod modClrScheme chgLayout">
        <pc:chgData name="Valeria Nistor" userId="3283186f341b56cf" providerId="LiveId" clId="{D5ACC1EB-14B5-42E3-9A70-30D97DAAFF87}" dt="2023-02-08T21:00:03.687" v="184" actId="2696"/>
        <pc:sldMkLst>
          <pc:docMk/>
          <pc:sldMk cId="2574028574" sldId="267"/>
        </pc:sldMkLst>
        <pc:spChg chg="del">
          <ac:chgData name="Valeria Nistor" userId="3283186f341b56cf" providerId="LiveId" clId="{D5ACC1EB-14B5-42E3-9A70-30D97DAAFF87}" dt="2023-02-08T20:59:41.517" v="182" actId="700"/>
          <ac:spMkLst>
            <pc:docMk/>
            <pc:sldMk cId="2574028574" sldId="267"/>
            <ac:spMk id="2" creationId="{B257AB9D-88E3-F61D-D5A4-1BC071AE3197}"/>
          </ac:spMkLst>
        </pc:spChg>
        <pc:spChg chg="del">
          <ac:chgData name="Valeria Nistor" userId="3283186f341b56cf" providerId="LiveId" clId="{D5ACC1EB-14B5-42E3-9A70-30D97DAAFF87}" dt="2023-02-08T20:59:41.517" v="182" actId="700"/>
          <ac:spMkLst>
            <pc:docMk/>
            <pc:sldMk cId="2574028574" sldId="267"/>
            <ac:spMk id="3" creationId="{A3244D5C-C438-E048-E13C-CE0EE7EEB4EC}"/>
          </ac:spMkLst>
        </pc:spChg>
        <pc:spChg chg="add">
          <ac:chgData name="Valeria Nistor" userId="3283186f341b56cf" providerId="LiveId" clId="{D5ACC1EB-14B5-42E3-9A70-30D97DAAFF87}" dt="2023-02-08T20:59:51.111" v="183" actId="22"/>
          <ac:spMkLst>
            <pc:docMk/>
            <pc:sldMk cId="2574028574" sldId="267"/>
            <ac:spMk id="5" creationId="{EEDD0DFC-54AF-77FB-749A-0D5A49284F2B}"/>
          </ac:spMkLst>
        </pc:spChg>
      </pc:sldChg>
      <pc:sldChg chg="new del">
        <pc:chgData name="Valeria Nistor" userId="3283186f341b56cf" providerId="LiveId" clId="{D5ACC1EB-14B5-42E3-9A70-30D97DAAFF87}" dt="2023-02-08T20:59:12.733" v="178" actId="2696"/>
        <pc:sldMkLst>
          <pc:docMk/>
          <pc:sldMk cId="3208078674" sldId="267"/>
        </pc:sldMkLst>
      </pc:sldChg>
      <pc:sldChg chg="addSp delSp modSp new mod setBg modClrScheme chgLayout">
        <pc:chgData name="Valeria Nistor" userId="3283186f341b56cf" providerId="LiveId" clId="{D5ACC1EB-14B5-42E3-9A70-30D97DAAFF87}" dt="2023-02-08T21:13:12.986" v="647" actId="3064"/>
        <pc:sldMkLst>
          <pc:docMk/>
          <pc:sldMk cId="3458348983" sldId="267"/>
        </pc:sldMkLst>
        <pc:spChg chg="del mod ord">
          <ac:chgData name="Valeria Nistor" userId="3283186f341b56cf" providerId="LiveId" clId="{D5ACC1EB-14B5-42E3-9A70-30D97DAAFF87}" dt="2023-02-08T21:00:16.060" v="186" actId="700"/>
          <ac:spMkLst>
            <pc:docMk/>
            <pc:sldMk cId="3458348983" sldId="267"/>
            <ac:spMk id="2" creationId="{827B6CF3-1C7C-0B7C-680A-6E2851493972}"/>
          </ac:spMkLst>
        </pc:spChg>
        <pc:spChg chg="del">
          <ac:chgData name="Valeria Nistor" userId="3283186f341b56cf" providerId="LiveId" clId="{D5ACC1EB-14B5-42E3-9A70-30D97DAAFF87}" dt="2023-02-08T21:00:16.060" v="186" actId="700"/>
          <ac:spMkLst>
            <pc:docMk/>
            <pc:sldMk cId="3458348983" sldId="267"/>
            <ac:spMk id="3" creationId="{A36782A5-C1F4-A297-BA9C-11EDAA19C560}"/>
          </ac:spMkLst>
        </pc:spChg>
        <pc:spChg chg="add mod ord">
          <ac:chgData name="Valeria Nistor" userId="3283186f341b56cf" providerId="LiveId" clId="{D5ACC1EB-14B5-42E3-9A70-30D97DAAFF87}" dt="2023-02-08T21:13:12.986" v="647" actId="3064"/>
          <ac:spMkLst>
            <pc:docMk/>
            <pc:sldMk cId="3458348983" sldId="267"/>
            <ac:spMk id="4" creationId="{2F733F8D-B24B-777C-D0F7-8AB82B284FB8}"/>
          </ac:spMkLst>
        </pc:spChg>
        <pc:spChg chg="add mod">
          <ac:chgData name="Valeria Nistor" userId="3283186f341b56cf" providerId="LiveId" clId="{D5ACC1EB-14B5-42E3-9A70-30D97DAAFF87}" dt="2023-02-08T21:10:33.049" v="432" actId="20577"/>
          <ac:spMkLst>
            <pc:docMk/>
            <pc:sldMk cId="3458348983" sldId="267"/>
            <ac:spMk id="7" creationId="{BB4B4AAA-8D7E-42B7-C135-225B67C7EA44}"/>
          </ac:spMkLst>
        </pc:spChg>
        <pc:spChg chg="add del">
          <ac:chgData name="Valeria Nistor" userId="3283186f341b56cf" providerId="LiveId" clId="{D5ACC1EB-14B5-42E3-9A70-30D97DAAFF87}" dt="2023-02-08T21:00:27.706" v="188" actId="26606"/>
          <ac:spMkLst>
            <pc:docMk/>
            <pc:sldMk cId="3458348983" sldId="267"/>
            <ac:spMk id="10" creationId="{8CD2B798-7994-4548-A2BE-4AEF9C1A5FAE}"/>
          </ac:spMkLst>
        </pc:spChg>
        <pc:spChg chg="add del">
          <ac:chgData name="Valeria Nistor" userId="3283186f341b56cf" providerId="LiveId" clId="{D5ACC1EB-14B5-42E3-9A70-30D97DAAFF87}" dt="2023-02-08T21:00:27.706" v="188" actId="26606"/>
          <ac:spMkLst>
            <pc:docMk/>
            <pc:sldMk cId="3458348983" sldId="267"/>
            <ac:spMk id="12" creationId="{E6162320-3B67-42BB-AF9D-939326E6489E}"/>
          </ac:spMkLst>
        </pc:spChg>
        <pc:spChg chg="add del">
          <ac:chgData name="Valeria Nistor" userId="3283186f341b56cf" providerId="LiveId" clId="{D5ACC1EB-14B5-42E3-9A70-30D97DAAFF87}" dt="2023-02-08T21:00:27.706" v="188" actId="26606"/>
          <ac:spMkLst>
            <pc:docMk/>
            <pc:sldMk cId="3458348983" sldId="267"/>
            <ac:spMk id="16" creationId="{4FE1B9C8-0443-4506-BBD6-3AF8DE46D4C7}"/>
          </ac:spMkLst>
        </pc:spChg>
        <pc:spChg chg="add del">
          <ac:chgData name="Valeria Nistor" userId="3283186f341b56cf" providerId="LiveId" clId="{D5ACC1EB-14B5-42E3-9A70-30D97DAAFF87}" dt="2023-02-08T21:00:58.155" v="190" actId="26606"/>
          <ac:spMkLst>
            <pc:docMk/>
            <pc:sldMk cId="3458348983" sldId="267"/>
            <ac:spMk id="21" creationId="{8CD2B798-7994-4548-A2BE-4AEF9C1A5FAE}"/>
          </ac:spMkLst>
        </pc:spChg>
        <pc:spChg chg="add del">
          <ac:chgData name="Valeria Nistor" userId="3283186f341b56cf" providerId="LiveId" clId="{D5ACC1EB-14B5-42E3-9A70-30D97DAAFF87}" dt="2023-02-08T21:00:58.155" v="190" actId="26606"/>
          <ac:spMkLst>
            <pc:docMk/>
            <pc:sldMk cId="3458348983" sldId="267"/>
            <ac:spMk id="22" creationId="{E6162320-3B67-42BB-AF9D-939326E6489E}"/>
          </ac:spMkLst>
        </pc:spChg>
        <pc:spChg chg="add del">
          <ac:chgData name="Valeria Nistor" userId="3283186f341b56cf" providerId="LiveId" clId="{D5ACC1EB-14B5-42E3-9A70-30D97DAAFF87}" dt="2023-02-08T21:00:58.155" v="190" actId="26606"/>
          <ac:spMkLst>
            <pc:docMk/>
            <pc:sldMk cId="3458348983" sldId="267"/>
            <ac:spMk id="24" creationId="{2FDF0794-1B86-42B2-B8C7-F60123E638ED}"/>
          </ac:spMkLst>
        </pc:spChg>
        <pc:spChg chg="add del">
          <ac:chgData name="Valeria Nistor" userId="3283186f341b56cf" providerId="LiveId" clId="{D5ACC1EB-14B5-42E3-9A70-30D97DAAFF87}" dt="2023-02-08T21:00:58.155" v="190" actId="26606"/>
          <ac:spMkLst>
            <pc:docMk/>
            <pc:sldMk cId="3458348983" sldId="267"/>
            <ac:spMk id="26" creationId="{EAA48FC5-3C83-4F1B-BC33-DF0B588F8317}"/>
          </ac:spMkLst>
        </pc:spChg>
        <pc:spChg chg="add">
          <ac:chgData name="Valeria Nistor" userId="3283186f341b56cf" providerId="LiveId" clId="{D5ACC1EB-14B5-42E3-9A70-30D97DAAFF87}" dt="2023-02-08T21:00:58.186" v="191" actId="26606"/>
          <ac:spMkLst>
            <pc:docMk/>
            <pc:sldMk cId="3458348983" sldId="267"/>
            <ac:spMk id="28" creationId="{8CD2B798-7994-4548-A2BE-4AEF9C1A5FAE}"/>
          </ac:spMkLst>
        </pc:spChg>
        <pc:spChg chg="add">
          <ac:chgData name="Valeria Nistor" userId="3283186f341b56cf" providerId="LiveId" clId="{D5ACC1EB-14B5-42E3-9A70-30D97DAAFF87}" dt="2023-02-08T21:00:58.186" v="191" actId="26606"/>
          <ac:spMkLst>
            <pc:docMk/>
            <pc:sldMk cId="3458348983" sldId="267"/>
            <ac:spMk id="29" creationId="{E6162320-3B67-42BB-AF9D-939326E6489E}"/>
          </ac:spMkLst>
        </pc:spChg>
        <pc:spChg chg="add">
          <ac:chgData name="Valeria Nistor" userId="3283186f341b56cf" providerId="LiveId" clId="{D5ACC1EB-14B5-42E3-9A70-30D97DAAFF87}" dt="2023-02-08T21:00:58.186" v="191" actId="26606"/>
          <ac:spMkLst>
            <pc:docMk/>
            <pc:sldMk cId="3458348983" sldId="267"/>
            <ac:spMk id="31" creationId="{2FDF0794-1B86-42B2-B8C7-F60123E638ED}"/>
          </ac:spMkLst>
        </pc:spChg>
        <pc:picChg chg="add del">
          <ac:chgData name="Valeria Nistor" userId="3283186f341b56cf" providerId="LiveId" clId="{D5ACC1EB-14B5-42E3-9A70-30D97DAAFF87}" dt="2023-02-08T21:00:27.706" v="188" actId="26606"/>
          <ac:picMkLst>
            <pc:docMk/>
            <pc:sldMk cId="3458348983" sldId="267"/>
            <ac:picMk id="6" creationId="{AD318DB0-1576-89E3-9AC8-B3B76FF2C507}"/>
          </ac:picMkLst>
        </pc:picChg>
        <pc:picChg chg="add del">
          <ac:chgData name="Valeria Nistor" userId="3283186f341b56cf" providerId="LiveId" clId="{D5ACC1EB-14B5-42E3-9A70-30D97DAAFF87}" dt="2023-02-08T21:00:58.155" v="190" actId="26606"/>
          <ac:picMkLst>
            <pc:docMk/>
            <pc:sldMk cId="3458348983" sldId="267"/>
            <ac:picMk id="25" creationId="{2EFF2678-D481-958F-EE34-458F0A724849}"/>
          </ac:picMkLst>
        </pc:picChg>
        <pc:picChg chg="add mod">
          <ac:chgData name="Valeria Nistor" userId="3283186f341b56cf" providerId="LiveId" clId="{D5ACC1EB-14B5-42E3-9A70-30D97DAAFF87}" dt="2023-02-08T21:01:05.283" v="193" actId="27614"/>
          <ac:picMkLst>
            <pc:docMk/>
            <pc:sldMk cId="3458348983" sldId="267"/>
            <ac:picMk id="33" creationId="{03A16102-A2DA-C050-8494-9DD3DEDB096F}"/>
          </ac:picMkLst>
        </pc:picChg>
        <pc:cxnChg chg="add del">
          <ac:chgData name="Valeria Nistor" userId="3283186f341b56cf" providerId="LiveId" clId="{D5ACC1EB-14B5-42E3-9A70-30D97DAAFF87}" dt="2023-02-08T21:00:27.706" v="188" actId="26606"/>
          <ac:cxnSpMkLst>
            <pc:docMk/>
            <pc:sldMk cId="3458348983" sldId="267"/>
            <ac:cxnSpMk id="14" creationId="{6722E143-84C1-4F95-937C-78B92D2811CF}"/>
          </ac:cxnSpMkLst>
        </pc:cxnChg>
        <pc:cxnChg chg="add del">
          <ac:chgData name="Valeria Nistor" userId="3283186f341b56cf" providerId="LiveId" clId="{D5ACC1EB-14B5-42E3-9A70-30D97DAAFF87}" dt="2023-02-08T21:00:27.706" v="188" actId="26606"/>
          <ac:cxnSpMkLst>
            <pc:docMk/>
            <pc:sldMk cId="3458348983" sldId="267"/>
            <ac:cxnSpMk id="18" creationId="{354C29FE-6D99-4083-90D8-9683EA5D443A}"/>
          </ac:cxnSpMkLst>
        </pc:cxnChg>
        <pc:cxnChg chg="add del">
          <ac:chgData name="Valeria Nistor" userId="3283186f341b56cf" providerId="LiveId" clId="{D5ACC1EB-14B5-42E3-9A70-30D97DAAFF87}" dt="2023-02-08T21:00:58.155" v="190" actId="26606"/>
          <ac:cxnSpMkLst>
            <pc:docMk/>
            <pc:sldMk cId="3458348983" sldId="267"/>
            <ac:cxnSpMk id="20" creationId="{62F01714-1A39-4194-BD47-8A9960C59985}"/>
          </ac:cxnSpMkLst>
        </pc:cxnChg>
        <pc:cxnChg chg="add del">
          <ac:chgData name="Valeria Nistor" userId="3283186f341b56cf" providerId="LiveId" clId="{D5ACC1EB-14B5-42E3-9A70-30D97DAAFF87}" dt="2023-02-08T21:00:58.155" v="190" actId="26606"/>
          <ac:cxnSpMkLst>
            <pc:docMk/>
            <pc:sldMk cId="3458348983" sldId="267"/>
            <ac:cxnSpMk id="23" creationId="{6722E143-84C1-4F95-937C-78B92D2811CF}"/>
          </ac:cxnSpMkLst>
        </pc:cxnChg>
        <pc:cxnChg chg="add">
          <ac:chgData name="Valeria Nistor" userId="3283186f341b56cf" providerId="LiveId" clId="{D5ACC1EB-14B5-42E3-9A70-30D97DAAFF87}" dt="2023-02-08T21:00:58.186" v="191" actId="26606"/>
          <ac:cxnSpMkLst>
            <pc:docMk/>
            <pc:sldMk cId="3458348983" sldId="267"/>
            <ac:cxnSpMk id="30" creationId="{6722E143-84C1-4F95-937C-78B92D2811CF}"/>
          </ac:cxnSpMkLst>
        </pc:cxnChg>
        <pc:cxnChg chg="add">
          <ac:chgData name="Valeria Nistor" userId="3283186f341b56cf" providerId="LiveId" clId="{D5ACC1EB-14B5-42E3-9A70-30D97DAAFF87}" dt="2023-02-08T21:00:58.186" v="191" actId="26606"/>
          <ac:cxnSpMkLst>
            <pc:docMk/>
            <pc:sldMk cId="3458348983" sldId="267"/>
            <ac:cxnSpMk id="32" creationId="{96D07482-83A3-4451-943C-B46961082957}"/>
          </ac:cxnSpMkLst>
        </pc:cxnChg>
      </pc:sldChg>
      <pc:sldChg chg="modSp new mod">
        <pc:chgData name="Valeria Nistor" userId="3283186f341b56cf" providerId="LiveId" clId="{D5ACC1EB-14B5-42E3-9A70-30D97DAAFF87}" dt="2023-02-08T21:24:50.045" v="654" actId="20577"/>
        <pc:sldMkLst>
          <pc:docMk/>
          <pc:sldMk cId="2291620114" sldId="268"/>
        </pc:sldMkLst>
        <pc:spChg chg="mod">
          <ac:chgData name="Valeria Nistor" userId="3283186f341b56cf" providerId="LiveId" clId="{D5ACC1EB-14B5-42E3-9A70-30D97DAAFF87}" dt="2023-02-08T21:06:05.452" v="254" actId="207"/>
          <ac:spMkLst>
            <pc:docMk/>
            <pc:sldMk cId="2291620114" sldId="268"/>
            <ac:spMk id="2" creationId="{A9E67DE6-DF43-A649-F62C-E434AEFEFA14}"/>
          </ac:spMkLst>
        </pc:spChg>
        <pc:spChg chg="mod">
          <ac:chgData name="Valeria Nistor" userId="3283186f341b56cf" providerId="LiveId" clId="{D5ACC1EB-14B5-42E3-9A70-30D97DAAFF87}" dt="2023-02-08T21:24:50.045" v="654" actId="20577"/>
          <ac:spMkLst>
            <pc:docMk/>
            <pc:sldMk cId="2291620114" sldId="268"/>
            <ac:spMk id="3" creationId="{24A8CEE4-2D3A-DC5E-F358-765D1F690B1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ro-RO"/>
              <a:t>Faceți clic pentru a edita stilul de titlu coordonator</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ro-RO"/>
              <a:t>Faceți clic pentru a edita stilul de subtitlu coordonator</a:t>
            </a:r>
            <a:endParaRPr lang="en-US" dirty="0"/>
          </a:p>
        </p:txBody>
      </p:sp>
      <p:sp>
        <p:nvSpPr>
          <p:cNvPr id="4" name="Date Placeholder 3"/>
          <p:cNvSpPr>
            <a:spLocks noGrp="1"/>
          </p:cNvSpPr>
          <p:nvPr>
            <p:ph type="dt" sz="half" idx="10"/>
          </p:nvPr>
        </p:nvSpPr>
        <p:spPr/>
        <p:txBody>
          <a:bodyPr/>
          <a:lstStyle>
            <a:lvl1pPr algn="l">
              <a:defRPr/>
            </a:lvl1p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62374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37407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ntet secțiune">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9264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30010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1024128" y="2967788"/>
            <a:ext cx="4754880" cy="3341572"/>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o-RO"/>
              <a:t>Faceţi clic pentru a edita Master stiluri text</a:t>
            </a:r>
          </a:p>
        </p:txBody>
      </p:sp>
      <p:sp>
        <p:nvSpPr>
          <p:cNvPr id="6" name="Content Placeholder 5"/>
          <p:cNvSpPr>
            <a:spLocks noGrp="1"/>
          </p:cNvSpPr>
          <p:nvPr>
            <p:ph sz="quarter" idx="4"/>
          </p:nvPr>
        </p:nvSpPr>
        <p:spPr>
          <a:xfrm>
            <a:off x="5990888" y="2967788"/>
            <a:ext cx="4754880" cy="3341572"/>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2949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09096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52633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ro-RO"/>
              <a:t>Faceți clic pentru a edita stilul de titlu coordonator</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35587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ine cu legendă">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8A87A34-81AB-432B-8DAE-1953F412C126}" type="datetimeFigureOut">
              <a:rPr lang="en-US" smtClean="0"/>
              <a:pPr/>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8360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72853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1946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8A87A34-81AB-432B-8DAE-1953F412C126}" type="datetimeFigureOut">
              <a:rPr lang="en-US" smtClean="0"/>
              <a:pPr/>
              <a:t>2/8/2023</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D22F896-40B5-4ADD-8801-0D06FADFA095}" type="slidenum">
              <a:rPr lang="en-US" smtClean="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571832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 name="Rectangle 56">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9" name="Straight Connector 60">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70" name="Rectangle 62">
            <a:extLst>
              <a:ext uri="{FF2B5EF4-FFF2-40B4-BE49-F238E27FC236}">
                <a16:creationId xmlns:a16="http://schemas.microsoft.com/office/drawing/2014/main" id="{A2B5AF8E-A8F5-44F6-A878-BD9D094055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5" descr="Building with blue windows">
            <a:extLst>
              <a:ext uri="{FF2B5EF4-FFF2-40B4-BE49-F238E27FC236}">
                <a16:creationId xmlns:a16="http://schemas.microsoft.com/office/drawing/2014/main" id="{BC83D8D0-18D9-CD34-D586-99B12CBED3FE}"/>
              </a:ext>
            </a:extLst>
          </p:cNvPr>
          <p:cNvPicPr>
            <a:picLocks noChangeAspect="1"/>
          </p:cNvPicPr>
          <p:nvPr/>
        </p:nvPicPr>
        <p:blipFill rotWithShape="1">
          <a:blip r:embed="rId2">
            <a:alphaModFix amt="40000"/>
          </a:blip>
          <a:srcRect l="7104" t="23391" r="1987"/>
          <a:stretch/>
        </p:blipFill>
        <p:spPr>
          <a:xfrm>
            <a:off x="-3274" y="975"/>
            <a:ext cx="12192000" cy="6858000"/>
          </a:xfrm>
          <a:prstGeom prst="rect">
            <a:avLst/>
          </a:prstGeom>
        </p:spPr>
      </p:pic>
      <p:sp>
        <p:nvSpPr>
          <p:cNvPr id="2" name="Titlu 1">
            <a:extLst>
              <a:ext uri="{FF2B5EF4-FFF2-40B4-BE49-F238E27FC236}">
                <a16:creationId xmlns:a16="http://schemas.microsoft.com/office/drawing/2014/main" id="{062AA597-E602-3BEC-4851-54BA801A9E45}"/>
              </a:ext>
            </a:extLst>
          </p:cNvPr>
          <p:cNvSpPr>
            <a:spLocks noGrp="1"/>
          </p:cNvSpPr>
          <p:nvPr>
            <p:ph type="title"/>
          </p:nvPr>
        </p:nvSpPr>
        <p:spPr>
          <a:xfrm>
            <a:off x="457200" y="4960137"/>
            <a:ext cx="7772400" cy="1463040"/>
          </a:xfrm>
        </p:spPr>
        <p:txBody>
          <a:bodyPr vert="horz" lIns="91440" tIns="45720" rIns="91440" bIns="45720" rtlCol="0" anchor="ctr">
            <a:normAutofit/>
          </a:bodyPr>
          <a:lstStyle/>
          <a:p>
            <a:r>
              <a:rPr lang="en-US" kern="1200" cap="all" spc="200" baseline="0" dirty="0">
                <a:solidFill>
                  <a:schemeClr val="tx1">
                    <a:lumMod val="95000"/>
                    <a:lumOff val="5000"/>
                  </a:schemeClr>
                </a:solidFill>
                <a:latin typeface="+mj-lt"/>
                <a:ea typeface="+mj-ea"/>
                <a:cs typeface="+mj-cs"/>
              </a:rPr>
              <a:t>Welcome!</a:t>
            </a:r>
          </a:p>
        </p:txBody>
      </p:sp>
      <p:sp>
        <p:nvSpPr>
          <p:cNvPr id="4" name="Substituent text 3">
            <a:extLst>
              <a:ext uri="{FF2B5EF4-FFF2-40B4-BE49-F238E27FC236}">
                <a16:creationId xmlns:a16="http://schemas.microsoft.com/office/drawing/2014/main" id="{4F3D6540-A314-5CBC-8ABE-2980D9DB4327}"/>
              </a:ext>
            </a:extLst>
          </p:cNvPr>
          <p:cNvSpPr>
            <a:spLocks noGrp="1"/>
          </p:cNvSpPr>
          <p:nvPr>
            <p:ph type="body" idx="1"/>
          </p:nvPr>
        </p:nvSpPr>
        <p:spPr>
          <a:xfrm>
            <a:off x="8610600" y="4960137"/>
            <a:ext cx="3200400" cy="1463040"/>
          </a:xfrm>
        </p:spPr>
        <p:txBody>
          <a:bodyPr vert="horz" lIns="91440" tIns="45720" rIns="91440" bIns="45720" rtlCol="0" anchor="ctr">
            <a:normAutofit/>
          </a:bodyPr>
          <a:lstStyle/>
          <a:p>
            <a:r>
              <a:rPr lang="en-US" b="1" dirty="0"/>
              <a:t>JW MARRIOTT</a:t>
            </a:r>
          </a:p>
        </p:txBody>
      </p:sp>
      <p:cxnSp>
        <p:nvCxnSpPr>
          <p:cNvPr id="71" name="Straight Connector 64">
            <a:extLst>
              <a:ext uri="{FF2B5EF4-FFF2-40B4-BE49-F238E27FC236}">
                <a16:creationId xmlns:a16="http://schemas.microsoft.com/office/drawing/2014/main" id="{32EEDFD0-E50B-4516-A185-DA1CE93EE3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1139505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9">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30" name="Straight Connector 13">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Rectangle 15">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u 3">
            <a:extLst>
              <a:ext uri="{FF2B5EF4-FFF2-40B4-BE49-F238E27FC236}">
                <a16:creationId xmlns:a16="http://schemas.microsoft.com/office/drawing/2014/main" id="{2F733F8D-B24B-777C-D0F7-8AB82B284FB8}"/>
              </a:ext>
            </a:extLst>
          </p:cNvPr>
          <p:cNvSpPr>
            <a:spLocks noGrp="1"/>
          </p:cNvSpPr>
          <p:nvPr>
            <p:ph type="title"/>
          </p:nvPr>
        </p:nvSpPr>
        <p:spPr>
          <a:xfrm>
            <a:off x="613611" y="685892"/>
            <a:ext cx="3338957" cy="1642860"/>
          </a:xfrm>
        </p:spPr>
        <p:txBody>
          <a:bodyPr vert="horz" lIns="91440" tIns="45720" rIns="91440" bIns="45720" rtlCol="0" anchor="ctr" anchorCtr="0">
            <a:normAutofit/>
            <a:scene3d>
              <a:camera prst="orthographicFront"/>
              <a:lightRig rig="threePt" dir="t"/>
            </a:scene3d>
            <a:sp3d>
              <a:bevelB w="38100" h="38100" prst="relaxedInset"/>
            </a:sp3d>
          </a:bodyPr>
          <a:lstStyle/>
          <a:p>
            <a:pPr algn="r"/>
            <a:r>
              <a:rPr lang="en-US" sz="4000" b="1" dirty="0">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gradFill>
                  <a:gsLst>
                    <a:gs pos="74000">
                      <a:schemeClr val="tx2"/>
                    </a:gs>
                    <a:gs pos="83000">
                      <a:schemeClr val="accent1">
                        <a:lumMod val="45000"/>
                        <a:lumOff val="55000"/>
                      </a:schemeClr>
                    </a:gs>
                    <a:gs pos="100000">
                      <a:schemeClr val="accent1">
                        <a:lumMod val="30000"/>
                        <a:lumOff val="70000"/>
                      </a:schemeClr>
                    </a:gs>
                  </a:gsLst>
                  <a:lin ang="5400000" scaled="1"/>
                </a:gradFill>
              </a:rPr>
              <a:t>Table of Contents </a:t>
            </a:r>
            <a:br>
              <a:rPr lang="en-US" sz="4000" b="1" dirty="0">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gradFill>
                  <a:gsLst>
                    <a:gs pos="74000">
                      <a:schemeClr val="tx2"/>
                    </a:gs>
                    <a:gs pos="83000">
                      <a:schemeClr val="accent1">
                        <a:lumMod val="45000"/>
                        <a:lumOff val="55000"/>
                      </a:schemeClr>
                    </a:gs>
                    <a:gs pos="100000">
                      <a:schemeClr val="accent1">
                        <a:lumMod val="30000"/>
                        <a:lumOff val="70000"/>
                      </a:schemeClr>
                    </a:gs>
                  </a:gsLst>
                  <a:lin ang="5400000" scaled="1"/>
                </a:gradFill>
              </a:rPr>
            </a:br>
            <a:endParaRPr lang="en-US" sz="4000" kern="1200" cap="all" spc="200" baseline="0" dirty="0">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gradFill>
                <a:gsLst>
                  <a:gs pos="74000">
                    <a:schemeClr val="tx2"/>
                  </a:gs>
                  <a:gs pos="83000">
                    <a:schemeClr val="accent1">
                      <a:lumMod val="45000"/>
                      <a:lumOff val="55000"/>
                    </a:schemeClr>
                  </a:gs>
                  <a:gs pos="100000">
                    <a:schemeClr val="accent1">
                      <a:lumMod val="30000"/>
                      <a:lumOff val="70000"/>
                    </a:schemeClr>
                  </a:gs>
                </a:gsLst>
                <a:lin ang="5400000" scaled="1"/>
              </a:gradFill>
              <a:latin typeface="+mj-lt"/>
              <a:ea typeface="+mj-ea"/>
              <a:cs typeface="+mj-cs"/>
            </a:endParaRPr>
          </a:p>
        </p:txBody>
      </p:sp>
      <p:cxnSp>
        <p:nvCxnSpPr>
          <p:cNvPr id="32" name="Straight Connector 17">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5557" y="4593863"/>
            <a:ext cx="2926080" cy="0"/>
          </a:xfrm>
          <a:prstGeom prst="line">
            <a:avLst/>
          </a:prstGeom>
          <a:ln w="19050">
            <a:solidFill>
              <a:srgbClr val="F1B75A"/>
            </a:solidFill>
          </a:ln>
        </p:spPr>
        <p:style>
          <a:lnRef idx="1">
            <a:schemeClr val="accent1"/>
          </a:lnRef>
          <a:fillRef idx="0">
            <a:schemeClr val="accent1"/>
          </a:fillRef>
          <a:effectRef idx="0">
            <a:schemeClr val="accent1"/>
          </a:effectRef>
          <a:fontRef idx="minor">
            <a:schemeClr val="tx1"/>
          </a:fontRef>
        </p:style>
      </p:cxnSp>
      <p:pic>
        <p:nvPicPr>
          <p:cNvPr id="33" name="Picture 5" descr="O imagine care conține armă, rachetă&#10;&#10;Descriere generată automat">
            <a:extLst>
              <a:ext uri="{FF2B5EF4-FFF2-40B4-BE49-F238E27FC236}">
                <a16:creationId xmlns:a16="http://schemas.microsoft.com/office/drawing/2014/main" id="{03A16102-A2DA-C050-8494-9DD3DEDB096F}"/>
              </a:ext>
            </a:extLst>
          </p:cNvPr>
          <p:cNvPicPr>
            <a:picLocks noChangeAspect="1"/>
          </p:cNvPicPr>
          <p:nvPr/>
        </p:nvPicPr>
        <p:blipFill rotWithShape="1">
          <a:blip r:embed="rId2"/>
          <a:srcRect l="6581" r="15972" b="-1"/>
          <a:stretch/>
        </p:blipFill>
        <p:spPr>
          <a:xfrm>
            <a:off x="4658258" y="975"/>
            <a:ext cx="7533742" cy="6858000"/>
          </a:xfrm>
          <a:prstGeom prst="rect">
            <a:avLst/>
          </a:prstGeom>
        </p:spPr>
      </p:pic>
      <p:sp>
        <p:nvSpPr>
          <p:cNvPr id="7" name="CasetăText 6">
            <a:extLst>
              <a:ext uri="{FF2B5EF4-FFF2-40B4-BE49-F238E27FC236}">
                <a16:creationId xmlns:a16="http://schemas.microsoft.com/office/drawing/2014/main" id="{BB4B4AAA-8D7E-42B7-C135-225B67C7EA44}"/>
              </a:ext>
            </a:extLst>
          </p:cNvPr>
          <p:cNvSpPr txBox="1"/>
          <p:nvPr/>
        </p:nvSpPr>
        <p:spPr>
          <a:xfrm>
            <a:off x="4736639" y="440018"/>
            <a:ext cx="6135328" cy="5078313"/>
          </a:xfrm>
          <a:prstGeom prst="rect">
            <a:avLst/>
          </a:prstGeom>
          <a:noFill/>
        </p:spPr>
        <p:txBody>
          <a:bodyPr wrap="square">
            <a:spAutoFit/>
          </a:bodyPr>
          <a:lstStyle/>
          <a:p>
            <a:pPr marL="342900" indent="-342900" algn="just">
              <a:buFont typeface="Wingdings" panose="05000000000000000000" pitchFamily="2" charset="2"/>
              <a:buChar char="q"/>
            </a:pPr>
            <a:r>
              <a:rPr lang="en-US" sz="1800" b="1" dirty="0"/>
              <a:t>Introduction</a:t>
            </a:r>
          </a:p>
          <a:p>
            <a:pPr marL="342900" indent="-342900" algn="just">
              <a:buFont typeface="Wingdings" panose="05000000000000000000" pitchFamily="2" charset="2"/>
              <a:buChar char="q"/>
            </a:pPr>
            <a:endParaRPr lang="en-US" sz="1800" b="1" dirty="0"/>
          </a:p>
          <a:p>
            <a:pPr marL="342900" indent="-342900" algn="just">
              <a:buFont typeface="Wingdings" panose="05000000000000000000" pitchFamily="2" charset="2"/>
              <a:buChar char="q"/>
            </a:pPr>
            <a:r>
              <a:rPr lang="en-US" sz="1800" b="1" dirty="0"/>
              <a:t>A summary of JW Marriot</a:t>
            </a:r>
            <a:r>
              <a:rPr lang="ro-RO" b="1" dirty="0"/>
              <a:t>t</a:t>
            </a:r>
            <a:r>
              <a:rPr lang="en-US" sz="1800" b="1" dirty="0"/>
              <a:t> Hotel</a:t>
            </a:r>
          </a:p>
          <a:p>
            <a:pPr marL="342900" indent="-342900" algn="just">
              <a:buFont typeface="Wingdings" panose="05000000000000000000" pitchFamily="2" charset="2"/>
              <a:buChar char="q"/>
            </a:pPr>
            <a:endParaRPr lang="en-US" sz="1800" b="1" dirty="0"/>
          </a:p>
          <a:p>
            <a:pPr marL="342900" indent="-342900" algn="just">
              <a:buFont typeface="Wingdings" panose="05000000000000000000" pitchFamily="2" charset="2"/>
              <a:buChar char="q"/>
            </a:pPr>
            <a:r>
              <a:rPr lang="en-US" sz="1800" b="1" dirty="0"/>
              <a:t>Customer Engagement of JW Marriot</a:t>
            </a:r>
            <a:r>
              <a:rPr lang="ro-RO" sz="1800" b="1" dirty="0"/>
              <a:t>t</a:t>
            </a:r>
            <a:r>
              <a:rPr lang="en-US" sz="1800" b="1" dirty="0"/>
              <a:t> Hotel</a:t>
            </a:r>
          </a:p>
          <a:p>
            <a:pPr marL="342900" indent="-342900" algn="just">
              <a:buFont typeface="Wingdings" panose="05000000000000000000" pitchFamily="2" charset="2"/>
              <a:buChar char="q"/>
            </a:pPr>
            <a:endParaRPr lang="en-US" sz="1800" b="1" dirty="0"/>
          </a:p>
          <a:p>
            <a:pPr marL="342900" indent="-342900" algn="just">
              <a:buFont typeface="Wingdings" panose="05000000000000000000" pitchFamily="2" charset="2"/>
              <a:buChar char="q"/>
            </a:pPr>
            <a:r>
              <a:rPr lang="en-US" sz="1800" b="1" dirty="0"/>
              <a:t>Prominent Guests Services of JW Marriot</a:t>
            </a:r>
            <a:r>
              <a:rPr lang="ro-RO" sz="1800" b="1" dirty="0"/>
              <a:t>t Hotel  </a:t>
            </a:r>
          </a:p>
          <a:p>
            <a:pPr marL="342900" indent="-342900" algn="just">
              <a:buFont typeface="Wingdings" panose="05000000000000000000" pitchFamily="2" charset="2"/>
              <a:buChar char="q"/>
            </a:pPr>
            <a:endParaRPr lang="en-US" sz="1800" b="1" dirty="0"/>
          </a:p>
          <a:p>
            <a:pPr marL="342900" indent="-342900" algn="just">
              <a:buFont typeface="Wingdings" panose="05000000000000000000" pitchFamily="2" charset="2"/>
              <a:buChar char="q"/>
            </a:pPr>
            <a:r>
              <a:rPr lang="en-US" sz="1800" b="1" dirty="0"/>
              <a:t>Roles of Guest Services and hospitality in the Hotel industry</a:t>
            </a:r>
          </a:p>
          <a:p>
            <a:pPr marL="342900" indent="-342900" algn="just">
              <a:buFont typeface="Wingdings" panose="05000000000000000000" pitchFamily="2" charset="2"/>
              <a:buChar char="q"/>
            </a:pPr>
            <a:endParaRPr lang="en-US" sz="1800" b="1" dirty="0"/>
          </a:p>
          <a:p>
            <a:pPr marL="342900" indent="-342900" algn="just">
              <a:buFont typeface="Wingdings" panose="05000000000000000000" pitchFamily="2" charset="2"/>
              <a:buChar char="q"/>
            </a:pPr>
            <a:r>
              <a:rPr lang="en-US" sz="1800" b="1" dirty="0"/>
              <a:t>Necessary Skills for Accomplishing Customer Expectations</a:t>
            </a:r>
          </a:p>
          <a:p>
            <a:pPr marL="342900" indent="-342900" algn="just">
              <a:buFont typeface="Wingdings" panose="05000000000000000000" pitchFamily="2" charset="2"/>
              <a:buChar char="q"/>
            </a:pPr>
            <a:endParaRPr lang="en-US" sz="1800" b="1" dirty="0"/>
          </a:p>
          <a:p>
            <a:pPr marL="342900" indent="-342900" algn="just">
              <a:buFont typeface="Wingdings" panose="05000000000000000000" pitchFamily="2" charset="2"/>
              <a:buChar char="q"/>
            </a:pPr>
            <a:r>
              <a:rPr lang="en-US" sz="1800" b="1" dirty="0"/>
              <a:t>Strategies for Accomplishing Customer's Expectations</a:t>
            </a:r>
          </a:p>
          <a:p>
            <a:pPr marL="342900" indent="-342900" algn="just">
              <a:buFont typeface="Wingdings" panose="05000000000000000000" pitchFamily="2" charset="2"/>
              <a:buChar char="q"/>
            </a:pPr>
            <a:endParaRPr lang="en-US" sz="1800" b="1" dirty="0"/>
          </a:p>
          <a:p>
            <a:pPr marL="342900" indent="-342900" algn="just">
              <a:buFont typeface="Wingdings" panose="05000000000000000000" pitchFamily="2" charset="2"/>
              <a:buChar char="q"/>
            </a:pPr>
            <a:r>
              <a:rPr lang="en-US" sz="1800" b="1" dirty="0"/>
              <a:t>Conclusion</a:t>
            </a:r>
          </a:p>
          <a:p>
            <a:pPr marL="342900" indent="-342900" algn="just">
              <a:buFont typeface="Wingdings" panose="05000000000000000000" pitchFamily="2" charset="2"/>
              <a:buChar char="q"/>
            </a:pPr>
            <a:endParaRPr lang="en-US" sz="1800" b="1" dirty="0"/>
          </a:p>
          <a:p>
            <a:pPr marL="342900" indent="-342900" algn="just">
              <a:buFont typeface="Wingdings" panose="05000000000000000000" pitchFamily="2" charset="2"/>
              <a:buChar char="q"/>
            </a:pPr>
            <a:r>
              <a:rPr lang="en-US" sz="1800" b="1" dirty="0"/>
              <a:t>Reference</a:t>
            </a:r>
          </a:p>
        </p:txBody>
      </p:sp>
    </p:spTree>
    <p:extLst>
      <p:ext uri="{BB962C8B-B14F-4D97-AF65-F5344CB8AC3E}">
        <p14:creationId xmlns:p14="http://schemas.microsoft.com/office/powerpoint/2010/main" val="3458348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3" name="Straight Connector 42">
            <a:extLst>
              <a:ext uri="{FF2B5EF4-FFF2-40B4-BE49-F238E27FC236}">
                <a16:creationId xmlns:a16="http://schemas.microsoft.com/office/drawing/2014/main" id="{15F1CC53-719A-4763-BF30-5E25A63CEF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Rectangle 44">
            <a:extLst>
              <a:ext uri="{FF2B5EF4-FFF2-40B4-BE49-F238E27FC236}">
                <a16:creationId xmlns:a16="http://schemas.microsoft.com/office/drawing/2014/main" id="{C1A9B9E1-AE3D-4F69-9670-71C92ED1BC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7375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u 1">
            <a:extLst>
              <a:ext uri="{FF2B5EF4-FFF2-40B4-BE49-F238E27FC236}">
                <a16:creationId xmlns:a16="http://schemas.microsoft.com/office/drawing/2014/main" id="{C6A3D518-5865-F4D2-DE97-04FFEB7552F6}"/>
              </a:ext>
            </a:extLst>
          </p:cNvPr>
          <p:cNvSpPr>
            <a:spLocks noGrp="1"/>
          </p:cNvSpPr>
          <p:nvPr>
            <p:ph type="title"/>
          </p:nvPr>
        </p:nvSpPr>
        <p:spPr>
          <a:xfrm>
            <a:off x="1024129" y="585216"/>
            <a:ext cx="3779085" cy="1499616"/>
          </a:xfrm>
        </p:spPr>
        <p:txBody>
          <a:bodyPr vert="horz" lIns="91440" tIns="45720" rIns="91440" bIns="45720" rtlCol="0" anchor="ctr">
            <a:normAutofit/>
          </a:bodyPr>
          <a:lstStyle/>
          <a:p>
            <a:r>
              <a:rPr lang="en-US">
                <a:solidFill>
                  <a:srgbClr val="FFFFFF"/>
                </a:solidFill>
              </a:rPr>
              <a:t>Jw Marriott pRezentation</a:t>
            </a:r>
          </a:p>
        </p:txBody>
      </p:sp>
      <p:cxnSp>
        <p:nvCxnSpPr>
          <p:cNvPr id="47" name="Straight Connector 46">
            <a:extLst>
              <a:ext uri="{FF2B5EF4-FFF2-40B4-BE49-F238E27FC236}">
                <a16:creationId xmlns:a16="http://schemas.microsoft.com/office/drawing/2014/main" id="{3234ED8A-BEE3-4F34-B45B-731E1E292E3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5" name="CasetăText 4">
            <a:extLst>
              <a:ext uri="{FF2B5EF4-FFF2-40B4-BE49-F238E27FC236}">
                <a16:creationId xmlns:a16="http://schemas.microsoft.com/office/drawing/2014/main" id="{07A96D21-D542-943D-0B88-3D7871685F05}"/>
              </a:ext>
            </a:extLst>
          </p:cNvPr>
          <p:cNvSpPr txBox="1"/>
          <p:nvPr/>
        </p:nvSpPr>
        <p:spPr>
          <a:xfrm>
            <a:off x="1024129" y="2286000"/>
            <a:ext cx="3791711" cy="3931920"/>
          </a:xfrm>
          <a:prstGeom prst="rect">
            <a:avLst/>
          </a:prstGeom>
        </p:spPr>
        <p:txBody>
          <a:bodyPr vert="horz" lIns="45720" tIns="45720" rIns="45720" bIns="45720" rtlCol="0">
            <a:normAutofit/>
          </a:bodyPr>
          <a:lstStyle/>
          <a:p>
            <a:pPr defTabSz="914400">
              <a:lnSpc>
                <a:spcPct val="90000"/>
              </a:lnSpc>
              <a:spcAft>
                <a:spcPts val="800"/>
              </a:spcAft>
              <a:buClr>
                <a:schemeClr val="accent1"/>
              </a:buClr>
            </a:pPr>
            <a:r>
              <a:rPr lang="en-US" b="1">
                <a:solidFill>
                  <a:srgbClr val="FFFFFF"/>
                </a:solidFill>
                <a:effectLst/>
              </a:rPr>
              <a:t>I chose to talk to you about one of the most luxurious hotel brands in the world and this is the JW Marriott Marquis. When we say Marriott, we mean luxury and high-quality service. JW Marriott Marquis is a luxury hotel brand that is part of Marriott International, one of the largest hotel companies in the world. They have hotels that are known for high-quality service, and luxury accommodation. They are in large cities and popular holiday destinations around the world.</a:t>
            </a:r>
          </a:p>
          <a:p>
            <a:pPr defTabSz="914400">
              <a:lnSpc>
                <a:spcPct val="90000"/>
              </a:lnSpc>
              <a:spcAft>
                <a:spcPts val="800"/>
              </a:spcAft>
              <a:buClr>
                <a:schemeClr val="accent1"/>
              </a:buClr>
            </a:pPr>
            <a:endParaRPr lang="en-US">
              <a:solidFill>
                <a:srgbClr val="FFFFFF"/>
              </a:solidFill>
              <a:effectLst/>
            </a:endParaRPr>
          </a:p>
        </p:txBody>
      </p:sp>
      <p:pic>
        <p:nvPicPr>
          <p:cNvPr id="4" name="Picture 3" descr="City on a sunny day">
            <a:extLst>
              <a:ext uri="{FF2B5EF4-FFF2-40B4-BE49-F238E27FC236}">
                <a16:creationId xmlns:a16="http://schemas.microsoft.com/office/drawing/2014/main" id="{4784AF47-44E5-9F12-6157-BC4C7468EE93}"/>
              </a:ext>
            </a:extLst>
          </p:cNvPr>
          <p:cNvPicPr>
            <a:picLocks noChangeAspect="1"/>
          </p:cNvPicPr>
          <p:nvPr/>
        </p:nvPicPr>
        <p:blipFill rotWithShape="1">
          <a:blip r:embed="rId2"/>
          <a:srcRect l="12320" r="21409" b="-2"/>
          <a:stretch/>
        </p:blipFill>
        <p:spPr>
          <a:xfrm>
            <a:off x="6096000" y="640080"/>
            <a:ext cx="5455921" cy="5577840"/>
          </a:xfrm>
          <a:prstGeom prst="rect">
            <a:avLst/>
          </a:prstGeom>
        </p:spPr>
      </p:pic>
    </p:spTree>
    <p:extLst>
      <p:ext uri="{BB962C8B-B14F-4D97-AF65-F5344CB8AC3E}">
        <p14:creationId xmlns:p14="http://schemas.microsoft.com/office/powerpoint/2010/main" val="673704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8D726A5-7900-41B4-8D49-49B4A2010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51D4C52-5000-3545-0CC7-EEAC32EF5C15}"/>
              </a:ext>
            </a:extLst>
          </p:cNvPr>
          <p:cNvPicPr>
            <a:picLocks noChangeAspect="1"/>
          </p:cNvPicPr>
          <p:nvPr/>
        </p:nvPicPr>
        <p:blipFill rotWithShape="1">
          <a:blip r:embed="rId2">
            <a:alphaModFix amt="45000"/>
          </a:blip>
          <a:srcRect r="25"/>
          <a:stretch/>
        </p:blipFill>
        <p:spPr>
          <a:xfrm>
            <a:off x="20" y="-1"/>
            <a:ext cx="12188932" cy="6858000"/>
          </a:xfrm>
          <a:prstGeom prst="rect">
            <a:avLst/>
          </a:prstGeom>
        </p:spPr>
      </p:pic>
      <p:sp>
        <p:nvSpPr>
          <p:cNvPr id="3" name="Titlu 2">
            <a:extLst>
              <a:ext uri="{FF2B5EF4-FFF2-40B4-BE49-F238E27FC236}">
                <a16:creationId xmlns:a16="http://schemas.microsoft.com/office/drawing/2014/main" id="{5983CDEC-00B5-0F30-7AC1-EDBA78747E1D}"/>
              </a:ext>
            </a:extLst>
          </p:cNvPr>
          <p:cNvSpPr>
            <a:spLocks noGrp="1"/>
          </p:cNvSpPr>
          <p:nvPr>
            <p:ph type="ctrTitle"/>
          </p:nvPr>
        </p:nvSpPr>
        <p:spPr>
          <a:xfrm>
            <a:off x="643467" y="754602"/>
            <a:ext cx="7493090" cy="5459931"/>
          </a:xfrm>
        </p:spPr>
        <p:txBody>
          <a:bodyPr>
            <a:normAutofit/>
          </a:bodyPr>
          <a:lstStyle/>
          <a:p>
            <a:r>
              <a:rPr lang="ro-RO" sz="6600" dirty="0" err="1">
                <a:solidFill>
                  <a:schemeClr val="tx1"/>
                </a:solidFill>
              </a:rPr>
              <a:t>Customer</a:t>
            </a:r>
            <a:r>
              <a:rPr lang="ro-RO" sz="6600" dirty="0">
                <a:solidFill>
                  <a:schemeClr val="tx1"/>
                </a:solidFill>
              </a:rPr>
              <a:t> </a:t>
            </a:r>
            <a:r>
              <a:rPr lang="ro-RO" sz="6600" dirty="0" err="1">
                <a:solidFill>
                  <a:schemeClr val="tx1"/>
                </a:solidFill>
              </a:rPr>
              <a:t>services</a:t>
            </a:r>
            <a:r>
              <a:rPr lang="ro-RO" sz="6600" dirty="0">
                <a:solidFill>
                  <a:schemeClr val="tx1"/>
                </a:solidFill>
              </a:rPr>
              <a:t> in hotel</a:t>
            </a:r>
            <a:br>
              <a:rPr lang="ro-RO" sz="6600" dirty="0">
                <a:solidFill>
                  <a:schemeClr val="tx1"/>
                </a:solidFill>
              </a:rPr>
            </a:br>
            <a:br>
              <a:rPr lang="ro-RO" sz="6600" dirty="0">
                <a:solidFill>
                  <a:schemeClr val="tx1"/>
                </a:solidFill>
              </a:rPr>
            </a:br>
            <a:endParaRPr lang="en-GB" sz="6600" dirty="0">
              <a:solidFill>
                <a:schemeClr val="tx1"/>
              </a:solidFill>
            </a:endParaRPr>
          </a:p>
        </p:txBody>
      </p:sp>
      <p:sp>
        <p:nvSpPr>
          <p:cNvPr id="4" name="Subtitlu 3">
            <a:extLst>
              <a:ext uri="{FF2B5EF4-FFF2-40B4-BE49-F238E27FC236}">
                <a16:creationId xmlns:a16="http://schemas.microsoft.com/office/drawing/2014/main" id="{5BF20D99-864D-DE7A-432C-161B0EB15EA8}"/>
              </a:ext>
            </a:extLst>
          </p:cNvPr>
          <p:cNvSpPr>
            <a:spLocks noGrp="1"/>
          </p:cNvSpPr>
          <p:nvPr>
            <p:ph type="subTitle" idx="1"/>
          </p:nvPr>
        </p:nvSpPr>
        <p:spPr>
          <a:xfrm>
            <a:off x="8451608" y="643467"/>
            <a:ext cx="3096926" cy="5571066"/>
          </a:xfrm>
        </p:spPr>
        <p:txBody>
          <a:bodyPr>
            <a:normAutofit fontScale="85000" lnSpcReduction="10000"/>
          </a:bodyPr>
          <a:lstStyle/>
          <a:p>
            <a:r>
              <a:rPr lang="en-GB" sz="2000" dirty="0">
                <a:solidFill>
                  <a:schemeClr val="tx1"/>
                </a:solidFill>
              </a:rPr>
              <a:t>Guest services play a crucial role in the hotel industry as they contribute to the overall guest experience and satisfaction. The offer of quality services can be a decisive factor in the choice of a hotel by the guests and can influence the decision whether or not to return to the same hotel in the future. Also, guest services can influence the reputation of the hotel and have a positive or negative impact on the hotel business through the recommendations and reviews of guests. Therefore, it is important to consider the role and function of guest services in general to ensure a pleasant experience for guests and to support the success of the hotel in the long term.</a:t>
            </a:r>
          </a:p>
          <a:p>
            <a:endParaRPr lang="en-GB" sz="2000" dirty="0">
              <a:solidFill>
                <a:schemeClr val="tx1"/>
              </a:solidFill>
            </a:endParaRPr>
          </a:p>
          <a:p>
            <a:endParaRPr lang="en-GB" sz="2000" dirty="0">
              <a:solidFill>
                <a:schemeClr val="tx1"/>
              </a:solidFill>
            </a:endParaRPr>
          </a:p>
        </p:txBody>
      </p:sp>
      <p:cxnSp>
        <p:nvCxnSpPr>
          <p:cNvPr id="12" name="Straight Connector 11">
            <a:extLst>
              <a:ext uri="{FF2B5EF4-FFF2-40B4-BE49-F238E27FC236}">
                <a16:creationId xmlns:a16="http://schemas.microsoft.com/office/drawing/2014/main" id="{46E49661-E258-450C-8150-A91A6B30D1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828800"/>
            <a:ext cx="0" cy="3200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795799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3BB2A290-B3BC-8198-0F1B-8B3BF6CE77A6}"/>
              </a:ext>
            </a:extLst>
          </p:cNvPr>
          <p:cNvSpPr>
            <a:spLocks noGrp="1"/>
          </p:cNvSpPr>
          <p:nvPr>
            <p:ph type="title"/>
          </p:nvPr>
        </p:nvSpPr>
        <p:spPr>
          <a:xfrm>
            <a:off x="1024129" y="585216"/>
            <a:ext cx="3783846" cy="1125597"/>
          </a:xfrm>
        </p:spPr>
        <p:txBody>
          <a:bodyPr>
            <a:normAutofit fontScale="90000"/>
          </a:bodyPr>
          <a:lstStyle/>
          <a:p>
            <a:r>
              <a:rPr lang="ro-RO" dirty="0" err="1"/>
              <a:t>Consumers</a:t>
            </a:r>
            <a:r>
              <a:rPr lang="ro-RO" dirty="0"/>
              <a:t> of </a:t>
            </a:r>
            <a:r>
              <a:rPr lang="ro-RO" dirty="0" err="1"/>
              <a:t>the</a:t>
            </a:r>
            <a:r>
              <a:rPr lang="ro-RO" dirty="0"/>
              <a:t> </a:t>
            </a:r>
            <a:r>
              <a:rPr lang="ro-RO" dirty="0" err="1"/>
              <a:t>marriott</a:t>
            </a:r>
            <a:r>
              <a:rPr lang="ro-RO" dirty="0"/>
              <a:t> brand.</a:t>
            </a:r>
            <a:endParaRPr lang="en-GB" dirty="0"/>
          </a:p>
        </p:txBody>
      </p:sp>
      <p:sp>
        <p:nvSpPr>
          <p:cNvPr id="3" name="Substituent conținut 2">
            <a:extLst>
              <a:ext uri="{FF2B5EF4-FFF2-40B4-BE49-F238E27FC236}">
                <a16:creationId xmlns:a16="http://schemas.microsoft.com/office/drawing/2014/main" id="{F40550B5-3991-3346-0DAA-39655BEDC03E}"/>
              </a:ext>
            </a:extLst>
          </p:cNvPr>
          <p:cNvSpPr>
            <a:spLocks noGrp="1"/>
          </p:cNvSpPr>
          <p:nvPr>
            <p:ph idx="1"/>
          </p:nvPr>
        </p:nvSpPr>
        <p:spPr>
          <a:xfrm>
            <a:off x="1024128" y="2286000"/>
            <a:ext cx="4429615" cy="3931920"/>
          </a:xfrm>
        </p:spPr>
        <p:txBody>
          <a:bodyPr>
            <a:normAutofit/>
          </a:bodyPr>
          <a:lstStyle/>
          <a:p>
            <a:pPr>
              <a:spcAft>
                <a:spcPts val="800"/>
              </a:spcAft>
            </a:pPr>
            <a:r>
              <a:rPr lang="en-GB" sz="1700" b="1">
                <a:effectLst/>
                <a:latin typeface="Arial" panose="020B0604020202020204" pitchFamily="34" charset="0"/>
                <a:ea typeface="Times New Roman" panose="02020603050405020304" pitchFamily="18" charset="0"/>
                <a:cs typeface="Times New Roman" panose="02020603050405020304" pitchFamily="18" charset="0"/>
              </a:rPr>
              <a:t>JW Marriott is known for its quality service and attention to detail. They want to exceed the expectations of guests by providing an excellent service and by creating a comfortable and clean environment. Definitely, this is one of the best choices for someone looking for a quality hotel with excellent service and impeccable hospitality. JW Marriott is a luxury hotel brand and there is no specific list of its customers. In general, customers are businessmen, luxury tourists, participants in corporate events and tourists looking for a higher level of comfort and service in the hotel.</a:t>
            </a:r>
            <a:endParaRPr lang="en-GB" sz="1700">
              <a:effectLst/>
              <a:latin typeface="Calibri" panose="020F0502020204030204" pitchFamily="34" charset="0"/>
              <a:ea typeface="Calibri" panose="020F0502020204030204" pitchFamily="34" charset="0"/>
              <a:cs typeface="Times New Roman" panose="02020603050405020304" pitchFamily="18" charset="0"/>
            </a:endParaRPr>
          </a:p>
          <a:p>
            <a:endParaRPr lang="en-GB" sz="1700"/>
          </a:p>
        </p:txBody>
      </p:sp>
      <p:pic>
        <p:nvPicPr>
          <p:cNvPr id="1026" name="Picture 2" descr="JW Marriott Hotels - Wikipedia">
            <a:extLst>
              <a:ext uri="{FF2B5EF4-FFF2-40B4-BE49-F238E27FC236}">
                <a16:creationId xmlns:a16="http://schemas.microsoft.com/office/drawing/2014/main" id="{E2D5DA61-1940-4A83-CD33-B3A4D67E351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96000" y="2467394"/>
            <a:ext cx="5455921" cy="1923211"/>
          </a:xfrm>
          <a:prstGeom prst="rect">
            <a:avLst/>
          </a:prstGeom>
          <a:solidFill>
            <a:schemeClr val="accent2">
              <a:lumMod val="60000"/>
              <a:lumOff val="40000"/>
            </a:schemeClr>
          </a:solidFill>
        </p:spPr>
      </p:pic>
    </p:spTree>
    <p:extLst>
      <p:ext uri="{BB962C8B-B14F-4D97-AF65-F5344CB8AC3E}">
        <p14:creationId xmlns:p14="http://schemas.microsoft.com/office/powerpoint/2010/main" val="1921870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4560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u 5">
            <a:extLst>
              <a:ext uri="{FF2B5EF4-FFF2-40B4-BE49-F238E27FC236}">
                <a16:creationId xmlns:a16="http://schemas.microsoft.com/office/drawing/2014/main" id="{618A7BF1-CF6B-252F-6D55-9EF2B132C611}"/>
              </a:ext>
            </a:extLst>
          </p:cNvPr>
          <p:cNvSpPr>
            <a:spLocks noGrp="1"/>
          </p:cNvSpPr>
          <p:nvPr>
            <p:ph type="title"/>
          </p:nvPr>
        </p:nvSpPr>
        <p:spPr>
          <a:xfrm>
            <a:off x="1024128" y="585216"/>
            <a:ext cx="6007027" cy="1499616"/>
          </a:xfrm>
        </p:spPr>
        <p:txBody>
          <a:bodyPr>
            <a:normAutofit/>
          </a:bodyPr>
          <a:lstStyle/>
          <a:p>
            <a:r>
              <a:rPr lang="ro-RO" sz="4300">
                <a:solidFill>
                  <a:srgbClr val="FFFFFF"/>
                </a:solidFill>
              </a:rPr>
              <a:t>Consumers of the hotel brand</a:t>
            </a:r>
            <a:br>
              <a:rPr lang="ro-RO" sz="4300">
                <a:solidFill>
                  <a:srgbClr val="FFFFFF"/>
                </a:solidFill>
              </a:rPr>
            </a:br>
            <a:endParaRPr lang="en-GB" sz="4300">
              <a:solidFill>
                <a:srgbClr val="FFFFFF"/>
              </a:solidFill>
            </a:endParaRPr>
          </a:p>
        </p:txBody>
      </p:sp>
      <p:cxnSp>
        <p:nvCxnSpPr>
          <p:cNvPr id="42" name="Straight Connector 41">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7" name="Substituent conținut 6">
            <a:extLst>
              <a:ext uri="{FF2B5EF4-FFF2-40B4-BE49-F238E27FC236}">
                <a16:creationId xmlns:a16="http://schemas.microsoft.com/office/drawing/2014/main" id="{BCFE0A67-2765-096F-9E5D-2676514C4E1E}"/>
              </a:ext>
              <a:ext uri="{C183D7F6-B498-43B3-948B-1728B52AA6E4}">
                <adec:decorative xmlns:adec="http://schemas.microsoft.com/office/drawing/2017/decorative" val="0"/>
              </a:ext>
            </a:extLst>
          </p:cNvPr>
          <p:cNvSpPr>
            <a:spLocks noGrp="1"/>
          </p:cNvSpPr>
          <p:nvPr>
            <p:ph idx="1"/>
          </p:nvPr>
        </p:nvSpPr>
        <p:spPr>
          <a:xfrm>
            <a:off x="1024128" y="2286000"/>
            <a:ext cx="6007027" cy="4023360"/>
          </a:xfrm>
        </p:spPr>
        <p:txBody>
          <a:bodyPr>
            <a:normAutofit/>
          </a:bodyPr>
          <a:lstStyle/>
          <a:p>
            <a:r>
              <a:rPr lang="en-GB" sz="1600" dirty="0">
                <a:solidFill>
                  <a:srgbClr val="FFFFFF"/>
                </a:solidFill>
              </a:rPr>
              <a:t>Business</a:t>
            </a:r>
            <a:r>
              <a:rPr lang="ro-RO" sz="1600" dirty="0">
                <a:solidFill>
                  <a:srgbClr val="FFFFFF"/>
                </a:solidFill>
              </a:rPr>
              <a:t> </a:t>
            </a:r>
            <a:r>
              <a:rPr lang="en-GB" sz="1600" dirty="0">
                <a:solidFill>
                  <a:srgbClr val="FFFFFF"/>
                </a:solidFill>
              </a:rPr>
              <a:t>people are one of the largest categories of customers for the JW Marriott. This is because the brand offers complete business facilities such as conference rooms, presentation equipment and secretarial services. Also, the JW Marriott is known for its spacious and comfortable rooms, as well as for the high-quality services offered by its staff. These are essential values for business</a:t>
            </a:r>
            <a:r>
              <a:rPr lang="ro-RO" sz="1600" dirty="0">
                <a:solidFill>
                  <a:srgbClr val="FFFFFF"/>
                </a:solidFill>
              </a:rPr>
              <a:t> </a:t>
            </a:r>
            <a:r>
              <a:rPr lang="en-GB" sz="1600" dirty="0">
                <a:solidFill>
                  <a:srgbClr val="FFFFFF"/>
                </a:solidFill>
              </a:rPr>
              <a:t>people, who spend a lot of time on the go and need a comfortable and productive environment to carry out their activities. Luxury guests are also an important category of customers for the JW Marriott. The brand offers a wide range of accommodation services and facilities, such as spas, top restaurants and swimming pools, which attract waiters in search of a luxury experience. Also, the JW Marriott is known for the personalized services offered by its staff, which ensures that every customer feels special and pampered. In addition, the JW Marriott is also popular among families and couples looking for a luxury holiday. The brand offers facilities for children, as well as childcare services, so that parents can relax and enjoy the holiday. </a:t>
            </a:r>
          </a:p>
        </p:txBody>
      </p:sp>
      <p:pic>
        <p:nvPicPr>
          <p:cNvPr id="4" name="Picture 2" descr="15 lucruri pe care nu ți le spune nimeni când te cazezi la hotel">
            <a:extLst>
              <a:ext uri="{FF2B5EF4-FFF2-40B4-BE49-F238E27FC236}">
                <a16:creationId xmlns:a16="http://schemas.microsoft.com/office/drawing/2014/main" id="{B5333C1A-491D-1FAA-310B-8A5970F0186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750" r="41194"/>
          <a:stretch/>
        </p:blipFill>
        <p:spPr bwMode="auto">
          <a:xfrm>
            <a:off x="7552266" y="10"/>
            <a:ext cx="4639734"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067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2" descr="Martyn &amp; Carrie JW Marriott Wedding — Antelope Studios">
            <a:extLst>
              <a:ext uri="{FF2B5EF4-FFF2-40B4-BE49-F238E27FC236}">
                <a16:creationId xmlns:a16="http://schemas.microsoft.com/office/drawing/2014/main" id="{574A0F2F-B152-C9FC-2D87-3A629E1D95C9}"/>
              </a:ext>
            </a:extLst>
          </p:cNvPr>
          <p:cNvPicPr>
            <a:picLocks noChangeAspect="1" noChangeArrowheads="1"/>
          </p:cNvPicPr>
          <p:nvPr/>
        </p:nvPicPr>
        <p:blipFill rotWithShape="1">
          <a:blip r:embed="rId2">
            <a:alphaModFix amt="25000"/>
            <a:extLst>
              <a:ext uri="{28A0092B-C50C-407E-A947-70E740481C1C}">
                <a14:useLocalDpi xmlns:a14="http://schemas.microsoft.com/office/drawing/2010/main" val="0"/>
              </a:ext>
            </a:extLst>
          </a:blip>
          <a:srcRect t="47740" b="14713"/>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cxnSp>
        <p:nvCxnSpPr>
          <p:cNvPr id="4105" name="Straight Connector 4104">
            <a:extLst>
              <a:ext uri="{FF2B5EF4-FFF2-40B4-BE49-F238E27FC236}">
                <a16:creationId xmlns:a16="http://schemas.microsoft.com/office/drawing/2014/main" id="{FBC3B7EE-8632-4756-A078-1B3B0DF3B53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4102" name="Content Placeholder 4101">
            <a:extLst>
              <a:ext uri="{FF2B5EF4-FFF2-40B4-BE49-F238E27FC236}">
                <a16:creationId xmlns:a16="http://schemas.microsoft.com/office/drawing/2014/main" id="{390B4A12-4871-4984-5952-9ED3AA096860}"/>
              </a:ext>
            </a:extLst>
          </p:cNvPr>
          <p:cNvSpPr>
            <a:spLocks noGrp="1"/>
          </p:cNvSpPr>
          <p:nvPr>
            <p:ph idx="1"/>
          </p:nvPr>
        </p:nvSpPr>
        <p:spPr>
          <a:xfrm>
            <a:off x="1024128" y="2286000"/>
            <a:ext cx="9720073" cy="4023360"/>
          </a:xfrm>
        </p:spPr>
        <p:txBody>
          <a:bodyPr>
            <a:normAutofit/>
          </a:bodyPr>
          <a:lstStyle/>
          <a:p>
            <a:r>
              <a:rPr lang="en-GB" sz="2400" b="1" dirty="0">
                <a:effectLst/>
                <a:latin typeface="Arial" panose="020B0604020202020204" pitchFamily="34" charset="0"/>
                <a:ea typeface="Times New Roman" panose="02020603050405020304" pitchFamily="18" charset="0"/>
              </a:rPr>
              <a:t>The JW Marriott is also a popular choice for wedding and social events due to its beautiful locations and high-quality services offered. In conclusion, JW Marriott is a luxury hotel brand that attracts a wide range of customers, including businessmen, luxury guests, families and couples. The nature of the guest services and facilities offered by the JW Marriott hotel brand is to provide a luxurious and comfortable accommodation experience for guests. The scope of these services and facilities includes accommodation rooms, conference spaces, restaurants, swimming pools and fitness services.</a:t>
            </a:r>
            <a:endParaRPr lang="en-US" dirty="0">
              <a:solidFill>
                <a:srgbClr val="FFFFFF"/>
              </a:solidFill>
            </a:endParaRPr>
          </a:p>
        </p:txBody>
      </p:sp>
    </p:spTree>
    <p:extLst>
      <p:ext uri="{BB962C8B-B14F-4D97-AF65-F5344CB8AC3E}">
        <p14:creationId xmlns:p14="http://schemas.microsoft.com/office/powerpoint/2010/main" val="21346017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D21D2852-1B8E-7CB7-4234-CBB6145C4270}"/>
              </a:ext>
            </a:extLst>
          </p:cNvPr>
          <p:cNvSpPr>
            <a:spLocks noGrp="1"/>
          </p:cNvSpPr>
          <p:nvPr>
            <p:ph type="title"/>
          </p:nvPr>
        </p:nvSpPr>
        <p:spPr>
          <a:xfrm>
            <a:off x="1067158" y="0"/>
            <a:ext cx="9720072" cy="903642"/>
          </a:xfrm>
        </p:spPr>
        <p:txBody>
          <a:bodyPr/>
          <a:lstStyle/>
          <a:p>
            <a:r>
              <a:rPr lang="en-GB">
                <a:solidFill>
                  <a:schemeClr val="accent3">
                    <a:lumMod val="75000"/>
                  </a:schemeClr>
                </a:solidFill>
              </a:rPr>
              <a:t>personalized services </a:t>
            </a:r>
            <a:endParaRPr lang="en-GB" dirty="0">
              <a:solidFill>
                <a:schemeClr val="accent3">
                  <a:lumMod val="75000"/>
                </a:schemeClr>
              </a:solidFill>
            </a:endParaRPr>
          </a:p>
        </p:txBody>
      </p:sp>
      <p:pic>
        <p:nvPicPr>
          <p:cNvPr id="9218" name="Picture 2" descr="JW Marriott Hotel Qufu | Marriott Bonvoy">
            <a:extLst>
              <a:ext uri="{FF2B5EF4-FFF2-40B4-BE49-F238E27FC236}">
                <a16:creationId xmlns:a16="http://schemas.microsoft.com/office/drawing/2014/main" id="{8B649BA2-D369-E3DD-D6C4-09A71068FF4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65293" y="4242181"/>
            <a:ext cx="3926707" cy="261581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ine 4">
            <a:extLst>
              <a:ext uri="{FF2B5EF4-FFF2-40B4-BE49-F238E27FC236}">
                <a16:creationId xmlns:a16="http://schemas.microsoft.com/office/drawing/2014/main" id="{84F911D5-6E97-3D27-F923-0DC2FD75B696}"/>
              </a:ext>
            </a:extLst>
          </p:cNvPr>
          <p:cNvPicPr>
            <a:picLocks noChangeAspect="1"/>
          </p:cNvPicPr>
          <p:nvPr/>
        </p:nvPicPr>
        <p:blipFill>
          <a:blip r:embed="rId3"/>
          <a:stretch>
            <a:fillRect/>
          </a:stretch>
        </p:blipFill>
        <p:spPr>
          <a:xfrm>
            <a:off x="425401" y="903642"/>
            <a:ext cx="6747094" cy="5627998"/>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pic>
        <p:nvPicPr>
          <p:cNvPr id="9220" name="Picture 4" descr="JW Marriott Hotel Cairo - priser, anmeldelser og rabatter">
            <a:extLst>
              <a:ext uri="{FF2B5EF4-FFF2-40B4-BE49-F238E27FC236}">
                <a16:creationId xmlns:a16="http://schemas.microsoft.com/office/drawing/2014/main" id="{FE9385C9-8F8C-BDBF-C1FE-F4C33AD9E7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5531" y="1779282"/>
            <a:ext cx="3551699" cy="246289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Premier Double / Double Guest Room">
            <a:extLst>
              <a:ext uri="{FF2B5EF4-FFF2-40B4-BE49-F238E27FC236}">
                <a16:creationId xmlns:a16="http://schemas.microsoft.com/office/drawing/2014/main" id="{17034310-6F6A-8080-BEC2-A3EB9441A51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40786" y="0"/>
            <a:ext cx="3651214" cy="17792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942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CE3481C2-7D85-41B3-B6B9-112611C44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107ED842-BAD7-4A40-80A9-8F49EF7E0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239" y="484632"/>
            <a:ext cx="4023698" cy="588563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A9B445F8-7E74-4B6D-AED1-6CC9248A12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9198" y="4150596"/>
            <a:ext cx="7023269" cy="221966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u 1">
            <a:extLst>
              <a:ext uri="{FF2B5EF4-FFF2-40B4-BE49-F238E27FC236}">
                <a16:creationId xmlns:a16="http://schemas.microsoft.com/office/drawing/2014/main" id="{DC590A22-7942-05C5-5EC3-2359F53B195B}"/>
              </a:ext>
            </a:extLst>
          </p:cNvPr>
          <p:cNvSpPr>
            <a:spLocks noGrp="1"/>
          </p:cNvSpPr>
          <p:nvPr>
            <p:ph type="title"/>
          </p:nvPr>
        </p:nvSpPr>
        <p:spPr>
          <a:xfrm>
            <a:off x="5456357" y="4391025"/>
            <a:ext cx="5914054" cy="1738808"/>
          </a:xfrm>
        </p:spPr>
        <p:txBody>
          <a:bodyPr>
            <a:normAutofit/>
          </a:bodyPr>
          <a:lstStyle/>
          <a:p>
            <a:r>
              <a:rPr lang="ro-RO">
                <a:solidFill>
                  <a:srgbClr val="FFFFFF"/>
                </a:solidFill>
              </a:rPr>
              <a:t>Hotel hospitality</a:t>
            </a:r>
            <a:endParaRPr lang="en-GB">
              <a:solidFill>
                <a:srgbClr val="FFFFFF"/>
              </a:solidFill>
            </a:endParaRPr>
          </a:p>
        </p:txBody>
      </p:sp>
      <p:sp>
        <p:nvSpPr>
          <p:cNvPr id="9" name="Content Placeholder 8">
            <a:extLst>
              <a:ext uri="{FF2B5EF4-FFF2-40B4-BE49-F238E27FC236}">
                <a16:creationId xmlns:a16="http://schemas.microsoft.com/office/drawing/2014/main" id="{34F32068-D220-8271-FAE1-2D0B638AA32B}"/>
              </a:ext>
            </a:extLst>
          </p:cNvPr>
          <p:cNvSpPr>
            <a:spLocks noGrp="1"/>
          </p:cNvSpPr>
          <p:nvPr>
            <p:ph idx="1"/>
          </p:nvPr>
        </p:nvSpPr>
        <p:spPr>
          <a:xfrm>
            <a:off x="813872" y="806366"/>
            <a:ext cx="3355793" cy="5242166"/>
          </a:xfrm>
        </p:spPr>
        <p:txBody>
          <a:bodyPr>
            <a:normAutofit/>
          </a:bodyPr>
          <a:lstStyle/>
          <a:p>
            <a:r>
              <a:rPr lang="en-GB" sz="1700"/>
              <a:t>Therefore, given the role and function of the JW Marriott guest services is essential for maintaining a high level of customer satisfaction and increasing brand loyalty. Hospitality is an essential concept in the service industry, and hotels are one of the most important industries that rely on it. Hospitality means being welcoming and making guests feel comfortable and welcome. It is important that guests feel at home when staying at a hotel, and this can be achieved by providing a quality service, a clean and comfortable environment and preventing any problems.</a:t>
            </a:r>
            <a:endParaRPr lang="en-US" sz="1700"/>
          </a:p>
        </p:txBody>
      </p:sp>
      <p:pic>
        <p:nvPicPr>
          <p:cNvPr id="4" name="Substituent conținut 3" descr="O imagine care conține text, aliment, interior, farfurie&#10;&#10;Descriere generată automat">
            <a:extLst>
              <a:ext uri="{FF2B5EF4-FFF2-40B4-BE49-F238E27FC236}">
                <a16:creationId xmlns:a16="http://schemas.microsoft.com/office/drawing/2014/main" id="{C3A1CCB2-C036-EB78-F012-BD8DE2B3A92D}"/>
              </a:ext>
            </a:extLst>
          </p:cNvPr>
          <p:cNvPicPr>
            <a:picLocks noChangeAspect="1"/>
          </p:cNvPicPr>
          <p:nvPr/>
        </p:nvPicPr>
        <p:blipFill rotWithShape="1">
          <a:blip r:embed="rId2"/>
          <a:srcRect l="29086" r="26474" b="2"/>
          <a:stretch/>
        </p:blipFill>
        <p:spPr>
          <a:xfrm>
            <a:off x="4669197" y="484631"/>
            <a:ext cx="2769828" cy="3505881"/>
          </a:xfrm>
          <a:prstGeom prst="rect">
            <a:avLst/>
          </a:prstGeom>
          <a:ln w="31750" cap="sq">
            <a:noFill/>
            <a:miter lim="800000"/>
          </a:ln>
        </p:spPr>
      </p:pic>
      <p:pic>
        <p:nvPicPr>
          <p:cNvPr id="5" name="Substituent conținut 4" descr="O imagine care conține aliment, veselă&#10;&#10;Descriere generată automat">
            <a:extLst>
              <a:ext uri="{FF2B5EF4-FFF2-40B4-BE49-F238E27FC236}">
                <a16:creationId xmlns:a16="http://schemas.microsoft.com/office/drawing/2014/main" id="{8EFB6C97-D173-7DE3-DB48-DD0B4AE026AE}"/>
              </a:ext>
            </a:extLst>
          </p:cNvPr>
          <p:cNvPicPr>
            <a:picLocks noChangeAspect="1"/>
          </p:cNvPicPr>
          <p:nvPr/>
        </p:nvPicPr>
        <p:blipFill rotWithShape="1">
          <a:blip r:embed="rId3"/>
          <a:srcRect t="18168" r="-2" b="-2"/>
          <a:stretch/>
        </p:blipFill>
        <p:spPr>
          <a:xfrm>
            <a:off x="7595720" y="484631"/>
            <a:ext cx="4096746" cy="1676237"/>
          </a:xfrm>
          <a:prstGeom prst="rect">
            <a:avLst/>
          </a:prstGeom>
          <a:ln w="31750" cap="sq">
            <a:noFill/>
            <a:miter lim="800000"/>
          </a:ln>
        </p:spPr>
      </p:pic>
      <p:pic>
        <p:nvPicPr>
          <p:cNvPr id="6" name="Imagine 5" descr="O imagine care conține text&#10;&#10;Descriere generată automat">
            <a:extLst>
              <a:ext uri="{FF2B5EF4-FFF2-40B4-BE49-F238E27FC236}">
                <a16:creationId xmlns:a16="http://schemas.microsoft.com/office/drawing/2014/main" id="{472B5D79-9DF0-D447-9044-3AFF43F6B057}"/>
              </a:ext>
            </a:extLst>
          </p:cNvPr>
          <p:cNvPicPr>
            <a:picLocks noChangeAspect="1"/>
          </p:cNvPicPr>
          <p:nvPr/>
        </p:nvPicPr>
        <p:blipFill rotWithShape="1">
          <a:blip r:embed="rId4"/>
          <a:srcRect l="757" r="11087" b="8"/>
          <a:stretch/>
        </p:blipFill>
        <p:spPr>
          <a:xfrm>
            <a:off x="7595722" y="2328184"/>
            <a:ext cx="1955656" cy="1663670"/>
          </a:xfrm>
          <a:prstGeom prst="rect">
            <a:avLst/>
          </a:prstGeom>
          <a:ln w="31750" cap="sq">
            <a:noFill/>
            <a:miter lim="800000"/>
          </a:ln>
        </p:spPr>
      </p:pic>
      <p:pic>
        <p:nvPicPr>
          <p:cNvPr id="1026" name="Picture 2">
            <a:extLst>
              <a:ext uri="{FF2B5EF4-FFF2-40B4-BE49-F238E27FC236}">
                <a16:creationId xmlns:a16="http://schemas.microsoft.com/office/drawing/2014/main" id="{37EA2C46-F29A-3259-8295-8176AB48714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5476" r="14750" b="4"/>
          <a:stretch/>
        </p:blipFill>
        <p:spPr bwMode="auto">
          <a:xfrm>
            <a:off x="9708075" y="2328184"/>
            <a:ext cx="1984391" cy="1663670"/>
          </a:xfrm>
          <a:prstGeom prst="rect">
            <a:avLst/>
          </a:prstGeom>
          <a:noFill/>
          <a:ln w="31750" cap="sq">
            <a:noFill/>
            <a:miter lim="800000"/>
          </a:ln>
          <a:extLst>
            <a:ext uri="{909E8E84-426E-40DD-AFC4-6F175D3DCCD1}">
              <a14:hiddenFill xmlns:a14="http://schemas.microsoft.com/office/drawing/2010/main">
                <a:solidFill>
                  <a:srgbClr val="FFFFFF"/>
                </a:solidFill>
              </a14:hiddenFill>
            </a:ext>
          </a:extLst>
        </p:spPr>
      </p:pic>
      <p:cxnSp>
        <p:nvCxnSpPr>
          <p:cNvPr id="1037" name="Straight Connector 1036">
            <a:extLst>
              <a:ext uri="{FF2B5EF4-FFF2-40B4-BE49-F238E27FC236}">
                <a16:creationId xmlns:a16="http://schemas.microsoft.com/office/drawing/2014/main" id="{8FFDAE42-C147-48AE-B7B8-AD5C540B62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194228" y="4803229"/>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83351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85" name="Rectangle 2084">
            <a:extLst>
              <a:ext uri="{FF2B5EF4-FFF2-40B4-BE49-F238E27FC236}">
                <a16:creationId xmlns:a16="http://schemas.microsoft.com/office/drawing/2014/main" id="{18BA4F77-F42F-4375-A0D0-D4EBDC1AA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87" name="Rectangle 2086">
            <a:extLst>
              <a:ext uri="{FF2B5EF4-FFF2-40B4-BE49-F238E27FC236}">
                <a16:creationId xmlns:a16="http://schemas.microsoft.com/office/drawing/2014/main" id="{769316F8-4E62-42EF-B6FC-38F6A4CC1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9" name="Rectangle 2088">
            <a:extLst>
              <a:ext uri="{FF2B5EF4-FFF2-40B4-BE49-F238E27FC236}">
                <a16:creationId xmlns:a16="http://schemas.microsoft.com/office/drawing/2014/main" id="{5035D5AB-D344-47EB-99D2-9E735E921E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978" y="484632"/>
            <a:ext cx="4012684" cy="588563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1" name="Rectangle 2090">
            <a:extLst>
              <a:ext uri="{FF2B5EF4-FFF2-40B4-BE49-F238E27FC236}">
                <a16:creationId xmlns:a16="http://schemas.microsoft.com/office/drawing/2014/main" id="{C344986E-673D-4D14-A796-4909A34B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4150596"/>
            <a:ext cx="7038171" cy="221966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u 1">
            <a:extLst>
              <a:ext uri="{FF2B5EF4-FFF2-40B4-BE49-F238E27FC236}">
                <a16:creationId xmlns:a16="http://schemas.microsoft.com/office/drawing/2014/main" id="{DD32A28A-B9F7-FC41-A15D-020A7018589A}"/>
              </a:ext>
            </a:extLst>
          </p:cNvPr>
          <p:cNvSpPr>
            <a:spLocks noGrp="1"/>
          </p:cNvSpPr>
          <p:nvPr>
            <p:ph type="title"/>
          </p:nvPr>
        </p:nvSpPr>
        <p:spPr>
          <a:xfrm>
            <a:off x="5441455" y="4391025"/>
            <a:ext cx="5928956" cy="1738808"/>
          </a:xfrm>
        </p:spPr>
        <p:txBody>
          <a:bodyPr>
            <a:normAutofit/>
          </a:bodyPr>
          <a:lstStyle/>
          <a:p>
            <a:r>
              <a:rPr lang="ro-RO">
                <a:solidFill>
                  <a:srgbClr val="FFFFFF"/>
                </a:solidFill>
              </a:rPr>
              <a:t>GUEST LOYALTY</a:t>
            </a:r>
            <a:endParaRPr lang="en-GB">
              <a:solidFill>
                <a:srgbClr val="FFFFFF"/>
              </a:solidFill>
            </a:endParaRPr>
          </a:p>
        </p:txBody>
      </p:sp>
      <p:sp>
        <p:nvSpPr>
          <p:cNvPr id="2056" name="Content Placeholder 2055">
            <a:extLst>
              <a:ext uri="{FF2B5EF4-FFF2-40B4-BE49-F238E27FC236}">
                <a16:creationId xmlns:a16="http://schemas.microsoft.com/office/drawing/2014/main" id="{A4FEBC0D-5822-F6B2-60CA-105EB0A0FC47}"/>
              </a:ext>
            </a:extLst>
          </p:cNvPr>
          <p:cNvSpPr>
            <a:spLocks noGrp="1"/>
          </p:cNvSpPr>
          <p:nvPr>
            <p:ph idx="1"/>
          </p:nvPr>
        </p:nvSpPr>
        <p:spPr>
          <a:xfrm>
            <a:off x="818357" y="804997"/>
            <a:ext cx="3310909" cy="5324835"/>
          </a:xfrm>
        </p:spPr>
        <p:txBody>
          <a:bodyPr anchor="ctr">
            <a:normAutofit/>
          </a:bodyPr>
          <a:lstStyle/>
          <a:p>
            <a:r>
              <a:rPr lang="en-GB" sz="1800" dirty="0">
                <a:solidFill>
                  <a:schemeClr val="tx1">
                    <a:lumMod val="95000"/>
                    <a:lumOff val="5000"/>
                  </a:schemeClr>
                </a:solidFill>
                <a:latin typeface="Aharoni" panose="02010803020104030203" pitchFamily="2" charset="-79"/>
                <a:cs typeface="Aharoni" panose="02010803020104030203" pitchFamily="2" charset="-79"/>
              </a:rPr>
              <a:t>The JW Marriot should make a strategic plan for utilizing its resources properly. The hotel should arrange a training program for their hotel staff to provide quality services. Ensuring personal service for the customers. The hotel should implement and develop in-room technology. Optimizing their websites and offering multiple channels of communication to attract customers. Give discounts to their loyal customers. </a:t>
            </a:r>
          </a:p>
          <a:p>
            <a:endParaRPr lang="en-US" sz="1800" dirty="0">
              <a:solidFill>
                <a:schemeClr val="tx1">
                  <a:lumMod val="95000"/>
                  <a:lumOff val="5000"/>
                </a:schemeClr>
              </a:solidFill>
            </a:endParaRPr>
          </a:p>
        </p:txBody>
      </p:sp>
      <p:pic>
        <p:nvPicPr>
          <p:cNvPr id="2050" name="Picture 2" descr="Marriott TravelCard, $50 USD | Gift Cards | Matherne's Market">
            <a:extLst>
              <a:ext uri="{FF2B5EF4-FFF2-40B4-BE49-F238E27FC236}">
                <a16:creationId xmlns:a16="http://schemas.microsoft.com/office/drawing/2014/main" id="{994AEC1F-DA65-A917-C8AB-4FCCB8294B9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1194826"/>
            <a:ext cx="2239623" cy="223962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Nu este disponibilă nicio descriere pentru fotografie.">
            <a:extLst>
              <a:ext uri="{FF2B5EF4-FFF2-40B4-BE49-F238E27FC236}">
                <a16:creationId xmlns:a16="http://schemas.microsoft.com/office/drawing/2014/main" id="{D3454714-9285-0521-2B09-34AAF54A871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53570" y="1194827"/>
            <a:ext cx="2239623" cy="223962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 Update from our CEO | Marriott News Center">
            <a:extLst>
              <a:ext uri="{FF2B5EF4-FFF2-40B4-BE49-F238E27FC236}">
                <a16:creationId xmlns:a16="http://schemas.microsoft.com/office/drawing/2014/main" id="{B5902E67-3C59-3698-6395-32F78C19E4A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9452844" y="1194827"/>
            <a:ext cx="2239623" cy="2239623"/>
          </a:xfrm>
          <a:prstGeom prst="rect">
            <a:avLst/>
          </a:prstGeom>
          <a:noFill/>
          <a:extLst>
            <a:ext uri="{909E8E84-426E-40DD-AFC4-6F175D3DCCD1}">
              <a14:hiddenFill xmlns:a14="http://schemas.microsoft.com/office/drawing/2010/main">
                <a:solidFill>
                  <a:srgbClr val="FFFFFF"/>
                </a:solidFill>
              </a14:hiddenFill>
            </a:ext>
          </a:extLst>
        </p:spPr>
      </p:pic>
      <p:cxnSp>
        <p:nvCxnSpPr>
          <p:cNvPr id="2093" name="Straight Connector 2092">
            <a:extLst>
              <a:ext uri="{FF2B5EF4-FFF2-40B4-BE49-F238E27FC236}">
                <a16:creationId xmlns:a16="http://schemas.microsoft.com/office/drawing/2014/main" id="{CDE6461D-D2D6-41D5-A7B2-80B431C094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5179326" y="4803229"/>
            <a:ext cx="0" cy="914400"/>
          </a:xfrm>
          <a:prstGeom prst="line">
            <a:avLst/>
          </a:prstGeom>
          <a:ln w="19050">
            <a:solidFill>
              <a:schemeClr val="bg1">
                <a:alpha val="8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8556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A9E67DE6-DF43-A649-F62C-E434AEFEFA14}"/>
              </a:ext>
            </a:extLst>
          </p:cNvPr>
          <p:cNvSpPr>
            <a:spLocks noGrp="1"/>
          </p:cNvSpPr>
          <p:nvPr>
            <p:ph type="title"/>
          </p:nvPr>
        </p:nvSpPr>
        <p:spPr>
          <a:xfrm>
            <a:off x="778322" y="231254"/>
            <a:ext cx="9720072" cy="1499616"/>
          </a:xfrm>
          <a:solidFill>
            <a:schemeClr val="accent1">
              <a:lumMod val="75000"/>
              <a:alpha val="50000"/>
            </a:schemeClr>
          </a:solidFill>
        </p:spPr>
        <p:txBody>
          <a:bodyPr>
            <a:scene3d>
              <a:camera prst="orthographicFront"/>
              <a:lightRig rig="threePt" dir="t"/>
            </a:scene3d>
            <a:sp3d extrusionH="57150">
              <a:bevelT w="38100" h="38100"/>
            </a:sp3d>
          </a:bodyPr>
          <a:lstStyle/>
          <a:p>
            <a:r>
              <a:rPr lang="en-US" sz="5400" b="1" dirty="0"/>
              <a:t>Conclusion</a:t>
            </a:r>
            <a:br>
              <a:rPr lang="en-US" sz="5400" b="1" dirty="0"/>
            </a:br>
            <a:endParaRPr lang="en-GB" dirty="0"/>
          </a:p>
        </p:txBody>
      </p:sp>
      <p:sp>
        <p:nvSpPr>
          <p:cNvPr id="3" name="Substituent conținut 2">
            <a:extLst>
              <a:ext uri="{FF2B5EF4-FFF2-40B4-BE49-F238E27FC236}">
                <a16:creationId xmlns:a16="http://schemas.microsoft.com/office/drawing/2014/main" id="{24A8CEE4-2D3A-DC5E-F358-765D1F690B1D}"/>
              </a:ext>
            </a:extLst>
          </p:cNvPr>
          <p:cNvSpPr>
            <a:spLocks noGrp="1"/>
          </p:cNvSpPr>
          <p:nvPr>
            <p:ph idx="1"/>
          </p:nvPr>
        </p:nvSpPr>
        <p:spPr>
          <a:xfrm>
            <a:off x="1024128" y="1818968"/>
            <a:ext cx="9720073" cy="4490392"/>
          </a:xfrm>
          <a:blipFill>
            <a:blip r:embed="rId2"/>
            <a:tile tx="0" ty="0" sx="100000" sy="100000" flip="none" algn="tl"/>
          </a:blipFill>
        </p:spPr>
        <p:txBody>
          <a:bodyPr/>
          <a:lstStyle/>
          <a:p>
            <a:r>
              <a:rPr lang="en-GB" sz="2400" dirty="0">
                <a:solidFill>
                  <a:schemeClr val="tx1">
                    <a:lumMod val="95000"/>
                    <a:lumOff val="5000"/>
                  </a:schemeClr>
                </a:solidFill>
                <a:latin typeface="Aharoni" panose="02010803020104030203" pitchFamily="2" charset="-79"/>
                <a:cs typeface="Aharoni" panose="02010803020104030203" pitchFamily="2" charset="-79"/>
              </a:rPr>
              <a:t>Customer satisfaction is the ultimate goal of the hospitality industry that comes from fulfilling the expectations of the customers. The customers are willing to get quality and value-for-money services from the hotel. Satisfied customers are rating the services of the hotel and promoting their brands to the surrounding. The JW Marriot hotel should implement the above-mentioned strategy to get an appreciation of the customers as well as customer engagement Understanding the needs and preferences of the customers and operating services to fulfil the needs of customers help to achieve the goal of the hotel. </a:t>
            </a:r>
          </a:p>
          <a:p>
            <a:endParaRPr lang="en-GB" dirty="0"/>
          </a:p>
        </p:txBody>
      </p:sp>
    </p:spTree>
    <p:extLst>
      <p:ext uri="{BB962C8B-B14F-4D97-AF65-F5344CB8AC3E}">
        <p14:creationId xmlns:p14="http://schemas.microsoft.com/office/powerpoint/2010/main" val="2291620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CF189507-C67F-6B68-FDA0-D375DD9C543E}"/>
              </a:ext>
            </a:extLst>
          </p:cNvPr>
          <p:cNvSpPr>
            <a:spLocks noGrp="1"/>
          </p:cNvSpPr>
          <p:nvPr>
            <p:ph type="title"/>
          </p:nvPr>
        </p:nvSpPr>
        <p:spPr>
          <a:xfrm>
            <a:off x="1024128" y="585216"/>
            <a:ext cx="3099139" cy="998051"/>
          </a:xfrm>
          <a:solidFill>
            <a:schemeClr val="accent2">
              <a:lumMod val="60000"/>
              <a:lumOff val="40000"/>
            </a:schemeClr>
          </a:solidFill>
        </p:spPr>
        <p:txBody>
          <a:bodyPr/>
          <a:lstStyle/>
          <a:p>
            <a:r>
              <a:rPr lang="ro-RO" dirty="0" err="1"/>
              <a:t>Reference</a:t>
            </a:r>
            <a:endParaRPr lang="en-GB" dirty="0"/>
          </a:p>
        </p:txBody>
      </p:sp>
      <p:sp>
        <p:nvSpPr>
          <p:cNvPr id="3" name="Substituent conținut 2">
            <a:extLst>
              <a:ext uri="{FF2B5EF4-FFF2-40B4-BE49-F238E27FC236}">
                <a16:creationId xmlns:a16="http://schemas.microsoft.com/office/drawing/2014/main" id="{D82A872E-6A31-77AD-7BEF-9A08242CA8FD}"/>
              </a:ext>
            </a:extLst>
          </p:cNvPr>
          <p:cNvSpPr>
            <a:spLocks noGrp="1"/>
          </p:cNvSpPr>
          <p:nvPr>
            <p:ph idx="1"/>
          </p:nvPr>
        </p:nvSpPr>
        <p:spPr/>
        <p:txBody>
          <a:bodyPr>
            <a:normAutofit fontScale="85000" lnSpcReduction="10000"/>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Andreani, F. (2016) “The influence of Customer Relationship Management (CRM) on customer loyalty in JW Marriott Hotel Surabaya,” </a:t>
            </a:r>
            <a:r>
              <a:rPr kumimoji="0" lang="en-US" sz="1800" b="1" i="1" u="none" strike="noStrike" kern="1200" cap="none" spc="0" normalizeH="0" baseline="0" noProof="0" dirty="0" err="1">
                <a:ln>
                  <a:noFill/>
                </a:ln>
                <a:solidFill>
                  <a:prstClr val="black"/>
                </a:solidFill>
                <a:effectLst/>
                <a:uLnTx/>
                <a:uFillTx/>
                <a:latin typeface="Calibri" panose="020F0502020204030204"/>
                <a:ea typeface="+mn-ea"/>
                <a:cs typeface="+mn-cs"/>
              </a:rPr>
              <a:t>Jurnal</a:t>
            </a:r>
            <a:r>
              <a:rPr kumimoji="0" lang="en-US" sz="1800" b="1" i="1"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1" i="1" u="none" strike="noStrike" kern="1200" cap="none" spc="0" normalizeH="0" baseline="0" noProof="0" dirty="0" err="1">
                <a:ln>
                  <a:noFill/>
                </a:ln>
                <a:solidFill>
                  <a:prstClr val="black"/>
                </a:solidFill>
                <a:effectLst/>
                <a:uLnTx/>
                <a:uFillTx/>
                <a:latin typeface="Calibri" panose="020F0502020204030204"/>
                <a:ea typeface="+mn-ea"/>
                <a:cs typeface="+mn-cs"/>
              </a:rPr>
              <a:t>Manajemen</a:t>
            </a:r>
            <a:r>
              <a:rPr kumimoji="0" lang="en-US" sz="1800" b="1" i="1" u="none" strike="noStrike" kern="1200" cap="none" spc="0" normalizeH="0" baseline="0" noProof="0" dirty="0">
                <a:ln>
                  <a:noFill/>
                </a:ln>
                <a:solidFill>
                  <a:prstClr val="black"/>
                </a:solidFill>
                <a:effectLst/>
                <a:uLnTx/>
                <a:uFillTx/>
                <a:latin typeface="Calibri" panose="020F0502020204030204"/>
                <a:ea typeface="+mn-ea"/>
                <a:cs typeface="+mn-cs"/>
              </a:rPr>
              <a:t> dan </a:t>
            </a:r>
            <a:r>
              <a:rPr kumimoji="0" lang="en-US" sz="1800" b="1" i="1" u="none" strike="noStrike" kern="1200" cap="none" spc="0" normalizeH="0" baseline="0" noProof="0" dirty="0" err="1">
                <a:ln>
                  <a:noFill/>
                </a:ln>
                <a:solidFill>
                  <a:prstClr val="black"/>
                </a:solidFill>
                <a:effectLst/>
                <a:uLnTx/>
                <a:uFillTx/>
                <a:latin typeface="Calibri" panose="020F0502020204030204"/>
                <a:ea typeface="+mn-ea"/>
                <a:cs typeface="+mn-cs"/>
              </a:rPr>
              <a:t>Kewirausahaan</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14(2). Available at: https://doi.org/10.9744/jmk.14.2.156-163.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Hara, T. (2016) “Introduction to tourism as an industry,” </a:t>
            </a:r>
            <a:r>
              <a:rPr kumimoji="0" lang="en-US" sz="1800" b="1" i="1" u="none" strike="noStrike" kern="1200" cap="none" spc="0" normalizeH="0" baseline="0" noProof="0" dirty="0">
                <a:ln>
                  <a:noFill/>
                </a:ln>
                <a:solidFill>
                  <a:prstClr val="black"/>
                </a:solidFill>
                <a:effectLst/>
                <a:uLnTx/>
                <a:uFillTx/>
                <a:latin typeface="Calibri" panose="020F0502020204030204"/>
                <a:ea typeface="+mn-ea"/>
                <a:cs typeface="+mn-cs"/>
              </a:rPr>
              <a:t>Quantitative Tourism Industry Analysis</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pp. 1–21. Available at: https://doi.org/10.4324/9780080887999-1.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Joseph, S. (2019) “Quality Management in Hospitality,” </a:t>
            </a:r>
            <a:r>
              <a:rPr kumimoji="0" lang="en-US" sz="1800" b="1" i="1" u="none" strike="noStrike" kern="1200" cap="none" spc="0" normalizeH="0" baseline="0" noProof="0" dirty="0">
                <a:ln>
                  <a:noFill/>
                </a:ln>
                <a:solidFill>
                  <a:prstClr val="black"/>
                </a:solidFill>
                <a:effectLst/>
                <a:uLnTx/>
                <a:uFillTx/>
                <a:latin typeface="Calibri" panose="020F0502020204030204"/>
                <a:ea typeface="+mn-ea"/>
                <a:cs typeface="+mn-cs"/>
              </a:rPr>
              <a:t>Hospitality Experience</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pp. 214–248. Available at: https://doi.org/10.4324/9781003023814-8.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prstClr val="black"/>
                </a:solidFill>
                <a:effectLst/>
                <a:uLnTx/>
                <a:uFillTx/>
                <a:latin typeface="Calibri" panose="020F0502020204030204"/>
                <a:ea typeface="+mn-ea"/>
                <a:cs typeface="+mn-cs"/>
              </a:rPr>
              <a:t>Kasemsap</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K. (2015) “The role of marketing strategies in the Tourism Industry,” </a:t>
            </a:r>
            <a:r>
              <a:rPr kumimoji="0" lang="en-US" sz="1800" b="1" i="1" u="none" strike="noStrike" kern="1200" cap="none" spc="0" normalizeH="0" baseline="0" noProof="0" dirty="0">
                <a:ln>
                  <a:noFill/>
                </a:ln>
                <a:solidFill>
                  <a:prstClr val="black"/>
                </a:solidFill>
                <a:effectLst/>
                <a:uLnTx/>
                <a:uFillTx/>
                <a:latin typeface="Calibri" panose="020F0502020204030204"/>
                <a:ea typeface="+mn-ea"/>
                <a:cs typeface="+mn-cs"/>
              </a:rPr>
              <a:t>Emerging Innovative Marketing Strategies in the Tourism Industry</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pp. 174–194. Available at: https://doi.org/10.4018/978-1-4666-8699-1.ch010.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Moroney, A. (2014) “139th SMPTE technical conference and exhibit </a:t>
            </a:r>
            <a:r>
              <a:rPr kumimoji="0" lang="en-US" sz="1800" b="1" i="0" u="none" strike="noStrike" kern="1200" cap="none" spc="0" normalizeH="0" baseline="0" noProof="0" dirty="0" err="1">
                <a:ln>
                  <a:noFill/>
                </a:ln>
                <a:solidFill>
                  <a:prstClr val="black"/>
                </a:solidFill>
                <a:effectLst/>
                <a:uLnTx/>
                <a:uFillTx/>
                <a:latin typeface="Calibri" panose="020F0502020204030204"/>
                <a:ea typeface="+mn-ea"/>
                <a:cs typeface="+mn-cs"/>
              </a:rPr>
              <a:t>marriott</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marquis hotel • New York, N.Y. November 21 to 24, 1997,” </a:t>
            </a:r>
            <a:r>
              <a:rPr kumimoji="0" lang="en-US" sz="1800" b="1" i="1" u="none" strike="noStrike" kern="1200" cap="none" spc="0" normalizeH="0" baseline="0" noProof="0" dirty="0">
                <a:ln>
                  <a:noFill/>
                </a:ln>
                <a:solidFill>
                  <a:prstClr val="black"/>
                </a:solidFill>
                <a:effectLst/>
                <a:uLnTx/>
                <a:uFillTx/>
                <a:latin typeface="Calibri" panose="020F0502020204030204"/>
                <a:ea typeface="+mn-ea"/>
                <a:cs typeface="+mn-cs"/>
              </a:rPr>
              <a:t>SMPTE Journal</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106(9), pp. 629–631. Available at: https://doi.org/10.5594/j04536.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prstClr val="black"/>
                </a:solidFill>
                <a:effectLst/>
                <a:uLnTx/>
                <a:uFillTx/>
                <a:latin typeface="Calibri" panose="020F0502020204030204"/>
                <a:ea typeface="+mn-ea"/>
                <a:cs typeface="+mn-cs"/>
              </a:rPr>
              <a:t>O'Mahony</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G.B. (2015) “Service quality in Hospitality,” </a:t>
            </a:r>
            <a:r>
              <a:rPr kumimoji="0" lang="en-US" sz="1800" b="1" i="1" u="none" strike="noStrike" kern="1200" cap="none" spc="0" normalizeH="0" baseline="0" noProof="0" dirty="0">
                <a:ln>
                  <a:noFill/>
                </a:ln>
                <a:solidFill>
                  <a:prstClr val="black"/>
                </a:solidFill>
                <a:effectLst/>
                <a:uLnTx/>
                <a:uFillTx/>
                <a:latin typeface="Calibri" panose="020F0502020204030204"/>
                <a:ea typeface="+mn-ea"/>
                <a:cs typeface="+mn-cs"/>
              </a:rPr>
              <a:t>Key Concepts in Hospitality Management</a:t>
            </a:r>
            <a:r>
              <a:rPr kumimoji="0" lang="en-US" sz="1800" b="1" i="0" u="none" strike="noStrike" kern="1200" cap="none" spc="0" normalizeH="0" baseline="0" noProof="0" dirty="0">
                <a:ln>
                  <a:noFill/>
                </a:ln>
                <a:solidFill>
                  <a:prstClr val="black"/>
                </a:solidFill>
                <a:effectLst/>
                <a:uLnTx/>
                <a:uFillTx/>
                <a:latin typeface="Calibri" panose="020F0502020204030204"/>
                <a:ea typeface="+mn-ea"/>
                <a:cs typeface="+mn-cs"/>
              </a:rPr>
              <a:t>, pp. 145–148. Available at: https://doi.org/10.4135/9781526435606.n33. </a:t>
            </a:r>
          </a:p>
          <a:p>
            <a:endParaRPr lang="en-GB" dirty="0"/>
          </a:p>
        </p:txBody>
      </p:sp>
    </p:spTree>
    <p:extLst>
      <p:ext uri="{BB962C8B-B14F-4D97-AF65-F5344CB8AC3E}">
        <p14:creationId xmlns:p14="http://schemas.microsoft.com/office/powerpoint/2010/main" val="13794232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ă">
  <a:themeElements>
    <a:clrScheme name="Integrală">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ă">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ă">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303</TotalTime>
  <Words>1219</Words>
  <Application>Microsoft Office PowerPoint</Application>
  <PresentationFormat>Ecran lat</PresentationFormat>
  <Paragraphs>48</Paragraphs>
  <Slides>12</Slides>
  <Notes>0</Notes>
  <HiddenSlides>0</HiddenSlides>
  <MMClips>0</MMClips>
  <ScaleCrop>false</ScaleCrop>
  <HeadingPairs>
    <vt:vector size="6" baseType="variant">
      <vt:variant>
        <vt:lpstr>Fonturi utilizate</vt:lpstr>
      </vt:variant>
      <vt:variant>
        <vt:i4>7</vt:i4>
      </vt:variant>
      <vt:variant>
        <vt:lpstr>Temă</vt:lpstr>
      </vt:variant>
      <vt:variant>
        <vt:i4>1</vt:i4>
      </vt:variant>
      <vt:variant>
        <vt:lpstr>Titluri diapozitive</vt:lpstr>
      </vt:variant>
      <vt:variant>
        <vt:i4>12</vt:i4>
      </vt:variant>
    </vt:vector>
  </HeadingPairs>
  <TitlesOfParts>
    <vt:vector size="20" baseType="lpstr">
      <vt:lpstr>Aharoni</vt:lpstr>
      <vt:lpstr>Arial</vt:lpstr>
      <vt:lpstr>Calibri</vt:lpstr>
      <vt:lpstr>Tw Cen MT</vt:lpstr>
      <vt:lpstr>Tw Cen MT Condensed</vt:lpstr>
      <vt:lpstr>Wingdings</vt:lpstr>
      <vt:lpstr>Wingdings 3</vt:lpstr>
      <vt:lpstr>Integrală</vt:lpstr>
      <vt:lpstr>Welcome!</vt:lpstr>
      <vt:lpstr>Table of Contents  </vt:lpstr>
      <vt:lpstr>Jw Marriott pRezentation</vt:lpstr>
      <vt:lpstr>Customer services in hotel  </vt:lpstr>
      <vt:lpstr>Consumers of the marriott brand.</vt:lpstr>
      <vt:lpstr>Consumers of the hotel brand </vt:lpstr>
      <vt:lpstr>Prezentare PowerPoint</vt:lpstr>
      <vt:lpstr>personalized services </vt:lpstr>
      <vt:lpstr>Hotel hospitality</vt:lpstr>
      <vt:lpstr>GUEST LOYALTY</vt:lpstr>
      <vt:lpstr>Conclusion </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Valeria Nistor</dc:creator>
  <cp:lastModifiedBy>Valeria Nistor</cp:lastModifiedBy>
  <cp:revision>1</cp:revision>
  <dcterms:created xsi:type="dcterms:W3CDTF">2023-02-08T16:34:40Z</dcterms:created>
  <dcterms:modified xsi:type="dcterms:W3CDTF">2023-02-08T21:42:11Z</dcterms:modified>
</cp:coreProperties>
</file>