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5" r:id="rId10"/>
    <p:sldId id="266" r:id="rId11"/>
    <p:sldId id="274" r:id="rId12"/>
    <p:sldId id="267" r:id="rId13"/>
    <p:sldId id="268" r:id="rId14"/>
    <p:sldId id="269" r:id="rId15"/>
    <p:sldId id="270" r:id="rId16"/>
    <p:sldId id="271" r:id="rId17"/>
    <p:sldId id="276" r:id="rId18"/>
    <p:sldId id="272" r:id="rId19"/>
    <p:sldId id="275" r:id="rId20"/>
    <p:sldId id="273" r:id="rId21"/>
  </p:sldIdLst>
  <p:sldSz cx="17087850" cy="1499235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127CF4-81C1-CB03-C7A5-F786D707B5C9}" v="491" dt="2021-05-21T12:13:01.715"/>
    <p1510:client id="{1B151F07-0750-9BEB-431A-0734EF829923}" v="1322" dt="2021-05-21T13:17:12.945"/>
    <p1510:client id="{4248622D-6E1F-F7AE-8F95-263B0A27EFBE}" v="647" dt="2021-05-20T21:25:41.053"/>
    <p1510:client id="{BDD5A60F-0F59-4595-8F3C-C3D8481675FF}" v="1033" dt="2021-05-20T18:21:29.020"/>
    <p1510:client id="{CE0387F4-6338-C43D-4979-06DD8E4FAB58}" v="4087" dt="2021-05-21T11:46:15.696"/>
    <p1510:client id="{E4D3C99F-A041-C000-2134-24804D186909}" v="442" dt="2021-05-20T19:08:02.3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lly Marie Williams (2017568)" userId="S::2017568@student.uwtsd.ac.uk::8d9c12c6-561a-4420-8f43-a9dae9ae03ac" providerId="AD" clId="Web-{BDD5A60F-0F59-4595-8F3C-C3D8481675FF}"/>
    <pc:docChg chg="mod addSld delSld modSld addMainMaster delMainMaster modMainMaster setSldSz">
      <pc:chgData name="Shelly Marie Williams (2017568)" userId="S::2017568@student.uwtsd.ac.uk::8d9c12c6-561a-4420-8f43-a9dae9ae03ac" providerId="AD" clId="Web-{BDD5A60F-0F59-4595-8F3C-C3D8481675FF}" dt="2021-05-20T18:21:27.598" v="594" actId="20577"/>
      <pc:docMkLst>
        <pc:docMk/>
      </pc:docMkLst>
      <pc:sldChg chg="addSp delSp modSp mod modClrScheme chgLayout">
        <pc:chgData name="Shelly Marie Williams (2017568)" userId="S::2017568@student.uwtsd.ac.uk::8d9c12c6-561a-4420-8f43-a9dae9ae03ac" providerId="AD" clId="Web-{BDD5A60F-0F59-4595-8F3C-C3D8481675FF}" dt="2021-05-20T17:44:12.274" v="211"/>
        <pc:sldMkLst>
          <pc:docMk/>
          <pc:sldMk cId="109857222" sldId="256"/>
        </pc:sldMkLst>
        <pc:spChg chg="mod ord">
          <ac:chgData name="Shelly Marie Williams (2017568)" userId="S::2017568@student.uwtsd.ac.uk::8d9c12c6-561a-4420-8f43-a9dae9ae03ac" providerId="AD" clId="Web-{BDD5A60F-0F59-4595-8F3C-C3D8481675FF}" dt="2021-05-20T17:43:21.289" v="182" actId="20577"/>
          <ac:spMkLst>
            <pc:docMk/>
            <pc:sldMk cId="109857222" sldId="256"/>
            <ac:spMk id="2" creationId="{00000000-0000-0000-0000-000000000000}"/>
          </ac:spMkLst>
        </pc:spChg>
        <pc:spChg chg="mod ord">
          <ac:chgData name="Shelly Marie Williams (2017568)" userId="S::2017568@student.uwtsd.ac.uk::8d9c12c6-561a-4420-8f43-a9dae9ae03ac" providerId="AD" clId="Web-{BDD5A60F-0F59-4595-8F3C-C3D8481675FF}" dt="2021-05-20T17:42:45.772" v="166" actId="1076"/>
          <ac:spMkLst>
            <pc:docMk/>
            <pc:sldMk cId="109857222" sldId="256"/>
            <ac:spMk id="3" creationId="{00000000-0000-0000-0000-000000000000}"/>
          </ac:spMkLst>
        </pc:spChg>
        <pc:spChg chg="add del mod">
          <ac:chgData name="Shelly Marie Williams (2017568)" userId="S::2017568@student.uwtsd.ac.uk::8d9c12c6-561a-4420-8f43-a9dae9ae03ac" providerId="AD" clId="Web-{BDD5A60F-0F59-4595-8F3C-C3D8481675FF}" dt="2021-05-20T17:26:08.420" v="4"/>
          <ac:spMkLst>
            <pc:docMk/>
            <pc:sldMk cId="109857222" sldId="256"/>
            <ac:spMk id="6" creationId="{576A18A6-DB23-4D0B-9D65-DDA6A6B6C6DA}"/>
          </ac:spMkLst>
        </pc:spChg>
        <pc:spChg chg="add mod">
          <ac:chgData name="Shelly Marie Williams (2017568)" userId="S::2017568@student.uwtsd.ac.uk::8d9c12c6-561a-4420-8f43-a9dae9ae03ac" providerId="AD" clId="Web-{BDD5A60F-0F59-4595-8F3C-C3D8481675FF}" dt="2021-05-20T17:43:37.148" v="188" actId="20577"/>
          <ac:spMkLst>
            <pc:docMk/>
            <pc:sldMk cId="109857222" sldId="256"/>
            <ac:spMk id="9" creationId="{79553B02-CEB3-4C42-868A-9AE0C441B217}"/>
          </ac:spMkLst>
        </pc:spChg>
        <pc:graphicFrameChg chg="add del mod">
          <ac:chgData name="Shelly Marie Williams (2017568)" userId="S::2017568@student.uwtsd.ac.uk::8d9c12c6-561a-4420-8f43-a9dae9ae03ac" providerId="AD" clId="Web-{BDD5A60F-0F59-4595-8F3C-C3D8481675FF}" dt="2021-05-20T17:26:08.436" v="5"/>
          <ac:graphicFrameMkLst>
            <pc:docMk/>
            <pc:sldMk cId="109857222" sldId="256"/>
            <ac:graphicFrameMk id="5" creationId="{0ECFFC31-2B85-4038-B1B0-63F5D41D0672}"/>
          </ac:graphicFrameMkLst>
        </pc:graphicFrameChg>
        <pc:graphicFrameChg chg="add mod modGraphic">
          <ac:chgData name="Shelly Marie Williams (2017568)" userId="S::2017568@student.uwtsd.ac.uk::8d9c12c6-561a-4420-8f43-a9dae9ae03ac" providerId="AD" clId="Web-{BDD5A60F-0F59-4595-8F3C-C3D8481675FF}" dt="2021-05-20T17:44:12.274" v="211"/>
          <ac:graphicFrameMkLst>
            <pc:docMk/>
            <pc:sldMk cId="109857222" sldId="256"/>
            <ac:graphicFrameMk id="8" creationId="{22032806-27FC-44D8-B580-3615379DA7A7}"/>
          </ac:graphicFrameMkLst>
        </pc:graphicFrameChg>
      </pc:sldChg>
      <pc:sldChg chg="addSp modSp new mod modClrScheme chgLayout">
        <pc:chgData name="Shelly Marie Williams (2017568)" userId="S::2017568@student.uwtsd.ac.uk::8d9c12c6-561a-4420-8f43-a9dae9ae03ac" providerId="AD" clId="Web-{BDD5A60F-0F59-4595-8F3C-C3D8481675FF}" dt="2021-05-20T17:44:47.571" v="224" actId="14100"/>
        <pc:sldMkLst>
          <pc:docMk/>
          <pc:sldMk cId="4112760403" sldId="257"/>
        </pc:sldMkLst>
        <pc:spChg chg="add mod">
          <ac:chgData name="Shelly Marie Williams (2017568)" userId="S::2017568@student.uwtsd.ac.uk::8d9c12c6-561a-4420-8f43-a9dae9ae03ac" providerId="AD" clId="Web-{BDD5A60F-0F59-4595-8F3C-C3D8481675FF}" dt="2021-05-20T17:44:47.571" v="224" actId="14100"/>
          <ac:spMkLst>
            <pc:docMk/>
            <pc:sldMk cId="4112760403" sldId="257"/>
            <ac:spMk id="2" creationId="{A88A746B-8335-4E26-81A9-B3A725E48633}"/>
          </ac:spMkLst>
        </pc:spChg>
      </pc:sldChg>
      <pc:sldChg chg="modSp new">
        <pc:chgData name="Shelly Marie Williams (2017568)" userId="S::2017568@student.uwtsd.ac.uk::8d9c12c6-561a-4420-8f43-a9dae9ae03ac" providerId="AD" clId="Web-{BDD5A60F-0F59-4595-8F3C-C3D8481675FF}" dt="2021-05-20T17:47:43.935" v="246" actId="20577"/>
        <pc:sldMkLst>
          <pc:docMk/>
          <pc:sldMk cId="3090465808" sldId="258"/>
        </pc:sldMkLst>
        <pc:spChg chg="mod">
          <ac:chgData name="Shelly Marie Williams (2017568)" userId="S::2017568@student.uwtsd.ac.uk::8d9c12c6-561a-4420-8f43-a9dae9ae03ac" providerId="AD" clId="Web-{BDD5A60F-0F59-4595-8F3C-C3D8481675FF}" dt="2021-05-20T17:47:43.935" v="246" actId="20577"/>
          <ac:spMkLst>
            <pc:docMk/>
            <pc:sldMk cId="3090465808" sldId="258"/>
            <ac:spMk id="2" creationId="{8C529429-9746-46D3-BB0F-9CC8D073A429}"/>
          </ac:spMkLst>
        </pc:spChg>
        <pc:spChg chg="mod">
          <ac:chgData name="Shelly Marie Williams (2017568)" userId="S::2017568@student.uwtsd.ac.uk::8d9c12c6-561a-4420-8f43-a9dae9ae03ac" providerId="AD" clId="Web-{BDD5A60F-0F59-4595-8F3C-C3D8481675FF}" dt="2021-05-20T17:47:27.981" v="242" actId="20577"/>
          <ac:spMkLst>
            <pc:docMk/>
            <pc:sldMk cId="3090465808" sldId="258"/>
            <ac:spMk id="3" creationId="{C10756CD-6460-40A0-B8F6-B79C5A6186CD}"/>
          </ac:spMkLst>
        </pc:spChg>
      </pc:sldChg>
      <pc:sldChg chg="addSp modSp new del mod modClrScheme modShow chgLayout">
        <pc:chgData name="Shelly Marie Williams (2017568)" userId="S::2017568@student.uwtsd.ac.uk::8d9c12c6-561a-4420-8f43-a9dae9ae03ac" providerId="AD" clId="Web-{BDD5A60F-0F59-4595-8F3C-C3D8481675FF}" dt="2021-05-20T17:42:18.241" v="163"/>
        <pc:sldMkLst>
          <pc:docMk/>
          <pc:sldMk cId="3734956312" sldId="258"/>
        </pc:sldMkLst>
        <pc:spChg chg="add mod">
          <ac:chgData name="Shelly Marie Williams (2017568)" userId="S::2017568@student.uwtsd.ac.uk::8d9c12c6-561a-4420-8f43-a9dae9ae03ac" providerId="AD" clId="Web-{BDD5A60F-0F59-4595-8F3C-C3D8481675FF}" dt="2021-05-20T17:41:06.771" v="160" actId="1076"/>
          <ac:spMkLst>
            <pc:docMk/>
            <pc:sldMk cId="3734956312" sldId="258"/>
            <ac:spMk id="2" creationId="{A85A60BE-1155-472D-AAD5-9E2FEC41FFC4}"/>
          </ac:spMkLst>
        </pc:spChg>
      </pc:sldChg>
      <pc:sldChg chg="modSp new">
        <pc:chgData name="Shelly Marie Williams (2017568)" userId="S::2017568@student.uwtsd.ac.uk::8d9c12c6-561a-4420-8f43-a9dae9ae03ac" providerId="AD" clId="Web-{BDD5A60F-0F59-4595-8F3C-C3D8481675FF}" dt="2021-05-20T17:55:17.493" v="293" actId="20577"/>
        <pc:sldMkLst>
          <pc:docMk/>
          <pc:sldMk cId="6712588" sldId="259"/>
        </pc:sldMkLst>
        <pc:spChg chg="mod">
          <ac:chgData name="Shelly Marie Williams (2017568)" userId="S::2017568@student.uwtsd.ac.uk::8d9c12c6-561a-4420-8f43-a9dae9ae03ac" providerId="AD" clId="Web-{BDD5A60F-0F59-4595-8F3C-C3D8481675FF}" dt="2021-05-20T17:54:07.491" v="273" actId="20577"/>
          <ac:spMkLst>
            <pc:docMk/>
            <pc:sldMk cId="6712588" sldId="259"/>
            <ac:spMk id="2" creationId="{D408F9C5-9807-4CC4-937B-4B9537969A44}"/>
          </ac:spMkLst>
        </pc:spChg>
        <pc:spChg chg="mod">
          <ac:chgData name="Shelly Marie Williams (2017568)" userId="S::2017568@student.uwtsd.ac.uk::8d9c12c6-561a-4420-8f43-a9dae9ae03ac" providerId="AD" clId="Web-{BDD5A60F-0F59-4595-8F3C-C3D8481675FF}" dt="2021-05-20T17:55:17.493" v="293" actId="20577"/>
          <ac:spMkLst>
            <pc:docMk/>
            <pc:sldMk cId="6712588" sldId="259"/>
            <ac:spMk id="3" creationId="{A114DCA8-171C-46B9-8BD9-AAC595B6CDF0}"/>
          </ac:spMkLst>
        </pc:spChg>
      </pc:sldChg>
      <pc:sldChg chg="modSp new">
        <pc:chgData name="Shelly Marie Williams (2017568)" userId="S::2017568@student.uwtsd.ac.uk::8d9c12c6-561a-4420-8f43-a9dae9ae03ac" providerId="AD" clId="Web-{BDD5A60F-0F59-4595-8F3C-C3D8481675FF}" dt="2021-05-20T18:05:24.753" v="435" actId="20577"/>
        <pc:sldMkLst>
          <pc:docMk/>
          <pc:sldMk cId="3229967877" sldId="260"/>
        </pc:sldMkLst>
        <pc:spChg chg="mod">
          <ac:chgData name="Shelly Marie Williams (2017568)" userId="S::2017568@student.uwtsd.ac.uk::8d9c12c6-561a-4420-8f43-a9dae9ae03ac" providerId="AD" clId="Web-{BDD5A60F-0F59-4595-8F3C-C3D8481675FF}" dt="2021-05-20T18:03:27.501" v="422" actId="20577"/>
          <ac:spMkLst>
            <pc:docMk/>
            <pc:sldMk cId="3229967877" sldId="260"/>
            <ac:spMk id="2" creationId="{155135DB-DCCA-49CB-8E44-FE0DDCA811F3}"/>
          </ac:spMkLst>
        </pc:spChg>
        <pc:spChg chg="mod">
          <ac:chgData name="Shelly Marie Williams (2017568)" userId="S::2017568@student.uwtsd.ac.uk::8d9c12c6-561a-4420-8f43-a9dae9ae03ac" providerId="AD" clId="Web-{BDD5A60F-0F59-4595-8F3C-C3D8481675FF}" dt="2021-05-20T18:05:24.753" v="435" actId="20577"/>
          <ac:spMkLst>
            <pc:docMk/>
            <pc:sldMk cId="3229967877" sldId="260"/>
            <ac:spMk id="3" creationId="{D64B2E9B-25D4-4378-8213-CFD16909E2D3}"/>
          </ac:spMkLst>
        </pc:spChg>
      </pc:sldChg>
      <pc:sldChg chg="modSp new">
        <pc:chgData name="Shelly Marie Williams (2017568)" userId="S::2017568@student.uwtsd.ac.uk::8d9c12c6-561a-4420-8f43-a9dae9ae03ac" providerId="AD" clId="Web-{BDD5A60F-0F59-4595-8F3C-C3D8481675FF}" dt="2021-05-20T18:18:33.032" v="584" actId="20577"/>
        <pc:sldMkLst>
          <pc:docMk/>
          <pc:sldMk cId="880687883" sldId="261"/>
        </pc:sldMkLst>
        <pc:spChg chg="mod">
          <ac:chgData name="Shelly Marie Williams (2017568)" userId="S::2017568@student.uwtsd.ac.uk::8d9c12c6-561a-4420-8f43-a9dae9ae03ac" providerId="AD" clId="Web-{BDD5A60F-0F59-4595-8F3C-C3D8481675FF}" dt="2021-05-20T18:13:21.121" v="450" actId="20577"/>
          <ac:spMkLst>
            <pc:docMk/>
            <pc:sldMk cId="880687883" sldId="261"/>
            <ac:spMk id="2" creationId="{0D10AAD5-4FDE-434E-A81F-066170841DE2}"/>
          </ac:spMkLst>
        </pc:spChg>
        <pc:spChg chg="mod">
          <ac:chgData name="Shelly Marie Williams (2017568)" userId="S::2017568@student.uwtsd.ac.uk::8d9c12c6-561a-4420-8f43-a9dae9ae03ac" providerId="AD" clId="Web-{BDD5A60F-0F59-4595-8F3C-C3D8481675FF}" dt="2021-05-20T18:18:33.032" v="584" actId="20577"/>
          <ac:spMkLst>
            <pc:docMk/>
            <pc:sldMk cId="880687883" sldId="261"/>
            <ac:spMk id="3" creationId="{DCA38BE7-ABC8-476E-871F-BD71D05A104A}"/>
          </ac:spMkLst>
        </pc:spChg>
      </pc:sldChg>
      <pc:sldChg chg="modSp new">
        <pc:chgData name="Shelly Marie Williams (2017568)" userId="S::2017568@student.uwtsd.ac.uk::8d9c12c6-561a-4420-8f43-a9dae9ae03ac" providerId="AD" clId="Web-{BDD5A60F-0F59-4595-8F3C-C3D8481675FF}" dt="2021-05-20T18:21:27.598" v="594" actId="20577"/>
        <pc:sldMkLst>
          <pc:docMk/>
          <pc:sldMk cId="3639423867" sldId="262"/>
        </pc:sldMkLst>
        <pc:spChg chg="mod">
          <ac:chgData name="Shelly Marie Williams (2017568)" userId="S::2017568@student.uwtsd.ac.uk::8d9c12c6-561a-4420-8f43-a9dae9ae03ac" providerId="AD" clId="Web-{BDD5A60F-0F59-4595-8F3C-C3D8481675FF}" dt="2021-05-20T18:21:27.598" v="594" actId="20577"/>
          <ac:spMkLst>
            <pc:docMk/>
            <pc:sldMk cId="3639423867" sldId="262"/>
            <ac:spMk id="2" creationId="{96FCB95D-23F4-4050-9D34-523C581E56FF}"/>
          </ac:spMkLst>
        </pc:spChg>
      </pc:sldChg>
      <pc:sldMasterChg chg="modSp del delSldLayout modSldLayout">
        <pc:chgData name="Shelly Marie Williams (2017568)" userId="S::2017568@student.uwtsd.ac.uk::8d9c12c6-561a-4420-8f43-a9dae9ae03ac" providerId="AD" clId="Web-{BDD5A60F-0F59-4595-8F3C-C3D8481675FF}" dt="2021-05-20T17:37:48.532" v="147"/>
        <pc:sldMasterMkLst>
          <pc:docMk/>
          <pc:sldMasterMk cId="2460954070" sldId="2147483660"/>
        </pc:sldMasterMkLst>
        <pc:spChg chg="mod">
          <ac:chgData name="Shelly Marie Williams (2017568)" userId="S::2017568@student.uwtsd.ac.uk::8d9c12c6-561a-4420-8f43-a9dae9ae03ac" providerId="AD" clId="Web-{BDD5A60F-0F59-4595-8F3C-C3D8481675FF}" dt="2021-05-20T17:37:48.438" v="146"/>
          <ac:spMkLst>
            <pc:docMk/>
            <pc:sldMasterMk cId="2460954070" sldId="2147483660"/>
            <ac:spMk id="2"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ac:spMk id="3"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ac:spMk id="4"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ac:spMk id="5"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ac:spMk id="6" creationId="{00000000-0000-0000-0000-000000000000}"/>
          </ac:spMkLst>
        </pc:spChg>
        <pc:sldLayoutChg chg="modSp del">
          <pc:chgData name="Shelly Marie Williams (2017568)" userId="S::2017568@student.uwtsd.ac.uk::8d9c12c6-561a-4420-8f43-a9dae9ae03ac" providerId="AD" clId="Web-{BDD5A60F-0F59-4595-8F3C-C3D8481675FF}" dt="2021-05-20T17:37:48.532" v="147"/>
          <pc:sldLayoutMkLst>
            <pc:docMk/>
            <pc:sldMasterMk cId="2460954070" sldId="2147483660"/>
            <pc:sldLayoutMk cId="2385387890" sldId="2147483661"/>
          </pc:sldLayoutMkLst>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2385387890" sldId="2147483661"/>
              <ac:spMk id="2"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2385387890" sldId="2147483661"/>
              <ac:spMk id="3" creationId="{00000000-0000-0000-0000-000000000000}"/>
            </ac:spMkLst>
          </pc:spChg>
        </pc:sldLayoutChg>
        <pc:sldLayoutChg chg="del">
          <pc:chgData name="Shelly Marie Williams (2017568)" userId="S::2017568@student.uwtsd.ac.uk::8d9c12c6-561a-4420-8f43-a9dae9ae03ac" providerId="AD" clId="Web-{BDD5A60F-0F59-4595-8F3C-C3D8481675FF}" dt="2021-05-20T17:37:48.532" v="147"/>
          <pc:sldLayoutMkLst>
            <pc:docMk/>
            <pc:sldMasterMk cId="2460954070" sldId="2147483660"/>
            <pc:sldLayoutMk cId="949138452" sldId="2147483662"/>
          </pc:sldLayoutMkLst>
        </pc:sldLayoutChg>
        <pc:sldLayoutChg chg="modSp del">
          <pc:chgData name="Shelly Marie Williams (2017568)" userId="S::2017568@student.uwtsd.ac.uk::8d9c12c6-561a-4420-8f43-a9dae9ae03ac" providerId="AD" clId="Web-{BDD5A60F-0F59-4595-8F3C-C3D8481675FF}" dt="2021-05-20T17:37:48.532" v="147"/>
          <pc:sldLayoutMkLst>
            <pc:docMk/>
            <pc:sldMasterMk cId="2460954070" sldId="2147483660"/>
            <pc:sldLayoutMk cId="2591524520" sldId="2147483663"/>
          </pc:sldLayoutMkLst>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2591524520" sldId="2147483663"/>
              <ac:spMk id="2"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2591524520" sldId="2147483663"/>
              <ac:spMk id="3" creationId="{00000000-0000-0000-0000-000000000000}"/>
            </ac:spMkLst>
          </pc:spChg>
        </pc:sldLayoutChg>
        <pc:sldLayoutChg chg="modSp del">
          <pc:chgData name="Shelly Marie Williams (2017568)" userId="S::2017568@student.uwtsd.ac.uk::8d9c12c6-561a-4420-8f43-a9dae9ae03ac" providerId="AD" clId="Web-{BDD5A60F-0F59-4595-8F3C-C3D8481675FF}" dt="2021-05-20T17:37:48.532" v="147"/>
          <pc:sldLayoutMkLst>
            <pc:docMk/>
            <pc:sldMasterMk cId="2460954070" sldId="2147483660"/>
            <pc:sldLayoutMk cId="1203092039" sldId="2147483664"/>
          </pc:sldLayoutMkLst>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1203092039" sldId="2147483664"/>
              <ac:spMk id="3"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1203092039" sldId="2147483664"/>
              <ac:spMk id="4" creationId="{00000000-0000-0000-0000-000000000000}"/>
            </ac:spMkLst>
          </pc:spChg>
        </pc:sldLayoutChg>
        <pc:sldLayoutChg chg="modSp del">
          <pc:chgData name="Shelly Marie Williams (2017568)" userId="S::2017568@student.uwtsd.ac.uk::8d9c12c6-561a-4420-8f43-a9dae9ae03ac" providerId="AD" clId="Web-{BDD5A60F-0F59-4595-8F3C-C3D8481675FF}" dt="2021-05-20T17:37:48.532" v="147"/>
          <pc:sldLayoutMkLst>
            <pc:docMk/>
            <pc:sldMasterMk cId="2460954070" sldId="2147483660"/>
            <pc:sldLayoutMk cId="3733172339" sldId="2147483665"/>
          </pc:sldLayoutMkLst>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733172339" sldId="2147483665"/>
              <ac:spMk id="2"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733172339" sldId="2147483665"/>
              <ac:spMk id="3"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733172339" sldId="2147483665"/>
              <ac:spMk id="4"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733172339" sldId="2147483665"/>
              <ac:spMk id="5"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733172339" sldId="2147483665"/>
              <ac:spMk id="6" creationId="{00000000-0000-0000-0000-000000000000}"/>
            </ac:spMkLst>
          </pc:spChg>
        </pc:sldLayoutChg>
        <pc:sldLayoutChg chg="del">
          <pc:chgData name="Shelly Marie Williams (2017568)" userId="S::2017568@student.uwtsd.ac.uk::8d9c12c6-561a-4420-8f43-a9dae9ae03ac" providerId="AD" clId="Web-{BDD5A60F-0F59-4595-8F3C-C3D8481675FF}" dt="2021-05-20T17:37:48.532" v="147"/>
          <pc:sldLayoutMkLst>
            <pc:docMk/>
            <pc:sldMasterMk cId="2460954070" sldId="2147483660"/>
            <pc:sldLayoutMk cId="3210312558" sldId="2147483666"/>
          </pc:sldLayoutMkLst>
        </pc:sldLayoutChg>
        <pc:sldLayoutChg chg="del">
          <pc:chgData name="Shelly Marie Williams (2017568)" userId="S::2017568@student.uwtsd.ac.uk::8d9c12c6-561a-4420-8f43-a9dae9ae03ac" providerId="AD" clId="Web-{BDD5A60F-0F59-4595-8F3C-C3D8481675FF}" dt="2021-05-20T17:37:48.532" v="147"/>
          <pc:sldLayoutMkLst>
            <pc:docMk/>
            <pc:sldMasterMk cId="2460954070" sldId="2147483660"/>
            <pc:sldLayoutMk cId="3146388984" sldId="2147483667"/>
          </pc:sldLayoutMkLst>
        </pc:sldLayoutChg>
        <pc:sldLayoutChg chg="modSp del">
          <pc:chgData name="Shelly Marie Williams (2017568)" userId="S::2017568@student.uwtsd.ac.uk::8d9c12c6-561a-4420-8f43-a9dae9ae03ac" providerId="AD" clId="Web-{BDD5A60F-0F59-4595-8F3C-C3D8481675FF}" dt="2021-05-20T17:37:48.532" v="147"/>
          <pc:sldLayoutMkLst>
            <pc:docMk/>
            <pc:sldMasterMk cId="2460954070" sldId="2147483660"/>
            <pc:sldLayoutMk cId="3171841454" sldId="2147483668"/>
          </pc:sldLayoutMkLst>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171841454" sldId="2147483668"/>
              <ac:spMk id="2"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171841454" sldId="2147483668"/>
              <ac:spMk id="3"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171841454" sldId="2147483668"/>
              <ac:spMk id="4" creationId="{00000000-0000-0000-0000-000000000000}"/>
            </ac:spMkLst>
          </pc:spChg>
        </pc:sldLayoutChg>
        <pc:sldLayoutChg chg="modSp del">
          <pc:chgData name="Shelly Marie Williams (2017568)" userId="S::2017568@student.uwtsd.ac.uk::8d9c12c6-561a-4420-8f43-a9dae9ae03ac" providerId="AD" clId="Web-{BDD5A60F-0F59-4595-8F3C-C3D8481675FF}" dt="2021-05-20T17:37:48.532" v="147"/>
          <pc:sldLayoutMkLst>
            <pc:docMk/>
            <pc:sldMasterMk cId="2460954070" sldId="2147483660"/>
            <pc:sldLayoutMk cId="1718958274" sldId="2147483669"/>
          </pc:sldLayoutMkLst>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1718958274" sldId="2147483669"/>
              <ac:spMk id="2"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1718958274" sldId="2147483669"/>
              <ac:spMk id="3"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1718958274" sldId="2147483669"/>
              <ac:spMk id="4" creationId="{00000000-0000-0000-0000-000000000000}"/>
            </ac:spMkLst>
          </pc:spChg>
        </pc:sldLayoutChg>
        <pc:sldLayoutChg chg="del">
          <pc:chgData name="Shelly Marie Williams (2017568)" userId="S::2017568@student.uwtsd.ac.uk::8d9c12c6-561a-4420-8f43-a9dae9ae03ac" providerId="AD" clId="Web-{BDD5A60F-0F59-4595-8F3C-C3D8481675FF}" dt="2021-05-20T17:37:48.532" v="147"/>
          <pc:sldLayoutMkLst>
            <pc:docMk/>
            <pc:sldMasterMk cId="2460954070" sldId="2147483660"/>
            <pc:sldLayoutMk cId="2202905451" sldId="2147483670"/>
          </pc:sldLayoutMkLst>
        </pc:sldLayoutChg>
        <pc:sldLayoutChg chg="modSp del">
          <pc:chgData name="Shelly Marie Williams (2017568)" userId="S::2017568@student.uwtsd.ac.uk::8d9c12c6-561a-4420-8f43-a9dae9ae03ac" providerId="AD" clId="Web-{BDD5A60F-0F59-4595-8F3C-C3D8481675FF}" dt="2021-05-20T17:37:48.532" v="147"/>
          <pc:sldLayoutMkLst>
            <pc:docMk/>
            <pc:sldMasterMk cId="2460954070" sldId="2147483660"/>
            <pc:sldLayoutMk cId="3479445657" sldId="2147483671"/>
          </pc:sldLayoutMkLst>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479445657" sldId="2147483671"/>
              <ac:spMk id="2" creationId="{00000000-0000-0000-0000-000000000000}"/>
            </ac:spMkLst>
          </pc:spChg>
          <pc:spChg chg="mod">
            <ac:chgData name="Shelly Marie Williams (2017568)" userId="S::2017568@student.uwtsd.ac.uk::8d9c12c6-561a-4420-8f43-a9dae9ae03ac" providerId="AD" clId="Web-{BDD5A60F-0F59-4595-8F3C-C3D8481675FF}" dt="2021-05-20T17:37:48.438" v="146"/>
            <ac:spMkLst>
              <pc:docMk/>
              <pc:sldMasterMk cId="2460954070" sldId="2147483660"/>
              <pc:sldLayoutMk cId="3479445657" sldId="2147483671"/>
              <ac:spMk id="3" creationId="{00000000-0000-0000-0000-000000000000}"/>
            </ac:spMkLst>
          </pc:spChg>
        </pc:sldLayoutChg>
      </pc:sldMasterChg>
      <pc:sldMasterChg chg="modSp add del addSldLayout delSldLayout modSldLayout">
        <pc:chgData name="Shelly Marie Williams (2017568)" userId="S::2017568@student.uwtsd.ac.uk::8d9c12c6-561a-4420-8f43-a9dae9ae03ac" providerId="AD" clId="Web-{BDD5A60F-0F59-4595-8F3C-C3D8481675FF}" dt="2021-05-20T17:38:48.002" v="151"/>
        <pc:sldMasterMkLst>
          <pc:docMk/>
          <pc:sldMasterMk cId="744539430" sldId="2147483672"/>
        </pc:sldMasterMkLst>
        <pc:spChg chg="mod">
          <ac:chgData name="Shelly Marie Williams (2017568)" userId="S::2017568@student.uwtsd.ac.uk::8d9c12c6-561a-4420-8f43-a9dae9ae03ac" providerId="AD" clId="Web-{BDD5A60F-0F59-4595-8F3C-C3D8481675FF}" dt="2021-05-20T17:38:47.924" v="150"/>
          <ac:spMkLst>
            <pc:docMk/>
            <pc:sldMasterMk cId="744539430" sldId="2147483672"/>
            <ac:spMk id="2"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ac:spMk id="3"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ac:spMk id="4"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ac:spMk id="5"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ac:spMk id="6" creationId="{00000000-0000-0000-0000-000000000000}"/>
          </ac:spMkLst>
        </pc:spChg>
        <pc:sldLayoutChg chg="modSp 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2491927786" sldId="2147483673"/>
          </pc:sldLayoutMkLst>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2491927786" sldId="2147483673"/>
              <ac:spMk id="2"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2491927786" sldId="2147483673"/>
              <ac:spMk id="3"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3765227058" sldId="2147483674"/>
          </pc:sldLayoutMkLst>
        </pc:sldLayoutChg>
        <pc:sldLayoutChg chg="modSp 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3732034337" sldId="2147483675"/>
          </pc:sldLayoutMkLst>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732034337" sldId="2147483675"/>
              <ac:spMk id="2"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732034337" sldId="2147483675"/>
              <ac:spMk id="3"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865716499" sldId="2147483676"/>
          </pc:sldLayoutMkLst>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865716499" sldId="2147483676"/>
              <ac:spMk id="3"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865716499" sldId="2147483676"/>
              <ac:spMk id="4"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3065631240" sldId="2147483677"/>
          </pc:sldLayoutMkLst>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065631240" sldId="2147483677"/>
              <ac:spMk id="2"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065631240" sldId="2147483677"/>
              <ac:spMk id="3"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065631240" sldId="2147483677"/>
              <ac:spMk id="4"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065631240" sldId="2147483677"/>
              <ac:spMk id="5"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065631240" sldId="2147483677"/>
              <ac:spMk id="6"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2717479065" sldId="2147483678"/>
          </pc:sldLayoutMkLst>
        </pc:sldLayoutChg>
        <pc:sldLayoutChg chg="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1210471441" sldId="2147483679"/>
          </pc:sldLayoutMkLst>
        </pc:sldLayoutChg>
        <pc:sldLayoutChg chg="modSp 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2500927480" sldId="2147483680"/>
          </pc:sldLayoutMkLst>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2500927480" sldId="2147483680"/>
              <ac:spMk id="2"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2500927480" sldId="2147483680"/>
              <ac:spMk id="3"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2500927480" sldId="2147483680"/>
              <ac:spMk id="4"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3399126702" sldId="2147483681"/>
          </pc:sldLayoutMkLst>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399126702" sldId="2147483681"/>
              <ac:spMk id="2"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399126702" sldId="2147483681"/>
              <ac:spMk id="3"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3399126702" sldId="2147483681"/>
              <ac:spMk id="4"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3459608864" sldId="2147483682"/>
          </pc:sldLayoutMkLst>
        </pc:sldLayoutChg>
        <pc:sldLayoutChg chg="modSp add del mod replId">
          <pc:chgData name="Shelly Marie Williams (2017568)" userId="S::2017568@student.uwtsd.ac.uk::8d9c12c6-561a-4420-8f43-a9dae9ae03ac" providerId="AD" clId="Web-{BDD5A60F-0F59-4595-8F3C-C3D8481675FF}" dt="2021-05-20T17:38:48.002" v="151"/>
          <pc:sldLayoutMkLst>
            <pc:docMk/>
            <pc:sldMasterMk cId="744539430" sldId="2147483672"/>
            <pc:sldLayoutMk cId="1874806491" sldId="2147483683"/>
          </pc:sldLayoutMkLst>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1874806491" sldId="2147483683"/>
              <ac:spMk id="2" creationId="{00000000-0000-0000-0000-000000000000}"/>
            </ac:spMkLst>
          </pc:spChg>
          <pc:spChg chg="mod">
            <ac:chgData name="Shelly Marie Williams (2017568)" userId="S::2017568@student.uwtsd.ac.uk::8d9c12c6-561a-4420-8f43-a9dae9ae03ac" providerId="AD" clId="Web-{BDD5A60F-0F59-4595-8F3C-C3D8481675FF}" dt="2021-05-20T17:38:47.924" v="150"/>
            <ac:spMkLst>
              <pc:docMk/>
              <pc:sldMasterMk cId="744539430" sldId="2147483672"/>
              <pc:sldLayoutMk cId="1874806491" sldId="2147483683"/>
              <ac:spMk id="3" creationId="{00000000-0000-0000-0000-000000000000}"/>
            </ac:spMkLst>
          </pc:spChg>
        </pc:sldLayoutChg>
      </pc:sldMasterChg>
      <pc:sldMasterChg chg="modSp add del addSldLayout delSldLayout modSldLayout">
        <pc:chgData name="Shelly Marie Williams (2017568)" userId="S::2017568@student.uwtsd.ac.uk::8d9c12c6-561a-4420-8f43-a9dae9ae03ac" providerId="AD" clId="Web-{BDD5A60F-0F59-4595-8F3C-C3D8481675FF}" dt="2021-05-20T17:39:44.362" v="155"/>
        <pc:sldMasterMkLst>
          <pc:docMk/>
          <pc:sldMasterMk cId="2225412487" sldId="2147483684"/>
        </pc:sldMasterMkLst>
        <pc:spChg chg="mod">
          <ac:chgData name="Shelly Marie Williams (2017568)" userId="S::2017568@student.uwtsd.ac.uk::8d9c12c6-561a-4420-8f43-a9dae9ae03ac" providerId="AD" clId="Web-{BDD5A60F-0F59-4595-8F3C-C3D8481675FF}" dt="2021-05-20T17:39:44.269" v="154"/>
          <ac:spMkLst>
            <pc:docMk/>
            <pc:sldMasterMk cId="2225412487" sldId="2147483684"/>
            <ac:spMk id="2"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ac:spMk id="3"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ac:spMk id="4"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ac:spMk id="5"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ac:spMk id="6" creationId="{00000000-0000-0000-0000-000000000000}"/>
          </ac:spMkLst>
        </pc:spChg>
        <pc:sldLayoutChg chg="modSp 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535549162" sldId="2147483685"/>
          </pc:sldLayoutMkLst>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535549162" sldId="2147483685"/>
              <ac:spMk id="2"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535549162" sldId="2147483685"/>
              <ac:spMk id="3"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327610130" sldId="2147483686"/>
          </pc:sldLayoutMkLst>
        </pc:sldLayoutChg>
        <pc:sldLayoutChg chg="modSp 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1167041070" sldId="2147483687"/>
          </pc:sldLayoutMkLst>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1167041070" sldId="2147483687"/>
              <ac:spMk id="2"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1167041070" sldId="2147483687"/>
              <ac:spMk id="3"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1602499904" sldId="2147483688"/>
          </pc:sldLayoutMkLst>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1602499904" sldId="2147483688"/>
              <ac:spMk id="3"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1602499904" sldId="2147483688"/>
              <ac:spMk id="4"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3783647327" sldId="2147483689"/>
          </pc:sldLayoutMkLst>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3783647327" sldId="2147483689"/>
              <ac:spMk id="2"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3783647327" sldId="2147483689"/>
              <ac:spMk id="3"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3783647327" sldId="2147483689"/>
              <ac:spMk id="4"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3783647327" sldId="2147483689"/>
              <ac:spMk id="5"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3783647327" sldId="2147483689"/>
              <ac:spMk id="6"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2800744742" sldId="2147483690"/>
          </pc:sldLayoutMkLst>
        </pc:sldLayoutChg>
        <pc:sldLayoutChg chg="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4265622343" sldId="2147483691"/>
          </pc:sldLayoutMkLst>
        </pc:sldLayoutChg>
        <pc:sldLayoutChg chg="modSp 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2546716569" sldId="2147483692"/>
          </pc:sldLayoutMkLst>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2546716569" sldId="2147483692"/>
              <ac:spMk id="2"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2546716569" sldId="2147483692"/>
              <ac:spMk id="3"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2546716569" sldId="2147483692"/>
              <ac:spMk id="4"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1962620569" sldId="2147483693"/>
          </pc:sldLayoutMkLst>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1962620569" sldId="2147483693"/>
              <ac:spMk id="2"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1962620569" sldId="2147483693"/>
              <ac:spMk id="3"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1962620569" sldId="2147483693"/>
              <ac:spMk id="4"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975757575" sldId="2147483694"/>
          </pc:sldLayoutMkLst>
        </pc:sldLayoutChg>
        <pc:sldLayoutChg chg="modSp add del mod replId">
          <pc:chgData name="Shelly Marie Williams (2017568)" userId="S::2017568@student.uwtsd.ac.uk::8d9c12c6-561a-4420-8f43-a9dae9ae03ac" providerId="AD" clId="Web-{BDD5A60F-0F59-4595-8F3C-C3D8481675FF}" dt="2021-05-20T17:39:44.362" v="155"/>
          <pc:sldLayoutMkLst>
            <pc:docMk/>
            <pc:sldMasterMk cId="2225412487" sldId="2147483684"/>
            <pc:sldLayoutMk cId="3044153360" sldId="2147483695"/>
          </pc:sldLayoutMkLst>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3044153360" sldId="2147483695"/>
              <ac:spMk id="2" creationId="{00000000-0000-0000-0000-000000000000}"/>
            </ac:spMkLst>
          </pc:spChg>
          <pc:spChg chg="mod">
            <ac:chgData name="Shelly Marie Williams (2017568)" userId="S::2017568@student.uwtsd.ac.uk::8d9c12c6-561a-4420-8f43-a9dae9ae03ac" providerId="AD" clId="Web-{BDD5A60F-0F59-4595-8F3C-C3D8481675FF}" dt="2021-05-20T17:39:44.269" v="154"/>
            <ac:spMkLst>
              <pc:docMk/>
              <pc:sldMasterMk cId="2225412487" sldId="2147483684"/>
              <pc:sldLayoutMk cId="3044153360" sldId="2147483695"/>
              <ac:spMk id="3" creationId="{00000000-0000-0000-0000-000000000000}"/>
            </ac:spMkLst>
          </pc:spChg>
        </pc:sldLayoutChg>
      </pc:sldMasterChg>
      <pc:sldMasterChg chg="modSp add del addSldLayout delSldLayout modSldLayout">
        <pc:chgData name="Shelly Marie Williams (2017568)" userId="S::2017568@student.uwtsd.ac.uk::8d9c12c6-561a-4420-8f43-a9dae9ae03ac" providerId="AD" clId="Web-{BDD5A60F-0F59-4595-8F3C-C3D8481675FF}" dt="2021-05-20T17:40:15.800" v="157"/>
        <pc:sldMasterMkLst>
          <pc:docMk/>
          <pc:sldMasterMk cId="3820899907" sldId="2147483696"/>
        </pc:sldMasterMkLst>
        <pc:spChg chg="mod">
          <ac:chgData name="Shelly Marie Williams (2017568)" userId="S::2017568@student.uwtsd.ac.uk::8d9c12c6-561a-4420-8f43-a9dae9ae03ac" providerId="AD" clId="Web-{BDD5A60F-0F59-4595-8F3C-C3D8481675FF}" dt="2021-05-20T17:40:15.722" v="156"/>
          <ac:spMkLst>
            <pc:docMk/>
            <pc:sldMasterMk cId="3820899907" sldId="2147483696"/>
            <ac:spMk id="2"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ac:spMk id="3"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ac:spMk id="4"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ac:spMk id="5"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ac:spMk id="6" creationId="{00000000-0000-0000-0000-000000000000}"/>
          </ac:spMkLst>
        </pc:spChg>
        <pc:sldLayoutChg chg="modSp 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1029294416" sldId="2147483697"/>
          </pc:sldLayoutMkLst>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029294416" sldId="2147483697"/>
              <ac:spMk id="2"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029294416" sldId="2147483697"/>
              <ac:spMk id="3"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484515320" sldId="2147483698"/>
          </pc:sldLayoutMkLst>
        </pc:sldLayoutChg>
        <pc:sldLayoutChg chg="modSp 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1710751586" sldId="2147483699"/>
          </pc:sldLayoutMkLst>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710751586" sldId="2147483699"/>
              <ac:spMk id="2"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710751586" sldId="2147483699"/>
              <ac:spMk id="3"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549424544" sldId="2147483700"/>
          </pc:sldLayoutMkLst>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549424544" sldId="2147483700"/>
              <ac:spMk id="3"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549424544" sldId="2147483700"/>
              <ac:spMk id="4"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1535134695" sldId="2147483701"/>
          </pc:sldLayoutMkLst>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535134695" sldId="2147483701"/>
              <ac:spMk id="2"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535134695" sldId="2147483701"/>
              <ac:spMk id="3"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535134695" sldId="2147483701"/>
              <ac:spMk id="4"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535134695" sldId="2147483701"/>
              <ac:spMk id="5"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1535134695" sldId="2147483701"/>
              <ac:spMk id="6"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1858063819" sldId="2147483702"/>
          </pc:sldLayoutMkLst>
        </pc:sldLayoutChg>
        <pc:sldLayoutChg chg="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409069434" sldId="2147483703"/>
          </pc:sldLayoutMkLst>
        </pc:sldLayoutChg>
        <pc:sldLayoutChg chg="modSp 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785142169" sldId="2147483704"/>
          </pc:sldLayoutMkLst>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785142169" sldId="2147483704"/>
              <ac:spMk id="2"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785142169" sldId="2147483704"/>
              <ac:spMk id="3"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785142169" sldId="2147483704"/>
              <ac:spMk id="4" creationId="{00000000-0000-0000-0000-000000000000}"/>
            </ac:spMkLst>
          </pc:spChg>
        </pc:sldLayoutChg>
        <pc:sldLayoutChg chg="modSp 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3362007002" sldId="2147483705"/>
          </pc:sldLayoutMkLst>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3362007002" sldId="2147483705"/>
              <ac:spMk id="2"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3362007002" sldId="2147483705"/>
              <ac:spMk id="3"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3362007002" sldId="2147483705"/>
              <ac:spMk id="4" creationId="{00000000-0000-0000-0000-000000000000}"/>
            </ac:spMkLst>
          </pc:spChg>
        </pc:sldLayoutChg>
        <pc:sldLayoutChg chg="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2794468627" sldId="2147483706"/>
          </pc:sldLayoutMkLst>
        </pc:sldLayoutChg>
        <pc:sldLayoutChg chg="modSp add del mod replId">
          <pc:chgData name="Shelly Marie Williams (2017568)" userId="S::2017568@student.uwtsd.ac.uk::8d9c12c6-561a-4420-8f43-a9dae9ae03ac" providerId="AD" clId="Web-{BDD5A60F-0F59-4595-8F3C-C3D8481675FF}" dt="2021-05-20T17:40:15.800" v="157"/>
          <pc:sldLayoutMkLst>
            <pc:docMk/>
            <pc:sldMasterMk cId="3820899907" sldId="2147483696"/>
            <pc:sldLayoutMk cId="298388763" sldId="2147483707"/>
          </pc:sldLayoutMkLst>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298388763" sldId="2147483707"/>
              <ac:spMk id="2" creationId="{00000000-0000-0000-0000-000000000000}"/>
            </ac:spMkLst>
          </pc:spChg>
          <pc:spChg chg="mod">
            <ac:chgData name="Shelly Marie Williams (2017568)" userId="S::2017568@student.uwtsd.ac.uk::8d9c12c6-561a-4420-8f43-a9dae9ae03ac" providerId="AD" clId="Web-{BDD5A60F-0F59-4595-8F3C-C3D8481675FF}" dt="2021-05-20T17:40:15.722" v="156"/>
            <ac:spMkLst>
              <pc:docMk/>
              <pc:sldMasterMk cId="3820899907" sldId="2147483696"/>
              <pc:sldLayoutMk cId="298388763" sldId="2147483707"/>
              <ac:spMk id="3" creationId="{00000000-0000-0000-0000-000000000000}"/>
            </ac:spMkLst>
          </pc:spChg>
        </pc:sldLayoutChg>
      </pc:sldMasterChg>
      <pc:sldMasterChg chg="add addSldLayout modSldLayout">
        <pc:chgData name="Shelly Marie Williams (2017568)" userId="S::2017568@student.uwtsd.ac.uk::8d9c12c6-561a-4420-8f43-a9dae9ae03ac" providerId="AD" clId="Web-{BDD5A60F-0F59-4595-8F3C-C3D8481675FF}" dt="2021-05-20T17:40:15.800" v="157"/>
        <pc:sldMasterMkLst>
          <pc:docMk/>
          <pc:sldMasterMk cId="1184609987" sldId="2147483708"/>
        </pc:sldMasterMkLst>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4255049206" sldId="2147483709"/>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3098135755" sldId="2147483710"/>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2516969247" sldId="2147483711"/>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580588314" sldId="2147483712"/>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60559096" sldId="2147483713"/>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3828680071" sldId="2147483714"/>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981237044" sldId="2147483715"/>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1333918381" sldId="2147483716"/>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2582369917" sldId="2147483717"/>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3688908504" sldId="2147483718"/>
          </pc:sldLayoutMkLst>
        </pc:sldLayoutChg>
        <pc:sldLayoutChg chg="add mod replId">
          <pc:chgData name="Shelly Marie Williams (2017568)" userId="S::2017568@student.uwtsd.ac.uk::8d9c12c6-561a-4420-8f43-a9dae9ae03ac" providerId="AD" clId="Web-{BDD5A60F-0F59-4595-8F3C-C3D8481675FF}" dt="2021-05-20T17:40:15.800" v="157"/>
          <pc:sldLayoutMkLst>
            <pc:docMk/>
            <pc:sldMasterMk cId="1184609987" sldId="2147483708"/>
            <pc:sldLayoutMk cId="3980387628" sldId="2147483719"/>
          </pc:sldLayoutMkLst>
        </pc:sldLayoutChg>
      </pc:sldMasterChg>
    </pc:docChg>
  </pc:docChgLst>
  <pc:docChgLst>
    <pc:chgData clId="Web-{4248622D-6E1F-F7AE-8F95-263B0A27EFBE}"/>
    <pc:docChg chg="modSld">
      <pc:chgData name="" userId="" providerId="" clId="Web-{4248622D-6E1F-F7AE-8F95-263B0A27EFBE}" dt="2021-05-20T21:25:32.412" v="0" actId="20577"/>
      <pc:docMkLst>
        <pc:docMk/>
      </pc:docMkLst>
      <pc:sldChg chg="modSp">
        <pc:chgData name="" userId="" providerId="" clId="Web-{4248622D-6E1F-F7AE-8F95-263B0A27EFBE}" dt="2021-05-20T21:25:32.412" v="0" actId="20577"/>
        <pc:sldMkLst>
          <pc:docMk/>
          <pc:sldMk cId="1760490495" sldId="263"/>
        </pc:sldMkLst>
        <pc:spChg chg="mod">
          <ac:chgData name="" userId="" providerId="" clId="Web-{4248622D-6E1F-F7AE-8F95-263B0A27EFBE}" dt="2021-05-20T21:25:32.412" v="0" actId="20577"/>
          <ac:spMkLst>
            <pc:docMk/>
            <pc:sldMk cId="1760490495" sldId="263"/>
            <ac:spMk id="3" creationId="{79DAB138-2EF6-4CA1-901E-CEC8FA9A9EB5}"/>
          </ac:spMkLst>
        </pc:spChg>
      </pc:sldChg>
    </pc:docChg>
  </pc:docChgLst>
  <pc:docChgLst>
    <pc:chgData name="Shelly Marie Williams (2017568)" userId="S::2017568@student.uwtsd.ac.uk::8d9c12c6-561a-4420-8f43-a9dae9ae03ac" providerId="AD" clId="Web-{1B151F07-0750-9BEB-431A-0734EF829923}"/>
    <pc:docChg chg="addSld modSld">
      <pc:chgData name="Shelly Marie Williams (2017568)" userId="S::2017568@student.uwtsd.ac.uk::8d9c12c6-561a-4420-8f43-a9dae9ae03ac" providerId="AD" clId="Web-{1B151F07-0750-9BEB-431A-0734EF829923}" dt="2021-05-21T13:17:12.945" v="601" actId="1076"/>
      <pc:docMkLst>
        <pc:docMk/>
      </pc:docMkLst>
      <pc:sldChg chg="modSp">
        <pc:chgData name="Shelly Marie Williams (2017568)" userId="S::2017568@student.uwtsd.ac.uk::8d9c12c6-561a-4420-8f43-a9dae9ae03ac" providerId="AD" clId="Web-{1B151F07-0750-9BEB-431A-0734EF829923}" dt="2021-05-21T11:51:36.024" v="31" actId="20577"/>
        <pc:sldMkLst>
          <pc:docMk/>
          <pc:sldMk cId="1760490495" sldId="263"/>
        </pc:sldMkLst>
        <pc:spChg chg="mod">
          <ac:chgData name="Shelly Marie Williams (2017568)" userId="S::2017568@student.uwtsd.ac.uk::8d9c12c6-561a-4420-8f43-a9dae9ae03ac" providerId="AD" clId="Web-{1B151F07-0750-9BEB-431A-0734EF829923}" dt="2021-05-21T11:51:36.024" v="31" actId="20577"/>
          <ac:spMkLst>
            <pc:docMk/>
            <pc:sldMk cId="1760490495" sldId="263"/>
            <ac:spMk id="3" creationId="{79DAB138-2EF6-4CA1-901E-CEC8FA9A9EB5}"/>
          </ac:spMkLst>
        </pc:spChg>
      </pc:sldChg>
      <pc:sldChg chg="modSp">
        <pc:chgData name="Shelly Marie Williams (2017568)" userId="S::2017568@student.uwtsd.ac.uk::8d9c12c6-561a-4420-8f43-a9dae9ae03ac" providerId="AD" clId="Web-{1B151F07-0750-9BEB-431A-0734EF829923}" dt="2021-05-21T11:52:34.591" v="33" actId="20577"/>
        <pc:sldMkLst>
          <pc:docMk/>
          <pc:sldMk cId="683916700" sldId="266"/>
        </pc:sldMkLst>
        <pc:spChg chg="mod">
          <ac:chgData name="Shelly Marie Williams (2017568)" userId="S::2017568@student.uwtsd.ac.uk::8d9c12c6-561a-4420-8f43-a9dae9ae03ac" providerId="AD" clId="Web-{1B151F07-0750-9BEB-431A-0734EF829923}" dt="2021-05-21T11:52:34.591" v="33" actId="20577"/>
          <ac:spMkLst>
            <pc:docMk/>
            <pc:sldMk cId="683916700" sldId="266"/>
            <ac:spMk id="3" creationId="{787787F7-6831-464A-B618-BBE940A7AE3D}"/>
          </ac:spMkLst>
        </pc:spChg>
      </pc:sldChg>
      <pc:sldChg chg="modSp">
        <pc:chgData name="Shelly Marie Williams (2017568)" userId="S::2017568@student.uwtsd.ac.uk::8d9c12c6-561a-4420-8f43-a9dae9ae03ac" providerId="AD" clId="Web-{1B151F07-0750-9BEB-431A-0734EF829923}" dt="2021-05-21T11:50:50.132" v="27" actId="20577"/>
        <pc:sldMkLst>
          <pc:docMk/>
          <pc:sldMk cId="600021664" sldId="267"/>
        </pc:sldMkLst>
        <pc:spChg chg="mod">
          <ac:chgData name="Shelly Marie Williams (2017568)" userId="S::2017568@student.uwtsd.ac.uk::8d9c12c6-561a-4420-8f43-a9dae9ae03ac" providerId="AD" clId="Web-{1B151F07-0750-9BEB-431A-0734EF829923}" dt="2021-05-21T11:50:50.132" v="27" actId="20577"/>
          <ac:spMkLst>
            <pc:docMk/>
            <pc:sldMk cId="600021664" sldId="267"/>
            <ac:spMk id="3" creationId="{395DEE2E-587A-4952-86BF-5A6A68F7E73C}"/>
          </ac:spMkLst>
        </pc:spChg>
      </pc:sldChg>
      <pc:sldChg chg="modSp">
        <pc:chgData name="Shelly Marie Williams (2017568)" userId="S::2017568@student.uwtsd.ac.uk::8d9c12c6-561a-4420-8f43-a9dae9ae03ac" providerId="AD" clId="Web-{1B151F07-0750-9BEB-431A-0734EF829923}" dt="2021-05-21T13:17:12.945" v="601" actId="1076"/>
        <pc:sldMkLst>
          <pc:docMk/>
          <pc:sldMk cId="2982946213" sldId="269"/>
        </pc:sldMkLst>
        <pc:spChg chg="mod">
          <ac:chgData name="Shelly Marie Williams (2017568)" userId="S::2017568@student.uwtsd.ac.uk::8d9c12c6-561a-4420-8f43-a9dae9ae03ac" providerId="AD" clId="Web-{1B151F07-0750-9BEB-431A-0734EF829923}" dt="2021-05-21T13:17:12.945" v="601" actId="1076"/>
          <ac:spMkLst>
            <pc:docMk/>
            <pc:sldMk cId="2982946213" sldId="269"/>
            <ac:spMk id="3" creationId="{5B11C231-1523-4E61-AEBA-1EDDCCCC44E4}"/>
          </ac:spMkLst>
        </pc:spChg>
      </pc:sldChg>
      <pc:sldChg chg="modSp">
        <pc:chgData name="Shelly Marie Williams (2017568)" userId="S::2017568@student.uwtsd.ac.uk::8d9c12c6-561a-4420-8f43-a9dae9ae03ac" providerId="AD" clId="Web-{1B151F07-0750-9BEB-431A-0734EF829923}" dt="2021-05-21T12:51:51.443" v="144" actId="20577"/>
        <pc:sldMkLst>
          <pc:docMk/>
          <pc:sldMk cId="1415719487" sldId="270"/>
        </pc:sldMkLst>
        <pc:spChg chg="mod">
          <ac:chgData name="Shelly Marie Williams (2017568)" userId="S::2017568@student.uwtsd.ac.uk::8d9c12c6-561a-4420-8f43-a9dae9ae03ac" providerId="AD" clId="Web-{1B151F07-0750-9BEB-431A-0734EF829923}" dt="2021-05-21T12:51:51.443" v="144" actId="20577"/>
          <ac:spMkLst>
            <pc:docMk/>
            <pc:sldMk cId="1415719487" sldId="270"/>
            <ac:spMk id="3" creationId="{3AD86528-6ECC-4FAB-8125-4466C3169DFB}"/>
          </ac:spMkLst>
        </pc:spChg>
      </pc:sldChg>
      <pc:sldChg chg="modSp">
        <pc:chgData name="Shelly Marie Williams (2017568)" userId="S::2017568@student.uwtsd.ac.uk::8d9c12c6-561a-4420-8f43-a9dae9ae03ac" providerId="AD" clId="Web-{1B151F07-0750-9BEB-431A-0734EF829923}" dt="2021-05-21T13:06:58.463" v="470" actId="20577"/>
        <pc:sldMkLst>
          <pc:docMk/>
          <pc:sldMk cId="4160761152" sldId="271"/>
        </pc:sldMkLst>
        <pc:spChg chg="mod">
          <ac:chgData name="Shelly Marie Williams (2017568)" userId="S::2017568@student.uwtsd.ac.uk::8d9c12c6-561a-4420-8f43-a9dae9ae03ac" providerId="AD" clId="Web-{1B151F07-0750-9BEB-431A-0734EF829923}" dt="2021-05-21T13:06:58.463" v="470" actId="20577"/>
          <ac:spMkLst>
            <pc:docMk/>
            <pc:sldMk cId="4160761152" sldId="271"/>
            <ac:spMk id="3" creationId="{D925CFFF-B636-48E6-8EC4-D8B2F51FCA65}"/>
          </ac:spMkLst>
        </pc:spChg>
      </pc:sldChg>
      <pc:sldChg chg="modSp">
        <pc:chgData name="Shelly Marie Williams (2017568)" userId="S::2017568@student.uwtsd.ac.uk::8d9c12c6-561a-4420-8f43-a9dae9ae03ac" providerId="AD" clId="Web-{1B151F07-0750-9BEB-431A-0734EF829923}" dt="2021-05-21T13:16:16.897" v="598" actId="20577"/>
        <pc:sldMkLst>
          <pc:docMk/>
          <pc:sldMk cId="2109117299" sldId="272"/>
        </pc:sldMkLst>
        <pc:spChg chg="mod">
          <ac:chgData name="Shelly Marie Williams (2017568)" userId="S::2017568@student.uwtsd.ac.uk::8d9c12c6-561a-4420-8f43-a9dae9ae03ac" providerId="AD" clId="Web-{1B151F07-0750-9BEB-431A-0734EF829923}" dt="2021-05-21T13:16:16.897" v="598" actId="20577"/>
          <ac:spMkLst>
            <pc:docMk/>
            <pc:sldMk cId="2109117299" sldId="272"/>
            <ac:spMk id="3" creationId="{15CA4B28-CEFD-4AEB-9FAF-7A65F9B24EC9}"/>
          </ac:spMkLst>
        </pc:spChg>
      </pc:sldChg>
      <pc:sldChg chg="modSp">
        <pc:chgData name="Shelly Marie Williams (2017568)" userId="S::2017568@student.uwtsd.ac.uk::8d9c12c6-561a-4420-8f43-a9dae9ae03ac" providerId="AD" clId="Web-{1B151F07-0750-9BEB-431A-0734EF829923}" dt="2021-05-21T12:20:09.309" v="85" actId="20577"/>
        <pc:sldMkLst>
          <pc:docMk/>
          <pc:sldMk cId="3531095213" sldId="273"/>
        </pc:sldMkLst>
        <pc:spChg chg="mod">
          <ac:chgData name="Shelly Marie Williams (2017568)" userId="S::2017568@student.uwtsd.ac.uk::8d9c12c6-561a-4420-8f43-a9dae9ae03ac" providerId="AD" clId="Web-{1B151F07-0750-9BEB-431A-0734EF829923}" dt="2021-05-21T12:20:09.309" v="85" actId="20577"/>
          <ac:spMkLst>
            <pc:docMk/>
            <pc:sldMk cId="3531095213" sldId="273"/>
            <ac:spMk id="2" creationId="{642DBDF0-CC0E-4ABE-9D54-63EB9CEC37B0}"/>
          </ac:spMkLst>
        </pc:spChg>
      </pc:sldChg>
      <pc:sldChg chg="modSp">
        <pc:chgData name="Shelly Marie Williams (2017568)" userId="S::2017568@student.uwtsd.ac.uk::8d9c12c6-561a-4420-8f43-a9dae9ae03ac" providerId="AD" clId="Web-{1B151F07-0750-9BEB-431A-0734EF829923}" dt="2021-05-21T11:54:05.218" v="40" actId="20577"/>
        <pc:sldMkLst>
          <pc:docMk/>
          <pc:sldMk cId="902341575" sldId="274"/>
        </pc:sldMkLst>
        <pc:spChg chg="mod">
          <ac:chgData name="Shelly Marie Williams (2017568)" userId="S::2017568@student.uwtsd.ac.uk::8d9c12c6-561a-4420-8f43-a9dae9ae03ac" providerId="AD" clId="Web-{1B151F07-0750-9BEB-431A-0734EF829923}" dt="2021-05-21T11:54:05.218" v="40" actId="20577"/>
          <ac:spMkLst>
            <pc:docMk/>
            <pc:sldMk cId="902341575" sldId="274"/>
            <ac:spMk id="3" creationId="{0E42D975-EB5E-437C-AB36-684E4D504CAC}"/>
          </ac:spMkLst>
        </pc:spChg>
      </pc:sldChg>
      <pc:sldChg chg="modSp new">
        <pc:chgData name="Shelly Marie Williams (2017568)" userId="S::2017568@student.uwtsd.ac.uk::8d9c12c6-561a-4420-8f43-a9dae9ae03ac" providerId="AD" clId="Web-{1B151F07-0750-9BEB-431A-0734EF829923}" dt="2021-05-21T13:14:05.394" v="593" actId="20577"/>
        <pc:sldMkLst>
          <pc:docMk/>
          <pc:sldMk cId="3615323569" sldId="276"/>
        </pc:sldMkLst>
        <pc:spChg chg="mod">
          <ac:chgData name="Shelly Marie Williams (2017568)" userId="S::2017568@student.uwtsd.ac.uk::8d9c12c6-561a-4420-8f43-a9dae9ae03ac" providerId="AD" clId="Web-{1B151F07-0750-9BEB-431A-0734EF829923}" dt="2021-05-21T13:07:38.229" v="486" actId="20577"/>
          <ac:spMkLst>
            <pc:docMk/>
            <pc:sldMk cId="3615323569" sldId="276"/>
            <ac:spMk id="2" creationId="{DD0D279E-D596-43F7-80EC-4A9677498B9B}"/>
          </ac:spMkLst>
        </pc:spChg>
        <pc:spChg chg="mod">
          <ac:chgData name="Shelly Marie Williams (2017568)" userId="S::2017568@student.uwtsd.ac.uk::8d9c12c6-561a-4420-8f43-a9dae9ae03ac" providerId="AD" clId="Web-{1B151F07-0750-9BEB-431A-0734EF829923}" dt="2021-05-21T13:14:05.394" v="593" actId="20577"/>
          <ac:spMkLst>
            <pc:docMk/>
            <pc:sldMk cId="3615323569" sldId="276"/>
            <ac:spMk id="3" creationId="{8FB42FF0-1448-45F1-A156-B0A4C62C0B0A}"/>
          </ac:spMkLst>
        </pc:spChg>
      </pc:sldChg>
    </pc:docChg>
  </pc:docChgLst>
  <pc:docChgLst>
    <pc:chgData clId="Web-{E4D3C99F-A041-C000-2134-24804D186909}"/>
    <pc:docChg chg="modSld">
      <pc:chgData name="" userId="" providerId="" clId="Web-{E4D3C99F-A041-C000-2134-24804D186909}" dt="2021-05-20T18:37:57.774" v="0" actId="1076"/>
      <pc:docMkLst>
        <pc:docMk/>
      </pc:docMkLst>
      <pc:sldChg chg="modSp">
        <pc:chgData name="" userId="" providerId="" clId="Web-{E4D3C99F-A041-C000-2134-24804D186909}" dt="2021-05-20T18:37:57.774" v="0" actId="1076"/>
        <pc:sldMkLst>
          <pc:docMk/>
          <pc:sldMk cId="109857222" sldId="256"/>
        </pc:sldMkLst>
        <pc:spChg chg="mod">
          <ac:chgData name="" userId="" providerId="" clId="Web-{E4D3C99F-A041-C000-2134-24804D186909}" dt="2021-05-20T18:37:57.774" v="0" actId="1076"/>
          <ac:spMkLst>
            <pc:docMk/>
            <pc:sldMk cId="109857222" sldId="256"/>
            <ac:spMk id="9" creationId="{79553B02-CEB3-4C42-868A-9AE0C441B217}"/>
          </ac:spMkLst>
        </pc:spChg>
      </pc:sldChg>
    </pc:docChg>
  </pc:docChgLst>
  <pc:docChgLst>
    <pc:chgData name="Shelly Marie Williams (2017568)" userId="S::2017568@student.uwtsd.ac.uk::8d9c12c6-561a-4420-8f43-a9dae9ae03ac" providerId="AD" clId="Web-{4248622D-6E1F-F7AE-8F95-263B0A27EFBE}"/>
    <pc:docChg chg="addSld modSld">
      <pc:chgData name="Shelly Marie Williams (2017568)" userId="S::2017568@student.uwtsd.ac.uk::8d9c12c6-561a-4420-8f43-a9dae9ae03ac" providerId="AD" clId="Web-{4248622D-6E1F-F7AE-8F95-263B0A27EFBE}" dt="2021-05-20T21:25:41.053" v="334" actId="20577"/>
      <pc:docMkLst>
        <pc:docMk/>
      </pc:docMkLst>
      <pc:sldChg chg="modSp">
        <pc:chgData name="Shelly Marie Williams (2017568)" userId="S::2017568@student.uwtsd.ac.uk::8d9c12c6-561a-4420-8f43-a9dae9ae03ac" providerId="AD" clId="Web-{4248622D-6E1F-F7AE-8F95-263B0A27EFBE}" dt="2021-05-20T19:12:15.511" v="44" actId="20577"/>
        <pc:sldMkLst>
          <pc:docMk/>
          <pc:sldMk cId="3090465808" sldId="258"/>
        </pc:sldMkLst>
        <pc:spChg chg="mod">
          <ac:chgData name="Shelly Marie Williams (2017568)" userId="S::2017568@student.uwtsd.ac.uk::8d9c12c6-561a-4420-8f43-a9dae9ae03ac" providerId="AD" clId="Web-{4248622D-6E1F-F7AE-8F95-263B0A27EFBE}" dt="2021-05-20T19:12:15.511" v="44" actId="20577"/>
          <ac:spMkLst>
            <pc:docMk/>
            <pc:sldMk cId="3090465808" sldId="258"/>
            <ac:spMk id="3" creationId="{C10756CD-6460-40A0-B8F6-B79C5A6186CD}"/>
          </ac:spMkLst>
        </pc:spChg>
      </pc:sldChg>
      <pc:sldChg chg="modSp">
        <pc:chgData name="Shelly Marie Williams (2017568)" userId="S::2017568@student.uwtsd.ac.uk::8d9c12c6-561a-4420-8f43-a9dae9ae03ac" providerId="AD" clId="Web-{4248622D-6E1F-F7AE-8F95-263B0A27EFBE}" dt="2021-05-20T19:32:18.435" v="117" actId="1076"/>
        <pc:sldMkLst>
          <pc:docMk/>
          <pc:sldMk cId="6712588" sldId="259"/>
        </pc:sldMkLst>
        <pc:spChg chg="mod">
          <ac:chgData name="Shelly Marie Williams (2017568)" userId="S::2017568@student.uwtsd.ac.uk::8d9c12c6-561a-4420-8f43-a9dae9ae03ac" providerId="AD" clId="Web-{4248622D-6E1F-F7AE-8F95-263B0A27EFBE}" dt="2021-05-20T19:32:18.435" v="117" actId="1076"/>
          <ac:spMkLst>
            <pc:docMk/>
            <pc:sldMk cId="6712588" sldId="259"/>
            <ac:spMk id="3" creationId="{A114DCA8-171C-46B9-8BD9-AAC595B6CDF0}"/>
          </ac:spMkLst>
        </pc:spChg>
      </pc:sldChg>
      <pc:sldChg chg="modSp">
        <pc:chgData name="Shelly Marie Williams (2017568)" userId="S::2017568@student.uwtsd.ac.uk::8d9c12c6-561a-4420-8f43-a9dae9ae03ac" providerId="AD" clId="Web-{4248622D-6E1F-F7AE-8F95-263B0A27EFBE}" dt="2021-05-20T20:09:04.186" v="121" actId="1076"/>
        <pc:sldMkLst>
          <pc:docMk/>
          <pc:sldMk cId="3229967877" sldId="260"/>
        </pc:sldMkLst>
        <pc:spChg chg="mod">
          <ac:chgData name="Shelly Marie Williams (2017568)" userId="S::2017568@student.uwtsd.ac.uk::8d9c12c6-561a-4420-8f43-a9dae9ae03ac" providerId="AD" clId="Web-{4248622D-6E1F-F7AE-8F95-263B0A27EFBE}" dt="2021-05-20T20:09:04.186" v="121" actId="1076"/>
          <ac:spMkLst>
            <pc:docMk/>
            <pc:sldMk cId="3229967877" sldId="260"/>
            <ac:spMk id="3" creationId="{D64B2E9B-25D4-4378-8213-CFD16909E2D3}"/>
          </ac:spMkLst>
        </pc:spChg>
      </pc:sldChg>
      <pc:sldChg chg="modSp">
        <pc:chgData name="Shelly Marie Williams (2017568)" userId="S::2017568@student.uwtsd.ac.uk::8d9c12c6-561a-4420-8f43-a9dae9ae03ac" providerId="AD" clId="Web-{4248622D-6E1F-F7AE-8F95-263B0A27EFBE}" dt="2021-05-20T20:09:15.171" v="122" actId="1076"/>
        <pc:sldMkLst>
          <pc:docMk/>
          <pc:sldMk cId="880687883" sldId="261"/>
        </pc:sldMkLst>
        <pc:spChg chg="mod">
          <ac:chgData name="Shelly Marie Williams (2017568)" userId="S::2017568@student.uwtsd.ac.uk::8d9c12c6-561a-4420-8f43-a9dae9ae03ac" providerId="AD" clId="Web-{4248622D-6E1F-F7AE-8F95-263B0A27EFBE}" dt="2021-05-20T20:09:15.171" v="122" actId="1076"/>
          <ac:spMkLst>
            <pc:docMk/>
            <pc:sldMk cId="880687883" sldId="261"/>
            <ac:spMk id="3" creationId="{DCA38BE7-ABC8-476E-871F-BD71D05A104A}"/>
          </ac:spMkLst>
        </pc:spChg>
      </pc:sldChg>
      <pc:sldChg chg="modSp mod modShow">
        <pc:chgData name="Shelly Marie Williams (2017568)" userId="S::2017568@student.uwtsd.ac.uk::8d9c12c6-561a-4420-8f43-a9dae9ae03ac" providerId="AD" clId="Web-{4248622D-6E1F-F7AE-8F95-263B0A27EFBE}" dt="2021-05-20T19:24:41.329" v="95"/>
        <pc:sldMkLst>
          <pc:docMk/>
          <pc:sldMk cId="3639423867" sldId="262"/>
        </pc:sldMkLst>
        <pc:spChg chg="mod">
          <ac:chgData name="Shelly Marie Williams (2017568)" userId="S::2017568@student.uwtsd.ac.uk::8d9c12c6-561a-4420-8f43-a9dae9ae03ac" providerId="AD" clId="Web-{4248622D-6E1F-F7AE-8F95-263B0A27EFBE}" dt="2021-05-20T19:24:29.985" v="94" actId="20577"/>
          <ac:spMkLst>
            <pc:docMk/>
            <pc:sldMk cId="3639423867" sldId="262"/>
            <ac:spMk id="3" creationId="{BD69C33C-206F-494D-9E14-8C28FB1084CA}"/>
          </ac:spMkLst>
        </pc:spChg>
      </pc:sldChg>
      <pc:sldChg chg="addSp delSp modSp new">
        <pc:chgData name="Shelly Marie Williams (2017568)" userId="S::2017568@student.uwtsd.ac.uk::8d9c12c6-561a-4420-8f43-a9dae9ae03ac" providerId="AD" clId="Web-{4248622D-6E1F-F7AE-8F95-263B0A27EFBE}" dt="2021-05-20T21:25:41.053" v="334" actId="20577"/>
        <pc:sldMkLst>
          <pc:docMk/>
          <pc:sldMk cId="1760490495" sldId="263"/>
        </pc:sldMkLst>
        <pc:spChg chg="mod">
          <ac:chgData name="Shelly Marie Williams (2017568)" userId="S::2017568@student.uwtsd.ac.uk::8d9c12c6-561a-4420-8f43-a9dae9ae03ac" providerId="AD" clId="Web-{4248622D-6E1F-F7AE-8F95-263B0A27EFBE}" dt="2021-05-20T20:32:03.170" v="139" actId="1076"/>
          <ac:spMkLst>
            <pc:docMk/>
            <pc:sldMk cId="1760490495" sldId="263"/>
            <ac:spMk id="2" creationId="{1B13C6B1-B337-4EE6-8694-00AF9697AECD}"/>
          </ac:spMkLst>
        </pc:spChg>
        <pc:spChg chg="add del mod">
          <ac:chgData name="Shelly Marie Williams (2017568)" userId="S::2017568@student.uwtsd.ac.uk::8d9c12c6-561a-4420-8f43-a9dae9ae03ac" providerId="AD" clId="Web-{4248622D-6E1F-F7AE-8F95-263B0A27EFBE}" dt="2021-05-20T21:25:41.053" v="334" actId="20577"/>
          <ac:spMkLst>
            <pc:docMk/>
            <pc:sldMk cId="1760490495" sldId="263"/>
            <ac:spMk id="3" creationId="{79DAB138-2EF6-4CA1-901E-CEC8FA9A9EB5}"/>
          </ac:spMkLst>
        </pc:spChg>
        <pc:spChg chg="add del mod">
          <ac:chgData name="Shelly Marie Williams (2017568)" userId="S::2017568@student.uwtsd.ac.uk::8d9c12c6-561a-4420-8f43-a9dae9ae03ac" providerId="AD" clId="Web-{4248622D-6E1F-F7AE-8F95-263B0A27EFBE}" dt="2021-05-20T20:32:11.029" v="141"/>
          <ac:spMkLst>
            <pc:docMk/>
            <pc:sldMk cId="1760490495" sldId="263"/>
            <ac:spMk id="5" creationId="{F206B56E-774E-4C86-9E03-4A2D7B3655E8}"/>
          </ac:spMkLst>
        </pc:spChg>
      </pc:sldChg>
    </pc:docChg>
  </pc:docChgLst>
  <pc:docChgLst>
    <pc:chgData name="Shelly Marie Williams (2017568)" userId="S::2017568@student.uwtsd.ac.uk::8d9c12c6-561a-4420-8f43-a9dae9ae03ac" providerId="AD" clId="Web-{12127CF4-81C1-CB03-C7A5-F786D707B5C9}"/>
    <pc:docChg chg="addSld modSld">
      <pc:chgData name="Shelly Marie Williams (2017568)" userId="S::2017568@student.uwtsd.ac.uk::8d9c12c6-561a-4420-8f43-a9dae9ae03ac" providerId="AD" clId="Web-{12127CF4-81C1-CB03-C7A5-F786D707B5C9}" dt="2021-05-21T12:13:00.168" v="241" actId="20577"/>
      <pc:docMkLst>
        <pc:docMk/>
      </pc:docMkLst>
      <pc:sldChg chg="modSp">
        <pc:chgData name="Shelly Marie Williams (2017568)" userId="S::2017568@student.uwtsd.ac.uk::8d9c12c6-561a-4420-8f43-a9dae9ae03ac" providerId="AD" clId="Web-{12127CF4-81C1-CB03-C7A5-F786D707B5C9}" dt="2021-05-21T12:11:19.662" v="239" actId="20577"/>
        <pc:sldMkLst>
          <pc:docMk/>
          <pc:sldMk cId="3090465808" sldId="258"/>
        </pc:sldMkLst>
        <pc:spChg chg="mod">
          <ac:chgData name="Shelly Marie Williams (2017568)" userId="S::2017568@student.uwtsd.ac.uk::8d9c12c6-561a-4420-8f43-a9dae9ae03ac" providerId="AD" clId="Web-{12127CF4-81C1-CB03-C7A5-F786D707B5C9}" dt="2021-05-21T12:11:19.662" v="239" actId="20577"/>
          <ac:spMkLst>
            <pc:docMk/>
            <pc:sldMk cId="3090465808" sldId="258"/>
            <ac:spMk id="3" creationId="{C10756CD-6460-40A0-B8F6-B79C5A6186CD}"/>
          </ac:spMkLst>
        </pc:spChg>
      </pc:sldChg>
      <pc:sldChg chg="modSp">
        <pc:chgData name="Shelly Marie Williams (2017568)" userId="S::2017568@student.uwtsd.ac.uk::8d9c12c6-561a-4420-8f43-a9dae9ae03ac" providerId="AD" clId="Web-{12127CF4-81C1-CB03-C7A5-F786D707B5C9}" dt="2021-05-21T12:13:00.168" v="241" actId="20577"/>
        <pc:sldMkLst>
          <pc:docMk/>
          <pc:sldMk cId="2196992418" sldId="265"/>
        </pc:sldMkLst>
        <pc:spChg chg="mod">
          <ac:chgData name="Shelly Marie Williams (2017568)" userId="S::2017568@student.uwtsd.ac.uk::8d9c12c6-561a-4420-8f43-a9dae9ae03ac" providerId="AD" clId="Web-{12127CF4-81C1-CB03-C7A5-F786D707B5C9}" dt="2021-05-21T12:13:00.168" v="241" actId="20577"/>
          <ac:spMkLst>
            <pc:docMk/>
            <pc:sldMk cId="2196992418" sldId="265"/>
            <ac:spMk id="3" creationId="{FF04F62F-F0F6-4869-B06D-925EC137DA45}"/>
          </ac:spMkLst>
        </pc:spChg>
      </pc:sldChg>
      <pc:sldChg chg="addSp modSp">
        <pc:chgData name="Shelly Marie Williams (2017568)" userId="S::2017568@student.uwtsd.ac.uk::8d9c12c6-561a-4420-8f43-a9dae9ae03ac" providerId="AD" clId="Web-{12127CF4-81C1-CB03-C7A5-F786D707B5C9}" dt="2021-05-21T12:02:00.568" v="96" actId="20577"/>
        <pc:sldMkLst>
          <pc:docMk/>
          <pc:sldMk cId="683916700" sldId="266"/>
        </pc:sldMkLst>
        <pc:spChg chg="mod">
          <ac:chgData name="Shelly Marie Williams (2017568)" userId="S::2017568@student.uwtsd.ac.uk::8d9c12c6-561a-4420-8f43-a9dae9ae03ac" providerId="AD" clId="Web-{12127CF4-81C1-CB03-C7A5-F786D707B5C9}" dt="2021-05-21T12:02:00.568" v="96" actId="20577"/>
          <ac:spMkLst>
            <pc:docMk/>
            <pc:sldMk cId="683916700" sldId="266"/>
            <ac:spMk id="2" creationId="{8BE3DA31-E9A5-4569-80B6-C81F4024A9D9}"/>
          </ac:spMkLst>
        </pc:spChg>
        <pc:spChg chg="mod">
          <ac:chgData name="Shelly Marie Williams (2017568)" userId="S::2017568@student.uwtsd.ac.uk::8d9c12c6-561a-4420-8f43-a9dae9ae03ac" providerId="AD" clId="Web-{12127CF4-81C1-CB03-C7A5-F786D707B5C9}" dt="2021-05-21T12:00:09.311" v="85" actId="1076"/>
          <ac:spMkLst>
            <pc:docMk/>
            <pc:sldMk cId="683916700" sldId="266"/>
            <ac:spMk id="3" creationId="{787787F7-6831-464A-B618-BBE940A7AE3D}"/>
          </ac:spMkLst>
        </pc:spChg>
        <pc:spChg chg="add mod">
          <ac:chgData name="Shelly Marie Williams (2017568)" userId="S::2017568@student.uwtsd.ac.uk::8d9c12c6-561a-4420-8f43-a9dae9ae03ac" providerId="AD" clId="Web-{12127CF4-81C1-CB03-C7A5-F786D707B5C9}" dt="2021-05-21T12:01:53.395" v="93"/>
          <ac:spMkLst>
            <pc:docMk/>
            <pc:sldMk cId="683916700" sldId="266"/>
            <ac:spMk id="4" creationId="{4D324BC2-3EA5-43C9-8F71-25767E53802E}"/>
          </ac:spMkLst>
        </pc:spChg>
      </pc:sldChg>
      <pc:sldChg chg="modSp">
        <pc:chgData name="Shelly Marie Williams (2017568)" userId="S::2017568@student.uwtsd.ac.uk::8d9c12c6-561a-4420-8f43-a9dae9ae03ac" providerId="AD" clId="Web-{12127CF4-81C1-CB03-C7A5-F786D707B5C9}" dt="2021-05-21T12:09:14.311" v="214" actId="20577"/>
        <pc:sldMkLst>
          <pc:docMk/>
          <pc:sldMk cId="600021664" sldId="267"/>
        </pc:sldMkLst>
        <pc:spChg chg="mod">
          <ac:chgData name="Shelly Marie Williams (2017568)" userId="S::2017568@student.uwtsd.ac.uk::8d9c12c6-561a-4420-8f43-a9dae9ae03ac" providerId="AD" clId="Web-{12127CF4-81C1-CB03-C7A5-F786D707B5C9}" dt="2021-05-21T12:09:14.311" v="214" actId="20577"/>
          <ac:spMkLst>
            <pc:docMk/>
            <pc:sldMk cId="600021664" sldId="267"/>
            <ac:spMk id="3" creationId="{395DEE2E-587A-4952-86BF-5A6A68F7E73C}"/>
          </ac:spMkLst>
        </pc:spChg>
      </pc:sldChg>
      <pc:sldChg chg="modSp">
        <pc:chgData name="Shelly Marie Williams (2017568)" userId="S::2017568@student.uwtsd.ac.uk::8d9c12c6-561a-4420-8f43-a9dae9ae03ac" providerId="AD" clId="Web-{12127CF4-81C1-CB03-C7A5-F786D707B5C9}" dt="2021-05-21T11:58:29.931" v="75" actId="20577"/>
        <pc:sldMkLst>
          <pc:docMk/>
          <pc:sldMk cId="2109117299" sldId="272"/>
        </pc:sldMkLst>
        <pc:spChg chg="mod">
          <ac:chgData name="Shelly Marie Williams (2017568)" userId="S::2017568@student.uwtsd.ac.uk::8d9c12c6-561a-4420-8f43-a9dae9ae03ac" providerId="AD" clId="Web-{12127CF4-81C1-CB03-C7A5-F786D707B5C9}" dt="2021-05-21T11:58:29.931" v="75" actId="20577"/>
          <ac:spMkLst>
            <pc:docMk/>
            <pc:sldMk cId="2109117299" sldId="272"/>
            <ac:spMk id="3" creationId="{15CA4B28-CEFD-4AEB-9FAF-7A65F9B24EC9}"/>
          </ac:spMkLst>
        </pc:spChg>
      </pc:sldChg>
      <pc:sldChg chg="addSp delSp modSp">
        <pc:chgData name="Shelly Marie Williams (2017568)" userId="S::2017568@student.uwtsd.ac.uk::8d9c12c6-561a-4420-8f43-a9dae9ae03ac" providerId="AD" clId="Web-{12127CF4-81C1-CB03-C7A5-F786D707B5C9}" dt="2021-05-21T11:57:40.834" v="18" actId="20577"/>
        <pc:sldMkLst>
          <pc:docMk/>
          <pc:sldMk cId="3531095213" sldId="273"/>
        </pc:sldMkLst>
        <pc:spChg chg="add del mod">
          <ac:chgData name="Shelly Marie Williams (2017568)" userId="S::2017568@student.uwtsd.ac.uk::8d9c12c6-561a-4420-8f43-a9dae9ae03ac" providerId="AD" clId="Web-{12127CF4-81C1-CB03-C7A5-F786D707B5C9}" dt="2021-05-21T11:57:40.834" v="18" actId="20577"/>
          <ac:spMkLst>
            <pc:docMk/>
            <pc:sldMk cId="3531095213" sldId="273"/>
            <ac:spMk id="3" creationId="{273C5999-6BD7-4918-82F5-2AA322B362EE}"/>
          </ac:spMkLst>
        </pc:spChg>
        <pc:spChg chg="add del mod">
          <ac:chgData name="Shelly Marie Williams (2017568)" userId="S::2017568@student.uwtsd.ac.uk::8d9c12c6-561a-4420-8f43-a9dae9ae03ac" providerId="AD" clId="Web-{12127CF4-81C1-CB03-C7A5-F786D707B5C9}" dt="2021-05-21T11:57:25.849" v="6"/>
          <ac:spMkLst>
            <pc:docMk/>
            <pc:sldMk cId="3531095213" sldId="273"/>
            <ac:spMk id="5" creationId="{70A506AE-C37C-49CE-BB96-E0338359AEA5}"/>
          </ac:spMkLst>
        </pc:spChg>
      </pc:sldChg>
      <pc:sldChg chg="modSp">
        <pc:chgData name="Shelly Marie Williams (2017568)" userId="S::2017568@student.uwtsd.ac.uk::8d9c12c6-561a-4420-8f43-a9dae9ae03ac" providerId="AD" clId="Web-{12127CF4-81C1-CB03-C7A5-F786D707B5C9}" dt="2021-05-21T12:02:19.178" v="99" actId="1076"/>
        <pc:sldMkLst>
          <pc:docMk/>
          <pc:sldMk cId="902341575" sldId="274"/>
        </pc:sldMkLst>
        <pc:spChg chg="mod">
          <ac:chgData name="Shelly Marie Williams (2017568)" userId="S::2017568@student.uwtsd.ac.uk::8d9c12c6-561a-4420-8f43-a9dae9ae03ac" providerId="AD" clId="Web-{12127CF4-81C1-CB03-C7A5-F786D707B5C9}" dt="2021-05-21T12:02:13.006" v="98"/>
          <ac:spMkLst>
            <pc:docMk/>
            <pc:sldMk cId="902341575" sldId="274"/>
            <ac:spMk id="2" creationId="{9D964D9D-9E6A-4A9E-8EAA-072832958F20}"/>
          </ac:spMkLst>
        </pc:spChg>
        <pc:spChg chg="mod">
          <ac:chgData name="Shelly Marie Williams (2017568)" userId="S::2017568@student.uwtsd.ac.uk::8d9c12c6-561a-4420-8f43-a9dae9ae03ac" providerId="AD" clId="Web-{12127CF4-81C1-CB03-C7A5-F786D707B5C9}" dt="2021-05-21T12:02:19.178" v="99" actId="1076"/>
          <ac:spMkLst>
            <pc:docMk/>
            <pc:sldMk cId="902341575" sldId="274"/>
            <ac:spMk id="3" creationId="{0E42D975-EB5E-437C-AB36-684E4D504CAC}"/>
          </ac:spMkLst>
        </pc:spChg>
      </pc:sldChg>
      <pc:sldChg chg="modSp new">
        <pc:chgData name="Shelly Marie Williams (2017568)" userId="S::2017568@student.uwtsd.ac.uk::8d9c12c6-561a-4420-8f43-a9dae9ae03ac" providerId="AD" clId="Web-{12127CF4-81C1-CB03-C7A5-F786D707B5C9}" dt="2021-05-21T12:10:47.504" v="229" actId="14100"/>
        <pc:sldMkLst>
          <pc:docMk/>
          <pc:sldMk cId="1444871415" sldId="275"/>
        </pc:sldMkLst>
        <pc:spChg chg="mod">
          <ac:chgData name="Shelly Marie Williams (2017568)" userId="S::2017568@student.uwtsd.ac.uk::8d9c12c6-561a-4420-8f43-a9dae9ae03ac" providerId="AD" clId="Web-{12127CF4-81C1-CB03-C7A5-F786D707B5C9}" dt="2021-05-21T12:10:38.191" v="228" actId="1076"/>
          <ac:spMkLst>
            <pc:docMk/>
            <pc:sldMk cId="1444871415" sldId="275"/>
            <ac:spMk id="2" creationId="{58B8EBCE-CADF-4E58-B70C-73A24E74F4FE}"/>
          </ac:spMkLst>
        </pc:spChg>
        <pc:spChg chg="mod">
          <ac:chgData name="Shelly Marie Williams (2017568)" userId="S::2017568@student.uwtsd.ac.uk::8d9c12c6-561a-4420-8f43-a9dae9ae03ac" providerId="AD" clId="Web-{12127CF4-81C1-CB03-C7A5-F786D707B5C9}" dt="2021-05-21T12:10:47.504" v="229" actId="14100"/>
          <ac:spMkLst>
            <pc:docMk/>
            <pc:sldMk cId="1444871415" sldId="275"/>
            <ac:spMk id="3" creationId="{25A70D5D-B6A5-429C-9AFF-77CCE1F19DCE}"/>
          </ac:spMkLst>
        </pc:spChg>
      </pc:sldChg>
    </pc:docChg>
  </pc:docChgLst>
  <pc:docChgLst>
    <pc:chgData name="Shelly Marie Williams (2017568)" userId="S::2017568@student.uwtsd.ac.uk::8d9c12c6-561a-4420-8f43-a9dae9ae03ac" providerId="AD" clId="Web-{CE0387F4-6338-C43D-4979-06DD8E4FAB58}"/>
    <pc:docChg chg="addSld delSld modSld">
      <pc:chgData name="Shelly Marie Williams (2017568)" userId="S::2017568@student.uwtsd.ac.uk::8d9c12c6-561a-4420-8f43-a9dae9ae03ac" providerId="AD" clId="Web-{CE0387F4-6338-C43D-4979-06DD8E4FAB58}" dt="2021-05-21T11:46:14.493" v="1933" actId="20577"/>
      <pc:docMkLst>
        <pc:docMk/>
      </pc:docMkLst>
      <pc:sldChg chg="modSp">
        <pc:chgData name="Shelly Marie Williams (2017568)" userId="S::2017568@student.uwtsd.ac.uk::8d9c12c6-561a-4420-8f43-a9dae9ae03ac" providerId="AD" clId="Web-{CE0387F4-6338-C43D-4979-06DD8E4FAB58}" dt="2021-05-21T08:27:19.888" v="638" actId="20577"/>
        <pc:sldMkLst>
          <pc:docMk/>
          <pc:sldMk cId="3090465808" sldId="258"/>
        </pc:sldMkLst>
        <pc:spChg chg="mod">
          <ac:chgData name="Shelly Marie Williams (2017568)" userId="S::2017568@student.uwtsd.ac.uk::8d9c12c6-561a-4420-8f43-a9dae9ae03ac" providerId="AD" clId="Web-{CE0387F4-6338-C43D-4979-06DD8E4FAB58}" dt="2021-05-21T08:27:19.888" v="638" actId="20577"/>
          <ac:spMkLst>
            <pc:docMk/>
            <pc:sldMk cId="3090465808" sldId="258"/>
            <ac:spMk id="3" creationId="{C10756CD-6460-40A0-B8F6-B79C5A6186CD}"/>
          </ac:spMkLst>
        </pc:spChg>
      </pc:sldChg>
      <pc:sldChg chg="modSp">
        <pc:chgData name="Shelly Marie Williams (2017568)" userId="S::2017568@student.uwtsd.ac.uk::8d9c12c6-561a-4420-8f43-a9dae9ae03ac" providerId="AD" clId="Web-{CE0387F4-6338-C43D-4979-06DD8E4FAB58}" dt="2021-05-20T22:02:47.382" v="1" actId="20577"/>
        <pc:sldMkLst>
          <pc:docMk/>
          <pc:sldMk cId="3639423867" sldId="262"/>
        </pc:sldMkLst>
        <pc:spChg chg="mod">
          <ac:chgData name="Shelly Marie Williams (2017568)" userId="S::2017568@student.uwtsd.ac.uk::8d9c12c6-561a-4420-8f43-a9dae9ae03ac" providerId="AD" clId="Web-{CE0387F4-6338-C43D-4979-06DD8E4FAB58}" dt="2021-05-20T22:02:47.382" v="1" actId="20577"/>
          <ac:spMkLst>
            <pc:docMk/>
            <pc:sldMk cId="3639423867" sldId="262"/>
            <ac:spMk id="3" creationId="{BD69C33C-206F-494D-9E14-8C28FB1084CA}"/>
          </ac:spMkLst>
        </pc:spChg>
      </pc:sldChg>
      <pc:sldChg chg="addSp modSp">
        <pc:chgData name="Shelly Marie Williams (2017568)" userId="S::2017568@student.uwtsd.ac.uk::8d9c12c6-561a-4420-8f43-a9dae9ae03ac" providerId="AD" clId="Web-{CE0387F4-6338-C43D-4979-06DD8E4FAB58}" dt="2021-05-21T06:40:04.207" v="92" actId="20577"/>
        <pc:sldMkLst>
          <pc:docMk/>
          <pc:sldMk cId="1760490495" sldId="263"/>
        </pc:sldMkLst>
        <pc:spChg chg="mod">
          <ac:chgData name="Shelly Marie Williams (2017568)" userId="S::2017568@student.uwtsd.ac.uk::8d9c12c6-561a-4420-8f43-a9dae9ae03ac" providerId="AD" clId="Web-{CE0387F4-6338-C43D-4979-06DD8E4FAB58}" dt="2021-05-20T22:03:38.586" v="13" actId="20577"/>
          <ac:spMkLst>
            <pc:docMk/>
            <pc:sldMk cId="1760490495" sldId="263"/>
            <ac:spMk id="2" creationId="{1B13C6B1-B337-4EE6-8694-00AF9697AECD}"/>
          </ac:spMkLst>
        </pc:spChg>
        <pc:spChg chg="mod">
          <ac:chgData name="Shelly Marie Williams (2017568)" userId="S::2017568@student.uwtsd.ac.uk::8d9c12c6-561a-4420-8f43-a9dae9ae03ac" providerId="AD" clId="Web-{CE0387F4-6338-C43D-4979-06DD8E4FAB58}" dt="2021-05-21T06:40:04.207" v="92" actId="20577"/>
          <ac:spMkLst>
            <pc:docMk/>
            <pc:sldMk cId="1760490495" sldId="263"/>
            <ac:spMk id="3" creationId="{79DAB138-2EF6-4CA1-901E-CEC8FA9A9EB5}"/>
          </ac:spMkLst>
        </pc:spChg>
        <pc:spChg chg="add mod">
          <ac:chgData name="Shelly Marie Williams (2017568)" userId="S::2017568@student.uwtsd.ac.uk::8d9c12c6-561a-4420-8f43-a9dae9ae03ac" providerId="AD" clId="Web-{CE0387F4-6338-C43D-4979-06DD8E4FAB58}" dt="2021-05-21T06:39:54.269" v="91" actId="20577"/>
          <ac:spMkLst>
            <pc:docMk/>
            <pc:sldMk cId="1760490495" sldId="263"/>
            <ac:spMk id="4" creationId="{B1ABE930-04FF-47E9-9CA2-E97C96D1526E}"/>
          </ac:spMkLst>
        </pc:spChg>
      </pc:sldChg>
      <pc:sldChg chg="modSp new del">
        <pc:chgData name="Shelly Marie Williams (2017568)" userId="S::2017568@student.uwtsd.ac.uk::8d9c12c6-561a-4420-8f43-a9dae9ae03ac" providerId="AD" clId="Web-{CE0387F4-6338-C43D-4979-06DD8E4FAB58}" dt="2021-05-21T07:40:20.907" v="221"/>
        <pc:sldMkLst>
          <pc:docMk/>
          <pc:sldMk cId="2127966666" sldId="264"/>
        </pc:sldMkLst>
        <pc:spChg chg="mod">
          <ac:chgData name="Shelly Marie Williams (2017568)" userId="S::2017568@student.uwtsd.ac.uk::8d9c12c6-561a-4420-8f43-a9dae9ae03ac" providerId="AD" clId="Web-{CE0387F4-6338-C43D-4979-06DD8E4FAB58}" dt="2021-05-21T07:37:38.777" v="220" actId="20577"/>
          <ac:spMkLst>
            <pc:docMk/>
            <pc:sldMk cId="2127966666" sldId="264"/>
            <ac:spMk id="2" creationId="{98070952-8286-4731-B6F9-BED9C9957045}"/>
          </ac:spMkLst>
        </pc:spChg>
        <pc:spChg chg="mod">
          <ac:chgData name="Shelly Marie Williams (2017568)" userId="S::2017568@student.uwtsd.ac.uk::8d9c12c6-561a-4420-8f43-a9dae9ae03ac" providerId="AD" clId="Web-{CE0387F4-6338-C43D-4979-06DD8E4FAB58}" dt="2021-05-21T07:37:35.402" v="219" actId="20577"/>
          <ac:spMkLst>
            <pc:docMk/>
            <pc:sldMk cId="2127966666" sldId="264"/>
            <ac:spMk id="3" creationId="{ABC4764C-04A6-4E9E-A81A-03356F0827AF}"/>
          </ac:spMkLst>
        </pc:spChg>
      </pc:sldChg>
      <pc:sldChg chg="modSp new">
        <pc:chgData name="Shelly Marie Williams (2017568)" userId="S::2017568@student.uwtsd.ac.uk::8d9c12c6-561a-4420-8f43-a9dae9ae03ac" providerId="AD" clId="Web-{CE0387F4-6338-C43D-4979-06DD8E4FAB58}" dt="2021-05-21T08:18:27.187" v="618" actId="20577"/>
        <pc:sldMkLst>
          <pc:docMk/>
          <pc:sldMk cId="2196992418" sldId="265"/>
        </pc:sldMkLst>
        <pc:spChg chg="mod">
          <ac:chgData name="Shelly Marie Williams (2017568)" userId="S::2017568@student.uwtsd.ac.uk::8d9c12c6-561a-4420-8f43-a9dae9ae03ac" providerId="AD" clId="Web-{CE0387F4-6338-C43D-4979-06DD8E4FAB58}" dt="2021-05-21T08:18:03.858" v="616" actId="20577"/>
          <ac:spMkLst>
            <pc:docMk/>
            <pc:sldMk cId="2196992418" sldId="265"/>
            <ac:spMk id="2" creationId="{AC94053C-A5FD-4530-9335-1A31DBB32572}"/>
          </ac:spMkLst>
        </pc:spChg>
        <pc:spChg chg="mod">
          <ac:chgData name="Shelly Marie Williams (2017568)" userId="S::2017568@student.uwtsd.ac.uk::8d9c12c6-561a-4420-8f43-a9dae9ae03ac" providerId="AD" clId="Web-{CE0387F4-6338-C43D-4979-06DD8E4FAB58}" dt="2021-05-21T08:18:27.187" v="618" actId="20577"/>
          <ac:spMkLst>
            <pc:docMk/>
            <pc:sldMk cId="2196992418" sldId="265"/>
            <ac:spMk id="3" creationId="{FF04F62F-F0F6-4869-B06D-925EC137DA45}"/>
          </ac:spMkLst>
        </pc:spChg>
      </pc:sldChg>
      <pc:sldChg chg="modSp new">
        <pc:chgData name="Shelly Marie Williams (2017568)" userId="S::2017568@student.uwtsd.ac.uk::8d9c12c6-561a-4420-8f43-a9dae9ae03ac" providerId="AD" clId="Web-{CE0387F4-6338-C43D-4979-06DD8E4FAB58}" dt="2021-05-21T11:29:43.344" v="1634" actId="20577"/>
        <pc:sldMkLst>
          <pc:docMk/>
          <pc:sldMk cId="683916700" sldId="266"/>
        </pc:sldMkLst>
        <pc:spChg chg="mod">
          <ac:chgData name="Shelly Marie Williams (2017568)" userId="S::2017568@student.uwtsd.ac.uk::8d9c12c6-561a-4420-8f43-a9dae9ae03ac" providerId="AD" clId="Web-{CE0387F4-6338-C43D-4979-06DD8E4FAB58}" dt="2021-05-21T08:27:36.436" v="646" actId="20577"/>
          <ac:spMkLst>
            <pc:docMk/>
            <pc:sldMk cId="683916700" sldId="266"/>
            <ac:spMk id="2" creationId="{8BE3DA31-E9A5-4569-80B6-C81F4024A9D9}"/>
          </ac:spMkLst>
        </pc:spChg>
        <pc:spChg chg="mod">
          <ac:chgData name="Shelly Marie Williams (2017568)" userId="S::2017568@student.uwtsd.ac.uk::8d9c12c6-561a-4420-8f43-a9dae9ae03ac" providerId="AD" clId="Web-{CE0387F4-6338-C43D-4979-06DD8E4FAB58}" dt="2021-05-21T11:29:43.344" v="1634" actId="20577"/>
          <ac:spMkLst>
            <pc:docMk/>
            <pc:sldMk cId="683916700" sldId="266"/>
            <ac:spMk id="3" creationId="{787787F7-6831-464A-B618-BBE940A7AE3D}"/>
          </ac:spMkLst>
        </pc:spChg>
      </pc:sldChg>
      <pc:sldChg chg="addSp delSp modSp new">
        <pc:chgData name="Shelly Marie Williams (2017568)" userId="S::2017568@student.uwtsd.ac.uk::8d9c12c6-561a-4420-8f43-a9dae9ae03ac" providerId="AD" clId="Web-{CE0387F4-6338-C43D-4979-06DD8E4FAB58}" dt="2021-05-21T10:12:58.565" v="1015" actId="14100"/>
        <pc:sldMkLst>
          <pc:docMk/>
          <pc:sldMk cId="600021664" sldId="267"/>
        </pc:sldMkLst>
        <pc:spChg chg="mod">
          <ac:chgData name="Shelly Marie Williams (2017568)" userId="S::2017568@student.uwtsd.ac.uk::8d9c12c6-561a-4420-8f43-a9dae9ae03ac" providerId="AD" clId="Web-{CE0387F4-6338-C43D-4979-06DD8E4FAB58}" dt="2021-05-21T10:12:53.049" v="1014" actId="1076"/>
          <ac:spMkLst>
            <pc:docMk/>
            <pc:sldMk cId="600021664" sldId="267"/>
            <ac:spMk id="2" creationId="{65819600-7A75-437A-AFC1-2F36F55C8169}"/>
          </ac:spMkLst>
        </pc:spChg>
        <pc:spChg chg="mod">
          <ac:chgData name="Shelly Marie Williams (2017568)" userId="S::2017568@student.uwtsd.ac.uk::8d9c12c6-561a-4420-8f43-a9dae9ae03ac" providerId="AD" clId="Web-{CE0387F4-6338-C43D-4979-06DD8E4FAB58}" dt="2021-05-21T10:12:58.565" v="1015" actId="14100"/>
          <ac:spMkLst>
            <pc:docMk/>
            <pc:sldMk cId="600021664" sldId="267"/>
            <ac:spMk id="3" creationId="{395DEE2E-587A-4952-86BF-5A6A68F7E73C}"/>
          </ac:spMkLst>
        </pc:spChg>
        <pc:spChg chg="add del">
          <ac:chgData name="Shelly Marie Williams (2017568)" userId="S::2017568@student.uwtsd.ac.uk::8d9c12c6-561a-4420-8f43-a9dae9ae03ac" providerId="AD" clId="Web-{CE0387F4-6338-C43D-4979-06DD8E4FAB58}" dt="2021-05-21T08:45:29.762" v="648"/>
          <ac:spMkLst>
            <pc:docMk/>
            <pc:sldMk cId="600021664" sldId="267"/>
            <ac:spMk id="4" creationId="{188CD3CA-3499-428A-8920-3DEE2430F658}"/>
          </ac:spMkLst>
        </pc:spChg>
      </pc:sldChg>
      <pc:sldChg chg="addSp delSp modSp new">
        <pc:chgData name="Shelly Marie Williams (2017568)" userId="S::2017568@student.uwtsd.ac.uk::8d9c12c6-561a-4420-8f43-a9dae9ae03ac" providerId="AD" clId="Web-{CE0387F4-6338-C43D-4979-06DD8E4FAB58}" dt="2021-05-21T09:24:34.138" v="685" actId="14100"/>
        <pc:sldMkLst>
          <pc:docMk/>
          <pc:sldMk cId="915777899" sldId="268"/>
        </pc:sldMkLst>
        <pc:spChg chg="mod">
          <ac:chgData name="Shelly Marie Williams (2017568)" userId="S::2017568@student.uwtsd.ac.uk::8d9c12c6-561a-4420-8f43-a9dae9ae03ac" providerId="AD" clId="Web-{CE0387F4-6338-C43D-4979-06DD8E4FAB58}" dt="2021-05-21T09:24:21.700" v="683" actId="20577"/>
          <ac:spMkLst>
            <pc:docMk/>
            <pc:sldMk cId="915777899" sldId="268"/>
            <ac:spMk id="2" creationId="{7DB8543B-85D0-4108-86ED-670D1B8AB182}"/>
          </ac:spMkLst>
        </pc:spChg>
        <pc:spChg chg="del">
          <ac:chgData name="Shelly Marie Williams (2017568)" userId="S::2017568@student.uwtsd.ac.uk::8d9c12c6-561a-4420-8f43-a9dae9ae03ac" providerId="AD" clId="Web-{CE0387F4-6338-C43D-4979-06DD8E4FAB58}" dt="2021-05-21T09:22:50.901" v="666"/>
          <ac:spMkLst>
            <pc:docMk/>
            <pc:sldMk cId="915777899" sldId="268"/>
            <ac:spMk id="3" creationId="{DDD77A8F-34A8-49FF-B020-60A97338EB31}"/>
          </ac:spMkLst>
        </pc:spChg>
        <pc:spChg chg="add del">
          <ac:chgData name="Shelly Marie Williams (2017568)" userId="S::2017568@student.uwtsd.ac.uk::8d9c12c6-561a-4420-8f43-a9dae9ae03ac" providerId="AD" clId="Web-{CE0387F4-6338-C43D-4979-06DD8E4FAB58}" dt="2021-05-21T09:24:09.684" v="677"/>
          <ac:spMkLst>
            <pc:docMk/>
            <pc:sldMk cId="915777899" sldId="268"/>
            <ac:spMk id="5" creationId="{1E5925C0-E7BB-4779-B145-8ABFA6AFDAD4}"/>
          </ac:spMkLst>
        </pc:spChg>
        <pc:picChg chg="add mod ord">
          <ac:chgData name="Shelly Marie Williams (2017568)" userId="S::2017568@student.uwtsd.ac.uk::8d9c12c6-561a-4420-8f43-a9dae9ae03ac" providerId="AD" clId="Web-{CE0387F4-6338-C43D-4979-06DD8E4FAB58}" dt="2021-05-21T09:24:34.138" v="685" actId="14100"/>
          <ac:picMkLst>
            <pc:docMk/>
            <pc:sldMk cId="915777899" sldId="268"/>
            <ac:picMk id="4" creationId="{53446CFF-A5AF-4E6F-8823-B36D89B98552}"/>
          </ac:picMkLst>
        </pc:picChg>
      </pc:sldChg>
      <pc:sldChg chg="new del mod modShow">
        <pc:chgData name="Shelly Marie Williams (2017568)" userId="S::2017568@student.uwtsd.ac.uk::8d9c12c6-561a-4420-8f43-a9dae9ae03ac" providerId="AD" clId="Web-{CE0387F4-6338-C43D-4979-06DD8E4FAB58}" dt="2021-05-21T09:20:34.070" v="661"/>
        <pc:sldMkLst>
          <pc:docMk/>
          <pc:sldMk cId="4030451475" sldId="268"/>
        </pc:sldMkLst>
      </pc:sldChg>
      <pc:sldChg chg="modSp new">
        <pc:chgData name="Shelly Marie Williams (2017568)" userId="S::2017568@student.uwtsd.ac.uk::8d9c12c6-561a-4420-8f43-a9dae9ae03ac" providerId="AD" clId="Web-{CE0387F4-6338-C43D-4979-06DD8E4FAB58}" dt="2021-05-21T11:12:39.883" v="1506" actId="20577"/>
        <pc:sldMkLst>
          <pc:docMk/>
          <pc:sldMk cId="2982946213" sldId="269"/>
        </pc:sldMkLst>
        <pc:spChg chg="mod">
          <ac:chgData name="Shelly Marie Williams (2017568)" userId="S::2017568@student.uwtsd.ac.uk::8d9c12c6-561a-4420-8f43-a9dae9ae03ac" providerId="AD" clId="Web-{CE0387F4-6338-C43D-4979-06DD8E4FAB58}" dt="2021-05-21T10:08:23.902" v="947" actId="1076"/>
          <ac:spMkLst>
            <pc:docMk/>
            <pc:sldMk cId="2982946213" sldId="269"/>
            <ac:spMk id="2" creationId="{B04EC763-7597-4DB3-A7FA-5FFDE4AEA32C}"/>
          </ac:spMkLst>
        </pc:spChg>
        <pc:spChg chg="mod">
          <ac:chgData name="Shelly Marie Williams (2017568)" userId="S::2017568@student.uwtsd.ac.uk::8d9c12c6-561a-4420-8f43-a9dae9ae03ac" providerId="AD" clId="Web-{CE0387F4-6338-C43D-4979-06DD8E4FAB58}" dt="2021-05-21T11:12:39.883" v="1506" actId="20577"/>
          <ac:spMkLst>
            <pc:docMk/>
            <pc:sldMk cId="2982946213" sldId="269"/>
            <ac:spMk id="3" creationId="{5B11C231-1523-4E61-AEBA-1EDDCCCC44E4}"/>
          </ac:spMkLst>
        </pc:spChg>
      </pc:sldChg>
      <pc:sldChg chg="modSp new">
        <pc:chgData name="Shelly Marie Williams (2017568)" userId="S::2017568@student.uwtsd.ac.uk::8d9c12c6-561a-4420-8f43-a9dae9ae03ac" providerId="AD" clId="Web-{CE0387F4-6338-C43D-4979-06DD8E4FAB58}" dt="2021-05-21T11:32:51.036" v="1690" actId="20577"/>
        <pc:sldMkLst>
          <pc:docMk/>
          <pc:sldMk cId="1415719487" sldId="270"/>
        </pc:sldMkLst>
        <pc:spChg chg="mod">
          <ac:chgData name="Shelly Marie Williams (2017568)" userId="S::2017568@student.uwtsd.ac.uk::8d9c12c6-561a-4420-8f43-a9dae9ae03ac" providerId="AD" clId="Web-{CE0387F4-6338-C43D-4979-06DD8E4FAB58}" dt="2021-05-21T10:09:12.606" v="950" actId="20577"/>
          <ac:spMkLst>
            <pc:docMk/>
            <pc:sldMk cId="1415719487" sldId="270"/>
            <ac:spMk id="2" creationId="{BC774664-3FBB-42C9-B1B4-63B4617D9605}"/>
          </ac:spMkLst>
        </pc:spChg>
        <pc:spChg chg="mod">
          <ac:chgData name="Shelly Marie Williams (2017568)" userId="S::2017568@student.uwtsd.ac.uk::8d9c12c6-561a-4420-8f43-a9dae9ae03ac" providerId="AD" clId="Web-{CE0387F4-6338-C43D-4979-06DD8E4FAB58}" dt="2021-05-21T11:32:51.036" v="1690" actId="20577"/>
          <ac:spMkLst>
            <pc:docMk/>
            <pc:sldMk cId="1415719487" sldId="270"/>
            <ac:spMk id="3" creationId="{3AD86528-6ECC-4FAB-8125-4466C3169DFB}"/>
          </ac:spMkLst>
        </pc:spChg>
      </pc:sldChg>
      <pc:sldChg chg="modSp new">
        <pc:chgData name="Shelly Marie Williams (2017568)" userId="S::2017568@student.uwtsd.ac.uk::8d9c12c6-561a-4420-8f43-a9dae9ae03ac" providerId="AD" clId="Web-{CE0387F4-6338-C43D-4979-06DD8E4FAB58}" dt="2021-05-21T11:33:35.756" v="1691" actId="20577"/>
        <pc:sldMkLst>
          <pc:docMk/>
          <pc:sldMk cId="4160761152" sldId="271"/>
        </pc:sldMkLst>
        <pc:spChg chg="mod">
          <ac:chgData name="Shelly Marie Williams (2017568)" userId="S::2017568@student.uwtsd.ac.uk::8d9c12c6-561a-4420-8f43-a9dae9ae03ac" providerId="AD" clId="Web-{CE0387F4-6338-C43D-4979-06DD8E4FAB58}" dt="2021-05-21T10:10:12.983" v="965" actId="1076"/>
          <ac:spMkLst>
            <pc:docMk/>
            <pc:sldMk cId="4160761152" sldId="271"/>
            <ac:spMk id="2" creationId="{1745A45E-EE66-49D3-BF77-2245F3084FA7}"/>
          </ac:spMkLst>
        </pc:spChg>
        <pc:spChg chg="mod">
          <ac:chgData name="Shelly Marie Williams (2017568)" userId="S::2017568@student.uwtsd.ac.uk::8d9c12c6-561a-4420-8f43-a9dae9ae03ac" providerId="AD" clId="Web-{CE0387F4-6338-C43D-4979-06DD8E4FAB58}" dt="2021-05-21T11:33:35.756" v="1691" actId="20577"/>
          <ac:spMkLst>
            <pc:docMk/>
            <pc:sldMk cId="4160761152" sldId="271"/>
            <ac:spMk id="3" creationId="{D925CFFF-B636-48E6-8EC4-D8B2F51FCA65}"/>
          </ac:spMkLst>
        </pc:spChg>
      </pc:sldChg>
      <pc:sldChg chg="modSp new">
        <pc:chgData name="Shelly Marie Williams (2017568)" userId="S::2017568@student.uwtsd.ac.uk::8d9c12c6-561a-4420-8f43-a9dae9ae03ac" providerId="AD" clId="Web-{CE0387F4-6338-C43D-4979-06DD8E4FAB58}" dt="2021-05-21T10:14:53.427" v="1069" actId="20577"/>
        <pc:sldMkLst>
          <pc:docMk/>
          <pc:sldMk cId="2109117299" sldId="272"/>
        </pc:sldMkLst>
        <pc:spChg chg="mod">
          <ac:chgData name="Shelly Marie Williams (2017568)" userId="S::2017568@student.uwtsd.ac.uk::8d9c12c6-561a-4420-8f43-a9dae9ae03ac" providerId="AD" clId="Web-{CE0387F4-6338-C43D-4979-06DD8E4FAB58}" dt="2021-05-21T10:11:48.938" v="996" actId="1076"/>
          <ac:spMkLst>
            <pc:docMk/>
            <pc:sldMk cId="2109117299" sldId="272"/>
            <ac:spMk id="2" creationId="{383FFB58-E050-4D5E-B53B-6A5F60773468}"/>
          </ac:spMkLst>
        </pc:spChg>
        <pc:spChg chg="mod">
          <ac:chgData name="Shelly Marie Williams (2017568)" userId="S::2017568@student.uwtsd.ac.uk::8d9c12c6-561a-4420-8f43-a9dae9ae03ac" providerId="AD" clId="Web-{CE0387F4-6338-C43D-4979-06DD8E4FAB58}" dt="2021-05-21T10:14:53.427" v="1069" actId="20577"/>
          <ac:spMkLst>
            <pc:docMk/>
            <pc:sldMk cId="2109117299" sldId="272"/>
            <ac:spMk id="3" creationId="{15CA4B28-CEFD-4AEB-9FAF-7A65F9B24EC9}"/>
          </ac:spMkLst>
        </pc:spChg>
      </pc:sldChg>
      <pc:sldChg chg="modSp new">
        <pc:chgData name="Shelly Marie Williams (2017568)" userId="S::2017568@student.uwtsd.ac.uk::8d9c12c6-561a-4420-8f43-a9dae9ae03ac" providerId="AD" clId="Web-{CE0387F4-6338-C43D-4979-06DD8E4FAB58}" dt="2021-05-21T10:12:36.345" v="1013" actId="14100"/>
        <pc:sldMkLst>
          <pc:docMk/>
          <pc:sldMk cId="3531095213" sldId="273"/>
        </pc:sldMkLst>
        <pc:spChg chg="mod">
          <ac:chgData name="Shelly Marie Williams (2017568)" userId="S::2017568@student.uwtsd.ac.uk::8d9c12c6-561a-4420-8f43-a9dae9ae03ac" providerId="AD" clId="Web-{CE0387F4-6338-C43D-4979-06DD8E4FAB58}" dt="2021-05-21T10:12:29.736" v="1012" actId="1076"/>
          <ac:spMkLst>
            <pc:docMk/>
            <pc:sldMk cId="3531095213" sldId="273"/>
            <ac:spMk id="2" creationId="{642DBDF0-CC0E-4ABE-9D54-63EB9CEC37B0}"/>
          </ac:spMkLst>
        </pc:spChg>
        <pc:spChg chg="mod">
          <ac:chgData name="Shelly Marie Williams (2017568)" userId="S::2017568@student.uwtsd.ac.uk::8d9c12c6-561a-4420-8f43-a9dae9ae03ac" providerId="AD" clId="Web-{CE0387F4-6338-C43D-4979-06DD8E4FAB58}" dt="2021-05-21T10:12:36.345" v="1013" actId="14100"/>
          <ac:spMkLst>
            <pc:docMk/>
            <pc:sldMk cId="3531095213" sldId="273"/>
            <ac:spMk id="3" creationId="{273C5999-6BD7-4918-82F5-2AA322B362EE}"/>
          </ac:spMkLst>
        </pc:spChg>
      </pc:sldChg>
      <pc:sldChg chg="modSp new">
        <pc:chgData name="Shelly Marie Williams (2017568)" userId="S::2017568@student.uwtsd.ac.uk::8d9c12c6-561a-4420-8f43-a9dae9ae03ac" providerId="AD" clId="Web-{CE0387F4-6338-C43D-4979-06DD8E4FAB58}" dt="2021-05-21T11:46:14.493" v="1933" actId="20577"/>
        <pc:sldMkLst>
          <pc:docMk/>
          <pc:sldMk cId="902341575" sldId="274"/>
        </pc:sldMkLst>
        <pc:spChg chg="mod">
          <ac:chgData name="Shelly Marie Williams (2017568)" userId="S::2017568@student.uwtsd.ac.uk::8d9c12c6-561a-4420-8f43-a9dae9ae03ac" providerId="AD" clId="Web-{CE0387F4-6338-C43D-4979-06DD8E4FAB58}" dt="2021-05-21T11:31:06.018" v="1654" actId="20577"/>
          <ac:spMkLst>
            <pc:docMk/>
            <pc:sldMk cId="902341575" sldId="274"/>
            <ac:spMk id="2" creationId="{9D964D9D-9E6A-4A9E-8EAA-072832958F20}"/>
          </ac:spMkLst>
        </pc:spChg>
        <pc:spChg chg="mod">
          <ac:chgData name="Shelly Marie Williams (2017568)" userId="S::2017568@student.uwtsd.ac.uk::8d9c12c6-561a-4420-8f43-a9dae9ae03ac" providerId="AD" clId="Web-{CE0387F4-6338-C43D-4979-06DD8E4FAB58}" dt="2021-05-21T11:46:14.493" v="1933" actId="20577"/>
          <ac:spMkLst>
            <pc:docMk/>
            <pc:sldMk cId="902341575" sldId="274"/>
            <ac:spMk id="3" creationId="{0E42D975-EB5E-437C-AB36-684E4D504CAC}"/>
          </ac:spMkLst>
        </pc:spChg>
      </pc:sldChg>
    </pc:docChg>
  </pc:docChgLst>
  <pc:docChgLst>
    <pc:chgData name="Shelly Marie Williams (2017568)" userId="S::2017568@student.uwtsd.ac.uk::8d9c12c6-561a-4420-8f43-a9dae9ae03ac" providerId="AD" clId="Web-{E4D3C99F-A041-C000-2134-24804D186909}"/>
    <pc:docChg chg="modSld">
      <pc:chgData name="Shelly Marie Williams (2017568)" userId="S::2017568@student.uwtsd.ac.uk::8d9c12c6-561a-4420-8f43-a9dae9ae03ac" providerId="AD" clId="Web-{E4D3C99F-A041-C000-2134-24804D186909}" dt="2021-05-20T19:08:02.302" v="232" actId="20577"/>
      <pc:docMkLst>
        <pc:docMk/>
      </pc:docMkLst>
      <pc:sldChg chg="modSp">
        <pc:chgData name="Shelly Marie Williams (2017568)" userId="S::2017568@student.uwtsd.ac.uk::8d9c12c6-561a-4420-8f43-a9dae9ae03ac" providerId="AD" clId="Web-{E4D3C99F-A041-C000-2134-24804D186909}" dt="2021-05-20T18:39:24.339" v="50"/>
        <pc:sldMkLst>
          <pc:docMk/>
          <pc:sldMk cId="109857222" sldId="256"/>
        </pc:sldMkLst>
        <pc:spChg chg="mod">
          <ac:chgData name="Shelly Marie Williams (2017568)" userId="S::2017568@student.uwtsd.ac.uk::8d9c12c6-561a-4420-8f43-a9dae9ae03ac" providerId="AD" clId="Web-{E4D3C99F-A041-C000-2134-24804D186909}" dt="2021-05-20T18:38:20.337" v="5" actId="1076"/>
          <ac:spMkLst>
            <pc:docMk/>
            <pc:sldMk cId="109857222" sldId="256"/>
            <ac:spMk id="9" creationId="{79553B02-CEB3-4C42-868A-9AE0C441B217}"/>
          </ac:spMkLst>
        </pc:spChg>
        <pc:graphicFrameChg chg="mod modGraphic">
          <ac:chgData name="Shelly Marie Williams (2017568)" userId="S::2017568@student.uwtsd.ac.uk::8d9c12c6-561a-4420-8f43-a9dae9ae03ac" providerId="AD" clId="Web-{E4D3C99F-A041-C000-2134-24804D186909}" dt="2021-05-20T18:39:24.339" v="50"/>
          <ac:graphicFrameMkLst>
            <pc:docMk/>
            <pc:sldMk cId="109857222" sldId="256"/>
            <ac:graphicFrameMk id="8" creationId="{22032806-27FC-44D8-B580-3615379DA7A7}"/>
          </ac:graphicFrameMkLst>
        </pc:graphicFrameChg>
      </pc:sldChg>
      <pc:sldChg chg="modSp">
        <pc:chgData name="Shelly Marie Williams (2017568)" userId="S::2017568@student.uwtsd.ac.uk::8d9c12c6-561a-4420-8f43-a9dae9ae03ac" providerId="AD" clId="Web-{E4D3C99F-A041-C000-2134-24804D186909}" dt="2021-05-20T19:01:28.888" v="189" actId="20577"/>
        <pc:sldMkLst>
          <pc:docMk/>
          <pc:sldMk cId="3090465808" sldId="258"/>
        </pc:sldMkLst>
        <pc:spChg chg="mod">
          <ac:chgData name="Shelly Marie Williams (2017568)" userId="S::2017568@student.uwtsd.ac.uk::8d9c12c6-561a-4420-8f43-a9dae9ae03ac" providerId="AD" clId="Web-{E4D3C99F-A041-C000-2134-24804D186909}" dt="2021-05-20T19:01:28.888" v="189" actId="20577"/>
          <ac:spMkLst>
            <pc:docMk/>
            <pc:sldMk cId="3090465808" sldId="258"/>
            <ac:spMk id="3" creationId="{C10756CD-6460-40A0-B8F6-B79C5A6186CD}"/>
          </ac:spMkLst>
        </pc:spChg>
      </pc:sldChg>
      <pc:sldChg chg="modSp">
        <pc:chgData name="Shelly Marie Williams (2017568)" userId="S::2017568@student.uwtsd.ac.uk::8d9c12c6-561a-4420-8f43-a9dae9ae03ac" providerId="AD" clId="Web-{E4D3C99F-A041-C000-2134-24804D186909}" dt="2021-05-20T19:01:41.169" v="190" actId="1076"/>
        <pc:sldMkLst>
          <pc:docMk/>
          <pc:sldMk cId="6712588" sldId="259"/>
        </pc:sldMkLst>
        <pc:spChg chg="mod">
          <ac:chgData name="Shelly Marie Williams (2017568)" userId="S::2017568@student.uwtsd.ac.uk::8d9c12c6-561a-4420-8f43-a9dae9ae03ac" providerId="AD" clId="Web-{E4D3C99F-A041-C000-2134-24804D186909}" dt="2021-05-20T19:01:41.169" v="190" actId="1076"/>
          <ac:spMkLst>
            <pc:docMk/>
            <pc:sldMk cId="6712588" sldId="259"/>
            <ac:spMk id="3" creationId="{A114DCA8-171C-46B9-8BD9-AAC595B6CDF0}"/>
          </ac:spMkLst>
        </pc:spChg>
      </pc:sldChg>
      <pc:sldChg chg="modSp">
        <pc:chgData name="Shelly Marie Williams (2017568)" userId="S::2017568@student.uwtsd.ac.uk::8d9c12c6-561a-4420-8f43-a9dae9ae03ac" providerId="AD" clId="Web-{E4D3C99F-A041-C000-2134-24804D186909}" dt="2021-05-20T19:08:02.302" v="232" actId="20577"/>
        <pc:sldMkLst>
          <pc:docMk/>
          <pc:sldMk cId="3639423867" sldId="262"/>
        </pc:sldMkLst>
        <pc:spChg chg="mod">
          <ac:chgData name="Shelly Marie Williams (2017568)" userId="S::2017568@student.uwtsd.ac.uk::8d9c12c6-561a-4420-8f43-a9dae9ae03ac" providerId="AD" clId="Web-{E4D3C99F-A041-C000-2134-24804D186909}" dt="2021-05-20T19:08:02.302" v="232" actId="20577"/>
          <ac:spMkLst>
            <pc:docMk/>
            <pc:sldMk cId="3639423867" sldId="262"/>
            <ac:spMk id="3" creationId="{BD69C33C-206F-494D-9E14-8C28FB1084C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81589" y="2453610"/>
            <a:ext cx="14524673" cy="5219559"/>
          </a:xfrm>
        </p:spPr>
        <p:txBody>
          <a:bodyPr anchor="b"/>
          <a:lstStyle>
            <a:lvl1pPr algn="ctr">
              <a:defRPr sz="6839"/>
            </a:lvl1pPr>
          </a:lstStyle>
          <a:p>
            <a:r>
              <a:rPr lang="en-US"/>
              <a:t>Click to edit Master title style</a:t>
            </a:r>
          </a:p>
        </p:txBody>
      </p:sp>
      <p:sp>
        <p:nvSpPr>
          <p:cNvPr id="3" name="Subtitle 2"/>
          <p:cNvSpPr>
            <a:spLocks noGrp="1"/>
          </p:cNvSpPr>
          <p:nvPr>
            <p:ph type="subTitle" idx="1"/>
          </p:nvPr>
        </p:nvSpPr>
        <p:spPr>
          <a:xfrm>
            <a:off x="2135981" y="7874455"/>
            <a:ext cx="12815888" cy="3619680"/>
          </a:xfrm>
        </p:spPr>
        <p:txBody>
          <a:bodyPr/>
          <a:lstStyle>
            <a:lvl1pPr marL="0" indent="0" algn="ctr">
              <a:buNone/>
              <a:defRPr sz="2736"/>
            </a:lvl1pPr>
            <a:lvl2pPr marL="521117" indent="0" algn="ctr">
              <a:buNone/>
              <a:defRPr sz="2280"/>
            </a:lvl2pPr>
            <a:lvl3pPr marL="1042233" indent="0" algn="ctr">
              <a:buNone/>
              <a:defRPr sz="2052"/>
            </a:lvl3pPr>
            <a:lvl4pPr marL="1563350" indent="0" algn="ctr">
              <a:buNone/>
              <a:defRPr sz="1824"/>
            </a:lvl4pPr>
            <a:lvl5pPr marL="2084466" indent="0" algn="ctr">
              <a:buNone/>
              <a:defRPr sz="1824"/>
            </a:lvl5pPr>
            <a:lvl6pPr marL="2605583" indent="0" algn="ctr">
              <a:buNone/>
              <a:defRPr sz="1824"/>
            </a:lvl6pPr>
            <a:lvl7pPr marL="3126699" indent="0" algn="ctr">
              <a:buNone/>
              <a:defRPr sz="1824"/>
            </a:lvl7pPr>
            <a:lvl8pPr marL="3647816" indent="0" algn="ctr">
              <a:buNone/>
              <a:defRPr sz="1824"/>
            </a:lvl8pPr>
            <a:lvl9pPr marL="4168932" indent="0" algn="ctr">
              <a:buNone/>
              <a:defRPr sz="1824"/>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55049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98135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65891" y="3737681"/>
            <a:ext cx="14738271" cy="6236400"/>
          </a:xfrm>
        </p:spPr>
        <p:txBody>
          <a:bodyPr anchor="b"/>
          <a:lstStyle>
            <a:lvl1pPr>
              <a:defRPr sz="6839"/>
            </a:lvl1pPr>
          </a:lstStyle>
          <a:p>
            <a:r>
              <a:rPr lang="en-US"/>
              <a:t>Click to edit Master title style</a:t>
            </a:r>
          </a:p>
        </p:txBody>
      </p:sp>
      <p:sp>
        <p:nvSpPr>
          <p:cNvPr id="3" name="Text Placeholder 2"/>
          <p:cNvSpPr>
            <a:spLocks noGrp="1"/>
          </p:cNvSpPr>
          <p:nvPr>
            <p:ph type="body" idx="1"/>
          </p:nvPr>
        </p:nvSpPr>
        <p:spPr>
          <a:xfrm>
            <a:off x="1165891" y="10033080"/>
            <a:ext cx="14738271" cy="3279575"/>
          </a:xfrm>
        </p:spPr>
        <p:txBody>
          <a:bodyPr/>
          <a:lstStyle>
            <a:lvl1pPr marL="0" indent="0">
              <a:buNone/>
              <a:defRPr sz="2736">
                <a:solidFill>
                  <a:schemeClr val="tx1"/>
                </a:solidFill>
              </a:defRPr>
            </a:lvl1pPr>
            <a:lvl2pPr marL="521117" indent="0">
              <a:buNone/>
              <a:defRPr sz="2280">
                <a:solidFill>
                  <a:schemeClr val="tx1">
                    <a:tint val="75000"/>
                  </a:schemeClr>
                </a:solidFill>
              </a:defRPr>
            </a:lvl2pPr>
            <a:lvl3pPr marL="1042233" indent="0">
              <a:buNone/>
              <a:defRPr sz="2052">
                <a:solidFill>
                  <a:schemeClr val="tx1">
                    <a:tint val="75000"/>
                  </a:schemeClr>
                </a:solidFill>
              </a:defRPr>
            </a:lvl3pPr>
            <a:lvl4pPr marL="1563350" indent="0">
              <a:buNone/>
              <a:defRPr sz="1824">
                <a:solidFill>
                  <a:schemeClr val="tx1">
                    <a:tint val="75000"/>
                  </a:schemeClr>
                </a:solidFill>
              </a:defRPr>
            </a:lvl4pPr>
            <a:lvl5pPr marL="2084466" indent="0">
              <a:buNone/>
              <a:defRPr sz="1824">
                <a:solidFill>
                  <a:schemeClr val="tx1">
                    <a:tint val="75000"/>
                  </a:schemeClr>
                </a:solidFill>
              </a:defRPr>
            </a:lvl5pPr>
            <a:lvl6pPr marL="2605583" indent="0">
              <a:buNone/>
              <a:defRPr sz="1824">
                <a:solidFill>
                  <a:schemeClr val="tx1">
                    <a:tint val="75000"/>
                  </a:schemeClr>
                </a:solidFill>
              </a:defRPr>
            </a:lvl6pPr>
            <a:lvl7pPr marL="3126699" indent="0">
              <a:buNone/>
              <a:defRPr sz="1824">
                <a:solidFill>
                  <a:schemeClr val="tx1">
                    <a:tint val="75000"/>
                  </a:schemeClr>
                </a:solidFill>
              </a:defRPr>
            </a:lvl7pPr>
            <a:lvl8pPr marL="3647816" indent="0">
              <a:buNone/>
              <a:defRPr sz="1824">
                <a:solidFill>
                  <a:schemeClr val="tx1">
                    <a:tint val="75000"/>
                  </a:schemeClr>
                </a:solidFill>
              </a:defRPr>
            </a:lvl8pPr>
            <a:lvl9pPr marL="4168932" indent="0">
              <a:buNone/>
              <a:defRPr sz="182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16969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74790" y="3991019"/>
            <a:ext cx="7262336" cy="95125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8650724" y="3991019"/>
            <a:ext cx="7262336" cy="95125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80588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77015" y="798207"/>
            <a:ext cx="14738271" cy="2897828"/>
          </a:xfrm>
        </p:spPr>
        <p:txBody>
          <a:bodyPr/>
          <a:lstStyle/>
          <a:p>
            <a:r>
              <a:rPr lang="en-US"/>
              <a:t>Click to edit Master title style</a:t>
            </a:r>
          </a:p>
        </p:txBody>
      </p:sp>
      <p:sp>
        <p:nvSpPr>
          <p:cNvPr id="3" name="Text Placeholder 2"/>
          <p:cNvSpPr>
            <a:spLocks noGrp="1"/>
          </p:cNvSpPr>
          <p:nvPr>
            <p:ph type="body" idx="1"/>
          </p:nvPr>
        </p:nvSpPr>
        <p:spPr>
          <a:xfrm>
            <a:off x="1177017" y="3675209"/>
            <a:ext cx="7228960" cy="1801163"/>
          </a:xfrm>
        </p:spPr>
        <p:txBody>
          <a:bodyPr anchor="b"/>
          <a:lstStyle>
            <a:lvl1pPr marL="0" indent="0">
              <a:buNone/>
              <a:defRPr sz="2736" b="1"/>
            </a:lvl1pPr>
            <a:lvl2pPr marL="521117" indent="0">
              <a:buNone/>
              <a:defRPr sz="2280" b="1"/>
            </a:lvl2pPr>
            <a:lvl3pPr marL="1042233" indent="0">
              <a:buNone/>
              <a:defRPr sz="2052" b="1"/>
            </a:lvl3pPr>
            <a:lvl4pPr marL="1563350" indent="0">
              <a:buNone/>
              <a:defRPr sz="1824" b="1"/>
            </a:lvl4pPr>
            <a:lvl5pPr marL="2084466" indent="0">
              <a:buNone/>
              <a:defRPr sz="1824" b="1"/>
            </a:lvl5pPr>
            <a:lvl6pPr marL="2605583" indent="0">
              <a:buNone/>
              <a:defRPr sz="1824" b="1"/>
            </a:lvl6pPr>
            <a:lvl7pPr marL="3126699" indent="0">
              <a:buNone/>
              <a:defRPr sz="1824" b="1"/>
            </a:lvl7pPr>
            <a:lvl8pPr marL="3647816" indent="0">
              <a:buNone/>
              <a:defRPr sz="1824" b="1"/>
            </a:lvl8pPr>
            <a:lvl9pPr marL="4168932" indent="0">
              <a:buNone/>
              <a:defRPr sz="1824" b="1"/>
            </a:lvl9pPr>
          </a:lstStyle>
          <a:p>
            <a:pPr lvl="0"/>
            <a:r>
              <a:rPr lang="en-US"/>
              <a:t>Click to edit Master text styles</a:t>
            </a:r>
          </a:p>
        </p:txBody>
      </p:sp>
      <p:sp>
        <p:nvSpPr>
          <p:cNvPr id="4" name="Content Placeholder 3"/>
          <p:cNvSpPr>
            <a:spLocks noGrp="1"/>
          </p:cNvSpPr>
          <p:nvPr>
            <p:ph sz="half" idx="2"/>
          </p:nvPr>
        </p:nvSpPr>
        <p:spPr>
          <a:xfrm>
            <a:off x="1177017" y="5476372"/>
            <a:ext cx="7228960" cy="80549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650725" y="3675209"/>
            <a:ext cx="7264562" cy="1801163"/>
          </a:xfrm>
        </p:spPr>
        <p:txBody>
          <a:bodyPr anchor="b"/>
          <a:lstStyle>
            <a:lvl1pPr marL="0" indent="0">
              <a:buNone/>
              <a:defRPr sz="2736" b="1"/>
            </a:lvl1pPr>
            <a:lvl2pPr marL="521117" indent="0">
              <a:buNone/>
              <a:defRPr sz="2280" b="1"/>
            </a:lvl2pPr>
            <a:lvl3pPr marL="1042233" indent="0">
              <a:buNone/>
              <a:defRPr sz="2052" b="1"/>
            </a:lvl3pPr>
            <a:lvl4pPr marL="1563350" indent="0">
              <a:buNone/>
              <a:defRPr sz="1824" b="1"/>
            </a:lvl4pPr>
            <a:lvl5pPr marL="2084466" indent="0">
              <a:buNone/>
              <a:defRPr sz="1824" b="1"/>
            </a:lvl5pPr>
            <a:lvl6pPr marL="2605583" indent="0">
              <a:buNone/>
              <a:defRPr sz="1824" b="1"/>
            </a:lvl6pPr>
            <a:lvl7pPr marL="3126699" indent="0">
              <a:buNone/>
              <a:defRPr sz="1824" b="1"/>
            </a:lvl7pPr>
            <a:lvl8pPr marL="3647816" indent="0">
              <a:buNone/>
              <a:defRPr sz="1824" b="1"/>
            </a:lvl8pPr>
            <a:lvl9pPr marL="4168932" indent="0">
              <a:buNone/>
              <a:defRPr sz="1824" b="1"/>
            </a:lvl9pPr>
          </a:lstStyle>
          <a:p>
            <a:pPr lvl="0"/>
            <a:r>
              <a:rPr lang="en-US"/>
              <a:t>Click to edit Master text styles</a:t>
            </a:r>
          </a:p>
        </p:txBody>
      </p:sp>
      <p:sp>
        <p:nvSpPr>
          <p:cNvPr id="6" name="Content Placeholder 5"/>
          <p:cNvSpPr>
            <a:spLocks noGrp="1"/>
          </p:cNvSpPr>
          <p:nvPr>
            <p:ph sz="quarter" idx="4"/>
          </p:nvPr>
        </p:nvSpPr>
        <p:spPr>
          <a:xfrm>
            <a:off x="8650725" y="5476372"/>
            <a:ext cx="7264562" cy="80549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559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28680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81237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7016" y="999490"/>
            <a:ext cx="5511276" cy="3498215"/>
          </a:xfrm>
        </p:spPr>
        <p:txBody>
          <a:bodyPr anchor="b"/>
          <a:lstStyle>
            <a:lvl1pPr>
              <a:defRPr sz="3647"/>
            </a:lvl1pPr>
          </a:lstStyle>
          <a:p>
            <a:r>
              <a:rPr lang="en-US"/>
              <a:t>Click to edit Master title style</a:t>
            </a:r>
          </a:p>
        </p:txBody>
      </p:sp>
      <p:sp>
        <p:nvSpPr>
          <p:cNvPr id="3" name="Content Placeholder 2"/>
          <p:cNvSpPr>
            <a:spLocks noGrp="1"/>
          </p:cNvSpPr>
          <p:nvPr>
            <p:ph idx="1"/>
          </p:nvPr>
        </p:nvSpPr>
        <p:spPr>
          <a:xfrm>
            <a:off x="7264562" y="2158624"/>
            <a:ext cx="8650724" cy="10654286"/>
          </a:xfrm>
        </p:spPr>
        <p:txBody>
          <a:bodyPr/>
          <a:lstStyle>
            <a:lvl1pPr>
              <a:defRPr sz="3647"/>
            </a:lvl1pPr>
            <a:lvl2pPr>
              <a:defRPr sz="3191"/>
            </a:lvl2pPr>
            <a:lvl3pPr>
              <a:defRPr sz="2736"/>
            </a:lvl3pPr>
            <a:lvl4pPr>
              <a:defRPr sz="2280"/>
            </a:lvl4pPr>
            <a:lvl5pPr>
              <a:defRPr sz="2280"/>
            </a:lvl5pPr>
            <a:lvl6pPr>
              <a:defRPr sz="2280"/>
            </a:lvl6pPr>
            <a:lvl7pPr>
              <a:defRPr sz="2280"/>
            </a:lvl7pPr>
            <a:lvl8pPr>
              <a:defRPr sz="2280"/>
            </a:lvl8pPr>
            <a:lvl9pPr>
              <a:defRPr sz="228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77016" y="4497705"/>
            <a:ext cx="5511276" cy="8332555"/>
          </a:xfrm>
        </p:spPr>
        <p:txBody>
          <a:bodyPr/>
          <a:lstStyle>
            <a:lvl1pPr marL="0" indent="0">
              <a:buNone/>
              <a:defRPr sz="1824"/>
            </a:lvl1pPr>
            <a:lvl2pPr marL="521117" indent="0">
              <a:buNone/>
              <a:defRPr sz="1596"/>
            </a:lvl2pPr>
            <a:lvl3pPr marL="1042233" indent="0">
              <a:buNone/>
              <a:defRPr sz="1368"/>
            </a:lvl3pPr>
            <a:lvl4pPr marL="1563350" indent="0">
              <a:buNone/>
              <a:defRPr sz="1140"/>
            </a:lvl4pPr>
            <a:lvl5pPr marL="2084466" indent="0">
              <a:buNone/>
              <a:defRPr sz="1140"/>
            </a:lvl5pPr>
            <a:lvl6pPr marL="2605583" indent="0">
              <a:buNone/>
              <a:defRPr sz="1140"/>
            </a:lvl6pPr>
            <a:lvl7pPr marL="3126699" indent="0">
              <a:buNone/>
              <a:defRPr sz="1140"/>
            </a:lvl7pPr>
            <a:lvl8pPr marL="3647816" indent="0">
              <a:buNone/>
              <a:defRPr sz="1140"/>
            </a:lvl8pPr>
            <a:lvl9pPr marL="4168932" indent="0">
              <a:buNone/>
              <a:defRPr sz="114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3918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7016" y="999490"/>
            <a:ext cx="5511276" cy="3498215"/>
          </a:xfrm>
        </p:spPr>
        <p:txBody>
          <a:bodyPr anchor="b"/>
          <a:lstStyle>
            <a:lvl1pPr>
              <a:defRPr sz="3647"/>
            </a:lvl1pPr>
          </a:lstStyle>
          <a:p>
            <a:r>
              <a:rPr lang="en-US"/>
              <a:t>Click to edit Master title style</a:t>
            </a:r>
          </a:p>
        </p:txBody>
      </p:sp>
      <p:sp>
        <p:nvSpPr>
          <p:cNvPr id="3" name="Picture Placeholder 2"/>
          <p:cNvSpPr>
            <a:spLocks noGrp="1" noChangeAspect="1"/>
          </p:cNvSpPr>
          <p:nvPr>
            <p:ph type="pic" idx="1"/>
          </p:nvPr>
        </p:nvSpPr>
        <p:spPr>
          <a:xfrm>
            <a:off x="7264562" y="2158624"/>
            <a:ext cx="8650724" cy="10654286"/>
          </a:xfrm>
        </p:spPr>
        <p:txBody>
          <a:bodyPr anchor="t"/>
          <a:lstStyle>
            <a:lvl1pPr marL="0" indent="0">
              <a:buNone/>
              <a:defRPr sz="3647"/>
            </a:lvl1pPr>
            <a:lvl2pPr marL="521117" indent="0">
              <a:buNone/>
              <a:defRPr sz="3191"/>
            </a:lvl2pPr>
            <a:lvl3pPr marL="1042233" indent="0">
              <a:buNone/>
              <a:defRPr sz="2736"/>
            </a:lvl3pPr>
            <a:lvl4pPr marL="1563350" indent="0">
              <a:buNone/>
              <a:defRPr sz="2280"/>
            </a:lvl4pPr>
            <a:lvl5pPr marL="2084466" indent="0">
              <a:buNone/>
              <a:defRPr sz="2280"/>
            </a:lvl5pPr>
            <a:lvl6pPr marL="2605583" indent="0">
              <a:buNone/>
              <a:defRPr sz="2280"/>
            </a:lvl6pPr>
            <a:lvl7pPr marL="3126699" indent="0">
              <a:buNone/>
              <a:defRPr sz="2280"/>
            </a:lvl7pPr>
            <a:lvl8pPr marL="3647816" indent="0">
              <a:buNone/>
              <a:defRPr sz="2280"/>
            </a:lvl8pPr>
            <a:lvl9pPr marL="4168932" indent="0">
              <a:buNone/>
              <a:defRPr sz="2280"/>
            </a:lvl9pPr>
          </a:lstStyle>
          <a:p>
            <a:endParaRPr lang="en-US"/>
          </a:p>
        </p:txBody>
      </p:sp>
      <p:sp>
        <p:nvSpPr>
          <p:cNvPr id="4" name="Text Placeholder 3"/>
          <p:cNvSpPr>
            <a:spLocks noGrp="1"/>
          </p:cNvSpPr>
          <p:nvPr>
            <p:ph type="body" sz="half" idx="2"/>
          </p:nvPr>
        </p:nvSpPr>
        <p:spPr>
          <a:xfrm>
            <a:off x="1177016" y="4497705"/>
            <a:ext cx="5511276" cy="8332555"/>
          </a:xfrm>
        </p:spPr>
        <p:txBody>
          <a:bodyPr/>
          <a:lstStyle>
            <a:lvl1pPr marL="0" indent="0">
              <a:buNone/>
              <a:defRPr sz="1824"/>
            </a:lvl1pPr>
            <a:lvl2pPr marL="521117" indent="0">
              <a:buNone/>
              <a:defRPr sz="1596"/>
            </a:lvl2pPr>
            <a:lvl3pPr marL="1042233" indent="0">
              <a:buNone/>
              <a:defRPr sz="1368"/>
            </a:lvl3pPr>
            <a:lvl4pPr marL="1563350" indent="0">
              <a:buNone/>
              <a:defRPr sz="1140"/>
            </a:lvl4pPr>
            <a:lvl5pPr marL="2084466" indent="0">
              <a:buNone/>
              <a:defRPr sz="1140"/>
            </a:lvl5pPr>
            <a:lvl6pPr marL="2605583" indent="0">
              <a:buNone/>
              <a:defRPr sz="1140"/>
            </a:lvl6pPr>
            <a:lvl7pPr marL="3126699" indent="0">
              <a:buNone/>
              <a:defRPr sz="1140"/>
            </a:lvl7pPr>
            <a:lvl8pPr marL="3647816" indent="0">
              <a:buNone/>
              <a:defRPr sz="1140"/>
            </a:lvl8pPr>
            <a:lvl9pPr marL="4168932" indent="0">
              <a:buNone/>
              <a:defRPr sz="114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2369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88908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2228493" y="798204"/>
            <a:ext cx="3684568" cy="1270532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74791" y="798204"/>
            <a:ext cx="10840105" cy="127053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80387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74790" y="798207"/>
            <a:ext cx="14738271" cy="28978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74790" y="3991019"/>
            <a:ext cx="14738271" cy="951250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4790" y="13895691"/>
            <a:ext cx="3844766" cy="798204"/>
          </a:xfrm>
          <a:prstGeom prst="rect">
            <a:avLst/>
          </a:prstGeom>
        </p:spPr>
        <p:txBody>
          <a:bodyPr vert="horz" lIns="91440" tIns="45720" rIns="91440" bIns="45720" rtlCol="0" anchor="ctr"/>
          <a:lstStyle>
            <a:lvl1pPr algn="l">
              <a:defRPr sz="1368">
                <a:solidFill>
                  <a:schemeClr val="tx1">
                    <a:tint val="75000"/>
                  </a:schemeClr>
                </a:solidFill>
              </a:defRPr>
            </a:lvl1pPr>
          </a:lstStyle>
          <a:p>
            <a:fld id="{C764DE79-268F-4C1A-8933-263129D2AF90}" type="datetimeFigureOut">
              <a:rPr lang="en-US" dirty="0"/>
              <a:t>5/21/2021</a:t>
            </a:fld>
            <a:endParaRPr lang="en-US"/>
          </a:p>
        </p:txBody>
      </p:sp>
      <p:sp>
        <p:nvSpPr>
          <p:cNvPr id="5" name="Footer Placeholder 4"/>
          <p:cNvSpPr>
            <a:spLocks noGrp="1"/>
          </p:cNvSpPr>
          <p:nvPr>
            <p:ph type="ftr" sz="quarter" idx="3"/>
          </p:nvPr>
        </p:nvSpPr>
        <p:spPr>
          <a:xfrm>
            <a:off x="5660351" y="13895691"/>
            <a:ext cx="5767149" cy="798204"/>
          </a:xfrm>
          <a:prstGeom prst="rect">
            <a:avLst/>
          </a:prstGeom>
        </p:spPr>
        <p:txBody>
          <a:bodyPr vert="horz" lIns="91440" tIns="45720" rIns="91440" bIns="45720" rtlCol="0" anchor="ctr"/>
          <a:lstStyle>
            <a:lvl1pPr algn="ctr">
              <a:defRPr sz="136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068294" y="13895691"/>
            <a:ext cx="3844766" cy="798204"/>
          </a:xfrm>
          <a:prstGeom prst="rect">
            <a:avLst/>
          </a:prstGeom>
        </p:spPr>
        <p:txBody>
          <a:bodyPr vert="horz" lIns="91440" tIns="45720" rIns="91440" bIns="45720" rtlCol="0" anchor="ctr"/>
          <a:lstStyle>
            <a:lvl1pPr algn="r">
              <a:defRPr sz="1368">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8460998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linkedin.com/pulse/thoughts-accountability-teams-individuals-thomas-walenta#:~:text=Team%20accountability%20protects%20the%20individual" TargetMode="External"/><Relationship Id="rId2" Type="http://schemas.openxmlformats.org/officeDocument/2006/relationships/hyperlink" Target="http://Www.linkedin.com" TargetMode="External"/><Relationship Id="rId1" Type="http://schemas.openxmlformats.org/officeDocument/2006/relationships/slideLayout" Target="../slideLayouts/slideLayout2.xml"/><Relationship Id="rId4" Type="http://schemas.openxmlformats.org/officeDocument/2006/relationships/hyperlink" Target="http://www.youtube.com/watch?v=wzT2MZg1ha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1002" y="3551528"/>
            <a:ext cx="14959968" cy="7920706"/>
          </a:xfrm>
        </p:spPr>
        <p:txBody>
          <a:bodyPr/>
          <a:lstStyle>
            <a:defPPr>
              <a:defRPr lang="en-GB"/>
            </a:defPPr>
            <a:lvl1pPr marL="0" algn="l" defTabSz="864840" rtl="0" eaLnBrk="1" latinLnBrk="0" hangingPunct="1">
              <a:defRPr sz="1702" kern="1200">
                <a:solidFill>
                  <a:schemeClr val="tx1"/>
                </a:solidFill>
                <a:latin typeface="+mn-lt"/>
                <a:ea typeface="+mn-ea"/>
                <a:cs typeface="+mn-cs"/>
              </a:defRPr>
            </a:lvl1pPr>
            <a:lvl2pPr marL="432420" algn="l" defTabSz="864840" rtl="0" eaLnBrk="1" latinLnBrk="0" hangingPunct="1">
              <a:defRPr sz="1702" kern="1200">
                <a:solidFill>
                  <a:schemeClr val="tx1"/>
                </a:solidFill>
                <a:latin typeface="+mn-lt"/>
                <a:ea typeface="+mn-ea"/>
                <a:cs typeface="+mn-cs"/>
              </a:defRPr>
            </a:lvl2pPr>
            <a:lvl3pPr marL="864840" algn="l" defTabSz="864840" rtl="0" eaLnBrk="1" latinLnBrk="0" hangingPunct="1">
              <a:defRPr sz="1702" kern="1200">
                <a:solidFill>
                  <a:schemeClr val="tx1"/>
                </a:solidFill>
                <a:latin typeface="+mn-lt"/>
                <a:ea typeface="+mn-ea"/>
                <a:cs typeface="+mn-cs"/>
              </a:defRPr>
            </a:lvl3pPr>
            <a:lvl4pPr marL="1297259" algn="l" defTabSz="864840" rtl="0" eaLnBrk="1" latinLnBrk="0" hangingPunct="1">
              <a:defRPr sz="1702" kern="1200">
                <a:solidFill>
                  <a:schemeClr val="tx1"/>
                </a:solidFill>
                <a:latin typeface="+mn-lt"/>
                <a:ea typeface="+mn-ea"/>
                <a:cs typeface="+mn-cs"/>
              </a:defRPr>
            </a:lvl4pPr>
            <a:lvl5pPr marL="1729679" algn="l" defTabSz="864840" rtl="0" eaLnBrk="1" latinLnBrk="0" hangingPunct="1">
              <a:defRPr sz="1702" kern="1200">
                <a:solidFill>
                  <a:schemeClr val="tx1"/>
                </a:solidFill>
                <a:latin typeface="+mn-lt"/>
                <a:ea typeface="+mn-ea"/>
                <a:cs typeface="+mn-cs"/>
              </a:defRPr>
            </a:lvl5pPr>
            <a:lvl6pPr marL="2162099" algn="l" defTabSz="864840" rtl="0" eaLnBrk="1" latinLnBrk="0" hangingPunct="1">
              <a:defRPr sz="1702" kern="1200">
                <a:solidFill>
                  <a:schemeClr val="tx1"/>
                </a:solidFill>
                <a:latin typeface="+mn-lt"/>
                <a:ea typeface="+mn-ea"/>
                <a:cs typeface="+mn-cs"/>
              </a:defRPr>
            </a:lvl6pPr>
            <a:lvl7pPr marL="2594519" algn="l" defTabSz="864840" rtl="0" eaLnBrk="1" latinLnBrk="0" hangingPunct="1">
              <a:defRPr sz="1702" kern="1200">
                <a:solidFill>
                  <a:schemeClr val="tx1"/>
                </a:solidFill>
                <a:latin typeface="+mn-lt"/>
                <a:ea typeface="+mn-ea"/>
                <a:cs typeface="+mn-cs"/>
              </a:defRPr>
            </a:lvl7pPr>
            <a:lvl8pPr marL="3026938" algn="l" defTabSz="864840" rtl="0" eaLnBrk="1" latinLnBrk="0" hangingPunct="1">
              <a:defRPr sz="1702" kern="1200">
                <a:solidFill>
                  <a:schemeClr val="tx1"/>
                </a:solidFill>
                <a:latin typeface="+mn-lt"/>
                <a:ea typeface="+mn-ea"/>
                <a:cs typeface="+mn-cs"/>
              </a:defRPr>
            </a:lvl8pPr>
            <a:lvl9pPr marL="3459358" algn="l" defTabSz="864840" rtl="0" eaLnBrk="1" latinLnBrk="0" hangingPunct="1">
              <a:defRPr sz="1702" kern="1200">
                <a:solidFill>
                  <a:schemeClr val="tx1"/>
                </a:solidFill>
                <a:latin typeface="+mn-lt"/>
                <a:ea typeface="+mn-ea"/>
                <a:cs typeface="+mn-cs"/>
              </a:defRPr>
            </a:lvl9pPr>
          </a:lstStyle>
          <a:p>
            <a:pPr algn="l">
              <a:lnSpc>
                <a:spcPct val="100000"/>
              </a:lnSpc>
              <a:spcBef>
                <a:spcPts val="0"/>
              </a:spcBef>
            </a:pPr>
            <a:endParaRPr lang="en-US" sz="4400">
              <a:ea typeface="+mj-lt"/>
              <a:cs typeface="+mj-lt"/>
            </a:endParaRPr>
          </a:p>
          <a:p>
            <a:pPr algn="l">
              <a:lnSpc>
                <a:spcPct val="100000"/>
              </a:lnSpc>
              <a:spcBef>
                <a:spcPts val="0"/>
              </a:spcBef>
            </a:pPr>
            <a:r>
              <a:rPr lang="en-US" sz="4400" b="1">
                <a:latin typeface="Arial"/>
                <a:cs typeface="Arial"/>
              </a:rPr>
              <a:t>Statement of Confirmation of Authenticity</a:t>
            </a:r>
            <a:endParaRPr lang="en-GB" sz="4400">
              <a:cs typeface="Calibri Light"/>
            </a:endParaRPr>
          </a:p>
        </p:txBody>
      </p:sp>
      <p:sp>
        <p:nvSpPr>
          <p:cNvPr id="3" name="Subtitle 2"/>
          <p:cNvSpPr>
            <a:spLocks noGrp="1"/>
          </p:cNvSpPr>
          <p:nvPr>
            <p:ph type="subTitle" idx="1"/>
          </p:nvPr>
        </p:nvSpPr>
        <p:spPr>
          <a:xfrm flipV="1">
            <a:off x="16736340" y="14583013"/>
            <a:ext cx="178840" cy="221015"/>
          </a:xfrm>
        </p:spPr>
        <p:txBody>
          <a:bodyPr>
            <a:normAutofit fontScale="62500" lnSpcReduction="20000"/>
          </a:bodyPr>
          <a:lstStyle>
            <a:defPPr>
              <a:defRPr lang="en-GB"/>
            </a:defPPr>
            <a:lvl1pPr marL="0" algn="l" defTabSz="864840" rtl="0" eaLnBrk="1" latinLnBrk="0" hangingPunct="1">
              <a:defRPr sz="1702" kern="1200">
                <a:solidFill>
                  <a:schemeClr val="tx1"/>
                </a:solidFill>
                <a:latin typeface="+mn-lt"/>
                <a:ea typeface="+mn-ea"/>
                <a:cs typeface="+mn-cs"/>
              </a:defRPr>
            </a:lvl1pPr>
            <a:lvl2pPr marL="432420" algn="l" defTabSz="864840" rtl="0" eaLnBrk="1" latinLnBrk="0" hangingPunct="1">
              <a:defRPr sz="1702" kern="1200">
                <a:solidFill>
                  <a:schemeClr val="tx1"/>
                </a:solidFill>
                <a:latin typeface="+mn-lt"/>
                <a:ea typeface="+mn-ea"/>
                <a:cs typeface="+mn-cs"/>
              </a:defRPr>
            </a:lvl2pPr>
            <a:lvl3pPr marL="864840" algn="l" defTabSz="864840" rtl="0" eaLnBrk="1" latinLnBrk="0" hangingPunct="1">
              <a:defRPr sz="1702" kern="1200">
                <a:solidFill>
                  <a:schemeClr val="tx1"/>
                </a:solidFill>
                <a:latin typeface="+mn-lt"/>
                <a:ea typeface="+mn-ea"/>
                <a:cs typeface="+mn-cs"/>
              </a:defRPr>
            </a:lvl3pPr>
            <a:lvl4pPr marL="1297259" algn="l" defTabSz="864840" rtl="0" eaLnBrk="1" latinLnBrk="0" hangingPunct="1">
              <a:defRPr sz="1702" kern="1200">
                <a:solidFill>
                  <a:schemeClr val="tx1"/>
                </a:solidFill>
                <a:latin typeface="+mn-lt"/>
                <a:ea typeface="+mn-ea"/>
                <a:cs typeface="+mn-cs"/>
              </a:defRPr>
            </a:lvl4pPr>
            <a:lvl5pPr marL="1729679" algn="l" defTabSz="864840" rtl="0" eaLnBrk="1" latinLnBrk="0" hangingPunct="1">
              <a:defRPr sz="1702" kern="1200">
                <a:solidFill>
                  <a:schemeClr val="tx1"/>
                </a:solidFill>
                <a:latin typeface="+mn-lt"/>
                <a:ea typeface="+mn-ea"/>
                <a:cs typeface="+mn-cs"/>
              </a:defRPr>
            </a:lvl5pPr>
            <a:lvl6pPr marL="2162099" algn="l" defTabSz="864840" rtl="0" eaLnBrk="1" latinLnBrk="0" hangingPunct="1">
              <a:defRPr sz="1702" kern="1200">
                <a:solidFill>
                  <a:schemeClr val="tx1"/>
                </a:solidFill>
                <a:latin typeface="+mn-lt"/>
                <a:ea typeface="+mn-ea"/>
                <a:cs typeface="+mn-cs"/>
              </a:defRPr>
            </a:lvl6pPr>
            <a:lvl7pPr marL="2594519" algn="l" defTabSz="864840" rtl="0" eaLnBrk="1" latinLnBrk="0" hangingPunct="1">
              <a:defRPr sz="1702" kern="1200">
                <a:solidFill>
                  <a:schemeClr val="tx1"/>
                </a:solidFill>
                <a:latin typeface="+mn-lt"/>
                <a:ea typeface="+mn-ea"/>
                <a:cs typeface="+mn-cs"/>
              </a:defRPr>
            </a:lvl7pPr>
            <a:lvl8pPr marL="3026938" algn="l" defTabSz="864840" rtl="0" eaLnBrk="1" latinLnBrk="0" hangingPunct="1">
              <a:defRPr sz="1702" kern="1200">
                <a:solidFill>
                  <a:schemeClr val="tx1"/>
                </a:solidFill>
                <a:latin typeface="+mn-lt"/>
                <a:ea typeface="+mn-ea"/>
                <a:cs typeface="+mn-cs"/>
              </a:defRPr>
            </a:lvl8pPr>
            <a:lvl9pPr marL="3459358" algn="l" defTabSz="864840" rtl="0" eaLnBrk="1" latinLnBrk="0" hangingPunct="1">
              <a:defRPr sz="1702" kern="1200">
                <a:solidFill>
                  <a:schemeClr val="tx1"/>
                </a:solidFill>
                <a:latin typeface="+mn-lt"/>
                <a:ea typeface="+mn-ea"/>
                <a:cs typeface="+mn-cs"/>
              </a:defRPr>
            </a:lvl9pPr>
          </a:lstStyle>
          <a:p>
            <a:endParaRPr lang="en-GB"/>
          </a:p>
        </p:txBody>
      </p:sp>
      <p:graphicFrame>
        <p:nvGraphicFramePr>
          <p:cNvPr id="8" name="Table 7">
            <a:extLst>
              <a:ext uri="{FF2B5EF4-FFF2-40B4-BE49-F238E27FC236}">
                <a16:creationId xmlns:a16="http://schemas.microsoft.com/office/drawing/2014/main" id="{22032806-27FC-44D8-B580-3615379DA7A7}"/>
              </a:ext>
            </a:extLst>
          </p:cNvPr>
          <p:cNvGraphicFramePr>
            <a:graphicFrameLocks noGrp="1"/>
          </p:cNvGraphicFramePr>
          <p:nvPr>
            <p:extLst>
              <p:ext uri="{D42A27DB-BD31-4B8C-83A1-F6EECF244321}">
                <p14:modId xmlns:p14="http://schemas.microsoft.com/office/powerpoint/2010/main" val="2956623919"/>
              </p:ext>
            </p:extLst>
          </p:nvPr>
        </p:nvGraphicFramePr>
        <p:xfrm>
          <a:off x="1005167" y="5406046"/>
          <a:ext cx="14541451" cy="5273446"/>
        </p:xfrm>
        <a:graphic>
          <a:graphicData uri="http://schemas.openxmlformats.org/drawingml/2006/table">
            <a:tbl>
              <a:tblPr firstRow="1" bandRow="1">
                <a:tableStyleId>{5C22544A-7EE6-4342-B048-85BDC9FD1C3A}</a:tableStyleId>
              </a:tblPr>
              <a:tblGrid>
                <a:gridCol w="6908110">
                  <a:extLst>
                    <a:ext uri="{9D8B030D-6E8A-4147-A177-3AD203B41FA5}">
                      <a16:colId xmlns:a16="http://schemas.microsoft.com/office/drawing/2014/main" val="1272169548"/>
                    </a:ext>
                  </a:extLst>
                </a:gridCol>
                <a:gridCol w="7633341">
                  <a:extLst>
                    <a:ext uri="{9D8B030D-6E8A-4147-A177-3AD203B41FA5}">
                      <a16:colId xmlns:a16="http://schemas.microsoft.com/office/drawing/2014/main" val="2626177782"/>
                    </a:ext>
                  </a:extLst>
                </a:gridCol>
              </a:tblGrid>
              <a:tr h="1166691">
                <a:tc>
                  <a:txBody>
                    <a:bodyPr/>
                    <a:lstStyle/>
                    <a:p>
                      <a:pPr rtl="0" fontAlgn="t">
                        <a:spcAft>
                          <a:spcPts val="0"/>
                        </a:spcAft>
                      </a:pPr>
                      <a:r>
                        <a:rPr lang="en-GB" sz="4800" u="none" strike="noStrike">
                          <a:effectLst/>
                        </a:rPr>
                        <a:t>Student Name:</a:t>
                      </a:r>
                      <a:endParaRPr lang="en-GB" sz="4800">
                        <a:effectLst/>
                      </a:endParaRPr>
                    </a:p>
                  </a:txBody>
                  <a:tcPr marL="73008" marR="73008" marT="73008" marB="73008"/>
                </a:tc>
                <a:tc>
                  <a:txBody>
                    <a:bodyPr/>
                    <a:lstStyle/>
                    <a:p>
                      <a:pPr rtl="0" fontAlgn="t">
                        <a:spcAft>
                          <a:spcPts val="0"/>
                        </a:spcAft>
                      </a:pPr>
                      <a:r>
                        <a:rPr lang="en-GB" sz="4800" u="none" strike="noStrike">
                          <a:effectLst/>
                        </a:rPr>
                        <a:t>Shelly Williams </a:t>
                      </a:r>
                      <a:endParaRPr lang="en-GB" sz="4800">
                        <a:effectLst/>
                      </a:endParaRPr>
                    </a:p>
                  </a:txBody>
                  <a:tcPr marL="73008" marR="73008" marT="73008" marB="73008"/>
                </a:tc>
                <a:extLst>
                  <a:ext uri="{0D108BD9-81ED-4DB2-BD59-A6C34878D82A}">
                    <a16:rowId xmlns:a16="http://schemas.microsoft.com/office/drawing/2014/main" val="3690811151"/>
                  </a:ext>
                </a:extLst>
              </a:tr>
              <a:tr h="1166691">
                <a:tc>
                  <a:txBody>
                    <a:bodyPr/>
                    <a:lstStyle/>
                    <a:p>
                      <a:pPr rtl="0" fontAlgn="t">
                        <a:spcAft>
                          <a:spcPts val="0"/>
                        </a:spcAft>
                      </a:pPr>
                      <a:r>
                        <a:rPr lang="en-GB" sz="4800" u="none" strike="noStrike">
                          <a:effectLst/>
                        </a:rPr>
                        <a:t>Student Number:</a:t>
                      </a:r>
                      <a:endParaRPr lang="en-GB" sz="4800">
                        <a:effectLst/>
                      </a:endParaRPr>
                    </a:p>
                  </a:txBody>
                  <a:tcPr marL="73008" marR="73008" marT="73008" marB="73008"/>
                </a:tc>
                <a:tc>
                  <a:txBody>
                    <a:bodyPr/>
                    <a:lstStyle/>
                    <a:p>
                      <a:pPr rtl="0" fontAlgn="t">
                        <a:spcAft>
                          <a:spcPts val="0"/>
                        </a:spcAft>
                      </a:pPr>
                      <a:r>
                        <a:rPr lang="en-GB" sz="4800" u="none" strike="noStrike">
                          <a:effectLst/>
                        </a:rPr>
                        <a:t>2017568</a:t>
                      </a:r>
                      <a:endParaRPr lang="en-GB" sz="4800">
                        <a:effectLst/>
                      </a:endParaRPr>
                    </a:p>
                  </a:txBody>
                  <a:tcPr marL="73008" marR="73008" marT="73008" marB="73008"/>
                </a:tc>
                <a:extLst>
                  <a:ext uri="{0D108BD9-81ED-4DB2-BD59-A6C34878D82A}">
                    <a16:rowId xmlns:a16="http://schemas.microsoft.com/office/drawing/2014/main" val="1024080764"/>
                  </a:ext>
                </a:extLst>
              </a:tr>
              <a:tr h="1166691">
                <a:tc>
                  <a:txBody>
                    <a:bodyPr/>
                    <a:lstStyle/>
                    <a:p>
                      <a:pPr rtl="0" fontAlgn="t">
                        <a:spcAft>
                          <a:spcPts val="0"/>
                        </a:spcAft>
                      </a:pPr>
                      <a:r>
                        <a:rPr lang="en-GB" sz="4800" u="none" strike="noStrike">
                          <a:effectLst/>
                        </a:rPr>
                        <a:t>Module No:</a:t>
                      </a:r>
                      <a:endParaRPr lang="en-GB" sz="4800">
                        <a:effectLst/>
                      </a:endParaRPr>
                    </a:p>
                  </a:txBody>
                  <a:tcPr marL="73008" marR="73008" marT="73008" marB="73008"/>
                </a:tc>
                <a:tc>
                  <a:txBody>
                    <a:bodyPr/>
                    <a:lstStyle/>
                    <a:p>
                      <a:pPr rtl="0" fontAlgn="t">
                        <a:spcAft>
                          <a:spcPts val="0"/>
                        </a:spcAft>
                      </a:pPr>
                      <a:r>
                        <a:rPr lang="en-GB" sz="4800" u="none" strike="noStrike">
                          <a:effectLst/>
                        </a:rPr>
                        <a:t>BMSK4002 </a:t>
                      </a:r>
                      <a:endParaRPr lang="en-GB" sz="4800">
                        <a:effectLst/>
                      </a:endParaRPr>
                    </a:p>
                  </a:txBody>
                  <a:tcPr marL="73008" marR="73008" marT="73008" marB="73008"/>
                </a:tc>
                <a:extLst>
                  <a:ext uri="{0D108BD9-81ED-4DB2-BD59-A6C34878D82A}">
                    <a16:rowId xmlns:a16="http://schemas.microsoft.com/office/drawing/2014/main" val="1752694702"/>
                  </a:ext>
                </a:extLst>
              </a:tr>
              <a:tr h="1773373">
                <a:tc>
                  <a:txBody>
                    <a:bodyPr/>
                    <a:lstStyle/>
                    <a:p>
                      <a:pPr rtl="0" fontAlgn="t">
                        <a:spcAft>
                          <a:spcPts val="0"/>
                        </a:spcAft>
                      </a:pPr>
                      <a:r>
                        <a:rPr lang="en-GB" sz="4800" u="none" strike="noStrike">
                          <a:effectLst/>
                        </a:rPr>
                        <a:t>Module Title:</a:t>
                      </a:r>
                      <a:endParaRPr lang="en-GB" sz="4800">
                        <a:effectLst/>
                      </a:endParaRPr>
                    </a:p>
                  </a:txBody>
                  <a:tcPr marL="73008" marR="73008" marT="73008" marB="73008"/>
                </a:tc>
                <a:tc>
                  <a:txBody>
                    <a:bodyPr/>
                    <a:lstStyle/>
                    <a:p>
                      <a:pPr rtl="0" fontAlgn="t">
                        <a:spcAft>
                          <a:spcPts val="0"/>
                        </a:spcAft>
                      </a:pPr>
                      <a:r>
                        <a:rPr lang="en-GB" sz="4800" u="none" strike="noStrike">
                          <a:effectLst/>
                        </a:rPr>
                        <a:t>Effective Teamwork and Communication.</a:t>
                      </a:r>
                      <a:endParaRPr lang="en-GB" sz="4800">
                        <a:effectLst/>
                      </a:endParaRPr>
                    </a:p>
                  </a:txBody>
                  <a:tcPr marL="73008" marR="73008" marT="73008" marB="73008"/>
                </a:tc>
                <a:extLst>
                  <a:ext uri="{0D108BD9-81ED-4DB2-BD59-A6C34878D82A}">
                    <a16:rowId xmlns:a16="http://schemas.microsoft.com/office/drawing/2014/main" val="1461145281"/>
                  </a:ext>
                </a:extLst>
              </a:tr>
            </a:tbl>
          </a:graphicData>
        </a:graphic>
      </p:graphicFrame>
      <p:sp>
        <p:nvSpPr>
          <p:cNvPr id="9" name="TextBox 8">
            <a:extLst>
              <a:ext uri="{FF2B5EF4-FFF2-40B4-BE49-F238E27FC236}">
                <a16:creationId xmlns:a16="http://schemas.microsoft.com/office/drawing/2014/main" id="{79553B02-CEB3-4C42-868A-9AE0C441B217}"/>
              </a:ext>
            </a:extLst>
          </p:cNvPr>
          <p:cNvSpPr txBox="1"/>
          <p:nvPr/>
        </p:nvSpPr>
        <p:spPr>
          <a:xfrm>
            <a:off x="3871223" y="413779"/>
            <a:ext cx="8195680" cy="5061361"/>
          </a:xfrm>
          <a:prstGeom prst="rect">
            <a:avLst/>
          </a:prstGeom>
          <a:noFill/>
        </p:spPr>
        <p:txBody>
          <a:bodyPr rot="0" spcFirstLastPara="0" vertOverflow="overflow" horzOverflow="overflow" vert="horz" wrap="square" lIns="105132" tIns="52566" rIns="105132" bIns="52566" numCol="1" spcCol="0" rtlCol="0" fromWordArt="0" anchor="t" anchorCtr="0" forceAA="0" compatLnSpc="1">
            <a:prstTxWarp prst="textNoShape">
              <a:avLst/>
            </a:prstTxWarp>
            <a:spAutoFit/>
          </a:bodyPr>
          <a:lstStyle>
            <a:defPPr>
              <a:defRPr lang="en-GB"/>
            </a:defPPr>
            <a:lvl1pPr marL="0" algn="l" defTabSz="864840" rtl="0" eaLnBrk="1" latinLnBrk="0" hangingPunct="1">
              <a:defRPr sz="1702" kern="1200">
                <a:solidFill>
                  <a:schemeClr val="tx1"/>
                </a:solidFill>
                <a:latin typeface="+mn-lt"/>
                <a:ea typeface="+mn-ea"/>
                <a:cs typeface="+mn-cs"/>
              </a:defRPr>
            </a:lvl1pPr>
            <a:lvl2pPr marL="432420" algn="l" defTabSz="864840" rtl="0" eaLnBrk="1" latinLnBrk="0" hangingPunct="1">
              <a:defRPr sz="1702" kern="1200">
                <a:solidFill>
                  <a:schemeClr val="tx1"/>
                </a:solidFill>
                <a:latin typeface="+mn-lt"/>
                <a:ea typeface="+mn-ea"/>
                <a:cs typeface="+mn-cs"/>
              </a:defRPr>
            </a:lvl2pPr>
            <a:lvl3pPr marL="864840" algn="l" defTabSz="864840" rtl="0" eaLnBrk="1" latinLnBrk="0" hangingPunct="1">
              <a:defRPr sz="1702" kern="1200">
                <a:solidFill>
                  <a:schemeClr val="tx1"/>
                </a:solidFill>
                <a:latin typeface="+mn-lt"/>
                <a:ea typeface="+mn-ea"/>
                <a:cs typeface="+mn-cs"/>
              </a:defRPr>
            </a:lvl3pPr>
            <a:lvl4pPr marL="1297259" algn="l" defTabSz="864840" rtl="0" eaLnBrk="1" latinLnBrk="0" hangingPunct="1">
              <a:defRPr sz="1702" kern="1200">
                <a:solidFill>
                  <a:schemeClr val="tx1"/>
                </a:solidFill>
                <a:latin typeface="+mn-lt"/>
                <a:ea typeface="+mn-ea"/>
                <a:cs typeface="+mn-cs"/>
              </a:defRPr>
            </a:lvl4pPr>
            <a:lvl5pPr marL="1729679" algn="l" defTabSz="864840" rtl="0" eaLnBrk="1" latinLnBrk="0" hangingPunct="1">
              <a:defRPr sz="1702" kern="1200">
                <a:solidFill>
                  <a:schemeClr val="tx1"/>
                </a:solidFill>
                <a:latin typeface="+mn-lt"/>
                <a:ea typeface="+mn-ea"/>
                <a:cs typeface="+mn-cs"/>
              </a:defRPr>
            </a:lvl5pPr>
            <a:lvl6pPr marL="2162099" algn="l" defTabSz="864840" rtl="0" eaLnBrk="1" latinLnBrk="0" hangingPunct="1">
              <a:defRPr sz="1702" kern="1200">
                <a:solidFill>
                  <a:schemeClr val="tx1"/>
                </a:solidFill>
                <a:latin typeface="+mn-lt"/>
                <a:ea typeface="+mn-ea"/>
                <a:cs typeface="+mn-cs"/>
              </a:defRPr>
            </a:lvl6pPr>
            <a:lvl7pPr marL="2594519" algn="l" defTabSz="864840" rtl="0" eaLnBrk="1" latinLnBrk="0" hangingPunct="1">
              <a:defRPr sz="1702" kern="1200">
                <a:solidFill>
                  <a:schemeClr val="tx1"/>
                </a:solidFill>
                <a:latin typeface="+mn-lt"/>
                <a:ea typeface="+mn-ea"/>
                <a:cs typeface="+mn-cs"/>
              </a:defRPr>
            </a:lvl7pPr>
            <a:lvl8pPr marL="3026938" algn="l" defTabSz="864840" rtl="0" eaLnBrk="1" latinLnBrk="0" hangingPunct="1">
              <a:defRPr sz="1702" kern="1200">
                <a:solidFill>
                  <a:schemeClr val="tx1"/>
                </a:solidFill>
                <a:latin typeface="+mn-lt"/>
                <a:ea typeface="+mn-ea"/>
                <a:cs typeface="+mn-cs"/>
              </a:defRPr>
            </a:lvl8pPr>
            <a:lvl9pPr marL="3459358" algn="l" defTabSz="864840" rtl="0" eaLnBrk="1" latinLnBrk="0" hangingPunct="1">
              <a:defRPr sz="1702" kern="1200">
                <a:solidFill>
                  <a:schemeClr val="tx1"/>
                </a:solidFill>
                <a:latin typeface="+mn-lt"/>
                <a:ea typeface="+mn-ea"/>
                <a:cs typeface="+mn-cs"/>
              </a:defRPr>
            </a:lvl9pPr>
          </a:lstStyle>
          <a:p>
            <a:endParaRPr lang="en-US" sz="3600">
              <a:cs typeface="Calibri"/>
            </a:endParaRPr>
          </a:p>
          <a:p>
            <a:pPr algn="ctr"/>
            <a:r>
              <a:rPr lang="en-US" sz="6000">
                <a:latin typeface="Arial"/>
                <a:cs typeface="Arial"/>
              </a:rPr>
              <a:t>Skills for the </a:t>
            </a:r>
            <a:r>
              <a:rPr lang="en-US" sz="6600">
                <a:latin typeface="Arial"/>
                <a:cs typeface="Arial"/>
              </a:rPr>
              <a:t>Workplace</a:t>
            </a:r>
          </a:p>
          <a:p>
            <a:pPr algn="ctr"/>
            <a:r>
              <a:rPr lang="en-US" sz="6600">
                <a:latin typeface="Arial"/>
                <a:cs typeface="Arial"/>
              </a:rPr>
              <a:t>Module Assignment Submission</a:t>
            </a:r>
          </a:p>
          <a:p>
            <a:endParaRPr lang="en-US" sz="2800">
              <a:latin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8A746B-8335-4E26-81A9-B3A725E48633}"/>
              </a:ext>
            </a:extLst>
          </p:cNvPr>
          <p:cNvSpPr txBox="1"/>
          <p:nvPr/>
        </p:nvSpPr>
        <p:spPr>
          <a:xfrm>
            <a:off x="1047357" y="1427533"/>
            <a:ext cx="14407866" cy="10570562"/>
          </a:xfrm>
          <a:prstGeom prst="rect">
            <a:avLst/>
          </a:prstGeom>
          <a:noFill/>
        </p:spPr>
        <p:txBody>
          <a:bodyPr rot="0" spcFirstLastPara="0" vertOverflow="overflow" horzOverflow="overflow" vert="horz" wrap="square" lIns="105132" tIns="52566" rIns="105132" bIns="52566" numCol="1" spcCol="0" rtlCol="0" fromWordArt="0" anchor="t" anchorCtr="0" forceAA="0" compatLnSpc="1">
            <a:prstTxWarp prst="textNoShape">
              <a:avLst/>
            </a:prstTxWarp>
            <a:spAutoFit/>
          </a:bodyPr>
          <a:lstStyle>
            <a:defPPr>
              <a:defRPr lang="en-GB"/>
            </a:defPPr>
            <a:lvl1pPr marL="0" algn="l" defTabSz="864840" rtl="0" eaLnBrk="1" latinLnBrk="0" hangingPunct="1">
              <a:defRPr sz="1702" kern="1200">
                <a:solidFill>
                  <a:schemeClr val="tx1"/>
                </a:solidFill>
                <a:latin typeface="+mn-lt"/>
                <a:ea typeface="+mn-ea"/>
                <a:cs typeface="+mn-cs"/>
              </a:defRPr>
            </a:lvl1pPr>
            <a:lvl2pPr marL="432420" algn="l" defTabSz="864840" rtl="0" eaLnBrk="1" latinLnBrk="0" hangingPunct="1">
              <a:defRPr sz="1702" kern="1200">
                <a:solidFill>
                  <a:schemeClr val="tx1"/>
                </a:solidFill>
                <a:latin typeface="+mn-lt"/>
                <a:ea typeface="+mn-ea"/>
                <a:cs typeface="+mn-cs"/>
              </a:defRPr>
            </a:lvl2pPr>
            <a:lvl3pPr marL="864840" algn="l" defTabSz="864840" rtl="0" eaLnBrk="1" latinLnBrk="0" hangingPunct="1">
              <a:defRPr sz="1702" kern="1200">
                <a:solidFill>
                  <a:schemeClr val="tx1"/>
                </a:solidFill>
                <a:latin typeface="+mn-lt"/>
                <a:ea typeface="+mn-ea"/>
                <a:cs typeface="+mn-cs"/>
              </a:defRPr>
            </a:lvl3pPr>
            <a:lvl4pPr marL="1297259" algn="l" defTabSz="864840" rtl="0" eaLnBrk="1" latinLnBrk="0" hangingPunct="1">
              <a:defRPr sz="1702" kern="1200">
                <a:solidFill>
                  <a:schemeClr val="tx1"/>
                </a:solidFill>
                <a:latin typeface="+mn-lt"/>
                <a:ea typeface="+mn-ea"/>
                <a:cs typeface="+mn-cs"/>
              </a:defRPr>
            </a:lvl4pPr>
            <a:lvl5pPr marL="1729679" algn="l" defTabSz="864840" rtl="0" eaLnBrk="1" latinLnBrk="0" hangingPunct="1">
              <a:defRPr sz="1702" kern="1200">
                <a:solidFill>
                  <a:schemeClr val="tx1"/>
                </a:solidFill>
                <a:latin typeface="+mn-lt"/>
                <a:ea typeface="+mn-ea"/>
                <a:cs typeface="+mn-cs"/>
              </a:defRPr>
            </a:lvl5pPr>
            <a:lvl6pPr marL="2162099" algn="l" defTabSz="864840" rtl="0" eaLnBrk="1" latinLnBrk="0" hangingPunct="1">
              <a:defRPr sz="1702" kern="1200">
                <a:solidFill>
                  <a:schemeClr val="tx1"/>
                </a:solidFill>
                <a:latin typeface="+mn-lt"/>
                <a:ea typeface="+mn-ea"/>
                <a:cs typeface="+mn-cs"/>
              </a:defRPr>
            </a:lvl6pPr>
            <a:lvl7pPr marL="2594519" algn="l" defTabSz="864840" rtl="0" eaLnBrk="1" latinLnBrk="0" hangingPunct="1">
              <a:defRPr sz="1702" kern="1200">
                <a:solidFill>
                  <a:schemeClr val="tx1"/>
                </a:solidFill>
                <a:latin typeface="+mn-lt"/>
                <a:ea typeface="+mn-ea"/>
                <a:cs typeface="+mn-cs"/>
              </a:defRPr>
            </a:lvl7pPr>
            <a:lvl8pPr marL="3026938" algn="l" defTabSz="864840" rtl="0" eaLnBrk="1" latinLnBrk="0" hangingPunct="1">
              <a:defRPr sz="1702" kern="1200">
                <a:solidFill>
                  <a:schemeClr val="tx1"/>
                </a:solidFill>
                <a:latin typeface="+mn-lt"/>
                <a:ea typeface="+mn-ea"/>
                <a:cs typeface="+mn-cs"/>
              </a:defRPr>
            </a:lvl8pPr>
            <a:lvl9pPr marL="3459358" algn="l" defTabSz="864840" rtl="0" eaLnBrk="1" latinLnBrk="0" hangingPunct="1">
              <a:defRPr sz="1702" kern="1200">
                <a:solidFill>
                  <a:schemeClr val="tx1"/>
                </a:solidFill>
                <a:latin typeface="+mn-lt"/>
                <a:ea typeface="+mn-ea"/>
                <a:cs typeface="+mn-cs"/>
              </a:defRPr>
            </a:lvl9pPr>
          </a:lstStyle>
          <a:p>
            <a:r>
              <a:rPr lang="en-US" sz="4000">
                <a:latin typeface="Arial"/>
                <a:cs typeface="Arial"/>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a:t>
            </a:r>
            <a:r>
              <a:rPr lang="en-US" sz="4000" err="1">
                <a:latin typeface="Arial"/>
                <a:cs typeface="Arial"/>
              </a:rPr>
              <a:t>committed.Attention</a:t>
            </a:r>
            <a:r>
              <a:rPr lang="en-US" sz="4000">
                <a:latin typeface="Arial"/>
                <a:cs typeface="Arial"/>
              </a:rPr>
              <a:t> is drawn to the plagiarism and unfair practice policies of both the University and of </a:t>
            </a:r>
            <a:r>
              <a:rPr lang="en-US" sz="4000" err="1">
                <a:latin typeface="Arial"/>
                <a:cs typeface="Arial"/>
              </a:rPr>
              <a:t>ILM.</a:t>
            </a:r>
            <a:r>
              <a:rPr lang="en-US" sz="4000" b="1" err="1">
                <a:latin typeface="Arial"/>
                <a:cs typeface="Arial"/>
              </a:rPr>
              <a:t>Permission</a:t>
            </a:r>
            <a:r>
              <a:rPr lang="en-US" sz="4000" b="1">
                <a:latin typeface="Arial"/>
                <a:cs typeface="Arial"/>
              </a:rPr>
              <a:t> for ILM to use this script</a:t>
            </a:r>
            <a:br>
              <a:rPr lang="en-US" sz="4000" b="1">
                <a:latin typeface="Arial"/>
                <a:cs typeface="Arial"/>
              </a:rPr>
            </a:br>
            <a:r>
              <a:rPr lang="en-US" sz="4000">
                <a:latin typeface="Arial"/>
                <a:cs typeface="Arial"/>
              </a:rPr>
              <a:t>ILM uses learners’ submissions – on an anonymous basis – for assessment </a:t>
            </a:r>
            <a:r>
              <a:rPr lang="en-US" sz="4000" err="1">
                <a:latin typeface="Arial"/>
                <a:cs typeface="Arial"/>
              </a:rPr>
              <a:t>standardisation</a:t>
            </a:r>
            <a:r>
              <a:rPr lang="en-US" sz="4000">
                <a:latin typeface="Arial"/>
                <a:cs typeface="Arial"/>
              </a:rPr>
              <a:t>. By submitting, both the </a:t>
            </a:r>
            <a:r>
              <a:rPr lang="en-US" sz="4000" err="1">
                <a:latin typeface="Arial"/>
                <a:cs typeface="Arial"/>
              </a:rPr>
              <a:t>centre</a:t>
            </a:r>
            <a:r>
              <a:rPr lang="en-US" sz="4000">
                <a:latin typeface="Arial"/>
                <a:cs typeface="Arial"/>
              </a:rPr>
              <a:t> and the learner agree that ILM may use this script on condition that identifying information is removed. However, if you are unwilling to allow ILM use this script, please refuse by ticking the box: </a:t>
            </a:r>
            <a:r>
              <a:rPr lang="en-US" sz="4000" b="1">
                <a:latin typeface="Arial"/>
                <a:cs typeface="Arial"/>
              </a:rPr>
              <a:t>□</a:t>
            </a:r>
            <a:endParaRPr lang="en-US" sz="4000"/>
          </a:p>
        </p:txBody>
      </p:sp>
    </p:spTree>
    <p:extLst>
      <p:ext uri="{BB962C8B-B14F-4D97-AF65-F5344CB8AC3E}">
        <p14:creationId xmlns:p14="http://schemas.microsoft.com/office/powerpoint/2010/main" val="4112760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29429-9746-46D3-BB0F-9CC8D073A429}"/>
              </a:ext>
            </a:extLst>
          </p:cNvPr>
          <p:cNvSpPr>
            <a:spLocks noGrp="1"/>
          </p:cNvSpPr>
          <p:nvPr>
            <p:ph type="title"/>
          </p:nvPr>
        </p:nvSpPr>
        <p:spPr>
          <a:xfrm>
            <a:off x="232446" y="-81848"/>
            <a:ext cx="14738271" cy="2897828"/>
          </a:xfrm>
        </p:spPr>
        <p:txBody>
          <a:bodyPr>
            <a:normAutofit/>
          </a:bodyPr>
          <a:lstStyle/>
          <a:p>
            <a:r>
              <a:rPr lang="en-GB" sz="6600" u="sng">
                <a:ea typeface="+mj-lt"/>
                <a:cs typeface="+mj-lt"/>
              </a:rPr>
              <a:t>Lesson Plan </a:t>
            </a:r>
            <a:endParaRPr lang="en-US" sz="6600"/>
          </a:p>
        </p:txBody>
      </p:sp>
      <p:sp>
        <p:nvSpPr>
          <p:cNvPr id="3" name="Content Placeholder 2">
            <a:extLst>
              <a:ext uri="{FF2B5EF4-FFF2-40B4-BE49-F238E27FC236}">
                <a16:creationId xmlns:a16="http://schemas.microsoft.com/office/drawing/2014/main" id="{C10756CD-6460-40A0-B8F6-B79C5A6186CD}"/>
              </a:ext>
            </a:extLst>
          </p:cNvPr>
          <p:cNvSpPr>
            <a:spLocks noGrp="1"/>
          </p:cNvSpPr>
          <p:nvPr>
            <p:ph idx="1"/>
          </p:nvPr>
        </p:nvSpPr>
        <p:spPr>
          <a:xfrm>
            <a:off x="232445" y="2168049"/>
            <a:ext cx="15303678" cy="11901226"/>
          </a:xfrm>
        </p:spPr>
        <p:txBody>
          <a:bodyPr vert="horz" lIns="91440" tIns="45720" rIns="91440" bIns="45720" rtlCol="0" anchor="t">
            <a:noAutofit/>
          </a:bodyPr>
          <a:lstStyle/>
          <a:p>
            <a:pPr marL="0" indent="0">
              <a:buNone/>
            </a:pPr>
            <a:r>
              <a:rPr lang="en-GB" sz="4800">
                <a:ea typeface="+mn-lt"/>
                <a:cs typeface="+mn-lt"/>
              </a:rPr>
              <a:t>Team's vs Groups: The Key Differences.</a:t>
            </a:r>
            <a:br>
              <a:rPr lang="en-GB" sz="4800">
                <a:ea typeface="+mn-lt"/>
                <a:cs typeface="+mn-lt"/>
              </a:rPr>
            </a:br>
            <a:br>
              <a:rPr lang="en-GB" sz="4800">
                <a:ea typeface="+mn-lt"/>
                <a:cs typeface="+mn-lt"/>
              </a:rPr>
            </a:br>
            <a:r>
              <a:rPr lang="en-GB" sz="4800">
                <a:ea typeface="+mn-lt"/>
                <a:cs typeface="+mn-lt"/>
              </a:rPr>
              <a:t>Belbin.</a:t>
            </a:r>
            <a:br>
              <a:rPr lang="en-GB" sz="4800">
                <a:ea typeface="+mn-lt"/>
                <a:cs typeface="+mn-lt"/>
              </a:rPr>
            </a:br>
            <a:br>
              <a:rPr lang="en-GB" sz="4800">
                <a:ea typeface="+mn-lt"/>
                <a:cs typeface="+mn-lt"/>
              </a:rPr>
            </a:br>
            <a:r>
              <a:rPr lang="en-GB" sz="4800">
                <a:ea typeface="+mn-lt"/>
                <a:cs typeface="+mn-lt"/>
              </a:rPr>
              <a:t>Delegation and Dynamics.</a:t>
            </a:r>
            <a:br>
              <a:rPr lang="en-GB" sz="4800">
                <a:ea typeface="+mn-lt"/>
                <a:cs typeface="+mn-lt"/>
              </a:rPr>
            </a:br>
            <a:br>
              <a:rPr lang="en-GB" sz="4800">
                <a:ea typeface="+mn-lt"/>
                <a:cs typeface="+mn-lt"/>
              </a:rPr>
            </a:br>
            <a:r>
              <a:rPr lang="en-GB" sz="4800">
                <a:ea typeface="+mn-lt"/>
                <a:cs typeface="+mn-lt"/>
              </a:rPr>
              <a:t>Tuckman.</a:t>
            </a:r>
            <a:br>
              <a:rPr lang="en-GB" sz="4800">
                <a:ea typeface="+mn-lt"/>
                <a:cs typeface="+mn-lt"/>
              </a:rPr>
            </a:br>
            <a:br>
              <a:rPr lang="en-GB" sz="4800">
                <a:ea typeface="+mn-lt"/>
                <a:cs typeface="+mn-lt"/>
              </a:rPr>
            </a:br>
            <a:r>
              <a:rPr lang="en-GB" sz="4800">
                <a:ea typeface="+mn-lt"/>
                <a:cs typeface="+mn-lt"/>
              </a:rPr>
              <a:t>Why Teams Fail.</a:t>
            </a:r>
            <a:br>
              <a:rPr lang="en-GB" sz="4800">
                <a:ea typeface="+mn-lt"/>
                <a:cs typeface="+mn-lt"/>
              </a:rPr>
            </a:br>
            <a:br>
              <a:rPr lang="en-GB" sz="4800">
                <a:ea typeface="+mn-lt"/>
                <a:cs typeface="+mn-lt"/>
              </a:rPr>
            </a:br>
            <a:r>
              <a:rPr lang="en-GB" sz="4800">
                <a:ea typeface="+mn-lt"/>
                <a:cs typeface="+mn-lt"/>
              </a:rPr>
              <a:t>Trust in the Workplace.</a:t>
            </a:r>
            <a:br>
              <a:rPr lang="en-GB" sz="4800">
                <a:ea typeface="+mn-lt"/>
                <a:cs typeface="+mn-lt"/>
              </a:rPr>
            </a:br>
            <a:br>
              <a:rPr lang="en-GB" sz="4800">
                <a:ea typeface="+mn-lt"/>
                <a:cs typeface="+mn-lt"/>
              </a:rPr>
            </a:br>
            <a:r>
              <a:rPr lang="en-GB" sz="4800">
                <a:ea typeface="+mn-lt"/>
                <a:cs typeface="+mn-lt"/>
              </a:rPr>
              <a:t>Communication.</a:t>
            </a:r>
            <a:br>
              <a:rPr lang="en-GB" sz="4800">
                <a:ea typeface="+mn-lt"/>
                <a:cs typeface="+mn-lt"/>
              </a:rPr>
            </a:br>
            <a:br>
              <a:rPr lang="en-GB" sz="4800">
                <a:ea typeface="+mn-lt"/>
                <a:cs typeface="+mn-lt"/>
              </a:rPr>
            </a:br>
            <a:r>
              <a:rPr lang="en-GB" sz="4800">
                <a:ea typeface="+mn-lt"/>
                <a:cs typeface="+mn-lt"/>
              </a:rPr>
              <a:t>My Personal Experience From Working in a Team.</a:t>
            </a:r>
            <a:br>
              <a:rPr lang="en-GB" sz="4800">
                <a:ea typeface="+mn-lt"/>
                <a:cs typeface="+mn-lt"/>
              </a:rPr>
            </a:br>
            <a:br>
              <a:rPr lang="en-GB" sz="4800">
                <a:ea typeface="+mn-lt"/>
                <a:cs typeface="+mn-lt"/>
              </a:rPr>
            </a:br>
            <a:r>
              <a:rPr lang="en-GB" sz="4800">
                <a:ea typeface="+mn-lt"/>
                <a:cs typeface="+mn-lt"/>
              </a:rPr>
              <a:t>Evaluation Sheet.</a:t>
            </a:r>
            <a:br>
              <a:rPr lang="en-GB" sz="4800">
                <a:ea typeface="+mn-lt"/>
                <a:cs typeface="+mn-lt"/>
              </a:rPr>
            </a:br>
            <a:br>
              <a:rPr lang="en-GB" sz="4800">
                <a:ea typeface="+mn-lt"/>
                <a:cs typeface="+mn-lt"/>
              </a:rPr>
            </a:br>
            <a:r>
              <a:rPr lang="en-GB" sz="4800">
                <a:ea typeface="+mn-lt"/>
                <a:cs typeface="+mn-lt"/>
              </a:rPr>
              <a:t>References.</a:t>
            </a:r>
            <a:br>
              <a:rPr lang="en-GB" sz="4400">
                <a:ea typeface="+mn-lt"/>
                <a:cs typeface="+mn-lt"/>
              </a:rPr>
            </a:br>
            <a:endParaRPr lang="en-GB">
              <a:ea typeface="+mn-lt"/>
              <a:cs typeface="+mn-lt"/>
            </a:endParaRPr>
          </a:p>
        </p:txBody>
      </p:sp>
    </p:spTree>
    <p:extLst>
      <p:ext uri="{BB962C8B-B14F-4D97-AF65-F5344CB8AC3E}">
        <p14:creationId xmlns:p14="http://schemas.microsoft.com/office/powerpoint/2010/main" val="3090465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8F9C5-9807-4CC4-937B-4B9537969A44}"/>
              </a:ext>
            </a:extLst>
          </p:cNvPr>
          <p:cNvSpPr>
            <a:spLocks noGrp="1"/>
          </p:cNvSpPr>
          <p:nvPr>
            <p:ph type="title"/>
          </p:nvPr>
        </p:nvSpPr>
        <p:spPr>
          <a:xfrm>
            <a:off x="515149" y="-804749"/>
            <a:ext cx="14738271" cy="2897828"/>
          </a:xfrm>
        </p:spPr>
        <p:txBody>
          <a:bodyPr/>
          <a:lstStyle/>
          <a:p>
            <a:br>
              <a:rPr lang="en-US"/>
            </a:br>
            <a:r>
              <a:rPr lang="en-GB" sz="8800" u="sng">
                <a:ea typeface="+mj-lt"/>
                <a:cs typeface="+mj-lt"/>
              </a:rPr>
              <a:t>Teams vs Groups </a:t>
            </a:r>
            <a:endParaRPr lang="en-US" sz="8800">
              <a:cs typeface="Calibri Light" panose="020F0302020204030204"/>
            </a:endParaRPr>
          </a:p>
        </p:txBody>
      </p:sp>
      <p:sp>
        <p:nvSpPr>
          <p:cNvPr id="3" name="Content Placeholder 2">
            <a:extLst>
              <a:ext uri="{FF2B5EF4-FFF2-40B4-BE49-F238E27FC236}">
                <a16:creationId xmlns:a16="http://schemas.microsoft.com/office/drawing/2014/main" id="{A114DCA8-171C-46B9-8BD9-AAC595B6CDF0}"/>
              </a:ext>
            </a:extLst>
          </p:cNvPr>
          <p:cNvSpPr>
            <a:spLocks noGrp="1"/>
          </p:cNvSpPr>
          <p:nvPr>
            <p:ph idx="1"/>
          </p:nvPr>
        </p:nvSpPr>
        <p:spPr>
          <a:xfrm>
            <a:off x="232445" y="1728022"/>
            <a:ext cx="17314012" cy="14887123"/>
          </a:xfrm>
        </p:spPr>
        <p:txBody>
          <a:bodyPr vert="horz" lIns="91440" tIns="45720" rIns="91440" bIns="45720" rtlCol="0" anchor="t">
            <a:noAutofit/>
          </a:bodyPr>
          <a:lstStyle/>
          <a:p>
            <a:pPr marL="0" indent="0">
              <a:buNone/>
            </a:pPr>
            <a:r>
              <a:rPr lang="en-GB" sz="5400" u="sng">
                <a:ea typeface="+mn-lt"/>
                <a:cs typeface="+mn-lt"/>
              </a:rPr>
              <a:t>Teams    </a:t>
            </a:r>
            <a:r>
              <a:rPr lang="en-GB" sz="5400">
                <a:ea typeface="+mn-lt"/>
                <a:cs typeface="+mn-lt"/>
              </a:rPr>
              <a:t>                                 </a:t>
            </a:r>
            <a:br>
              <a:rPr lang="en-GB" sz="5400">
                <a:ea typeface="+mn-lt"/>
                <a:cs typeface="+mn-lt"/>
              </a:rPr>
            </a:br>
            <a:br>
              <a:rPr lang="en-GB" sz="5400">
                <a:ea typeface="+mn-lt"/>
                <a:cs typeface="+mn-lt"/>
              </a:rPr>
            </a:br>
            <a:r>
              <a:rPr lang="en-GB" sz="5400">
                <a:ea typeface="+mn-lt"/>
                <a:cs typeface="+mn-lt"/>
              </a:rPr>
              <a:t>Work Interdependently. </a:t>
            </a:r>
            <a:endParaRPr lang="en-GB" sz="5400">
              <a:cs typeface="Calibri" panose="020F0502020204030204"/>
            </a:endParaRPr>
          </a:p>
          <a:p>
            <a:pPr marL="0" indent="0">
              <a:buNone/>
            </a:pPr>
            <a:r>
              <a:rPr lang="en-GB" sz="5400">
                <a:ea typeface="+mn-lt"/>
                <a:cs typeface="+mn-lt"/>
              </a:rPr>
              <a:t>                       </a:t>
            </a:r>
            <a:br>
              <a:rPr lang="en-GB" sz="5400">
                <a:ea typeface="+mn-lt"/>
                <a:cs typeface="+mn-lt"/>
              </a:rPr>
            </a:br>
            <a:r>
              <a:rPr lang="en-GB" sz="5400">
                <a:ea typeface="+mn-lt"/>
                <a:cs typeface="+mn-lt"/>
              </a:rPr>
              <a:t> Rely on Each Other. </a:t>
            </a:r>
            <a:br>
              <a:rPr lang="en-GB" sz="5400">
                <a:ea typeface="+mn-lt"/>
                <a:cs typeface="+mn-lt"/>
              </a:rPr>
            </a:br>
            <a:r>
              <a:rPr lang="en-GB" sz="5400">
                <a:ea typeface="+mn-lt"/>
                <a:cs typeface="+mn-lt"/>
              </a:rPr>
              <a:t>                                  </a:t>
            </a:r>
            <a:endParaRPr lang="en-GB" sz="5400">
              <a:cs typeface="Calibri"/>
            </a:endParaRPr>
          </a:p>
          <a:p>
            <a:pPr marL="0" indent="0">
              <a:buNone/>
            </a:pPr>
            <a:r>
              <a:rPr lang="en-GB" sz="5400">
                <a:ea typeface="+mn-lt"/>
                <a:cs typeface="+mn-lt"/>
              </a:rPr>
              <a:t>Shared Goals.</a:t>
            </a:r>
            <a:endParaRPr lang="en-GB" sz="5400">
              <a:cs typeface="Calibri"/>
            </a:endParaRPr>
          </a:p>
          <a:p>
            <a:pPr marL="0" indent="0">
              <a:buNone/>
            </a:pPr>
            <a:br>
              <a:rPr lang="en-GB" sz="5400">
                <a:ea typeface="+mn-lt"/>
                <a:cs typeface="+mn-lt"/>
              </a:rPr>
            </a:br>
            <a:r>
              <a:rPr lang="en-GB" sz="5400">
                <a:ea typeface="+mn-lt"/>
                <a:cs typeface="+mn-lt"/>
              </a:rPr>
              <a:t>Utilize Individual Strengths. </a:t>
            </a:r>
            <a:br>
              <a:rPr lang="en-GB" sz="5400">
                <a:ea typeface="+mn-lt"/>
                <a:cs typeface="+mn-lt"/>
              </a:rPr>
            </a:br>
            <a:r>
              <a:rPr lang="en-GB" sz="5400">
                <a:ea typeface="+mn-lt"/>
                <a:cs typeface="+mn-lt"/>
              </a:rPr>
              <a:t>                                  </a:t>
            </a:r>
            <a:endParaRPr lang="en-GB" sz="5400">
              <a:cs typeface="Calibri"/>
            </a:endParaRPr>
          </a:p>
          <a:p>
            <a:pPr marL="0" indent="0">
              <a:buNone/>
            </a:pPr>
            <a:r>
              <a:rPr lang="en-GB" sz="5400" u="sng">
                <a:ea typeface="+mn-lt"/>
                <a:cs typeface="+mn-lt"/>
              </a:rPr>
              <a:t>Groups  </a:t>
            </a:r>
            <a:r>
              <a:rPr lang="en-GB" sz="5400">
                <a:ea typeface="+mn-lt"/>
                <a:cs typeface="+mn-lt"/>
              </a:rPr>
              <a:t>     </a:t>
            </a:r>
            <a:br>
              <a:rPr lang="en-GB" sz="5400">
                <a:ea typeface="+mn-lt"/>
                <a:cs typeface="+mn-lt"/>
              </a:rPr>
            </a:br>
            <a:br>
              <a:rPr lang="en-GB" sz="5400">
                <a:ea typeface="+mn-lt"/>
                <a:cs typeface="+mn-lt"/>
              </a:rPr>
            </a:br>
            <a:r>
              <a:rPr lang="en-GB" sz="5400">
                <a:ea typeface="+mn-lt"/>
                <a:cs typeface="+mn-lt"/>
              </a:rPr>
              <a:t>Common Goals.</a:t>
            </a:r>
            <a:br>
              <a:rPr lang="en-GB" sz="5400">
                <a:ea typeface="+mn-lt"/>
                <a:cs typeface="+mn-lt"/>
              </a:rPr>
            </a:br>
            <a:br>
              <a:rPr lang="en-GB" sz="5400">
                <a:ea typeface="+mn-lt"/>
                <a:cs typeface="+mn-lt"/>
              </a:rPr>
            </a:br>
            <a:r>
              <a:rPr lang="en-GB" sz="5400">
                <a:ea typeface="+mn-lt"/>
                <a:cs typeface="+mn-lt"/>
              </a:rPr>
              <a:t>Independent.    </a:t>
            </a:r>
            <a:br>
              <a:rPr lang="en-GB" sz="5400">
                <a:ea typeface="+mn-lt"/>
                <a:cs typeface="+mn-lt"/>
              </a:rPr>
            </a:br>
            <a:br>
              <a:rPr lang="en-GB" sz="5400">
                <a:ea typeface="+mn-lt"/>
                <a:cs typeface="+mn-lt"/>
              </a:rPr>
            </a:br>
            <a:r>
              <a:rPr lang="en-GB" sz="5400">
                <a:ea typeface="+mn-lt"/>
                <a:cs typeface="+mn-lt"/>
              </a:rPr>
              <a:t>Individual Accountability </a:t>
            </a:r>
            <a:br>
              <a:rPr lang="en-GB" sz="5400">
                <a:ea typeface="+mn-lt"/>
                <a:cs typeface="+mn-lt"/>
              </a:rPr>
            </a:br>
            <a:br>
              <a:rPr lang="en-GB" sz="5400">
                <a:ea typeface="+mn-lt"/>
                <a:cs typeface="+mn-lt"/>
              </a:rPr>
            </a:br>
            <a:r>
              <a:rPr lang="en-GB" sz="5400">
                <a:ea typeface="+mn-lt"/>
                <a:cs typeface="+mn-lt"/>
              </a:rPr>
              <a:t>Discusses, Decides and Delegates. </a:t>
            </a:r>
            <a:endParaRPr lang="en-GB" sz="5400">
              <a:cs typeface="Calibri" panose="020F0502020204030204"/>
            </a:endParaRPr>
          </a:p>
        </p:txBody>
      </p:sp>
    </p:spTree>
    <p:extLst>
      <p:ext uri="{BB962C8B-B14F-4D97-AF65-F5344CB8AC3E}">
        <p14:creationId xmlns:p14="http://schemas.microsoft.com/office/powerpoint/2010/main" val="6712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135DB-DCCA-49CB-8E44-FE0DDCA811F3}"/>
              </a:ext>
            </a:extLst>
          </p:cNvPr>
          <p:cNvSpPr>
            <a:spLocks noGrp="1"/>
          </p:cNvSpPr>
          <p:nvPr>
            <p:ph type="title"/>
          </p:nvPr>
        </p:nvSpPr>
        <p:spPr/>
        <p:txBody>
          <a:bodyPr>
            <a:normAutofit/>
          </a:bodyPr>
          <a:lstStyle/>
          <a:p>
            <a:r>
              <a:rPr lang="en-GB" sz="9600" u="sng">
                <a:cs typeface="Calibri Light"/>
              </a:rPr>
              <a:t>Teams </a:t>
            </a:r>
          </a:p>
        </p:txBody>
      </p:sp>
      <p:sp>
        <p:nvSpPr>
          <p:cNvPr id="3" name="Content Placeholder 2">
            <a:extLst>
              <a:ext uri="{FF2B5EF4-FFF2-40B4-BE49-F238E27FC236}">
                <a16:creationId xmlns:a16="http://schemas.microsoft.com/office/drawing/2014/main" id="{D64B2E9B-25D4-4378-8213-CFD16909E2D3}"/>
              </a:ext>
            </a:extLst>
          </p:cNvPr>
          <p:cNvSpPr>
            <a:spLocks noGrp="1"/>
          </p:cNvSpPr>
          <p:nvPr>
            <p:ph idx="1"/>
          </p:nvPr>
        </p:nvSpPr>
        <p:spPr>
          <a:xfrm>
            <a:off x="326680" y="3425270"/>
            <a:ext cx="14738271" cy="9512508"/>
          </a:xfrm>
        </p:spPr>
        <p:txBody>
          <a:bodyPr vert="horz" lIns="91440" tIns="45720" rIns="91440" bIns="45720" rtlCol="0" anchor="t">
            <a:normAutofit/>
          </a:bodyPr>
          <a:lstStyle/>
          <a:p>
            <a:pPr marL="0" indent="0">
              <a:buNone/>
            </a:pPr>
            <a:r>
              <a:rPr lang="en-GB" sz="8000">
                <a:cs typeface="Calibri"/>
              </a:rPr>
              <a:t>Team  working happens when individuals commit and harmonise working towards their shared goal. It maximises the </a:t>
            </a:r>
            <a:r>
              <a:rPr lang="en-GB" sz="8000">
                <a:ea typeface="+mn-lt"/>
                <a:cs typeface="+mn-lt"/>
              </a:rPr>
              <a:t>strengths </a:t>
            </a:r>
            <a:r>
              <a:rPr lang="en-GB" sz="8000">
                <a:cs typeface="Calibri"/>
              </a:rPr>
              <a:t>of members to bring out the best of their ability's.</a:t>
            </a:r>
          </a:p>
        </p:txBody>
      </p:sp>
    </p:spTree>
    <p:extLst>
      <p:ext uri="{BB962C8B-B14F-4D97-AF65-F5344CB8AC3E}">
        <p14:creationId xmlns:p14="http://schemas.microsoft.com/office/powerpoint/2010/main" val="3229967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0AAD5-4FDE-434E-A81F-066170841DE2}"/>
              </a:ext>
            </a:extLst>
          </p:cNvPr>
          <p:cNvSpPr>
            <a:spLocks noGrp="1"/>
          </p:cNvSpPr>
          <p:nvPr>
            <p:ph type="title"/>
          </p:nvPr>
        </p:nvSpPr>
        <p:spPr/>
        <p:txBody>
          <a:bodyPr>
            <a:normAutofit/>
          </a:bodyPr>
          <a:lstStyle/>
          <a:p>
            <a:r>
              <a:rPr lang="en-GB" sz="9600" u="sng">
                <a:cs typeface="Calibri Light"/>
              </a:rPr>
              <a:t>Groups </a:t>
            </a:r>
            <a:endParaRPr lang="en-GB" sz="9600" u="sng"/>
          </a:p>
        </p:txBody>
      </p:sp>
      <p:sp>
        <p:nvSpPr>
          <p:cNvPr id="3" name="Content Placeholder 2">
            <a:extLst>
              <a:ext uri="{FF2B5EF4-FFF2-40B4-BE49-F238E27FC236}">
                <a16:creationId xmlns:a16="http://schemas.microsoft.com/office/drawing/2014/main" id="{DCA38BE7-ABC8-476E-871F-BD71D05A104A}"/>
              </a:ext>
            </a:extLst>
          </p:cNvPr>
          <p:cNvSpPr>
            <a:spLocks noGrp="1"/>
          </p:cNvSpPr>
          <p:nvPr>
            <p:ph idx="1"/>
          </p:nvPr>
        </p:nvSpPr>
        <p:spPr>
          <a:xfrm>
            <a:off x="389503" y="3362409"/>
            <a:ext cx="14738271" cy="9512508"/>
          </a:xfrm>
        </p:spPr>
        <p:txBody>
          <a:bodyPr vert="horz" lIns="91440" tIns="45720" rIns="91440" bIns="45720" rtlCol="0" anchor="t">
            <a:normAutofit/>
          </a:bodyPr>
          <a:lstStyle/>
          <a:p>
            <a:pPr marL="0" indent="0">
              <a:buNone/>
            </a:pPr>
            <a:r>
              <a:rPr lang="en-GB" sz="8000">
                <a:cs typeface="Calibri"/>
              </a:rPr>
              <a:t>Groups are individuals not members and work independently. </a:t>
            </a:r>
            <a:br>
              <a:rPr lang="en-GB" sz="8000">
                <a:cs typeface="Calibri"/>
              </a:rPr>
            </a:br>
            <a:r>
              <a:rPr lang="en-GB" sz="8000">
                <a:cs typeface="Calibri"/>
              </a:rPr>
              <a:t>The common goal is the same Ie. Getting paid at the end of the month  but they do not rely on each other to gain the desired result.</a:t>
            </a:r>
            <a:endParaRPr lang="en-US"/>
          </a:p>
        </p:txBody>
      </p:sp>
    </p:spTree>
    <p:extLst>
      <p:ext uri="{BB962C8B-B14F-4D97-AF65-F5344CB8AC3E}">
        <p14:creationId xmlns:p14="http://schemas.microsoft.com/office/powerpoint/2010/main" val="880687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CB95D-23F4-4050-9D34-523C581E56FF}"/>
              </a:ext>
            </a:extLst>
          </p:cNvPr>
          <p:cNvSpPr>
            <a:spLocks noGrp="1"/>
          </p:cNvSpPr>
          <p:nvPr>
            <p:ph type="title"/>
          </p:nvPr>
        </p:nvSpPr>
        <p:spPr/>
        <p:txBody>
          <a:bodyPr>
            <a:normAutofit/>
          </a:bodyPr>
          <a:lstStyle/>
          <a:p>
            <a:r>
              <a:rPr lang="en-GB" sz="8000" u="sng">
                <a:cs typeface="Calibri Light"/>
              </a:rPr>
              <a:t>Belbin </a:t>
            </a:r>
            <a:endParaRPr lang="en-GB" sz="8000" u="sng"/>
          </a:p>
        </p:txBody>
      </p:sp>
      <p:sp>
        <p:nvSpPr>
          <p:cNvPr id="3" name="Content Placeholder 2">
            <a:extLst>
              <a:ext uri="{FF2B5EF4-FFF2-40B4-BE49-F238E27FC236}">
                <a16:creationId xmlns:a16="http://schemas.microsoft.com/office/drawing/2014/main" id="{BD69C33C-206F-494D-9E14-8C28FB1084CA}"/>
              </a:ext>
            </a:extLst>
          </p:cNvPr>
          <p:cNvSpPr>
            <a:spLocks noGrp="1"/>
          </p:cNvSpPr>
          <p:nvPr>
            <p:ph idx="1"/>
          </p:nvPr>
        </p:nvSpPr>
        <p:spPr/>
        <p:txBody>
          <a:bodyPr vert="horz" lIns="91440" tIns="45720" rIns="91440" bIns="45720" rtlCol="0" anchor="t">
            <a:normAutofit/>
          </a:bodyPr>
          <a:lstStyle/>
          <a:p>
            <a:pPr marL="0" indent="0">
              <a:buNone/>
            </a:pPr>
            <a:r>
              <a:rPr lang="en-GB" sz="7200">
                <a:cs typeface="Calibri"/>
              </a:rPr>
              <a:t>The Belbin Team Role Inventory was created to assess how people behave within a team.  Through answering a series of workplace related scenario questions and self- evaluation, your highest scoring points are what your behavioural traits are. </a:t>
            </a:r>
            <a:br>
              <a:rPr lang="en-GB" sz="3600">
                <a:cs typeface="Calibri"/>
              </a:rPr>
            </a:br>
            <a:br>
              <a:rPr lang="en-GB">
                <a:cs typeface="Calibri"/>
              </a:rPr>
            </a:br>
            <a:endParaRPr lang="en-GB">
              <a:cs typeface="Calibri"/>
            </a:endParaRPr>
          </a:p>
          <a:p>
            <a:endParaRPr lang="en-GB">
              <a:cs typeface="Calibri"/>
            </a:endParaRPr>
          </a:p>
        </p:txBody>
      </p:sp>
    </p:spTree>
    <p:extLst>
      <p:ext uri="{BB962C8B-B14F-4D97-AF65-F5344CB8AC3E}">
        <p14:creationId xmlns:p14="http://schemas.microsoft.com/office/powerpoint/2010/main" val="3639423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C6B1-B337-4EE6-8694-00AF9697AECD}"/>
              </a:ext>
            </a:extLst>
          </p:cNvPr>
          <p:cNvSpPr>
            <a:spLocks noGrp="1"/>
          </p:cNvSpPr>
          <p:nvPr>
            <p:ph type="title"/>
          </p:nvPr>
        </p:nvSpPr>
        <p:spPr>
          <a:xfrm>
            <a:off x="295269" y="452471"/>
            <a:ext cx="15617792" cy="980568"/>
          </a:xfrm>
        </p:spPr>
        <p:txBody>
          <a:bodyPr>
            <a:noAutofit/>
          </a:bodyPr>
          <a:lstStyle/>
          <a:p>
            <a:r>
              <a:rPr lang="en-GB" sz="8000" u="sng">
                <a:cs typeface="Calibri Light"/>
              </a:rPr>
              <a:t>Belbin </a:t>
            </a:r>
          </a:p>
        </p:txBody>
      </p:sp>
      <p:sp>
        <p:nvSpPr>
          <p:cNvPr id="3" name="Content Placeholder 2">
            <a:extLst>
              <a:ext uri="{FF2B5EF4-FFF2-40B4-BE49-F238E27FC236}">
                <a16:creationId xmlns:a16="http://schemas.microsoft.com/office/drawing/2014/main" id="{79DAB138-2EF6-4CA1-901E-CEC8FA9A9EB5}"/>
              </a:ext>
            </a:extLst>
          </p:cNvPr>
          <p:cNvSpPr>
            <a:spLocks noGrp="1"/>
          </p:cNvSpPr>
          <p:nvPr>
            <p:ph idx="1"/>
          </p:nvPr>
        </p:nvSpPr>
        <p:spPr>
          <a:xfrm>
            <a:off x="295269" y="1476579"/>
            <a:ext cx="14863916" cy="13629903"/>
          </a:xfrm>
        </p:spPr>
        <p:txBody>
          <a:bodyPr vert="horz" lIns="91440" tIns="45720" rIns="91440" bIns="45720" rtlCol="0" anchor="t">
            <a:normAutofit fontScale="70000" lnSpcReduction="20000"/>
          </a:bodyPr>
          <a:lstStyle/>
          <a:p>
            <a:pPr marL="0" indent="0">
              <a:buNone/>
            </a:pPr>
            <a:br>
              <a:rPr lang="en-US"/>
            </a:br>
            <a:r>
              <a:rPr lang="en-GB" sz="5400">
                <a:ea typeface="+mn-lt"/>
                <a:cs typeface="+mn-lt"/>
              </a:rPr>
              <a:t>The results are based on four main personality traits.</a:t>
            </a:r>
            <a:br>
              <a:rPr lang="en-GB" sz="5400">
                <a:ea typeface="+mn-lt"/>
                <a:cs typeface="+mn-lt"/>
              </a:rPr>
            </a:br>
            <a:br>
              <a:rPr lang="en-GB" sz="5400">
                <a:ea typeface="+mn-lt"/>
                <a:cs typeface="+mn-lt"/>
              </a:rPr>
            </a:br>
            <a:r>
              <a:rPr lang="en-GB" sz="5400">
                <a:ea typeface="+mn-lt"/>
                <a:cs typeface="+mn-lt"/>
              </a:rPr>
              <a:t>Intelligence</a:t>
            </a:r>
            <a:br>
              <a:rPr lang="en-GB" sz="5400">
                <a:ea typeface="+mn-lt"/>
                <a:cs typeface="+mn-lt"/>
              </a:rPr>
            </a:br>
            <a:r>
              <a:rPr lang="en-GB" sz="5800">
                <a:ea typeface="+mn-lt"/>
                <a:cs typeface="+mn-lt"/>
              </a:rPr>
              <a:t>Dominance </a:t>
            </a:r>
            <a:br>
              <a:rPr lang="en-GB" sz="5800">
                <a:ea typeface="+mn-lt"/>
                <a:cs typeface="+mn-lt"/>
              </a:rPr>
            </a:br>
            <a:r>
              <a:rPr lang="en-GB" sz="5800">
                <a:ea typeface="+mn-lt"/>
                <a:cs typeface="+mn-lt"/>
              </a:rPr>
              <a:t>Extroversion/Introversion </a:t>
            </a:r>
            <a:br>
              <a:rPr lang="en-GB" sz="5800">
                <a:ea typeface="+mn-lt"/>
                <a:cs typeface="+mn-lt"/>
              </a:rPr>
            </a:br>
            <a:r>
              <a:rPr lang="en-GB" sz="5800">
                <a:ea typeface="+mn-lt"/>
                <a:cs typeface="+mn-lt"/>
              </a:rPr>
              <a:t>Stability/Anxiety </a:t>
            </a:r>
            <a:br>
              <a:rPr lang="en-GB" sz="5800">
                <a:ea typeface="+mn-lt"/>
                <a:cs typeface="+mn-lt"/>
              </a:rPr>
            </a:br>
            <a:br>
              <a:rPr lang="en-GB" sz="5800">
                <a:ea typeface="+mn-lt"/>
                <a:cs typeface="+mn-lt"/>
              </a:rPr>
            </a:br>
            <a:r>
              <a:rPr lang="en-GB" sz="5800">
                <a:ea typeface="+mn-lt"/>
                <a:cs typeface="+mn-lt"/>
              </a:rPr>
              <a:t>My results for the assessment were </a:t>
            </a:r>
            <a:br>
              <a:rPr lang="en-GB" sz="5800">
                <a:ea typeface="+mn-lt"/>
                <a:cs typeface="+mn-lt"/>
              </a:rPr>
            </a:br>
            <a:br>
              <a:rPr lang="en-GB" sz="5800">
                <a:ea typeface="+mn-lt"/>
                <a:cs typeface="+mn-lt"/>
              </a:rPr>
            </a:br>
            <a:r>
              <a:rPr lang="en-GB" sz="5800" b="1">
                <a:ea typeface="+mn-lt"/>
                <a:cs typeface="+mn-lt"/>
              </a:rPr>
              <a:t>ME = 'Monitor Evaluator' </a:t>
            </a:r>
            <a:endParaRPr lang="en-US" sz="5800">
              <a:ea typeface="+mn-lt"/>
              <a:cs typeface="+mn-lt"/>
            </a:endParaRPr>
          </a:p>
          <a:p>
            <a:pPr>
              <a:buNone/>
            </a:pPr>
            <a:r>
              <a:rPr lang="en-GB" sz="5800" b="1">
                <a:ea typeface="+mn-lt"/>
                <a:cs typeface="+mn-lt"/>
              </a:rPr>
              <a:t>Characteristics </a:t>
            </a:r>
            <a:endParaRPr lang="en-GB" sz="5800">
              <a:cs typeface="Calibri"/>
            </a:endParaRPr>
          </a:p>
          <a:p>
            <a:pPr>
              <a:buNone/>
            </a:pPr>
            <a:r>
              <a:rPr lang="en-GB" sz="5800">
                <a:ea typeface="+mn-lt"/>
                <a:cs typeface="+mn-lt"/>
              </a:rPr>
              <a:t>Sober, unemotional, prudent. </a:t>
            </a:r>
            <a:endParaRPr lang="en-GB" sz="5800">
              <a:cs typeface="Calibri"/>
            </a:endParaRPr>
          </a:p>
          <a:p>
            <a:pPr marL="0" indent="0">
              <a:buNone/>
            </a:pPr>
            <a:br>
              <a:rPr lang="en-US" sz="3800"/>
            </a:br>
            <a:r>
              <a:rPr lang="en-US" sz="4600" b="1">
                <a:ea typeface="+mn-lt"/>
                <a:cs typeface="+mn-lt"/>
              </a:rPr>
              <a:t>Strengths </a:t>
            </a:r>
            <a:endParaRPr lang="en-US" sz="4600">
              <a:ea typeface="+mn-lt"/>
              <a:cs typeface="+mn-lt"/>
            </a:endParaRPr>
          </a:p>
          <a:p>
            <a:pPr marL="0" indent="0">
              <a:buNone/>
            </a:pPr>
            <a:r>
              <a:rPr lang="en-US" sz="4600">
                <a:ea typeface="+mn-lt"/>
                <a:cs typeface="+mn-lt"/>
              </a:rPr>
              <a:t>Judgement, discretion, hard-headedness. </a:t>
            </a:r>
            <a:endParaRPr lang="en-GB" sz="4600">
              <a:cs typeface="Calibri"/>
            </a:endParaRPr>
          </a:p>
          <a:p>
            <a:pPr>
              <a:buNone/>
            </a:pPr>
            <a:r>
              <a:rPr lang="en-US" sz="4600" b="1">
                <a:ea typeface="+mn-lt"/>
                <a:cs typeface="+mn-lt"/>
              </a:rPr>
              <a:t>Allowable Weaknesses </a:t>
            </a:r>
            <a:endParaRPr lang="en-GB" sz="4600">
              <a:cs typeface="Calibri"/>
            </a:endParaRPr>
          </a:p>
          <a:p>
            <a:pPr>
              <a:buNone/>
            </a:pPr>
            <a:r>
              <a:rPr lang="en-US" sz="4600">
                <a:ea typeface="+mn-lt"/>
                <a:cs typeface="+mn-lt"/>
              </a:rPr>
              <a:t>Lack of inspiration or the ability to motivate others. </a:t>
            </a:r>
            <a:br>
              <a:rPr lang="en-US" sz="4500">
                <a:ea typeface="+mn-lt"/>
                <a:cs typeface="+mn-lt"/>
              </a:rPr>
            </a:br>
            <a:br>
              <a:rPr lang="en-US" sz="4500">
                <a:ea typeface="+mn-lt"/>
                <a:cs typeface="+mn-lt"/>
              </a:rPr>
            </a:br>
            <a:endParaRPr lang="en-US" sz="4500">
              <a:cs typeface="Calibri"/>
            </a:endParaRPr>
          </a:p>
          <a:p>
            <a:pPr>
              <a:buNone/>
            </a:pPr>
            <a:r>
              <a:rPr lang="en-US" sz="5800" b="1">
                <a:ea typeface="+mn-lt"/>
                <a:cs typeface="+mn-lt"/>
              </a:rPr>
              <a:t>CF = 'Completer-Finisher' </a:t>
            </a:r>
            <a:endParaRPr lang="en-US" sz="5800">
              <a:ea typeface="+mn-lt"/>
              <a:cs typeface="+mn-lt"/>
            </a:endParaRPr>
          </a:p>
          <a:p>
            <a:pPr>
              <a:buNone/>
            </a:pPr>
            <a:r>
              <a:rPr lang="en-US" sz="5800" b="1">
                <a:ea typeface="+mn-lt"/>
                <a:cs typeface="+mn-lt"/>
              </a:rPr>
              <a:t>Characteristics </a:t>
            </a:r>
            <a:endParaRPr lang="en-US" sz="5800">
              <a:ea typeface="+mn-lt"/>
              <a:cs typeface="+mn-lt"/>
            </a:endParaRPr>
          </a:p>
          <a:p>
            <a:pPr>
              <a:buNone/>
            </a:pPr>
            <a:r>
              <a:rPr lang="en-US" sz="5800">
                <a:ea typeface="+mn-lt"/>
                <a:cs typeface="+mn-lt"/>
              </a:rPr>
              <a:t>Painstaking, orderly, conscientious, anxious. </a:t>
            </a:r>
            <a:endParaRPr lang="en-US" sz="5800">
              <a:cs typeface="Calibri"/>
            </a:endParaRPr>
          </a:p>
          <a:p>
            <a:pPr>
              <a:buNone/>
            </a:pPr>
            <a:endParaRPr lang="en-US" sz="4300">
              <a:ea typeface="+mn-lt"/>
              <a:cs typeface="+mn-lt"/>
            </a:endParaRPr>
          </a:p>
          <a:p>
            <a:pPr marL="0" indent="0">
              <a:buNone/>
            </a:pPr>
            <a:br>
              <a:rPr lang="en-GB" sz="5400">
                <a:ea typeface="+mn-lt"/>
                <a:cs typeface="+mn-lt"/>
              </a:rPr>
            </a:br>
            <a:r>
              <a:rPr lang="en-GB" sz="5400">
                <a:ea typeface="+mn-lt"/>
                <a:cs typeface="+mn-lt"/>
              </a:rPr>
              <a:t>        </a:t>
            </a:r>
            <a:br>
              <a:rPr lang="en-GB" sz="3200">
                <a:ea typeface="+mn-lt"/>
                <a:cs typeface="+mn-lt"/>
              </a:rPr>
            </a:br>
            <a:endParaRPr lang="en-US" sz="3200">
              <a:cs typeface="Calibri" panose="020F0502020204030204"/>
            </a:endParaRPr>
          </a:p>
          <a:p>
            <a:pPr>
              <a:buNone/>
            </a:pPr>
            <a:br>
              <a:rPr lang="en-US"/>
            </a:br>
            <a:endParaRPr lang="en-US"/>
          </a:p>
          <a:p>
            <a:pPr>
              <a:buNone/>
            </a:pPr>
            <a:br>
              <a:rPr lang="en-GB">
                <a:ea typeface="+mn-lt"/>
                <a:cs typeface="+mn-lt"/>
              </a:rPr>
            </a:br>
            <a:endParaRPr lang="en-GB">
              <a:ea typeface="+mn-lt"/>
              <a:cs typeface="+mn-lt"/>
            </a:endParaRPr>
          </a:p>
          <a:p>
            <a:pPr marL="0" indent="0">
              <a:buNone/>
            </a:pPr>
            <a:br>
              <a:rPr lang="en-GB">
                <a:ea typeface="+mn-lt"/>
                <a:cs typeface="+mn-lt"/>
              </a:rPr>
            </a:br>
            <a:endParaRPr lang="en-GB">
              <a:ea typeface="+mn-lt"/>
              <a:cs typeface="+mn-lt"/>
            </a:endParaRPr>
          </a:p>
          <a:p>
            <a:endParaRPr lang="en-GB">
              <a:ea typeface="+mn-lt"/>
              <a:cs typeface="+mn-lt"/>
            </a:endParaRPr>
          </a:p>
        </p:txBody>
      </p:sp>
      <p:sp>
        <p:nvSpPr>
          <p:cNvPr id="4" name="TextBox 3">
            <a:extLst>
              <a:ext uri="{FF2B5EF4-FFF2-40B4-BE49-F238E27FC236}">
                <a16:creationId xmlns:a16="http://schemas.microsoft.com/office/drawing/2014/main" id="{B1ABE930-04FF-47E9-9CA2-E97C96D1526E}"/>
              </a:ext>
            </a:extLst>
          </p:cNvPr>
          <p:cNvSpPr txBox="1"/>
          <p:nvPr/>
        </p:nvSpPr>
        <p:spPr>
          <a:xfrm>
            <a:off x="293209" y="11824998"/>
            <a:ext cx="12009588"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060204"/>
                </a:solidFill>
                <a:latin typeface="Arial"/>
                <a:ea typeface="Arial"/>
                <a:cs typeface="Arial"/>
              </a:rPr>
              <a:t>Strengths </a:t>
            </a:r>
          </a:p>
          <a:p>
            <a:r>
              <a:rPr lang="en-GB" sz="3600">
                <a:solidFill>
                  <a:srgbClr val="060204"/>
                </a:solidFill>
                <a:latin typeface="Arial"/>
                <a:ea typeface="Arial"/>
                <a:cs typeface="Arial"/>
              </a:rPr>
              <a:t>A capacity for fulfilling their promises and working to the highest standards. </a:t>
            </a:r>
          </a:p>
          <a:p>
            <a:r>
              <a:rPr lang="en-GB" sz="3600" b="1">
                <a:solidFill>
                  <a:srgbClr val="060204"/>
                </a:solidFill>
                <a:latin typeface="Arial"/>
                <a:ea typeface="Arial"/>
                <a:cs typeface="Arial"/>
              </a:rPr>
              <a:t>Allowable Weaknesses </a:t>
            </a:r>
          </a:p>
          <a:p>
            <a:r>
              <a:rPr lang="en-GB" sz="3600">
                <a:solidFill>
                  <a:srgbClr val="060204"/>
                </a:solidFill>
                <a:latin typeface="Arial"/>
                <a:ea typeface="Arial"/>
                <a:cs typeface="Arial"/>
              </a:rPr>
              <a:t>A tendency to worry about small things and a reluctance to </a:t>
            </a:r>
            <a:r>
              <a:rPr lang="en-GB" sz="3600">
                <a:solidFill>
                  <a:srgbClr val="030004"/>
                </a:solidFill>
                <a:latin typeface="Arial"/>
                <a:ea typeface="Arial"/>
                <a:cs typeface="Arial"/>
              </a:rPr>
              <a:t>"</a:t>
            </a:r>
            <a:r>
              <a:rPr lang="en-GB" sz="3600">
                <a:solidFill>
                  <a:srgbClr val="060204"/>
                </a:solidFill>
                <a:latin typeface="Arial"/>
                <a:ea typeface="Arial"/>
                <a:cs typeface="Arial"/>
              </a:rPr>
              <a:t>let go</a:t>
            </a:r>
            <a:r>
              <a:rPr lang="en-GB" sz="3600">
                <a:solidFill>
                  <a:srgbClr val="2C2828"/>
                </a:solidFill>
                <a:latin typeface="Arial"/>
                <a:ea typeface="Arial"/>
                <a:cs typeface="Arial"/>
              </a:rPr>
              <a:t>"</a:t>
            </a:r>
            <a:r>
              <a:rPr lang="en-GB" sz="3600">
                <a:solidFill>
                  <a:srgbClr val="060204"/>
                </a:solidFill>
                <a:latin typeface="Arial"/>
                <a:ea typeface="Arial"/>
                <a:cs typeface="Arial"/>
              </a:rPr>
              <a:t>. </a:t>
            </a:r>
          </a:p>
        </p:txBody>
      </p:sp>
    </p:spTree>
    <p:extLst>
      <p:ext uri="{BB962C8B-B14F-4D97-AF65-F5344CB8AC3E}">
        <p14:creationId xmlns:p14="http://schemas.microsoft.com/office/powerpoint/2010/main" val="1760490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4053C-A5FD-4530-9335-1A31DBB32572}"/>
              </a:ext>
            </a:extLst>
          </p:cNvPr>
          <p:cNvSpPr>
            <a:spLocks noGrp="1"/>
          </p:cNvSpPr>
          <p:nvPr>
            <p:ph type="title"/>
          </p:nvPr>
        </p:nvSpPr>
        <p:spPr>
          <a:xfrm>
            <a:off x="169622" y="-459014"/>
            <a:ext cx="14738271" cy="2897828"/>
          </a:xfrm>
        </p:spPr>
        <p:txBody>
          <a:bodyPr/>
          <a:lstStyle/>
          <a:p>
            <a:r>
              <a:rPr lang="en-GB" sz="6600" u="sng">
                <a:cs typeface="Calibri Light"/>
              </a:rPr>
              <a:t>Belbin</a:t>
            </a:r>
            <a:r>
              <a:rPr lang="en-GB" b="1">
                <a:cs typeface="Calibri Light"/>
              </a:rPr>
              <a:t> </a:t>
            </a:r>
            <a:endParaRPr lang="en-GB" b="1"/>
          </a:p>
        </p:txBody>
      </p:sp>
      <p:sp>
        <p:nvSpPr>
          <p:cNvPr id="3" name="Content Placeholder 2">
            <a:extLst>
              <a:ext uri="{FF2B5EF4-FFF2-40B4-BE49-F238E27FC236}">
                <a16:creationId xmlns:a16="http://schemas.microsoft.com/office/drawing/2014/main" id="{FF04F62F-F0F6-4869-B06D-925EC137DA45}"/>
              </a:ext>
            </a:extLst>
          </p:cNvPr>
          <p:cNvSpPr>
            <a:spLocks noGrp="1"/>
          </p:cNvSpPr>
          <p:nvPr>
            <p:ph idx="1"/>
          </p:nvPr>
        </p:nvSpPr>
        <p:spPr>
          <a:xfrm>
            <a:off x="169623" y="2042328"/>
            <a:ext cx="15272266" cy="10235409"/>
          </a:xfrm>
        </p:spPr>
        <p:txBody>
          <a:bodyPr vert="horz" lIns="91440" tIns="45720" rIns="91440" bIns="45720" rtlCol="0" anchor="t">
            <a:noAutofit/>
          </a:bodyPr>
          <a:lstStyle/>
          <a:p>
            <a:pPr marL="0" indent="0">
              <a:buNone/>
            </a:pPr>
            <a:r>
              <a:rPr lang="en-GB" sz="4000">
                <a:cs typeface="Calibri"/>
              </a:rPr>
              <a:t>P</a:t>
            </a:r>
            <a:r>
              <a:rPr lang="en-GB" sz="4400">
                <a:cs typeface="Calibri"/>
              </a:rPr>
              <a:t>eter Morgan explains that 'Not every task will require every role', And has identified the roles suited to each task </a:t>
            </a:r>
            <a:br>
              <a:rPr lang="en-GB" sz="4400">
                <a:cs typeface="Calibri"/>
              </a:rPr>
            </a:br>
            <a:br>
              <a:rPr lang="en-GB" sz="4400">
                <a:cs typeface="Calibri"/>
              </a:rPr>
            </a:br>
            <a:r>
              <a:rPr lang="en-GB" sz="4400">
                <a:cs typeface="Calibri"/>
              </a:rPr>
              <a:t>Stages and Roles of Task  Completion </a:t>
            </a:r>
            <a:br>
              <a:rPr lang="en-GB" sz="4400">
                <a:cs typeface="Calibri"/>
              </a:rPr>
            </a:br>
            <a:br>
              <a:rPr lang="en-GB" sz="4400">
                <a:cs typeface="Calibri"/>
              </a:rPr>
            </a:br>
            <a:r>
              <a:rPr lang="en-GB" sz="4400">
                <a:cs typeface="Calibri"/>
              </a:rPr>
              <a:t>Task Stages                                                                  Roles Seen as Important                                                             </a:t>
            </a:r>
            <a:br>
              <a:rPr lang="en-GB" sz="4400">
                <a:cs typeface="Calibri"/>
              </a:rPr>
            </a:br>
            <a:br>
              <a:rPr lang="en-GB" sz="4400">
                <a:cs typeface="Calibri"/>
              </a:rPr>
            </a:br>
            <a:r>
              <a:rPr lang="en-GB" sz="4400">
                <a:cs typeface="Calibri"/>
              </a:rPr>
              <a:t>Identifying Needs                                                               SH and  CO</a:t>
            </a:r>
            <a:br>
              <a:rPr lang="en-GB" sz="4400">
                <a:cs typeface="Calibri"/>
              </a:rPr>
            </a:br>
            <a:br>
              <a:rPr lang="en-GB" sz="4400">
                <a:cs typeface="Calibri"/>
              </a:rPr>
            </a:br>
            <a:r>
              <a:rPr lang="en-GB" sz="4400">
                <a:cs typeface="Calibri"/>
              </a:rPr>
              <a:t>Finding Ideas                                                                       PL and RI </a:t>
            </a:r>
            <a:br>
              <a:rPr lang="en-GB" sz="4400">
                <a:cs typeface="Calibri"/>
              </a:rPr>
            </a:br>
            <a:br>
              <a:rPr lang="en-GB" sz="4400">
                <a:cs typeface="Calibri"/>
              </a:rPr>
            </a:br>
            <a:r>
              <a:rPr lang="en-GB" sz="4400">
                <a:cs typeface="Calibri"/>
              </a:rPr>
              <a:t>Formulating Plans                                                               ME and SP  </a:t>
            </a:r>
            <a:br>
              <a:rPr lang="en-GB" sz="4400">
                <a:cs typeface="Calibri"/>
              </a:rPr>
            </a:br>
            <a:br>
              <a:rPr lang="en-GB" sz="4400">
                <a:cs typeface="Calibri"/>
              </a:rPr>
            </a:br>
            <a:r>
              <a:rPr lang="en-GB" sz="4400">
                <a:cs typeface="Calibri"/>
              </a:rPr>
              <a:t>Making Contact                                                                  RI and TW                                                            </a:t>
            </a:r>
            <a:br>
              <a:rPr lang="en-GB" sz="4400">
                <a:cs typeface="Calibri"/>
              </a:rPr>
            </a:br>
            <a:r>
              <a:rPr lang="en-GB" sz="4400">
                <a:cs typeface="Calibri"/>
              </a:rPr>
              <a:t>Establishing the Organisation                                          IMP and CO                                    </a:t>
            </a:r>
            <a:br>
              <a:rPr lang="en-GB" sz="4400">
                <a:cs typeface="Calibri"/>
              </a:rPr>
            </a:br>
            <a:r>
              <a:rPr lang="en-GB" sz="4400">
                <a:cs typeface="Calibri"/>
              </a:rPr>
              <a:t>Following Through                                                              CF and IMP </a:t>
            </a:r>
          </a:p>
        </p:txBody>
      </p:sp>
    </p:spTree>
    <p:extLst>
      <p:ext uri="{BB962C8B-B14F-4D97-AF65-F5344CB8AC3E}">
        <p14:creationId xmlns:p14="http://schemas.microsoft.com/office/powerpoint/2010/main" val="2196992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3DA31-E9A5-4569-80B6-C81F4024A9D9}"/>
              </a:ext>
            </a:extLst>
          </p:cNvPr>
          <p:cNvSpPr>
            <a:spLocks noGrp="1"/>
          </p:cNvSpPr>
          <p:nvPr>
            <p:ph type="title"/>
          </p:nvPr>
        </p:nvSpPr>
        <p:spPr>
          <a:xfrm>
            <a:off x="12565" y="-584735"/>
            <a:ext cx="14738271" cy="2897828"/>
          </a:xfrm>
        </p:spPr>
        <p:txBody>
          <a:bodyPr>
            <a:normAutofit/>
          </a:bodyPr>
          <a:lstStyle/>
          <a:p>
            <a:r>
              <a:rPr lang="en-GB" sz="6000" u="sng">
                <a:cs typeface="Calibri Light"/>
              </a:rPr>
              <a:t>Delegation and Dynamics </a:t>
            </a:r>
            <a:endParaRPr lang="en-GB" sz="6000" u="sng"/>
          </a:p>
        </p:txBody>
      </p:sp>
      <p:sp>
        <p:nvSpPr>
          <p:cNvPr id="3" name="Content Placeholder 2">
            <a:extLst>
              <a:ext uri="{FF2B5EF4-FFF2-40B4-BE49-F238E27FC236}">
                <a16:creationId xmlns:a16="http://schemas.microsoft.com/office/drawing/2014/main" id="{787787F7-6831-464A-B618-BBE940A7AE3D}"/>
              </a:ext>
            </a:extLst>
          </p:cNvPr>
          <p:cNvSpPr>
            <a:spLocks noGrp="1"/>
          </p:cNvSpPr>
          <p:nvPr>
            <p:ph idx="1"/>
          </p:nvPr>
        </p:nvSpPr>
        <p:spPr>
          <a:xfrm>
            <a:off x="12565" y="2105189"/>
            <a:ext cx="14738271" cy="9512508"/>
          </a:xfrm>
        </p:spPr>
        <p:txBody>
          <a:bodyPr vert="horz" lIns="91440" tIns="45720" rIns="91440" bIns="45720" rtlCol="0" anchor="t">
            <a:normAutofit lnSpcReduction="10000"/>
          </a:bodyPr>
          <a:lstStyle/>
          <a:p>
            <a:pPr marL="0" indent="0">
              <a:buNone/>
            </a:pPr>
            <a:r>
              <a:rPr lang="en-GB" sz="4400">
                <a:cs typeface="Calibri"/>
              </a:rPr>
              <a:t>Delegation  is often missused. Team memebers run the risk off feeling undervaled if always delegated the worst tasks. If used correctly a team leader will share the duties equally so that all memebers can be clear on all areas creating a multitasking team. </a:t>
            </a:r>
            <a:br>
              <a:rPr lang="en-GB" sz="4400">
                <a:cs typeface="Calibri"/>
              </a:rPr>
            </a:br>
            <a:br>
              <a:rPr lang="en-GB" sz="4400">
                <a:cs typeface="Calibri"/>
              </a:rPr>
            </a:br>
            <a:r>
              <a:rPr lang="en-GB" sz="4400">
                <a:cs typeface="Calibri"/>
              </a:rPr>
              <a:t>Stephen Covey developed Styles of Delegation </a:t>
            </a:r>
            <a:br>
              <a:rPr lang="en-GB" sz="4400">
                <a:cs typeface="Calibri"/>
              </a:rPr>
            </a:br>
            <a:br>
              <a:rPr lang="en-GB" sz="4400">
                <a:cs typeface="Calibri"/>
              </a:rPr>
            </a:br>
            <a:r>
              <a:rPr lang="en-GB" sz="4400">
                <a:cs typeface="Calibri"/>
              </a:rPr>
              <a:t>In green writing are examples of how we should delegate. </a:t>
            </a:r>
            <a:br>
              <a:rPr lang="en-GB" sz="4400">
                <a:cs typeface="Calibri"/>
              </a:rPr>
            </a:br>
            <a:br>
              <a:rPr lang="en-GB" sz="4400">
                <a:cs typeface="Calibri"/>
              </a:rPr>
            </a:br>
            <a:r>
              <a:rPr lang="en-GB" sz="4400">
                <a:cs typeface="Calibri"/>
              </a:rPr>
              <a:t>I.E </a:t>
            </a:r>
            <a:r>
              <a:rPr lang="en-GB" sz="4400">
                <a:solidFill>
                  <a:srgbClr val="00B050"/>
                </a:solidFill>
                <a:cs typeface="Calibri"/>
              </a:rPr>
              <a:t>Desired Result. </a:t>
            </a:r>
            <a:r>
              <a:rPr lang="en-GB" sz="4400">
                <a:cs typeface="Calibri"/>
              </a:rPr>
              <a:t>This called Staurdship</a:t>
            </a:r>
            <a:br>
              <a:rPr lang="en-GB" sz="4400">
                <a:solidFill>
                  <a:srgbClr val="000000"/>
                </a:solidFill>
                <a:cs typeface="Calibri"/>
              </a:rPr>
            </a:br>
            <a:br>
              <a:rPr lang="en-GB" sz="4400">
                <a:solidFill>
                  <a:srgbClr val="000000"/>
                </a:solidFill>
                <a:cs typeface="Calibri"/>
              </a:rPr>
            </a:br>
            <a:r>
              <a:rPr lang="en-GB" sz="4400">
                <a:cs typeface="Calibri"/>
              </a:rPr>
              <a:t>In red is how by missusing delegation can make individuals feel undermined and not valued.</a:t>
            </a:r>
            <a:br>
              <a:rPr lang="en-GB" sz="4400">
                <a:cs typeface="Calibri"/>
              </a:rPr>
            </a:br>
            <a:br>
              <a:rPr lang="en-GB" sz="4400">
                <a:cs typeface="Calibri"/>
              </a:rPr>
            </a:br>
            <a:r>
              <a:rPr lang="en-GB" sz="4400">
                <a:cs typeface="Calibri"/>
              </a:rPr>
              <a:t>I.E </a:t>
            </a:r>
            <a:r>
              <a:rPr lang="en-GB" sz="4400">
                <a:solidFill>
                  <a:srgbClr val="FF0000"/>
                </a:solidFill>
                <a:cs typeface="Calibri"/>
              </a:rPr>
              <a:t>Methods.</a:t>
            </a:r>
            <a:br>
              <a:rPr lang="en-GB" sz="4400">
                <a:cs typeface="Calibri"/>
              </a:rPr>
            </a:br>
            <a:endParaRPr lang="en-GB" sz="4400">
              <a:solidFill>
                <a:srgbClr val="92D050"/>
              </a:solidFill>
              <a:cs typeface="Calibri"/>
            </a:endParaRPr>
          </a:p>
        </p:txBody>
      </p:sp>
      <p:sp>
        <p:nvSpPr>
          <p:cNvPr id="4" name="TextBox 3">
            <a:extLst>
              <a:ext uri="{FF2B5EF4-FFF2-40B4-BE49-F238E27FC236}">
                <a16:creationId xmlns:a16="http://schemas.microsoft.com/office/drawing/2014/main" id="{4D324BC2-3EA5-43C9-8F71-25767E53802E}"/>
              </a:ext>
            </a:extLst>
          </p:cNvPr>
          <p:cNvSpPr txBox="1"/>
          <p:nvPr/>
        </p:nvSpPr>
        <p:spPr>
          <a:xfrm>
            <a:off x="7172324" y="7267575"/>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t>Click to add text</a:t>
            </a:r>
          </a:p>
        </p:txBody>
      </p:sp>
    </p:spTree>
    <p:extLst>
      <p:ext uri="{BB962C8B-B14F-4D97-AF65-F5344CB8AC3E}">
        <p14:creationId xmlns:p14="http://schemas.microsoft.com/office/powerpoint/2010/main" val="6839167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64D9D-9E6A-4A9E-8EAA-072832958F20}"/>
              </a:ext>
            </a:extLst>
          </p:cNvPr>
          <p:cNvSpPr>
            <a:spLocks noGrp="1"/>
          </p:cNvSpPr>
          <p:nvPr>
            <p:ph type="title"/>
          </p:nvPr>
        </p:nvSpPr>
        <p:spPr>
          <a:xfrm>
            <a:off x="12565" y="-679027"/>
            <a:ext cx="14738271" cy="2897828"/>
          </a:xfrm>
        </p:spPr>
        <p:txBody>
          <a:bodyPr>
            <a:normAutofit/>
          </a:bodyPr>
          <a:lstStyle/>
          <a:p>
            <a:r>
              <a:rPr lang="en-GB" sz="6000" b="1" u="sng">
                <a:cs typeface="Calibri Light"/>
              </a:rPr>
              <a:t>Delegation and Dynamics </a:t>
            </a:r>
            <a:endParaRPr lang="en-GB" sz="6000" b="1" u="sng"/>
          </a:p>
        </p:txBody>
      </p:sp>
      <p:sp>
        <p:nvSpPr>
          <p:cNvPr id="3" name="Content Placeholder 2">
            <a:extLst>
              <a:ext uri="{FF2B5EF4-FFF2-40B4-BE49-F238E27FC236}">
                <a16:creationId xmlns:a16="http://schemas.microsoft.com/office/drawing/2014/main" id="{0E42D975-EB5E-437C-AB36-684E4D504CAC}"/>
              </a:ext>
            </a:extLst>
          </p:cNvPr>
          <p:cNvSpPr>
            <a:spLocks noGrp="1"/>
          </p:cNvSpPr>
          <p:nvPr>
            <p:ph idx="1"/>
          </p:nvPr>
        </p:nvSpPr>
        <p:spPr>
          <a:xfrm>
            <a:off x="12565" y="2388063"/>
            <a:ext cx="14738271" cy="9512508"/>
          </a:xfrm>
        </p:spPr>
        <p:txBody>
          <a:bodyPr vert="horz" lIns="91440" tIns="45720" rIns="91440" bIns="45720" rtlCol="0" anchor="t">
            <a:normAutofit/>
          </a:bodyPr>
          <a:lstStyle/>
          <a:p>
            <a:pPr marL="0" indent="0">
              <a:buNone/>
            </a:pPr>
            <a:r>
              <a:rPr lang="en-GB" sz="4800">
                <a:ea typeface="+mn-lt"/>
                <a:cs typeface="+mn-lt"/>
              </a:rPr>
              <a:t>Team dynamics are those psychological forces influencing the direction of your team's performance and behaviour. Those dynamics are created by the personalities involved and how they interact. Understanding a team's dynamics can alert you  how successful it might be</a:t>
            </a:r>
            <a:r>
              <a:rPr lang="en-GB">
                <a:ea typeface="+mn-lt"/>
                <a:cs typeface="+mn-lt"/>
              </a:rPr>
              <a:t>.</a:t>
            </a:r>
            <a:endParaRPr lang="en-US"/>
          </a:p>
          <a:p>
            <a:endParaRPr lang="en-GB">
              <a:cs typeface="Calibri"/>
            </a:endParaRPr>
          </a:p>
          <a:p>
            <a:pPr marL="0" indent="0">
              <a:buNone/>
            </a:pPr>
            <a:r>
              <a:rPr lang="en-GB" sz="4800">
                <a:cs typeface="Calibri"/>
              </a:rPr>
              <a:t>In the video 'Lessons from Geece' the viewers are shown how vital each goose is in oder ro servive. Each has a different role when they fly in the v formation, they honk to keep one another supported. They look after any sick or older goose.  One is always ready to take over from the lead goose when it gets tired. These are valuable lessons and we should keep these in mind when managing a team</a:t>
            </a:r>
            <a:r>
              <a:rPr lang="en-GB">
                <a:cs typeface="Calibri"/>
              </a:rPr>
              <a:t>.</a:t>
            </a:r>
          </a:p>
        </p:txBody>
      </p:sp>
    </p:spTree>
    <p:extLst>
      <p:ext uri="{BB962C8B-B14F-4D97-AF65-F5344CB8AC3E}">
        <p14:creationId xmlns:p14="http://schemas.microsoft.com/office/powerpoint/2010/main" val="902341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19600-7A75-437A-AFC1-2F36F55C8169}"/>
              </a:ext>
            </a:extLst>
          </p:cNvPr>
          <p:cNvSpPr>
            <a:spLocks noGrp="1"/>
          </p:cNvSpPr>
          <p:nvPr>
            <p:ph type="title"/>
          </p:nvPr>
        </p:nvSpPr>
        <p:spPr>
          <a:xfrm>
            <a:off x="138211" y="-616166"/>
            <a:ext cx="14738271" cy="2897828"/>
          </a:xfrm>
        </p:spPr>
        <p:txBody>
          <a:bodyPr>
            <a:normAutofit/>
          </a:bodyPr>
          <a:lstStyle/>
          <a:p>
            <a:r>
              <a:rPr lang="en-GB" sz="6600" u="sng">
                <a:cs typeface="Calibri Light"/>
              </a:rPr>
              <a:t>Why Teams Fail </a:t>
            </a:r>
            <a:endParaRPr lang="en-GB" sz="6600" u="sng"/>
          </a:p>
        </p:txBody>
      </p:sp>
      <p:sp>
        <p:nvSpPr>
          <p:cNvPr id="3" name="Content Placeholder 2">
            <a:extLst>
              <a:ext uri="{FF2B5EF4-FFF2-40B4-BE49-F238E27FC236}">
                <a16:creationId xmlns:a16="http://schemas.microsoft.com/office/drawing/2014/main" id="{395DEE2E-587A-4952-86BF-5A6A68F7E73C}"/>
              </a:ext>
            </a:extLst>
          </p:cNvPr>
          <p:cNvSpPr>
            <a:spLocks noGrp="1"/>
          </p:cNvSpPr>
          <p:nvPr>
            <p:ph idx="1"/>
          </p:nvPr>
        </p:nvSpPr>
        <p:spPr>
          <a:xfrm>
            <a:off x="326680" y="2042328"/>
            <a:ext cx="15586381" cy="11461199"/>
          </a:xfrm>
        </p:spPr>
        <p:txBody>
          <a:bodyPr vert="horz" lIns="91440" tIns="45720" rIns="91440" bIns="45720" rtlCol="0" anchor="t">
            <a:normAutofit/>
          </a:bodyPr>
          <a:lstStyle/>
          <a:p>
            <a:pPr marL="0" indent="0">
              <a:buNone/>
            </a:pPr>
            <a:r>
              <a:rPr lang="en-GB" sz="4800">
                <a:cs typeface="Calibri"/>
              </a:rPr>
              <a:t>Lack of Effective Leadership.</a:t>
            </a:r>
            <a:br>
              <a:rPr lang="en-GB" sz="4800">
                <a:cs typeface="Calibri"/>
              </a:rPr>
            </a:br>
            <a:br>
              <a:rPr lang="en-GB" sz="4800">
                <a:cs typeface="Calibri"/>
              </a:rPr>
            </a:br>
            <a:r>
              <a:rPr lang="en-GB" sz="4800">
                <a:cs typeface="Calibri"/>
              </a:rPr>
              <a:t>Conflict. </a:t>
            </a:r>
            <a:br>
              <a:rPr lang="en-GB" sz="4800">
                <a:cs typeface="Calibri"/>
              </a:rPr>
            </a:br>
            <a:br>
              <a:rPr lang="en-GB" sz="4800">
                <a:cs typeface="Calibri"/>
              </a:rPr>
            </a:br>
            <a:r>
              <a:rPr lang="en-GB" sz="4800">
                <a:cs typeface="Calibri"/>
              </a:rPr>
              <a:t>Lack of Communication.</a:t>
            </a:r>
            <a:br>
              <a:rPr lang="en-GB" sz="4800">
                <a:cs typeface="Calibri"/>
              </a:rPr>
            </a:br>
            <a:br>
              <a:rPr lang="en-GB" sz="4800">
                <a:cs typeface="Calibri"/>
              </a:rPr>
            </a:br>
            <a:r>
              <a:rPr lang="en-GB" sz="4800">
                <a:cs typeface="Calibri"/>
              </a:rPr>
              <a:t>Unclear on Shared Goals.</a:t>
            </a:r>
            <a:br>
              <a:rPr lang="en-GB" sz="4800">
                <a:cs typeface="Calibri"/>
              </a:rPr>
            </a:br>
            <a:br>
              <a:rPr lang="en-GB" sz="4800">
                <a:cs typeface="Calibri"/>
              </a:rPr>
            </a:br>
            <a:r>
              <a:rPr lang="en-GB" sz="4800">
                <a:cs typeface="Calibri"/>
              </a:rPr>
              <a:t>Private Agendas and Mismatched Needs. </a:t>
            </a:r>
            <a:br>
              <a:rPr lang="en-GB" sz="4800">
                <a:cs typeface="Calibri"/>
              </a:rPr>
            </a:br>
            <a:br>
              <a:rPr lang="en-GB" sz="4800">
                <a:cs typeface="Calibri"/>
              </a:rPr>
            </a:br>
            <a:r>
              <a:rPr lang="en-GB" sz="4800">
                <a:cs typeface="Calibri"/>
              </a:rPr>
              <a:t>Lack of Tools/and or Support.</a:t>
            </a:r>
            <a:br>
              <a:rPr lang="en-GB" sz="4800">
                <a:cs typeface="Calibri"/>
              </a:rPr>
            </a:br>
            <a:br>
              <a:rPr lang="en-GB" sz="4800">
                <a:cs typeface="Calibri"/>
              </a:rPr>
            </a:br>
            <a:br>
              <a:rPr lang="en-GB" sz="4800">
                <a:cs typeface="Calibri"/>
              </a:rPr>
            </a:br>
            <a:br>
              <a:rPr lang="en-GB" sz="4800">
                <a:cs typeface="Calibri"/>
              </a:rPr>
            </a:br>
            <a:endParaRPr lang="en-GB">
              <a:cs typeface="Calibri"/>
            </a:endParaRPr>
          </a:p>
        </p:txBody>
      </p:sp>
    </p:spTree>
    <p:extLst>
      <p:ext uri="{BB962C8B-B14F-4D97-AF65-F5344CB8AC3E}">
        <p14:creationId xmlns:p14="http://schemas.microsoft.com/office/powerpoint/2010/main" val="600021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8543B-85D0-4108-86ED-670D1B8AB182}"/>
              </a:ext>
            </a:extLst>
          </p:cNvPr>
          <p:cNvSpPr>
            <a:spLocks noGrp="1"/>
          </p:cNvSpPr>
          <p:nvPr>
            <p:ph type="title"/>
          </p:nvPr>
        </p:nvSpPr>
        <p:spPr>
          <a:xfrm>
            <a:off x="138211" y="-427583"/>
            <a:ext cx="14738271" cy="2897828"/>
          </a:xfrm>
        </p:spPr>
        <p:txBody>
          <a:bodyPr>
            <a:normAutofit/>
          </a:bodyPr>
          <a:lstStyle/>
          <a:p>
            <a:r>
              <a:rPr lang="en-GB" sz="8000" u="sng">
                <a:cs typeface="Calibri Light"/>
              </a:rPr>
              <a:t>Tuckman </a:t>
            </a:r>
          </a:p>
        </p:txBody>
      </p:sp>
      <p:pic>
        <p:nvPicPr>
          <p:cNvPr id="4" name="Picture 4" descr="Diagram&#10;&#10;Description automatically generated">
            <a:extLst>
              <a:ext uri="{FF2B5EF4-FFF2-40B4-BE49-F238E27FC236}">
                <a16:creationId xmlns:a16="http://schemas.microsoft.com/office/drawing/2014/main" id="{53446CFF-A5AF-4E6F-8823-B36D89B98552}"/>
              </a:ext>
            </a:extLst>
          </p:cNvPr>
          <p:cNvPicPr>
            <a:picLocks noGrp="1" noChangeAspect="1"/>
          </p:cNvPicPr>
          <p:nvPr>
            <p:ph idx="1"/>
          </p:nvPr>
        </p:nvPicPr>
        <p:blipFill>
          <a:blip r:embed="rId2"/>
          <a:stretch>
            <a:fillRect/>
          </a:stretch>
        </p:blipFill>
        <p:spPr>
          <a:xfrm>
            <a:off x="2947" y="2504865"/>
            <a:ext cx="16853159" cy="10661847"/>
          </a:xfrm>
        </p:spPr>
      </p:pic>
    </p:spTree>
    <p:extLst>
      <p:ext uri="{BB962C8B-B14F-4D97-AF65-F5344CB8AC3E}">
        <p14:creationId xmlns:p14="http://schemas.microsoft.com/office/powerpoint/2010/main" val="915777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EC763-7597-4DB3-A7FA-5FFDE4AEA32C}"/>
              </a:ext>
            </a:extLst>
          </p:cNvPr>
          <p:cNvSpPr>
            <a:spLocks noGrp="1"/>
          </p:cNvSpPr>
          <p:nvPr>
            <p:ph type="title"/>
          </p:nvPr>
        </p:nvSpPr>
        <p:spPr>
          <a:xfrm>
            <a:off x="106799" y="-553305"/>
            <a:ext cx="14738271" cy="2897828"/>
          </a:xfrm>
        </p:spPr>
        <p:txBody>
          <a:bodyPr>
            <a:normAutofit/>
          </a:bodyPr>
          <a:lstStyle/>
          <a:p>
            <a:r>
              <a:rPr lang="en-GB" sz="8000" u="sng">
                <a:cs typeface="Calibri Light"/>
              </a:rPr>
              <a:t>Tuckman </a:t>
            </a:r>
          </a:p>
        </p:txBody>
      </p:sp>
      <p:sp>
        <p:nvSpPr>
          <p:cNvPr id="3" name="Content Placeholder 2">
            <a:extLst>
              <a:ext uri="{FF2B5EF4-FFF2-40B4-BE49-F238E27FC236}">
                <a16:creationId xmlns:a16="http://schemas.microsoft.com/office/drawing/2014/main" id="{5B11C231-1523-4E61-AEBA-1EDDCCCC44E4}"/>
              </a:ext>
            </a:extLst>
          </p:cNvPr>
          <p:cNvSpPr>
            <a:spLocks noGrp="1"/>
          </p:cNvSpPr>
          <p:nvPr>
            <p:ph idx="1"/>
          </p:nvPr>
        </p:nvSpPr>
        <p:spPr>
          <a:xfrm>
            <a:off x="12566" y="1633731"/>
            <a:ext cx="15806261" cy="11272616"/>
          </a:xfrm>
        </p:spPr>
        <p:txBody>
          <a:bodyPr vert="horz" lIns="91440" tIns="45720" rIns="91440" bIns="45720" rtlCol="0" anchor="t">
            <a:noAutofit/>
          </a:bodyPr>
          <a:lstStyle/>
          <a:p>
            <a:pPr marL="0" indent="0">
              <a:buNone/>
            </a:pPr>
            <a:r>
              <a:rPr lang="en-GB" sz="4400">
                <a:cs typeface="Calibri"/>
              </a:rPr>
              <a:t>Bruce Tuckmans theory of team development are: </a:t>
            </a:r>
            <a:br>
              <a:rPr lang="en-GB" sz="4400" dirty="0">
                <a:cs typeface="Calibri"/>
              </a:rPr>
            </a:br>
            <a:br>
              <a:rPr lang="en-GB" sz="4400" dirty="0">
                <a:cs typeface="Calibri"/>
              </a:rPr>
            </a:br>
            <a:br>
              <a:rPr lang="en-GB" sz="4400" dirty="0">
                <a:cs typeface="Calibri"/>
              </a:rPr>
            </a:br>
            <a:r>
              <a:rPr lang="en-GB" sz="4800">
                <a:cs typeface="Calibri"/>
              </a:rPr>
              <a:t>Forming – Is when the team is first formed, members are poilet and agreeable and possibly holding back while they suss out what the norm is. A higher level of leadership is needed to ensure everybody is moving forward in the right direction.</a:t>
            </a:r>
            <a:br>
              <a:rPr lang="en-GB" sz="4800" dirty="0">
                <a:cs typeface="Calibri"/>
              </a:rPr>
            </a:br>
            <a:br>
              <a:rPr lang="en-GB" sz="4800" dirty="0">
                <a:cs typeface="Calibri"/>
              </a:rPr>
            </a:br>
            <a:r>
              <a:rPr lang="en-GB" sz="4800">
                <a:cs typeface="Calibri"/>
              </a:rPr>
              <a:t>Storming – At this stage people start showing their work vaules, also conflict may arise as member start to feel more comfterble. Members are vying for position.</a:t>
            </a:r>
            <a:br>
              <a:rPr lang="en-GB" sz="4800" dirty="0">
                <a:cs typeface="Calibri"/>
              </a:rPr>
            </a:br>
            <a:br>
              <a:rPr lang="en-GB" sz="4800" dirty="0">
                <a:cs typeface="Calibri"/>
              </a:rPr>
            </a:br>
            <a:br>
              <a:rPr lang="en-GB" sz="4800" dirty="0">
                <a:cs typeface="Calibri"/>
              </a:rPr>
            </a:br>
            <a:r>
              <a:rPr lang="en-GB" sz="4800">
                <a:cs typeface="Calibri"/>
              </a:rPr>
              <a:t>Norming -  Relationships are starting to be understood within the team. The end goal is now clear and the team are starting to work welll together.</a:t>
            </a:r>
            <a:br>
              <a:rPr lang="en-GB" sz="4800" dirty="0">
                <a:cs typeface="Calibri"/>
              </a:rPr>
            </a:br>
            <a:br>
              <a:rPr lang="en-GB" sz="4800" dirty="0">
                <a:cs typeface="Calibri"/>
              </a:rPr>
            </a:br>
            <a:br>
              <a:rPr lang="en-GB" sz="4800" dirty="0">
                <a:cs typeface="Calibri"/>
              </a:rPr>
            </a:br>
            <a:r>
              <a:rPr lang="en-GB" sz="4800">
                <a:cs typeface="Calibri"/>
              </a:rPr>
              <a:t>Preforming -  The team is now established and running with little oversite as members are looking out for each other.  And now it's a collective effort to reach the end goal.</a:t>
            </a:r>
          </a:p>
        </p:txBody>
      </p:sp>
    </p:spTree>
    <p:extLst>
      <p:ext uri="{BB962C8B-B14F-4D97-AF65-F5344CB8AC3E}">
        <p14:creationId xmlns:p14="http://schemas.microsoft.com/office/powerpoint/2010/main" val="2982946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74664-3FBB-42C9-B1B4-63B4617D9605}"/>
              </a:ext>
            </a:extLst>
          </p:cNvPr>
          <p:cNvSpPr>
            <a:spLocks noGrp="1"/>
          </p:cNvSpPr>
          <p:nvPr>
            <p:ph type="title"/>
          </p:nvPr>
        </p:nvSpPr>
        <p:spPr>
          <a:xfrm>
            <a:off x="452326" y="-1401928"/>
            <a:ext cx="15460735" cy="4500783"/>
          </a:xfrm>
        </p:spPr>
        <p:txBody>
          <a:bodyPr>
            <a:normAutofit/>
          </a:bodyPr>
          <a:lstStyle/>
          <a:p>
            <a:r>
              <a:rPr lang="en-GB" sz="6000" u="sng">
                <a:cs typeface="Calibri Light"/>
              </a:rPr>
              <a:t>Trust in the Workplace</a:t>
            </a:r>
            <a:endParaRPr lang="en-GB" sz="6000" u="sng"/>
          </a:p>
        </p:txBody>
      </p:sp>
      <p:sp>
        <p:nvSpPr>
          <p:cNvPr id="3" name="Content Placeholder 2">
            <a:extLst>
              <a:ext uri="{FF2B5EF4-FFF2-40B4-BE49-F238E27FC236}">
                <a16:creationId xmlns:a16="http://schemas.microsoft.com/office/drawing/2014/main" id="{3AD86528-6ECC-4FAB-8125-4466C3169DFB}"/>
              </a:ext>
            </a:extLst>
          </p:cNvPr>
          <p:cNvSpPr>
            <a:spLocks noGrp="1"/>
          </p:cNvSpPr>
          <p:nvPr>
            <p:ph idx="1"/>
          </p:nvPr>
        </p:nvSpPr>
        <p:spPr>
          <a:xfrm>
            <a:off x="201034" y="1916606"/>
            <a:ext cx="15712027" cy="11586921"/>
          </a:xfrm>
        </p:spPr>
        <p:txBody>
          <a:bodyPr vert="horz" lIns="91440" tIns="45720" rIns="91440" bIns="45720" rtlCol="0" anchor="t">
            <a:normAutofit/>
          </a:bodyPr>
          <a:lstStyle/>
          <a:p>
            <a:pPr marL="0" indent="0">
              <a:buNone/>
            </a:pPr>
            <a:r>
              <a:rPr lang="en-GB" sz="6000" dirty="0">
                <a:cs typeface="Calibri"/>
              </a:rPr>
              <a:t>What is Trust? </a:t>
            </a:r>
            <a:br>
              <a:rPr lang="en-GB" sz="4400" dirty="0">
                <a:cs typeface="Calibri"/>
              </a:rPr>
            </a:br>
            <a:br>
              <a:rPr lang="en-GB" sz="6000" dirty="0">
                <a:cs typeface="Calibri"/>
              </a:rPr>
            </a:br>
            <a:r>
              <a:rPr lang="en-GB" sz="6000" dirty="0">
                <a:ea typeface="+mn-lt"/>
                <a:cs typeface="+mn-lt"/>
              </a:rPr>
              <a:t>It simply means that the members of the team are willing to rely on each other to do the right thing, take accountability as a team, and most importantly, have each other's back when things don't go as planned.</a:t>
            </a:r>
            <a:br>
              <a:rPr lang="en-GB" sz="6000" dirty="0">
                <a:ea typeface="+mn-lt"/>
                <a:cs typeface="+mn-lt"/>
              </a:rPr>
            </a:br>
            <a:br>
              <a:rPr lang="en-GB" sz="6000" dirty="0">
                <a:ea typeface="+mn-lt"/>
                <a:cs typeface="+mn-lt"/>
              </a:rPr>
            </a:br>
            <a:r>
              <a:rPr lang="en-GB" sz="6000">
                <a:cs typeface="Calibri"/>
              </a:rPr>
              <a:t>Members also need to have mutual trust with their leader.</a:t>
            </a:r>
            <a:br>
              <a:rPr lang="en-GB" sz="6000" dirty="0">
                <a:cs typeface="Calibri"/>
              </a:rPr>
            </a:br>
            <a:br>
              <a:rPr lang="en-GB" sz="6000" dirty="0">
                <a:cs typeface="Calibri"/>
              </a:rPr>
            </a:br>
            <a:br>
              <a:rPr lang="en-GB" sz="6000" dirty="0">
                <a:ea typeface="+mn-lt"/>
                <a:cs typeface="+mn-lt"/>
              </a:rPr>
            </a:br>
            <a:endParaRPr lang="en-GB" sz="4000" dirty="0">
              <a:cs typeface="Calibri"/>
            </a:endParaRPr>
          </a:p>
        </p:txBody>
      </p:sp>
    </p:spTree>
    <p:extLst>
      <p:ext uri="{BB962C8B-B14F-4D97-AF65-F5344CB8AC3E}">
        <p14:creationId xmlns:p14="http://schemas.microsoft.com/office/powerpoint/2010/main" val="1415719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5A45E-EE66-49D3-BF77-2245F3084FA7}"/>
              </a:ext>
            </a:extLst>
          </p:cNvPr>
          <p:cNvSpPr>
            <a:spLocks noGrp="1"/>
          </p:cNvSpPr>
          <p:nvPr>
            <p:ph type="title"/>
          </p:nvPr>
        </p:nvSpPr>
        <p:spPr>
          <a:xfrm>
            <a:off x="169622" y="-490444"/>
            <a:ext cx="14738271" cy="2897828"/>
          </a:xfrm>
        </p:spPr>
        <p:txBody>
          <a:bodyPr>
            <a:normAutofit/>
          </a:bodyPr>
          <a:lstStyle/>
          <a:p>
            <a:r>
              <a:rPr lang="en-GB" sz="7200" u="sng">
                <a:cs typeface="Calibri Light"/>
              </a:rPr>
              <a:t>Communication </a:t>
            </a:r>
            <a:endParaRPr lang="en-GB" sz="5400" u="sng">
              <a:cs typeface="Calibri Light" panose="020F0302020204030204"/>
            </a:endParaRPr>
          </a:p>
        </p:txBody>
      </p:sp>
      <p:sp>
        <p:nvSpPr>
          <p:cNvPr id="3" name="Content Placeholder 2">
            <a:extLst>
              <a:ext uri="{FF2B5EF4-FFF2-40B4-BE49-F238E27FC236}">
                <a16:creationId xmlns:a16="http://schemas.microsoft.com/office/drawing/2014/main" id="{D925CFFF-B636-48E6-8EC4-D8B2F51FCA65}"/>
              </a:ext>
            </a:extLst>
          </p:cNvPr>
          <p:cNvSpPr>
            <a:spLocks noGrp="1"/>
          </p:cNvSpPr>
          <p:nvPr>
            <p:ph idx="1"/>
          </p:nvPr>
        </p:nvSpPr>
        <p:spPr>
          <a:xfrm>
            <a:off x="169623" y="2042329"/>
            <a:ext cx="15743438" cy="11461198"/>
          </a:xfrm>
        </p:spPr>
        <p:txBody>
          <a:bodyPr vert="horz" lIns="91440" tIns="45720" rIns="91440" bIns="45720" rtlCol="0" anchor="t">
            <a:normAutofit fontScale="70000" lnSpcReduction="20000"/>
          </a:bodyPr>
          <a:lstStyle/>
          <a:p>
            <a:pPr marL="0" indent="0">
              <a:buNone/>
            </a:pPr>
            <a:r>
              <a:rPr lang="en-GB" sz="7700" dirty="0">
                <a:cs typeface="Calibri"/>
              </a:rPr>
              <a:t>Good communication skills are vital  when it comes to working within a team. There are three elements to concider - </a:t>
            </a:r>
            <a:br>
              <a:rPr lang="en-GB" sz="7700" dirty="0">
                <a:cs typeface="Calibri"/>
              </a:rPr>
            </a:br>
            <a:br>
              <a:rPr lang="en-GB" sz="7700" dirty="0">
                <a:cs typeface="Calibri"/>
              </a:rPr>
            </a:br>
            <a:r>
              <a:rPr lang="en-GB" sz="7700" dirty="0">
                <a:cs typeface="Calibri"/>
              </a:rPr>
              <a:t>Voice -  The vocal element and pauses</a:t>
            </a:r>
            <a:br>
              <a:rPr lang="en-GB" sz="7700" dirty="0">
                <a:cs typeface="Calibri"/>
              </a:rPr>
            </a:br>
            <a:br>
              <a:rPr lang="en-GB" sz="7700" dirty="0">
                <a:cs typeface="Calibri"/>
              </a:rPr>
            </a:br>
            <a:r>
              <a:rPr lang="en-GB" sz="7700" dirty="0">
                <a:cs typeface="Calibri"/>
              </a:rPr>
              <a:t>Visual – Eye contact and facial expressions. </a:t>
            </a:r>
            <a:br>
              <a:rPr lang="en-GB" sz="7700" dirty="0">
                <a:cs typeface="Calibri"/>
              </a:rPr>
            </a:br>
            <a:br>
              <a:rPr lang="en-GB" sz="7700" dirty="0">
                <a:cs typeface="Calibri"/>
              </a:rPr>
            </a:br>
            <a:r>
              <a:rPr lang="en-GB" sz="7700" dirty="0">
                <a:cs typeface="Calibri"/>
              </a:rPr>
              <a:t>Verbal – How  we deliver what needs to be said. </a:t>
            </a:r>
            <a:br>
              <a:rPr lang="en-GB" sz="7700" dirty="0">
                <a:cs typeface="Calibri"/>
              </a:rPr>
            </a:br>
            <a:br>
              <a:rPr lang="en-GB" sz="7700" dirty="0">
                <a:cs typeface="Calibri"/>
              </a:rPr>
            </a:br>
            <a:r>
              <a:rPr lang="en-GB" sz="7700" dirty="0">
                <a:cs typeface="Calibri"/>
              </a:rPr>
              <a:t>and use many different forms of communication in the workplace this could be either phone, email, face to face. So how we need to be aware of how we are communicating and are we getting the </a:t>
            </a:r>
            <a:r>
              <a:rPr lang="en-GB" sz="7700">
                <a:cs typeface="Calibri"/>
              </a:rPr>
              <a:t>correct message across. </a:t>
            </a:r>
            <a:br>
              <a:rPr lang="en-GB" sz="7700" dirty="0">
                <a:cs typeface="Calibri"/>
              </a:rPr>
            </a:br>
            <a:br>
              <a:rPr lang="en-GB" sz="4400" dirty="0">
                <a:cs typeface="Calibri"/>
              </a:rPr>
            </a:br>
            <a:br>
              <a:rPr lang="en-GB" dirty="0">
                <a:cs typeface="Calibri"/>
              </a:rPr>
            </a:br>
            <a:br>
              <a:rPr lang="en-GB" dirty="0">
                <a:cs typeface="Calibri"/>
              </a:rPr>
            </a:br>
            <a:br>
              <a:rPr lang="en-GB" dirty="0">
                <a:cs typeface="Calibri"/>
              </a:rPr>
            </a:br>
            <a:br>
              <a:rPr lang="en-GB" dirty="0">
                <a:cs typeface="Calibri"/>
              </a:rPr>
            </a:br>
            <a:br>
              <a:rPr lang="en-GB" dirty="0">
                <a:cs typeface="Calibri"/>
              </a:rPr>
            </a:br>
            <a:endParaRPr lang="en-GB" dirty="0">
              <a:cs typeface="Calibri"/>
            </a:endParaRPr>
          </a:p>
        </p:txBody>
      </p:sp>
    </p:spTree>
    <p:extLst>
      <p:ext uri="{BB962C8B-B14F-4D97-AF65-F5344CB8AC3E}">
        <p14:creationId xmlns:p14="http://schemas.microsoft.com/office/powerpoint/2010/main" val="41607611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D279E-D596-43F7-80EC-4A9677498B9B}"/>
              </a:ext>
            </a:extLst>
          </p:cNvPr>
          <p:cNvSpPr>
            <a:spLocks noGrp="1"/>
          </p:cNvSpPr>
          <p:nvPr>
            <p:ph type="title"/>
          </p:nvPr>
        </p:nvSpPr>
        <p:spPr>
          <a:xfrm>
            <a:off x="12565" y="-930471"/>
            <a:ext cx="14738271" cy="2897828"/>
          </a:xfrm>
        </p:spPr>
        <p:txBody>
          <a:bodyPr>
            <a:normAutofit/>
          </a:bodyPr>
          <a:lstStyle/>
          <a:p>
            <a:r>
              <a:rPr lang="en-GB" sz="6000" u="sng">
                <a:cs typeface="Calibri Light"/>
              </a:rPr>
              <a:t>Communication </a:t>
            </a:r>
          </a:p>
        </p:txBody>
      </p:sp>
      <p:sp>
        <p:nvSpPr>
          <p:cNvPr id="3" name="Content Placeholder 2">
            <a:extLst>
              <a:ext uri="{FF2B5EF4-FFF2-40B4-BE49-F238E27FC236}">
                <a16:creationId xmlns:a16="http://schemas.microsoft.com/office/drawing/2014/main" id="{8FB42FF0-1448-45F1-A156-B0A4C62C0B0A}"/>
              </a:ext>
            </a:extLst>
          </p:cNvPr>
          <p:cNvSpPr>
            <a:spLocks noGrp="1"/>
          </p:cNvSpPr>
          <p:nvPr>
            <p:ph idx="1"/>
          </p:nvPr>
        </p:nvSpPr>
        <p:spPr>
          <a:xfrm>
            <a:off x="483737" y="1602301"/>
            <a:ext cx="14738271" cy="9512508"/>
          </a:xfrm>
        </p:spPr>
        <p:txBody>
          <a:bodyPr vert="horz" lIns="91440" tIns="45720" rIns="91440" bIns="45720" rtlCol="0" anchor="t">
            <a:normAutofit/>
          </a:bodyPr>
          <a:lstStyle/>
          <a:p>
            <a:pPr marL="0" indent="0">
              <a:buNone/>
            </a:pPr>
            <a:r>
              <a:rPr lang="en-GB" sz="5400">
                <a:cs typeface="Calibri"/>
              </a:rPr>
              <a:t>Listening is extremly important and skills for this can be developed.</a:t>
            </a:r>
            <a:br>
              <a:rPr lang="en-GB" sz="5400" dirty="0">
                <a:cs typeface="Calibri"/>
              </a:rPr>
            </a:br>
            <a:br>
              <a:rPr lang="en-GB" sz="5400" dirty="0">
                <a:cs typeface="Calibri"/>
              </a:rPr>
            </a:br>
            <a:r>
              <a:rPr lang="en-GB" sz="5400">
                <a:cs typeface="Calibri"/>
              </a:rPr>
              <a:t>Face the speaker and maintain eye contact.</a:t>
            </a:r>
            <a:br>
              <a:rPr lang="en-GB" sz="5400" dirty="0">
                <a:cs typeface="Calibri"/>
              </a:rPr>
            </a:br>
            <a:br>
              <a:rPr lang="en-GB" sz="5400" dirty="0">
                <a:cs typeface="Calibri"/>
              </a:rPr>
            </a:br>
            <a:r>
              <a:rPr lang="en-GB" sz="5400">
                <a:cs typeface="Calibri"/>
              </a:rPr>
              <a:t>Don't Interupt.</a:t>
            </a:r>
            <a:br>
              <a:rPr lang="en-GB" sz="5400" dirty="0">
                <a:cs typeface="Calibri"/>
              </a:rPr>
            </a:br>
            <a:br>
              <a:rPr lang="en-GB" sz="5400" dirty="0">
                <a:cs typeface="Calibri"/>
              </a:rPr>
            </a:br>
            <a:r>
              <a:rPr lang="en-GB" sz="5400">
                <a:cs typeface="Calibri"/>
              </a:rPr>
              <a:t>Keep an Open Mind.</a:t>
            </a:r>
            <a:br>
              <a:rPr lang="en-GB" sz="5400" dirty="0">
                <a:cs typeface="Calibri"/>
              </a:rPr>
            </a:br>
            <a:br>
              <a:rPr lang="en-GB" sz="5400" dirty="0">
                <a:cs typeface="Calibri"/>
              </a:rPr>
            </a:br>
            <a:r>
              <a:rPr lang="en-GB" sz="5400">
                <a:cs typeface="Calibri"/>
              </a:rPr>
              <a:t>Clarifiying what's been said.</a:t>
            </a:r>
            <a:br>
              <a:rPr lang="en-GB" sz="5400" dirty="0">
                <a:cs typeface="Calibri"/>
              </a:rPr>
            </a:br>
            <a:br>
              <a:rPr lang="en-GB" sz="5400" dirty="0">
                <a:cs typeface="Calibri"/>
              </a:rPr>
            </a:br>
            <a:r>
              <a:rPr lang="en-GB" sz="5400">
                <a:cs typeface="Calibri"/>
              </a:rPr>
              <a:t>Ask Questions to Ensure Understanding.</a:t>
            </a:r>
            <a:endParaRPr lang="en-GB" sz="5400" dirty="0">
              <a:cs typeface="Calibri"/>
            </a:endParaRPr>
          </a:p>
        </p:txBody>
      </p:sp>
    </p:spTree>
    <p:extLst>
      <p:ext uri="{BB962C8B-B14F-4D97-AF65-F5344CB8AC3E}">
        <p14:creationId xmlns:p14="http://schemas.microsoft.com/office/powerpoint/2010/main" val="3615323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FFB58-E050-4D5E-B53B-6A5F60773468}"/>
              </a:ext>
            </a:extLst>
          </p:cNvPr>
          <p:cNvSpPr>
            <a:spLocks noGrp="1"/>
          </p:cNvSpPr>
          <p:nvPr>
            <p:ph type="title"/>
          </p:nvPr>
        </p:nvSpPr>
        <p:spPr>
          <a:xfrm>
            <a:off x="263857" y="12444"/>
            <a:ext cx="14738271" cy="2897828"/>
          </a:xfrm>
        </p:spPr>
        <p:txBody>
          <a:bodyPr>
            <a:normAutofit/>
          </a:bodyPr>
          <a:lstStyle/>
          <a:p>
            <a:r>
              <a:rPr lang="en-GB" sz="6000" u="sng">
                <a:cs typeface="Calibri Light"/>
              </a:rPr>
              <a:t>My Personal Experience from Working in a Team </a:t>
            </a:r>
            <a:endParaRPr lang="en-GB" sz="6000" u="sng"/>
          </a:p>
        </p:txBody>
      </p:sp>
      <p:sp>
        <p:nvSpPr>
          <p:cNvPr id="3" name="Content Placeholder 2">
            <a:extLst>
              <a:ext uri="{FF2B5EF4-FFF2-40B4-BE49-F238E27FC236}">
                <a16:creationId xmlns:a16="http://schemas.microsoft.com/office/drawing/2014/main" id="{15CA4B28-CEFD-4AEB-9FAF-7A65F9B24EC9}"/>
              </a:ext>
            </a:extLst>
          </p:cNvPr>
          <p:cNvSpPr>
            <a:spLocks noGrp="1"/>
          </p:cNvSpPr>
          <p:nvPr>
            <p:ph idx="1"/>
          </p:nvPr>
        </p:nvSpPr>
        <p:spPr/>
        <p:txBody>
          <a:bodyPr vert="horz" lIns="91440" tIns="45720" rIns="91440" bIns="45720" rtlCol="0" anchor="t">
            <a:normAutofit/>
          </a:bodyPr>
          <a:lstStyle/>
          <a:p>
            <a:pPr marL="0" indent="0">
              <a:buNone/>
            </a:pPr>
            <a:r>
              <a:rPr lang="en-GB" sz="7200">
                <a:cs typeface="Calibri"/>
              </a:rPr>
              <a:t>We are a group not a team.</a:t>
            </a:r>
            <a:br>
              <a:rPr lang="en-GB" sz="7200" dirty="0">
                <a:cs typeface="Calibri"/>
              </a:rPr>
            </a:br>
            <a:br>
              <a:rPr lang="en-GB" sz="7200" dirty="0">
                <a:cs typeface="Calibri"/>
              </a:rPr>
            </a:br>
            <a:r>
              <a:rPr lang="en-GB" sz="7200">
                <a:cs typeface="Calibri"/>
              </a:rPr>
              <a:t>No Shared Goals. </a:t>
            </a:r>
            <a:br>
              <a:rPr lang="en-GB" sz="7200" dirty="0">
                <a:cs typeface="Calibri"/>
              </a:rPr>
            </a:br>
            <a:br>
              <a:rPr lang="en-GB" sz="7200" dirty="0">
                <a:cs typeface="Calibri"/>
              </a:rPr>
            </a:br>
            <a:r>
              <a:rPr lang="en-GB" sz="7200">
                <a:cs typeface="Calibri"/>
              </a:rPr>
              <a:t>Individual Accountability. </a:t>
            </a:r>
            <a:br>
              <a:rPr lang="en-GB" sz="7200" dirty="0">
                <a:cs typeface="Calibri"/>
              </a:rPr>
            </a:br>
            <a:br>
              <a:rPr lang="en-GB" sz="7200" dirty="0">
                <a:cs typeface="Calibri"/>
              </a:rPr>
            </a:br>
            <a:r>
              <a:rPr lang="en-GB" sz="7200">
                <a:cs typeface="Calibri"/>
              </a:rPr>
              <a:t>Do Not Rely On Each Other.</a:t>
            </a:r>
            <a:br>
              <a:rPr lang="en-GB" sz="4400" dirty="0">
                <a:cs typeface="Calibri"/>
              </a:rPr>
            </a:br>
            <a:br>
              <a:rPr lang="en-GB" sz="4400" dirty="0">
                <a:cs typeface="Calibri"/>
              </a:rPr>
            </a:br>
            <a:endParaRPr lang="en-GB">
              <a:cs typeface="Calibri"/>
            </a:endParaRPr>
          </a:p>
        </p:txBody>
      </p:sp>
    </p:spTree>
    <p:extLst>
      <p:ext uri="{BB962C8B-B14F-4D97-AF65-F5344CB8AC3E}">
        <p14:creationId xmlns:p14="http://schemas.microsoft.com/office/powerpoint/2010/main" val="21091172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8EBCE-CADF-4E58-B70C-73A24E74F4FE}"/>
              </a:ext>
            </a:extLst>
          </p:cNvPr>
          <p:cNvSpPr>
            <a:spLocks noGrp="1"/>
          </p:cNvSpPr>
          <p:nvPr>
            <p:ph type="title"/>
          </p:nvPr>
        </p:nvSpPr>
        <p:spPr>
          <a:xfrm>
            <a:off x="138211" y="-710457"/>
            <a:ext cx="14738271" cy="2897828"/>
          </a:xfrm>
        </p:spPr>
        <p:txBody>
          <a:bodyPr>
            <a:normAutofit/>
          </a:bodyPr>
          <a:lstStyle/>
          <a:p>
            <a:r>
              <a:rPr lang="en-GB" sz="6000" u="sng">
                <a:cs typeface="Calibri Light"/>
              </a:rPr>
              <a:t>Evaluation Sheel </a:t>
            </a:r>
            <a:endParaRPr lang="en-GB" sz="6000" u="sng"/>
          </a:p>
        </p:txBody>
      </p:sp>
      <p:sp>
        <p:nvSpPr>
          <p:cNvPr id="3" name="Content Placeholder 2">
            <a:extLst>
              <a:ext uri="{FF2B5EF4-FFF2-40B4-BE49-F238E27FC236}">
                <a16:creationId xmlns:a16="http://schemas.microsoft.com/office/drawing/2014/main" id="{25A70D5D-B6A5-429C-9AFF-77CCE1F19DCE}"/>
              </a:ext>
            </a:extLst>
          </p:cNvPr>
          <p:cNvSpPr>
            <a:spLocks noGrp="1"/>
          </p:cNvSpPr>
          <p:nvPr>
            <p:ph idx="1"/>
          </p:nvPr>
        </p:nvSpPr>
        <p:spPr>
          <a:xfrm>
            <a:off x="138211" y="1728023"/>
            <a:ext cx="15774850" cy="11775504"/>
          </a:xfrm>
        </p:spPr>
        <p:txBody>
          <a:bodyPr/>
          <a:lstStyle/>
          <a:p>
            <a:endParaRPr lang="en-GB"/>
          </a:p>
        </p:txBody>
      </p:sp>
    </p:spTree>
    <p:extLst>
      <p:ext uri="{BB962C8B-B14F-4D97-AF65-F5344CB8AC3E}">
        <p14:creationId xmlns:p14="http://schemas.microsoft.com/office/powerpoint/2010/main" val="1444871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BDF0-CC0E-4ABE-9D54-63EB9CEC37B0}"/>
              </a:ext>
            </a:extLst>
          </p:cNvPr>
          <p:cNvSpPr>
            <a:spLocks noGrp="1"/>
          </p:cNvSpPr>
          <p:nvPr>
            <p:ph type="title"/>
          </p:nvPr>
        </p:nvSpPr>
        <p:spPr>
          <a:xfrm>
            <a:off x="201034" y="-679027"/>
            <a:ext cx="14738271" cy="2897828"/>
          </a:xfrm>
        </p:spPr>
        <p:txBody>
          <a:bodyPr>
            <a:normAutofit/>
          </a:bodyPr>
          <a:lstStyle/>
          <a:p>
            <a:r>
              <a:rPr lang="en-GB" sz="8000" u="sng">
                <a:cs typeface="Calibri Light"/>
              </a:rPr>
              <a:t>References</a:t>
            </a:r>
            <a:r>
              <a:rPr lang="en-GB" sz="8000" u="sng" dirty="0">
                <a:cs typeface="Calibri Light"/>
              </a:rPr>
              <a:t> </a:t>
            </a:r>
          </a:p>
        </p:txBody>
      </p:sp>
      <p:sp>
        <p:nvSpPr>
          <p:cNvPr id="3" name="Content Placeholder 2">
            <a:extLst>
              <a:ext uri="{FF2B5EF4-FFF2-40B4-BE49-F238E27FC236}">
                <a16:creationId xmlns:a16="http://schemas.microsoft.com/office/drawing/2014/main" id="{273C5999-6BD7-4918-82F5-2AA322B362EE}"/>
              </a:ext>
            </a:extLst>
          </p:cNvPr>
          <p:cNvSpPr>
            <a:spLocks noGrp="1"/>
          </p:cNvSpPr>
          <p:nvPr>
            <p:ph idx="1"/>
          </p:nvPr>
        </p:nvSpPr>
        <p:spPr>
          <a:xfrm>
            <a:off x="420915" y="2576647"/>
            <a:ext cx="15492146" cy="10926880"/>
          </a:xfrm>
        </p:spPr>
        <p:txBody>
          <a:bodyPr vert="horz" lIns="91440" tIns="45720" rIns="91440" bIns="45720" rtlCol="0" anchor="t">
            <a:normAutofit lnSpcReduction="10000"/>
          </a:bodyPr>
          <a:lstStyle/>
          <a:p>
            <a:pPr marL="0" indent="0" algn="ctr">
              <a:buNone/>
            </a:pPr>
            <a:endParaRPr lang="en-GB">
              <a:cs typeface="Calibri" panose="020F0502020204030204"/>
            </a:endParaRPr>
          </a:p>
          <a:p>
            <a:r>
              <a:rPr lang="en-GB" sz="4000" err="1">
                <a:ea typeface="+mn-lt"/>
                <a:cs typeface="+mn-lt"/>
              </a:rPr>
              <a:t>Bachel</a:t>
            </a:r>
            <a:r>
              <a:rPr lang="en-GB" sz="4000">
                <a:ea typeface="+mn-lt"/>
                <a:cs typeface="+mn-lt"/>
              </a:rPr>
              <a:t>, Beverly K. “Team Thinking: Working Together Benefits Everyone.(YOUR RELATIONSHIPS).” </a:t>
            </a:r>
            <a:r>
              <a:rPr lang="en-GB" sz="4000" i="1">
                <a:ea typeface="+mn-lt"/>
                <a:cs typeface="+mn-lt"/>
              </a:rPr>
              <a:t>Current Health 2</a:t>
            </a:r>
            <a:r>
              <a:rPr lang="en-GB" sz="4000">
                <a:ea typeface="+mn-lt"/>
                <a:cs typeface="+mn-lt"/>
              </a:rPr>
              <a:t>, vol. 32, no. 8, 1 Apr. 2006, p. 7.</a:t>
            </a:r>
            <a:endParaRPr lang="en-GB" sz="4000">
              <a:cs typeface="Calibri"/>
            </a:endParaRPr>
          </a:p>
          <a:p>
            <a:r>
              <a:rPr lang="en-GB" sz="4000">
                <a:ea typeface="+mn-lt"/>
                <a:cs typeface="+mn-lt"/>
              </a:rPr>
              <a:t>Covey, Stephen R. </a:t>
            </a:r>
            <a:r>
              <a:rPr lang="en-GB" sz="4000" i="1">
                <a:ea typeface="+mn-lt"/>
                <a:cs typeface="+mn-lt"/>
              </a:rPr>
              <a:t>7 Habits of Highly Effective People.</a:t>
            </a:r>
            <a:r>
              <a:rPr lang="en-GB" sz="4000">
                <a:ea typeface="+mn-lt"/>
                <a:cs typeface="+mn-lt"/>
              </a:rPr>
              <a:t> Simon &amp; Schuster Ltd, 2013.</a:t>
            </a:r>
            <a:endParaRPr lang="en-GB" sz="4000">
              <a:cs typeface="Calibri"/>
            </a:endParaRPr>
          </a:p>
          <a:p>
            <a:r>
              <a:rPr lang="en-GB" sz="4000">
                <a:ea typeface="+mn-lt"/>
                <a:cs typeface="+mn-lt"/>
              </a:rPr>
              <a:t>Morgan, Peter. </a:t>
            </a:r>
            <a:r>
              <a:rPr lang="en-GB" sz="4000" i="1">
                <a:ea typeface="+mn-lt"/>
                <a:cs typeface="+mn-lt"/>
              </a:rPr>
              <a:t>Business Student’s Guide to Study and Employability.</a:t>
            </a:r>
            <a:r>
              <a:rPr lang="en-GB" sz="4000">
                <a:ea typeface="+mn-lt"/>
                <a:cs typeface="+mn-lt"/>
              </a:rPr>
              <a:t> S.L., Sage Publications, 2017, pp. 201–218.</a:t>
            </a:r>
            <a:endParaRPr lang="en-GB" sz="4000">
              <a:cs typeface="Calibri"/>
            </a:endParaRPr>
          </a:p>
          <a:p>
            <a:r>
              <a:rPr lang="en-GB" sz="4000">
                <a:ea typeface="+mn-lt"/>
                <a:cs typeface="+mn-lt"/>
              </a:rPr>
              <a:t>R Meredith Belbin. </a:t>
            </a:r>
            <a:r>
              <a:rPr lang="en-GB" sz="4000" i="1">
                <a:ea typeface="+mn-lt"/>
                <a:cs typeface="+mn-lt"/>
              </a:rPr>
              <a:t>Management Teams : Why They Succeed or Fail</a:t>
            </a:r>
            <a:r>
              <a:rPr lang="en-GB" sz="4000">
                <a:ea typeface="+mn-lt"/>
                <a:cs typeface="+mn-lt"/>
              </a:rPr>
              <a:t>. London, Routledge Taylor &amp; Francis Group, 2010.</a:t>
            </a:r>
            <a:endParaRPr lang="en-GB" sz="4000">
              <a:cs typeface="Calibri"/>
            </a:endParaRPr>
          </a:p>
          <a:p>
            <a:r>
              <a:rPr lang="en-GB" sz="4000">
                <a:ea typeface="+mn-lt"/>
                <a:cs typeface="+mn-lt"/>
              </a:rPr>
              <a:t>Walenta, Thomas. “Thoughts on Accountability for Teams and Individuals.” </a:t>
            </a:r>
            <a:r>
              <a:rPr lang="en-GB" sz="4000" i="1">
                <a:ea typeface="+mn-lt"/>
                <a:cs typeface="+mn-lt"/>
                <a:hlinkClick r:id="rId2"/>
              </a:rPr>
              <a:t>Www.linkedin.com</a:t>
            </a:r>
            <a:r>
              <a:rPr lang="en-GB" sz="4000">
                <a:ea typeface="+mn-lt"/>
                <a:cs typeface="+mn-lt"/>
              </a:rPr>
              <a:t>, 12 Mar. 2019, </a:t>
            </a:r>
            <a:r>
              <a:rPr lang="en-GB" sz="4000">
                <a:ea typeface="+mn-lt"/>
                <a:cs typeface="+mn-lt"/>
                <a:hlinkClick r:id="rId3"/>
              </a:rPr>
              <a:t>www.linkedin.com/pulse/thoughts-accountability-teams-individuals-thomas-walenta#:~:text=Team%20accountability%20protects%20the%20individual</a:t>
            </a:r>
            <a:r>
              <a:rPr lang="en-GB" sz="4000">
                <a:ea typeface="+mn-lt"/>
                <a:cs typeface="+mn-lt"/>
              </a:rPr>
              <a:t>. Accessed 20 May 2021.</a:t>
            </a:r>
            <a:endParaRPr lang="en-GB" sz="4000">
              <a:cs typeface="Calibri"/>
            </a:endParaRPr>
          </a:p>
          <a:p>
            <a:r>
              <a:rPr lang="en-GB" sz="4000">
                <a:ea typeface="+mn-lt"/>
                <a:cs typeface="+mn-lt"/>
              </a:rPr>
              <a:t>weeblemeister. “(Updated Sep 2018) Lessons from Geese.” </a:t>
            </a:r>
            <a:r>
              <a:rPr lang="en-GB" sz="4000" i="1">
                <a:ea typeface="+mn-lt"/>
                <a:cs typeface="+mn-lt"/>
              </a:rPr>
              <a:t>YouTube</a:t>
            </a:r>
            <a:r>
              <a:rPr lang="en-GB" sz="4000">
                <a:ea typeface="+mn-lt"/>
                <a:cs typeface="+mn-lt"/>
              </a:rPr>
              <a:t>, 31 Aug. 2018, </a:t>
            </a:r>
            <a:r>
              <a:rPr lang="en-GB" sz="4000">
                <a:ea typeface="+mn-lt"/>
                <a:cs typeface="+mn-lt"/>
                <a:hlinkClick r:id="rId4"/>
              </a:rPr>
              <a:t>www.youtube.com/watch?v=wzT2MZg1haA</a:t>
            </a:r>
            <a:r>
              <a:rPr lang="en-GB" sz="4000">
                <a:ea typeface="+mn-lt"/>
                <a:cs typeface="+mn-lt"/>
              </a:rPr>
              <a:t>. Accessed 10 Feb. 2020.</a:t>
            </a:r>
            <a:endParaRPr lang="en-GB" sz="4000"/>
          </a:p>
          <a:p>
            <a:endParaRPr lang="en-GB">
              <a:cs typeface="Calibri"/>
            </a:endParaRPr>
          </a:p>
        </p:txBody>
      </p:sp>
    </p:spTree>
    <p:extLst>
      <p:ext uri="{BB962C8B-B14F-4D97-AF65-F5344CB8AC3E}">
        <p14:creationId xmlns:p14="http://schemas.microsoft.com/office/powerpoint/2010/main" val="35310952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20</Slides>
  <Notes>0</Notes>
  <HiddenSlides>1</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 Statement of Confirmation of Authenticity</vt:lpstr>
      <vt:lpstr>PowerPoint Presentation</vt:lpstr>
      <vt:lpstr>Lesson Plan </vt:lpstr>
      <vt:lpstr> Teams vs Groups </vt:lpstr>
      <vt:lpstr>Teams </vt:lpstr>
      <vt:lpstr>Groups </vt:lpstr>
      <vt:lpstr>Belbin </vt:lpstr>
      <vt:lpstr>Belbin </vt:lpstr>
      <vt:lpstr>Belbin </vt:lpstr>
      <vt:lpstr>Delegation and Dynamics </vt:lpstr>
      <vt:lpstr>Delegation and Dynamics </vt:lpstr>
      <vt:lpstr>Why Teams Fail </vt:lpstr>
      <vt:lpstr>Tuckman </vt:lpstr>
      <vt:lpstr>Tuckman </vt:lpstr>
      <vt:lpstr>Trust in the Workplace</vt:lpstr>
      <vt:lpstr>Communication </vt:lpstr>
      <vt:lpstr>Communication </vt:lpstr>
      <vt:lpstr>My Personal Experience from Working in a Team </vt:lpstr>
      <vt:lpstr>Evaluation Sheel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168</cp:revision>
  <dcterms:created xsi:type="dcterms:W3CDTF">2021-05-20T17:24:10Z</dcterms:created>
  <dcterms:modified xsi:type="dcterms:W3CDTF">2021-05-21T13:17:22Z</dcterms:modified>
</cp:coreProperties>
</file>