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1"/>
    <p:restoredTop sz="94713"/>
  </p:normalViewPr>
  <p:slideViewPr>
    <p:cSldViewPr snapToGrid="0" snapToObjects="1" showGuides="1">
      <p:cViewPr varScale="1">
        <p:scale>
          <a:sx n="109" d="100"/>
          <a:sy n="109" d="100"/>
        </p:scale>
        <p:origin x="680" y="18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C5BA4-7D8F-684A-BE7D-0436950C646B}" type="datetimeFigureOut">
              <a:rPr lang="en-US" smtClean="0"/>
              <a:t>11/2/22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EAE50-49C6-4848-AF66-1870F50C49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38202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C5BA4-7D8F-684A-BE7D-0436950C646B}" type="datetimeFigureOut">
              <a:rPr lang="en-US" smtClean="0"/>
              <a:t>11/2/22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EAE50-49C6-4848-AF66-1870F50C49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11686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C5BA4-7D8F-684A-BE7D-0436950C646B}" type="datetimeFigureOut">
              <a:rPr lang="en-US" smtClean="0"/>
              <a:t>11/2/22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EAE50-49C6-4848-AF66-1870F50C49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12687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C5BA4-7D8F-684A-BE7D-0436950C646B}" type="datetimeFigureOut">
              <a:rPr lang="en-US" smtClean="0"/>
              <a:t>11/2/22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EAE50-49C6-4848-AF66-1870F50C49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9265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C5BA4-7D8F-684A-BE7D-0436950C646B}" type="datetimeFigureOut">
              <a:rPr lang="en-US" smtClean="0"/>
              <a:t>11/2/22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EAE50-49C6-4848-AF66-1870F50C49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0349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C5BA4-7D8F-684A-BE7D-0436950C646B}" type="datetimeFigureOut">
              <a:rPr lang="en-US" smtClean="0"/>
              <a:t>11/2/22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EAE50-49C6-4848-AF66-1870F50C49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9714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C5BA4-7D8F-684A-BE7D-0436950C646B}" type="datetimeFigureOut">
              <a:rPr lang="en-US" smtClean="0"/>
              <a:t>11/2/22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EAE50-49C6-4848-AF66-1870F50C49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37989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C5BA4-7D8F-684A-BE7D-0436950C646B}" type="datetimeFigureOut">
              <a:rPr lang="en-US" smtClean="0"/>
              <a:t>11/2/22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EAE50-49C6-4848-AF66-1870F50C49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10553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C5BA4-7D8F-684A-BE7D-0436950C646B}" type="datetimeFigureOut">
              <a:rPr lang="en-US" smtClean="0"/>
              <a:t>11/2/22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EAE50-49C6-4848-AF66-1870F50C49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19364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C5BA4-7D8F-684A-BE7D-0436950C646B}" type="datetimeFigureOut">
              <a:rPr lang="en-US" smtClean="0"/>
              <a:t>11/2/22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EAE50-49C6-4848-AF66-1870F50C49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30741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C5BA4-7D8F-684A-BE7D-0436950C646B}" type="datetimeFigureOut">
              <a:rPr lang="en-US" smtClean="0"/>
              <a:t>11/2/22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EAE50-49C6-4848-AF66-1870F50C49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27113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1C5BA4-7D8F-684A-BE7D-0436950C646B}" type="datetimeFigureOut">
              <a:rPr lang="en-US" smtClean="0"/>
              <a:t>11/2/22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EEAE50-49C6-4848-AF66-1870F50C49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86366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Rodrigo.faguilera@uwtsd.ac.uk" TargetMode="External"/><Relationship Id="rId2" Type="http://schemas.openxmlformats.org/officeDocument/2006/relationships/hyperlink" Target="https://upload.wikimedia.org/wikipedia/commons/0/0d/Es-espa%C3%B1ol.oga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mailto:2017072@student.uwtsd.ac.uk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DC9C186-984F-2A4E-A96A-332D81C886D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32893" y="3118339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152352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>
              <a:ln>
                <a:noFill/>
              </a:ln>
              <a:solidFill>
                <a:srgbClr val="2F5496"/>
              </a:solidFill>
              <a:effectLst/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4780899-20A0-4148-8420-A195BBD48FB1}"/>
              </a:ext>
            </a:extLst>
          </p:cNvPr>
          <p:cNvSpPr txBox="1"/>
          <p:nvPr/>
        </p:nvSpPr>
        <p:spPr>
          <a:xfrm>
            <a:off x="3486450" y="1324708"/>
            <a:ext cx="4942443" cy="50321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Foreign Language and Cultural Awareness-</a:t>
            </a:r>
            <a:endParaRPr lang="en-GB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Spanish- </a:t>
            </a:r>
            <a:r>
              <a:rPr lang="en-GB" sz="1800" b="1" i="1" u="sng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 tooltip="Es-español.oga"/>
              </a:rPr>
              <a:t>Español</a:t>
            </a:r>
            <a:endParaRPr lang="en-GB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BMIH5003</a:t>
            </a:r>
            <a:endParaRPr lang="en-GB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Rodrigo F. Aguilera</a:t>
            </a:r>
            <a:endParaRPr lang="en-GB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International Hotel Management</a:t>
            </a:r>
            <a:endParaRPr lang="en-GB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800" b="1" u="sng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Rodrigo.faguilera@uwtsd.ac.uk</a:t>
            </a:r>
            <a:endParaRPr lang="en-GB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8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Rukhsana</a:t>
            </a: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khan</a:t>
            </a:r>
            <a:endParaRPr lang="en-GB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800" b="1" u="sng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2017072@student.uwtsd.ac.uk</a:t>
            </a:r>
            <a:endParaRPr lang="en-GB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2017072</a:t>
            </a:r>
            <a:endParaRPr lang="en-GB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26225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29">
            <a:extLst>
              <a:ext uri="{FF2B5EF4-FFF2-40B4-BE49-F238E27FC236}">
                <a16:creationId xmlns:a16="http://schemas.microsoft.com/office/drawing/2014/main" id="{3346177D-ADC4-4968-B747-5CFCD390B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1418FDE1-B430-0141-B7D1-3FC22333FA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96501" y="1336385"/>
            <a:ext cx="5754896" cy="82026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kumimoji="0" lang="en-US" altLang="en-US" sz="4000" b="0" i="0" u="none" strike="noStrike" kern="1200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Sra. R Khan</a:t>
            </a:r>
            <a:endParaRPr lang="en-US" sz="40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6" name="Picture 2" descr="Logo, company name&#10;&#10;Description automatically generated">
            <a:extLst>
              <a:ext uri="{FF2B5EF4-FFF2-40B4-BE49-F238E27FC236}">
                <a16:creationId xmlns:a16="http://schemas.microsoft.com/office/drawing/2014/main" id="{7B1D15BA-DA11-8A4B-BA04-5049313C1F9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603" r="28078" b="3"/>
          <a:stretch/>
        </p:blipFill>
        <p:spPr bwMode="auto">
          <a:xfrm>
            <a:off x="1068130" y="1278185"/>
            <a:ext cx="3876165" cy="3869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 Box 4">
            <a:extLst>
              <a:ext uri="{FF2B5EF4-FFF2-40B4-BE49-F238E27FC236}">
                <a16:creationId xmlns:a16="http://schemas.microsoft.com/office/drawing/2014/main" id="{27823DFD-D658-D746-88B2-8E671E5E64B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96501" y="2157077"/>
            <a:ext cx="5754896" cy="3197464"/>
          </a:xfrm>
          <a:prstGeom prst="rect">
            <a:avLst/>
          </a:prstGeom>
        </p:spPr>
        <p:txBody>
          <a:bodyPr vert="horz" lIns="91440" tIns="45720" rIns="91440" bIns="45720" numCol="1" rtlCol="0" anchor="t" anchorCtr="0" compatLnSpc="1">
            <a:prstTxWarp prst="textNoShape">
              <a:avLst/>
            </a:prstTxWarp>
            <a:normAutofit fontScale="92500" lnSpcReduction="10000"/>
          </a:bodyPr>
          <a:lstStyle/>
          <a:p>
            <a:pPr marR="0" lvl="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</a:endParaRPr>
          </a:p>
          <a:p>
            <a:pPr marR="0" lvl="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3200" b="0" i="0" u="none" strike="noStrike" cap="none" normalizeH="0" baseline="0" dirty="0" err="1">
                <a:ln>
                  <a:noFill/>
                </a:ln>
                <a:effectLst/>
              </a:rPr>
              <a:t>Gerente</a:t>
            </a:r>
            <a:br>
              <a:rPr kumimoji="0" lang="en-US" altLang="en-US" sz="3200" b="0" i="0" u="none" strike="noStrike" cap="none" normalizeH="0" baseline="0" dirty="0">
                <a:ln>
                  <a:noFill/>
                </a:ln>
                <a:effectLst/>
              </a:rPr>
            </a:br>
            <a:r>
              <a:rPr kumimoji="0" lang="en-US" altLang="en-US" sz="3200" b="0" i="0" u="none" strike="noStrike" cap="none" normalizeH="0" baseline="0" dirty="0" err="1">
                <a:ln>
                  <a:noFill/>
                </a:ln>
                <a:effectLst/>
              </a:rPr>
              <a:t>Traveller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effectLst/>
              </a:rPr>
              <a:t> Dream Hotel</a:t>
            </a:r>
            <a:br>
              <a:rPr kumimoji="0" lang="en-US" altLang="en-US" sz="3200" b="0" i="0" u="none" strike="noStrike" cap="none" normalizeH="0" baseline="0" dirty="0">
                <a:ln>
                  <a:noFill/>
                </a:ln>
                <a:effectLst/>
              </a:rPr>
            </a:br>
            <a:r>
              <a:rPr kumimoji="0" lang="en-US" altLang="en-US" sz="3200" b="0" i="0" u="none" strike="noStrike" cap="none" normalizeH="0" baseline="0" dirty="0">
                <a:ln>
                  <a:noFill/>
                </a:ln>
                <a:effectLst/>
              </a:rPr>
              <a:t>C. </a:t>
            </a:r>
            <a:r>
              <a:rPr kumimoji="0" lang="en-US" altLang="en-US" sz="3200" b="0" i="0" u="none" strike="noStrike" cap="none" normalizeH="0" baseline="0" dirty="0" err="1">
                <a:ln>
                  <a:noFill/>
                </a:ln>
                <a:effectLst/>
              </a:rPr>
              <a:t>d'Arístides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effectLst/>
              </a:rPr>
              <a:t> Maillol,</a:t>
            </a:r>
          </a:p>
          <a:p>
            <a:pPr marR="0" lvl="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effectLst/>
              </a:rPr>
              <a:t>Barcelona, </a:t>
            </a:r>
            <a:r>
              <a:rPr kumimoji="0" lang="en-US" altLang="en-US" sz="3200" b="0" i="0" u="none" strike="noStrike" cap="none" normalizeH="0" baseline="0" dirty="0" err="1">
                <a:ln>
                  <a:noFill/>
                </a:ln>
                <a:effectLst/>
              </a:rPr>
              <a:t>Espana</a:t>
            </a:r>
            <a:br>
              <a:rPr kumimoji="0" lang="en-US" altLang="en-US" sz="3200" b="0" i="0" u="none" strike="noStrike" cap="none" normalizeH="0" baseline="0" dirty="0">
                <a:ln>
                  <a:noFill/>
                </a:ln>
                <a:effectLst/>
              </a:rPr>
            </a:br>
            <a:r>
              <a:rPr kumimoji="0" lang="en-US" altLang="en-US" sz="3200" b="0" i="0" u="none" strike="noStrike" cap="none" normalizeH="0" baseline="0" dirty="0">
                <a:ln>
                  <a:noFill/>
                </a:ln>
                <a:effectLst/>
              </a:rPr>
              <a:t>+34 902 18 99 00</a:t>
            </a:r>
            <a:br>
              <a:rPr kumimoji="0" lang="en-US" altLang="en-US" sz="3200" b="0" i="0" u="none" strike="noStrike" cap="none" normalizeH="0" baseline="0" dirty="0">
                <a:ln>
                  <a:noFill/>
                </a:ln>
                <a:effectLst/>
              </a:rPr>
            </a:br>
            <a:r>
              <a:rPr kumimoji="0" lang="en-US" altLang="en-US" sz="3200" b="0" i="0" u="none" strike="noStrike" cap="none" normalizeH="0" baseline="0" dirty="0" err="1">
                <a:ln>
                  <a:noFill/>
                </a:ln>
                <a:effectLst/>
              </a:rPr>
              <a:t>r.khan@hotmail.com</a:t>
            </a:r>
            <a:endParaRPr kumimoji="0" lang="en-US" altLang="en-US" sz="3200" b="0" i="0" u="none" strike="noStrike" cap="none" normalizeH="0" baseline="0" dirty="0">
              <a:ln>
                <a:noFill/>
              </a:ln>
              <a:effectLst/>
            </a:endParaRPr>
          </a:p>
          <a:p>
            <a:pPr marR="0" lvl="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3200" b="0" i="0" u="none" strike="noStrike" cap="none" normalizeH="0" baseline="0" dirty="0" err="1">
                <a:ln>
                  <a:noFill/>
                </a:ln>
                <a:effectLst/>
              </a:rPr>
              <a:t>www.tdhotels.com</a:t>
            </a:r>
            <a:endParaRPr kumimoji="0" lang="en-US" altLang="en-US" sz="32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</a:endParaRPr>
          </a:p>
        </p:txBody>
      </p:sp>
      <p:sp>
        <p:nvSpPr>
          <p:cNvPr id="36" name="Rectangle 31">
            <a:extLst>
              <a:ext uri="{FF2B5EF4-FFF2-40B4-BE49-F238E27FC236}">
                <a16:creationId xmlns:a16="http://schemas.microsoft.com/office/drawing/2014/main" id="{0844A943-BF79-4FEA-ABB1-3BD54D236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90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6437CC72-F4A8-4DC3-AFAB-D22C482C8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50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17116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</TotalTime>
  <Words>74</Words>
  <Application>Microsoft Macintosh PowerPoint</Application>
  <PresentationFormat>Widescreen</PresentationFormat>
  <Paragraphs>14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Sra. R Khan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Rukhsana Khan (2017072)</dc:creator>
  <cp:lastModifiedBy>Rukhsana Khan (2017072)</cp:lastModifiedBy>
  <cp:revision>1</cp:revision>
  <dcterms:created xsi:type="dcterms:W3CDTF">2022-11-02T22:47:35Z</dcterms:created>
  <dcterms:modified xsi:type="dcterms:W3CDTF">2022-11-02T22:56:32Z</dcterms:modified>
</cp:coreProperties>
</file>