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6" r:id="rId5"/>
    <p:sldId id="258" r:id="rId6"/>
    <p:sldId id="257" r:id="rId7"/>
    <p:sldId id="259"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9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C265CC-F839-4BA8-B26D-48442F25F95F}" v="54" dt="2026-07-12T14:38:14.5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125" autoAdjust="0"/>
    <p:restoredTop sz="94660"/>
  </p:normalViewPr>
  <p:slideViewPr>
    <p:cSldViewPr snapToGrid="0">
      <p:cViewPr>
        <p:scale>
          <a:sx n="75" d="100"/>
          <a:sy n="75" d="100"/>
        </p:scale>
        <p:origin x="54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e Jones (2514763)" userId="d6683f03-c160-477e-9eb9-c6be84e8c0c9" providerId="ADAL" clId="{A63571D2-06DD-417C-87FD-F686987CBCF9}"/>
    <pc:docChg chg="undo custSel addSld delSld modSld sldOrd modMainMaster">
      <pc:chgData name="Louise Jones (2514763)" userId="d6683f03-c160-477e-9eb9-c6be84e8c0c9" providerId="ADAL" clId="{A63571D2-06DD-417C-87FD-F686987CBCF9}" dt="2026-07-12T14:38:14.549" v="8801" actId="20577"/>
      <pc:docMkLst>
        <pc:docMk/>
      </pc:docMkLst>
      <pc:sldChg chg="addSp delSp modSp mod setBg">
        <pc:chgData name="Louise Jones (2514763)" userId="d6683f03-c160-477e-9eb9-c6be84e8c0c9" providerId="ADAL" clId="{A63571D2-06DD-417C-87FD-F686987CBCF9}" dt="2026-07-03T14:38:01.863" v="216" actId="20577"/>
        <pc:sldMkLst>
          <pc:docMk/>
          <pc:sldMk cId="455900422" sldId="256"/>
        </pc:sldMkLst>
        <pc:spChg chg="mod">
          <ac:chgData name="Louise Jones (2514763)" userId="d6683f03-c160-477e-9eb9-c6be84e8c0c9" providerId="ADAL" clId="{A63571D2-06DD-417C-87FD-F686987CBCF9}" dt="2026-07-03T14:38:01.863" v="216" actId="20577"/>
          <ac:spMkLst>
            <pc:docMk/>
            <pc:sldMk cId="455900422" sldId="256"/>
            <ac:spMk id="9" creationId="{601E2E69-78A6-D063-33FA-3AD785F0CAEA}"/>
          </ac:spMkLst>
        </pc:spChg>
      </pc:sldChg>
      <pc:sldChg chg="addSp delSp modSp new mod ord setBg delAnim modAnim">
        <pc:chgData name="Louise Jones (2514763)" userId="d6683f03-c160-477e-9eb9-c6be84e8c0c9" providerId="ADAL" clId="{A63571D2-06DD-417C-87FD-F686987CBCF9}" dt="2026-07-12T14:29:09.215" v="8772" actId="115"/>
        <pc:sldMkLst>
          <pc:docMk/>
          <pc:sldMk cId="1173917940" sldId="257"/>
        </pc:sldMkLst>
        <pc:spChg chg="add mod">
          <ac:chgData name="Louise Jones (2514763)" userId="d6683f03-c160-477e-9eb9-c6be84e8c0c9" providerId="ADAL" clId="{A63571D2-06DD-417C-87FD-F686987CBCF9}" dt="2026-07-04T14:15:56.286" v="4366" actId="27636"/>
          <ac:spMkLst>
            <pc:docMk/>
            <pc:sldMk cId="1173917940" sldId="257"/>
            <ac:spMk id="7" creationId="{28744D6B-F58C-E33E-8C22-7827147370DD}"/>
          </ac:spMkLst>
        </pc:spChg>
        <pc:spChg chg="add mod ord">
          <ac:chgData name="Louise Jones (2514763)" userId="d6683f03-c160-477e-9eb9-c6be84e8c0c9" providerId="ADAL" clId="{A63571D2-06DD-417C-87FD-F686987CBCF9}" dt="2026-07-03T15:22:13.250" v="428" actId="26606"/>
          <ac:spMkLst>
            <pc:docMk/>
            <pc:sldMk cId="1173917940" sldId="257"/>
            <ac:spMk id="8" creationId="{EE22ECD9-76D5-D0EF-9A53-BAD467F4CBAC}"/>
          </ac:spMkLst>
        </pc:spChg>
        <pc:spChg chg="add del mod">
          <ac:chgData name="Louise Jones (2514763)" userId="d6683f03-c160-477e-9eb9-c6be84e8c0c9" providerId="ADAL" clId="{A63571D2-06DD-417C-87FD-F686987CBCF9}" dt="2026-07-12T14:28:56.208" v="8770" actId="115"/>
          <ac:spMkLst>
            <pc:docMk/>
            <pc:sldMk cId="1173917940" sldId="257"/>
            <ac:spMk id="18" creationId="{6CCCFB43-5BCF-D4B0-ED3F-7D475150FA6B}"/>
          </ac:spMkLst>
        </pc:spChg>
        <pc:spChg chg="add mod">
          <ac:chgData name="Louise Jones (2514763)" userId="d6683f03-c160-477e-9eb9-c6be84e8c0c9" providerId="ADAL" clId="{A63571D2-06DD-417C-87FD-F686987CBCF9}" dt="2026-07-12T14:28:51.946" v="8769" actId="115"/>
          <ac:spMkLst>
            <pc:docMk/>
            <pc:sldMk cId="1173917940" sldId="257"/>
            <ac:spMk id="19" creationId="{0C98AD70-1F29-2E91-86AF-C1538E728240}"/>
          </ac:spMkLst>
        </pc:spChg>
        <pc:spChg chg="add">
          <ac:chgData name="Louise Jones (2514763)" userId="d6683f03-c160-477e-9eb9-c6be84e8c0c9" providerId="ADAL" clId="{A63571D2-06DD-417C-87FD-F686987CBCF9}" dt="2026-07-03T15:22:13.250" v="428" actId="26606"/>
          <ac:spMkLst>
            <pc:docMk/>
            <pc:sldMk cId="1173917940" sldId="257"/>
            <ac:spMk id="20" creationId="{022BDE4A-8A20-4A69-9C5A-581C82036A4D}"/>
          </ac:spMkLst>
        </pc:spChg>
        <pc:spChg chg="add mod">
          <ac:chgData name="Louise Jones (2514763)" userId="d6683f03-c160-477e-9eb9-c6be84e8c0c9" providerId="ADAL" clId="{A63571D2-06DD-417C-87FD-F686987CBCF9}" dt="2026-07-12T14:29:09.215" v="8772" actId="115"/>
          <ac:spMkLst>
            <pc:docMk/>
            <pc:sldMk cId="1173917940" sldId="257"/>
            <ac:spMk id="21" creationId="{CD4D282B-12E4-8080-C2D7-0F3C5663A52A}"/>
          </ac:spMkLst>
        </pc:spChg>
        <pc:spChg chg="add mod">
          <ac:chgData name="Louise Jones (2514763)" userId="d6683f03-c160-477e-9eb9-c6be84e8c0c9" providerId="ADAL" clId="{A63571D2-06DD-417C-87FD-F686987CBCF9}" dt="2026-07-12T14:29:02.361" v="8771" actId="115"/>
          <ac:spMkLst>
            <pc:docMk/>
            <pc:sldMk cId="1173917940" sldId="257"/>
            <ac:spMk id="22" creationId="{23339522-431E-F859-F001-58269D099F63}"/>
          </ac:spMkLst>
        </pc:spChg>
        <pc:picChg chg="add mod ord">
          <ac:chgData name="Louise Jones (2514763)" userId="d6683f03-c160-477e-9eb9-c6be84e8c0c9" providerId="ADAL" clId="{A63571D2-06DD-417C-87FD-F686987CBCF9}" dt="2026-07-03T18:52:18.803" v="2956" actId="14100"/>
          <ac:picMkLst>
            <pc:docMk/>
            <pc:sldMk cId="1173917940" sldId="257"/>
            <ac:picMk id="12" creationId="{70CE7403-ABC5-E868-7DFE-C441CC39C2B7}"/>
          </ac:picMkLst>
        </pc:picChg>
        <pc:picChg chg="add mod">
          <ac:chgData name="Louise Jones (2514763)" userId="d6683f03-c160-477e-9eb9-c6be84e8c0c9" providerId="ADAL" clId="{A63571D2-06DD-417C-87FD-F686987CBCF9}" dt="2026-07-03T18:52:25.153" v="2957" actId="14100"/>
          <ac:picMkLst>
            <pc:docMk/>
            <pc:sldMk cId="1173917940" sldId="257"/>
            <ac:picMk id="15" creationId="{4AE4D8E6-5AAA-43DC-F4C9-99AC6CB6527D}"/>
          </ac:picMkLst>
        </pc:picChg>
      </pc:sldChg>
      <pc:sldChg chg="addSp delSp modSp new mod modAnim">
        <pc:chgData name="Louise Jones (2514763)" userId="d6683f03-c160-477e-9eb9-c6be84e8c0c9" providerId="ADAL" clId="{A63571D2-06DD-417C-87FD-F686987CBCF9}" dt="2026-07-12T14:38:14.549" v="8801" actId="20577"/>
        <pc:sldMkLst>
          <pc:docMk/>
          <pc:sldMk cId="1666068795" sldId="258"/>
        </pc:sldMkLst>
        <pc:spChg chg="add mod">
          <ac:chgData name="Louise Jones (2514763)" userId="d6683f03-c160-477e-9eb9-c6be84e8c0c9" providerId="ADAL" clId="{A63571D2-06DD-417C-87FD-F686987CBCF9}" dt="2026-07-12T14:28:32.459" v="8767" actId="115"/>
          <ac:spMkLst>
            <pc:docMk/>
            <pc:sldMk cId="1666068795" sldId="258"/>
            <ac:spMk id="4" creationId="{25BAB2B2-DD6A-FA35-2511-613FD80D0F45}"/>
          </ac:spMkLst>
        </pc:spChg>
        <pc:spChg chg="add mod">
          <ac:chgData name="Louise Jones (2514763)" userId="d6683f03-c160-477e-9eb9-c6be84e8c0c9" providerId="ADAL" clId="{A63571D2-06DD-417C-87FD-F686987CBCF9}" dt="2026-07-12T14:21:19.112" v="8749" actId="113"/>
          <ac:spMkLst>
            <pc:docMk/>
            <pc:sldMk cId="1666068795" sldId="258"/>
            <ac:spMk id="7" creationId="{61784E4F-BC8D-9C51-49B6-22E6D93180F9}"/>
          </ac:spMkLst>
        </pc:spChg>
        <pc:spChg chg="add mod">
          <ac:chgData name="Louise Jones (2514763)" userId="d6683f03-c160-477e-9eb9-c6be84e8c0c9" providerId="ADAL" clId="{A63571D2-06DD-417C-87FD-F686987CBCF9}" dt="2026-07-12T14:28:39.045" v="8768" actId="115"/>
          <ac:spMkLst>
            <pc:docMk/>
            <pc:sldMk cId="1666068795" sldId="258"/>
            <ac:spMk id="8" creationId="{7C71C6FD-987B-A625-684E-39034CBA46F3}"/>
          </ac:spMkLst>
        </pc:spChg>
        <pc:spChg chg="add mod">
          <ac:chgData name="Louise Jones (2514763)" userId="d6683f03-c160-477e-9eb9-c6be84e8c0c9" providerId="ADAL" clId="{A63571D2-06DD-417C-87FD-F686987CBCF9}" dt="2026-07-12T14:38:14.549" v="8801" actId="20577"/>
          <ac:spMkLst>
            <pc:docMk/>
            <pc:sldMk cId="1666068795" sldId="258"/>
            <ac:spMk id="12" creationId="{DF0F57E2-B4C1-21AB-C10D-360C37267ADE}"/>
          </ac:spMkLst>
        </pc:spChg>
      </pc:sldChg>
      <pc:sldChg chg="addSp delSp modSp new mod modAnim">
        <pc:chgData name="Louise Jones (2514763)" userId="d6683f03-c160-477e-9eb9-c6be84e8c0c9" providerId="ADAL" clId="{A63571D2-06DD-417C-87FD-F686987CBCF9}" dt="2026-07-12T14:29:24.696" v="8773" actId="115"/>
        <pc:sldMkLst>
          <pc:docMk/>
          <pc:sldMk cId="3178605007" sldId="259"/>
        </pc:sldMkLst>
        <pc:spChg chg="add mod">
          <ac:chgData name="Louise Jones (2514763)" userId="d6683f03-c160-477e-9eb9-c6be84e8c0c9" providerId="ADAL" clId="{A63571D2-06DD-417C-87FD-F686987CBCF9}" dt="2026-07-12T14:29:24.696" v="8773" actId="115"/>
          <ac:spMkLst>
            <pc:docMk/>
            <pc:sldMk cId="3178605007" sldId="259"/>
            <ac:spMk id="2" creationId="{C9A33805-8D92-45EE-7342-7891D2918524}"/>
          </ac:spMkLst>
        </pc:spChg>
        <pc:spChg chg="add mod">
          <ac:chgData name="Louise Jones (2514763)" userId="d6683f03-c160-477e-9eb9-c6be84e8c0c9" providerId="ADAL" clId="{A63571D2-06DD-417C-87FD-F686987CBCF9}" dt="2026-07-04T13:43:33.725" v="3819" actId="20577"/>
          <ac:spMkLst>
            <pc:docMk/>
            <pc:sldMk cId="3178605007" sldId="259"/>
            <ac:spMk id="3" creationId="{13020647-DC69-8E49-3082-4C4B3FDBA8CB}"/>
          </ac:spMkLst>
        </pc:spChg>
        <pc:spChg chg="add mod">
          <ac:chgData name="Louise Jones (2514763)" userId="d6683f03-c160-477e-9eb9-c6be84e8c0c9" providerId="ADAL" clId="{A63571D2-06DD-417C-87FD-F686987CBCF9}" dt="2026-07-12T14:23:02.468" v="8759" actId="1076"/>
          <ac:spMkLst>
            <pc:docMk/>
            <pc:sldMk cId="3178605007" sldId="259"/>
            <ac:spMk id="4" creationId="{4677B4D3-AD8F-A6CC-D6C1-9F0AC3EEB75B}"/>
          </ac:spMkLst>
        </pc:spChg>
        <pc:spChg chg="add mod">
          <ac:chgData name="Louise Jones (2514763)" userId="d6683f03-c160-477e-9eb9-c6be84e8c0c9" providerId="ADAL" clId="{A63571D2-06DD-417C-87FD-F686987CBCF9}" dt="2026-07-04T13:50:29.464" v="3848" actId="14100"/>
          <ac:spMkLst>
            <pc:docMk/>
            <pc:sldMk cId="3178605007" sldId="259"/>
            <ac:spMk id="5" creationId="{23A11BDF-6C09-F567-B9E1-B9C93D83651F}"/>
          </ac:spMkLst>
        </pc:spChg>
        <pc:spChg chg="add mod">
          <ac:chgData name="Louise Jones (2514763)" userId="d6683f03-c160-477e-9eb9-c6be84e8c0c9" providerId="ADAL" clId="{A63571D2-06DD-417C-87FD-F686987CBCF9}" dt="2026-07-12T14:22:25.771" v="8754" actId="1076"/>
          <ac:spMkLst>
            <pc:docMk/>
            <pc:sldMk cId="3178605007" sldId="259"/>
            <ac:spMk id="28" creationId="{4ECD9019-009F-2132-D2BF-32D3994F3329}"/>
          </ac:spMkLst>
        </pc:spChg>
        <pc:spChg chg="add mod">
          <ac:chgData name="Louise Jones (2514763)" userId="d6683f03-c160-477e-9eb9-c6be84e8c0c9" providerId="ADAL" clId="{A63571D2-06DD-417C-87FD-F686987CBCF9}" dt="2026-07-12T14:22:45.520" v="8757" actId="1076"/>
          <ac:spMkLst>
            <pc:docMk/>
            <pc:sldMk cId="3178605007" sldId="259"/>
            <ac:spMk id="29" creationId="{F135C152-9E3D-1C7F-66D2-8B117C6D55A0}"/>
          </ac:spMkLst>
        </pc:spChg>
        <pc:spChg chg="add mod">
          <ac:chgData name="Louise Jones (2514763)" userId="d6683f03-c160-477e-9eb9-c6be84e8c0c9" providerId="ADAL" clId="{A63571D2-06DD-417C-87FD-F686987CBCF9}" dt="2026-07-12T14:21:57.658" v="8751" actId="1076"/>
          <ac:spMkLst>
            <pc:docMk/>
            <pc:sldMk cId="3178605007" sldId="259"/>
            <ac:spMk id="31" creationId="{3E3CBD70-44F3-A7E2-0254-0C628F2D74E7}"/>
          </ac:spMkLst>
        </pc:spChg>
        <pc:spChg chg="add mod">
          <ac:chgData name="Louise Jones (2514763)" userId="d6683f03-c160-477e-9eb9-c6be84e8c0c9" providerId="ADAL" clId="{A63571D2-06DD-417C-87FD-F686987CBCF9}" dt="2026-07-12T14:21:47.865" v="8750" actId="1076"/>
          <ac:spMkLst>
            <pc:docMk/>
            <pc:sldMk cId="3178605007" sldId="259"/>
            <ac:spMk id="33" creationId="{85311DDE-B3F1-3A0A-1EC5-C887DF6E3BAF}"/>
          </ac:spMkLst>
        </pc:spChg>
        <pc:spChg chg="add mod">
          <ac:chgData name="Louise Jones (2514763)" userId="d6683f03-c160-477e-9eb9-c6be84e8c0c9" providerId="ADAL" clId="{A63571D2-06DD-417C-87FD-F686987CBCF9}" dt="2026-07-12T14:22:13.911" v="8753" actId="1076"/>
          <ac:spMkLst>
            <pc:docMk/>
            <pc:sldMk cId="3178605007" sldId="259"/>
            <ac:spMk id="35" creationId="{4E745449-0F3B-DB0E-3793-3776E38ACFF7}"/>
          </ac:spMkLst>
        </pc:spChg>
        <pc:spChg chg="add mod">
          <ac:chgData name="Louise Jones (2514763)" userId="d6683f03-c160-477e-9eb9-c6be84e8c0c9" providerId="ADAL" clId="{A63571D2-06DD-417C-87FD-F686987CBCF9}" dt="2026-07-12T14:22:39.814" v="8756" actId="1076"/>
          <ac:spMkLst>
            <pc:docMk/>
            <pc:sldMk cId="3178605007" sldId="259"/>
            <ac:spMk id="36" creationId="{412E0344-E7D0-E7FA-2752-CA3A32B09BEF}"/>
          </ac:spMkLst>
        </pc:spChg>
        <pc:spChg chg="add mod">
          <ac:chgData name="Louise Jones (2514763)" userId="d6683f03-c160-477e-9eb9-c6be84e8c0c9" providerId="ADAL" clId="{A63571D2-06DD-417C-87FD-F686987CBCF9}" dt="2026-07-12T14:22:07.218" v="8752" actId="1076"/>
          <ac:spMkLst>
            <pc:docMk/>
            <pc:sldMk cId="3178605007" sldId="259"/>
            <ac:spMk id="37" creationId="{604F2DAE-338F-DDD7-C77D-1D63BC1736AE}"/>
          </ac:spMkLst>
        </pc:spChg>
        <pc:spChg chg="add mod">
          <ac:chgData name="Louise Jones (2514763)" userId="d6683f03-c160-477e-9eb9-c6be84e8c0c9" providerId="ADAL" clId="{A63571D2-06DD-417C-87FD-F686987CBCF9}" dt="2026-07-12T14:22:54.386" v="8758" actId="1076"/>
          <ac:spMkLst>
            <pc:docMk/>
            <pc:sldMk cId="3178605007" sldId="259"/>
            <ac:spMk id="38" creationId="{F84C4574-500A-626E-B464-67FE85499D1B}"/>
          </ac:spMkLst>
        </pc:spChg>
      </pc:sldChg>
      <pc:sldChg chg="addSp modSp new mod modAnim">
        <pc:chgData name="Louise Jones (2514763)" userId="d6683f03-c160-477e-9eb9-c6be84e8c0c9" providerId="ADAL" clId="{A63571D2-06DD-417C-87FD-F686987CBCF9}" dt="2026-07-12T14:30:33.790" v="8777" actId="255"/>
        <pc:sldMkLst>
          <pc:docMk/>
          <pc:sldMk cId="2447198192" sldId="260"/>
        </pc:sldMkLst>
        <pc:spChg chg="add mod">
          <ac:chgData name="Louise Jones (2514763)" userId="d6683f03-c160-477e-9eb9-c6be84e8c0c9" providerId="ADAL" clId="{A63571D2-06DD-417C-87FD-F686987CBCF9}" dt="2026-07-12T13:01:02.993" v="6413" actId="20577"/>
          <ac:spMkLst>
            <pc:docMk/>
            <pc:sldMk cId="2447198192" sldId="260"/>
            <ac:spMk id="2" creationId="{CA6DEF0F-23D8-59BD-D2F6-A71277734D02}"/>
          </ac:spMkLst>
        </pc:spChg>
        <pc:spChg chg="add mod">
          <ac:chgData name="Louise Jones (2514763)" userId="d6683f03-c160-477e-9eb9-c6be84e8c0c9" providerId="ADAL" clId="{A63571D2-06DD-417C-87FD-F686987CBCF9}" dt="2026-07-12T14:30:33.790" v="8777" actId="255"/>
          <ac:spMkLst>
            <pc:docMk/>
            <pc:sldMk cId="2447198192" sldId="260"/>
            <ac:spMk id="3" creationId="{8F7C61E7-FAB5-28CF-40C0-04E0808E0A86}"/>
          </ac:spMkLst>
        </pc:spChg>
      </pc:sldChg>
      <pc:sldChg chg="addSp delSp modSp new mod modAnim">
        <pc:chgData name="Louise Jones (2514763)" userId="d6683f03-c160-477e-9eb9-c6be84e8c0c9" providerId="ADAL" clId="{A63571D2-06DD-417C-87FD-F686987CBCF9}" dt="2026-07-12T14:29:54.549" v="8776" actId="255"/>
        <pc:sldMkLst>
          <pc:docMk/>
          <pc:sldMk cId="1284140849" sldId="261"/>
        </pc:sldMkLst>
        <pc:spChg chg="add mod">
          <ac:chgData name="Louise Jones (2514763)" userId="d6683f03-c160-477e-9eb9-c6be84e8c0c9" providerId="ADAL" clId="{A63571D2-06DD-417C-87FD-F686987CBCF9}" dt="2026-07-12T14:29:54.549" v="8776" actId="255"/>
          <ac:spMkLst>
            <pc:docMk/>
            <pc:sldMk cId="1284140849" sldId="261"/>
            <ac:spMk id="2" creationId="{D70F3D85-935D-46FC-F02E-8CBC5E9ECDA5}"/>
          </ac:spMkLst>
        </pc:spChg>
        <pc:spChg chg="add mod">
          <ac:chgData name="Louise Jones (2514763)" userId="d6683f03-c160-477e-9eb9-c6be84e8c0c9" providerId="ADAL" clId="{A63571D2-06DD-417C-87FD-F686987CBCF9}" dt="2026-07-04T15:02:47.109" v="5141" actId="1076"/>
          <ac:spMkLst>
            <pc:docMk/>
            <pc:sldMk cId="1284140849" sldId="261"/>
            <ac:spMk id="4" creationId="{E683FCB4-EA5D-72EB-B303-1926EF9E686E}"/>
          </ac:spMkLst>
        </pc:spChg>
        <pc:spChg chg="add mod">
          <ac:chgData name="Louise Jones (2514763)" userId="d6683f03-c160-477e-9eb9-c6be84e8c0c9" providerId="ADAL" clId="{A63571D2-06DD-417C-87FD-F686987CBCF9}" dt="2026-07-04T15:07:28.200" v="5229" actId="1076"/>
          <ac:spMkLst>
            <pc:docMk/>
            <pc:sldMk cId="1284140849" sldId="261"/>
            <ac:spMk id="5" creationId="{293F1325-8494-4033-3765-C2F1C19B14F9}"/>
          </ac:spMkLst>
        </pc:spChg>
        <pc:spChg chg="add mod">
          <ac:chgData name="Louise Jones (2514763)" userId="d6683f03-c160-477e-9eb9-c6be84e8c0c9" providerId="ADAL" clId="{A63571D2-06DD-417C-87FD-F686987CBCF9}" dt="2026-07-04T15:33:56.045" v="5350" actId="5793"/>
          <ac:spMkLst>
            <pc:docMk/>
            <pc:sldMk cId="1284140849" sldId="261"/>
            <ac:spMk id="6" creationId="{C922A2D2-D626-50DE-8500-BE3DEF1D7824}"/>
          </ac:spMkLst>
        </pc:spChg>
        <pc:spChg chg="add mod">
          <ac:chgData name="Louise Jones (2514763)" userId="d6683f03-c160-477e-9eb9-c6be84e8c0c9" providerId="ADAL" clId="{A63571D2-06DD-417C-87FD-F686987CBCF9}" dt="2026-07-04T15:34:29.626" v="5351" actId="5793"/>
          <ac:spMkLst>
            <pc:docMk/>
            <pc:sldMk cId="1284140849" sldId="261"/>
            <ac:spMk id="7" creationId="{36227FE9-10B1-A403-8E58-797256F5B2E7}"/>
          </ac:spMkLst>
        </pc:spChg>
        <pc:spChg chg="add mod">
          <ac:chgData name="Louise Jones (2514763)" userId="d6683f03-c160-477e-9eb9-c6be84e8c0c9" providerId="ADAL" clId="{A63571D2-06DD-417C-87FD-F686987CBCF9}" dt="2026-07-04T15:08:12.840" v="5252" actId="1076"/>
          <ac:spMkLst>
            <pc:docMk/>
            <pc:sldMk cId="1284140849" sldId="261"/>
            <ac:spMk id="8" creationId="{84DC8812-FAB7-4DBE-2FE2-EDC569955F03}"/>
          </ac:spMkLst>
        </pc:spChg>
        <pc:cxnChg chg="add mod">
          <ac:chgData name="Louise Jones (2514763)" userId="d6683f03-c160-477e-9eb9-c6be84e8c0c9" providerId="ADAL" clId="{A63571D2-06DD-417C-87FD-F686987CBCF9}" dt="2026-07-12T13:04:51.313" v="6415" actId="13822"/>
          <ac:cxnSpMkLst>
            <pc:docMk/>
            <pc:sldMk cId="1284140849" sldId="261"/>
            <ac:cxnSpMk id="10" creationId="{02C194FE-4685-8D19-83D5-570181E6AFE8}"/>
          </ac:cxnSpMkLst>
        </pc:cxnChg>
      </pc:sldChg>
      <pc:sldChg chg="addSp delSp modSp new mod modAnim">
        <pc:chgData name="Louise Jones (2514763)" userId="d6683f03-c160-477e-9eb9-c6be84e8c0c9" providerId="ADAL" clId="{A63571D2-06DD-417C-87FD-F686987CBCF9}" dt="2026-07-12T14:32:27.519" v="8790" actId="20577"/>
        <pc:sldMkLst>
          <pc:docMk/>
          <pc:sldMk cId="1337530970" sldId="262"/>
        </pc:sldMkLst>
        <pc:spChg chg="add mod">
          <ac:chgData name="Louise Jones (2514763)" userId="d6683f03-c160-477e-9eb9-c6be84e8c0c9" providerId="ADAL" clId="{A63571D2-06DD-417C-87FD-F686987CBCF9}" dt="2026-07-12T14:31:05.142" v="8779" actId="115"/>
          <ac:spMkLst>
            <pc:docMk/>
            <pc:sldMk cId="1337530970" sldId="262"/>
            <ac:spMk id="2" creationId="{AFB6192B-0192-9520-84B8-3D032DBADE7C}"/>
          </ac:spMkLst>
        </pc:spChg>
        <pc:spChg chg="add mod">
          <ac:chgData name="Louise Jones (2514763)" userId="d6683f03-c160-477e-9eb9-c6be84e8c0c9" providerId="ADAL" clId="{A63571D2-06DD-417C-87FD-F686987CBCF9}" dt="2026-07-12T14:32:27.519" v="8790" actId="20577"/>
          <ac:spMkLst>
            <pc:docMk/>
            <pc:sldMk cId="1337530970" sldId="262"/>
            <ac:spMk id="6" creationId="{9F0D1404-C2E9-E57F-E9C8-A812915352D7}"/>
          </ac:spMkLst>
        </pc:spChg>
        <pc:graphicFrameChg chg="add del mod modGraphic">
          <ac:chgData name="Louise Jones (2514763)" userId="d6683f03-c160-477e-9eb9-c6be84e8c0c9" providerId="ADAL" clId="{A63571D2-06DD-417C-87FD-F686987CBCF9}" dt="2026-07-12T13:37:47.351" v="7088" actId="478"/>
          <ac:graphicFrameMkLst>
            <pc:docMk/>
            <pc:sldMk cId="1337530970" sldId="262"/>
            <ac:graphicFrameMk id="3" creationId="{E56C70EC-0F03-58D0-0E0F-E238B0A585D8}"/>
          </ac:graphicFrameMkLst>
        </pc:graphicFrameChg>
        <pc:graphicFrameChg chg="add mod modGraphic">
          <ac:chgData name="Louise Jones (2514763)" userId="d6683f03-c160-477e-9eb9-c6be84e8c0c9" providerId="ADAL" clId="{A63571D2-06DD-417C-87FD-F686987CBCF9}" dt="2026-07-12T14:31:14.408" v="8780" actId="1076"/>
          <ac:graphicFrameMkLst>
            <pc:docMk/>
            <pc:sldMk cId="1337530970" sldId="262"/>
            <ac:graphicFrameMk id="4" creationId="{F2100853-2E64-3507-1331-2E16EA5B0C34}"/>
          </ac:graphicFrameMkLst>
        </pc:graphicFrameChg>
        <pc:graphicFrameChg chg="add mod modGraphic">
          <ac:chgData name="Louise Jones (2514763)" userId="d6683f03-c160-477e-9eb9-c6be84e8c0c9" providerId="ADAL" clId="{A63571D2-06DD-417C-87FD-F686987CBCF9}" dt="2026-07-12T14:31:49.575" v="8785" actId="1076"/>
          <ac:graphicFrameMkLst>
            <pc:docMk/>
            <pc:sldMk cId="1337530970" sldId="262"/>
            <ac:graphicFrameMk id="5" creationId="{DD0F76DC-C242-D6B3-BEF8-DD1F760904B4}"/>
          </ac:graphicFrameMkLst>
        </pc:graphicFrameChg>
      </pc:sldChg>
      <pc:sldChg chg="new del">
        <pc:chgData name="Louise Jones (2514763)" userId="d6683f03-c160-477e-9eb9-c6be84e8c0c9" providerId="ADAL" clId="{A63571D2-06DD-417C-87FD-F686987CBCF9}" dt="2026-07-12T13:40:19.675" v="7097" actId="47"/>
        <pc:sldMkLst>
          <pc:docMk/>
          <pc:sldMk cId="3277494876" sldId="263"/>
        </pc:sldMkLst>
      </pc:sldChg>
      <pc:sldChg chg="new del">
        <pc:chgData name="Louise Jones (2514763)" userId="d6683f03-c160-477e-9eb9-c6be84e8c0c9" providerId="ADAL" clId="{A63571D2-06DD-417C-87FD-F686987CBCF9}" dt="2026-07-12T13:40:20.856" v="7098" actId="47"/>
        <pc:sldMkLst>
          <pc:docMk/>
          <pc:sldMk cId="4142750824" sldId="264"/>
        </pc:sldMkLst>
      </pc:sldChg>
      <pc:sldMasterChg chg="setBg modSldLayout">
        <pc:chgData name="Louise Jones (2514763)" userId="d6683f03-c160-477e-9eb9-c6be84e8c0c9" providerId="ADAL" clId="{A63571D2-06DD-417C-87FD-F686987CBCF9}" dt="2026-07-03T10:16:17.525" v="78"/>
        <pc:sldMasterMkLst>
          <pc:docMk/>
          <pc:sldMasterMk cId="1498449995" sldId="2147483648"/>
        </pc:sldMasterMkLst>
        <pc:sldLayoutChg chg="setBg">
          <pc:chgData name="Louise Jones (2514763)" userId="d6683f03-c160-477e-9eb9-c6be84e8c0c9" providerId="ADAL" clId="{A63571D2-06DD-417C-87FD-F686987CBCF9}" dt="2026-07-03T10:16:17.525" v="78"/>
          <pc:sldLayoutMkLst>
            <pc:docMk/>
            <pc:sldMasterMk cId="1498449995" sldId="2147483648"/>
            <pc:sldLayoutMk cId="4004158422" sldId="2147483649"/>
          </pc:sldLayoutMkLst>
        </pc:sldLayoutChg>
        <pc:sldLayoutChg chg="setBg">
          <pc:chgData name="Louise Jones (2514763)" userId="d6683f03-c160-477e-9eb9-c6be84e8c0c9" providerId="ADAL" clId="{A63571D2-06DD-417C-87FD-F686987CBCF9}" dt="2026-07-03T10:16:17.525" v="78"/>
          <pc:sldLayoutMkLst>
            <pc:docMk/>
            <pc:sldMasterMk cId="1498449995" sldId="2147483648"/>
            <pc:sldLayoutMk cId="1546133383" sldId="2147483650"/>
          </pc:sldLayoutMkLst>
        </pc:sldLayoutChg>
        <pc:sldLayoutChg chg="setBg">
          <pc:chgData name="Louise Jones (2514763)" userId="d6683f03-c160-477e-9eb9-c6be84e8c0c9" providerId="ADAL" clId="{A63571D2-06DD-417C-87FD-F686987CBCF9}" dt="2026-07-03T10:16:17.525" v="78"/>
          <pc:sldLayoutMkLst>
            <pc:docMk/>
            <pc:sldMasterMk cId="1498449995" sldId="2147483648"/>
            <pc:sldLayoutMk cId="3871945543" sldId="2147483651"/>
          </pc:sldLayoutMkLst>
        </pc:sldLayoutChg>
        <pc:sldLayoutChg chg="setBg">
          <pc:chgData name="Louise Jones (2514763)" userId="d6683f03-c160-477e-9eb9-c6be84e8c0c9" providerId="ADAL" clId="{A63571D2-06DD-417C-87FD-F686987CBCF9}" dt="2026-07-03T10:16:17.525" v="78"/>
          <pc:sldLayoutMkLst>
            <pc:docMk/>
            <pc:sldMasterMk cId="1498449995" sldId="2147483648"/>
            <pc:sldLayoutMk cId="1688344311" sldId="2147483652"/>
          </pc:sldLayoutMkLst>
        </pc:sldLayoutChg>
        <pc:sldLayoutChg chg="setBg">
          <pc:chgData name="Louise Jones (2514763)" userId="d6683f03-c160-477e-9eb9-c6be84e8c0c9" providerId="ADAL" clId="{A63571D2-06DD-417C-87FD-F686987CBCF9}" dt="2026-07-03T10:16:17.525" v="78"/>
          <pc:sldLayoutMkLst>
            <pc:docMk/>
            <pc:sldMasterMk cId="1498449995" sldId="2147483648"/>
            <pc:sldLayoutMk cId="3651374008" sldId="2147483653"/>
          </pc:sldLayoutMkLst>
        </pc:sldLayoutChg>
        <pc:sldLayoutChg chg="setBg">
          <pc:chgData name="Louise Jones (2514763)" userId="d6683f03-c160-477e-9eb9-c6be84e8c0c9" providerId="ADAL" clId="{A63571D2-06DD-417C-87FD-F686987CBCF9}" dt="2026-07-03T10:16:17.525" v="78"/>
          <pc:sldLayoutMkLst>
            <pc:docMk/>
            <pc:sldMasterMk cId="1498449995" sldId="2147483648"/>
            <pc:sldLayoutMk cId="1970705843" sldId="2147483654"/>
          </pc:sldLayoutMkLst>
        </pc:sldLayoutChg>
        <pc:sldLayoutChg chg="setBg">
          <pc:chgData name="Louise Jones (2514763)" userId="d6683f03-c160-477e-9eb9-c6be84e8c0c9" providerId="ADAL" clId="{A63571D2-06DD-417C-87FD-F686987CBCF9}" dt="2026-07-03T10:16:17.525" v="78"/>
          <pc:sldLayoutMkLst>
            <pc:docMk/>
            <pc:sldMasterMk cId="1498449995" sldId="2147483648"/>
            <pc:sldLayoutMk cId="1283563929" sldId="2147483655"/>
          </pc:sldLayoutMkLst>
        </pc:sldLayoutChg>
        <pc:sldLayoutChg chg="setBg">
          <pc:chgData name="Louise Jones (2514763)" userId="d6683f03-c160-477e-9eb9-c6be84e8c0c9" providerId="ADAL" clId="{A63571D2-06DD-417C-87FD-F686987CBCF9}" dt="2026-07-03T10:16:17.525" v="78"/>
          <pc:sldLayoutMkLst>
            <pc:docMk/>
            <pc:sldMasterMk cId="1498449995" sldId="2147483648"/>
            <pc:sldLayoutMk cId="1901390806" sldId="2147483656"/>
          </pc:sldLayoutMkLst>
        </pc:sldLayoutChg>
        <pc:sldLayoutChg chg="setBg">
          <pc:chgData name="Louise Jones (2514763)" userId="d6683f03-c160-477e-9eb9-c6be84e8c0c9" providerId="ADAL" clId="{A63571D2-06DD-417C-87FD-F686987CBCF9}" dt="2026-07-03T10:16:17.525" v="78"/>
          <pc:sldLayoutMkLst>
            <pc:docMk/>
            <pc:sldMasterMk cId="1498449995" sldId="2147483648"/>
            <pc:sldLayoutMk cId="1286497101" sldId="2147483657"/>
          </pc:sldLayoutMkLst>
        </pc:sldLayoutChg>
        <pc:sldLayoutChg chg="setBg">
          <pc:chgData name="Louise Jones (2514763)" userId="d6683f03-c160-477e-9eb9-c6be84e8c0c9" providerId="ADAL" clId="{A63571D2-06DD-417C-87FD-F686987CBCF9}" dt="2026-07-03T10:16:17.525" v="78"/>
          <pc:sldLayoutMkLst>
            <pc:docMk/>
            <pc:sldMasterMk cId="1498449995" sldId="2147483648"/>
            <pc:sldLayoutMk cId="168781724" sldId="2147483658"/>
          </pc:sldLayoutMkLst>
        </pc:sldLayoutChg>
        <pc:sldLayoutChg chg="setBg">
          <pc:chgData name="Louise Jones (2514763)" userId="d6683f03-c160-477e-9eb9-c6be84e8c0c9" providerId="ADAL" clId="{A63571D2-06DD-417C-87FD-F686987CBCF9}" dt="2026-07-03T10:16:17.525" v="78"/>
          <pc:sldLayoutMkLst>
            <pc:docMk/>
            <pc:sldMasterMk cId="1498449995" sldId="2147483648"/>
            <pc:sldLayoutMk cId="748420078"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E434BF-FD71-4C88-AFC8-4E122A52CC52}" type="datetimeFigureOut">
              <a:rPr lang="en-GB" smtClean="0"/>
              <a:t>03/07/2026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4A414F-5DFF-4898-A3FC-3BB036906A50}" type="slidenum">
              <a:rPr lang="en-GB" smtClean="0"/>
              <a:t>‹#›</a:t>
            </a:fld>
            <a:endParaRPr lang="en-GB"/>
          </a:p>
        </p:txBody>
      </p:sp>
    </p:spTree>
    <p:extLst>
      <p:ext uri="{BB962C8B-B14F-4D97-AF65-F5344CB8AC3E}">
        <p14:creationId xmlns:p14="http://schemas.microsoft.com/office/powerpoint/2010/main" val="633336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4A414F-5DFF-4898-A3FC-3BB036906A50}" type="slidenum">
              <a:rPr lang="en-GB" smtClean="0"/>
              <a:t>3</a:t>
            </a:fld>
            <a:endParaRPr lang="en-GB"/>
          </a:p>
        </p:txBody>
      </p:sp>
    </p:spTree>
    <p:extLst>
      <p:ext uri="{BB962C8B-B14F-4D97-AF65-F5344CB8AC3E}">
        <p14:creationId xmlns:p14="http://schemas.microsoft.com/office/powerpoint/2010/main" val="1500721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51966-1AEB-E049-CB43-6B4B8D2711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DDB793-3C47-CCE6-FFA1-04D3EA4FD6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5FC0D5-5E7F-9A53-74D6-DCAEFF8EAD1E}"/>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5" name="Footer Placeholder 4">
            <a:extLst>
              <a:ext uri="{FF2B5EF4-FFF2-40B4-BE49-F238E27FC236}">
                <a16:creationId xmlns:a16="http://schemas.microsoft.com/office/drawing/2014/main" id="{4A93B9C1-DE0D-7A0B-9EF3-BE913A9E4B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C1D21-3B8D-E506-95BF-034CB7D41A25}"/>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4004158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72E48-BD0F-E9C6-F5D9-E42C7F36EE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E1A41C-6585-66CA-9138-5184884B2A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03F187-C0E2-732F-A1AB-EBE627764AD0}"/>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5" name="Footer Placeholder 4">
            <a:extLst>
              <a:ext uri="{FF2B5EF4-FFF2-40B4-BE49-F238E27FC236}">
                <a16:creationId xmlns:a16="http://schemas.microsoft.com/office/drawing/2014/main" id="{240AA744-520E-D77A-B14E-02D92FA6FC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26AC7-1F3E-B5A1-F929-40A834AF5E4D}"/>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1546133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10450-9FDD-0DC8-DE7B-C8F5A97EAC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C84C25-7ECA-E2F7-65BA-42C0CE27DA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0CA860-122A-2021-58FE-173396CD3948}"/>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5" name="Footer Placeholder 4">
            <a:extLst>
              <a:ext uri="{FF2B5EF4-FFF2-40B4-BE49-F238E27FC236}">
                <a16:creationId xmlns:a16="http://schemas.microsoft.com/office/drawing/2014/main" id="{9C9EC5AF-0417-F21F-454D-4FCACFC7F4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1F3C0A-3956-76A0-E435-E3556710BC56}"/>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3871945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671DC-AA8F-BFC8-2C43-E802DE5EF1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3FAE6A-072A-E8B3-F77B-D37EC80F90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18F909-53D9-023C-7CE1-D40E114B75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CB7B3F-F46A-CC73-7C1C-37384AF12D56}"/>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6" name="Footer Placeholder 5">
            <a:extLst>
              <a:ext uri="{FF2B5EF4-FFF2-40B4-BE49-F238E27FC236}">
                <a16:creationId xmlns:a16="http://schemas.microsoft.com/office/drawing/2014/main" id="{26A53038-9ECA-C742-41E1-8B13BDE4CA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5E0239-6B74-88E1-ED0E-B1EB03993DB2}"/>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1688344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5850F-51D6-FC95-9B36-67CD58C6AC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F05D96-381B-2333-8876-D091780F15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95FA8E-9922-F1A0-D096-D54D76F98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1D81F5-0057-0332-CB47-84BEA94FC5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9AECE9-2181-2F66-9799-116535FBDD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88875A-CEBC-2C2D-D713-BF32380271D4}"/>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8" name="Footer Placeholder 7">
            <a:extLst>
              <a:ext uri="{FF2B5EF4-FFF2-40B4-BE49-F238E27FC236}">
                <a16:creationId xmlns:a16="http://schemas.microsoft.com/office/drawing/2014/main" id="{1D359B94-8A62-258D-9CA8-9F8E64B3C8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63B091-4450-D754-3E67-B8AE7B41CEEA}"/>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3651374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83ED7-1274-0202-D789-BBA749BEDF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B7055B-EC8C-D19A-747E-F8D24A1E77F7}"/>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4" name="Footer Placeholder 3">
            <a:extLst>
              <a:ext uri="{FF2B5EF4-FFF2-40B4-BE49-F238E27FC236}">
                <a16:creationId xmlns:a16="http://schemas.microsoft.com/office/drawing/2014/main" id="{22013FF7-9ED8-7FE7-5467-EE0A569A66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CED3DB-6250-15E8-39BF-6E035B34087A}"/>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1970705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18966A-C1A1-8981-000F-AB2EEE3D08C7}"/>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3" name="Footer Placeholder 2">
            <a:extLst>
              <a:ext uri="{FF2B5EF4-FFF2-40B4-BE49-F238E27FC236}">
                <a16:creationId xmlns:a16="http://schemas.microsoft.com/office/drawing/2014/main" id="{2DD8681C-D01D-0C7F-6D89-68C7A7DF14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A0074D-7BBE-0E22-33AE-C00F5C73ECB9}"/>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1283563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F34B5-C6B1-3302-0BBF-ABFF9DD05C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22A8A8-FE1D-228F-AA1D-014CEBF315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BB1A6DD-E8A8-0A35-562B-9EDBF38964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4C453D-E5BC-7852-6AED-010E9E14507A}"/>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6" name="Footer Placeholder 5">
            <a:extLst>
              <a:ext uri="{FF2B5EF4-FFF2-40B4-BE49-F238E27FC236}">
                <a16:creationId xmlns:a16="http://schemas.microsoft.com/office/drawing/2014/main" id="{ADC68462-9D8E-D716-6473-20A0767444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F1690F-2ACE-B5FC-0BF1-12D93969B34A}"/>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1901390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1E361-7E19-A13B-C2A9-6EE6329F6D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B4DE29-0D5D-76B9-E9DA-B3CBBE58D1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24F220-198A-869A-0B09-7DFD6A8C46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D7BA75-2359-585D-025A-21AD620E52EC}"/>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6" name="Footer Placeholder 5">
            <a:extLst>
              <a:ext uri="{FF2B5EF4-FFF2-40B4-BE49-F238E27FC236}">
                <a16:creationId xmlns:a16="http://schemas.microsoft.com/office/drawing/2014/main" id="{CB5DEDA1-2149-DE66-8C90-49974871AA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A8DF43-75DE-D482-46E8-E866E9EA2529}"/>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1286497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140D2-20BD-A0C8-9AC0-A4EA712040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FC6B49-1F54-83A7-80ED-EC4C104073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E755AA-4CF6-630C-200C-7CF4E01600C6}"/>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5" name="Footer Placeholder 4">
            <a:extLst>
              <a:ext uri="{FF2B5EF4-FFF2-40B4-BE49-F238E27FC236}">
                <a16:creationId xmlns:a16="http://schemas.microsoft.com/office/drawing/2014/main" id="{613A0230-EDD0-45B0-63A6-DB573D4D14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5C1FA9-E0C4-707F-4D54-BAA65546169E}"/>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168781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3C3E86-B2C6-1636-367C-33B47AFF0E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EF45D1-D9E0-0E17-51A1-52802E8D66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6B29C8-C959-1355-52CE-C9B4088089F3}"/>
              </a:ext>
            </a:extLst>
          </p:cNvPr>
          <p:cNvSpPr>
            <a:spLocks noGrp="1"/>
          </p:cNvSpPr>
          <p:nvPr>
            <p:ph type="dt" sz="half" idx="10"/>
          </p:nvPr>
        </p:nvSpPr>
        <p:spPr/>
        <p:txBody>
          <a:bodyPr/>
          <a:lstStyle/>
          <a:p>
            <a:fld id="{6323EAF7-570F-4221-BBFE-17F4FDA970A1}" type="datetimeFigureOut">
              <a:rPr lang="en-GB" smtClean="0"/>
              <a:t>03/07/2026</a:t>
            </a:fld>
            <a:endParaRPr lang="en-GB"/>
          </a:p>
        </p:txBody>
      </p:sp>
      <p:sp>
        <p:nvSpPr>
          <p:cNvPr id="5" name="Footer Placeholder 4">
            <a:extLst>
              <a:ext uri="{FF2B5EF4-FFF2-40B4-BE49-F238E27FC236}">
                <a16:creationId xmlns:a16="http://schemas.microsoft.com/office/drawing/2014/main" id="{087032A6-D47F-BE87-9BE4-7CDFC752F1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E3CFC9-5300-997E-2DEF-ED113B820F2D}"/>
              </a:ext>
            </a:extLst>
          </p:cNvPr>
          <p:cNvSpPr>
            <a:spLocks noGrp="1"/>
          </p:cNvSpPr>
          <p:nvPr>
            <p:ph type="sldNum" sz="quarter" idx="12"/>
          </p:nvPr>
        </p:nvSpPr>
        <p:spPr/>
        <p:txBody>
          <a:bodyPr/>
          <a:lstStyle/>
          <a:p>
            <a:fld id="{3FD8379A-6F75-4F73-B62E-EBCED0BBB299}" type="slidenum">
              <a:rPr lang="en-GB" smtClean="0"/>
              <a:t>‹#›</a:t>
            </a:fld>
            <a:endParaRPr lang="en-GB"/>
          </a:p>
        </p:txBody>
      </p:sp>
    </p:spTree>
    <p:extLst>
      <p:ext uri="{BB962C8B-B14F-4D97-AF65-F5344CB8AC3E}">
        <p14:creationId xmlns:p14="http://schemas.microsoft.com/office/powerpoint/2010/main" val="748420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lia-aesthetics.com/"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3000"/>
            <a:lum/>
            <a:extLst>
              <a:ext uri="{837473B0-CC2E-450A-ABE3-18F120FF3D39}">
                <a1611:picAttrSrcUrl xmlns:a1611="http://schemas.microsoft.com/office/drawing/2016/11/main" r:id="rId14"/>
              </a:ext>
            </a:extLst>
          </a:blip>
          <a:srcRect/>
          <a:stretch>
            <a:fillRect t="-24000" b="-2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6EB6C7-2E7B-B306-AF01-C124AFA234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0BA031-B6D2-C301-FF31-4E4B228DB4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3A6F84-3D69-42EB-557C-83AA5491AA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23EAF7-570F-4221-BBFE-17F4FDA970A1}" type="datetimeFigureOut">
              <a:rPr lang="en-GB" smtClean="0"/>
              <a:t>03/07/2026</a:t>
            </a:fld>
            <a:endParaRPr lang="en-GB"/>
          </a:p>
        </p:txBody>
      </p:sp>
      <p:sp>
        <p:nvSpPr>
          <p:cNvPr id="5" name="Footer Placeholder 4">
            <a:extLst>
              <a:ext uri="{FF2B5EF4-FFF2-40B4-BE49-F238E27FC236}">
                <a16:creationId xmlns:a16="http://schemas.microsoft.com/office/drawing/2014/main" id="{FFD480F0-5B82-5174-C378-CA626D0973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AF44AE7-84E1-B4CC-C415-47CF6A7DD1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D8379A-6F75-4F73-B62E-EBCED0BBB299}" type="slidenum">
              <a:rPr lang="en-GB" smtClean="0"/>
              <a:t>‹#›</a:t>
            </a:fld>
            <a:endParaRPr lang="en-GB"/>
          </a:p>
        </p:txBody>
      </p:sp>
    </p:spTree>
    <p:extLst>
      <p:ext uri="{BB962C8B-B14F-4D97-AF65-F5344CB8AC3E}">
        <p14:creationId xmlns:p14="http://schemas.microsoft.com/office/powerpoint/2010/main" val="14984499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lia-aesthetics.com/"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3.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news.uct.ac.za/article/-2014-06-25-injectable-contraceptives-may-compromise-the-immune-system" TargetMode="External"/><Relationship Id="rId5" Type="http://schemas.openxmlformats.org/officeDocument/2006/relationships/image" Target="../media/image4.jpg"/><Relationship Id="rId4" Type="http://schemas.openxmlformats.org/officeDocument/2006/relationships/hyperlink" Target="https://nuvomagazine.com/daily-edit/what-can-aesthetic-lasers-do-for-your-skin-and-how-do-they-work"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6000"/>
            <a:lum/>
            <a:extLst>
              <a:ext uri="{837473B0-CC2E-450A-ABE3-18F120FF3D39}">
                <a1611:picAttrSrcUrl xmlns:a1611="http://schemas.microsoft.com/office/drawing/2016/11/main" r:id="rId3"/>
              </a:ext>
            </a:extLst>
          </a:blip>
          <a:srcRect/>
          <a:stretch>
            <a:fillRect t="-24000" b="-2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9247A-23A6-50FF-8F7F-BB47C916EE2C}"/>
              </a:ext>
            </a:extLst>
          </p:cNvPr>
          <p:cNvSpPr>
            <a:spLocks noGrp="1"/>
          </p:cNvSpPr>
          <p:nvPr>
            <p:ph type="ctrTitle"/>
          </p:nvPr>
        </p:nvSpPr>
        <p:spPr>
          <a:xfrm>
            <a:off x="1524000" y="1122363"/>
            <a:ext cx="9144000" cy="2387600"/>
          </a:xfrm>
        </p:spPr>
        <p:txBody>
          <a:bodyPr>
            <a:normAutofit/>
          </a:bodyPr>
          <a:lstStyle/>
          <a:p>
            <a:r>
              <a:rPr lang="en-GB" dirty="0"/>
              <a:t> </a:t>
            </a:r>
            <a:br>
              <a:rPr lang="en-GB" dirty="0"/>
            </a:br>
            <a:endParaRPr lang="en-GB" dirty="0"/>
          </a:p>
        </p:txBody>
      </p:sp>
      <p:sp>
        <p:nvSpPr>
          <p:cNvPr id="9" name="Subtitle 8">
            <a:extLst>
              <a:ext uri="{FF2B5EF4-FFF2-40B4-BE49-F238E27FC236}">
                <a16:creationId xmlns:a16="http://schemas.microsoft.com/office/drawing/2014/main" id="{601E2E69-78A6-D063-33FA-3AD785F0CAEA}"/>
              </a:ext>
            </a:extLst>
          </p:cNvPr>
          <p:cNvSpPr>
            <a:spLocks noGrp="1"/>
          </p:cNvSpPr>
          <p:nvPr>
            <p:ph type="subTitle" idx="1"/>
          </p:nvPr>
        </p:nvSpPr>
        <p:spPr>
          <a:xfrm>
            <a:off x="1524000" y="599768"/>
            <a:ext cx="9144000" cy="5555226"/>
          </a:xfrm>
        </p:spPr>
        <p:txBody>
          <a:bodyPr>
            <a:normAutofit fontScale="92500" lnSpcReduction="10000"/>
          </a:bodyPr>
          <a:lstStyle/>
          <a:p>
            <a:r>
              <a:rPr lang="en-GB" sz="7200" b="1" dirty="0"/>
              <a:t>Business Plan</a:t>
            </a:r>
          </a:p>
          <a:p>
            <a:r>
              <a:rPr lang="en-GB" sz="7200" b="1" dirty="0"/>
              <a:t>Presentation Pitch</a:t>
            </a:r>
          </a:p>
          <a:p>
            <a:endParaRPr lang="en-GB" sz="3600" b="1" dirty="0"/>
          </a:p>
          <a:p>
            <a:r>
              <a:rPr lang="en-GB" sz="2800" b="1" dirty="0"/>
              <a:t>Enterprise and entrepreneurship</a:t>
            </a:r>
          </a:p>
          <a:p>
            <a:r>
              <a:rPr lang="en-GB" sz="2800" b="1" dirty="0"/>
              <a:t>Certificate in Higher Education</a:t>
            </a:r>
          </a:p>
          <a:p>
            <a:r>
              <a:rPr lang="en-GB" sz="2800" b="1" dirty="0"/>
              <a:t>(Business skills for the workplace)</a:t>
            </a:r>
          </a:p>
          <a:p>
            <a:endParaRPr lang="en-GB" sz="2800" b="1" dirty="0"/>
          </a:p>
          <a:p>
            <a:endParaRPr lang="en-GB" sz="2800" b="1" dirty="0"/>
          </a:p>
          <a:p>
            <a:pPr algn="l"/>
            <a:r>
              <a:rPr lang="en-GB" sz="2800" b="1" dirty="0"/>
              <a:t>Louise Jones                                                       Rebecca steward</a:t>
            </a:r>
          </a:p>
          <a:p>
            <a:pPr algn="l"/>
            <a:r>
              <a:rPr lang="en-GB" sz="2800" b="1" dirty="0"/>
              <a:t>   2514763                                                                    LCLM4006</a:t>
            </a:r>
          </a:p>
        </p:txBody>
      </p:sp>
    </p:spTree>
    <p:extLst>
      <p:ext uri="{BB962C8B-B14F-4D97-AF65-F5344CB8AC3E}">
        <p14:creationId xmlns:p14="http://schemas.microsoft.com/office/powerpoint/2010/main" val="455900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5BAB2B2-DD6A-FA35-2511-613FD80D0F45}"/>
              </a:ext>
            </a:extLst>
          </p:cNvPr>
          <p:cNvSpPr/>
          <p:nvPr/>
        </p:nvSpPr>
        <p:spPr>
          <a:xfrm>
            <a:off x="2729169" y="83670"/>
            <a:ext cx="7115666" cy="769441"/>
          </a:xfrm>
          <a:prstGeom prst="rect">
            <a:avLst/>
          </a:prstGeom>
          <a:noFill/>
        </p:spPr>
        <p:txBody>
          <a:bodyPr wrap="none" lIns="91440" tIns="45720" rIns="91440" bIns="45720">
            <a:spAutoFit/>
          </a:bodyPr>
          <a:lstStyle/>
          <a:p>
            <a:pPr algn="ctr"/>
            <a:r>
              <a:rPr lang="en-US" sz="4400" b="1" u="sng"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What the business is about</a:t>
            </a:r>
          </a:p>
        </p:txBody>
      </p:sp>
      <p:sp>
        <p:nvSpPr>
          <p:cNvPr id="7" name="TextBox 6">
            <a:extLst>
              <a:ext uri="{FF2B5EF4-FFF2-40B4-BE49-F238E27FC236}">
                <a16:creationId xmlns:a16="http://schemas.microsoft.com/office/drawing/2014/main" id="{61784E4F-BC8D-9C51-49B6-22E6D93180F9}"/>
              </a:ext>
            </a:extLst>
          </p:cNvPr>
          <p:cNvSpPr txBox="1"/>
          <p:nvPr/>
        </p:nvSpPr>
        <p:spPr>
          <a:xfrm>
            <a:off x="558800" y="944045"/>
            <a:ext cx="11456405" cy="1107996"/>
          </a:xfrm>
          <a:prstGeom prst="rect">
            <a:avLst/>
          </a:prstGeom>
          <a:noFill/>
        </p:spPr>
        <p:txBody>
          <a:bodyPr wrap="square" rtlCol="0">
            <a:spAutoFit/>
          </a:bodyPr>
          <a:lstStyle/>
          <a:p>
            <a:pPr marL="342900" indent="-342900">
              <a:buBlip>
                <a:blip>
                  <a:extLst>
                    <a:ext uri="{96DAC541-7B7A-43D3-8B79-37D633B846F1}">
                      <asvg:svgBlip xmlns:asvg="http://schemas.microsoft.com/office/drawing/2016/SVG/main" r:embed="rId2"/>
                    </a:ext>
                  </a:extLst>
                </a:blip>
              </a:buBlip>
            </a:pPr>
            <a:r>
              <a:rPr lang="en-GB" sz="2400" b="1" dirty="0"/>
              <a:t>Beauty Clinic that offers a wide range of highly effective treatments</a:t>
            </a:r>
          </a:p>
          <a:p>
            <a:pPr marL="342900" indent="-342900">
              <a:buBlip>
                <a:blip>
                  <a:extLst>
                    <a:ext uri="{96DAC541-7B7A-43D3-8B79-37D633B846F1}">
                      <asvg:svgBlip xmlns:asvg="http://schemas.microsoft.com/office/drawing/2016/SVG/main" r:embed="rId2"/>
                    </a:ext>
                  </a:extLst>
                </a:blip>
              </a:buBlip>
            </a:pPr>
            <a:r>
              <a:rPr lang="en-GB" sz="2400" b="1" dirty="0"/>
              <a:t>Targeted at all genders and age ranges (above 18)</a:t>
            </a:r>
          </a:p>
          <a:p>
            <a:endParaRPr lang="en-GB" dirty="0"/>
          </a:p>
        </p:txBody>
      </p:sp>
      <p:sp>
        <p:nvSpPr>
          <p:cNvPr id="8" name="Rectangle 7">
            <a:extLst>
              <a:ext uri="{FF2B5EF4-FFF2-40B4-BE49-F238E27FC236}">
                <a16:creationId xmlns:a16="http://schemas.microsoft.com/office/drawing/2014/main" id="{7C71C6FD-987B-A625-684E-39034CBA46F3}"/>
              </a:ext>
            </a:extLst>
          </p:cNvPr>
          <p:cNvSpPr/>
          <p:nvPr/>
        </p:nvSpPr>
        <p:spPr>
          <a:xfrm>
            <a:off x="905283" y="2283756"/>
            <a:ext cx="10381433" cy="769441"/>
          </a:xfrm>
          <a:prstGeom prst="rect">
            <a:avLst/>
          </a:prstGeom>
          <a:noFill/>
        </p:spPr>
        <p:txBody>
          <a:bodyPr wrap="none" lIns="91440" tIns="45720" rIns="91440" bIns="45720">
            <a:spAutoFit/>
          </a:bodyPr>
          <a:lstStyle/>
          <a:p>
            <a:pPr algn="ctr"/>
            <a:r>
              <a:rPr lang="en-US" sz="4400" b="1" u="sng"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What</a:t>
            </a:r>
            <a:r>
              <a:rPr lang="en-US" sz="4400" b="1" u="sng"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it brings to people and community</a:t>
            </a:r>
          </a:p>
        </p:txBody>
      </p:sp>
      <p:sp>
        <p:nvSpPr>
          <p:cNvPr id="12" name="TextBox 11">
            <a:extLst>
              <a:ext uri="{FF2B5EF4-FFF2-40B4-BE49-F238E27FC236}">
                <a16:creationId xmlns:a16="http://schemas.microsoft.com/office/drawing/2014/main" id="{DF0F57E2-B4C1-21AB-C10D-360C37267ADE}"/>
              </a:ext>
            </a:extLst>
          </p:cNvPr>
          <p:cNvSpPr txBox="1"/>
          <p:nvPr/>
        </p:nvSpPr>
        <p:spPr>
          <a:xfrm>
            <a:off x="558800" y="3298020"/>
            <a:ext cx="11426909" cy="3600986"/>
          </a:xfrm>
          <a:prstGeom prst="rect">
            <a:avLst/>
          </a:prstGeom>
          <a:noFill/>
        </p:spPr>
        <p:txBody>
          <a:bodyPr wrap="square" rtlCol="0">
            <a:spAutoFit/>
          </a:bodyPr>
          <a:lstStyle/>
          <a:p>
            <a:pPr marL="342900" indent="-342900">
              <a:buBlip>
                <a:blip>
                  <a:extLst>
                    <a:ext uri="{96DAC541-7B7A-43D3-8B79-37D633B846F1}">
                      <asvg:svgBlip xmlns:asvg="http://schemas.microsoft.com/office/drawing/2016/SVG/main" r:embed="rId2"/>
                    </a:ext>
                  </a:extLst>
                </a:blip>
              </a:buBlip>
            </a:pPr>
            <a:r>
              <a:rPr lang="en-GB" sz="2400" b="1" dirty="0"/>
              <a:t>Boost in confidence, self esteem and mental well-being</a:t>
            </a:r>
          </a:p>
          <a:p>
            <a:pPr marL="342900" indent="-342900">
              <a:buBlip>
                <a:blip>
                  <a:extLst>
                    <a:ext uri="{96DAC541-7B7A-43D3-8B79-37D633B846F1}">
                      <asvg:svgBlip xmlns:asvg="http://schemas.microsoft.com/office/drawing/2016/SVG/main" r:embed="rId2"/>
                    </a:ext>
                  </a:extLst>
                </a:blip>
              </a:buBlip>
            </a:pPr>
            <a:r>
              <a:rPr lang="en-GB" sz="2400" b="1" dirty="0"/>
              <a:t>None surgical (minimally invasive) and Quick treatments</a:t>
            </a:r>
          </a:p>
          <a:p>
            <a:pPr marL="342900" indent="-342900">
              <a:buBlip>
                <a:blip>
                  <a:extLst>
                    <a:ext uri="{96DAC541-7B7A-43D3-8B79-37D633B846F1}">
                      <asvg:svgBlip xmlns:asvg="http://schemas.microsoft.com/office/drawing/2016/SVG/main" r:embed="rId2"/>
                    </a:ext>
                  </a:extLst>
                </a:blip>
              </a:buBlip>
            </a:pPr>
            <a:r>
              <a:rPr lang="en-GB" sz="2400" b="1" dirty="0"/>
              <a:t>Reduced anxiety</a:t>
            </a:r>
          </a:p>
          <a:p>
            <a:pPr marL="342900" indent="-342900">
              <a:buBlip>
                <a:blip>
                  <a:extLst>
                    <a:ext uri="{96DAC541-7B7A-43D3-8B79-37D633B846F1}">
                      <asvg:svgBlip xmlns:asvg="http://schemas.microsoft.com/office/drawing/2016/SVG/main" r:embed="rId2"/>
                    </a:ext>
                  </a:extLst>
                </a:blip>
              </a:buBlip>
            </a:pPr>
            <a:r>
              <a:rPr lang="en-GB" sz="2400" b="1" dirty="0"/>
              <a:t>Improved natural skin health</a:t>
            </a:r>
          </a:p>
          <a:p>
            <a:pPr marL="342900" indent="-342900">
              <a:buBlip>
                <a:blip>
                  <a:extLst>
                    <a:ext uri="{96DAC541-7B7A-43D3-8B79-37D633B846F1}">
                      <asvg:svgBlip xmlns:asvg="http://schemas.microsoft.com/office/drawing/2016/SVG/main" r:embed="rId2"/>
                    </a:ext>
                  </a:extLst>
                </a:blip>
              </a:buBlip>
            </a:pPr>
            <a:r>
              <a:rPr lang="en-GB" sz="2400" b="1" dirty="0"/>
              <a:t>Customized solutions</a:t>
            </a:r>
          </a:p>
          <a:p>
            <a:pPr marL="342900" indent="-342900">
              <a:buBlip>
                <a:blip>
                  <a:extLst>
                    <a:ext uri="{96DAC541-7B7A-43D3-8B79-37D633B846F1}">
                      <asvg:svgBlip xmlns:asvg="http://schemas.microsoft.com/office/drawing/2016/SVG/main" r:embed="rId2"/>
                    </a:ext>
                  </a:extLst>
                </a:blip>
              </a:buBlip>
            </a:pPr>
            <a:r>
              <a:rPr lang="en-GB" sz="2400" b="1" dirty="0"/>
              <a:t>Service provided for affordable prices</a:t>
            </a:r>
          </a:p>
          <a:p>
            <a:pPr marL="342900" indent="-342900">
              <a:buBlip>
                <a:blip>
                  <a:extLst>
                    <a:ext uri="{96DAC541-7B7A-43D3-8B79-37D633B846F1}">
                      <asvg:svgBlip xmlns:asvg="http://schemas.microsoft.com/office/drawing/2016/SVG/main" r:embed="rId2"/>
                    </a:ext>
                  </a:extLst>
                </a:blip>
              </a:buBlip>
            </a:pPr>
            <a:r>
              <a:rPr lang="en-GB" sz="2400" b="1" dirty="0"/>
              <a:t>Packages and offers available, to gift people on special occasions</a:t>
            </a:r>
          </a:p>
          <a:p>
            <a:pPr marL="342900" indent="-342900">
              <a:buBlip>
                <a:blip>
                  <a:extLst>
                    <a:ext uri="{96DAC541-7B7A-43D3-8B79-37D633B846F1}">
                      <asvg:svgBlip xmlns:asvg="http://schemas.microsoft.com/office/drawing/2016/SVG/main" r:embed="rId2"/>
                    </a:ext>
                  </a:extLst>
                </a:blip>
              </a:buBlip>
            </a:pPr>
            <a:r>
              <a:rPr lang="en-GB" sz="2400" b="1" dirty="0"/>
              <a:t>Long last results </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666068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animEffect transition="in" filter="fade">
                                      <p:cBhvr>
                                        <p:cTn id="21" dur="1000"/>
                                        <p:tgtEl>
                                          <p:spTgt spid="7">
                                            <p:txEl>
                                              <p:pRg st="1" end="1"/>
                                            </p:txEl>
                                          </p:spTgt>
                                        </p:tgtEl>
                                      </p:cBhvr>
                                    </p:animEffect>
                                    <p:anim calcmode="lin" valueType="num">
                                      <p:cBhvr>
                                        <p:cTn id="22"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0" end="0"/>
                                            </p:txEl>
                                          </p:spTgt>
                                        </p:tgtEl>
                                        <p:attrNameLst>
                                          <p:attrName>style.visibility</p:attrName>
                                        </p:attrNameLst>
                                      </p:cBhvr>
                                      <p:to>
                                        <p:strVal val="visible"/>
                                      </p:to>
                                    </p:set>
                                    <p:animEffect transition="in" filter="fade">
                                      <p:cBhvr>
                                        <p:cTn id="28" dur="1000"/>
                                        <p:tgtEl>
                                          <p:spTgt spid="8">
                                            <p:txEl>
                                              <p:pRg st="0" end="0"/>
                                            </p:txEl>
                                          </p:spTgt>
                                        </p:tgtEl>
                                      </p:cBhvr>
                                    </p:animEffect>
                                    <p:anim calcmode="lin" valueType="num">
                                      <p:cBhvr>
                                        <p:cTn id="29"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2">
                                            <p:txEl>
                                              <p:pRg st="0" end="0"/>
                                            </p:txEl>
                                          </p:spTgt>
                                        </p:tgtEl>
                                        <p:attrNameLst>
                                          <p:attrName>style.visibility</p:attrName>
                                        </p:attrNameLst>
                                      </p:cBhvr>
                                      <p:to>
                                        <p:strVal val="visible"/>
                                      </p:to>
                                    </p:set>
                                    <p:animEffect transition="in" filter="fade">
                                      <p:cBhvr>
                                        <p:cTn id="35" dur="1000"/>
                                        <p:tgtEl>
                                          <p:spTgt spid="12">
                                            <p:txEl>
                                              <p:pRg st="0" end="0"/>
                                            </p:txEl>
                                          </p:spTgt>
                                        </p:tgtEl>
                                      </p:cBhvr>
                                    </p:animEffect>
                                    <p:anim calcmode="lin" valueType="num">
                                      <p:cBhvr>
                                        <p:cTn id="36"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2">
                                            <p:txEl>
                                              <p:pRg st="1" end="1"/>
                                            </p:txEl>
                                          </p:spTgt>
                                        </p:tgtEl>
                                        <p:attrNameLst>
                                          <p:attrName>style.visibility</p:attrName>
                                        </p:attrNameLst>
                                      </p:cBhvr>
                                      <p:to>
                                        <p:strVal val="visible"/>
                                      </p:to>
                                    </p:set>
                                    <p:animEffect transition="in" filter="fade">
                                      <p:cBhvr>
                                        <p:cTn id="42" dur="1000"/>
                                        <p:tgtEl>
                                          <p:spTgt spid="12">
                                            <p:txEl>
                                              <p:pRg st="1" end="1"/>
                                            </p:txEl>
                                          </p:spTgt>
                                        </p:tgtEl>
                                      </p:cBhvr>
                                    </p:animEffect>
                                    <p:anim calcmode="lin" valueType="num">
                                      <p:cBhvr>
                                        <p:cTn id="43"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2">
                                            <p:txEl>
                                              <p:pRg st="2" end="2"/>
                                            </p:txEl>
                                          </p:spTgt>
                                        </p:tgtEl>
                                        <p:attrNameLst>
                                          <p:attrName>style.visibility</p:attrName>
                                        </p:attrNameLst>
                                      </p:cBhvr>
                                      <p:to>
                                        <p:strVal val="visible"/>
                                      </p:to>
                                    </p:set>
                                    <p:animEffect transition="in" filter="fade">
                                      <p:cBhvr>
                                        <p:cTn id="49" dur="1000"/>
                                        <p:tgtEl>
                                          <p:spTgt spid="12">
                                            <p:txEl>
                                              <p:pRg st="2" end="2"/>
                                            </p:txEl>
                                          </p:spTgt>
                                        </p:tgtEl>
                                      </p:cBhvr>
                                    </p:animEffect>
                                    <p:anim calcmode="lin" valueType="num">
                                      <p:cBhvr>
                                        <p:cTn id="50"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2">
                                            <p:txEl>
                                              <p:pRg st="3" end="3"/>
                                            </p:txEl>
                                          </p:spTgt>
                                        </p:tgtEl>
                                        <p:attrNameLst>
                                          <p:attrName>style.visibility</p:attrName>
                                        </p:attrNameLst>
                                      </p:cBhvr>
                                      <p:to>
                                        <p:strVal val="visible"/>
                                      </p:to>
                                    </p:set>
                                    <p:animEffect transition="in" filter="fade">
                                      <p:cBhvr>
                                        <p:cTn id="56" dur="1000"/>
                                        <p:tgtEl>
                                          <p:spTgt spid="12">
                                            <p:txEl>
                                              <p:pRg st="3" end="3"/>
                                            </p:txEl>
                                          </p:spTgt>
                                        </p:tgtEl>
                                      </p:cBhvr>
                                    </p:animEffect>
                                    <p:anim calcmode="lin" valueType="num">
                                      <p:cBhvr>
                                        <p:cTn id="57" dur="1000" fill="hold"/>
                                        <p:tgtEl>
                                          <p:spTgt spid="12">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1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2">
                                            <p:txEl>
                                              <p:pRg st="4" end="4"/>
                                            </p:txEl>
                                          </p:spTgt>
                                        </p:tgtEl>
                                        <p:attrNameLst>
                                          <p:attrName>style.visibility</p:attrName>
                                        </p:attrNameLst>
                                      </p:cBhvr>
                                      <p:to>
                                        <p:strVal val="visible"/>
                                      </p:to>
                                    </p:set>
                                    <p:animEffect transition="in" filter="fade">
                                      <p:cBhvr>
                                        <p:cTn id="63" dur="1000"/>
                                        <p:tgtEl>
                                          <p:spTgt spid="12">
                                            <p:txEl>
                                              <p:pRg st="4" end="4"/>
                                            </p:txEl>
                                          </p:spTgt>
                                        </p:tgtEl>
                                      </p:cBhvr>
                                    </p:animEffect>
                                    <p:anim calcmode="lin" valueType="num">
                                      <p:cBhvr>
                                        <p:cTn id="64" dur="1000" fill="hold"/>
                                        <p:tgtEl>
                                          <p:spTgt spid="12">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1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12">
                                            <p:txEl>
                                              <p:pRg st="5" end="5"/>
                                            </p:txEl>
                                          </p:spTgt>
                                        </p:tgtEl>
                                        <p:attrNameLst>
                                          <p:attrName>style.visibility</p:attrName>
                                        </p:attrNameLst>
                                      </p:cBhvr>
                                      <p:to>
                                        <p:strVal val="visible"/>
                                      </p:to>
                                    </p:set>
                                    <p:animEffect transition="in" filter="fade">
                                      <p:cBhvr>
                                        <p:cTn id="70" dur="1000"/>
                                        <p:tgtEl>
                                          <p:spTgt spid="12">
                                            <p:txEl>
                                              <p:pRg st="5" end="5"/>
                                            </p:txEl>
                                          </p:spTgt>
                                        </p:tgtEl>
                                      </p:cBhvr>
                                    </p:animEffect>
                                    <p:anim calcmode="lin" valueType="num">
                                      <p:cBhvr>
                                        <p:cTn id="71" dur="1000" fill="hold"/>
                                        <p:tgtEl>
                                          <p:spTgt spid="12">
                                            <p:txEl>
                                              <p:pRg st="5" end="5"/>
                                            </p:txEl>
                                          </p:spTgt>
                                        </p:tgtEl>
                                        <p:attrNameLst>
                                          <p:attrName>ppt_x</p:attrName>
                                        </p:attrNameLst>
                                      </p:cBhvr>
                                      <p:tavLst>
                                        <p:tav tm="0">
                                          <p:val>
                                            <p:strVal val="#ppt_x"/>
                                          </p:val>
                                        </p:tav>
                                        <p:tav tm="100000">
                                          <p:val>
                                            <p:strVal val="#ppt_x"/>
                                          </p:val>
                                        </p:tav>
                                      </p:tavLst>
                                    </p:anim>
                                    <p:anim calcmode="lin" valueType="num">
                                      <p:cBhvr>
                                        <p:cTn id="72" dur="1000" fill="hold"/>
                                        <p:tgtEl>
                                          <p:spTgt spid="1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12">
                                            <p:txEl>
                                              <p:pRg st="6" end="6"/>
                                            </p:txEl>
                                          </p:spTgt>
                                        </p:tgtEl>
                                        <p:attrNameLst>
                                          <p:attrName>style.visibility</p:attrName>
                                        </p:attrNameLst>
                                      </p:cBhvr>
                                      <p:to>
                                        <p:strVal val="visible"/>
                                      </p:to>
                                    </p:set>
                                    <p:animEffect transition="in" filter="fade">
                                      <p:cBhvr>
                                        <p:cTn id="77" dur="1000"/>
                                        <p:tgtEl>
                                          <p:spTgt spid="12">
                                            <p:txEl>
                                              <p:pRg st="6" end="6"/>
                                            </p:txEl>
                                          </p:spTgt>
                                        </p:tgtEl>
                                      </p:cBhvr>
                                    </p:animEffect>
                                    <p:anim calcmode="lin" valueType="num">
                                      <p:cBhvr>
                                        <p:cTn id="78" dur="1000" fill="hold"/>
                                        <p:tgtEl>
                                          <p:spTgt spid="12">
                                            <p:txEl>
                                              <p:pRg st="6" end="6"/>
                                            </p:txEl>
                                          </p:spTgt>
                                        </p:tgtEl>
                                        <p:attrNameLst>
                                          <p:attrName>ppt_x</p:attrName>
                                        </p:attrNameLst>
                                      </p:cBhvr>
                                      <p:tavLst>
                                        <p:tav tm="0">
                                          <p:val>
                                            <p:strVal val="#ppt_x"/>
                                          </p:val>
                                        </p:tav>
                                        <p:tav tm="100000">
                                          <p:val>
                                            <p:strVal val="#ppt_x"/>
                                          </p:val>
                                        </p:tav>
                                      </p:tavLst>
                                    </p:anim>
                                    <p:anim calcmode="lin" valueType="num">
                                      <p:cBhvr>
                                        <p:cTn id="79" dur="1000" fill="hold"/>
                                        <p:tgtEl>
                                          <p:spTgt spid="1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2">
                                            <p:txEl>
                                              <p:pRg st="7" end="7"/>
                                            </p:txEl>
                                          </p:spTgt>
                                        </p:tgtEl>
                                        <p:attrNameLst>
                                          <p:attrName>style.visibility</p:attrName>
                                        </p:attrNameLst>
                                      </p:cBhvr>
                                      <p:to>
                                        <p:strVal val="visible"/>
                                      </p:to>
                                    </p:set>
                                    <p:animEffect transition="in" filter="fade">
                                      <p:cBhvr>
                                        <p:cTn id="84" dur="1000"/>
                                        <p:tgtEl>
                                          <p:spTgt spid="12">
                                            <p:txEl>
                                              <p:pRg st="7" end="7"/>
                                            </p:txEl>
                                          </p:spTgt>
                                        </p:tgtEl>
                                      </p:cBhvr>
                                    </p:animEffect>
                                    <p:anim calcmode="lin" valueType="num">
                                      <p:cBhvr>
                                        <p:cTn id="85" dur="1000" fill="hold"/>
                                        <p:tgtEl>
                                          <p:spTgt spid="12">
                                            <p:txEl>
                                              <p:pRg st="7" end="7"/>
                                            </p:txEl>
                                          </p:spTgt>
                                        </p:tgtEl>
                                        <p:attrNameLst>
                                          <p:attrName>ppt_x</p:attrName>
                                        </p:attrNameLst>
                                      </p:cBhvr>
                                      <p:tavLst>
                                        <p:tav tm="0">
                                          <p:val>
                                            <p:strVal val="#ppt_x"/>
                                          </p:val>
                                        </p:tav>
                                        <p:tav tm="100000">
                                          <p:val>
                                            <p:strVal val="#ppt_x"/>
                                          </p:val>
                                        </p:tav>
                                      </p:tavLst>
                                    </p:anim>
                                    <p:anim calcmode="lin" valueType="num">
                                      <p:cBhvr>
                                        <p:cTn id="86" dur="1000" fill="hold"/>
                                        <p:tgtEl>
                                          <p:spTgt spid="1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8744D6B-F58C-E33E-8C22-7827147370DD}"/>
              </a:ext>
            </a:extLst>
          </p:cNvPr>
          <p:cNvSpPr txBox="1"/>
          <p:nvPr/>
        </p:nvSpPr>
        <p:spPr>
          <a:xfrm>
            <a:off x="508925" y="0"/>
            <a:ext cx="11358880" cy="77765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u="sng" dirty="0">
                <a:ln w="13462">
                  <a:solidFill>
                    <a:schemeClr val="bg1"/>
                  </a:solidFill>
                  <a:prstDash val="solid"/>
                </a:ln>
                <a:effectLst>
                  <a:outerShdw dist="38100" dir="2700000" algn="bl" rotWithShape="0">
                    <a:schemeClr val="accent5"/>
                  </a:outerShdw>
                </a:effectLst>
              </a:rPr>
              <a:t>What services will the business provide</a:t>
            </a:r>
            <a:endParaRPr lang="en-US" sz="4400" dirty="0"/>
          </a:p>
        </p:txBody>
      </p:sp>
      <p:pic>
        <p:nvPicPr>
          <p:cNvPr id="15" name="Picture 14">
            <a:extLst>
              <a:ext uri="{FF2B5EF4-FFF2-40B4-BE49-F238E27FC236}">
                <a16:creationId xmlns:a16="http://schemas.microsoft.com/office/drawing/2014/main" id="{4AE4D8E6-5AAA-43DC-F4C9-99AC6CB6527D}"/>
              </a:ext>
            </a:extLst>
          </p:cNvPr>
          <p:cNvPicPr>
            <a:picLocks noChangeAspect="1"/>
          </p:cNvPicPr>
          <p:nvPr/>
        </p:nvPicPr>
        <p:blipFill>
          <a:blip r:embed="rId3">
            <a:alphaModFix amt="26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9377" r="-1" b="15875"/>
          <a:stretch>
            <a:fillRect/>
          </a:stretch>
        </p:blipFill>
        <p:spPr>
          <a:xfrm>
            <a:off x="6073230" y="707923"/>
            <a:ext cx="6141327" cy="6150077"/>
          </a:xfrm>
          <a:prstGeom prst="rect">
            <a:avLst/>
          </a:prstGeom>
        </p:spPr>
      </p:pic>
      <p:pic>
        <p:nvPicPr>
          <p:cNvPr id="12" name="Picture 11">
            <a:extLst>
              <a:ext uri="{FF2B5EF4-FFF2-40B4-BE49-F238E27FC236}">
                <a16:creationId xmlns:a16="http://schemas.microsoft.com/office/drawing/2014/main" id="{70CE7403-ABC5-E868-7DFE-C441CC39C2B7}"/>
              </a:ext>
            </a:extLst>
          </p:cNvPr>
          <p:cNvPicPr>
            <a:picLocks noChangeAspect="1"/>
          </p:cNvPicPr>
          <p:nvPr/>
        </p:nvPicPr>
        <p:blipFill>
          <a:blip r:embed="rId5">
            <a:alphaModFix amt="29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4157" r="3" b="3"/>
          <a:stretch>
            <a:fillRect/>
          </a:stretch>
        </p:blipFill>
        <p:spPr>
          <a:xfrm>
            <a:off x="-25607" y="707923"/>
            <a:ext cx="6098837" cy="6150077"/>
          </a:xfrm>
          <a:prstGeom prst="rect">
            <a:avLst/>
          </a:prstGeom>
          <a:blipFill dpi="0" rotWithShape="1">
            <a:blip r:embed="rId7">
              <a:alphaModFix amt="29000"/>
            </a:blip>
            <a:srcRect/>
            <a:tile tx="0" ty="0" sx="100000" sy="100000" flip="none" algn="tl"/>
          </a:blipFill>
        </p:spPr>
      </p:pic>
      <p:sp>
        <p:nvSpPr>
          <p:cNvPr id="8" name="Rectangle 7">
            <a:extLst>
              <a:ext uri="{FF2B5EF4-FFF2-40B4-BE49-F238E27FC236}">
                <a16:creationId xmlns:a16="http://schemas.microsoft.com/office/drawing/2014/main" id="{EE22ECD9-76D5-D0EF-9A53-BAD467F4CBAC}"/>
              </a:ext>
            </a:extLst>
          </p:cNvPr>
          <p:cNvSpPr/>
          <p:nvPr/>
        </p:nvSpPr>
        <p:spPr>
          <a:xfrm>
            <a:off x="6003635" y="2967335"/>
            <a:ext cx="184730" cy="923330"/>
          </a:xfrm>
          <a:prstGeom prst="rect">
            <a:avLst/>
          </a:prstGeom>
          <a:noFill/>
        </p:spPr>
        <p:txBody>
          <a:bodyPr wrap="none" lIns="91440" tIns="45720" rIns="91440" bIns="45720">
            <a:spAutoFit/>
          </a:bodyPr>
          <a:lstStyle/>
          <a:p>
            <a:pPr algn="ct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8" name="TextBox 17">
            <a:extLst>
              <a:ext uri="{FF2B5EF4-FFF2-40B4-BE49-F238E27FC236}">
                <a16:creationId xmlns:a16="http://schemas.microsoft.com/office/drawing/2014/main" id="{6CCCFB43-5BCF-D4B0-ED3F-7D475150FA6B}"/>
              </a:ext>
            </a:extLst>
          </p:cNvPr>
          <p:cNvSpPr txBox="1"/>
          <p:nvPr/>
        </p:nvSpPr>
        <p:spPr>
          <a:xfrm>
            <a:off x="6188365" y="983954"/>
            <a:ext cx="5413659" cy="2092881"/>
          </a:xfrm>
          <a:prstGeom prst="rect">
            <a:avLst/>
          </a:prstGeom>
          <a:noFill/>
        </p:spPr>
        <p:txBody>
          <a:bodyPr wrap="square" rtlCol="0">
            <a:spAutoFit/>
          </a:bodyPr>
          <a:lstStyle/>
          <a:p>
            <a:pPr algn="ctr"/>
            <a:r>
              <a:rPr lang="en-GB" sz="3200" b="1" u="sng" dirty="0"/>
              <a:t>IPL Laser Treatments</a:t>
            </a:r>
          </a:p>
          <a:p>
            <a:endParaRPr lang="en-GB" dirty="0"/>
          </a:p>
          <a:p>
            <a:pPr marL="342900" indent="-342900">
              <a:buBlip>
                <a:blip>
                  <a:extLst>
                    <a:ext uri="{96DAC541-7B7A-43D3-8B79-37D633B846F1}">
                      <asvg:svgBlip xmlns:asvg="http://schemas.microsoft.com/office/drawing/2016/SVG/main" r:embed="rId8"/>
                    </a:ext>
                  </a:extLst>
                </a:blip>
              </a:buBlip>
            </a:pPr>
            <a:r>
              <a:rPr lang="en-GB" sz="2000" b="1" dirty="0"/>
              <a:t>Skin rejuvenation</a:t>
            </a:r>
          </a:p>
          <a:p>
            <a:pPr marL="342900" indent="-342900">
              <a:buBlip>
                <a:blip>
                  <a:extLst>
                    <a:ext uri="{96DAC541-7B7A-43D3-8B79-37D633B846F1}">
                      <asvg:svgBlip xmlns:asvg="http://schemas.microsoft.com/office/drawing/2016/SVG/main" r:embed="rId8"/>
                    </a:ext>
                  </a:extLst>
                </a:blip>
              </a:buBlip>
            </a:pPr>
            <a:r>
              <a:rPr lang="en-GB" sz="2000" b="1" dirty="0"/>
              <a:t>Sun damaged or pigmentated skin</a:t>
            </a:r>
          </a:p>
          <a:p>
            <a:pPr marL="342900" indent="-342900">
              <a:buBlip>
                <a:blip>
                  <a:extLst>
                    <a:ext uri="{96DAC541-7B7A-43D3-8B79-37D633B846F1}">
                      <asvg:svgBlip xmlns:asvg="http://schemas.microsoft.com/office/drawing/2016/SVG/main" r:embed="rId8"/>
                    </a:ext>
                  </a:extLst>
                </a:blip>
              </a:buBlip>
            </a:pPr>
            <a:r>
              <a:rPr lang="en-GB" sz="2000" b="1" dirty="0"/>
              <a:t>Acne</a:t>
            </a:r>
          </a:p>
          <a:p>
            <a:pPr marL="342900" indent="-342900">
              <a:buBlip>
                <a:blip>
                  <a:extLst>
                    <a:ext uri="{96DAC541-7B7A-43D3-8B79-37D633B846F1}">
                      <asvg:svgBlip xmlns:asvg="http://schemas.microsoft.com/office/drawing/2016/SVG/main" r:embed="rId8"/>
                    </a:ext>
                  </a:extLst>
                </a:blip>
              </a:buBlip>
            </a:pPr>
            <a:r>
              <a:rPr lang="en-GB" sz="2000" b="1" dirty="0"/>
              <a:t>Hair removal </a:t>
            </a:r>
          </a:p>
        </p:txBody>
      </p:sp>
      <p:sp>
        <p:nvSpPr>
          <p:cNvPr id="19" name="TextBox 18">
            <a:extLst>
              <a:ext uri="{FF2B5EF4-FFF2-40B4-BE49-F238E27FC236}">
                <a16:creationId xmlns:a16="http://schemas.microsoft.com/office/drawing/2014/main" id="{0C98AD70-1F29-2E91-86AF-C1538E728240}"/>
              </a:ext>
            </a:extLst>
          </p:cNvPr>
          <p:cNvSpPr txBox="1"/>
          <p:nvPr/>
        </p:nvSpPr>
        <p:spPr>
          <a:xfrm>
            <a:off x="209060" y="983954"/>
            <a:ext cx="5216996" cy="3293209"/>
          </a:xfrm>
          <a:prstGeom prst="rect">
            <a:avLst/>
          </a:prstGeom>
          <a:noFill/>
        </p:spPr>
        <p:txBody>
          <a:bodyPr wrap="square" rtlCol="0">
            <a:spAutoFit/>
          </a:bodyPr>
          <a:lstStyle/>
          <a:p>
            <a:pPr algn="ctr"/>
            <a:r>
              <a:rPr lang="en-GB" sz="3200" b="1" u="sng" dirty="0"/>
              <a:t>Aesthetic Treatments</a:t>
            </a:r>
          </a:p>
          <a:p>
            <a:pPr marL="285750" indent="-285750">
              <a:buFont typeface="Arial" panose="020B0604020202020204" pitchFamily="34" charset="0"/>
              <a:buChar char="•"/>
            </a:pPr>
            <a:endParaRPr lang="en-GB" b="1" dirty="0"/>
          </a:p>
          <a:p>
            <a:pPr marL="342900" indent="-342900">
              <a:buBlip>
                <a:blip>
                  <a:extLst>
                    <a:ext uri="{96DAC541-7B7A-43D3-8B79-37D633B846F1}">
                      <asvg:svgBlip xmlns:asvg="http://schemas.microsoft.com/office/drawing/2016/SVG/main" r:embed="rId8"/>
                    </a:ext>
                  </a:extLst>
                </a:blip>
              </a:buBlip>
            </a:pPr>
            <a:r>
              <a:rPr lang="en-GB" sz="2000" b="1" dirty="0"/>
              <a:t>Botox</a:t>
            </a:r>
          </a:p>
          <a:p>
            <a:pPr marL="342900" indent="-342900">
              <a:buBlip>
                <a:blip>
                  <a:extLst>
                    <a:ext uri="{96DAC541-7B7A-43D3-8B79-37D633B846F1}">
                      <asvg:svgBlip xmlns:asvg="http://schemas.microsoft.com/office/drawing/2016/SVG/main" r:embed="rId8"/>
                    </a:ext>
                  </a:extLst>
                </a:blip>
              </a:buBlip>
            </a:pPr>
            <a:r>
              <a:rPr lang="en-GB" sz="2000" b="1" dirty="0"/>
              <a:t>Microneedling facial</a:t>
            </a:r>
          </a:p>
          <a:p>
            <a:pPr marL="342900" indent="-342900">
              <a:buBlip>
                <a:blip>
                  <a:extLst>
                    <a:ext uri="{96DAC541-7B7A-43D3-8B79-37D633B846F1}">
                      <asvg:svgBlip xmlns:asvg="http://schemas.microsoft.com/office/drawing/2016/SVG/main" r:embed="rId8"/>
                    </a:ext>
                  </a:extLst>
                </a:blip>
              </a:buBlip>
            </a:pPr>
            <a:r>
              <a:rPr lang="en-GB" sz="2000" b="1" dirty="0"/>
              <a:t>Dermal Filler Injections</a:t>
            </a:r>
          </a:p>
          <a:p>
            <a:pPr marL="342900" indent="-342900">
              <a:buBlip>
                <a:blip>
                  <a:extLst>
                    <a:ext uri="{96DAC541-7B7A-43D3-8B79-37D633B846F1}">
                      <asvg:svgBlip xmlns:asvg="http://schemas.microsoft.com/office/drawing/2016/SVG/main" r:embed="rId8"/>
                    </a:ext>
                  </a:extLst>
                </a:blip>
              </a:buBlip>
            </a:pPr>
            <a:r>
              <a:rPr lang="en-GB" sz="2000" b="1" dirty="0"/>
              <a:t>Skin Booster</a:t>
            </a:r>
          </a:p>
          <a:p>
            <a:pPr marL="342900" indent="-342900">
              <a:buBlip>
                <a:blip>
                  <a:extLst>
                    <a:ext uri="{96DAC541-7B7A-43D3-8B79-37D633B846F1}">
                      <asvg:svgBlip xmlns:asvg="http://schemas.microsoft.com/office/drawing/2016/SVG/main" r:embed="rId8"/>
                    </a:ext>
                  </a:extLst>
                </a:blip>
              </a:buBlip>
            </a:pPr>
            <a:r>
              <a:rPr lang="en-GB" sz="2000" b="1" dirty="0"/>
              <a:t>Fat Dissolving Injections</a:t>
            </a:r>
          </a:p>
          <a:p>
            <a:pPr marL="342900" indent="-342900">
              <a:buBlip>
                <a:blip>
                  <a:extLst>
                    <a:ext uri="{96DAC541-7B7A-43D3-8B79-37D633B846F1}">
                      <asvg:svgBlip xmlns:asvg="http://schemas.microsoft.com/office/drawing/2016/SVG/main" r:embed="rId8"/>
                    </a:ext>
                  </a:extLst>
                </a:blip>
              </a:buBlip>
            </a:pPr>
            <a:r>
              <a:rPr lang="en-GB" sz="2000" b="1" dirty="0"/>
              <a:t>Vitamin B12 Injections</a:t>
            </a:r>
          </a:p>
          <a:p>
            <a:pPr marL="342900" indent="-342900">
              <a:buBlip>
                <a:blip>
                  <a:extLst>
                    <a:ext uri="{96DAC541-7B7A-43D3-8B79-37D633B846F1}">
                      <asvg:svgBlip xmlns:asvg="http://schemas.microsoft.com/office/drawing/2016/SVG/main" r:embed="rId8"/>
                    </a:ext>
                  </a:extLst>
                </a:blip>
              </a:buBlip>
            </a:pPr>
            <a:r>
              <a:rPr lang="en-GB" sz="2000" b="1" dirty="0"/>
              <a:t>Facial chemical skin peal</a:t>
            </a:r>
          </a:p>
          <a:p>
            <a:pPr marL="285750" indent="-285750">
              <a:buFont typeface="Arial" panose="020B0604020202020204" pitchFamily="34" charset="0"/>
              <a:buChar char="•"/>
            </a:pPr>
            <a:endParaRPr lang="en-GB" dirty="0"/>
          </a:p>
        </p:txBody>
      </p:sp>
      <p:sp>
        <p:nvSpPr>
          <p:cNvPr id="21" name="TextBox 20">
            <a:extLst>
              <a:ext uri="{FF2B5EF4-FFF2-40B4-BE49-F238E27FC236}">
                <a16:creationId xmlns:a16="http://schemas.microsoft.com/office/drawing/2014/main" id="{CD4D282B-12E4-8080-C2D7-0F3C5663A52A}"/>
              </a:ext>
            </a:extLst>
          </p:cNvPr>
          <p:cNvSpPr txBox="1"/>
          <p:nvPr/>
        </p:nvSpPr>
        <p:spPr>
          <a:xfrm>
            <a:off x="2659470" y="4351864"/>
            <a:ext cx="6827520" cy="2431435"/>
          </a:xfrm>
          <a:prstGeom prst="rect">
            <a:avLst/>
          </a:prstGeom>
          <a:noFill/>
        </p:spPr>
        <p:txBody>
          <a:bodyPr wrap="square" rtlCol="0">
            <a:spAutoFit/>
          </a:bodyPr>
          <a:lstStyle/>
          <a:p>
            <a:pPr algn="ctr"/>
            <a:r>
              <a:rPr lang="en-GB" sz="3200" b="1" u="sng" dirty="0"/>
              <a:t>Beauty Services</a:t>
            </a:r>
          </a:p>
          <a:p>
            <a:pPr marL="342900" indent="-342900" algn="ctr">
              <a:buBlip>
                <a:blip>
                  <a:extLst>
                    <a:ext uri="{96DAC541-7B7A-43D3-8B79-37D633B846F1}">
                      <asvg:svgBlip xmlns:asvg="http://schemas.microsoft.com/office/drawing/2016/SVG/main" r:embed="rId8"/>
                    </a:ext>
                  </a:extLst>
                </a:blip>
              </a:buBlip>
            </a:pPr>
            <a:r>
              <a:rPr lang="en-GB" sz="2000" b="1" dirty="0"/>
              <a:t>Dermaplaning </a:t>
            </a:r>
          </a:p>
          <a:p>
            <a:pPr marL="342900" indent="-342900" algn="ctr">
              <a:buBlip>
                <a:blip>
                  <a:extLst>
                    <a:ext uri="{96DAC541-7B7A-43D3-8B79-37D633B846F1}">
                      <asvg:svgBlip xmlns:asvg="http://schemas.microsoft.com/office/drawing/2016/SVG/main" r:embed="rId8"/>
                    </a:ext>
                  </a:extLst>
                </a:blip>
              </a:buBlip>
            </a:pPr>
            <a:r>
              <a:rPr lang="en-GB" sz="2000" b="1" dirty="0"/>
              <a:t>Eyelashes</a:t>
            </a:r>
          </a:p>
          <a:p>
            <a:pPr marL="342900" indent="-342900" algn="ctr">
              <a:buBlip>
                <a:blip>
                  <a:extLst>
                    <a:ext uri="{96DAC541-7B7A-43D3-8B79-37D633B846F1}">
                      <asvg:svgBlip xmlns:asvg="http://schemas.microsoft.com/office/drawing/2016/SVG/main" r:embed="rId8"/>
                    </a:ext>
                  </a:extLst>
                </a:blip>
              </a:buBlip>
            </a:pPr>
            <a:r>
              <a:rPr lang="en-GB" sz="2000" b="1" dirty="0"/>
              <a:t>Massage</a:t>
            </a:r>
          </a:p>
          <a:p>
            <a:pPr marL="342900" indent="-342900" algn="ctr">
              <a:buBlip>
                <a:blip>
                  <a:extLst>
                    <a:ext uri="{96DAC541-7B7A-43D3-8B79-37D633B846F1}">
                      <asvg:svgBlip xmlns:asvg="http://schemas.microsoft.com/office/drawing/2016/SVG/main" r:embed="rId8"/>
                    </a:ext>
                  </a:extLst>
                </a:blip>
              </a:buBlip>
            </a:pPr>
            <a:r>
              <a:rPr lang="en-GB" sz="2000" b="1" dirty="0"/>
              <a:t>Waxing</a:t>
            </a:r>
          </a:p>
          <a:p>
            <a:pPr marL="342900" indent="-342900" algn="ctr">
              <a:buBlip>
                <a:blip>
                  <a:extLst>
                    <a:ext uri="{96DAC541-7B7A-43D3-8B79-37D633B846F1}">
                      <asvg:svgBlip xmlns:asvg="http://schemas.microsoft.com/office/drawing/2016/SVG/main" r:embed="rId8"/>
                    </a:ext>
                  </a:extLst>
                </a:blip>
              </a:buBlip>
            </a:pPr>
            <a:r>
              <a:rPr lang="en-GB" sz="2000" b="1" dirty="0"/>
              <a:t>Facial</a:t>
            </a:r>
          </a:p>
          <a:p>
            <a:pPr marL="342900" indent="-342900" algn="ctr">
              <a:buBlip>
                <a:blip>
                  <a:extLst>
                    <a:ext uri="{96DAC541-7B7A-43D3-8B79-37D633B846F1}">
                      <asvg:svgBlip xmlns:asvg="http://schemas.microsoft.com/office/drawing/2016/SVG/main" r:embed="rId8"/>
                    </a:ext>
                  </a:extLst>
                </a:blip>
              </a:buBlip>
            </a:pPr>
            <a:r>
              <a:rPr lang="en-GB" sz="2000" b="1" dirty="0"/>
              <a:t>Manicure, Pedicure, Nail services</a:t>
            </a:r>
          </a:p>
        </p:txBody>
      </p:sp>
      <p:sp>
        <p:nvSpPr>
          <p:cNvPr id="22" name="TextBox 21">
            <a:extLst>
              <a:ext uri="{FF2B5EF4-FFF2-40B4-BE49-F238E27FC236}">
                <a16:creationId xmlns:a16="http://schemas.microsoft.com/office/drawing/2014/main" id="{23339522-431E-F859-F001-58269D099F63}"/>
              </a:ext>
            </a:extLst>
          </p:cNvPr>
          <p:cNvSpPr txBox="1"/>
          <p:nvPr/>
        </p:nvSpPr>
        <p:spPr>
          <a:xfrm>
            <a:off x="5058175" y="3581921"/>
            <a:ext cx="2448231" cy="584775"/>
          </a:xfrm>
          <a:prstGeom prst="rect">
            <a:avLst/>
          </a:prstGeom>
          <a:noFill/>
        </p:spPr>
        <p:txBody>
          <a:bodyPr wrap="square" rtlCol="0">
            <a:spAutoFit/>
          </a:bodyPr>
          <a:lstStyle/>
          <a:p>
            <a:r>
              <a:rPr lang="en-GB" sz="3200" b="1" u="sng" dirty="0"/>
              <a:t>Tanning Bed</a:t>
            </a:r>
          </a:p>
        </p:txBody>
      </p:sp>
    </p:spTree>
    <p:extLst>
      <p:ext uri="{BB962C8B-B14F-4D97-AF65-F5344CB8AC3E}">
        <p14:creationId xmlns:p14="http://schemas.microsoft.com/office/powerpoint/2010/main" val="1173917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9">
                                            <p:txEl>
                                              <p:pRg st="0" end="0"/>
                                            </p:txEl>
                                          </p:spTgt>
                                        </p:tgtEl>
                                        <p:attrNameLst>
                                          <p:attrName>style.visibility</p:attrName>
                                        </p:attrNameLst>
                                      </p:cBhvr>
                                      <p:to>
                                        <p:strVal val="visible"/>
                                      </p:to>
                                    </p:set>
                                    <p:animEffect transition="in" filter="fade">
                                      <p:cBhvr>
                                        <p:cTn id="21" dur="1000"/>
                                        <p:tgtEl>
                                          <p:spTgt spid="19">
                                            <p:txEl>
                                              <p:pRg st="0" end="0"/>
                                            </p:txEl>
                                          </p:spTgt>
                                        </p:tgtEl>
                                      </p:cBhvr>
                                    </p:animEffect>
                                    <p:anim calcmode="lin" valueType="num">
                                      <p:cBhvr>
                                        <p:cTn id="22"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9">
                                            <p:txEl>
                                              <p:pRg st="2" end="2"/>
                                            </p:txEl>
                                          </p:spTgt>
                                        </p:tgtEl>
                                        <p:attrNameLst>
                                          <p:attrName>style.visibility</p:attrName>
                                        </p:attrNameLst>
                                      </p:cBhvr>
                                      <p:to>
                                        <p:strVal val="visible"/>
                                      </p:to>
                                    </p:set>
                                    <p:animEffect transition="in" filter="fade">
                                      <p:cBhvr>
                                        <p:cTn id="28" dur="1000"/>
                                        <p:tgtEl>
                                          <p:spTgt spid="19">
                                            <p:txEl>
                                              <p:pRg st="2" end="2"/>
                                            </p:txEl>
                                          </p:spTgt>
                                        </p:tgtEl>
                                      </p:cBhvr>
                                    </p:animEffect>
                                    <p:anim calcmode="lin" valueType="num">
                                      <p:cBhvr>
                                        <p:cTn id="29" dur="1000" fill="hold"/>
                                        <p:tgtEl>
                                          <p:spTgt spid="19">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9">
                                            <p:txEl>
                                              <p:pRg st="2" end="2"/>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19">
                                            <p:txEl>
                                              <p:pRg st="3" end="3"/>
                                            </p:txEl>
                                          </p:spTgt>
                                        </p:tgtEl>
                                        <p:attrNameLst>
                                          <p:attrName>style.visibility</p:attrName>
                                        </p:attrNameLst>
                                      </p:cBhvr>
                                      <p:to>
                                        <p:strVal val="visible"/>
                                      </p:to>
                                    </p:set>
                                    <p:animEffect transition="in" filter="fade">
                                      <p:cBhvr>
                                        <p:cTn id="33" dur="1000"/>
                                        <p:tgtEl>
                                          <p:spTgt spid="19">
                                            <p:txEl>
                                              <p:pRg st="3" end="3"/>
                                            </p:txEl>
                                          </p:spTgt>
                                        </p:tgtEl>
                                      </p:cBhvr>
                                    </p:animEffect>
                                    <p:anim calcmode="lin" valueType="num">
                                      <p:cBhvr>
                                        <p:cTn id="34" dur="1000" fill="hold"/>
                                        <p:tgtEl>
                                          <p:spTgt spid="19">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19">
                                            <p:txEl>
                                              <p:pRg st="3" end="3"/>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19">
                                            <p:txEl>
                                              <p:pRg st="4" end="4"/>
                                            </p:txEl>
                                          </p:spTgt>
                                        </p:tgtEl>
                                        <p:attrNameLst>
                                          <p:attrName>style.visibility</p:attrName>
                                        </p:attrNameLst>
                                      </p:cBhvr>
                                      <p:to>
                                        <p:strVal val="visible"/>
                                      </p:to>
                                    </p:set>
                                    <p:animEffect transition="in" filter="fade">
                                      <p:cBhvr>
                                        <p:cTn id="38" dur="1000"/>
                                        <p:tgtEl>
                                          <p:spTgt spid="19">
                                            <p:txEl>
                                              <p:pRg st="4" end="4"/>
                                            </p:txEl>
                                          </p:spTgt>
                                        </p:tgtEl>
                                      </p:cBhvr>
                                    </p:animEffect>
                                    <p:anim calcmode="lin" valueType="num">
                                      <p:cBhvr>
                                        <p:cTn id="39" dur="1000" fill="hold"/>
                                        <p:tgtEl>
                                          <p:spTgt spid="19">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19">
                                            <p:txEl>
                                              <p:pRg st="4" end="4"/>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19">
                                            <p:txEl>
                                              <p:pRg st="5" end="5"/>
                                            </p:txEl>
                                          </p:spTgt>
                                        </p:tgtEl>
                                        <p:attrNameLst>
                                          <p:attrName>style.visibility</p:attrName>
                                        </p:attrNameLst>
                                      </p:cBhvr>
                                      <p:to>
                                        <p:strVal val="visible"/>
                                      </p:to>
                                    </p:set>
                                    <p:animEffect transition="in" filter="fade">
                                      <p:cBhvr>
                                        <p:cTn id="43" dur="1000"/>
                                        <p:tgtEl>
                                          <p:spTgt spid="19">
                                            <p:txEl>
                                              <p:pRg st="5" end="5"/>
                                            </p:txEl>
                                          </p:spTgt>
                                        </p:tgtEl>
                                      </p:cBhvr>
                                    </p:animEffect>
                                    <p:anim calcmode="lin" valueType="num">
                                      <p:cBhvr>
                                        <p:cTn id="44" dur="1000" fill="hold"/>
                                        <p:tgtEl>
                                          <p:spTgt spid="19">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19">
                                            <p:txEl>
                                              <p:pRg st="5" end="5"/>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9">
                                            <p:txEl>
                                              <p:pRg st="6" end="6"/>
                                            </p:txEl>
                                          </p:spTgt>
                                        </p:tgtEl>
                                        <p:attrNameLst>
                                          <p:attrName>style.visibility</p:attrName>
                                        </p:attrNameLst>
                                      </p:cBhvr>
                                      <p:to>
                                        <p:strVal val="visible"/>
                                      </p:to>
                                    </p:set>
                                    <p:animEffect transition="in" filter="fade">
                                      <p:cBhvr>
                                        <p:cTn id="48" dur="1000"/>
                                        <p:tgtEl>
                                          <p:spTgt spid="19">
                                            <p:txEl>
                                              <p:pRg st="6" end="6"/>
                                            </p:txEl>
                                          </p:spTgt>
                                        </p:tgtEl>
                                      </p:cBhvr>
                                    </p:animEffect>
                                    <p:anim calcmode="lin" valueType="num">
                                      <p:cBhvr>
                                        <p:cTn id="49" dur="1000" fill="hold"/>
                                        <p:tgtEl>
                                          <p:spTgt spid="19">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19">
                                            <p:txEl>
                                              <p:pRg st="6" end="6"/>
                                            </p:txEl>
                                          </p:spTgt>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19">
                                            <p:txEl>
                                              <p:pRg st="7" end="7"/>
                                            </p:txEl>
                                          </p:spTgt>
                                        </p:tgtEl>
                                        <p:attrNameLst>
                                          <p:attrName>style.visibility</p:attrName>
                                        </p:attrNameLst>
                                      </p:cBhvr>
                                      <p:to>
                                        <p:strVal val="visible"/>
                                      </p:to>
                                    </p:set>
                                    <p:animEffect transition="in" filter="fade">
                                      <p:cBhvr>
                                        <p:cTn id="53" dur="1000"/>
                                        <p:tgtEl>
                                          <p:spTgt spid="19">
                                            <p:txEl>
                                              <p:pRg st="7" end="7"/>
                                            </p:txEl>
                                          </p:spTgt>
                                        </p:tgtEl>
                                      </p:cBhvr>
                                    </p:animEffect>
                                    <p:anim calcmode="lin" valueType="num">
                                      <p:cBhvr>
                                        <p:cTn id="54" dur="1000" fill="hold"/>
                                        <p:tgtEl>
                                          <p:spTgt spid="19">
                                            <p:txEl>
                                              <p:pRg st="7" end="7"/>
                                            </p:txEl>
                                          </p:spTgt>
                                        </p:tgtEl>
                                        <p:attrNameLst>
                                          <p:attrName>ppt_x</p:attrName>
                                        </p:attrNameLst>
                                      </p:cBhvr>
                                      <p:tavLst>
                                        <p:tav tm="0">
                                          <p:val>
                                            <p:strVal val="#ppt_x"/>
                                          </p:val>
                                        </p:tav>
                                        <p:tav tm="100000">
                                          <p:val>
                                            <p:strVal val="#ppt_x"/>
                                          </p:val>
                                        </p:tav>
                                      </p:tavLst>
                                    </p:anim>
                                    <p:anim calcmode="lin" valueType="num">
                                      <p:cBhvr>
                                        <p:cTn id="55" dur="1000" fill="hold"/>
                                        <p:tgtEl>
                                          <p:spTgt spid="19">
                                            <p:txEl>
                                              <p:pRg st="7" end="7"/>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19">
                                            <p:txEl>
                                              <p:pRg st="8" end="8"/>
                                            </p:txEl>
                                          </p:spTgt>
                                        </p:tgtEl>
                                        <p:attrNameLst>
                                          <p:attrName>style.visibility</p:attrName>
                                        </p:attrNameLst>
                                      </p:cBhvr>
                                      <p:to>
                                        <p:strVal val="visible"/>
                                      </p:to>
                                    </p:set>
                                    <p:animEffect transition="in" filter="fade">
                                      <p:cBhvr>
                                        <p:cTn id="58" dur="1000"/>
                                        <p:tgtEl>
                                          <p:spTgt spid="19">
                                            <p:txEl>
                                              <p:pRg st="8" end="8"/>
                                            </p:txEl>
                                          </p:spTgt>
                                        </p:tgtEl>
                                      </p:cBhvr>
                                    </p:animEffect>
                                    <p:anim calcmode="lin" valueType="num">
                                      <p:cBhvr>
                                        <p:cTn id="59" dur="1000" fill="hold"/>
                                        <p:tgtEl>
                                          <p:spTgt spid="19">
                                            <p:txEl>
                                              <p:pRg st="8" end="8"/>
                                            </p:txEl>
                                          </p:spTgt>
                                        </p:tgtEl>
                                        <p:attrNameLst>
                                          <p:attrName>ppt_x</p:attrName>
                                        </p:attrNameLst>
                                      </p:cBhvr>
                                      <p:tavLst>
                                        <p:tav tm="0">
                                          <p:val>
                                            <p:strVal val="#ppt_x"/>
                                          </p:val>
                                        </p:tav>
                                        <p:tav tm="100000">
                                          <p:val>
                                            <p:strVal val="#ppt_x"/>
                                          </p:val>
                                        </p:tav>
                                      </p:tavLst>
                                    </p:anim>
                                    <p:anim calcmode="lin" valueType="num">
                                      <p:cBhvr>
                                        <p:cTn id="60" dur="1000" fill="hold"/>
                                        <p:tgtEl>
                                          <p:spTgt spid="19">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nodeType="clickEffect">
                                  <p:stCondLst>
                                    <p:cond delay="0"/>
                                  </p:stCondLst>
                                  <p:childTnLst>
                                    <p:set>
                                      <p:cBhvr>
                                        <p:cTn id="64" dur="1" fill="hold">
                                          <p:stCondLst>
                                            <p:cond delay="0"/>
                                          </p:stCondLst>
                                        </p:cTn>
                                        <p:tgtEl>
                                          <p:spTgt spid="15"/>
                                        </p:tgtEl>
                                        <p:attrNameLst>
                                          <p:attrName>style.visibility</p:attrName>
                                        </p:attrNameLst>
                                      </p:cBhvr>
                                      <p:to>
                                        <p:strVal val="visible"/>
                                      </p:to>
                                    </p:set>
                                    <p:animEffect transition="in" filter="fade">
                                      <p:cBhvr>
                                        <p:cTn id="65" dur="1000"/>
                                        <p:tgtEl>
                                          <p:spTgt spid="15"/>
                                        </p:tgtEl>
                                      </p:cBhvr>
                                    </p:animEffect>
                                    <p:anim calcmode="lin" valueType="num">
                                      <p:cBhvr>
                                        <p:cTn id="66" dur="1000" fill="hold"/>
                                        <p:tgtEl>
                                          <p:spTgt spid="15"/>
                                        </p:tgtEl>
                                        <p:attrNameLst>
                                          <p:attrName>ppt_x</p:attrName>
                                        </p:attrNameLst>
                                      </p:cBhvr>
                                      <p:tavLst>
                                        <p:tav tm="0">
                                          <p:val>
                                            <p:strVal val="#ppt_x"/>
                                          </p:val>
                                        </p:tav>
                                        <p:tav tm="100000">
                                          <p:val>
                                            <p:strVal val="#ppt_x"/>
                                          </p:val>
                                        </p:tav>
                                      </p:tavLst>
                                    </p:anim>
                                    <p:anim calcmode="lin" valueType="num">
                                      <p:cBhvr>
                                        <p:cTn id="67"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nodeType="clickEffect">
                                  <p:stCondLst>
                                    <p:cond delay="0"/>
                                  </p:stCondLst>
                                  <p:childTnLst>
                                    <p:set>
                                      <p:cBhvr>
                                        <p:cTn id="71" dur="1" fill="hold">
                                          <p:stCondLst>
                                            <p:cond delay="0"/>
                                          </p:stCondLst>
                                        </p:cTn>
                                        <p:tgtEl>
                                          <p:spTgt spid="18">
                                            <p:txEl>
                                              <p:pRg st="0" end="0"/>
                                            </p:txEl>
                                          </p:spTgt>
                                        </p:tgtEl>
                                        <p:attrNameLst>
                                          <p:attrName>style.visibility</p:attrName>
                                        </p:attrNameLst>
                                      </p:cBhvr>
                                      <p:to>
                                        <p:strVal val="visible"/>
                                      </p:to>
                                    </p:set>
                                    <p:animEffect transition="in" filter="fade">
                                      <p:cBhvr>
                                        <p:cTn id="72" dur="1000"/>
                                        <p:tgtEl>
                                          <p:spTgt spid="18">
                                            <p:txEl>
                                              <p:pRg st="0" end="0"/>
                                            </p:txEl>
                                          </p:spTgt>
                                        </p:tgtEl>
                                      </p:cBhvr>
                                    </p:animEffect>
                                    <p:anim calcmode="lin" valueType="num">
                                      <p:cBhvr>
                                        <p:cTn id="73"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74" dur="1000" fill="hold"/>
                                        <p:tgtEl>
                                          <p:spTgt spid="1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42" presetClass="entr" presetSubtype="0" fill="hold" nodeType="clickEffect">
                                  <p:stCondLst>
                                    <p:cond delay="0"/>
                                  </p:stCondLst>
                                  <p:childTnLst>
                                    <p:set>
                                      <p:cBhvr>
                                        <p:cTn id="78" dur="1" fill="hold">
                                          <p:stCondLst>
                                            <p:cond delay="0"/>
                                          </p:stCondLst>
                                        </p:cTn>
                                        <p:tgtEl>
                                          <p:spTgt spid="18">
                                            <p:txEl>
                                              <p:pRg st="2" end="2"/>
                                            </p:txEl>
                                          </p:spTgt>
                                        </p:tgtEl>
                                        <p:attrNameLst>
                                          <p:attrName>style.visibility</p:attrName>
                                        </p:attrNameLst>
                                      </p:cBhvr>
                                      <p:to>
                                        <p:strVal val="visible"/>
                                      </p:to>
                                    </p:set>
                                    <p:animEffect transition="in" filter="fade">
                                      <p:cBhvr>
                                        <p:cTn id="79" dur="1000"/>
                                        <p:tgtEl>
                                          <p:spTgt spid="18">
                                            <p:txEl>
                                              <p:pRg st="2" end="2"/>
                                            </p:txEl>
                                          </p:spTgt>
                                        </p:tgtEl>
                                      </p:cBhvr>
                                    </p:animEffect>
                                    <p:anim calcmode="lin" valueType="num">
                                      <p:cBhvr>
                                        <p:cTn id="80" dur="1000" fill="hold"/>
                                        <p:tgtEl>
                                          <p:spTgt spid="18">
                                            <p:txEl>
                                              <p:pRg st="2" end="2"/>
                                            </p:txEl>
                                          </p:spTgt>
                                        </p:tgtEl>
                                        <p:attrNameLst>
                                          <p:attrName>ppt_x</p:attrName>
                                        </p:attrNameLst>
                                      </p:cBhvr>
                                      <p:tavLst>
                                        <p:tav tm="0">
                                          <p:val>
                                            <p:strVal val="#ppt_x"/>
                                          </p:val>
                                        </p:tav>
                                        <p:tav tm="100000">
                                          <p:val>
                                            <p:strVal val="#ppt_x"/>
                                          </p:val>
                                        </p:tav>
                                      </p:tavLst>
                                    </p:anim>
                                    <p:anim calcmode="lin" valueType="num">
                                      <p:cBhvr>
                                        <p:cTn id="81" dur="1000" fill="hold"/>
                                        <p:tgtEl>
                                          <p:spTgt spid="18">
                                            <p:txEl>
                                              <p:pRg st="2" end="2"/>
                                            </p:txEl>
                                          </p:spTgt>
                                        </p:tgtEl>
                                        <p:attrNameLst>
                                          <p:attrName>ppt_y</p:attrName>
                                        </p:attrNameLst>
                                      </p:cBhvr>
                                      <p:tavLst>
                                        <p:tav tm="0">
                                          <p:val>
                                            <p:strVal val="#ppt_y+.1"/>
                                          </p:val>
                                        </p:tav>
                                        <p:tav tm="100000">
                                          <p:val>
                                            <p:strVal val="#ppt_y"/>
                                          </p:val>
                                        </p:tav>
                                      </p:tavLst>
                                    </p:anim>
                                  </p:childTnLst>
                                </p:cTn>
                              </p:par>
                              <p:par>
                                <p:cTn id="82" presetID="42" presetClass="entr" presetSubtype="0" fill="hold" nodeType="withEffect">
                                  <p:stCondLst>
                                    <p:cond delay="0"/>
                                  </p:stCondLst>
                                  <p:childTnLst>
                                    <p:set>
                                      <p:cBhvr>
                                        <p:cTn id="83" dur="1" fill="hold">
                                          <p:stCondLst>
                                            <p:cond delay="0"/>
                                          </p:stCondLst>
                                        </p:cTn>
                                        <p:tgtEl>
                                          <p:spTgt spid="18">
                                            <p:txEl>
                                              <p:pRg st="3" end="3"/>
                                            </p:txEl>
                                          </p:spTgt>
                                        </p:tgtEl>
                                        <p:attrNameLst>
                                          <p:attrName>style.visibility</p:attrName>
                                        </p:attrNameLst>
                                      </p:cBhvr>
                                      <p:to>
                                        <p:strVal val="visible"/>
                                      </p:to>
                                    </p:set>
                                    <p:animEffect transition="in" filter="fade">
                                      <p:cBhvr>
                                        <p:cTn id="84" dur="1000"/>
                                        <p:tgtEl>
                                          <p:spTgt spid="18">
                                            <p:txEl>
                                              <p:pRg st="3" end="3"/>
                                            </p:txEl>
                                          </p:spTgt>
                                        </p:tgtEl>
                                      </p:cBhvr>
                                    </p:animEffect>
                                    <p:anim calcmode="lin" valueType="num">
                                      <p:cBhvr>
                                        <p:cTn id="85" dur="1000" fill="hold"/>
                                        <p:tgtEl>
                                          <p:spTgt spid="18">
                                            <p:txEl>
                                              <p:pRg st="3" end="3"/>
                                            </p:txEl>
                                          </p:spTgt>
                                        </p:tgtEl>
                                        <p:attrNameLst>
                                          <p:attrName>ppt_x</p:attrName>
                                        </p:attrNameLst>
                                      </p:cBhvr>
                                      <p:tavLst>
                                        <p:tav tm="0">
                                          <p:val>
                                            <p:strVal val="#ppt_x"/>
                                          </p:val>
                                        </p:tav>
                                        <p:tav tm="100000">
                                          <p:val>
                                            <p:strVal val="#ppt_x"/>
                                          </p:val>
                                        </p:tav>
                                      </p:tavLst>
                                    </p:anim>
                                    <p:anim calcmode="lin" valueType="num">
                                      <p:cBhvr>
                                        <p:cTn id="86" dur="1000" fill="hold"/>
                                        <p:tgtEl>
                                          <p:spTgt spid="18">
                                            <p:txEl>
                                              <p:pRg st="3" end="3"/>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18">
                                            <p:txEl>
                                              <p:pRg st="4" end="4"/>
                                            </p:txEl>
                                          </p:spTgt>
                                        </p:tgtEl>
                                        <p:attrNameLst>
                                          <p:attrName>style.visibility</p:attrName>
                                        </p:attrNameLst>
                                      </p:cBhvr>
                                      <p:to>
                                        <p:strVal val="visible"/>
                                      </p:to>
                                    </p:set>
                                    <p:animEffect transition="in" filter="fade">
                                      <p:cBhvr>
                                        <p:cTn id="89" dur="1000"/>
                                        <p:tgtEl>
                                          <p:spTgt spid="18">
                                            <p:txEl>
                                              <p:pRg st="4" end="4"/>
                                            </p:txEl>
                                          </p:spTgt>
                                        </p:tgtEl>
                                      </p:cBhvr>
                                    </p:animEffect>
                                    <p:anim calcmode="lin" valueType="num">
                                      <p:cBhvr>
                                        <p:cTn id="90" dur="1000" fill="hold"/>
                                        <p:tgtEl>
                                          <p:spTgt spid="18">
                                            <p:txEl>
                                              <p:pRg st="4" end="4"/>
                                            </p:txEl>
                                          </p:spTgt>
                                        </p:tgtEl>
                                        <p:attrNameLst>
                                          <p:attrName>ppt_x</p:attrName>
                                        </p:attrNameLst>
                                      </p:cBhvr>
                                      <p:tavLst>
                                        <p:tav tm="0">
                                          <p:val>
                                            <p:strVal val="#ppt_x"/>
                                          </p:val>
                                        </p:tav>
                                        <p:tav tm="100000">
                                          <p:val>
                                            <p:strVal val="#ppt_x"/>
                                          </p:val>
                                        </p:tav>
                                      </p:tavLst>
                                    </p:anim>
                                    <p:anim calcmode="lin" valueType="num">
                                      <p:cBhvr>
                                        <p:cTn id="91" dur="1000" fill="hold"/>
                                        <p:tgtEl>
                                          <p:spTgt spid="18">
                                            <p:txEl>
                                              <p:pRg st="4" end="4"/>
                                            </p:txEl>
                                          </p:spTgt>
                                        </p:tgtEl>
                                        <p:attrNameLst>
                                          <p:attrName>ppt_y</p:attrName>
                                        </p:attrNameLst>
                                      </p:cBhvr>
                                      <p:tavLst>
                                        <p:tav tm="0">
                                          <p:val>
                                            <p:strVal val="#ppt_y+.1"/>
                                          </p:val>
                                        </p:tav>
                                        <p:tav tm="100000">
                                          <p:val>
                                            <p:strVal val="#ppt_y"/>
                                          </p:val>
                                        </p:tav>
                                      </p:tavLst>
                                    </p:anim>
                                  </p:childTnLst>
                                </p:cTn>
                              </p:par>
                              <p:par>
                                <p:cTn id="92" presetID="42" presetClass="entr" presetSubtype="0" fill="hold" nodeType="withEffect">
                                  <p:stCondLst>
                                    <p:cond delay="0"/>
                                  </p:stCondLst>
                                  <p:childTnLst>
                                    <p:set>
                                      <p:cBhvr>
                                        <p:cTn id="93" dur="1" fill="hold">
                                          <p:stCondLst>
                                            <p:cond delay="0"/>
                                          </p:stCondLst>
                                        </p:cTn>
                                        <p:tgtEl>
                                          <p:spTgt spid="18">
                                            <p:txEl>
                                              <p:pRg st="5" end="5"/>
                                            </p:txEl>
                                          </p:spTgt>
                                        </p:tgtEl>
                                        <p:attrNameLst>
                                          <p:attrName>style.visibility</p:attrName>
                                        </p:attrNameLst>
                                      </p:cBhvr>
                                      <p:to>
                                        <p:strVal val="visible"/>
                                      </p:to>
                                    </p:set>
                                    <p:animEffect transition="in" filter="fade">
                                      <p:cBhvr>
                                        <p:cTn id="94" dur="1000"/>
                                        <p:tgtEl>
                                          <p:spTgt spid="18">
                                            <p:txEl>
                                              <p:pRg st="5" end="5"/>
                                            </p:txEl>
                                          </p:spTgt>
                                        </p:tgtEl>
                                      </p:cBhvr>
                                    </p:animEffect>
                                    <p:anim calcmode="lin" valueType="num">
                                      <p:cBhvr>
                                        <p:cTn id="95" dur="1000" fill="hold"/>
                                        <p:tgtEl>
                                          <p:spTgt spid="18">
                                            <p:txEl>
                                              <p:pRg st="5" end="5"/>
                                            </p:txEl>
                                          </p:spTgt>
                                        </p:tgtEl>
                                        <p:attrNameLst>
                                          <p:attrName>ppt_x</p:attrName>
                                        </p:attrNameLst>
                                      </p:cBhvr>
                                      <p:tavLst>
                                        <p:tav tm="0">
                                          <p:val>
                                            <p:strVal val="#ppt_x"/>
                                          </p:val>
                                        </p:tav>
                                        <p:tav tm="100000">
                                          <p:val>
                                            <p:strVal val="#ppt_x"/>
                                          </p:val>
                                        </p:tav>
                                      </p:tavLst>
                                    </p:anim>
                                    <p:anim calcmode="lin" valueType="num">
                                      <p:cBhvr>
                                        <p:cTn id="96" dur="1000" fill="hold"/>
                                        <p:tgtEl>
                                          <p:spTgt spid="1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42" presetClass="entr" presetSubtype="0" fill="hold" nodeType="clickEffect">
                                  <p:stCondLst>
                                    <p:cond delay="0"/>
                                  </p:stCondLst>
                                  <p:childTnLst>
                                    <p:set>
                                      <p:cBhvr>
                                        <p:cTn id="100" dur="1" fill="hold">
                                          <p:stCondLst>
                                            <p:cond delay="0"/>
                                          </p:stCondLst>
                                        </p:cTn>
                                        <p:tgtEl>
                                          <p:spTgt spid="21">
                                            <p:txEl>
                                              <p:pRg st="0" end="0"/>
                                            </p:txEl>
                                          </p:spTgt>
                                        </p:tgtEl>
                                        <p:attrNameLst>
                                          <p:attrName>style.visibility</p:attrName>
                                        </p:attrNameLst>
                                      </p:cBhvr>
                                      <p:to>
                                        <p:strVal val="visible"/>
                                      </p:to>
                                    </p:set>
                                    <p:animEffect transition="in" filter="fade">
                                      <p:cBhvr>
                                        <p:cTn id="101" dur="1000"/>
                                        <p:tgtEl>
                                          <p:spTgt spid="21">
                                            <p:txEl>
                                              <p:pRg st="0" end="0"/>
                                            </p:txEl>
                                          </p:spTgt>
                                        </p:tgtEl>
                                      </p:cBhvr>
                                    </p:animEffect>
                                    <p:anim calcmode="lin" valueType="num">
                                      <p:cBhvr>
                                        <p:cTn id="102"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103"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42" presetClass="entr" presetSubtype="0" fill="hold" nodeType="clickEffect">
                                  <p:stCondLst>
                                    <p:cond delay="0"/>
                                  </p:stCondLst>
                                  <p:childTnLst>
                                    <p:set>
                                      <p:cBhvr>
                                        <p:cTn id="107" dur="1" fill="hold">
                                          <p:stCondLst>
                                            <p:cond delay="0"/>
                                          </p:stCondLst>
                                        </p:cTn>
                                        <p:tgtEl>
                                          <p:spTgt spid="21">
                                            <p:txEl>
                                              <p:pRg st="1" end="1"/>
                                            </p:txEl>
                                          </p:spTgt>
                                        </p:tgtEl>
                                        <p:attrNameLst>
                                          <p:attrName>style.visibility</p:attrName>
                                        </p:attrNameLst>
                                      </p:cBhvr>
                                      <p:to>
                                        <p:strVal val="visible"/>
                                      </p:to>
                                    </p:set>
                                    <p:animEffect transition="in" filter="fade">
                                      <p:cBhvr>
                                        <p:cTn id="108" dur="1000"/>
                                        <p:tgtEl>
                                          <p:spTgt spid="21">
                                            <p:txEl>
                                              <p:pRg st="1" end="1"/>
                                            </p:txEl>
                                          </p:spTgt>
                                        </p:tgtEl>
                                      </p:cBhvr>
                                    </p:animEffect>
                                    <p:anim calcmode="lin" valueType="num">
                                      <p:cBhvr>
                                        <p:cTn id="109" dur="1000" fill="hold"/>
                                        <p:tgtEl>
                                          <p:spTgt spid="21">
                                            <p:txEl>
                                              <p:pRg st="1" end="1"/>
                                            </p:txEl>
                                          </p:spTgt>
                                        </p:tgtEl>
                                        <p:attrNameLst>
                                          <p:attrName>ppt_x</p:attrName>
                                        </p:attrNameLst>
                                      </p:cBhvr>
                                      <p:tavLst>
                                        <p:tav tm="0">
                                          <p:val>
                                            <p:strVal val="#ppt_x"/>
                                          </p:val>
                                        </p:tav>
                                        <p:tav tm="100000">
                                          <p:val>
                                            <p:strVal val="#ppt_x"/>
                                          </p:val>
                                        </p:tav>
                                      </p:tavLst>
                                    </p:anim>
                                    <p:anim calcmode="lin" valueType="num">
                                      <p:cBhvr>
                                        <p:cTn id="110" dur="1000" fill="hold"/>
                                        <p:tgtEl>
                                          <p:spTgt spid="21">
                                            <p:txEl>
                                              <p:pRg st="1" end="1"/>
                                            </p:txEl>
                                          </p:spTgt>
                                        </p:tgtEl>
                                        <p:attrNameLst>
                                          <p:attrName>ppt_y</p:attrName>
                                        </p:attrNameLst>
                                      </p:cBhvr>
                                      <p:tavLst>
                                        <p:tav tm="0">
                                          <p:val>
                                            <p:strVal val="#ppt_y+.1"/>
                                          </p:val>
                                        </p:tav>
                                        <p:tav tm="100000">
                                          <p:val>
                                            <p:strVal val="#ppt_y"/>
                                          </p:val>
                                        </p:tav>
                                      </p:tavLst>
                                    </p:anim>
                                  </p:childTnLst>
                                </p:cTn>
                              </p:par>
                              <p:par>
                                <p:cTn id="111" presetID="42" presetClass="entr" presetSubtype="0" fill="hold" nodeType="withEffect">
                                  <p:stCondLst>
                                    <p:cond delay="0"/>
                                  </p:stCondLst>
                                  <p:childTnLst>
                                    <p:set>
                                      <p:cBhvr>
                                        <p:cTn id="112" dur="1" fill="hold">
                                          <p:stCondLst>
                                            <p:cond delay="0"/>
                                          </p:stCondLst>
                                        </p:cTn>
                                        <p:tgtEl>
                                          <p:spTgt spid="21">
                                            <p:txEl>
                                              <p:pRg st="2" end="2"/>
                                            </p:txEl>
                                          </p:spTgt>
                                        </p:tgtEl>
                                        <p:attrNameLst>
                                          <p:attrName>style.visibility</p:attrName>
                                        </p:attrNameLst>
                                      </p:cBhvr>
                                      <p:to>
                                        <p:strVal val="visible"/>
                                      </p:to>
                                    </p:set>
                                    <p:animEffect transition="in" filter="fade">
                                      <p:cBhvr>
                                        <p:cTn id="113" dur="1000"/>
                                        <p:tgtEl>
                                          <p:spTgt spid="21">
                                            <p:txEl>
                                              <p:pRg st="2" end="2"/>
                                            </p:txEl>
                                          </p:spTgt>
                                        </p:tgtEl>
                                      </p:cBhvr>
                                    </p:animEffect>
                                    <p:anim calcmode="lin" valueType="num">
                                      <p:cBhvr>
                                        <p:cTn id="114" dur="1000" fill="hold"/>
                                        <p:tgtEl>
                                          <p:spTgt spid="21">
                                            <p:txEl>
                                              <p:pRg st="2" end="2"/>
                                            </p:txEl>
                                          </p:spTgt>
                                        </p:tgtEl>
                                        <p:attrNameLst>
                                          <p:attrName>ppt_x</p:attrName>
                                        </p:attrNameLst>
                                      </p:cBhvr>
                                      <p:tavLst>
                                        <p:tav tm="0">
                                          <p:val>
                                            <p:strVal val="#ppt_x"/>
                                          </p:val>
                                        </p:tav>
                                        <p:tav tm="100000">
                                          <p:val>
                                            <p:strVal val="#ppt_x"/>
                                          </p:val>
                                        </p:tav>
                                      </p:tavLst>
                                    </p:anim>
                                    <p:anim calcmode="lin" valueType="num">
                                      <p:cBhvr>
                                        <p:cTn id="115" dur="1000" fill="hold"/>
                                        <p:tgtEl>
                                          <p:spTgt spid="21">
                                            <p:txEl>
                                              <p:pRg st="2" end="2"/>
                                            </p:txEl>
                                          </p:spTgt>
                                        </p:tgtEl>
                                        <p:attrNameLst>
                                          <p:attrName>ppt_y</p:attrName>
                                        </p:attrNameLst>
                                      </p:cBhvr>
                                      <p:tavLst>
                                        <p:tav tm="0">
                                          <p:val>
                                            <p:strVal val="#ppt_y+.1"/>
                                          </p:val>
                                        </p:tav>
                                        <p:tav tm="100000">
                                          <p:val>
                                            <p:strVal val="#ppt_y"/>
                                          </p:val>
                                        </p:tav>
                                      </p:tavLst>
                                    </p:anim>
                                  </p:childTnLst>
                                </p:cTn>
                              </p:par>
                              <p:par>
                                <p:cTn id="116" presetID="42" presetClass="entr" presetSubtype="0" fill="hold" nodeType="withEffect">
                                  <p:stCondLst>
                                    <p:cond delay="0"/>
                                  </p:stCondLst>
                                  <p:childTnLst>
                                    <p:set>
                                      <p:cBhvr>
                                        <p:cTn id="117" dur="1" fill="hold">
                                          <p:stCondLst>
                                            <p:cond delay="0"/>
                                          </p:stCondLst>
                                        </p:cTn>
                                        <p:tgtEl>
                                          <p:spTgt spid="21">
                                            <p:txEl>
                                              <p:pRg st="3" end="3"/>
                                            </p:txEl>
                                          </p:spTgt>
                                        </p:tgtEl>
                                        <p:attrNameLst>
                                          <p:attrName>style.visibility</p:attrName>
                                        </p:attrNameLst>
                                      </p:cBhvr>
                                      <p:to>
                                        <p:strVal val="visible"/>
                                      </p:to>
                                    </p:set>
                                    <p:animEffect transition="in" filter="fade">
                                      <p:cBhvr>
                                        <p:cTn id="118" dur="1000"/>
                                        <p:tgtEl>
                                          <p:spTgt spid="21">
                                            <p:txEl>
                                              <p:pRg st="3" end="3"/>
                                            </p:txEl>
                                          </p:spTgt>
                                        </p:tgtEl>
                                      </p:cBhvr>
                                    </p:animEffect>
                                    <p:anim calcmode="lin" valueType="num">
                                      <p:cBhvr>
                                        <p:cTn id="119" dur="1000" fill="hold"/>
                                        <p:tgtEl>
                                          <p:spTgt spid="21">
                                            <p:txEl>
                                              <p:pRg st="3" end="3"/>
                                            </p:txEl>
                                          </p:spTgt>
                                        </p:tgtEl>
                                        <p:attrNameLst>
                                          <p:attrName>ppt_x</p:attrName>
                                        </p:attrNameLst>
                                      </p:cBhvr>
                                      <p:tavLst>
                                        <p:tav tm="0">
                                          <p:val>
                                            <p:strVal val="#ppt_x"/>
                                          </p:val>
                                        </p:tav>
                                        <p:tav tm="100000">
                                          <p:val>
                                            <p:strVal val="#ppt_x"/>
                                          </p:val>
                                        </p:tav>
                                      </p:tavLst>
                                    </p:anim>
                                    <p:anim calcmode="lin" valueType="num">
                                      <p:cBhvr>
                                        <p:cTn id="120" dur="1000" fill="hold"/>
                                        <p:tgtEl>
                                          <p:spTgt spid="21">
                                            <p:txEl>
                                              <p:pRg st="3" end="3"/>
                                            </p:txEl>
                                          </p:spTgt>
                                        </p:tgtEl>
                                        <p:attrNameLst>
                                          <p:attrName>ppt_y</p:attrName>
                                        </p:attrNameLst>
                                      </p:cBhvr>
                                      <p:tavLst>
                                        <p:tav tm="0">
                                          <p:val>
                                            <p:strVal val="#ppt_y+.1"/>
                                          </p:val>
                                        </p:tav>
                                        <p:tav tm="100000">
                                          <p:val>
                                            <p:strVal val="#ppt_y"/>
                                          </p:val>
                                        </p:tav>
                                      </p:tavLst>
                                    </p:anim>
                                  </p:childTnLst>
                                </p:cTn>
                              </p:par>
                              <p:par>
                                <p:cTn id="121" presetID="42" presetClass="entr" presetSubtype="0" fill="hold" nodeType="withEffect">
                                  <p:stCondLst>
                                    <p:cond delay="0"/>
                                  </p:stCondLst>
                                  <p:childTnLst>
                                    <p:set>
                                      <p:cBhvr>
                                        <p:cTn id="122" dur="1" fill="hold">
                                          <p:stCondLst>
                                            <p:cond delay="0"/>
                                          </p:stCondLst>
                                        </p:cTn>
                                        <p:tgtEl>
                                          <p:spTgt spid="21">
                                            <p:txEl>
                                              <p:pRg st="4" end="4"/>
                                            </p:txEl>
                                          </p:spTgt>
                                        </p:tgtEl>
                                        <p:attrNameLst>
                                          <p:attrName>style.visibility</p:attrName>
                                        </p:attrNameLst>
                                      </p:cBhvr>
                                      <p:to>
                                        <p:strVal val="visible"/>
                                      </p:to>
                                    </p:set>
                                    <p:animEffect transition="in" filter="fade">
                                      <p:cBhvr>
                                        <p:cTn id="123" dur="1000"/>
                                        <p:tgtEl>
                                          <p:spTgt spid="21">
                                            <p:txEl>
                                              <p:pRg st="4" end="4"/>
                                            </p:txEl>
                                          </p:spTgt>
                                        </p:tgtEl>
                                      </p:cBhvr>
                                    </p:animEffect>
                                    <p:anim calcmode="lin" valueType="num">
                                      <p:cBhvr>
                                        <p:cTn id="124" dur="1000" fill="hold"/>
                                        <p:tgtEl>
                                          <p:spTgt spid="21">
                                            <p:txEl>
                                              <p:pRg st="4" end="4"/>
                                            </p:txEl>
                                          </p:spTgt>
                                        </p:tgtEl>
                                        <p:attrNameLst>
                                          <p:attrName>ppt_x</p:attrName>
                                        </p:attrNameLst>
                                      </p:cBhvr>
                                      <p:tavLst>
                                        <p:tav tm="0">
                                          <p:val>
                                            <p:strVal val="#ppt_x"/>
                                          </p:val>
                                        </p:tav>
                                        <p:tav tm="100000">
                                          <p:val>
                                            <p:strVal val="#ppt_x"/>
                                          </p:val>
                                        </p:tav>
                                      </p:tavLst>
                                    </p:anim>
                                    <p:anim calcmode="lin" valueType="num">
                                      <p:cBhvr>
                                        <p:cTn id="125" dur="1000" fill="hold"/>
                                        <p:tgtEl>
                                          <p:spTgt spid="21">
                                            <p:txEl>
                                              <p:pRg st="4" end="4"/>
                                            </p:txEl>
                                          </p:spTgt>
                                        </p:tgtEl>
                                        <p:attrNameLst>
                                          <p:attrName>ppt_y</p:attrName>
                                        </p:attrNameLst>
                                      </p:cBhvr>
                                      <p:tavLst>
                                        <p:tav tm="0">
                                          <p:val>
                                            <p:strVal val="#ppt_y+.1"/>
                                          </p:val>
                                        </p:tav>
                                        <p:tav tm="100000">
                                          <p:val>
                                            <p:strVal val="#ppt_y"/>
                                          </p:val>
                                        </p:tav>
                                      </p:tavLst>
                                    </p:anim>
                                  </p:childTnLst>
                                </p:cTn>
                              </p:par>
                              <p:par>
                                <p:cTn id="126" presetID="42" presetClass="entr" presetSubtype="0" fill="hold" nodeType="withEffect">
                                  <p:stCondLst>
                                    <p:cond delay="0"/>
                                  </p:stCondLst>
                                  <p:childTnLst>
                                    <p:set>
                                      <p:cBhvr>
                                        <p:cTn id="127" dur="1" fill="hold">
                                          <p:stCondLst>
                                            <p:cond delay="0"/>
                                          </p:stCondLst>
                                        </p:cTn>
                                        <p:tgtEl>
                                          <p:spTgt spid="21">
                                            <p:txEl>
                                              <p:pRg st="5" end="5"/>
                                            </p:txEl>
                                          </p:spTgt>
                                        </p:tgtEl>
                                        <p:attrNameLst>
                                          <p:attrName>style.visibility</p:attrName>
                                        </p:attrNameLst>
                                      </p:cBhvr>
                                      <p:to>
                                        <p:strVal val="visible"/>
                                      </p:to>
                                    </p:set>
                                    <p:animEffect transition="in" filter="fade">
                                      <p:cBhvr>
                                        <p:cTn id="128" dur="1000"/>
                                        <p:tgtEl>
                                          <p:spTgt spid="21">
                                            <p:txEl>
                                              <p:pRg st="5" end="5"/>
                                            </p:txEl>
                                          </p:spTgt>
                                        </p:tgtEl>
                                      </p:cBhvr>
                                    </p:animEffect>
                                    <p:anim calcmode="lin" valueType="num">
                                      <p:cBhvr>
                                        <p:cTn id="129" dur="1000" fill="hold"/>
                                        <p:tgtEl>
                                          <p:spTgt spid="21">
                                            <p:txEl>
                                              <p:pRg st="5" end="5"/>
                                            </p:txEl>
                                          </p:spTgt>
                                        </p:tgtEl>
                                        <p:attrNameLst>
                                          <p:attrName>ppt_x</p:attrName>
                                        </p:attrNameLst>
                                      </p:cBhvr>
                                      <p:tavLst>
                                        <p:tav tm="0">
                                          <p:val>
                                            <p:strVal val="#ppt_x"/>
                                          </p:val>
                                        </p:tav>
                                        <p:tav tm="100000">
                                          <p:val>
                                            <p:strVal val="#ppt_x"/>
                                          </p:val>
                                        </p:tav>
                                      </p:tavLst>
                                    </p:anim>
                                    <p:anim calcmode="lin" valueType="num">
                                      <p:cBhvr>
                                        <p:cTn id="130" dur="1000" fill="hold"/>
                                        <p:tgtEl>
                                          <p:spTgt spid="21">
                                            <p:txEl>
                                              <p:pRg st="5" end="5"/>
                                            </p:txEl>
                                          </p:spTgt>
                                        </p:tgtEl>
                                        <p:attrNameLst>
                                          <p:attrName>ppt_y</p:attrName>
                                        </p:attrNameLst>
                                      </p:cBhvr>
                                      <p:tavLst>
                                        <p:tav tm="0">
                                          <p:val>
                                            <p:strVal val="#ppt_y+.1"/>
                                          </p:val>
                                        </p:tav>
                                        <p:tav tm="100000">
                                          <p:val>
                                            <p:strVal val="#ppt_y"/>
                                          </p:val>
                                        </p:tav>
                                      </p:tavLst>
                                    </p:anim>
                                  </p:childTnLst>
                                </p:cTn>
                              </p:par>
                              <p:par>
                                <p:cTn id="131" presetID="42" presetClass="entr" presetSubtype="0" fill="hold" nodeType="withEffect">
                                  <p:stCondLst>
                                    <p:cond delay="0"/>
                                  </p:stCondLst>
                                  <p:childTnLst>
                                    <p:set>
                                      <p:cBhvr>
                                        <p:cTn id="132" dur="1" fill="hold">
                                          <p:stCondLst>
                                            <p:cond delay="0"/>
                                          </p:stCondLst>
                                        </p:cTn>
                                        <p:tgtEl>
                                          <p:spTgt spid="21">
                                            <p:txEl>
                                              <p:pRg st="6" end="6"/>
                                            </p:txEl>
                                          </p:spTgt>
                                        </p:tgtEl>
                                        <p:attrNameLst>
                                          <p:attrName>style.visibility</p:attrName>
                                        </p:attrNameLst>
                                      </p:cBhvr>
                                      <p:to>
                                        <p:strVal val="visible"/>
                                      </p:to>
                                    </p:set>
                                    <p:animEffect transition="in" filter="fade">
                                      <p:cBhvr>
                                        <p:cTn id="133" dur="1000"/>
                                        <p:tgtEl>
                                          <p:spTgt spid="21">
                                            <p:txEl>
                                              <p:pRg st="6" end="6"/>
                                            </p:txEl>
                                          </p:spTgt>
                                        </p:tgtEl>
                                      </p:cBhvr>
                                    </p:animEffect>
                                    <p:anim calcmode="lin" valueType="num">
                                      <p:cBhvr>
                                        <p:cTn id="134" dur="1000" fill="hold"/>
                                        <p:tgtEl>
                                          <p:spTgt spid="21">
                                            <p:txEl>
                                              <p:pRg st="6" end="6"/>
                                            </p:txEl>
                                          </p:spTgt>
                                        </p:tgtEl>
                                        <p:attrNameLst>
                                          <p:attrName>ppt_x</p:attrName>
                                        </p:attrNameLst>
                                      </p:cBhvr>
                                      <p:tavLst>
                                        <p:tav tm="0">
                                          <p:val>
                                            <p:strVal val="#ppt_x"/>
                                          </p:val>
                                        </p:tav>
                                        <p:tav tm="100000">
                                          <p:val>
                                            <p:strVal val="#ppt_x"/>
                                          </p:val>
                                        </p:tav>
                                      </p:tavLst>
                                    </p:anim>
                                    <p:anim calcmode="lin" valueType="num">
                                      <p:cBhvr>
                                        <p:cTn id="135" dur="1000" fill="hold"/>
                                        <p:tgtEl>
                                          <p:spTgt spid="2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22"/>
                                        </p:tgtEl>
                                        <p:attrNameLst>
                                          <p:attrName>style.visibility</p:attrName>
                                        </p:attrNameLst>
                                      </p:cBhvr>
                                      <p:to>
                                        <p:strVal val="visible"/>
                                      </p:to>
                                    </p:set>
                                    <p:animEffect transition="in" filter="fade">
                                      <p:cBhvr>
                                        <p:cTn id="140" dur="1000"/>
                                        <p:tgtEl>
                                          <p:spTgt spid="22"/>
                                        </p:tgtEl>
                                      </p:cBhvr>
                                    </p:animEffect>
                                    <p:anim calcmode="lin" valueType="num">
                                      <p:cBhvr>
                                        <p:cTn id="141" dur="1000" fill="hold"/>
                                        <p:tgtEl>
                                          <p:spTgt spid="22"/>
                                        </p:tgtEl>
                                        <p:attrNameLst>
                                          <p:attrName>ppt_x</p:attrName>
                                        </p:attrNameLst>
                                      </p:cBhvr>
                                      <p:tavLst>
                                        <p:tav tm="0">
                                          <p:val>
                                            <p:strVal val="#ppt_x"/>
                                          </p:val>
                                        </p:tav>
                                        <p:tav tm="100000">
                                          <p:val>
                                            <p:strVal val="#ppt_x"/>
                                          </p:val>
                                        </p:tav>
                                      </p:tavLst>
                                    </p:anim>
                                    <p:anim calcmode="lin" valueType="num">
                                      <p:cBhvr>
                                        <p:cTn id="142"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9A33805-8D92-45EE-7342-7891D2918524}"/>
              </a:ext>
            </a:extLst>
          </p:cNvPr>
          <p:cNvSpPr/>
          <p:nvPr/>
        </p:nvSpPr>
        <p:spPr>
          <a:xfrm>
            <a:off x="3646747" y="253632"/>
            <a:ext cx="5075492" cy="769441"/>
          </a:xfrm>
          <a:prstGeom prst="rect">
            <a:avLst/>
          </a:prstGeom>
          <a:noFill/>
        </p:spPr>
        <p:txBody>
          <a:bodyPr wrap="none" lIns="91440" tIns="45720" rIns="91440" bIns="45720">
            <a:spAutoFit/>
          </a:bodyPr>
          <a:lstStyle/>
          <a:p>
            <a:pPr algn="ctr"/>
            <a:r>
              <a:rPr lang="en-US" sz="4400" b="1" u="sng"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Business Structure</a:t>
            </a:r>
          </a:p>
        </p:txBody>
      </p:sp>
      <p:sp>
        <p:nvSpPr>
          <p:cNvPr id="3" name="TextBox 2">
            <a:extLst>
              <a:ext uri="{FF2B5EF4-FFF2-40B4-BE49-F238E27FC236}">
                <a16:creationId xmlns:a16="http://schemas.microsoft.com/office/drawing/2014/main" id="{13020647-DC69-8E49-3082-4C4B3FDBA8CB}"/>
              </a:ext>
            </a:extLst>
          </p:cNvPr>
          <p:cNvSpPr txBox="1"/>
          <p:nvPr/>
        </p:nvSpPr>
        <p:spPr>
          <a:xfrm>
            <a:off x="250704" y="1032279"/>
            <a:ext cx="11867576" cy="830997"/>
          </a:xfrm>
          <a:prstGeom prst="rect">
            <a:avLst/>
          </a:prstGeom>
          <a:noFill/>
        </p:spPr>
        <p:txBody>
          <a:bodyPr wrap="square" rtlCol="0">
            <a:spAutoFit/>
          </a:bodyPr>
          <a:lstStyle/>
          <a:p>
            <a:pPr algn="ctr"/>
            <a:r>
              <a:rPr lang="en-GB" sz="2400" b="1" dirty="0"/>
              <a:t>The main selling points and focus of the business will be:</a:t>
            </a:r>
          </a:p>
          <a:p>
            <a:pPr algn="ctr"/>
            <a:r>
              <a:rPr lang="en-GB" sz="2400" b="1" u="sng" dirty="0"/>
              <a:t>Aesthetics Treatments</a:t>
            </a:r>
            <a:r>
              <a:rPr lang="en-GB" sz="2400" b="1" dirty="0"/>
              <a:t>   &amp;   </a:t>
            </a:r>
            <a:r>
              <a:rPr lang="en-GB" sz="2400" b="1" u="sng" dirty="0"/>
              <a:t>IPL Treatments</a:t>
            </a:r>
          </a:p>
        </p:txBody>
      </p:sp>
      <p:sp>
        <p:nvSpPr>
          <p:cNvPr id="4" name="TextBox 3">
            <a:extLst>
              <a:ext uri="{FF2B5EF4-FFF2-40B4-BE49-F238E27FC236}">
                <a16:creationId xmlns:a16="http://schemas.microsoft.com/office/drawing/2014/main" id="{4677B4D3-AD8F-A6CC-D6C1-9F0AC3EEB75B}"/>
              </a:ext>
            </a:extLst>
          </p:cNvPr>
          <p:cNvSpPr txBox="1"/>
          <p:nvPr/>
        </p:nvSpPr>
        <p:spPr>
          <a:xfrm>
            <a:off x="305209" y="4526011"/>
            <a:ext cx="3751027" cy="1938992"/>
          </a:xfrm>
          <a:prstGeom prst="rect">
            <a:avLst/>
          </a:prstGeom>
          <a:noFill/>
        </p:spPr>
        <p:txBody>
          <a:bodyPr wrap="square" rtlCol="0">
            <a:spAutoFit/>
          </a:bodyPr>
          <a:lstStyle/>
          <a:p>
            <a:r>
              <a:rPr lang="en-GB" sz="2400" b="1" dirty="0"/>
              <a:t>Staffing required:</a:t>
            </a:r>
          </a:p>
          <a:p>
            <a:pPr marL="342900" indent="-342900">
              <a:buBlip>
                <a:blip>
                  <a:extLst>
                    <a:ext uri="{96DAC541-7B7A-43D3-8B79-37D633B846F1}">
                      <asvg:svgBlip xmlns:asvg="http://schemas.microsoft.com/office/drawing/2016/SVG/main" r:embed="rId2"/>
                    </a:ext>
                  </a:extLst>
                </a:blip>
              </a:buBlip>
            </a:pPr>
            <a:r>
              <a:rPr lang="en-GB" sz="2400" b="1" dirty="0"/>
              <a:t>Owner/ Manager</a:t>
            </a:r>
          </a:p>
          <a:p>
            <a:pPr marL="342900" indent="-342900">
              <a:buBlip>
                <a:blip>
                  <a:extLst>
                    <a:ext uri="{96DAC541-7B7A-43D3-8B79-37D633B846F1}">
                      <asvg:svgBlip xmlns:asvg="http://schemas.microsoft.com/office/drawing/2016/SVG/main" r:embed="rId2"/>
                    </a:ext>
                  </a:extLst>
                </a:blip>
              </a:buBlip>
            </a:pPr>
            <a:r>
              <a:rPr lang="en-GB" sz="2400" b="1" dirty="0"/>
              <a:t>Aesthetics Practitioner</a:t>
            </a:r>
          </a:p>
          <a:p>
            <a:pPr marL="342900" indent="-342900">
              <a:buBlip>
                <a:blip>
                  <a:extLst>
                    <a:ext uri="{96DAC541-7B7A-43D3-8B79-37D633B846F1}">
                      <asvg:svgBlip xmlns:asvg="http://schemas.microsoft.com/office/drawing/2016/SVG/main" r:embed="rId2"/>
                    </a:ext>
                  </a:extLst>
                </a:blip>
              </a:buBlip>
            </a:pPr>
            <a:r>
              <a:rPr lang="en-GB" sz="2400" b="1" dirty="0"/>
              <a:t>IPL Technician</a:t>
            </a:r>
          </a:p>
          <a:p>
            <a:pPr marL="342900" indent="-342900">
              <a:buBlip>
                <a:blip>
                  <a:extLst>
                    <a:ext uri="{96DAC541-7B7A-43D3-8B79-37D633B846F1}">
                      <asvg:svgBlip xmlns:asvg="http://schemas.microsoft.com/office/drawing/2016/SVG/main" r:embed="rId2"/>
                    </a:ext>
                  </a:extLst>
                </a:blip>
              </a:buBlip>
            </a:pPr>
            <a:r>
              <a:rPr lang="en-GB" sz="2400" b="1" dirty="0"/>
              <a:t>Beauty Therapist</a:t>
            </a:r>
          </a:p>
        </p:txBody>
      </p:sp>
      <p:sp>
        <p:nvSpPr>
          <p:cNvPr id="5" name="TextBox 4">
            <a:extLst>
              <a:ext uri="{FF2B5EF4-FFF2-40B4-BE49-F238E27FC236}">
                <a16:creationId xmlns:a16="http://schemas.microsoft.com/office/drawing/2014/main" id="{23A11BDF-6C09-F567-B9E1-B9C93D83651F}"/>
              </a:ext>
            </a:extLst>
          </p:cNvPr>
          <p:cNvSpPr txBox="1"/>
          <p:nvPr/>
        </p:nvSpPr>
        <p:spPr>
          <a:xfrm>
            <a:off x="8666480" y="5634872"/>
            <a:ext cx="3177875" cy="523220"/>
          </a:xfrm>
          <a:prstGeom prst="rect">
            <a:avLst/>
          </a:prstGeom>
          <a:noFill/>
        </p:spPr>
        <p:txBody>
          <a:bodyPr wrap="square" rtlCol="0">
            <a:spAutoFit/>
          </a:bodyPr>
          <a:lstStyle/>
          <a:p>
            <a:r>
              <a:rPr lang="en-GB" sz="2800" b="1" dirty="0"/>
              <a:t>Limited Company</a:t>
            </a:r>
          </a:p>
        </p:txBody>
      </p:sp>
      <p:sp>
        <p:nvSpPr>
          <p:cNvPr id="28" name="Star: 7 Points 27">
            <a:extLst>
              <a:ext uri="{FF2B5EF4-FFF2-40B4-BE49-F238E27FC236}">
                <a16:creationId xmlns:a16="http://schemas.microsoft.com/office/drawing/2014/main" id="{4ECD9019-009F-2132-D2BF-32D3994F3329}"/>
              </a:ext>
            </a:extLst>
          </p:cNvPr>
          <p:cNvSpPr/>
          <p:nvPr/>
        </p:nvSpPr>
        <p:spPr>
          <a:xfrm>
            <a:off x="9136015" y="1876334"/>
            <a:ext cx="2473330" cy="2437009"/>
          </a:xfrm>
          <a:prstGeom prst="star7">
            <a:avLst/>
          </a:prstGeom>
          <a:solidFill>
            <a:srgbClr val="FFF9A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29" name="TextBox 28">
            <a:extLst>
              <a:ext uri="{FF2B5EF4-FFF2-40B4-BE49-F238E27FC236}">
                <a16:creationId xmlns:a16="http://schemas.microsoft.com/office/drawing/2014/main" id="{F135C152-9E3D-1C7F-66D2-8B117C6D55A0}"/>
              </a:ext>
            </a:extLst>
          </p:cNvPr>
          <p:cNvSpPr txBox="1"/>
          <p:nvPr/>
        </p:nvSpPr>
        <p:spPr>
          <a:xfrm>
            <a:off x="9522189" y="2448718"/>
            <a:ext cx="1700981" cy="1323439"/>
          </a:xfrm>
          <a:prstGeom prst="rect">
            <a:avLst/>
          </a:prstGeom>
          <a:noFill/>
        </p:spPr>
        <p:txBody>
          <a:bodyPr wrap="square" rtlCol="0">
            <a:spAutoFit/>
          </a:bodyPr>
          <a:lstStyle/>
          <a:p>
            <a:pPr algn="ctr"/>
            <a:r>
              <a:rPr lang="en-GB" sz="2000" b="1" dirty="0"/>
              <a:t>Popular treatments/ High demand</a:t>
            </a:r>
          </a:p>
        </p:txBody>
      </p:sp>
      <p:sp>
        <p:nvSpPr>
          <p:cNvPr id="31" name="Star: 7 Points 30">
            <a:extLst>
              <a:ext uri="{FF2B5EF4-FFF2-40B4-BE49-F238E27FC236}">
                <a16:creationId xmlns:a16="http://schemas.microsoft.com/office/drawing/2014/main" id="{3E3CBD70-44F3-A7E2-0254-0C628F2D74E7}"/>
              </a:ext>
            </a:extLst>
          </p:cNvPr>
          <p:cNvSpPr/>
          <p:nvPr/>
        </p:nvSpPr>
        <p:spPr>
          <a:xfrm>
            <a:off x="3452230" y="1923636"/>
            <a:ext cx="2542170" cy="2359613"/>
          </a:xfrm>
          <a:prstGeom prst="star7">
            <a:avLst/>
          </a:prstGeom>
          <a:solidFill>
            <a:srgbClr val="FFF9A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Star: 7 Points 32">
            <a:extLst>
              <a:ext uri="{FF2B5EF4-FFF2-40B4-BE49-F238E27FC236}">
                <a16:creationId xmlns:a16="http://schemas.microsoft.com/office/drawing/2014/main" id="{85311DDE-B3F1-3A0A-1EC5-C887DF6E3BAF}"/>
              </a:ext>
            </a:extLst>
          </p:cNvPr>
          <p:cNvSpPr/>
          <p:nvPr/>
        </p:nvSpPr>
        <p:spPr>
          <a:xfrm>
            <a:off x="602302" y="1892979"/>
            <a:ext cx="2540382" cy="2359613"/>
          </a:xfrm>
          <a:prstGeom prst="star7">
            <a:avLst/>
          </a:prstGeom>
          <a:solidFill>
            <a:srgbClr val="FFF9A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Star: 7 Points 34">
            <a:extLst>
              <a:ext uri="{FF2B5EF4-FFF2-40B4-BE49-F238E27FC236}">
                <a16:creationId xmlns:a16="http://schemas.microsoft.com/office/drawing/2014/main" id="{4E745449-0F3B-DB0E-3793-3776E38ACFF7}"/>
              </a:ext>
            </a:extLst>
          </p:cNvPr>
          <p:cNvSpPr/>
          <p:nvPr/>
        </p:nvSpPr>
        <p:spPr>
          <a:xfrm>
            <a:off x="6284299" y="1893540"/>
            <a:ext cx="2542170" cy="2419803"/>
          </a:xfrm>
          <a:prstGeom prst="star7">
            <a:avLst/>
          </a:prstGeom>
          <a:solidFill>
            <a:srgbClr val="FFF9A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412E0344-E7D0-E7FA-2752-CA3A32B09BEF}"/>
              </a:ext>
            </a:extLst>
          </p:cNvPr>
          <p:cNvSpPr txBox="1"/>
          <p:nvPr/>
        </p:nvSpPr>
        <p:spPr>
          <a:xfrm>
            <a:off x="6778835" y="2448718"/>
            <a:ext cx="1553098" cy="1631216"/>
          </a:xfrm>
          <a:prstGeom prst="rect">
            <a:avLst/>
          </a:prstGeom>
          <a:noFill/>
        </p:spPr>
        <p:txBody>
          <a:bodyPr wrap="square" rtlCol="0">
            <a:spAutoFit/>
          </a:bodyPr>
          <a:lstStyle/>
          <a:p>
            <a:pPr algn="ctr"/>
            <a:r>
              <a:rPr lang="en-GB" sz="2000" b="1" dirty="0"/>
              <a:t>Take small amount of time for each treatment</a:t>
            </a:r>
          </a:p>
        </p:txBody>
      </p:sp>
      <p:sp>
        <p:nvSpPr>
          <p:cNvPr id="37" name="TextBox 36">
            <a:extLst>
              <a:ext uri="{FF2B5EF4-FFF2-40B4-BE49-F238E27FC236}">
                <a16:creationId xmlns:a16="http://schemas.microsoft.com/office/drawing/2014/main" id="{604F2DAE-338F-DDD7-C77D-1D63BC1736AE}"/>
              </a:ext>
            </a:extLst>
          </p:cNvPr>
          <p:cNvSpPr txBox="1"/>
          <p:nvPr/>
        </p:nvSpPr>
        <p:spPr>
          <a:xfrm>
            <a:off x="4056236" y="2563104"/>
            <a:ext cx="1387446" cy="1323439"/>
          </a:xfrm>
          <a:prstGeom prst="rect">
            <a:avLst/>
          </a:prstGeom>
          <a:noFill/>
        </p:spPr>
        <p:txBody>
          <a:bodyPr wrap="square" rtlCol="0">
            <a:spAutoFit/>
          </a:bodyPr>
          <a:lstStyle/>
          <a:p>
            <a:pPr algn="ctr"/>
            <a:r>
              <a:rPr lang="en-GB" sz="2000" b="1" dirty="0"/>
              <a:t>Low expenses / Cash outflow</a:t>
            </a:r>
          </a:p>
        </p:txBody>
      </p:sp>
      <p:sp>
        <p:nvSpPr>
          <p:cNvPr id="38" name="TextBox 37">
            <a:extLst>
              <a:ext uri="{FF2B5EF4-FFF2-40B4-BE49-F238E27FC236}">
                <a16:creationId xmlns:a16="http://schemas.microsoft.com/office/drawing/2014/main" id="{F84C4574-500A-626E-B464-67FE85499D1B}"/>
              </a:ext>
            </a:extLst>
          </p:cNvPr>
          <p:cNvSpPr txBox="1"/>
          <p:nvPr/>
        </p:nvSpPr>
        <p:spPr>
          <a:xfrm>
            <a:off x="1144906" y="2602605"/>
            <a:ext cx="1455174" cy="1015663"/>
          </a:xfrm>
          <a:prstGeom prst="rect">
            <a:avLst/>
          </a:prstGeom>
          <a:noFill/>
        </p:spPr>
        <p:txBody>
          <a:bodyPr wrap="square" rtlCol="0">
            <a:spAutoFit/>
          </a:bodyPr>
          <a:lstStyle/>
          <a:p>
            <a:pPr algn="ctr"/>
            <a:r>
              <a:rPr lang="en-GB" sz="2000" b="1" dirty="0"/>
              <a:t>High profitable areas</a:t>
            </a:r>
          </a:p>
        </p:txBody>
      </p:sp>
    </p:spTree>
    <p:extLst>
      <p:ext uri="{BB962C8B-B14F-4D97-AF65-F5344CB8AC3E}">
        <p14:creationId xmlns:p14="http://schemas.microsoft.com/office/powerpoint/2010/main" val="3178605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3"/>
                                        </p:tgtEl>
                                        <p:attrNameLst>
                                          <p:attrName>style.visibility</p:attrName>
                                        </p:attrNameLst>
                                      </p:cBhvr>
                                      <p:to>
                                        <p:strVal val="visible"/>
                                      </p:to>
                                    </p:set>
                                    <p:animEffect transition="in" filter="fade">
                                      <p:cBhvr>
                                        <p:cTn id="28" dur="1000"/>
                                        <p:tgtEl>
                                          <p:spTgt spid="33"/>
                                        </p:tgtEl>
                                      </p:cBhvr>
                                    </p:animEffect>
                                    <p:anim calcmode="lin" valueType="num">
                                      <p:cBhvr>
                                        <p:cTn id="29" dur="1000" fill="hold"/>
                                        <p:tgtEl>
                                          <p:spTgt spid="33"/>
                                        </p:tgtEl>
                                        <p:attrNameLst>
                                          <p:attrName>ppt_x</p:attrName>
                                        </p:attrNameLst>
                                      </p:cBhvr>
                                      <p:tavLst>
                                        <p:tav tm="0">
                                          <p:val>
                                            <p:strVal val="#ppt_x"/>
                                          </p:val>
                                        </p:tav>
                                        <p:tav tm="100000">
                                          <p:val>
                                            <p:strVal val="#ppt_x"/>
                                          </p:val>
                                        </p:tav>
                                      </p:tavLst>
                                    </p:anim>
                                    <p:anim calcmode="lin" valueType="num">
                                      <p:cBhvr>
                                        <p:cTn id="30" dur="1000" fill="hold"/>
                                        <p:tgtEl>
                                          <p:spTgt spid="33"/>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38"/>
                                        </p:tgtEl>
                                        <p:attrNameLst>
                                          <p:attrName>style.visibility</p:attrName>
                                        </p:attrNameLst>
                                      </p:cBhvr>
                                      <p:to>
                                        <p:strVal val="visible"/>
                                      </p:to>
                                    </p:set>
                                    <p:animEffect transition="in" filter="fade">
                                      <p:cBhvr>
                                        <p:cTn id="33" dur="1000"/>
                                        <p:tgtEl>
                                          <p:spTgt spid="38"/>
                                        </p:tgtEl>
                                      </p:cBhvr>
                                    </p:animEffect>
                                    <p:anim calcmode="lin" valueType="num">
                                      <p:cBhvr>
                                        <p:cTn id="34" dur="1000" fill="hold"/>
                                        <p:tgtEl>
                                          <p:spTgt spid="38"/>
                                        </p:tgtEl>
                                        <p:attrNameLst>
                                          <p:attrName>ppt_x</p:attrName>
                                        </p:attrNameLst>
                                      </p:cBhvr>
                                      <p:tavLst>
                                        <p:tav tm="0">
                                          <p:val>
                                            <p:strVal val="#ppt_x"/>
                                          </p:val>
                                        </p:tav>
                                        <p:tav tm="100000">
                                          <p:val>
                                            <p:strVal val="#ppt_x"/>
                                          </p:val>
                                        </p:tav>
                                      </p:tavLst>
                                    </p:anim>
                                    <p:anim calcmode="lin" valueType="num">
                                      <p:cBhvr>
                                        <p:cTn id="35"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1"/>
                                        </p:tgtEl>
                                        <p:attrNameLst>
                                          <p:attrName>style.visibility</p:attrName>
                                        </p:attrNameLst>
                                      </p:cBhvr>
                                      <p:to>
                                        <p:strVal val="visible"/>
                                      </p:to>
                                    </p:set>
                                    <p:animEffect transition="in" filter="fade">
                                      <p:cBhvr>
                                        <p:cTn id="40" dur="1000"/>
                                        <p:tgtEl>
                                          <p:spTgt spid="31"/>
                                        </p:tgtEl>
                                      </p:cBhvr>
                                    </p:animEffect>
                                    <p:anim calcmode="lin" valueType="num">
                                      <p:cBhvr>
                                        <p:cTn id="41" dur="1000" fill="hold"/>
                                        <p:tgtEl>
                                          <p:spTgt spid="31"/>
                                        </p:tgtEl>
                                        <p:attrNameLst>
                                          <p:attrName>ppt_x</p:attrName>
                                        </p:attrNameLst>
                                      </p:cBhvr>
                                      <p:tavLst>
                                        <p:tav tm="0">
                                          <p:val>
                                            <p:strVal val="#ppt_x"/>
                                          </p:val>
                                        </p:tav>
                                        <p:tav tm="100000">
                                          <p:val>
                                            <p:strVal val="#ppt_x"/>
                                          </p:val>
                                        </p:tav>
                                      </p:tavLst>
                                    </p:anim>
                                    <p:anim calcmode="lin" valueType="num">
                                      <p:cBhvr>
                                        <p:cTn id="42" dur="1000" fill="hold"/>
                                        <p:tgtEl>
                                          <p:spTgt spid="31"/>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37"/>
                                        </p:tgtEl>
                                        <p:attrNameLst>
                                          <p:attrName>style.visibility</p:attrName>
                                        </p:attrNameLst>
                                      </p:cBhvr>
                                      <p:to>
                                        <p:strVal val="visible"/>
                                      </p:to>
                                    </p:set>
                                    <p:animEffect transition="in" filter="fade">
                                      <p:cBhvr>
                                        <p:cTn id="45" dur="1000"/>
                                        <p:tgtEl>
                                          <p:spTgt spid="37"/>
                                        </p:tgtEl>
                                      </p:cBhvr>
                                    </p:animEffect>
                                    <p:anim calcmode="lin" valueType="num">
                                      <p:cBhvr>
                                        <p:cTn id="46" dur="1000" fill="hold"/>
                                        <p:tgtEl>
                                          <p:spTgt spid="37"/>
                                        </p:tgtEl>
                                        <p:attrNameLst>
                                          <p:attrName>ppt_x</p:attrName>
                                        </p:attrNameLst>
                                      </p:cBhvr>
                                      <p:tavLst>
                                        <p:tav tm="0">
                                          <p:val>
                                            <p:strVal val="#ppt_x"/>
                                          </p:val>
                                        </p:tav>
                                        <p:tav tm="100000">
                                          <p:val>
                                            <p:strVal val="#ppt_x"/>
                                          </p:val>
                                        </p:tav>
                                      </p:tavLst>
                                    </p:anim>
                                    <p:anim calcmode="lin" valueType="num">
                                      <p:cBhvr>
                                        <p:cTn id="47"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35"/>
                                        </p:tgtEl>
                                        <p:attrNameLst>
                                          <p:attrName>style.visibility</p:attrName>
                                        </p:attrNameLst>
                                      </p:cBhvr>
                                      <p:to>
                                        <p:strVal val="visible"/>
                                      </p:to>
                                    </p:set>
                                    <p:animEffect transition="in" filter="fade">
                                      <p:cBhvr>
                                        <p:cTn id="52" dur="1000"/>
                                        <p:tgtEl>
                                          <p:spTgt spid="35"/>
                                        </p:tgtEl>
                                      </p:cBhvr>
                                    </p:animEffect>
                                    <p:anim calcmode="lin" valueType="num">
                                      <p:cBhvr>
                                        <p:cTn id="53" dur="1000" fill="hold"/>
                                        <p:tgtEl>
                                          <p:spTgt spid="35"/>
                                        </p:tgtEl>
                                        <p:attrNameLst>
                                          <p:attrName>ppt_x</p:attrName>
                                        </p:attrNameLst>
                                      </p:cBhvr>
                                      <p:tavLst>
                                        <p:tav tm="0">
                                          <p:val>
                                            <p:strVal val="#ppt_x"/>
                                          </p:val>
                                        </p:tav>
                                        <p:tav tm="100000">
                                          <p:val>
                                            <p:strVal val="#ppt_x"/>
                                          </p:val>
                                        </p:tav>
                                      </p:tavLst>
                                    </p:anim>
                                    <p:anim calcmode="lin" valueType="num">
                                      <p:cBhvr>
                                        <p:cTn id="54" dur="1000" fill="hold"/>
                                        <p:tgtEl>
                                          <p:spTgt spid="35"/>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6"/>
                                        </p:tgtEl>
                                        <p:attrNameLst>
                                          <p:attrName>style.visibility</p:attrName>
                                        </p:attrNameLst>
                                      </p:cBhvr>
                                      <p:to>
                                        <p:strVal val="visible"/>
                                      </p:to>
                                    </p:set>
                                    <p:animEffect transition="in" filter="fade">
                                      <p:cBhvr>
                                        <p:cTn id="57" dur="1000"/>
                                        <p:tgtEl>
                                          <p:spTgt spid="36"/>
                                        </p:tgtEl>
                                      </p:cBhvr>
                                    </p:animEffect>
                                    <p:anim calcmode="lin" valueType="num">
                                      <p:cBhvr>
                                        <p:cTn id="58" dur="1000" fill="hold"/>
                                        <p:tgtEl>
                                          <p:spTgt spid="36"/>
                                        </p:tgtEl>
                                        <p:attrNameLst>
                                          <p:attrName>ppt_x</p:attrName>
                                        </p:attrNameLst>
                                      </p:cBhvr>
                                      <p:tavLst>
                                        <p:tav tm="0">
                                          <p:val>
                                            <p:strVal val="#ppt_x"/>
                                          </p:val>
                                        </p:tav>
                                        <p:tav tm="100000">
                                          <p:val>
                                            <p:strVal val="#ppt_x"/>
                                          </p:val>
                                        </p:tav>
                                      </p:tavLst>
                                    </p:anim>
                                    <p:anim calcmode="lin" valueType="num">
                                      <p:cBhvr>
                                        <p:cTn id="59"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28"/>
                                        </p:tgtEl>
                                        <p:attrNameLst>
                                          <p:attrName>style.visibility</p:attrName>
                                        </p:attrNameLst>
                                      </p:cBhvr>
                                      <p:to>
                                        <p:strVal val="visible"/>
                                      </p:to>
                                    </p:set>
                                    <p:animEffect transition="in" filter="fade">
                                      <p:cBhvr>
                                        <p:cTn id="64" dur="1000"/>
                                        <p:tgtEl>
                                          <p:spTgt spid="28"/>
                                        </p:tgtEl>
                                      </p:cBhvr>
                                    </p:animEffect>
                                    <p:anim calcmode="lin" valueType="num">
                                      <p:cBhvr>
                                        <p:cTn id="65" dur="1000" fill="hold"/>
                                        <p:tgtEl>
                                          <p:spTgt spid="28"/>
                                        </p:tgtEl>
                                        <p:attrNameLst>
                                          <p:attrName>ppt_x</p:attrName>
                                        </p:attrNameLst>
                                      </p:cBhvr>
                                      <p:tavLst>
                                        <p:tav tm="0">
                                          <p:val>
                                            <p:strVal val="#ppt_x"/>
                                          </p:val>
                                        </p:tav>
                                        <p:tav tm="100000">
                                          <p:val>
                                            <p:strVal val="#ppt_x"/>
                                          </p:val>
                                        </p:tav>
                                      </p:tavLst>
                                    </p:anim>
                                    <p:anim calcmode="lin" valueType="num">
                                      <p:cBhvr>
                                        <p:cTn id="66" dur="1000" fill="hold"/>
                                        <p:tgtEl>
                                          <p:spTgt spid="28"/>
                                        </p:tgtEl>
                                        <p:attrNameLst>
                                          <p:attrName>ppt_y</p:attrName>
                                        </p:attrNameLst>
                                      </p:cBhvr>
                                      <p:tavLst>
                                        <p:tav tm="0">
                                          <p:val>
                                            <p:strVal val="#ppt_y+.1"/>
                                          </p:val>
                                        </p:tav>
                                        <p:tav tm="100000">
                                          <p:val>
                                            <p:strVal val="#ppt_y"/>
                                          </p:val>
                                        </p:tav>
                                      </p:tavLst>
                                    </p:anim>
                                  </p:childTnLst>
                                </p:cTn>
                              </p:par>
                              <p:par>
                                <p:cTn id="67" presetID="42" presetClass="entr" presetSubtype="0" fill="hold" grpId="0" nodeType="withEffect">
                                  <p:stCondLst>
                                    <p:cond delay="0"/>
                                  </p:stCondLst>
                                  <p:childTnLst>
                                    <p:set>
                                      <p:cBhvr>
                                        <p:cTn id="68" dur="1" fill="hold">
                                          <p:stCondLst>
                                            <p:cond delay="0"/>
                                          </p:stCondLst>
                                        </p:cTn>
                                        <p:tgtEl>
                                          <p:spTgt spid="29"/>
                                        </p:tgtEl>
                                        <p:attrNameLst>
                                          <p:attrName>style.visibility</p:attrName>
                                        </p:attrNameLst>
                                      </p:cBhvr>
                                      <p:to>
                                        <p:strVal val="visible"/>
                                      </p:to>
                                    </p:set>
                                    <p:animEffect transition="in" filter="fade">
                                      <p:cBhvr>
                                        <p:cTn id="69" dur="1000"/>
                                        <p:tgtEl>
                                          <p:spTgt spid="29"/>
                                        </p:tgtEl>
                                      </p:cBhvr>
                                    </p:animEffect>
                                    <p:anim calcmode="lin" valueType="num">
                                      <p:cBhvr>
                                        <p:cTn id="70" dur="1000" fill="hold"/>
                                        <p:tgtEl>
                                          <p:spTgt spid="29"/>
                                        </p:tgtEl>
                                        <p:attrNameLst>
                                          <p:attrName>ppt_x</p:attrName>
                                        </p:attrNameLst>
                                      </p:cBhvr>
                                      <p:tavLst>
                                        <p:tav tm="0">
                                          <p:val>
                                            <p:strVal val="#ppt_x"/>
                                          </p:val>
                                        </p:tav>
                                        <p:tav tm="100000">
                                          <p:val>
                                            <p:strVal val="#ppt_x"/>
                                          </p:val>
                                        </p:tav>
                                      </p:tavLst>
                                    </p:anim>
                                    <p:anim calcmode="lin" valueType="num">
                                      <p:cBhvr>
                                        <p:cTn id="71"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4"/>
                                        </p:tgtEl>
                                        <p:attrNameLst>
                                          <p:attrName>style.visibility</p:attrName>
                                        </p:attrNameLst>
                                      </p:cBhvr>
                                      <p:to>
                                        <p:strVal val="visible"/>
                                      </p:to>
                                    </p:set>
                                    <p:animEffect transition="in" filter="fade">
                                      <p:cBhvr>
                                        <p:cTn id="76" dur="1000"/>
                                        <p:tgtEl>
                                          <p:spTgt spid="4"/>
                                        </p:tgtEl>
                                      </p:cBhvr>
                                    </p:animEffect>
                                    <p:anim calcmode="lin" valueType="num">
                                      <p:cBhvr>
                                        <p:cTn id="77" dur="1000" fill="hold"/>
                                        <p:tgtEl>
                                          <p:spTgt spid="4"/>
                                        </p:tgtEl>
                                        <p:attrNameLst>
                                          <p:attrName>ppt_x</p:attrName>
                                        </p:attrNameLst>
                                      </p:cBhvr>
                                      <p:tavLst>
                                        <p:tav tm="0">
                                          <p:val>
                                            <p:strVal val="#ppt_x"/>
                                          </p:val>
                                        </p:tav>
                                        <p:tav tm="100000">
                                          <p:val>
                                            <p:strVal val="#ppt_x"/>
                                          </p:val>
                                        </p:tav>
                                      </p:tavLst>
                                    </p:anim>
                                    <p:anim calcmode="lin" valueType="num">
                                      <p:cBhvr>
                                        <p:cTn id="7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grpId="0" nodeType="clickEffect">
                                  <p:stCondLst>
                                    <p:cond delay="0"/>
                                  </p:stCondLst>
                                  <p:childTnLst>
                                    <p:set>
                                      <p:cBhvr>
                                        <p:cTn id="82" dur="1" fill="hold">
                                          <p:stCondLst>
                                            <p:cond delay="0"/>
                                          </p:stCondLst>
                                        </p:cTn>
                                        <p:tgtEl>
                                          <p:spTgt spid="5"/>
                                        </p:tgtEl>
                                        <p:attrNameLst>
                                          <p:attrName>style.visibility</p:attrName>
                                        </p:attrNameLst>
                                      </p:cBhvr>
                                      <p:to>
                                        <p:strVal val="visible"/>
                                      </p:to>
                                    </p:set>
                                    <p:animEffect transition="in" filter="fade">
                                      <p:cBhvr>
                                        <p:cTn id="83" dur="1000"/>
                                        <p:tgtEl>
                                          <p:spTgt spid="5"/>
                                        </p:tgtEl>
                                      </p:cBhvr>
                                    </p:animEffect>
                                    <p:anim calcmode="lin" valueType="num">
                                      <p:cBhvr>
                                        <p:cTn id="84" dur="1000" fill="hold"/>
                                        <p:tgtEl>
                                          <p:spTgt spid="5"/>
                                        </p:tgtEl>
                                        <p:attrNameLst>
                                          <p:attrName>ppt_x</p:attrName>
                                        </p:attrNameLst>
                                      </p:cBhvr>
                                      <p:tavLst>
                                        <p:tav tm="0">
                                          <p:val>
                                            <p:strVal val="#ppt_x"/>
                                          </p:val>
                                        </p:tav>
                                        <p:tav tm="100000">
                                          <p:val>
                                            <p:strVal val="#ppt_x"/>
                                          </p:val>
                                        </p:tav>
                                      </p:tavLst>
                                    </p:anim>
                                    <p:anim calcmode="lin" valueType="num">
                                      <p:cBhvr>
                                        <p:cTn id="8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28" grpId="0" animBg="1"/>
      <p:bldP spid="29" grpId="0"/>
      <p:bldP spid="31" grpId="0" animBg="1"/>
      <p:bldP spid="33" grpId="0" animBg="1"/>
      <p:bldP spid="35" grpId="0" animBg="1"/>
      <p:bldP spid="36" grpId="0"/>
      <p:bldP spid="37" grpId="0"/>
      <p:bldP spid="3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6DEF0F-23D8-59BD-D2F6-A71277734D02}"/>
              </a:ext>
            </a:extLst>
          </p:cNvPr>
          <p:cNvSpPr txBox="1"/>
          <p:nvPr/>
        </p:nvSpPr>
        <p:spPr>
          <a:xfrm>
            <a:off x="177800" y="652264"/>
            <a:ext cx="11902440" cy="6463308"/>
          </a:xfrm>
          <a:prstGeom prst="rect">
            <a:avLst/>
          </a:prstGeom>
          <a:noFill/>
        </p:spPr>
        <p:txBody>
          <a:bodyPr wrap="square" rtlCol="0">
            <a:spAutoFit/>
          </a:bodyPr>
          <a:lstStyle/>
          <a:p>
            <a:pPr algn="ctr"/>
            <a:r>
              <a:rPr lang="en-GB" sz="2400" b="1" dirty="0"/>
              <a:t>The most important factors to consider from the PESTEL Analysis are: </a:t>
            </a:r>
          </a:p>
          <a:p>
            <a:pPr algn="ctr"/>
            <a:r>
              <a:rPr lang="en-GB" sz="2400" b="1" dirty="0"/>
              <a:t>The Legal &amp; Political Factors</a:t>
            </a:r>
          </a:p>
          <a:p>
            <a:pPr algn="ctr"/>
            <a:r>
              <a:rPr lang="en-GB" sz="2400" b="1" dirty="0"/>
              <a:t>  </a:t>
            </a:r>
            <a:endParaRPr lang="en-GB" dirty="0"/>
          </a:p>
          <a:p>
            <a:pPr marL="342900" indent="-342900">
              <a:buBlip>
                <a:blip>
                  <a:extLst>
                    <a:ext uri="{96DAC541-7B7A-43D3-8B79-37D633B846F1}">
                      <asvg:svgBlip xmlns:asvg="http://schemas.microsoft.com/office/drawing/2016/SVG/main" r:embed="rId2"/>
                    </a:ext>
                  </a:extLst>
                </a:blip>
              </a:buBlip>
            </a:pPr>
            <a:r>
              <a:rPr lang="en-GB" sz="2400" b="1" u="sng" dirty="0"/>
              <a:t>Liability and malpractice Insurance</a:t>
            </a:r>
          </a:p>
          <a:p>
            <a:r>
              <a:rPr lang="en-GB" sz="2200" b="1" dirty="0"/>
              <a:t>This is extremely important in this type of industry due to the possibilities of something going wrong, </a:t>
            </a:r>
            <a:r>
              <a:rPr lang="en-GB" sz="2200" b="1" dirty="0" err="1"/>
              <a:t>e.g</a:t>
            </a:r>
            <a:r>
              <a:rPr lang="en-GB" sz="2200" b="1" dirty="0"/>
              <a:t> A client being unsatisfied with their results or medical mishaps (allergic reaction </a:t>
            </a:r>
            <a:r>
              <a:rPr lang="en-GB" sz="2200" b="1" dirty="0" err="1"/>
              <a:t>ect</a:t>
            </a:r>
            <a:r>
              <a:rPr lang="en-GB" sz="2200" b="1" dirty="0"/>
              <a:t>). </a:t>
            </a:r>
          </a:p>
          <a:p>
            <a:endParaRPr lang="en-GB" sz="2400" b="1" dirty="0"/>
          </a:p>
          <a:p>
            <a:pPr marL="342900" indent="-342900">
              <a:buBlip>
                <a:blip>
                  <a:extLst>
                    <a:ext uri="{96DAC541-7B7A-43D3-8B79-37D633B846F1}">
                      <asvg:svgBlip xmlns:asvg="http://schemas.microsoft.com/office/drawing/2016/SVG/main" r:embed="rId2"/>
                    </a:ext>
                  </a:extLst>
                </a:blip>
              </a:buBlip>
            </a:pPr>
            <a:r>
              <a:rPr lang="en-GB" sz="2400" b="1" u="sng" dirty="0"/>
              <a:t>Health and safety compliances</a:t>
            </a:r>
          </a:p>
          <a:p>
            <a:r>
              <a:rPr lang="en-GB" sz="2200" b="1" dirty="0"/>
              <a:t>Due to the nature of this industry ALL Health and safety regulations MUST be followed. To avoid problems in the workplace and for the safety of others (</a:t>
            </a:r>
            <a:r>
              <a:rPr lang="en-GB" sz="2200" b="1" dirty="0" err="1"/>
              <a:t>eg</a:t>
            </a:r>
            <a:r>
              <a:rPr lang="en-GB" sz="2200" b="1" dirty="0"/>
              <a:t> things going wrong, infection control </a:t>
            </a:r>
            <a:r>
              <a:rPr lang="en-GB" sz="2200" b="1" dirty="0" err="1"/>
              <a:t>ect</a:t>
            </a:r>
            <a:r>
              <a:rPr lang="en-GB" sz="2200" b="1" dirty="0"/>
              <a:t>). </a:t>
            </a:r>
          </a:p>
          <a:p>
            <a:endParaRPr lang="en-GB" sz="2400" b="1" dirty="0"/>
          </a:p>
          <a:p>
            <a:pPr marL="342900" indent="-342900">
              <a:buBlip>
                <a:blip>
                  <a:extLst>
                    <a:ext uri="{96DAC541-7B7A-43D3-8B79-37D633B846F1}">
                      <asvg:svgBlip xmlns:asvg="http://schemas.microsoft.com/office/drawing/2016/SVG/main" r:embed="rId2"/>
                    </a:ext>
                  </a:extLst>
                </a:blip>
              </a:buBlip>
            </a:pPr>
            <a:r>
              <a:rPr lang="en-GB" sz="2400" b="1" u="sng" dirty="0"/>
              <a:t>Health care and Medical Regulations </a:t>
            </a:r>
          </a:p>
          <a:p>
            <a:r>
              <a:rPr lang="en-GB" sz="2200" b="1" dirty="0"/>
              <a:t>There are a lot of standards and regulations that need to be considered when setting up this type of business (correct qualifications, the licencing to be able to use certain equipment and local legislations </a:t>
            </a:r>
            <a:r>
              <a:rPr lang="en-GB" sz="2200" b="1" dirty="0" err="1"/>
              <a:t>ect</a:t>
            </a:r>
            <a:r>
              <a:rPr lang="en-GB" sz="2200" b="1" dirty="0"/>
              <a:t>).</a:t>
            </a:r>
          </a:p>
          <a:p>
            <a:endParaRPr lang="en-GB" dirty="0"/>
          </a:p>
        </p:txBody>
      </p:sp>
      <p:sp>
        <p:nvSpPr>
          <p:cNvPr id="3" name="Rectangle 2">
            <a:extLst>
              <a:ext uri="{FF2B5EF4-FFF2-40B4-BE49-F238E27FC236}">
                <a16:creationId xmlns:a16="http://schemas.microsoft.com/office/drawing/2014/main" id="{8F7C61E7-FAB5-28CF-40C0-04E0808E0A86}"/>
              </a:ext>
            </a:extLst>
          </p:cNvPr>
          <p:cNvSpPr/>
          <p:nvPr/>
        </p:nvSpPr>
        <p:spPr>
          <a:xfrm>
            <a:off x="3145911" y="0"/>
            <a:ext cx="6489469" cy="769441"/>
          </a:xfrm>
          <a:prstGeom prst="rect">
            <a:avLst/>
          </a:prstGeom>
          <a:noFill/>
        </p:spPr>
        <p:txBody>
          <a:bodyPr wrap="none" lIns="91440" tIns="45720" rIns="91440" bIns="45720">
            <a:spAutoFit/>
          </a:bodyPr>
          <a:lstStyle/>
          <a:p>
            <a:pPr algn="ctr"/>
            <a:r>
              <a:rPr lang="en-US" sz="4400" b="1" u="sng"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Main Factors to consider</a:t>
            </a:r>
          </a:p>
        </p:txBody>
      </p:sp>
    </p:spTree>
    <p:extLst>
      <p:ext uri="{BB962C8B-B14F-4D97-AF65-F5344CB8AC3E}">
        <p14:creationId xmlns:p14="http://schemas.microsoft.com/office/powerpoint/2010/main" val="2447198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1000"/>
                                        <p:tgtEl>
                                          <p:spTgt spid="2">
                                            <p:txEl>
                                              <p:pRg st="0" end="0"/>
                                            </p:txEl>
                                          </p:spTgt>
                                        </p:tgtEl>
                                      </p:cBhvr>
                                    </p:animEffect>
                                    <p:anim calcmode="lin" valueType="num">
                                      <p:cBhvr>
                                        <p:cTn id="1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Effect transition="in" filter="fade">
                                      <p:cBhvr>
                                        <p:cTn id="19" dur="1000"/>
                                        <p:tgtEl>
                                          <p:spTgt spid="2">
                                            <p:txEl>
                                              <p:pRg st="1" end="1"/>
                                            </p:txEl>
                                          </p:spTgt>
                                        </p:tgtEl>
                                      </p:cBhvr>
                                    </p:animEffect>
                                    <p:anim calcmode="lin" valueType="num">
                                      <p:cBhvr>
                                        <p:cTn id="20"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fade">
                                      <p:cBhvr>
                                        <p:cTn id="26" dur="1000"/>
                                        <p:tgtEl>
                                          <p:spTgt spid="2">
                                            <p:txEl>
                                              <p:pRg st="3" end="3"/>
                                            </p:txEl>
                                          </p:spTgt>
                                        </p:tgtEl>
                                      </p:cBhvr>
                                    </p:animEffect>
                                    <p:anim calcmode="lin" valueType="num">
                                      <p:cBhvr>
                                        <p:cTn id="27"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Effect transition="in" filter="fade">
                                      <p:cBhvr>
                                        <p:cTn id="33" dur="1000"/>
                                        <p:tgtEl>
                                          <p:spTgt spid="2">
                                            <p:txEl>
                                              <p:pRg st="4" end="4"/>
                                            </p:txEl>
                                          </p:spTgt>
                                        </p:tgtEl>
                                      </p:cBhvr>
                                    </p:animEffect>
                                    <p:anim calcmode="lin" valueType="num">
                                      <p:cBhvr>
                                        <p:cTn id="34"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2">
                                            <p:txEl>
                                              <p:pRg st="6" end="6"/>
                                            </p:txEl>
                                          </p:spTgt>
                                        </p:tgtEl>
                                        <p:attrNameLst>
                                          <p:attrName>style.visibility</p:attrName>
                                        </p:attrNameLst>
                                      </p:cBhvr>
                                      <p:to>
                                        <p:strVal val="visible"/>
                                      </p:to>
                                    </p:set>
                                    <p:animEffect transition="in" filter="fade">
                                      <p:cBhvr>
                                        <p:cTn id="40" dur="1000"/>
                                        <p:tgtEl>
                                          <p:spTgt spid="2">
                                            <p:txEl>
                                              <p:pRg st="6" end="6"/>
                                            </p:txEl>
                                          </p:spTgt>
                                        </p:tgtEl>
                                      </p:cBhvr>
                                    </p:animEffect>
                                    <p:anim calcmode="lin" valueType="num">
                                      <p:cBhvr>
                                        <p:cTn id="41"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2">
                                            <p:txEl>
                                              <p:pRg st="7" end="7"/>
                                            </p:txEl>
                                          </p:spTgt>
                                        </p:tgtEl>
                                        <p:attrNameLst>
                                          <p:attrName>style.visibility</p:attrName>
                                        </p:attrNameLst>
                                      </p:cBhvr>
                                      <p:to>
                                        <p:strVal val="visible"/>
                                      </p:to>
                                    </p:set>
                                    <p:animEffect transition="in" filter="fade">
                                      <p:cBhvr>
                                        <p:cTn id="47" dur="1000"/>
                                        <p:tgtEl>
                                          <p:spTgt spid="2">
                                            <p:txEl>
                                              <p:pRg st="7" end="7"/>
                                            </p:txEl>
                                          </p:spTgt>
                                        </p:tgtEl>
                                      </p:cBhvr>
                                    </p:animEffect>
                                    <p:anim calcmode="lin" valueType="num">
                                      <p:cBhvr>
                                        <p:cTn id="48"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2">
                                            <p:txEl>
                                              <p:pRg st="9" end="9"/>
                                            </p:txEl>
                                          </p:spTgt>
                                        </p:tgtEl>
                                        <p:attrNameLst>
                                          <p:attrName>style.visibility</p:attrName>
                                        </p:attrNameLst>
                                      </p:cBhvr>
                                      <p:to>
                                        <p:strVal val="visible"/>
                                      </p:to>
                                    </p:set>
                                    <p:animEffect transition="in" filter="fade">
                                      <p:cBhvr>
                                        <p:cTn id="54" dur="1000"/>
                                        <p:tgtEl>
                                          <p:spTgt spid="2">
                                            <p:txEl>
                                              <p:pRg st="9" end="9"/>
                                            </p:txEl>
                                          </p:spTgt>
                                        </p:tgtEl>
                                      </p:cBhvr>
                                    </p:animEffect>
                                    <p:anim calcmode="lin" valueType="num">
                                      <p:cBhvr>
                                        <p:cTn id="55"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56" dur="1000" fill="hold"/>
                                        <p:tgtEl>
                                          <p:spTgt spid="2">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2">
                                            <p:txEl>
                                              <p:pRg st="10" end="10"/>
                                            </p:txEl>
                                          </p:spTgt>
                                        </p:tgtEl>
                                        <p:attrNameLst>
                                          <p:attrName>style.visibility</p:attrName>
                                        </p:attrNameLst>
                                      </p:cBhvr>
                                      <p:to>
                                        <p:strVal val="visible"/>
                                      </p:to>
                                    </p:set>
                                    <p:animEffect transition="in" filter="fade">
                                      <p:cBhvr>
                                        <p:cTn id="61" dur="1000"/>
                                        <p:tgtEl>
                                          <p:spTgt spid="2">
                                            <p:txEl>
                                              <p:pRg st="10" end="10"/>
                                            </p:txEl>
                                          </p:spTgt>
                                        </p:tgtEl>
                                      </p:cBhvr>
                                    </p:animEffect>
                                    <p:anim calcmode="lin" valueType="num">
                                      <p:cBhvr>
                                        <p:cTn id="62"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2">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0F3D85-935D-46FC-F02E-8CBC5E9ECDA5}"/>
              </a:ext>
            </a:extLst>
          </p:cNvPr>
          <p:cNvSpPr/>
          <p:nvPr/>
        </p:nvSpPr>
        <p:spPr>
          <a:xfrm>
            <a:off x="3656822" y="244455"/>
            <a:ext cx="5447325" cy="769441"/>
          </a:xfrm>
          <a:prstGeom prst="rect">
            <a:avLst/>
          </a:prstGeom>
          <a:noFill/>
        </p:spPr>
        <p:txBody>
          <a:bodyPr wrap="none" lIns="91440" tIns="45720" rIns="91440" bIns="45720">
            <a:spAutoFit/>
          </a:bodyPr>
          <a:lstStyle/>
          <a:p>
            <a:pPr algn="ctr"/>
            <a:r>
              <a:rPr lang="en-US" sz="4400" b="1" u="sng"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Marketing Strategies</a:t>
            </a:r>
          </a:p>
        </p:txBody>
      </p:sp>
      <p:sp>
        <p:nvSpPr>
          <p:cNvPr id="4" name="TextBox 3">
            <a:extLst>
              <a:ext uri="{FF2B5EF4-FFF2-40B4-BE49-F238E27FC236}">
                <a16:creationId xmlns:a16="http://schemas.microsoft.com/office/drawing/2014/main" id="{E683FCB4-EA5D-72EB-B303-1926EF9E686E}"/>
              </a:ext>
            </a:extLst>
          </p:cNvPr>
          <p:cNvSpPr txBox="1"/>
          <p:nvPr/>
        </p:nvSpPr>
        <p:spPr>
          <a:xfrm>
            <a:off x="538480" y="1167785"/>
            <a:ext cx="11440160" cy="461665"/>
          </a:xfrm>
          <a:prstGeom prst="rect">
            <a:avLst/>
          </a:prstGeom>
          <a:noFill/>
        </p:spPr>
        <p:txBody>
          <a:bodyPr wrap="square" rtlCol="0">
            <a:spAutoFit/>
          </a:bodyPr>
          <a:lstStyle/>
          <a:p>
            <a:pPr algn="ctr"/>
            <a:r>
              <a:rPr lang="en-GB" sz="2400" b="1" dirty="0"/>
              <a:t>The 2 main Marketing strategies I will use to promote my business are:</a:t>
            </a:r>
          </a:p>
        </p:txBody>
      </p:sp>
      <p:sp>
        <p:nvSpPr>
          <p:cNvPr id="5" name="TextBox 4">
            <a:extLst>
              <a:ext uri="{FF2B5EF4-FFF2-40B4-BE49-F238E27FC236}">
                <a16:creationId xmlns:a16="http://schemas.microsoft.com/office/drawing/2014/main" id="{293F1325-8494-4033-3765-C2F1C19B14F9}"/>
              </a:ext>
            </a:extLst>
          </p:cNvPr>
          <p:cNvSpPr txBox="1"/>
          <p:nvPr/>
        </p:nvSpPr>
        <p:spPr>
          <a:xfrm>
            <a:off x="944880" y="1805325"/>
            <a:ext cx="2702560" cy="461665"/>
          </a:xfrm>
          <a:prstGeom prst="rect">
            <a:avLst/>
          </a:prstGeom>
          <a:noFill/>
        </p:spPr>
        <p:txBody>
          <a:bodyPr wrap="square" rtlCol="0">
            <a:spAutoFit/>
          </a:bodyPr>
          <a:lstStyle/>
          <a:p>
            <a:r>
              <a:rPr lang="en-GB" sz="2400" b="1" dirty="0"/>
              <a:t>        </a:t>
            </a:r>
            <a:r>
              <a:rPr lang="en-GB" sz="2400" b="1" u="sng" dirty="0"/>
              <a:t>Social Media</a:t>
            </a:r>
            <a:r>
              <a:rPr lang="en-GB" sz="2400" b="1" dirty="0"/>
              <a:t>                                                       </a:t>
            </a:r>
            <a:endParaRPr lang="en-GB" sz="2400" b="1" u="sng" dirty="0"/>
          </a:p>
        </p:txBody>
      </p:sp>
      <p:sp>
        <p:nvSpPr>
          <p:cNvPr id="6" name="TextBox 5">
            <a:extLst>
              <a:ext uri="{FF2B5EF4-FFF2-40B4-BE49-F238E27FC236}">
                <a16:creationId xmlns:a16="http://schemas.microsoft.com/office/drawing/2014/main" id="{C922A2D2-D626-50DE-8500-BE3DEF1D7824}"/>
              </a:ext>
            </a:extLst>
          </p:cNvPr>
          <p:cNvSpPr txBox="1"/>
          <p:nvPr/>
        </p:nvSpPr>
        <p:spPr>
          <a:xfrm>
            <a:off x="365760" y="2442865"/>
            <a:ext cx="5821680" cy="3785652"/>
          </a:xfrm>
          <a:prstGeom prst="rect">
            <a:avLst/>
          </a:prstGeom>
          <a:noFill/>
        </p:spPr>
        <p:txBody>
          <a:bodyPr wrap="square" rtlCol="0">
            <a:spAutoFit/>
          </a:bodyPr>
          <a:lstStyle/>
          <a:p>
            <a:pPr marL="342900" indent="-342900">
              <a:buBlip>
                <a:blip>
                  <a:extLst>
                    <a:ext uri="{96DAC541-7B7A-43D3-8B79-37D633B846F1}">
                      <asvg:svgBlip xmlns:asvg="http://schemas.microsoft.com/office/drawing/2016/SVG/main" r:embed="rId2"/>
                    </a:ext>
                  </a:extLst>
                </a:blip>
              </a:buBlip>
            </a:pPr>
            <a:r>
              <a:rPr lang="en-GB" sz="2400" b="1" dirty="0"/>
              <a:t>Business advertisements</a:t>
            </a:r>
          </a:p>
          <a:p>
            <a:pPr marL="342900" indent="-342900">
              <a:buBlip>
                <a:blip>
                  <a:extLst>
                    <a:ext uri="{96DAC541-7B7A-43D3-8B79-37D633B846F1}">
                      <asvg:svgBlip xmlns:asvg="http://schemas.microsoft.com/office/drawing/2016/SVG/main" r:embed="rId2"/>
                    </a:ext>
                  </a:extLst>
                </a:blip>
              </a:buBlip>
            </a:pPr>
            <a:endParaRPr lang="en-GB" sz="2400" b="1" dirty="0"/>
          </a:p>
          <a:p>
            <a:pPr marL="342900" indent="-342900">
              <a:buBlip>
                <a:blip>
                  <a:extLst>
                    <a:ext uri="{96DAC541-7B7A-43D3-8B79-37D633B846F1}">
                      <asvg:svgBlip xmlns:asvg="http://schemas.microsoft.com/office/drawing/2016/SVG/main" r:embed="rId2"/>
                    </a:ext>
                  </a:extLst>
                </a:blip>
              </a:buBlip>
            </a:pPr>
            <a:r>
              <a:rPr lang="en-GB" sz="2400" b="1" dirty="0"/>
              <a:t>Content models - Before and after pictures</a:t>
            </a:r>
          </a:p>
          <a:p>
            <a:pPr marL="342900" indent="-342900">
              <a:buBlip>
                <a:blip>
                  <a:extLst>
                    <a:ext uri="{96DAC541-7B7A-43D3-8B79-37D633B846F1}">
                      <asvg:svgBlip xmlns:asvg="http://schemas.microsoft.com/office/drawing/2016/SVG/main" r:embed="rId2"/>
                    </a:ext>
                  </a:extLst>
                </a:blip>
              </a:buBlip>
            </a:pPr>
            <a:endParaRPr lang="en-GB" sz="2400" b="1" dirty="0"/>
          </a:p>
          <a:p>
            <a:pPr marL="342900" indent="-342900">
              <a:buBlip>
                <a:blip>
                  <a:extLst>
                    <a:ext uri="{96DAC541-7B7A-43D3-8B79-37D633B846F1}">
                      <asvg:svgBlip xmlns:asvg="http://schemas.microsoft.com/office/drawing/2016/SVG/main" r:embed="rId2"/>
                    </a:ext>
                  </a:extLst>
                </a:blip>
              </a:buBlip>
            </a:pPr>
            <a:r>
              <a:rPr lang="en-GB" sz="2400" b="1" dirty="0"/>
              <a:t>Regular posts/ updates</a:t>
            </a:r>
          </a:p>
          <a:p>
            <a:pPr marL="342900" indent="-342900">
              <a:buBlip>
                <a:blip>
                  <a:extLst>
                    <a:ext uri="{96DAC541-7B7A-43D3-8B79-37D633B846F1}">
                      <asvg:svgBlip xmlns:asvg="http://schemas.microsoft.com/office/drawing/2016/SVG/main" r:embed="rId2"/>
                    </a:ext>
                  </a:extLst>
                </a:blip>
              </a:buBlip>
            </a:pPr>
            <a:endParaRPr lang="en-GB" sz="2400" b="1" dirty="0"/>
          </a:p>
          <a:p>
            <a:pPr marL="342900" indent="-342900">
              <a:buBlip>
                <a:blip>
                  <a:extLst>
                    <a:ext uri="{96DAC541-7B7A-43D3-8B79-37D633B846F1}">
                      <asvg:svgBlip xmlns:asvg="http://schemas.microsoft.com/office/drawing/2016/SVG/main" r:embed="rId2"/>
                    </a:ext>
                  </a:extLst>
                </a:blip>
              </a:buBlip>
            </a:pPr>
            <a:r>
              <a:rPr lang="en-GB" sz="2400" b="1" dirty="0"/>
              <a:t>Promotion advertisements</a:t>
            </a:r>
          </a:p>
          <a:p>
            <a:pPr marL="342900" indent="-342900">
              <a:buBlip>
                <a:blip>
                  <a:extLst>
                    <a:ext uri="{96DAC541-7B7A-43D3-8B79-37D633B846F1}">
                      <asvg:svgBlip xmlns:asvg="http://schemas.microsoft.com/office/drawing/2016/SVG/main" r:embed="rId2"/>
                    </a:ext>
                  </a:extLst>
                </a:blip>
              </a:buBlip>
            </a:pPr>
            <a:endParaRPr lang="en-GB" sz="2400" b="1" dirty="0"/>
          </a:p>
          <a:p>
            <a:pPr marL="342900" indent="-342900">
              <a:buBlip>
                <a:blip>
                  <a:extLst>
                    <a:ext uri="{96DAC541-7B7A-43D3-8B79-37D633B846F1}">
                      <asvg:svgBlip xmlns:asvg="http://schemas.microsoft.com/office/drawing/2016/SVG/main" r:embed="rId2"/>
                    </a:ext>
                  </a:extLst>
                </a:blip>
              </a:buBlip>
            </a:pPr>
            <a:r>
              <a:rPr lang="en-GB" sz="2400" b="1" dirty="0"/>
              <a:t>Encouraging post sharing for benefits</a:t>
            </a:r>
          </a:p>
        </p:txBody>
      </p:sp>
      <p:sp>
        <p:nvSpPr>
          <p:cNvPr id="7" name="TextBox 6">
            <a:extLst>
              <a:ext uri="{FF2B5EF4-FFF2-40B4-BE49-F238E27FC236}">
                <a16:creationId xmlns:a16="http://schemas.microsoft.com/office/drawing/2014/main" id="{36227FE9-10B1-A403-8E58-797256F5B2E7}"/>
              </a:ext>
            </a:extLst>
          </p:cNvPr>
          <p:cNvSpPr txBox="1"/>
          <p:nvPr/>
        </p:nvSpPr>
        <p:spPr>
          <a:xfrm>
            <a:off x="6360160" y="2442863"/>
            <a:ext cx="5618480" cy="4524315"/>
          </a:xfrm>
          <a:prstGeom prst="rect">
            <a:avLst/>
          </a:prstGeom>
          <a:noFill/>
        </p:spPr>
        <p:txBody>
          <a:bodyPr wrap="square" rtlCol="0">
            <a:spAutoFit/>
          </a:bodyPr>
          <a:lstStyle/>
          <a:p>
            <a:pPr marL="342900" indent="-342900">
              <a:buBlip>
                <a:blip>
                  <a:extLst>
                    <a:ext uri="{96DAC541-7B7A-43D3-8B79-37D633B846F1}">
                      <asvg:svgBlip xmlns:asvg="http://schemas.microsoft.com/office/drawing/2016/SVG/main" r:embed="rId2"/>
                    </a:ext>
                  </a:extLst>
                </a:blip>
              </a:buBlip>
            </a:pPr>
            <a:r>
              <a:rPr lang="en-GB" sz="2400" b="1" dirty="0"/>
              <a:t>Website for easy bookings and payment options </a:t>
            </a:r>
          </a:p>
          <a:p>
            <a:pPr marL="342900" indent="-342900">
              <a:buBlip>
                <a:blip>
                  <a:extLst>
                    <a:ext uri="{96DAC541-7B7A-43D3-8B79-37D633B846F1}">
                      <asvg:svgBlip xmlns:asvg="http://schemas.microsoft.com/office/drawing/2016/SVG/main" r:embed="rId2"/>
                    </a:ext>
                  </a:extLst>
                </a:blip>
              </a:buBlip>
            </a:pPr>
            <a:endParaRPr lang="en-GB" sz="2400" b="1" dirty="0"/>
          </a:p>
          <a:p>
            <a:pPr marL="342900" indent="-342900">
              <a:buBlip>
                <a:blip>
                  <a:extLst>
                    <a:ext uri="{96DAC541-7B7A-43D3-8B79-37D633B846F1}">
                      <asvg:svgBlip xmlns:asvg="http://schemas.microsoft.com/office/drawing/2016/SVG/main" r:embed="rId2"/>
                    </a:ext>
                  </a:extLst>
                </a:blip>
              </a:buBlip>
            </a:pPr>
            <a:r>
              <a:rPr lang="en-GB" sz="2400" b="1" dirty="0"/>
              <a:t>Updates and pictures of treatments carried out</a:t>
            </a:r>
          </a:p>
          <a:p>
            <a:pPr marL="342900" indent="-342900">
              <a:buBlip>
                <a:blip>
                  <a:extLst>
                    <a:ext uri="{96DAC541-7B7A-43D3-8B79-37D633B846F1}">
                      <asvg:svgBlip xmlns:asvg="http://schemas.microsoft.com/office/drawing/2016/SVG/main" r:embed="rId2"/>
                    </a:ext>
                  </a:extLst>
                </a:blip>
              </a:buBlip>
            </a:pPr>
            <a:endParaRPr lang="en-GB" sz="2400" b="1" dirty="0"/>
          </a:p>
          <a:p>
            <a:pPr marL="342900" indent="-342900">
              <a:buBlip>
                <a:blip>
                  <a:extLst>
                    <a:ext uri="{96DAC541-7B7A-43D3-8B79-37D633B846F1}">
                      <asvg:svgBlip xmlns:asvg="http://schemas.microsoft.com/office/drawing/2016/SVG/main" r:embed="rId2"/>
                    </a:ext>
                  </a:extLst>
                </a:blip>
              </a:buBlip>
            </a:pPr>
            <a:r>
              <a:rPr lang="en-GB" sz="2400" b="1" dirty="0"/>
              <a:t>Promotions sent to customers (refer a friend </a:t>
            </a:r>
            <a:r>
              <a:rPr lang="en-GB" sz="2400" b="1" dirty="0" err="1"/>
              <a:t>ect</a:t>
            </a:r>
            <a:r>
              <a:rPr lang="en-GB" sz="2400" b="1" dirty="0"/>
              <a:t>)</a:t>
            </a:r>
          </a:p>
          <a:p>
            <a:pPr marL="342900" indent="-342900">
              <a:buBlip>
                <a:blip>
                  <a:extLst>
                    <a:ext uri="{96DAC541-7B7A-43D3-8B79-37D633B846F1}">
                      <asvg:svgBlip xmlns:asvg="http://schemas.microsoft.com/office/drawing/2016/SVG/main" r:embed="rId2"/>
                    </a:ext>
                  </a:extLst>
                </a:blip>
              </a:buBlip>
            </a:pPr>
            <a:endParaRPr lang="en-GB" sz="2400" b="1" dirty="0"/>
          </a:p>
          <a:p>
            <a:pPr marL="342900" indent="-342900">
              <a:buBlip>
                <a:blip>
                  <a:extLst>
                    <a:ext uri="{96DAC541-7B7A-43D3-8B79-37D633B846F1}">
                      <asvg:svgBlip xmlns:asvg="http://schemas.microsoft.com/office/drawing/2016/SVG/main" r:embed="rId2"/>
                    </a:ext>
                  </a:extLst>
                </a:blip>
              </a:buBlip>
            </a:pPr>
            <a:r>
              <a:rPr lang="en-GB" sz="2400" b="1" dirty="0"/>
              <a:t>Regular offers for existing customers</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endParaRPr lang="en-GB" sz="2400" b="1" dirty="0"/>
          </a:p>
        </p:txBody>
      </p:sp>
      <p:sp>
        <p:nvSpPr>
          <p:cNvPr id="8" name="TextBox 7">
            <a:extLst>
              <a:ext uri="{FF2B5EF4-FFF2-40B4-BE49-F238E27FC236}">
                <a16:creationId xmlns:a16="http://schemas.microsoft.com/office/drawing/2014/main" id="{84DC8812-FAB7-4DBE-2FE2-EDC569955F03}"/>
              </a:ext>
            </a:extLst>
          </p:cNvPr>
          <p:cNvSpPr txBox="1"/>
          <p:nvPr/>
        </p:nvSpPr>
        <p:spPr>
          <a:xfrm>
            <a:off x="7640320" y="1805324"/>
            <a:ext cx="2865120" cy="461665"/>
          </a:xfrm>
          <a:prstGeom prst="rect">
            <a:avLst/>
          </a:prstGeom>
          <a:noFill/>
        </p:spPr>
        <p:txBody>
          <a:bodyPr wrap="square" rtlCol="0">
            <a:spAutoFit/>
          </a:bodyPr>
          <a:lstStyle/>
          <a:p>
            <a:r>
              <a:rPr lang="en-GB" sz="2400" b="1" dirty="0"/>
              <a:t>Website &amp; Emails</a:t>
            </a:r>
          </a:p>
        </p:txBody>
      </p:sp>
      <p:cxnSp>
        <p:nvCxnSpPr>
          <p:cNvPr id="10" name="Straight Connector 9">
            <a:extLst>
              <a:ext uri="{FF2B5EF4-FFF2-40B4-BE49-F238E27FC236}">
                <a16:creationId xmlns:a16="http://schemas.microsoft.com/office/drawing/2014/main" id="{02C194FE-4685-8D19-83D5-570181E6AFE8}"/>
              </a:ext>
            </a:extLst>
          </p:cNvPr>
          <p:cNvCxnSpPr/>
          <p:nvPr/>
        </p:nvCxnSpPr>
        <p:spPr>
          <a:xfrm>
            <a:off x="6096000" y="1805324"/>
            <a:ext cx="91440" cy="4676756"/>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284140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1000"/>
                                        <p:tgtEl>
                                          <p:spTgt spid="5">
                                            <p:txEl>
                                              <p:pRg st="0" end="0"/>
                                            </p:txEl>
                                          </p:spTgt>
                                        </p:tgtEl>
                                      </p:cBhvr>
                                    </p:animEffect>
                                    <p:anim calcmode="lin" valueType="num">
                                      <p:cBhvr>
                                        <p:cTn id="2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0" end="0"/>
                                            </p:txEl>
                                          </p:spTgt>
                                        </p:tgtEl>
                                        <p:attrNameLst>
                                          <p:attrName>style.visibility</p:attrName>
                                        </p:attrNameLst>
                                      </p:cBhvr>
                                      <p:to>
                                        <p:strVal val="visible"/>
                                      </p:to>
                                    </p:set>
                                    <p:animEffect transition="in" filter="fade">
                                      <p:cBhvr>
                                        <p:cTn id="28" dur="1000"/>
                                        <p:tgtEl>
                                          <p:spTgt spid="6">
                                            <p:txEl>
                                              <p:pRg st="0" end="0"/>
                                            </p:txEl>
                                          </p:spTgt>
                                        </p:tgtEl>
                                      </p:cBhvr>
                                    </p:animEffect>
                                    <p:anim calcmode="lin" valueType="num">
                                      <p:cBhvr>
                                        <p:cTn id="2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animEffect transition="in" filter="fade">
                                      <p:cBhvr>
                                        <p:cTn id="35" dur="1000"/>
                                        <p:tgtEl>
                                          <p:spTgt spid="6">
                                            <p:txEl>
                                              <p:pRg st="2" end="2"/>
                                            </p:txEl>
                                          </p:spTgt>
                                        </p:tgtEl>
                                      </p:cBhvr>
                                    </p:animEffect>
                                    <p:anim calcmode="lin" valueType="num">
                                      <p:cBhvr>
                                        <p:cTn id="3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1000"/>
                                        <p:tgtEl>
                                          <p:spTgt spid="6">
                                            <p:txEl>
                                              <p:pRg st="4" end="4"/>
                                            </p:txEl>
                                          </p:spTgt>
                                        </p:tgtEl>
                                      </p:cBhvr>
                                    </p:animEffect>
                                    <p:anim calcmode="lin" valueType="num">
                                      <p:cBhvr>
                                        <p:cTn id="43"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6" end="6"/>
                                            </p:txEl>
                                          </p:spTgt>
                                        </p:tgtEl>
                                        <p:attrNameLst>
                                          <p:attrName>style.visibility</p:attrName>
                                        </p:attrNameLst>
                                      </p:cBhvr>
                                      <p:to>
                                        <p:strVal val="visible"/>
                                      </p:to>
                                    </p:set>
                                    <p:animEffect transition="in" filter="fade">
                                      <p:cBhvr>
                                        <p:cTn id="49" dur="1000"/>
                                        <p:tgtEl>
                                          <p:spTgt spid="6">
                                            <p:txEl>
                                              <p:pRg st="6" end="6"/>
                                            </p:txEl>
                                          </p:spTgt>
                                        </p:tgtEl>
                                      </p:cBhvr>
                                    </p:animEffect>
                                    <p:anim calcmode="lin" valueType="num">
                                      <p:cBhvr>
                                        <p:cTn id="50"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6">
                                            <p:txEl>
                                              <p:pRg st="8" end="8"/>
                                            </p:txEl>
                                          </p:spTgt>
                                        </p:tgtEl>
                                        <p:attrNameLst>
                                          <p:attrName>style.visibility</p:attrName>
                                        </p:attrNameLst>
                                      </p:cBhvr>
                                      <p:to>
                                        <p:strVal val="visible"/>
                                      </p:to>
                                    </p:set>
                                    <p:animEffect transition="in" filter="fade">
                                      <p:cBhvr>
                                        <p:cTn id="56" dur="1000"/>
                                        <p:tgtEl>
                                          <p:spTgt spid="6">
                                            <p:txEl>
                                              <p:pRg st="8" end="8"/>
                                            </p:txEl>
                                          </p:spTgt>
                                        </p:tgtEl>
                                      </p:cBhvr>
                                    </p:animEffect>
                                    <p:anim calcmode="lin" valueType="num">
                                      <p:cBhvr>
                                        <p:cTn id="57"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8"/>
                                        </p:tgtEl>
                                        <p:attrNameLst>
                                          <p:attrName>style.visibility</p:attrName>
                                        </p:attrNameLst>
                                      </p:cBhvr>
                                      <p:to>
                                        <p:strVal val="visible"/>
                                      </p:to>
                                    </p:set>
                                    <p:animEffect transition="in" filter="fade">
                                      <p:cBhvr>
                                        <p:cTn id="63" dur="1000"/>
                                        <p:tgtEl>
                                          <p:spTgt spid="8"/>
                                        </p:tgtEl>
                                      </p:cBhvr>
                                    </p:animEffect>
                                    <p:anim calcmode="lin" valueType="num">
                                      <p:cBhvr>
                                        <p:cTn id="64" dur="1000" fill="hold"/>
                                        <p:tgtEl>
                                          <p:spTgt spid="8"/>
                                        </p:tgtEl>
                                        <p:attrNameLst>
                                          <p:attrName>ppt_x</p:attrName>
                                        </p:attrNameLst>
                                      </p:cBhvr>
                                      <p:tavLst>
                                        <p:tav tm="0">
                                          <p:val>
                                            <p:strVal val="#ppt_x"/>
                                          </p:val>
                                        </p:tav>
                                        <p:tav tm="100000">
                                          <p:val>
                                            <p:strVal val="#ppt_x"/>
                                          </p:val>
                                        </p:tav>
                                      </p:tavLst>
                                    </p:anim>
                                    <p:anim calcmode="lin" valueType="num">
                                      <p:cBhvr>
                                        <p:cTn id="6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7">
                                            <p:txEl>
                                              <p:pRg st="0" end="0"/>
                                            </p:txEl>
                                          </p:spTgt>
                                        </p:tgtEl>
                                        <p:attrNameLst>
                                          <p:attrName>style.visibility</p:attrName>
                                        </p:attrNameLst>
                                      </p:cBhvr>
                                      <p:to>
                                        <p:strVal val="visible"/>
                                      </p:to>
                                    </p:set>
                                    <p:animEffect transition="in" filter="fade">
                                      <p:cBhvr>
                                        <p:cTn id="70" dur="1000"/>
                                        <p:tgtEl>
                                          <p:spTgt spid="7">
                                            <p:txEl>
                                              <p:pRg st="0" end="0"/>
                                            </p:txEl>
                                          </p:spTgt>
                                        </p:tgtEl>
                                      </p:cBhvr>
                                    </p:animEffect>
                                    <p:anim calcmode="lin" valueType="num">
                                      <p:cBhvr>
                                        <p:cTn id="71"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72"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7">
                                            <p:txEl>
                                              <p:pRg st="2" end="2"/>
                                            </p:txEl>
                                          </p:spTgt>
                                        </p:tgtEl>
                                        <p:attrNameLst>
                                          <p:attrName>style.visibility</p:attrName>
                                        </p:attrNameLst>
                                      </p:cBhvr>
                                      <p:to>
                                        <p:strVal val="visible"/>
                                      </p:to>
                                    </p:set>
                                    <p:animEffect transition="in" filter="fade">
                                      <p:cBhvr>
                                        <p:cTn id="77" dur="1000"/>
                                        <p:tgtEl>
                                          <p:spTgt spid="7">
                                            <p:txEl>
                                              <p:pRg st="2" end="2"/>
                                            </p:txEl>
                                          </p:spTgt>
                                        </p:tgtEl>
                                      </p:cBhvr>
                                    </p:animEffect>
                                    <p:anim calcmode="lin" valueType="num">
                                      <p:cBhvr>
                                        <p:cTn id="7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79"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7">
                                            <p:txEl>
                                              <p:pRg st="4" end="4"/>
                                            </p:txEl>
                                          </p:spTgt>
                                        </p:tgtEl>
                                        <p:attrNameLst>
                                          <p:attrName>style.visibility</p:attrName>
                                        </p:attrNameLst>
                                      </p:cBhvr>
                                      <p:to>
                                        <p:strVal val="visible"/>
                                      </p:to>
                                    </p:set>
                                    <p:animEffect transition="in" filter="fade">
                                      <p:cBhvr>
                                        <p:cTn id="84" dur="1000"/>
                                        <p:tgtEl>
                                          <p:spTgt spid="7">
                                            <p:txEl>
                                              <p:pRg st="4" end="4"/>
                                            </p:txEl>
                                          </p:spTgt>
                                        </p:tgtEl>
                                      </p:cBhvr>
                                    </p:animEffect>
                                    <p:anim calcmode="lin" valueType="num">
                                      <p:cBhvr>
                                        <p:cTn id="85"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nodeType="clickEffect">
                                  <p:stCondLst>
                                    <p:cond delay="0"/>
                                  </p:stCondLst>
                                  <p:childTnLst>
                                    <p:set>
                                      <p:cBhvr>
                                        <p:cTn id="90" dur="1" fill="hold">
                                          <p:stCondLst>
                                            <p:cond delay="0"/>
                                          </p:stCondLst>
                                        </p:cTn>
                                        <p:tgtEl>
                                          <p:spTgt spid="7">
                                            <p:txEl>
                                              <p:pRg st="6" end="6"/>
                                            </p:txEl>
                                          </p:spTgt>
                                        </p:tgtEl>
                                        <p:attrNameLst>
                                          <p:attrName>style.visibility</p:attrName>
                                        </p:attrNameLst>
                                      </p:cBhvr>
                                      <p:to>
                                        <p:strVal val="visible"/>
                                      </p:to>
                                    </p:set>
                                    <p:animEffect transition="in" filter="fade">
                                      <p:cBhvr>
                                        <p:cTn id="91" dur="1000"/>
                                        <p:tgtEl>
                                          <p:spTgt spid="7">
                                            <p:txEl>
                                              <p:pRg st="6" end="6"/>
                                            </p:txEl>
                                          </p:spTgt>
                                        </p:tgtEl>
                                      </p:cBhvr>
                                    </p:animEffect>
                                    <p:anim calcmode="lin" valueType="num">
                                      <p:cBhvr>
                                        <p:cTn id="92"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93"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B6192B-0192-9520-84B8-3D032DBADE7C}"/>
              </a:ext>
            </a:extLst>
          </p:cNvPr>
          <p:cNvSpPr/>
          <p:nvPr/>
        </p:nvSpPr>
        <p:spPr>
          <a:xfrm>
            <a:off x="4831232" y="0"/>
            <a:ext cx="2732735" cy="769441"/>
          </a:xfrm>
          <a:prstGeom prst="rect">
            <a:avLst/>
          </a:prstGeom>
          <a:noFill/>
        </p:spPr>
        <p:txBody>
          <a:bodyPr wrap="none" lIns="91440" tIns="45720" rIns="91440" bIns="45720">
            <a:spAutoFit/>
          </a:bodyPr>
          <a:lstStyle/>
          <a:p>
            <a:pPr algn="ctr"/>
            <a:r>
              <a:rPr lang="en-US" sz="4400" b="1" u="sng"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Cash flow</a:t>
            </a:r>
            <a:endParaRPr lang="en-US" sz="4400" b="1" u="sng"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graphicFrame>
        <p:nvGraphicFramePr>
          <p:cNvPr id="4" name="Table 3">
            <a:extLst>
              <a:ext uri="{FF2B5EF4-FFF2-40B4-BE49-F238E27FC236}">
                <a16:creationId xmlns:a16="http://schemas.microsoft.com/office/drawing/2014/main" id="{F2100853-2E64-3507-1331-2E16EA5B0C34}"/>
              </a:ext>
            </a:extLst>
          </p:cNvPr>
          <p:cNvGraphicFramePr>
            <a:graphicFrameLocks noGrp="1"/>
          </p:cNvGraphicFramePr>
          <p:nvPr>
            <p:extLst>
              <p:ext uri="{D42A27DB-BD31-4B8C-83A1-F6EECF244321}">
                <p14:modId xmlns:p14="http://schemas.microsoft.com/office/powerpoint/2010/main" val="1737497536"/>
              </p:ext>
            </p:extLst>
          </p:nvPr>
        </p:nvGraphicFramePr>
        <p:xfrm>
          <a:off x="269237" y="769441"/>
          <a:ext cx="5476240" cy="5791283"/>
        </p:xfrm>
        <a:graphic>
          <a:graphicData uri="http://schemas.openxmlformats.org/drawingml/2006/table">
            <a:tbl>
              <a:tblPr firstRow="1" bandRow="1">
                <a:tableStyleId>{5C22544A-7EE6-4342-B048-85BDC9FD1C3A}</a:tableStyleId>
              </a:tblPr>
              <a:tblGrid>
                <a:gridCol w="3729403">
                  <a:extLst>
                    <a:ext uri="{9D8B030D-6E8A-4147-A177-3AD203B41FA5}">
                      <a16:colId xmlns:a16="http://schemas.microsoft.com/office/drawing/2014/main" val="293069909"/>
                    </a:ext>
                  </a:extLst>
                </a:gridCol>
                <a:gridCol w="1746837">
                  <a:extLst>
                    <a:ext uri="{9D8B030D-6E8A-4147-A177-3AD203B41FA5}">
                      <a16:colId xmlns:a16="http://schemas.microsoft.com/office/drawing/2014/main" val="27504686"/>
                    </a:ext>
                  </a:extLst>
                </a:gridCol>
              </a:tblGrid>
              <a:tr h="670643">
                <a:tc>
                  <a:txBody>
                    <a:bodyPr/>
                    <a:lstStyle/>
                    <a:p>
                      <a:r>
                        <a:rPr lang="en-GB" dirty="0"/>
                        <a:t>Cash Out and Expenses</a:t>
                      </a:r>
                    </a:p>
                  </a:txBody>
                  <a:tcPr/>
                </a:tc>
                <a:tc>
                  <a:txBody>
                    <a:bodyPr/>
                    <a:lstStyle/>
                    <a:p>
                      <a:r>
                        <a:rPr lang="en-GB" dirty="0"/>
                        <a:t>Month 1</a:t>
                      </a:r>
                    </a:p>
                  </a:txBody>
                  <a:tcPr/>
                </a:tc>
                <a:extLst>
                  <a:ext uri="{0D108BD9-81ED-4DB2-BD59-A6C34878D82A}">
                    <a16:rowId xmlns:a16="http://schemas.microsoft.com/office/drawing/2014/main" val="2982882377"/>
                  </a:ext>
                </a:extLst>
              </a:tr>
              <a:tr h="353907">
                <a:tc>
                  <a:txBody>
                    <a:bodyPr/>
                    <a:lstStyle/>
                    <a:p>
                      <a:r>
                        <a:rPr lang="en-GB" dirty="0"/>
                        <a:t>Rent or premises costs</a:t>
                      </a:r>
                    </a:p>
                  </a:txBody>
                  <a:tcPr/>
                </a:tc>
                <a:tc>
                  <a:txBody>
                    <a:bodyPr/>
                    <a:lstStyle/>
                    <a:p>
                      <a:r>
                        <a:rPr lang="en-GB" dirty="0"/>
                        <a:t> £3,500</a:t>
                      </a:r>
                    </a:p>
                  </a:txBody>
                  <a:tcPr/>
                </a:tc>
                <a:extLst>
                  <a:ext uri="{0D108BD9-81ED-4DB2-BD59-A6C34878D82A}">
                    <a16:rowId xmlns:a16="http://schemas.microsoft.com/office/drawing/2014/main" val="3103114657"/>
                  </a:ext>
                </a:extLst>
              </a:tr>
              <a:tr h="353907">
                <a:tc>
                  <a:txBody>
                    <a:bodyPr/>
                    <a:lstStyle/>
                    <a:p>
                      <a:r>
                        <a:rPr lang="en-GB" dirty="0"/>
                        <a:t>Business rates</a:t>
                      </a:r>
                    </a:p>
                  </a:txBody>
                  <a:tcPr/>
                </a:tc>
                <a:tc>
                  <a:txBody>
                    <a:bodyPr/>
                    <a:lstStyle/>
                    <a:p>
                      <a:r>
                        <a:rPr lang="en-GB" dirty="0"/>
                        <a:t> £1,500</a:t>
                      </a:r>
                    </a:p>
                  </a:txBody>
                  <a:tcPr/>
                </a:tc>
                <a:extLst>
                  <a:ext uri="{0D108BD9-81ED-4DB2-BD59-A6C34878D82A}">
                    <a16:rowId xmlns:a16="http://schemas.microsoft.com/office/drawing/2014/main" val="3218436687"/>
                  </a:ext>
                </a:extLst>
              </a:tr>
              <a:tr h="353907">
                <a:tc>
                  <a:txBody>
                    <a:bodyPr/>
                    <a:lstStyle/>
                    <a:p>
                      <a:r>
                        <a:rPr lang="en-GB" dirty="0"/>
                        <a:t>Utilities (gas, electric, water)</a:t>
                      </a:r>
                    </a:p>
                  </a:txBody>
                  <a:tcPr/>
                </a:tc>
                <a:tc>
                  <a:txBody>
                    <a:bodyPr/>
                    <a:lstStyle/>
                    <a:p>
                      <a:r>
                        <a:rPr lang="en-GB" dirty="0"/>
                        <a:t> £800</a:t>
                      </a:r>
                    </a:p>
                  </a:txBody>
                  <a:tcPr/>
                </a:tc>
                <a:extLst>
                  <a:ext uri="{0D108BD9-81ED-4DB2-BD59-A6C34878D82A}">
                    <a16:rowId xmlns:a16="http://schemas.microsoft.com/office/drawing/2014/main" val="1889564377"/>
                  </a:ext>
                </a:extLst>
              </a:tr>
              <a:tr h="353907">
                <a:tc>
                  <a:txBody>
                    <a:bodyPr/>
                    <a:lstStyle/>
                    <a:p>
                      <a:r>
                        <a:rPr lang="en-GB" dirty="0"/>
                        <a:t>Insurance</a:t>
                      </a:r>
                    </a:p>
                  </a:txBody>
                  <a:tcPr/>
                </a:tc>
                <a:tc>
                  <a:txBody>
                    <a:bodyPr/>
                    <a:lstStyle/>
                    <a:p>
                      <a:r>
                        <a:rPr lang="en-GB" dirty="0"/>
                        <a:t> £300</a:t>
                      </a:r>
                    </a:p>
                  </a:txBody>
                  <a:tcPr/>
                </a:tc>
                <a:extLst>
                  <a:ext uri="{0D108BD9-81ED-4DB2-BD59-A6C34878D82A}">
                    <a16:rowId xmlns:a16="http://schemas.microsoft.com/office/drawing/2014/main" val="398722876"/>
                  </a:ext>
                </a:extLst>
              </a:tr>
              <a:tr h="353907">
                <a:tc>
                  <a:txBody>
                    <a:bodyPr/>
                    <a:lstStyle/>
                    <a:p>
                      <a:r>
                        <a:rPr lang="en-GB" dirty="0"/>
                        <a:t>Telephone and Internet</a:t>
                      </a:r>
                    </a:p>
                  </a:txBody>
                  <a:tcPr/>
                </a:tc>
                <a:tc>
                  <a:txBody>
                    <a:bodyPr/>
                    <a:lstStyle/>
                    <a:p>
                      <a:r>
                        <a:rPr lang="en-GB" dirty="0"/>
                        <a:t> £50</a:t>
                      </a:r>
                    </a:p>
                  </a:txBody>
                  <a:tcPr/>
                </a:tc>
                <a:extLst>
                  <a:ext uri="{0D108BD9-81ED-4DB2-BD59-A6C34878D82A}">
                    <a16:rowId xmlns:a16="http://schemas.microsoft.com/office/drawing/2014/main" val="1498125500"/>
                  </a:ext>
                </a:extLst>
              </a:tr>
              <a:tr h="353907">
                <a:tc>
                  <a:txBody>
                    <a:bodyPr/>
                    <a:lstStyle/>
                    <a:p>
                      <a:r>
                        <a:rPr lang="en-GB" dirty="0"/>
                        <a:t>Marketing and advertising</a:t>
                      </a:r>
                    </a:p>
                  </a:txBody>
                  <a:tcPr/>
                </a:tc>
                <a:tc>
                  <a:txBody>
                    <a:bodyPr/>
                    <a:lstStyle/>
                    <a:p>
                      <a:r>
                        <a:rPr lang="en-GB" dirty="0"/>
                        <a:t> £50</a:t>
                      </a:r>
                    </a:p>
                  </a:txBody>
                  <a:tcPr/>
                </a:tc>
                <a:extLst>
                  <a:ext uri="{0D108BD9-81ED-4DB2-BD59-A6C34878D82A}">
                    <a16:rowId xmlns:a16="http://schemas.microsoft.com/office/drawing/2014/main" val="3073834212"/>
                  </a:ext>
                </a:extLst>
              </a:tr>
              <a:tr h="353907">
                <a:tc>
                  <a:txBody>
                    <a:bodyPr/>
                    <a:lstStyle/>
                    <a:p>
                      <a:r>
                        <a:rPr lang="en-GB" dirty="0"/>
                        <a:t>Leasing equipment</a:t>
                      </a:r>
                    </a:p>
                  </a:txBody>
                  <a:tcPr/>
                </a:tc>
                <a:tc>
                  <a:txBody>
                    <a:bodyPr/>
                    <a:lstStyle/>
                    <a:p>
                      <a:r>
                        <a:rPr lang="en-GB" dirty="0"/>
                        <a:t> £1,000</a:t>
                      </a:r>
                    </a:p>
                  </a:txBody>
                  <a:tcPr/>
                </a:tc>
                <a:extLst>
                  <a:ext uri="{0D108BD9-81ED-4DB2-BD59-A6C34878D82A}">
                    <a16:rowId xmlns:a16="http://schemas.microsoft.com/office/drawing/2014/main" val="4154575427"/>
                  </a:ext>
                </a:extLst>
              </a:tr>
              <a:tr h="353907">
                <a:tc>
                  <a:txBody>
                    <a:bodyPr/>
                    <a:lstStyle/>
                    <a:p>
                      <a:r>
                        <a:rPr lang="en-GB" dirty="0"/>
                        <a:t>Postage, printing, stationary</a:t>
                      </a:r>
                    </a:p>
                  </a:txBody>
                  <a:tcPr/>
                </a:tc>
                <a:tc>
                  <a:txBody>
                    <a:bodyPr/>
                    <a:lstStyle/>
                    <a:p>
                      <a:r>
                        <a:rPr lang="en-GB" dirty="0"/>
                        <a:t> £200</a:t>
                      </a:r>
                    </a:p>
                  </a:txBody>
                  <a:tcPr/>
                </a:tc>
                <a:extLst>
                  <a:ext uri="{0D108BD9-81ED-4DB2-BD59-A6C34878D82A}">
                    <a16:rowId xmlns:a16="http://schemas.microsoft.com/office/drawing/2014/main" val="2950149427"/>
                  </a:ext>
                </a:extLst>
              </a:tr>
              <a:tr h="353907">
                <a:tc>
                  <a:txBody>
                    <a:bodyPr/>
                    <a:lstStyle/>
                    <a:p>
                      <a:r>
                        <a:rPr lang="en-GB" dirty="0"/>
                        <a:t>Professional fees (legal accounting)</a:t>
                      </a:r>
                    </a:p>
                  </a:txBody>
                  <a:tcPr/>
                </a:tc>
                <a:tc>
                  <a:txBody>
                    <a:bodyPr/>
                    <a:lstStyle/>
                    <a:p>
                      <a:r>
                        <a:rPr lang="en-GB" dirty="0"/>
                        <a:t> £500</a:t>
                      </a:r>
                    </a:p>
                  </a:txBody>
                  <a:tcPr/>
                </a:tc>
                <a:extLst>
                  <a:ext uri="{0D108BD9-81ED-4DB2-BD59-A6C34878D82A}">
                    <a16:rowId xmlns:a16="http://schemas.microsoft.com/office/drawing/2014/main" val="1598260012"/>
                  </a:ext>
                </a:extLst>
              </a:tr>
              <a:tr h="353907">
                <a:tc>
                  <a:txBody>
                    <a:bodyPr/>
                    <a:lstStyle/>
                    <a:p>
                      <a:r>
                        <a:rPr lang="en-GB" dirty="0"/>
                        <a:t>Costs of sales (products)</a:t>
                      </a:r>
                    </a:p>
                  </a:txBody>
                  <a:tcPr/>
                </a:tc>
                <a:tc>
                  <a:txBody>
                    <a:bodyPr/>
                    <a:lstStyle/>
                    <a:p>
                      <a:r>
                        <a:rPr lang="en-GB" dirty="0"/>
                        <a:t> £1,500</a:t>
                      </a:r>
                    </a:p>
                  </a:txBody>
                  <a:tcPr/>
                </a:tc>
                <a:extLst>
                  <a:ext uri="{0D108BD9-81ED-4DB2-BD59-A6C34878D82A}">
                    <a16:rowId xmlns:a16="http://schemas.microsoft.com/office/drawing/2014/main" val="3742024445"/>
                  </a:ext>
                </a:extLst>
              </a:tr>
              <a:tr h="353907">
                <a:tc>
                  <a:txBody>
                    <a:bodyPr/>
                    <a:lstStyle/>
                    <a:p>
                      <a:r>
                        <a:rPr lang="en-GB" dirty="0"/>
                        <a:t>Wages (own)</a:t>
                      </a:r>
                    </a:p>
                  </a:txBody>
                  <a:tcPr/>
                </a:tc>
                <a:tc>
                  <a:txBody>
                    <a:bodyPr/>
                    <a:lstStyle/>
                    <a:p>
                      <a:r>
                        <a:rPr lang="en-GB" dirty="0"/>
                        <a:t> £1,500</a:t>
                      </a:r>
                    </a:p>
                  </a:txBody>
                  <a:tcPr/>
                </a:tc>
                <a:extLst>
                  <a:ext uri="{0D108BD9-81ED-4DB2-BD59-A6C34878D82A}">
                    <a16:rowId xmlns:a16="http://schemas.microsoft.com/office/drawing/2014/main" val="1607233246"/>
                  </a:ext>
                </a:extLst>
              </a:tr>
              <a:tr h="353907">
                <a:tc>
                  <a:txBody>
                    <a:bodyPr/>
                    <a:lstStyle/>
                    <a:p>
                      <a:r>
                        <a:rPr lang="en-GB" dirty="0"/>
                        <a:t>Staff wages</a:t>
                      </a:r>
                    </a:p>
                  </a:txBody>
                  <a:tcPr/>
                </a:tc>
                <a:tc>
                  <a:txBody>
                    <a:bodyPr/>
                    <a:lstStyle/>
                    <a:p>
                      <a:r>
                        <a:rPr lang="en-GB" dirty="0"/>
                        <a:t> £3,000</a:t>
                      </a:r>
                    </a:p>
                  </a:txBody>
                  <a:tcPr/>
                </a:tc>
                <a:extLst>
                  <a:ext uri="{0D108BD9-81ED-4DB2-BD59-A6C34878D82A}">
                    <a16:rowId xmlns:a16="http://schemas.microsoft.com/office/drawing/2014/main" val="527900892"/>
                  </a:ext>
                </a:extLst>
              </a:tr>
              <a:tr h="353907">
                <a:tc>
                  <a:txBody>
                    <a:bodyPr/>
                    <a:lstStyle/>
                    <a:p>
                      <a:r>
                        <a:rPr lang="en-GB" dirty="0"/>
                        <a:t>Equipment to set up clinic</a:t>
                      </a:r>
                    </a:p>
                  </a:txBody>
                  <a:tcPr/>
                </a:tc>
                <a:tc>
                  <a:txBody>
                    <a:bodyPr/>
                    <a:lstStyle/>
                    <a:p>
                      <a:r>
                        <a:rPr lang="en-GB" dirty="0"/>
                        <a:t> £6,000</a:t>
                      </a:r>
                    </a:p>
                  </a:txBody>
                  <a:tcPr/>
                </a:tc>
                <a:extLst>
                  <a:ext uri="{0D108BD9-81ED-4DB2-BD59-A6C34878D82A}">
                    <a16:rowId xmlns:a16="http://schemas.microsoft.com/office/drawing/2014/main" val="1231295289"/>
                  </a:ext>
                </a:extLst>
              </a:tr>
              <a:tr h="353907">
                <a:tc>
                  <a:txBody>
                    <a:bodyPr/>
                    <a:lstStyle/>
                    <a:p>
                      <a:r>
                        <a:rPr lang="en-GB" b="1" dirty="0">
                          <a:solidFill>
                            <a:schemeClr val="bg1"/>
                          </a:solidFill>
                        </a:rPr>
                        <a:t>Total cash out-flows</a:t>
                      </a:r>
                    </a:p>
                  </a:txBody>
                  <a:tcPr>
                    <a:solidFill>
                      <a:schemeClr val="accent1">
                        <a:lumMod val="75000"/>
                      </a:schemeClr>
                    </a:solidFill>
                  </a:tcPr>
                </a:tc>
                <a:tc>
                  <a:txBody>
                    <a:bodyPr/>
                    <a:lstStyle/>
                    <a:p>
                      <a:r>
                        <a:rPr lang="en-GB" b="1" dirty="0">
                          <a:solidFill>
                            <a:schemeClr val="bg1"/>
                          </a:solidFill>
                        </a:rPr>
                        <a:t> £20,000</a:t>
                      </a:r>
                    </a:p>
                  </a:txBody>
                  <a:tcPr>
                    <a:solidFill>
                      <a:schemeClr val="accent1">
                        <a:lumMod val="75000"/>
                      </a:schemeClr>
                    </a:solidFill>
                  </a:tcPr>
                </a:tc>
                <a:extLst>
                  <a:ext uri="{0D108BD9-81ED-4DB2-BD59-A6C34878D82A}">
                    <a16:rowId xmlns:a16="http://schemas.microsoft.com/office/drawing/2014/main" val="3800015743"/>
                  </a:ext>
                </a:extLst>
              </a:tr>
            </a:tbl>
          </a:graphicData>
        </a:graphic>
      </p:graphicFrame>
      <p:graphicFrame>
        <p:nvGraphicFramePr>
          <p:cNvPr id="5" name="Table 4">
            <a:extLst>
              <a:ext uri="{FF2B5EF4-FFF2-40B4-BE49-F238E27FC236}">
                <a16:creationId xmlns:a16="http://schemas.microsoft.com/office/drawing/2014/main" id="{DD0F76DC-C242-D6B3-BEF8-DD1F760904B4}"/>
              </a:ext>
            </a:extLst>
          </p:cNvPr>
          <p:cNvGraphicFramePr>
            <a:graphicFrameLocks noGrp="1"/>
          </p:cNvGraphicFramePr>
          <p:nvPr>
            <p:extLst>
              <p:ext uri="{D42A27DB-BD31-4B8C-83A1-F6EECF244321}">
                <p14:modId xmlns:p14="http://schemas.microsoft.com/office/powerpoint/2010/main" val="1506446359"/>
              </p:ext>
            </p:extLst>
          </p:nvPr>
        </p:nvGraphicFramePr>
        <p:xfrm>
          <a:off x="6096000" y="760852"/>
          <a:ext cx="5608320" cy="1559682"/>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981169216"/>
                    </a:ext>
                  </a:extLst>
                </a:gridCol>
                <a:gridCol w="1544320">
                  <a:extLst>
                    <a:ext uri="{9D8B030D-6E8A-4147-A177-3AD203B41FA5}">
                      <a16:colId xmlns:a16="http://schemas.microsoft.com/office/drawing/2014/main" val="3442588697"/>
                    </a:ext>
                  </a:extLst>
                </a:gridCol>
              </a:tblGrid>
              <a:tr h="462402">
                <a:tc>
                  <a:txBody>
                    <a:bodyPr/>
                    <a:lstStyle/>
                    <a:p>
                      <a:r>
                        <a:rPr lang="en-GB" dirty="0"/>
                        <a:t>Cash IN</a:t>
                      </a:r>
                    </a:p>
                  </a:txBody>
                  <a:tcPr/>
                </a:tc>
                <a:tc>
                  <a:txBody>
                    <a:bodyPr/>
                    <a:lstStyle/>
                    <a:p>
                      <a:r>
                        <a:rPr lang="en-GB" dirty="0"/>
                        <a:t>Month 1</a:t>
                      </a:r>
                    </a:p>
                  </a:txBody>
                  <a:tcPr/>
                </a:tc>
                <a:extLst>
                  <a:ext uri="{0D108BD9-81ED-4DB2-BD59-A6C34878D82A}">
                    <a16:rowId xmlns:a16="http://schemas.microsoft.com/office/drawing/2014/main" val="3899215585"/>
                  </a:ext>
                </a:extLst>
              </a:tr>
              <a:tr h="313226">
                <a:tc>
                  <a:txBody>
                    <a:bodyPr/>
                    <a:lstStyle/>
                    <a:p>
                      <a:r>
                        <a:rPr lang="en-GB" dirty="0"/>
                        <a:t>Loan start up capital</a:t>
                      </a:r>
                    </a:p>
                  </a:txBody>
                  <a:tcPr/>
                </a:tc>
                <a:tc>
                  <a:txBody>
                    <a:bodyPr/>
                    <a:lstStyle/>
                    <a:p>
                      <a:r>
                        <a:rPr lang="en-GB" dirty="0"/>
                        <a:t> £20,000</a:t>
                      </a:r>
                    </a:p>
                  </a:txBody>
                  <a:tcPr/>
                </a:tc>
                <a:extLst>
                  <a:ext uri="{0D108BD9-81ED-4DB2-BD59-A6C34878D82A}">
                    <a16:rowId xmlns:a16="http://schemas.microsoft.com/office/drawing/2014/main" val="2227817677"/>
                  </a:ext>
                </a:extLst>
              </a:tr>
              <a:tr h="313226">
                <a:tc>
                  <a:txBody>
                    <a:bodyPr/>
                    <a:lstStyle/>
                    <a:p>
                      <a:r>
                        <a:rPr lang="en-GB" dirty="0"/>
                        <a:t>Sales (total sales of product/ services </a:t>
                      </a:r>
                    </a:p>
                  </a:txBody>
                  <a:tcPr/>
                </a:tc>
                <a:tc>
                  <a:txBody>
                    <a:bodyPr/>
                    <a:lstStyle/>
                    <a:p>
                      <a:r>
                        <a:rPr lang="en-GB" dirty="0"/>
                        <a:t> £3,000</a:t>
                      </a:r>
                    </a:p>
                  </a:txBody>
                  <a:tcPr/>
                </a:tc>
                <a:extLst>
                  <a:ext uri="{0D108BD9-81ED-4DB2-BD59-A6C34878D82A}">
                    <a16:rowId xmlns:a16="http://schemas.microsoft.com/office/drawing/2014/main" val="3872794977"/>
                  </a:ext>
                </a:extLst>
              </a:tr>
              <a:tr h="313226">
                <a:tc>
                  <a:txBody>
                    <a:bodyPr/>
                    <a:lstStyle/>
                    <a:p>
                      <a:r>
                        <a:rPr lang="en-GB" b="1" dirty="0">
                          <a:solidFill>
                            <a:schemeClr val="bg1"/>
                          </a:solidFill>
                        </a:rPr>
                        <a:t>Total cash in-flows</a:t>
                      </a:r>
                    </a:p>
                  </a:txBody>
                  <a:tcPr>
                    <a:solidFill>
                      <a:schemeClr val="accent1"/>
                    </a:solidFill>
                  </a:tcPr>
                </a:tc>
                <a:tc>
                  <a:txBody>
                    <a:bodyPr/>
                    <a:lstStyle/>
                    <a:p>
                      <a:r>
                        <a:rPr lang="en-GB" b="1" dirty="0">
                          <a:solidFill>
                            <a:schemeClr val="bg1"/>
                          </a:solidFill>
                        </a:rPr>
                        <a:t> £23,000</a:t>
                      </a:r>
                    </a:p>
                  </a:txBody>
                  <a:tcPr>
                    <a:solidFill>
                      <a:schemeClr val="accent1"/>
                    </a:solidFill>
                  </a:tcPr>
                </a:tc>
                <a:extLst>
                  <a:ext uri="{0D108BD9-81ED-4DB2-BD59-A6C34878D82A}">
                    <a16:rowId xmlns:a16="http://schemas.microsoft.com/office/drawing/2014/main" val="3879720042"/>
                  </a:ext>
                </a:extLst>
              </a:tr>
            </a:tbl>
          </a:graphicData>
        </a:graphic>
      </p:graphicFrame>
      <p:sp>
        <p:nvSpPr>
          <p:cNvPr id="6" name="TextBox 5">
            <a:extLst>
              <a:ext uri="{FF2B5EF4-FFF2-40B4-BE49-F238E27FC236}">
                <a16:creationId xmlns:a16="http://schemas.microsoft.com/office/drawing/2014/main" id="{9F0D1404-C2E9-E57F-E9C8-A812915352D7}"/>
              </a:ext>
            </a:extLst>
          </p:cNvPr>
          <p:cNvSpPr txBox="1"/>
          <p:nvPr/>
        </p:nvSpPr>
        <p:spPr>
          <a:xfrm>
            <a:off x="5862318" y="2323253"/>
            <a:ext cx="6329682" cy="4401205"/>
          </a:xfrm>
          <a:prstGeom prst="rect">
            <a:avLst/>
          </a:prstGeom>
          <a:noFill/>
        </p:spPr>
        <p:txBody>
          <a:bodyPr wrap="square" rtlCol="0">
            <a:spAutoFit/>
          </a:bodyPr>
          <a:lstStyle/>
          <a:p>
            <a:r>
              <a:rPr lang="en-GB" sz="2000" b="1" dirty="0"/>
              <a:t>I plan on getting a small business loan from the bank to set up my business. </a:t>
            </a:r>
          </a:p>
          <a:p>
            <a:r>
              <a:rPr lang="en-GB" sz="2000" b="1" dirty="0"/>
              <a:t>The first month of outgoings will be considerably high, due to equipment and the set-up costs of the business. </a:t>
            </a:r>
          </a:p>
          <a:p>
            <a:r>
              <a:rPr lang="en-GB" sz="2000" b="1" dirty="0"/>
              <a:t>However, the  months that follow should result in more cash in takes than outgoings.</a:t>
            </a:r>
          </a:p>
          <a:p>
            <a:r>
              <a:rPr lang="en-GB" sz="2000" b="1" dirty="0"/>
              <a:t>The cost of outgoings compared to the cash intake (of products and services) make this a highly profitable industry. </a:t>
            </a:r>
          </a:p>
          <a:p>
            <a:r>
              <a:rPr lang="en-GB" sz="2000" b="1" dirty="0"/>
              <a:t>A high demand for these types of services are what make these type of businesses successful. </a:t>
            </a:r>
          </a:p>
          <a:p>
            <a:r>
              <a:rPr lang="en-GB" sz="2000" b="1" dirty="0"/>
              <a:t>With the right set up and staff I feel this could be a highly successful business.</a:t>
            </a:r>
          </a:p>
        </p:txBody>
      </p:sp>
    </p:spTree>
    <p:extLst>
      <p:ext uri="{BB962C8B-B14F-4D97-AF65-F5344CB8AC3E}">
        <p14:creationId xmlns:p14="http://schemas.microsoft.com/office/powerpoint/2010/main" val="1337530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0" end="0"/>
                                            </p:txEl>
                                          </p:spTgt>
                                        </p:tgtEl>
                                        <p:attrNameLst>
                                          <p:attrName>style.visibility</p:attrName>
                                        </p:attrNameLst>
                                      </p:cBhvr>
                                      <p:to>
                                        <p:strVal val="visible"/>
                                      </p:to>
                                    </p:set>
                                    <p:animEffect transition="in" filter="fade">
                                      <p:cBhvr>
                                        <p:cTn id="28" dur="1000"/>
                                        <p:tgtEl>
                                          <p:spTgt spid="6">
                                            <p:txEl>
                                              <p:pRg st="0" end="0"/>
                                            </p:txEl>
                                          </p:spTgt>
                                        </p:tgtEl>
                                      </p:cBhvr>
                                    </p:animEffect>
                                    <p:anim calcmode="lin" valueType="num">
                                      <p:cBhvr>
                                        <p:cTn id="2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animEffect transition="in" filter="fade">
                                      <p:cBhvr>
                                        <p:cTn id="35" dur="1000"/>
                                        <p:tgtEl>
                                          <p:spTgt spid="6">
                                            <p:txEl>
                                              <p:pRg st="1" end="1"/>
                                            </p:txEl>
                                          </p:spTgt>
                                        </p:tgtEl>
                                      </p:cBhvr>
                                    </p:animEffect>
                                    <p:anim calcmode="lin" valueType="num">
                                      <p:cBhvr>
                                        <p:cTn id="36"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2" end="2"/>
                                            </p:txEl>
                                          </p:spTgt>
                                        </p:tgtEl>
                                        <p:attrNameLst>
                                          <p:attrName>style.visibility</p:attrName>
                                        </p:attrNameLst>
                                      </p:cBhvr>
                                      <p:to>
                                        <p:strVal val="visible"/>
                                      </p:to>
                                    </p:set>
                                    <p:animEffect transition="in" filter="fade">
                                      <p:cBhvr>
                                        <p:cTn id="42" dur="1000"/>
                                        <p:tgtEl>
                                          <p:spTgt spid="6">
                                            <p:txEl>
                                              <p:pRg st="2" end="2"/>
                                            </p:txEl>
                                          </p:spTgt>
                                        </p:tgtEl>
                                      </p:cBhvr>
                                    </p:animEffect>
                                    <p:anim calcmode="lin" valueType="num">
                                      <p:cBhvr>
                                        <p:cTn id="4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3" end="3"/>
                                            </p:txEl>
                                          </p:spTgt>
                                        </p:tgtEl>
                                        <p:attrNameLst>
                                          <p:attrName>style.visibility</p:attrName>
                                        </p:attrNameLst>
                                      </p:cBhvr>
                                      <p:to>
                                        <p:strVal val="visible"/>
                                      </p:to>
                                    </p:set>
                                    <p:animEffect transition="in" filter="fade">
                                      <p:cBhvr>
                                        <p:cTn id="49" dur="1000"/>
                                        <p:tgtEl>
                                          <p:spTgt spid="6">
                                            <p:txEl>
                                              <p:pRg st="3" end="3"/>
                                            </p:txEl>
                                          </p:spTgt>
                                        </p:tgtEl>
                                      </p:cBhvr>
                                    </p:animEffect>
                                    <p:anim calcmode="lin" valueType="num">
                                      <p:cBhvr>
                                        <p:cTn id="5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6">
                                            <p:txEl>
                                              <p:pRg st="4" end="4"/>
                                            </p:txEl>
                                          </p:spTgt>
                                        </p:tgtEl>
                                        <p:attrNameLst>
                                          <p:attrName>style.visibility</p:attrName>
                                        </p:attrNameLst>
                                      </p:cBhvr>
                                      <p:to>
                                        <p:strVal val="visible"/>
                                      </p:to>
                                    </p:set>
                                    <p:animEffect transition="in" filter="fade">
                                      <p:cBhvr>
                                        <p:cTn id="56" dur="1000"/>
                                        <p:tgtEl>
                                          <p:spTgt spid="6">
                                            <p:txEl>
                                              <p:pRg st="4" end="4"/>
                                            </p:txEl>
                                          </p:spTgt>
                                        </p:tgtEl>
                                      </p:cBhvr>
                                    </p:animEffect>
                                    <p:anim calcmode="lin" valueType="num">
                                      <p:cBhvr>
                                        <p:cTn id="57"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4" end="4"/>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6">
                                            <p:txEl>
                                              <p:pRg st="5" end="5"/>
                                            </p:txEl>
                                          </p:spTgt>
                                        </p:tgtEl>
                                        <p:attrNameLst>
                                          <p:attrName>style.visibility</p:attrName>
                                        </p:attrNameLst>
                                      </p:cBhvr>
                                      <p:to>
                                        <p:strVal val="visible"/>
                                      </p:to>
                                    </p:set>
                                    <p:animEffect transition="in" filter="fade">
                                      <p:cBhvr>
                                        <p:cTn id="61" dur="1000"/>
                                        <p:tgtEl>
                                          <p:spTgt spid="6">
                                            <p:txEl>
                                              <p:pRg st="5" end="5"/>
                                            </p:txEl>
                                          </p:spTgt>
                                        </p:tgtEl>
                                      </p:cBhvr>
                                    </p:animEffect>
                                    <p:anim calcmode="lin" valueType="num">
                                      <p:cBhvr>
                                        <p:cTn id="62"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0c03a36cb0879a221a468a1038aab222">
  <xsd:schema xmlns:xsd="http://www.w3.org/2001/XMLSchema" xmlns:xs="http://www.w3.org/2001/XMLSchema" xmlns:p="http://schemas.microsoft.com/office/2006/metadata/properties" xmlns:ns3="b4f9f7ee-5770-4a14-8925-17f3d16e50b7" targetNamespace="http://schemas.microsoft.com/office/2006/metadata/properties" ma:root="true" ma:fieldsID="9744cff36d07667bc7d8e6571787e689"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29D4DA45-70D8-4482-B4AF-6295B61AD4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EE5933-CA21-4D72-B58E-0D4AC63657D7}">
  <ds:schemaRefs>
    <ds:schemaRef ds:uri="http://schemas.microsoft.com/sharepoint/v3/contenttype/forms"/>
  </ds:schemaRefs>
</ds:datastoreItem>
</file>

<file path=customXml/itemProps3.xml><?xml version="1.0" encoding="utf-8"?>
<ds:datastoreItem xmlns:ds="http://schemas.openxmlformats.org/officeDocument/2006/customXml" ds:itemID="{C9E4F2D8-FB4C-4F02-B98E-72D931916D94}">
  <ds:schemaRefs>
    <ds:schemaRef ds:uri="http://www.w3.org/XML/1998/namespace"/>
    <ds:schemaRef ds:uri="http://schemas.microsoft.com/office/infopath/2007/PartnerControls"/>
    <ds:schemaRef ds:uri="b4f9f7ee-5770-4a14-8925-17f3d16e50b7"/>
    <ds:schemaRef ds:uri="http://schemas.microsoft.com/office/2006/documentManagement/types"/>
    <ds:schemaRef ds:uri="http://purl.org/dc/elements/1.1/"/>
    <ds:schemaRef ds:uri="http://schemas.openxmlformats.org/package/2006/metadata/core-properties"/>
    <ds:schemaRef ds:uri="http://schemas.microsoft.com/office/2006/metadata/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13300</TotalTime>
  <Words>676</Words>
  <Application>Microsoft Office PowerPoint</Application>
  <PresentationFormat>Widescreen</PresentationFormat>
  <Paragraphs>139</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Louise Jones (2514763)</dc:creator>
  <cp:lastModifiedBy>Louise Jones (2514763)</cp:lastModifiedBy>
  <cp:revision>1</cp:revision>
  <dcterms:created xsi:type="dcterms:W3CDTF">2026-07-03T08:57:50Z</dcterms:created>
  <dcterms:modified xsi:type="dcterms:W3CDTF">2026-07-12T14:38:20Z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