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56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ffrindiau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sgipio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e /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e / hi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smtClean="0">
                <a:solidFill>
                  <a:schemeClr val="tx1"/>
                </a:solidFill>
                <a:latin typeface="Comic Sans MS" pitchFamily="66" charset="0"/>
              </a:rPr>
              <a:t>gitâr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XBox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gwbl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Pam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EIMT1X4O\MP9004065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19774"/>
            <a:ext cx="1331640" cy="738225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CWPSFPZ7\MP9004278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112474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Q3FF0LC0\dglxasset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6093296"/>
            <a:ext cx="1656184" cy="764704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EIMT1X4O\MP90042249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0"/>
            <a:ext cx="2483768" cy="692696"/>
          </a:xfrm>
          <a:prstGeom prst="rect">
            <a:avLst/>
          </a:prstGeom>
          <a:noFill/>
        </p:spPr>
      </p:pic>
      <p:pic>
        <p:nvPicPr>
          <p:cNvPr id="1031" name="Picture 7" descr="C:\Users\daviee5\AppData\Local\Microsoft\Windows\Temporary Internet Files\Content.IE5\30UVLV2V\MP90042272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44408" y="2420888"/>
            <a:ext cx="899592" cy="2132856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CWPSFPZ7\MP90043933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420888"/>
            <a:ext cx="755576" cy="1844824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VLPGA22F\MP90041181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0"/>
            <a:ext cx="755576" cy="1124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2615</TotalTime>
  <Words>182</Words>
  <Application>Microsoft Office PowerPoint</Application>
  <PresentationFormat>On-screen Show (4:3)</PresentationFormat>
  <Paragraphs>28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63</cp:revision>
  <dcterms:created xsi:type="dcterms:W3CDTF">2013-08-31T15:45:17Z</dcterms:created>
  <dcterms:modified xsi:type="dcterms:W3CDTF">2014-05-06T14:50:36Z</dcterms:modified>
</cp:coreProperties>
</file>