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72" d="100"/>
          <a:sy n="72" d="100"/>
        </p:scale>
        <p:origin x="42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CBBA338-F192-4FC8-BD01-B6EF78368F7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AF08962-E192-4C65-B584-41E1154C5244}">
      <dgm:prSet/>
      <dgm:spPr/>
      <dgm:t>
        <a:bodyPr/>
        <a:lstStyle/>
        <a:p>
          <a:r>
            <a:rPr lang="en-GB" b="1" dirty="0"/>
            <a:t>Workforce Planning: </a:t>
          </a:r>
          <a:r>
            <a:rPr lang="en-GB" dirty="0"/>
            <a:t>Determines current and future staffing needs.</a:t>
          </a:r>
          <a:endParaRPr lang="en-US" dirty="0"/>
        </a:p>
      </dgm:t>
    </dgm:pt>
    <dgm:pt modelId="{F952E136-A260-4852-B689-36C1B6439A58}" type="parTrans" cxnId="{78684900-2B3E-487D-A4B3-5D5F3D6374CF}">
      <dgm:prSet/>
      <dgm:spPr/>
      <dgm:t>
        <a:bodyPr/>
        <a:lstStyle/>
        <a:p>
          <a:endParaRPr lang="en-US"/>
        </a:p>
      </dgm:t>
    </dgm:pt>
    <dgm:pt modelId="{784CC94A-6E35-4EF5-9B6A-DE4AA567E65E}" type="sibTrans" cxnId="{78684900-2B3E-487D-A4B3-5D5F3D6374CF}">
      <dgm:prSet/>
      <dgm:spPr/>
      <dgm:t>
        <a:bodyPr/>
        <a:lstStyle/>
        <a:p>
          <a:endParaRPr lang="en-US"/>
        </a:p>
      </dgm:t>
    </dgm:pt>
    <dgm:pt modelId="{0B82D013-01D3-4C7F-B0C8-06A4FB1356FD}">
      <dgm:prSet/>
      <dgm:spPr/>
      <dgm:t>
        <a:bodyPr/>
        <a:lstStyle/>
        <a:p>
          <a:r>
            <a:rPr lang="en-GB" b="1" dirty="0"/>
            <a:t>Job Analysis: </a:t>
          </a:r>
          <a:r>
            <a:rPr lang="en-GB" dirty="0"/>
            <a:t>Identifies tasks, skills and responsibilities.</a:t>
          </a:r>
          <a:endParaRPr lang="en-US" dirty="0"/>
        </a:p>
      </dgm:t>
    </dgm:pt>
    <dgm:pt modelId="{EC348C35-2EEA-438D-9DE2-E75811F99462}" type="parTrans" cxnId="{A92B2BC0-9A69-456B-B42A-6991AA79E502}">
      <dgm:prSet/>
      <dgm:spPr/>
      <dgm:t>
        <a:bodyPr/>
        <a:lstStyle/>
        <a:p>
          <a:endParaRPr lang="en-US"/>
        </a:p>
      </dgm:t>
    </dgm:pt>
    <dgm:pt modelId="{72DCC0BF-18DE-48B6-B486-6C16FBAC916D}" type="sibTrans" cxnId="{A92B2BC0-9A69-456B-B42A-6991AA79E502}">
      <dgm:prSet/>
      <dgm:spPr/>
      <dgm:t>
        <a:bodyPr/>
        <a:lstStyle/>
        <a:p>
          <a:endParaRPr lang="en-US"/>
        </a:p>
      </dgm:t>
    </dgm:pt>
    <dgm:pt modelId="{3FC8D9BC-47B3-43F7-8E1A-6CC3ADB2DC60}">
      <dgm:prSet/>
      <dgm:spPr/>
      <dgm:t>
        <a:bodyPr/>
        <a:lstStyle/>
        <a:p>
          <a:r>
            <a:rPr lang="en-GB" b="1" dirty="0"/>
            <a:t>Job Description and Person Specification: </a:t>
          </a:r>
          <a:r>
            <a:rPr lang="en-GB" dirty="0"/>
            <a:t>Define role expectations and ideal candidate traits.</a:t>
          </a:r>
          <a:endParaRPr lang="en-US" dirty="0"/>
        </a:p>
      </dgm:t>
    </dgm:pt>
    <dgm:pt modelId="{2FAE6275-C9DA-45CF-B124-1E6934E8F93E}" type="parTrans" cxnId="{CEF38519-270A-418A-B0BE-C0BE17FA62D4}">
      <dgm:prSet/>
      <dgm:spPr/>
      <dgm:t>
        <a:bodyPr/>
        <a:lstStyle/>
        <a:p>
          <a:endParaRPr lang="en-US"/>
        </a:p>
      </dgm:t>
    </dgm:pt>
    <dgm:pt modelId="{1AA65277-A8B1-4133-B2FA-DB919BCE6ABF}" type="sibTrans" cxnId="{CEF38519-270A-418A-B0BE-C0BE17FA62D4}">
      <dgm:prSet/>
      <dgm:spPr/>
      <dgm:t>
        <a:bodyPr/>
        <a:lstStyle/>
        <a:p>
          <a:endParaRPr lang="en-US"/>
        </a:p>
      </dgm:t>
    </dgm:pt>
    <dgm:pt modelId="{2F75BE1D-7D43-4489-B60C-7E1BC4B5A940}">
      <dgm:prSet/>
      <dgm:spPr/>
      <dgm:t>
        <a:bodyPr/>
        <a:lstStyle/>
        <a:p>
          <a:r>
            <a:rPr lang="en-GB" b="1"/>
            <a:t>Sourcing and Selection: </a:t>
          </a:r>
          <a:r>
            <a:rPr lang="en-GB"/>
            <a:t>Advertise, screen, interview and assess.</a:t>
          </a:r>
          <a:endParaRPr lang="en-US"/>
        </a:p>
      </dgm:t>
    </dgm:pt>
    <dgm:pt modelId="{9575CD95-B7F5-4FC0-8E6E-D4ABA68ACFC4}" type="parTrans" cxnId="{4CAFED5E-9FFC-4FEF-9095-D9CA9553EB28}">
      <dgm:prSet/>
      <dgm:spPr/>
      <dgm:t>
        <a:bodyPr/>
        <a:lstStyle/>
        <a:p>
          <a:endParaRPr lang="en-US"/>
        </a:p>
      </dgm:t>
    </dgm:pt>
    <dgm:pt modelId="{080C55B7-FE9F-4B5E-B36F-4953EE06E264}" type="sibTrans" cxnId="{4CAFED5E-9FFC-4FEF-9095-D9CA9553EB28}">
      <dgm:prSet/>
      <dgm:spPr/>
      <dgm:t>
        <a:bodyPr/>
        <a:lstStyle/>
        <a:p>
          <a:endParaRPr lang="en-US"/>
        </a:p>
      </dgm:t>
    </dgm:pt>
    <dgm:pt modelId="{0F028C5E-10F2-4C37-834A-3C2274A264B3}">
      <dgm:prSet/>
      <dgm:spPr/>
      <dgm:t>
        <a:bodyPr/>
        <a:lstStyle/>
        <a:p>
          <a:r>
            <a:rPr lang="en-GB" b="1"/>
            <a:t>Onboarding: </a:t>
          </a:r>
          <a:r>
            <a:rPr lang="en-GB"/>
            <a:t>Integrate new hires effectively,</a:t>
          </a:r>
          <a:endParaRPr lang="en-US"/>
        </a:p>
      </dgm:t>
    </dgm:pt>
    <dgm:pt modelId="{B1BBA2D1-7DF1-4D58-AEAC-89255DBE4108}" type="parTrans" cxnId="{4FF09301-ACE2-4722-98C6-B0E0DFC4924E}">
      <dgm:prSet/>
      <dgm:spPr/>
      <dgm:t>
        <a:bodyPr/>
        <a:lstStyle/>
        <a:p>
          <a:endParaRPr lang="en-US"/>
        </a:p>
      </dgm:t>
    </dgm:pt>
    <dgm:pt modelId="{22487FF5-E14A-4C5A-A075-309F6CFC6CB5}" type="sibTrans" cxnId="{4FF09301-ACE2-4722-98C6-B0E0DFC4924E}">
      <dgm:prSet/>
      <dgm:spPr/>
      <dgm:t>
        <a:bodyPr/>
        <a:lstStyle/>
        <a:p>
          <a:endParaRPr lang="en-US"/>
        </a:p>
      </dgm:t>
    </dgm:pt>
    <dgm:pt modelId="{EF5BD4AA-A5DE-47A2-9BCF-A0441504B53F}" type="pres">
      <dgm:prSet presAssocID="{1CBBA338-F192-4FC8-BD01-B6EF78368F70}" presName="root" presStyleCnt="0">
        <dgm:presLayoutVars>
          <dgm:dir/>
          <dgm:resizeHandles val="exact"/>
        </dgm:presLayoutVars>
      </dgm:prSet>
      <dgm:spPr/>
    </dgm:pt>
    <dgm:pt modelId="{63D1AF83-CEA6-4C53-B07F-53A4734F6315}" type="pres">
      <dgm:prSet presAssocID="{EAF08962-E192-4C65-B584-41E1154C5244}" presName="compNode" presStyleCnt="0"/>
      <dgm:spPr/>
    </dgm:pt>
    <dgm:pt modelId="{C279671C-3A77-4F58-A1FD-2CA09E6192EC}" type="pres">
      <dgm:prSet presAssocID="{EAF08962-E192-4C65-B584-41E1154C5244}" presName="bgRect" presStyleLbl="bgShp" presStyleIdx="0" presStyleCnt="5"/>
      <dgm:spPr/>
    </dgm:pt>
    <dgm:pt modelId="{1B424C70-E2BE-485D-96D1-62C5553F0C0C}" type="pres">
      <dgm:prSet presAssocID="{EAF08962-E192-4C65-B584-41E1154C524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015780FC-13DE-4B73-87F7-809C9F616AAD}" type="pres">
      <dgm:prSet presAssocID="{EAF08962-E192-4C65-B584-41E1154C5244}" presName="spaceRect" presStyleCnt="0"/>
      <dgm:spPr/>
    </dgm:pt>
    <dgm:pt modelId="{4E91AA5F-8B31-4197-B21F-E2D0FD24FE9E}" type="pres">
      <dgm:prSet presAssocID="{EAF08962-E192-4C65-B584-41E1154C5244}" presName="parTx" presStyleLbl="revTx" presStyleIdx="0" presStyleCnt="5">
        <dgm:presLayoutVars>
          <dgm:chMax val="0"/>
          <dgm:chPref val="0"/>
        </dgm:presLayoutVars>
      </dgm:prSet>
      <dgm:spPr/>
    </dgm:pt>
    <dgm:pt modelId="{899D513C-60C0-4B9F-A7D2-8059105C0CD4}" type="pres">
      <dgm:prSet presAssocID="{784CC94A-6E35-4EF5-9B6A-DE4AA567E65E}" presName="sibTrans" presStyleCnt="0"/>
      <dgm:spPr/>
    </dgm:pt>
    <dgm:pt modelId="{E0164F94-CCCE-4B2A-AF25-A8F24407F186}" type="pres">
      <dgm:prSet presAssocID="{0B82D013-01D3-4C7F-B0C8-06A4FB1356FD}" presName="compNode" presStyleCnt="0"/>
      <dgm:spPr/>
    </dgm:pt>
    <dgm:pt modelId="{8A0868D5-7525-441A-8AC1-917EE3759DD6}" type="pres">
      <dgm:prSet presAssocID="{0B82D013-01D3-4C7F-B0C8-06A4FB1356FD}" presName="bgRect" presStyleLbl="bgShp" presStyleIdx="1" presStyleCnt="5"/>
      <dgm:spPr/>
    </dgm:pt>
    <dgm:pt modelId="{EB983911-6339-45F0-95F9-328CA6B14183}" type="pres">
      <dgm:prSet presAssocID="{0B82D013-01D3-4C7F-B0C8-06A4FB1356F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4D60F84A-254F-46A5-A06A-051695942A8F}" type="pres">
      <dgm:prSet presAssocID="{0B82D013-01D3-4C7F-B0C8-06A4FB1356FD}" presName="spaceRect" presStyleCnt="0"/>
      <dgm:spPr/>
    </dgm:pt>
    <dgm:pt modelId="{E2179F9C-ED2D-4292-95F3-CE3AA2259A23}" type="pres">
      <dgm:prSet presAssocID="{0B82D013-01D3-4C7F-B0C8-06A4FB1356FD}" presName="parTx" presStyleLbl="revTx" presStyleIdx="1" presStyleCnt="5">
        <dgm:presLayoutVars>
          <dgm:chMax val="0"/>
          <dgm:chPref val="0"/>
        </dgm:presLayoutVars>
      </dgm:prSet>
      <dgm:spPr/>
    </dgm:pt>
    <dgm:pt modelId="{83BCE7A8-2DFD-4072-8D43-0569816BE937}" type="pres">
      <dgm:prSet presAssocID="{72DCC0BF-18DE-48B6-B486-6C16FBAC916D}" presName="sibTrans" presStyleCnt="0"/>
      <dgm:spPr/>
    </dgm:pt>
    <dgm:pt modelId="{ED32D266-49F9-4818-A79C-6F5E428E8788}" type="pres">
      <dgm:prSet presAssocID="{3FC8D9BC-47B3-43F7-8E1A-6CC3ADB2DC60}" presName="compNode" presStyleCnt="0"/>
      <dgm:spPr/>
    </dgm:pt>
    <dgm:pt modelId="{36C165DD-F5E8-4C73-9C7A-F98FF99EA7A6}" type="pres">
      <dgm:prSet presAssocID="{3FC8D9BC-47B3-43F7-8E1A-6CC3ADB2DC60}" presName="bgRect" presStyleLbl="bgShp" presStyleIdx="2" presStyleCnt="5"/>
      <dgm:spPr/>
    </dgm:pt>
    <dgm:pt modelId="{E5BFF32D-E2F0-478B-9F5B-02F1E1801F6A}" type="pres">
      <dgm:prSet presAssocID="{3FC8D9BC-47B3-43F7-8E1A-6CC3ADB2DC60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201C5948-B8F6-4CEB-AB05-BAC7CE40EF95}" type="pres">
      <dgm:prSet presAssocID="{3FC8D9BC-47B3-43F7-8E1A-6CC3ADB2DC60}" presName="spaceRect" presStyleCnt="0"/>
      <dgm:spPr/>
    </dgm:pt>
    <dgm:pt modelId="{BDC12764-74E2-443D-932F-439A52EC186C}" type="pres">
      <dgm:prSet presAssocID="{3FC8D9BC-47B3-43F7-8E1A-6CC3ADB2DC60}" presName="parTx" presStyleLbl="revTx" presStyleIdx="2" presStyleCnt="5">
        <dgm:presLayoutVars>
          <dgm:chMax val="0"/>
          <dgm:chPref val="0"/>
        </dgm:presLayoutVars>
      </dgm:prSet>
      <dgm:spPr/>
    </dgm:pt>
    <dgm:pt modelId="{0B39C7BD-DB3D-4E93-9B39-A509A36BC7ED}" type="pres">
      <dgm:prSet presAssocID="{1AA65277-A8B1-4133-B2FA-DB919BCE6ABF}" presName="sibTrans" presStyleCnt="0"/>
      <dgm:spPr/>
    </dgm:pt>
    <dgm:pt modelId="{F8C7AB9A-2A4E-4B0E-8A5E-FA9DC4A821AB}" type="pres">
      <dgm:prSet presAssocID="{2F75BE1D-7D43-4489-B60C-7E1BC4B5A940}" presName="compNode" presStyleCnt="0"/>
      <dgm:spPr/>
    </dgm:pt>
    <dgm:pt modelId="{F769C56C-09C2-4F09-B852-C836414916FF}" type="pres">
      <dgm:prSet presAssocID="{2F75BE1D-7D43-4489-B60C-7E1BC4B5A940}" presName="bgRect" presStyleLbl="bgShp" presStyleIdx="3" presStyleCnt="5"/>
      <dgm:spPr/>
    </dgm:pt>
    <dgm:pt modelId="{1B68ABAC-535A-4B3B-886D-95A65555A522}" type="pres">
      <dgm:prSet presAssocID="{2F75BE1D-7D43-4489-B60C-7E1BC4B5A94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25D233FA-6395-4C6B-8BFA-0FE2AC815EBA}" type="pres">
      <dgm:prSet presAssocID="{2F75BE1D-7D43-4489-B60C-7E1BC4B5A940}" presName="spaceRect" presStyleCnt="0"/>
      <dgm:spPr/>
    </dgm:pt>
    <dgm:pt modelId="{D1C5A396-55B8-45DA-9FFF-1E1712F50B66}" type="pres">
      <dgm:prSet presAssocID="{2F75BE1D-7D43-4489-B60C-7E1BC4B5A940}" presName="parTx" presStyleLbl="revTx" presStyleIdx="3" presStyleCnt="5">
        <dgm:presLayoutVars>
          <dgm:chMax val="0"/>
          <dgm:chPref val="0"/>
        </dgm:presLayoutVars>
      </dgm:prSet>
      <dgm:spPr/>
    </dgm:pt>
    <dgm:pt modelId="{D75726F7-1A57-4AA6-84AE-DE0A4DCD04DC}" type="pres">
      <dgm:prSet presAssocID="{080C55B7-FE9F-4B5E-B36F-4953EE06E264}" presName="sibTrans" presStyleCnt="0"/>
      <dgm:spPr/>
    </dgm:pt>
    <dgm:pt modelId="{8B52528B-F228-45AA-AFA9-CA62F917E462}" type="pres">
      <dgm:prSet presAssocID="{0F028C5E-10F2-4C37-834A-3C2274A264B3}" presName="compNode" presStyleCnt="0"/>
      <dgm:spPr/>
    </dgm:pt>
    <dgm:pt modelId="{01516CCD-1C2E-4E58-8693-21BF6637411D}" type="pres">
      <dgm:prSet presAssocID="{0F028C5E-10F2-4C37-834A-3C2274A264B3}" presName="bgRect" presStyleLbl="bgShp" presStyleIdx="4" presStyleCnt="5"/>
      <dgm:spPr/>
    </dgm:pt>
    <dgm:pt modelId="{A5C9B237-6D39-4831-8521-B75C7AB17C92}" type="pres">
      <dgm:prSet presAssocID="{0F028C5E-10F2-4C37-834A-3C2274A264B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nce"/>
        </a:ext>
      </dgm:extLst>
    </dgm:pt>
    <dgm:pt modelId="{EFD752CF-2FCB-48F5-8E10-AB59A9A27B11}" type="pres">
      <dgm:prSet presAssocID="{0F028C5E-10F2-4C37-834A-3C2274A264B3}" presName="spaceRect" presStyleCnt="0"/>
      <dgm:spPr/>
    </dgm:pt>
    <dgm:pt modelId="{F1CEB52E-9D07-4A57-B02C-F4F43AF4D937}" type="pres">
      <dgm:prSet presAssocID="{0F028C5E-10F2-4C37-834A-3C2274A264B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78684900-2B3E-487D-A4B3-5D5F3D6374CF}" srcId="{1CBBA338-F192-4FC8-BD01-B6EF78368F70}" destId="{EAF08962-E192-4C65-B584-41E1154C5244}" srcOrd="0" destOrd="0" parTransId="{F952E136-A260-4852-B689-36C1B6439A58}" sibTransId="{784CC94A-6E35-4EF5-9B6A-DE4AA567E65E}"/>
    <dgm:cxn modelId="{4FF09301-ACE2-4722-98C6-B0E0DFC4924E}" srcId="{1CBBA338-F192-4FC8-BD01-B6EF78368F70}" destId="{0F028C5E-10F2-4C37-834A-3C2274A264B3}" srcOrd="4" destOrd="0" parTransId="{B1BBA2D1-7DF1-4D58-AEAC-89255DBE4108}" sibTransId="{22487FF5-E14A-4C5A-A075-309F6CFC6CB5}"/>
    <dgm:cxn modelId="{9CD0F10B-6DF3-4AB8-BC42-402F0EA570CF}" type="presOf" srcId="{0F028C5E-10F2-4C37-834A-3C2274A264B3}" destId="{F1CEB52E-9D07-4A57-B02C-F4F43AF4D937}" srcOrd="0" destOrd="0" presId="urn:microsoft.com/office/officeart/2018/2/layout/IconVerticalSolidList"/>
    <dgm:cxn modelId="{CEF38519-270A-418A-B0BE-C0BE17FA62D4}" srcId="{1CBBA338-F192-4FC8-BD01-B6EF78368F70}" destId="{3FC8D9BC-47B3-43F7-8E1A-6CC3ADB2DC60}" srcOrd="2" destOrd="0" parTransId="{2FAE6275-C9DA-45CF-B124-1E6934E8F93E}" sibTransId="{1AA65277-A8B1-4133-B2FA-DB919BCE6ABF}"/>
    <dgm:cxn modelId="{4CAFED5E-9FFC-4FEF-9095-D9CA9553EB28}" srcId="{1CBBA338-F192-4FC8-BD01-B6EF78368F70}" destId="{2F75BE1D-7D43-4489-B60C-7E1BC4B5A940}" srcOrd="3" destOrd="0" parTransId="{9575CD95-B7F5-4FC0-8E6E-D4ABA68ACFC4}" sibTransId="{080C55B7-FE9F-4B5E-B36F-4953EE06E264}"/>
    <dgm:cxn modelId="{C950D746-B09F-48A8-8616-74408FADCFCC}" type="presOf" srcId="{1CBBA338-F192-4FC8-BD01-B6EF78368F70}" destId="{EF5BD4AA-A5DE-47A2-9BCF-A0441504B53F}" srcOrd="0" destOrd="0" presId="urn:microsoft.com/office/officeart/2018/2/layout/IconVerticalSolidList"/>
    <dgm:cxn modelId="{47B5C479-192D-4D97-8C9B-72E060B7DCE2}" type="presOf" srcId="{2F75BE1D-7D43-4489-B60C-7E1BC4B5A940}" destId="{D1C5A396-55B8-45DA-9FFF-1E1712F50B66}" srcOrd="0" destOrd="0" presId="urn:microsoft.com/office/officeart/2018/2/layout/IconVerticalSolidList"/>
    <dgm:cxn modelId="{E429EEBA-B228-4342-8C9B-3E543D57E07A}" type="presOf" srcId="{3FC8D9BC-47B3-43F7-8E1A-6CC3ADB2DC60}" destId="{BDC12764-74E2-443D-932F-439A52EC186C}" srcOrd="0" destOrd="0" presId="urn:microsoft.com/office/officeart/2018/2/layout/IconVerticalSolidList"/>
    <dgm:cxn modelId="{A92B2BC0-9A69-456B-B42A-6991AA79E502}" srcId="{1CBBA338-F192-4FC8-BD01-B6EF78368F70}" destId="{0B82D013-01D3-4C7F-B0C8-06A4FB1356FD}" srcOrd="1" destOrd="0" parTransId="{EC348C35-2EEA-438D-9DE2-E75811F99462}" sibTransId="{72DCC0BF-18DE-48B6-B486-6C16FBAC916D}"/>
    <dgm:cxn modelId="{F84E7CC7-B01D-4FE4-8491-8E1CDFD1E4ED}" type="presOf" srcId="{EAF08962-E192-4C65-B584-41E1154C5244}" destId="{4E91AA5F-8B31-4197-B21F-E2D0FD24FE9E}" srcOrd="0" destOrd="0" presId="urn:microsoft.com/office/officeart/2018/2/layout/IconVerticalSolidList"/>
    <dgm:cxn modelId="{9BCB10FF-D07F-4B1D-A96B-D0EFCF5F9730}" type="presOf" srcId="{0B82D013-01D3-4C7F-B0C8-06A4FB1356FD}" destId="{E2179F9C-ED2D-4292-95F3-CE3AA2259A23}" srcOrd="0" destOrd="0" presId="urn:microsoft.com/office/officeart/2018/2/layout/IconVerticalSolidList"/>
    <dgm:cxn modelId="{CDF6CF8D-AE73-4E23-B91A-32AA040E542B}" type="presParOf" srcId="{EF5BD4AA-A5DE-47A2-9BCF-A0441504B53F}" destId="{63D1AF83-CEA6-4C53-B07F-53A4734F6315}" srcOrd="0" destOrd="0" presId="urn:microsoft.com/office/officeart/2018/2/layout/IconVerticalSolidList"/>
    <dgm:cxn modelId="{A23A399B-C82C-49E7-933A-5D32FF3483CD}" type="presParOf" srcId="{63D1AF83-CEA6-4C53-B07F-53A4734F6315}" destId="{C279671C-3A77-4F58-A1FD-2CA09E6192EC}" srcOrd="0" destOrd="0" presId="urn:microsoft.com/office/officeart/2018/2/layout/IconVerticalSolidList"/>
    <dgm:cxn modelId="{E427AC01-13E8-4BBD-9F01-C2ED79DFAEA8}" type="presParOf" srcId="{63D1AF83-CEA6-4C53-B07F-53A4734F6315}" destId="{1B424C70-E2BE-485D-96D1-62C5553F0C0C}" srcOrd="1" destOrd="0" presId="urn:microsoft.com/office/officeart/2018/2/layout/IconVerticalSolidList"/>
    <dgm:cxn modelId="{E484BDB7-4ED7-4FBE-AC72-F4C69D7E7457}" type="presParOf" srcId="{63D1AF83-CEA6-4C53-B07F-53A4734F6315}" destId="{015780FC-13DE-4B73-87F7-809C9F616AAD}" srcOrd="2" destOrd="0" presId="urn:microsoft.com/office/officeart/2018/2/layout/IconVerticalSolidList"/>
    <dgm:cxn modelId="{DFC2E414-F81A-411C-83EE-3FE0E291AEDE}" type="presParOf" srcId="{63D1AF83-CEA6-4C53-B07F-53A4734F6315}" destId="{4E91AA5F-8B31-4197-B21F-E2D0FD24FE9E}" srcOrd="3" destOrd="0" presId="urn:microsoft.com/office/officeart/2018/2/layout/IconVerticalSolidList"/>
    <dgm:cxn modelId="{7B26FC5E-2886-4B43-9B30-C6B212AA0555}" type="presParOf" srcId="{EF5BD4AA-A5DE-47A2-9BCF-A0441504B53F}" destId="{899D513C-60C0-4B9F-A7D2-8059105C0CD4}" srcOrd="1" destOrd="0" presId="urn:microsoft.com/office/officeart/2018/2/layout/IconVerticalSolidList"/>
    <dgm:cxn modelId="{E2B36626-54ED-4822-90E8-1BF262863C8A}" type="presParOf" srcId="{EF5BD4AA-A5DE-47A2-9BCF-A0441504B53F}" destId="{E0164F94-CCCE-4B2A-AF25-A8F24407F186}" srcOrd="2" destOrd="0" presId="urn:microsoft.com/office/officeart/2018/2/layout/IconVerticalSolidList"/>
    <dgm:cxn modelId="{33BA6CA4-363D-446E-A333-3111C7CFD616}" type="presParOf" srcId="{E0164F94-CCCE-4B2A-AF25-A8F24407F186}" destId="{8A0868D5-7525-441A-8AC1-917EE3759DD6}" srcOrd="0" destOrd="0" presId="urn:microsoft.com/office/officeart/2018/2/layout/IconVerticalSolidList"/>
    <dgm:cxn modelId="{2333AE9F-426E-430D-9408-B8901B2C4FBE}" type="presParOf" srcId="{E0164F94-CCCE-4B2A-AF25-A8F24407F186}" destId="{EB983911-6339-45F0-95F9-328CA6B14183}" srcOrd="1" destOrd="0" presId="urn:microsoft.com/office/officeart/2018/2/layout/IconVerticalSolidList"/>
    <dgm:cxn modelId="{9778FA77-9CF4-47F4-991F-9FAE1F2DE122}" type="presParOf" srcId="{E0164F94-CCCE-4B2A-AF25-A8F24407F186}" destId="{4D60F84A-254F-46A5-A06A-051695942A8F}" srcOrd="2" destOrd="0" presId="urn:microsoft.com/office/officeart/2018/2/layout/IconVerticalSolidList"/>
    <dgm:cxn modelId="{FADCC1EC-468A-4F20-A541-C9EFCEDF4FCF}" type="presParOf" srcId="{E0164F94-CCCE-4B2A-AF25-A8F24407F186}" destId="{E2179F9C-ED2D-4292-95F3-CE3AA2259A23}" srcOrd="3" destOrd="0" presId="urn:microsoft.com/office/officeart/2018/2/layout/IconVerticalSolidList"/>
    <dgm:cxn modelId="{5842E05F-85F9-4E34-BC79-B7F4AE549F27}" type="presParOf" srcId="{EF5BD4AA-A5DE-47A2-9BCF-A0441504B53F}" destId="{83BCE7A8-2DFD-4072-8D43-0569816BE937}" srcOrd="3" destOrd="0" presId="urn:microsoft.com/office/officeart/2018/2/layout/IconVerticalSolidList"/>
    <dgm:cxn modelId="{D1834ED8-DC3B-407A-8C2C-374A7FC20E6B}" type="presParOf" srcId="{EF5BD4AA-A5DE-47A2-9BCF-A0441504B53F}" destId="{ED32D266-49F9-4818-A79C-6F5E428E8788}" srcOrd="4" destOrd="0" presId="urn:microsoft.com/office/officeart/2018/2/layout/IconVerticalSolidList"/>
    <dgm:cxn modelId="{9395A56D-A4FF-41DA-BEF0-B9FAD17E7679}" type="presParOf" srcId="{ED32D266-49F9-4818-A79C-6F5E428E8788}" destId="{36C165DD-F5E8-4C73-9C7A-F98FF99EA7A6}" srcOrd="0" destOrd="0" presId="urn:microsoft.com/office/officeart/2018/2/layout/IconVerticalSolidList"/>
    <dgm:cxn modelId="{F3E3B9ED-C3AD-4CEF-9B55-4BE49D3EA231}" type="presParOf" srcId="{ED32D266-49F9-4818-A79C-6F5E428E8788}" destId="{E5BFF32D-E2F0-478B-9F5B-02F1E1801F6A}" srcOrd="1" destOrd="0" presId="urn:microsoft.com/office/officeart/2018/2/layout/IconVerticalSolidList"/>
    <dgm:cxn modelId="{F5CC8962-6A9D-4DAB-A063-16EF4DC40BCD}" type="presParOf" srcId="{ED32D266-49F9-4818-A79C-6F5E428E8788}" destId="{201C5948-B8F6-4CEB-AB05-BAC7CE40EF95}" srcOrd="2" destOrd="0" presId="urn:microsoft.com/office/officeart/2018/2/layout/IconVerticalSolidList"/>
    <dgm:cxn modelId="{61A1E4D4-3D14-4FE5-B8DA-9BB671195953}" type="presParOf" srcId="{ED32D266-49F9-4818-A79C-6F5E428E8788}" destId="{BDC12764-74E2-443D-932F-439A52EC186C}" srcOrd="3" destOrd="0" presId="urn:microsoft.com/office/officeart/2018/2/layout/IconVerticalSolidList"/>
    <dgm:cxn modelId="{683E683C-A98F-420E-91B7-008D8ECD0762}" type="presParOf" srcId="{EF5BD4AA-A5DE-47A2-9BCF-A0441504B53F}" destId="{0B39C7BD-DB3D-4E93-9B39-A509A36BC7ED}" srcOrd="5" destOrd="0" presId="urn:microsoft.com/office/officeart/2018/2/layout/IconVerticalSolidList"/>
    <dgm:cxn modelId="{678059FC-86DA-47F2-ADB0-528A54FBB9DD}" type="presParOf" srcId="{EF5BD4AA-A5DE-47A2-9BCF-A0441504B53F}" destId="{F8C7AB9A-2A4E-4B0E-8A5E-FA9DC4A821AB}" srcOrd="6" destOrd="0" presId="urn:microsoft.com/office/officeart/2018/2/layout/IconVerticalSolidList"/>
    <dgm:cxn modelId="{7815CB07-DC98-441C-BE2C-80AD8901D951}" type="presParOf" srcId="{F8C7AB9A-2A4E-4B0E-8A5E-FA9DC4A821AB}" destId="{F769C56C-09C2-4F09-B852-C836414916FF}" srcOrd="0" destOrd="0" presId="urn:microsoft.com/office/officeart/2018/2/layout/IconVerticalSolidList"/>
    <dgm:cxn modelId="{83FC8992-BC83-4835-8DD9-3A9C4245B561}" type="presParOf" srcId="{F8C7AB9A-2A4E-4B0E-8A5E-FA9DC4A821AB}" destId="{1B68ABAC-535A-4B3B-886D-95A65555A522}" srcOrd="1" destOrd="0" presId="urn:microsoft.com/office/officeart/2018/2/layout/IconVerticalSolidList"/>
    <dgm:cxn modelId="{593A8752-0D32-4250-BE32-3B98234D0C77}" type="presParOf" srcId="{F8C7AB9A-2A4E-4B0E-8A5E-FA9DC4A821AB}" destId="{25D233FA-6395-4C6B-8BFA-0FE2AC815EBA}" srcOrd="2" destOrd="0" presId="urn:microsoft.com/office/officeart/2018/2/layout/IconVerticalSolidList"/>
    <dgm:cxn modelId="{4890F8BE-1511-4CDD-9750-46EE8295C856}" type="presParOf" srcId="{F8C7AB9A-2A4E-4B0E-8A5E-FA9DC4A821AB}" destId="{D1C5A396-55B8-45DA-9FFF-1E1712F50B66}" srcOrd="3" destOrd="0" presId="urn:microsoft.com/office/officeart/2018/2/layout/IconVerticalSolidList"/>
    <dgm:cxn modelId="{F33B966B-BD74-4D8D-9A03-797489AAC086}" type="presParOf" srcId="{EF5BD4AA-A5DE-47A2-9BCF-A0441504B53F}" destId="{D75726F7-1A57-4AA6-84AE-DE0A4DCD04DC}" srcOrd="7" destOrd="0" presId="urn:microsoft.com/office/officeart/2018/2/layout/IconVerticalSolidList"/>
    <dgm:cxn modelId="{D4CBAFB2-BA9B-4D6F-9304-61C189716BB7}" type="presParOf" srcId="{EF5BD4AA-A5DE-47A2-9BCF-A0441504B53F}" destId="{8B52528B-F228-45AA-AFA9-CA62F917E462}" srcOrd="8" destOrd="0" presId="urn:microsoft.com/office/officeart/2018/2/layout/IconVerticalSolidList"/>
    <dgm:cxn modelId="{588048B5-DBC9-44B4-8E7C-DAB11F823B18}" type="presParOf" srcId="{8B52528B-F228-45AA-AFA9-CA62F917E462}" destId="{01516CCD-1C2E-4E58-8693-21BF6637411D}" srcOrd="0" destOrd="0" presId="urn:microsoft.com/office/officeart/2018/2/layout/IconVerticalSolidList"/>
    <dgm:cxn modelId="{96B856E7-9E95-496B-915F-102E2C8D3B21}" type="presParOf" srcId="{8B52528B-F228-45AA-AFA9-CA62F917E462}" destId="{A5C9B237-6D39-4831-8521-B75C7AB17C92}" srcOrd="1" destOrd="0" presId="urn:microsoft.com/office/officeart/2018/2/layout/IconVerticalSolidList"/>
    <dgm:cxn modelId="{94ADF42D-204B-4651-AB55-F7CC74955482}" type="presParOf" srcId="{8B52528B-F228-45AA-AFA9-CA62F917E462}" destId="{EFD752CF-2FCB-48F5-8E10-AB59A9A27B11}" srcOrd="2" destOrd="0" presId="urn:microsoft.com/office/officeart/2018/2/layout/IconVerticalSolidList"/>
    <dgm:cxn modelId="{987BD3F9-79EC-4DA6-B346-643223FAEF55}" type="presParOf" srcId="{8B52528B-F228-45AA-AFA9-CA62F917E462}" destId="{F1CEB52E-9D07-4A57-B02C-F4F43AF4D93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77C8551-15E0-4C98-BF03-7CD983D732F4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72AD419-AD8E-400B-BB31-164DA0651BB9}">
      <dgm:prSet/>
      <dgm:spPr/>
      <dgm:t>
        <a:bodyPr/>
        <a:lstStyle/>
        <a:p>
          <a:r>
            <a:rPr lang="en-GB"/>
            <a:t>Conducted by multiple interviewers representing different departments.</a:t>
          </a:r>
          <a:endParaRPr lang="en-US"/>
        </a:p>
      </dgm:t>
    </dgm:pt>
    <dgm:pt modelId="{F0D296C6-CD24-4D4E-B62D-8D06C6D78D38}" type="parTrans" cxnId="{81A6F124-60EA-4583-A475-C4707EEBC628}">
      <dgm:prSet/>
      <dgm:spPr/>
      <dgm:t>
        <a:bodyPr/>
        <a:lstStyle/>
        <a:p>
          <a:endParaRPr lang="en-US"/>
        </a:p>
      </dgm:t>
    </dgm:pt>
    <dgm:pt modelId="{F8E56B4B-DC87-4A57-9306-DD63B1893508}" type="sibTrans" cxnId="{81A6F124-60EA-4583-A475-C4707EEBC628}">
      <dgm:prSet/>
      <dgm:spPr/>
      <dgm:t>
        <a:bodyPr/>
        <a:lstStyle/>
        <a:p>
          <a:endParaRPr lang="en-US"/>
        </a:p>
      </dgm:t>
    </dgm:pt>
    <dgm:pt modelId="{41889DAF-1056-4589-BC0C-1EF83ED31F3E}">
      <dgm:prSet/>
      <dgm:spPr/>
      <dgm:t>
        <a:bodyPr/>
        <a:lstStyle/>
        <a:p>
          <a:r>
            <a:rPr lang="en-GB"/>
            <a:t>Promotes diverse evaluation perspectives and decreases subjectivity.</a:t>
          </a:r>
          <a:endParaRPr lang="en-US"/>
        </a:p>
      </dgm:t>
    </dgm:pt>
    <dgm:pt modelId="{B14511AE-EB0E-4610-B54C-F8D1CAB9405A}" type="parTrans" cxnId="{BDB1F43B-F214-48A5-8968-BD9CD9D3DFBC}">
      <dgm:prSet/>
      <dgm:spPr/>
      <dgm:t>
        <a:bodyPr/>
        <a:lstStyle/>
        <a:p>
          <a:endParaRPr lang="en-US"/>
        </a:p>
      </dgm:t>
    </dgm:pt>
    <dgm:pt modelId="{3B4FF72C-FEBB-440E-AB68-4DE60C6E8200}" type="sibTrans" cxnId="{BDB1F43B-F214-48A5-8968-BD9CD9D3DFBC}">
      <dgm:prSet/>
      <dgm:spPr/>
      <dgm:t>
        <a:bodyPr/>
        <a:lstStyle/>
        <a:p>
          <a:endParaRPr lang="en-US"/>
        </a:p>
      </dgm:t>
    </dgm:pt>
    <dgm:pt modelId="{D68A1590-5267-4E4F-82EF-9187BBDF9909}">
      <dgm:prSet/>
      <dgm:spPr/>
      <dgm:t>
        <a:bodyPr/>
        <a:lstStyle/>
        <a:p>
          <a:r>
            <a:rPr lang="en-GB"/>
            <a:t>Commonly used at Tesco for managerial and strategic roles.</a:t>
          </a:r>
          <a:endParaRPr lang="en-US"/>
        </a:p>
      </dgm:t>
    </dgm:pt>
    <dgm:pt modelId="{5DDA9200-C5AE-4729-A868-6379B7CA7775}" type="parTrans" cxnId="{642833BE-3B41-41D6-B6A2-E123243AD8D9}">
      <dgm:prSet/>
      <dgm:spPr/>
      <dgm:t>
        <a:bodyPr/>
        <a:lstStyle/>
        <a:p>
          <a:endParaRPr lang="en-US"/>
        </a:p>
      </dgm:t>
    </dgm:pt>
    <dgm:pt modelId="{E5C01B17-115B-4170-8D8D-541564B2577F}" type="sibTrans" cxnId="{642833BE-3B41-41D6-B6A2-E123243AD8D9}">
      <dgm:prSet/>
      <dgm:spPr/>
      <dgm:t>
        <a:bodyPr/>
        <a:lstStyle/>
        <a:p>
          <a:endParaRPr lang="en-US"/>
        </a:p>
      </dgm:t>
    </dgm:pt>
    <dgm:pt modelId="{B706AB7E-A1A5-4049-85D8-5A5BB9C0B5E3}">
      <dgm:prSet/>
      <dgm:spPr/>
      <dgm:t>
        <a:bodyPr/>
        <a:lstStyle/>
        <a:p>
          <a:r>
            <a:rPr lang="en-GB"/>
            <a:t>Encourages balanced decision making.</a:t>
          </a:r>
          <a:endParaRPr lang="en-US"/>
        </a:p>
      </dgm:t>
    </dgm:pt>
    <dgm:pt modelId="{52626B0C-F300-4103-B30E-785331E662F4}" type="parTrans" cxnId="{9F1EB461-3F27-4F9F-A017-115CC06A7274}">
      <dgm:prSet/>
      <dgm:spPr/>
      <dgm:t>
        <a:bodyPr/>
        <a:lstStyle/>
        <a:p>
          <a:endParaRPr lang="en-US"/>
        </a:p>
      </dgm:t>
    </dgm:pt>
    <dgm:pt modelId="{7E43D1B4-9201-47D9-BEBF-3F743FEB3D4E}" type="sibTrans" cxnId="{9F1EB461-3F27-4F9F-A017-115CC06A7274}">
      <dgm:prSet/>
      <dgm:spPr/>
      <dgm:t>
        <a:bodyPr/>
        <a:lstStyle/>
        <a:p>
          <a:endParaRPr lang="en-US"/>
        </a:p>
      </dgm:t>
    </dgm:pt>
    <dgm:pt modelId="{79F768C8-F4FE-4A33-80C6-AD9167BFC200}" type="pres">
      <dgm:prSet presAssocID="{177C8551-15E0-4C98-BF03-7CD983D732F4}" presName="matrix" presStyleCnt="0">
        <dgm:presLayoutVars>
          <dgm:chMax val="1"/>
          <dgm:dir/>
          <dgm:resizeHandles val="exact"/>
        </dgm:presLayoutVars>
      </dgm:prSet>
      <dgm:spPr/>
    </dgm:pt>
    <dgm:pt modelId="{CFE72CEF-A470-4954-B11B-FC30A9DF3E03}" type="pres">
      <dgm:prSet presAssocID="{177C8551-15E0-4C98-BF03-7CD983D732F4}" presName="diamond" presStyleLbl="bgShp" presStyleIdx="0" presStyleCnt="1"/>
      <dgm:spPr/>
    </dgm:pt>
    <dgm:pt modelId="{D9D4948A-A23C-4D90-A08A-FAEA049C9E46}" type="pres">
      <dgm:prSet presAssocID="{177C8551-15E0-4C98-BF03-7CD983D732F4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F19AA3BC-6E32-4170-9141-4165D2FD5B8D}" type="pres">
      <dgm:prSet presAssocID="{177C8551-15E0-4C98-BF03-7CD983D732F4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AAFBC7AF-A0BC-4A96-A411-79C6B37FF540}" type="pres">
      <dgm:prSet presAssocID="{177C8551-15E0-4C98-BF03-7CD983D732F4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B54DF983-C6B0-45ED-8DC5-45A8443E68B6}" type="pres">
      <dgm:prSet presAssocID="{177C8551-15E0-4C98-BF03-7CD983D732F4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81A6F124-60EA-4583-A475-C4707EEBC628}" srcId="{177C8551-15E0-4C98-BF03-7CD983D732F4}" destId="{F72AD419-AD8E-400B-BB31-164DA0651BB9}" srcOrd="0" destOrd="0" parTransId="{F0D296C6-CD24-4D4E-B62D-8D06C6D78D38}" sibTransId="{F8E56B4B-DC87-4A57-9306-DD63B1893508}"/>
    <dgm:cxn modelId="{EAAC0637-04E6-41FB-B126-E3DE2ED2D147}" type="presOf" srcId="{D68A1590-5267-4E4F-82EF-9187BBDF9909}" destId="{AAFBC7AF-A0BC-4A96-A411-79C6B37FF540}" srcOrd="0" destOrd="0" presId="urn:microsoft.com/office/officeart/2005/8/layout/matrix3"/>
    <dgm:cxn modelId="{BDB1F43B-F214-48A5-8968-BD9CD9D3DFBC}" srcId="{177C8551-15E0-4C98-BF03-7CD983D732F4}" destId="{41889DAF-1056-4589-BC0C-1EF83ED31F3E}" srcOrd="1" destOrd="0" parTransId="{B14511AE-EB0E-4610-B54C-F8D1CAB9405A}" sibTransId="{3B4FF72C-FEBB-440E-AB68-4DE60C6E8200}"/>
    <dgm:cxn modelId="{9F1EB461-3F27-4F9F-A017-115CC06A7274}" srcId="{177C8551-15E0-4C98-BF03-7CD983D732F4}" destId="{B706AB7E-A1A5-4049-85D8-5A5BB9C0B5E3}" srcOrd="3" destOrd="0" parTransId="{52626B0C-F300-4103-B30E-785331E662F4}" sibTransId="{7E43D1B4-9201-47D9-BEBF-3F743FEB3D4E}"/>
    <dgm:cxn modelId="{31493C91-76F0-4EA8-985F-D1AFFB25EAA4}" type="presOf" srcId="{177C8551-15E0-4C98-BF03-7CD983D732F4}" destId="{79F768C8-F4FE-4A33-80C6-AD9167BFC200}" srcOrd="0" destOrd="0" presId="urn:microsoft.com/office/officeart/2005/8/layout/matrix3"/>
    <dgm:cxn modelId="{50EFEE93-1A3C-41A5-975C-C8788682057B}" type="presOf" srcId="{B706AB7E-A1A5-4049-85D8-5A5BB9C0B5E3}" destId="{B54DF983-C6B0-45ED-8DC5-45A8443E68B6}" srcOrd="0" destOrd="0" presId="urn:microsoft.com/office/officeart/2005/8/layout/matrix3"/>
    <dgm:cxn modelId="{6B504E94-674D-426F-B91C-ABA3E5CEAC2C}" type="presOf" srcId="{41889DAF-1056-4589-BC0C-1EF83ED31F3E}" destId="{F19AA3BC-6E32-4170-9141-4165D2FD5B8D}" srcOrd="0" destOrd="0" presId="urn:microsoft.com/office/officeart/2005/8/layout/matrix3"/>
    <dgm:cxn modelId="{642833BE-3B41-41D6-B6A2-E123243AD8D9}" srcId="{177C8551-15E0-4C98-BF03-7CD983D732F4}" destId="{D68A1590-5267-4E4F-82EF-9187BBDF9909}" srcOrd="2" destOrd="0" parTransId="{5DDA9200-C5AE-4729-A868-6379B7CA7775}" sibTransId="{E5C01B17-115B-4170-8D8D-541564B2577F}"/>
    <dgm:cxn modelId="{45AC2FF6-2193-423C-9CC4-E2C1FE5E57C7}" type="presOf" srcId="{F72AD419-AD8E-400B-BB31-164DA0651BB9}" destId="{D9D4948A-A23C-4D90-A08A-FAEA049C9E46}" srcOrd="0" destOrd="0" presId="urn:microsoft.com/office/officeart/2005/8/layout/matrix3"/>
    <dgm:cxn modelId="{D4C8E9F9-15B0-4C2A-B2F4-8514AD5F13D0}" type="presParOf" srcId="{79F768C8-F4FE-4A33-80C6-AD9167BFC200}" destId="{CFE72CEF-A470-4954-B11B-FC30A9DF3E03}" srcOrd="0" destOrd="0" presId="urn:microsoft.com/office/officeart/2005/8/layout/matrix3"/>
    <dgm:cxn modelId="{5713A03C-290F-48D3-95F8-6E9A578E4CD1}" type="presParOf" srcId="{79F768C8-F4FE-4A33-80C6-AD9167BFC200}" destId="{D9D4948A-A23C-4D90-A08A-FAEA049C9E46}" srcOrd="1" destOrd="0" presId="urn:microsoft.com/office/officeart/2005/8/layout/matrix3"/>
    <dgm:cxn modelId="{64D8307C-F01A-46B2-82B0-DE17D170F25D}" type="presParOf" srcId="{79F768C8-F4FE-4A33-80C6-AD9167BFC200}" destId="{F19AA3BC-6E32-4170-9141-4165D2FD5B8D}" srcOrd="2" destOrd="0" presId="urn:microsoft.com/office/officeart/2005/8/layout/matrix3"/>
    <dgm:cxn modelId="{A9368A5A-CAD7-47A5-BDD9-D17CCBF7B0A2}" type="presParOf" srcId="{79F768C8-F4FE-4A33-80C6-AD9167BFC200}" destId="{AAFBC7AF-A0BC-4A96-A411-79C6B37FF540}" srcOrd="3" destOrd="0" presId="urn:microsoft.com/office/officeart/2005/8/layout/matrix3"/>
    <dgm:cxn modelId="{5DE844AE-261F-43A4-B3D4-6C35B2A50DD3}" type="presParOf" srcId="{79F768C8-F4FE-4A33-80C6-AD9167BFC200}" destId="{B54DF983-C6B0-45ED-8DC5-45A8443E68B6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B700A5D-EA31-45E3-82FE-204C6C9BEEC3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C3FECB92-AE1C-4342-A672-2EB687FD9F66}">
      <dgm:prSet custT="1"/>
      <dgm:spPr/>
      <dgm:t>
        <a:bodyPr/>
        <a:lstStyle/>
        <a:p>
          <a:r>
            <a:rPr lang="en-GB" sz="2400" dirty="0"/>
            <a:t>Focuses on behavioural indicators associated with role competencies.</a:t>
          </a:r>
          <a:endParaRPr lang="en-US" sz="2400" dirty="0"/>
        </a:p>
      </dgm:t>
    </dgm:pt>
    <dgm:pt modelId="{87435BE7-77A1-4807-BA84-89E3435B48B5}" type="parTrans" cxnId="{08130DED-4304-4FB4-854F-3ACDD270B765}">
      <dgm:prSet/>
      <dgm:spPr/>
      <dgm:t>
        <a:bodyPr/>
        <a:lstStyle/>
        <a:p>
          <a:endParaRPr lang="en-US"/>
        </a:p>
      </dgm:t>
    </dgm:pt>
    <dgm:pt modelId="{CBA9300D-4DAC-4A42-8628-7D846D427286}" type="sibTrans" cxnId="{08130DED-4304-4FB4-854F-3ACDD270B765}">
      <dgm:prSet/>
      <dgm:spPr/>
      <dgm:t>
        <a:bodyPr/>
        <a:lstStyle/>
        <a:p>
          <a:endParaRPr lang="en-US"/>
        </a:p>
      </dgm:t>
    </dgm:pt>
    <dgm:pt modelId="{194B2493-CE09-4153-B180-48F65AD8163D}">
      <dgm:prSet custT="1"/>
      <dgm:spPr/>
      <dgm:t>
        <a:bodyPr/>
        <a:lstStyle/>
        <a:p>
          <a:r>
            <a:rPr lang="en-GB" sz="2400" dirty="0"/>
            <a:t>Evaluates how candidates have demonstrated required skills in the past.</a:t>
          </a:r>
          <a:endParaRPr lang="en-US" sz="2400" dirty="0"/>
        </a:p>
      </dgm:t>
    </dgm:pt>
    <dgm:pt modelId="{33A642C1-6766-4BE4-ABE6-A4EDA4DB7465}" type="parTrans" cxnId="{5268C41D-4465-4891-9FD3-F4C94C804F88}">
      <dgm:prSet/>
      <dgm:spPr/>
      <dgm:t>
        <a:bodyPr/>
        <a:lstStyle/>
        <a:p>
          <a:endParaRPr lang="en-US"/>
        </a:p>
      </dgm:t>
    </dgm:pt>
    <dgm:pt modelId="{4176E425-0B36-4BE7-ACF4-C3868715BDEC}" type="sibTrans" cxnId="{5268C41D-4465-4891-9FD3-F4C94C804F88}">
      <dgm:prSet/>
      <dgm:spPr/>
      <dgm:t>
        <a:bodyPr/>
        <a:lstStyle/>
        <a:p>
          <a:endParaRPr lang="en-US"/>
        </a:p>
      </dgm:t>
    </dgm:pt>
    <dgm:pt modelId="{E036B171-D747-44B7-B56B-3DF2FCC903AC}">
      <dgm:prSet custT="1"/>
      <dgm:spPr/>
      <dgm:t>
        <a:bodyPr/>
        <a:lstStyle/>
        <a:p>
          <a:r>
            <a:rPr lang="en-GB" sz="2400" dirty="0"/>
            <a:t>Tesco often uses STAR Method: </a:t>
          </a:r>
          <a:r>
            <a:rPr lang="en-GB" sz="2400" b="1" dirty="0"/>
            <a:t>Situation, Task, Action, Result.</a:t>
          </a:r>
          <a:endParaRPr lang="en-US" sz="2400" b="1" dirty="0"/>
        </a:p>
      </dgm:t>
    </dgm:pt>
    <dgm:pt modelId="{18DF382D-D5DD-4F82-A4A0-5FA5F90A7834}" type="parTrans" cxnId="{329085E6-007C-4F14-BE2C-D01435D38414}">
      <dgm:prSet/>
      <dgm:spPr/>
      <dgm:t>
        <a:bodyPr/>
        <a:lstStyle/>
        <a:p>
          <a:endParaRPr lang="en-US"/>
        </a:p>
      </dgm:t>
    </dgm:pt>
    <dgm:pt modelId="{C638C13A-BE23-4EA6-975F-C0C3CD6DCA06}" type="sibTrans" cxnId="{329085E6-007C-4F14-BE2C-D01435D38414}">
      <dgm:prSet/>
      <dgm:spPr/>
      <dgm:t>
        <a:bodyPr/>
        <a:lstStyle/>
        <a:p>
          <a:endParaRPr lang="en-US"/>
        </a:p>
      </dgm:t>
    </dgm:pt>
    <dgm:pt modelId="{7ED21EB3-69A3-44F0-9B23-7B134CE47880}">
      <dgm:prSet custT="1"/>
      <dgm:spPr/>
      <dgm:t>
        <a:bodyPr/>
        <a:lstStyle/>
        <a:p>
          <a:r>
            <a:rPr lang="en-GB" sz="2400" dirty="0"/>
            <a:t>Supports evidence-based hiring decisions.</a:t>
          </a:r>
          <a:endParaRPr lang="en-US" sz="2400" dirty="0"/>
        </a:p>
      </dgm:t>
    </dgm:pt>
    <dgm:pt modelId="{A4FA5994-2DEB-4D64-8FAF-6AD105EFB329}" type="parTrans" cxnId="{FD3AF7F4-1CE5-473C-AA0B-3F14A3A0C14D}">
      <dgm:prSet/>
      <dgm:spPr/>
      <dgm:t>
        <a:bodyPr/>
        <a:lstStyle/>
        <a:p>
          <a:endParaRPr lang="en-US"/>
        </a:p>
      </dgm:t>
    </dgm:pt>
    <dgm:pt modelId="{A199C6E2-9C5C-46E4-B403-B572A860FF6E}" type="sibTrans" cxnId="{FD3AF7F4-1CE5-473C-AA0B-3F14A3A0C14D}">
      <dgm:prSet/>
      <dgm:spPr/>
      <dgm:t>
        <a:bodyPr/>
        <a:lstStyle/>
        <a:p>
          <a:endParaRPr lang="en-US"/>
        </a:p>
      </dgm:t>
    </dgm:pt>
    <dgm:pt modelId="{C8B8B3CF-598D-42D0-8692-6C9591FA2A8F}" type="pres">
      <dgm:prSet presAssocID="{3B700A5D-EA31-45E3-82FE-204C6C9BEEC3}" presName="vert0" presStyleCnt="0">
        <dgm:presLayoutVars>
          <dgm:dir/>
          <dgm:animOne val="branch"/>
          <dgm:animLvl val="lvl"/>
        </dgm:presLayoutVars>
      </dgm:prSet>
      <dgm:spPr/>
    </dgm:pt>
    <dgm:pt modelId="{E64020B3-D360-47B1-99B0-7A4002B80110}" type="pres">
      <dgm:prSet presAssocID="{C3FECB92-AE1C-4342-A672-2EB687FD9F66}" presName="thickLine" presStyleLbl="alignNode1" presStyleIdx="0" presStyleCnt="4"/>
      <dgm:spPr/>
    </dgm:pt>
    <dgm:pt modelId="{2B812A51-A182-45F4-9EC2-AF5B4E62A0A9}" type="pres">
      <dgm:prSet presAssocID="{C3FECB92-AE1C-4342-A672-2EB687FD9F66}" presName="horz1" presStyleCnt="0"/>
      <dgm:spPr/>
    </dgm:pt>
    <dgm:pt modelId="{5B118FA2-B37F-42C8-88B8-EBB55E7323D1}" type="pres">
      <dgm:prSet presAssocID="{C3FECB92-AE1C-4342-A672-2EB687FD9F66}" presName="tx1" presStyleLbl="revTx" presStyleIdx="0" presStyleCnt="4"/>
      <dgm:spPr/>
    </dgm:pt>
    <dgm:pt modelId="{158CC7D6-61DC-4689-BE23-8BA72218FA2A}" type="pres">
      <dgm:prSet presAssocID="{C3FECB92-AE1C-4342-A672-2EB687FD9F66}" presName="vert1" presStyleCnt="0"/>
      <dgm:spPr/>
    </dgm:pt>
    <dgm:pt modelId="{F8D2E451-E57E-4A05-B10D-EF8FAF044CE2}" type="pres">
      <dgm:prSet presAssocID="{194B2493-CE09-4153-B180-48F65AD8163D}" presName="thickLine" presStyleLbl="alignNode1" presStyleIdx="1" presStyleCnt="4"/>
      <dgm:spPr/>
    </dgm:pt>
    <dgm:pt modelId="{4DAC4F7B-0E03-47D8-873F-391A3DDDF244}" type="pres">
      <dgm:prSet presAssocID="{194B2493-CE09-4153-B180-48F65AD8163D}" presName="horz1" presStyleCnt="0"/>
      <dgm:spPr/>
    </dgm:pt>
    <dgm:pt modelId="{38EDEA00-A025-4995-95A4-352F8F9FBC75}" type="pres">
      <dgm:prSet presAssocID="{194B2493-CE09-4153-B180-48F65AD8163D}" presName="tx1" presStyleLbl="revTx" presStyleIdx="1" presStyleCnt="4"/>
      <dgm:spPr/>
    </dgm:pt>
    <dgm:pt modelId="{5D25E7BC-519B-49F4-B782-86826005C55B}" type="pres">
      <dgm:prSet presAssocID="{194B2493-CE09-4153-B180-48F65AD8163D}" presName="vert1" presStyleCnt="0"/>
      <dgm:spPr/>
    </dgm:pt>
    <dgm:pt modelId="{24C98C23-11D2-48FB-9EF0-07F70FC3C322}" type="pres">
      <dgm:prSet presAssocID="{E036B171-D747-44B7-B56B-3DF2FCC903AC}" presName="thickLine" presStyleLbl="alignNode1" presStyleIdx="2" presStyleCnt="4"/>
      <dgm:spPr/>
    </dgm:pt>
    <dgm:pt modelId="{7994DF4A-AECF-46EB-B6D0-2799EB472B3D}" type="pres">
      <dgm:prSet presAssocID="{E036B171-D747-44B7-B56B-3DF2FCC903AC}" presName="horz1" presStyleCnt="0"/>
      <dgm:spPr/>
    </dgm:pt>
    <dgm:pt modelId="{8F35691A-F4E8-4D45-9975-0F6540166632}" type="pres">
      <dgm:prSet presAssocID="{E036B171-D747-44B7-B56B-3DF2FCC903AC}" presName="tx1" presStyleLbl="revTx" presStyleIdx="2" presStyleCnt="4"/>
      <dgm:spPr/>
    </dgm:pt>
    <dgm:pt modelId="{CBC56A7A-57A0-43E7-A4C6-15082901D6AF}" type="pres">
      <dgm:prSet presAssocID="{E036B171-D747-44B7-B56B-3DF2FCC903AC}" presName="vert1" presStyleCnt="0"/>
      <dgm:spPr/>
    </dgm:pt>
    <dgm:pt modelId="{73DC2B10-AB90-4B0C-9700-ED3FDB631B5B}" type="pres">
      <dgm:prSet presAssocID="{7ED21EB3-69A3-44F0-9B23-7B134CE47880}" presName="thickLine" presStyleLbl="alignNode1" presStyleIdx="3" presStyleCnt="4"/>
      <dgm:spPr/>
    </dgm:pt>
    <dgm:pt modelId="{AF42C5DE-DA45-4F68-B9BB-14963F045571}" type="pres">
      <dgm:prSet presAssocID="{7ED21EB3-69A3-44F0-9B23-7B134CE47880}" presName="horz1" presStyleCnt="0"/>
      <dgm:spPr/>
    </dgm:pt>
    <dgm:pt modelId="{9661DD4B-E8C1-4852-B088-6B12427B1A21}" type="pres">
      <dgm:prSet presAssocID="{7ED21EB3-69A3-44F0-9B23-7B134CE47880}" presName="tx1" presStyleLbl="revTx" presStyleIdx="3" presStyleCnt="4"/>
      <dgm:spPr/>
    </dgm:pt>
    <dgm:pt modelId="{F395A223-CE69-44D0-B5E8-03068CF9918C}" type="pres">
      <dgm:prSet presAssocID="{7ED21EB3-69A3-44F0-9B23-7B134CE47880}" presName="vert1" presStyleCnt="0"/>
      <dgm:spPr/>
    </dgm:pt>
  </dgm:ptLst>
  <dgm:cxnLst>
    <dgm:cxn modelId="{5268C41D-4465-4891-9FD3-F4C94C804F88}" srcId="{3B700A5D-EA31-45E3-82FE-204C6C9BEEC3}" destId="{194B2493-CE09-4153-B180-48F65AD8163D}" srcOrd="1" destOrd="0" parTransId="{33A642C1-6766-4BE4-ABE6-A4EDA4DB7465}" sibTransId="{4176E425-0B36-4BE7-ACF4-C3868715BDEC}"/>
    <dgm:cxn modelId="{6916D234-81A7-4882-BA32-98380180770B}" type="presOf" srcId="{C3FECB92-AE1C-4342-A672-2EB687FD9F66}" destId="{5B118FA2-B37F-42C8-88B8-EBB55E7323D1}" srcOrd="0" destOrd="0" presId="urn:microsoft.com/office/officeart/2008/layout/LinedList"/>
    <dgm:cxn modelId="{CE55465E-6690-44EC-8BD1-A328E7843E12}" type="presOf" srcId="{194B2493-CE09-4153-B180-48F65AD8163D}" destId="{38EDEA00-A025-4995-95A4-352F8F9FBC75}" srcOrd="0" destOrd="0" presId="urn:microsoft.com/office/officeart/2008/layout/LinedList"/>
    <dgm:cxn modelId="{DA763A55-73EC-4C72-A07A-9921BB655D75}" type="presOf" srcId="{7ED21EB3-69A3-44F0-9B23-7B134CE47880}" destId="{9661DD4B-E8C1-4852-B088-6B12427B1A21}" srcOrd="0" destOrd="0" presId="urn:microsoft.com/office/officeart/2008/layout/LinedList"/>
    <dgm:cxn modelId="{ACBAB78E-0288-42D3-A0EA-D3A485CD3A9D}" type="presOf" srcId="{3B700A5D-EA31-45E3-82FE-204C6C9BEEC3}" destId="{C8B8B3CF-598D-42D0-8692-6C9591FA2A8F}" srcOrd="0" destOrd="0" presId="urn:microsoft.com/office/officeart/2008/layout/LinedList"/>
    <dgm:cxn modelId="{59275EDC-93E2-4CAB-935F-D0FC712E9E8D}" type="presOf" srcId="{E036B171-D747-44B7-B56B-3DF2FCC903AC}" destId="{8F35691A-F4E8-4D45-9975-0F6540166632}" srcOrd="0" destOrd="0" presId="urn:microsoft.com/office/officeart/2008/layout/LinedList"/>
    <dgm:cxn modelId="{329085E6-007C-4F14-BE2C-D01435D38414}" srcId="{3B700A5D-EA31-45E3-82FE-204C6C9BEEC3}" destId="{E036B171-D747-44B7-B56B-3DF2FCC903AC}" srcOrd="2" destOrd="0" parTransId="{18DF382D-D5DD-4F82-A4A0-5FA5F90A7834}" sibTransId="{C638C13A-BE23-4EA6-975F-C0C3CD6DCA06}"/>
    <dgm:cxn modelId="{08130DED-4304-4FB4-854F-3ACDD270B765}" srcId="{3B700A5D-EA31-45E3-82FE-204C6C9BEEC3}" destId="{C3FECB92-AE1C-4342-A672-2EB687FD9F66}" srcOrd="0" destOrd="0" parTransId="{87435BE7-77A1-4807-BA84-89E3435B48B5}" sibTransId="{CBA9300D-4DAC-4A42-8628-7D846D427286}"/>
    <dgm:cxn modelId="{FD3AF7F4-1CE5-473C-AA0B-3F14A3A0C14D}" srcId="{3B700A5D-EA31-45E3-82FE-204C6C9BEEC3}" destId="{7ED21EB3-69A3-44F0-9B23-7B134CE47880}" srcOrd="3" destOrd="0" parTransId="{A4FA5994-2DEB-4D64-8FAF-6AD105EFB329}" sibTransId="{A199C6E2-9C5C-46E4-B403-B572A860FF6E}"/>
    <dgm:cxn modelId="{559A15AB-A949-444B-BE20-18D8D329AE3C}" type="presParOf" srcId="{C8B8B3CF-598D-42D0-8692-6C9591FA2A8F}" destId="{E64020B3-D360-47B1-99B0-7A4002B80110}" srcOrd="0" destOrd="0" presId="urn:microsoft.com/office/officeart/2008/layout/LinedList"/>
    <dgm:cxn modelId="{03919981-63A4-4629-97D0-C1CEADBEFB0A}" type="presParOf" srcId="{C8B8B3CF-598D-42D0-8692-6C9591FA2A8F}" destId="{2B812A51-A182-45F4-9EC2-AF5B4E62A0A9}" srcOrd="1" destOrd="0" presId="urn:microsoft.com/office/officeart/2008/layout/LinedList"/>
    <dgm:cxn modelId="{3A378013-7DAC-4114-A159-8A2B691CB552}" type="presParOf" srcId="{2B812A51-A182-45F4-9EC2-AF5B4E62A0A9}" destId="{5B118FA2-B37F-42C8-88B8-EBB55E7323D1}" srcOrd="0" destOrd="0" presId="urn:microsoft.com/office/officeart/2008/layout/LinedList"/>
    <dgm:cxn modelId="{C0DC2CF6-7407-4FC6-A3C0-05B998E12137}" type="presParOf" srcId="{2B812A51-A182-45F4-9EC2-AF5B4E62A0A9}" destId="{158CC7D6-61DC-4689-BE23-8BA72218FA2A}" srcOrd="1" destOrd="0" presId="urn:microsoft.com/office/officeart/2008/layout/LinedList"/>
    <dgm:cxn modelId="{C15255CB-1D06-4FB9-B5D1-BCD75DF4CFCA}" type="presParOf" srcId="{C8B8B3CF-598D-42D0-8692-6C9591FA2A8F}" destId="{F8D2E451-E57E-4A05-B10D-EF8FAF044CE2}" srcOrd="2" destOrd="0" presId="urn:microsoft.com/office/officeart/2008/layout/LinedList"/>
    <dgm:cxn modelId="{C4D2EF07-C8CF-4F72-BFC0-C3526CE72B47}" type="presParOf" srcId="{C8B8B3CF-598D-42D0-8692-6C9591FA2A8F}" destId="{4DAC4F7B-0E03-47D8-873F-391A3DDDF244}" srcOrd="3" destOrd="0" presId="urn:microsoft.com/office/officeart/2008/layout/LinedList"/>
    <dgm:cxn modelId="{4BFD099F-EC21-46D6-8F05-E21E16F32359}" type="presParOf" srcId="{4DAC4F7B-0E03-47D8-873F-391A3DDDF244}" destId="{38EDEA00-A025-4995-95A4-352F8F9FBC75}" srcOrd="0" destOrd="0" presId="urn:microsoft.com/office/officeart/2008/layout/LinedList"/>
    <dgm:cxn modelId="{9A5E057D-CDB7-4AAE-BF8C-F2AC52AB61EA}" type="presParOf" srcId="{4DAC4F7B-0E03-47D8-873F-391A3DDDF244}" destId="{5D25E7BC-519B-49F4-B782-86826005C55B}" srcOrd="1" destOrd="0" presId="urn:microsoft.com/office/officeart/2008/layout/LinedList"/>
    <dgm:cxn modelId="{1D8CB607-3581-4A18-919D-29F9DE504982}" type="presParOf" srcId="{C8B8B3CF-598D-42D0-8692-6C9591FA2A8F}" destId="{24C98C23-11D2-48FB-9EF0-07F70FC3C322}" srcOrd="4" destOrd="0" presId="urn:microsoft.com/office/officeart/2008/layout/LinedList"/>
    <dgm:cxn modelId="{55DDA023-768A-4B94-9181-7FA2ED22CB78}" type="presParOf" srcId="{C8B8B3CF-598D-42D0-8692-6C9591FA2A8F}" destId="{7994DF4A-AECF-46EB-B6D0-2799EB472B3D}" srcOrd="5" destOrd="0" presId="urn:microsoft.com/office/officeart/2008/layout/LinedList"/>
    <dgm:cxn modelId="{628B7045-923D-4340-9ACC-DAB4FC51920D}" type="presParOf" srcId="{7994DF4A-AECF-46EB-B6D0-2799EB472B3D}" destId="{8F35691A-F4E8-4D45-9975-0F6540166632}" srcOrd="0" destOrd="0" presId="urn:microsoft.com/office/officeart/2008/layout/LinedList"/>
    <dgm:cxn modelId="{4B3FD327-4EDC-4656-AB1D-B22E1E6EE97B}" type="presParOf" srcId="{7994DF4A-AECF-46EB-B6D0-2799EB472B3D}" destId="{CBC56A7A-57A0-43E7-A4C6-15082901D6AF}" srcOrd="1" destOrd="0" presId="urn:microsoft.com/office/officeart/2008/layout/LinedList"/>
    <dgm:cxn modelId="{B6B231EB-07FF-4913-96F9-37CE448F0033}" type="presParOf" srcId="{C8B8B3CF-598D-42D0-8692-6C9591FA2A8F}" destId="{73DC2B10-AB90-4B0C-9700-ED3FDB631B5B}" srcOrd="6" destOrd="0" presId="urn:microsoft.com/office/officeart/2008/layout/LinedList"/>
    <dgm:cxn modelId="{8EF7654E-3418-4C26-8B3F-76F4ADE4D36B}" type="presParOf" srcId="{C8B8B3CF-598D-42D0-8692-6C9591FA2A8F}" destId="{AF42C5DE-DA45-4F68-B9BB-14963F045571}" srcOrd="7" destOrd="0" presId="urn:microsoft.com/office/officeart/2008/layout/LinedList"/>
    <dgm:cxn modelId="{27965055-41DB-403B-B941-2C34620A281B}" type="presParOf" srcId="{AF42C5DE-DA45-4F68-B9BB-14963F045571}" destId="{9661DD4B-E8C1-4852-B088-6B12427B1A21}" srcOrd="0" destOrd="0" presId="urn:microsoft.com/office/officeart/2008/layout/LinedList"/>
    <dgm:cxn modelId="{775C9A22-48B2-41DC-BD4A-FF3C8AECE414}" type="presParOf" srcId="{AF42C5DE-DA45-4F68-B9BB-14963F045571}" destId="{F395A223-CE69-44D0-B5E8-03068CF9918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AAA7109-B6C4-4CF7-AC87-07C1B29720A4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DA4196D-0B51-4542-B527-C017A05E6884}">
      <dgm:prSet custT="1"/>
      <dgm:spPr/>
      <dgm:t>
        <a:bodyPr/>
        <a:lstStyle/>
        <a:p>
          <a:pPr>
            <a:defRPr cap="all"/>
          </a:pPr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Probing Questions: 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Exploring deeper understanding through elaboration.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1C936FF-826B-438A-A7C8-663FFE7B5411}" type="parTrans" cxnId="{DA389C81-4686-4C65-986D-EAB21CFC771F}">
      <dgm:prSet/>
      <dgm:spPr/>
      <dgm:t>
        <a:bodyPr/>
        <a:lstStyle/>
        <a:p>
          <a:endParaRPr lang="en-US"/>
        </a:p>
      </dgm:t>
    </dgm:pt>
    <dgm:pt modelId="{3039F1C9-7C30-4338-AB06-8A9345377504}" type="sibTrans" cxnId="{DA389C81-4686-4C65-986D-EAB21CFC771F}">
      <dgm:prSet/>
      <dgm:spPr/>
      <dgm:t>
        <a:bodyPr/>
        <a:lstStyle/>
        <a:p>
          <a:endParaRPr lang="en-US"/>
        </a:p>
      </dgm:t>
    </dgm:pt>
    <dgm:pt modelId="{57C180B7-7849-4D48-BE5B-18E5C02532AB}">
      <dgm:prSet custT="1"/>
      <dgm:spPr/>
      <dgm:t>
        <a:bodyPr/>
        <a:lstStyle/>
        <a:p>
          <a:pPr>
            <a:defRPr cap="all"/>
          </a:pPr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Leading Questions: 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Focusing on specific information.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B875386-9774-41CC-9B4E-5B4C779EC2BD}" type="parTrans" cxnId="{3D09E2EF-41FD-4AFA-8FE3-3C7DB560538D}">
      <dgm:prSet/>
      <dgm:spPr/>
      <dgm:t>
        <a:bodyPr/>
        <a:lstStyle/>
        <a:p>
          <a:endParaRPr lang="en-US"/>
        </a:p>
      </dgm:t>
    </dgm:pt>
    <dgm:pt modelId="{41B19A72-7F2A-46CD-ADCB-212E5A22AEB6}" type="sibTrans" cxnId="{3D09E2EF-41FD-4AFA-8FE3-3C7DB560538D}">
      <dgm:prSet/>
      <dgm:spPr/>
      <dgm:t>
        <a:bodyPr/>
        <a:lstStyle/>
        <a:p>
          <a:endParaRPr lang="en-US"/>
        </a:p>
      </dgm:t>
    </dgm:pt>
    <dgm:pt modelId="{915D387F-4A87-40DB-A65A-15D10293D819}">
      <dgm:prSet custT="1"/>
      <dgm:spPr/>
      <dgm:t>
        <a:bodyPr/>
        <a:lstStyle/>
        <a:p>
          <a:pPr>
            <a:defRPr cap="all"/>
          </a:pPr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Socratic Questions: 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Encouraging reflection and problem-solving.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8478704-A82D-44E6-9468-532CC5189764}" type="parTrans" cxnId="{2AD27B51-1C80-4835-A41A-D8F514EFF912}">
      <dgm:prSet/>
      <dgm:spPr/>
      <dgm:t>
        <a:bodyPr/>
        <a:lstStyle/>
        <a:p>
          <a:endParaRPr lang="en-US"/>
        </a:p>
      </dgm:t>
    </dgm:pt>
    <dgm:pt modelId="{3A07611D-E106-4285-A9B4-FDCD3041A191}" type="sibTrans" cxnId="{2AD27B51-1C80-4835-A41A-D8F514EFF912}">
      <dgm:prSet/>
      <dgm:spPr/>
      <dgm:t>
        <a:bodyPr/>
        <a:lstStyle/>
        <a:p>
          <a:endParaRPr lang="en-US"/>
        </a:p>
      </dgm:t>
    </dgm:pt>
    <dgm:pt modelId="{FD6C5D07-1287-4F56-A5B6-8414EE6DF90F}">
      <dgm:prSet custT="1"/>
      <dgm:spPr/>
      <dgm:t>
        <a:bodyPr/>
        <a:lstStyle/>
        <a:p>
          <a:pPr>
            <a:defRPr cap="all"/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Using varied techniques ensures comprehensive evaluation.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1FA2DF0-B8CC-428B-BC9B-1C9727A6E740}" type="parTrans" cxnId="{9116E864-2C54-4BF5-841E-0A8487FF0201}">
      <dgm:prSet/>
      <dgm:spPr/>
      <dgm:t>
        <a:bodyPr/>
        <a:lstStyle/>
        <a:p>
          <a:endParaRPr lang="en-US"/>
        </a:p>
      </dgm:t>
    </dgm:pt>
    <dgm:pt modelId="{7AA1E19D-DB21-4414-831D-6AF009AEC583}" type="sibTrans" cxnId="{9116E864-2C54-4BF5-841E-0A8487FF0201}">
      <dgm:prSet/>
      <dgm:spPr/>
      <dgm:t>
        <a:bodyPr/>
        <a:lstStyle/>
        <a:p>
          <a:endParaRPr lang="en-US"/>
        </a:p>
      </dgm:t>
    </dgm:pt>
    <dgm:pt modelId="{AEB3B60F-F1E9-43B8-A9D5-283608D46360}" type="pres">
      <dgm:prSet presAssocID="{0AAA7109-B6C4-4CF7-AC87-07C1B29720A4}" presName="root" presStyleCnt="0">
        <dgm:presLayoutVars>
          <dgm:dir/>
          <dgm:resizeHandles val="exact"/>
        </dgm:presLayoutVars>
      </dgm:prSet>
      <dgm:spPr/>
    </dgm:pt>
    <dgm:pt modelId="{67939C31-2CE3-40A7-BA75-8A144CAB2944}" type="pres">
      <dgm:prSet presAssocID="{4DA4196D-0B51-4542-B527-C017A05E6884}" presName="compNode" presStyleCnt="0"/>
      <dgm:spPr/>
    </dgm:pt>
    <dgm:pt modelId="{A1685364-FEA2-4FDE-89CA-1694080CBA51}" type="pres">
      <dgm:prSet presAssocID="{4DA4196D-0B51-4542-B527-C017A05E6884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E8C64D50-0D65-4EDF-B593-21606AE88F47}" type="pres">
      <dgm:prSet presAssocID="{4DA4196D-0B51-4542-B527-C017A05E688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36DCD821-0F2B-4FE6-B90D-0A3FFC449494}" type="pres">
      <dgm:prSet presAssocID="{4DA4196D-0B51-4542-B527-C017A05E6884}" presName="spaceRect" presStyleCnt="0"/>
      <dgm:spPr/>
    </dgm:pt>
    <dgm:pt modelId="{327C83FE-0741-48EC-9B5F-048B5493D8D7}" type="pres">
      <dgm:prSet presAssocID="{4DA4196D-0B51-4542-B527-C017A05E6884}" presName="textRect" presStyleLbl="revTx" presStyleIdx="0" presStyleCnt="4">
        <dgm:presLayoutVars>
          <dgm:chMax val="1"/>
          <dgm:chPref val="1"/>
        </dgm:presLayoutVars>
      </dgm:prSet>
      <dgm:spPr/>
    </dgm:pt>
    <dgm:pt modelId="{ECF06219-15B9-4C15-AC99-80A165B18E9C}" type="pres">
      <dgm:prSet presAssocID="{3039F1C9-7C30-4338-AB06-8A9345377504}" presName="sibTrans" presStyleCnt="0"/>
      <dgm:spPr/>
    </dgm:pt>
    <dgm:pt modelId="{506E46C0-E5CB-4BE9-B0AA-779202C8865B}" type="pres">
      <dgm:prSet presAssocID="{57C180B7-7849-4D48-BE5B-18E5C02532AB}" presName="compNode" presStyleCnt="0"/>
      <dgm:spPr/>
    </dgm:pt>
    <dgm:pt modelId="{13B8AF27-5F09-4DE6-A635-FD8E38264DE5}" type="pres">
      <dgm:prSet presAssocID="{57C180B7-7849-4D48-BE5B-18E5C02532AB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439BF345-3045-4EF6-AE5F-30FD66739E90}" type="pres">
      <dgm:prSet presAssocID="{57C180B7-7849-4D48-BE5B-18E5C02532A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79B39375-14F0-4B9D-8857-DAE90AFFDC8D}" type="pres">
      <dgm:prSet presAssocID="{57C180B7-7849-4D48-BE5B-18E5C02532AB}" presName="spaceRect" presStyleCnt="0"/>
      <dgm:spPr/>
    </dgm:pt>
    <dgm:pt modelId="{8EF12651-6DFF-4695-A1A7-6576F0ECE378}" type="pres">
      <dgm:prSet presAssocID="{57C180B7-7849-4D48-BE5B-18E5C02532AB}" presName="textRect" presStyleLbl="revTx" presStyleIdx="1" presStyleCnt="4">
        <dgm:presLayoutVars>
          <dgm:chMax val="1"/>
          <dgm:chPref val="1"/>
        </dgm:presLayoutVars>
      </dgm:prSet>
      <dgm:spPr/>
    </dgm:pt>
    <dgm:pt modelId="{88F5CC68-5764-4A3E-B07A-1231716C7FDE}" type="pres">
      <dgm:prSet presAssocID="{41B19A72-7F2A-46CD-ADCB-212E5A22AEB6}" presName="sibTrans" presStyleCnt="0"/>
      <dgm:spPr/>
    </dgm:pt>
    <dgm:pt modelId="{B4D03995-C5E3-4129-94D8-6FBBB3B30BE4}" type="pres">
      <dgm:prSet presAssocID="{915D387F-4A87-40DB-A65A-15D10293D819}" presName="compNode" presStyleCnt="0"/>
      <dgm:spPr/>
    </dgm:pt>
    <dgm:pt modelId="{73CDE292-39C5-4305-A5E9-AEB137A37A2A}" type="pres">
      <dgm:prSet presAssocID="{915D387F-4A87-40DB-A65A-15D10293D819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DFA84639-E897-4AE5-88B3-0CF6057EAFE2}" type="pres">
      <dgm:prSet presAssocID="{915D387F-4A87-40DB-A65A-15D10293D81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DDEDE8EA-5C9B-4BA3-A5E5-7B3F56BB579F}" type="pres">
      <dgm:prSet presAssocID="{915D387F-4A87-40DB-A65A-15D10293D819}" presName="spaceRect" presStyleCnt="0"/>
      <dgm:spPr/>
    </dgm:pt>
    <dgm:pt modelId="{541E06D2-F38C-4F43-BBC0-2368D5108BE5}" type="pres">
      <dgm:prSet presAssocID="{915D387F-4A87-40DB-A65A-15D10293D819}" presName="textRect" presStyleLbl="revTx" presStyleIdx="2" presStyleCnt="4">
        <dgm:presLayoutVars>
          <dgm:chMax val="1"/>
          <dgm:chPref val="1"/>
        </dgm:presLayoutVars>
      </dgm:prSet>
      <dgm:spPr/>
    </dgm:pt>
    <dgm:pt modelId="{4C82F9BE-C1C7-4287-A8E9-E3B3E50126A9}" type="pres">
      <dgm:prSet presAssocID="{3A07611D-E106-4285-A9B4-FDCD3041A191}" presName="sibTrans" presStyleCnt="0"/>
      <dgm:spPr/>
    </dgm:pt>
    <dgm:pt modelId="{C6C4E01F-D1FB-4D5E-8462-42D710464175}" type="pres">
      <dgm:prSet presAssocID="{FD6C5D07-1287-4F56-A5B6-8414EE6DF90F}" presName="compNode" presStyleCnt="0"/>
      <dgm:spPr/>
    </dgm:pt>
    <dgm:pt modelId="{3E746EE0-D451-474B-AF0D-6863ADF4F0D5}" type="pres">
      <dgm:prSet presAssocID="{FD6C5D07-1287-4F56-A5B6-8414EE6DF90F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D9A7DB59-5252-4702-BA1C-78847D9ACD96}" type="pres">
      <dgm:prSet presAssocID="{FD6C5D07-1287-4F56-A5B6-8414EE6DF90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372F27C-4553-4C44-A51C-B0FE176C88D6}" type="pres">
      <dgm:prSet presAssocID="{FD6C5D07-1287-4F56-A5B6-8414EE6DF90F}" presName="spaceRect" presStyleCnt="0"/>
      <dgm:spPr/>
    </dgm:pt>
    <dgm:pt modelId="{5447CCB6-E89C-4E65-B422-17CA7A48C7AF}" type="pres">
      <dgm:prSet presAssocID="{FD6C5D07-1287-4F56-A5B6-8414EE6DF90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116E864-2C54-4BF5-841E-0A8487FF0201}" srcId="{0AAA7109-B6C4-4CF7-AC87-07C1B29720A4}" destId="{FD6C5D07-1287-4F56-A5B6-8414EE6DF90F}" srcOrd="3" destOrd="0" parTransId="{D1FA2DF0-B8CC-428B-BC9B-1C9727A6E740}" sibTransId="{7AA1E19D-DB21-4414-831D-6AF009AEC583}"/>
    <dgm:cxn modelId="{CBD9426C-0142-422C-80FD-BEBD7134FC2E}" type="presOf" srcId="{915D387F-4A87-40DB-A65A-15D10293D819}" destId="{541E06D2-F38C-4F43-BBC0-2368D5108BE5}" srcOrd="0" destOrd="0" presId="urn:microsoft.com/office/officeart/2018/5/layout/IconLeafLabelList"/>
    <dgm:cxn modelId="{D5259A4E-0874-401A-9E7B-D4B619B78028}" type="presOf" srcId="{4DA4196D-0B51-4542-B527-C017A05E6884}" destId="{327C83FE-0741-48EC-9B5F-048B5493D8D7}" srcOrd="0" destOrd="0" presId="urn:microsoft.com/office/officeart/2018/5/layout/IconLeafLabelList"/>
    <dgm:cxn modelId="{2AD27B51-1C80-4835-A41A-D8F514EFF912}" srcId="{0AAA7109-B6C4-4CF7-AC87-07C1B29720A4}" destId="{915D387F-4A87-40DB-A65A-15D10293D819}" srcOrd="2" destOrd="0" parTransId="{E8478704-A82D-44E6-9468-532CC5189764}" sibTransId="{3A07611D-E106-4285-A9B4-FDCD3041A191}"/>
    <dgm:cxn modelId="{DA389C81-4686-4C65-986D-EAB21CFC771F}" srcId="{0AAA7109-B6C4-4CF7-AC87-07C1B29720A4}" destId="{4DA4196D-0B51-4542-B527-C017A05E6884}" srcOrd="0" destOrd="0" parTransId="{71C936FF-826B-438A-A7C8-663FFE7B5411}" sibTransId="{3039F1C9-7C30-4338-AB06-8A9345377504}"/>
    <dgm:cxn modelId="{9420678C-3E6A-4D2E-AFDD-6D1169ADB4EF}" type="presOf" srcId="{57C180B7-7849-4D48-BE5B-18E5C02532AB}" destId="{8EF12651-6DFF-4695-A1A7-6576F0ECE378}" srcOrd="0" destOrd="0" presId="urn:microsoft.com/office/officeart/2018/5/layout/IconLeafLabelList"/>
    <dgm:cxn modelId="{FA7BE0DE-7BEC-4DD3-8CB6-C4E67D9FEB11}" type="presOf" srcId="{0AAA7109-B6C4-4CF7-AC87-07C1B29720A4}" destId="{AEB3B60F-F1E9-43B8-A9D5-283608D46360}" srcOrd="0" destOrd="0" presId="urn:microsoft.com/office/officeart/2018/5/layout/IconLeafLabelList"/>
    <dgm:cxn modelId="{253BE9E9-054C-4938-A222-080DF46A1A50}" type="presOf" srcId="{FD6C5D07-1287-4F56-A5B6-8414EE6DF90F}" destId="{5447CCB6-E89C-4E65-B422-17CA7A48C7AF}" srcOrd="0" destOrd="0" presId="urn:microsoft.com/office/officeart/2018/5/layout/IconLeafLabelList"/>
    <dgm:cxn modelId="{3D09E2EF-41FD-4AFA-8FE3-3C7DB560538D}" srcId="{0AAA7109-B6C4-4CF7-AC87-07C1B29720A4}" destId="{57C180B7-7849-4D48-BE5B-18E5C02532AB}" srcOrd="1" destOrd="0" parTransId="{EB875386-9774-41CC-9B4E-5B4C779EC2BD}" sibTransId="{41B19A72-7F2A-46CD-ADCB-212E5A22AEB6}"/>
    <dgm:cxn modelId="{CAB37180-6F82-4236-A37C-DAB57E380B9D}" type="presParOf" srcId="{AEB3B60F-F1E9-43B8-A9D5-283608D46360}" destId="{67939C31-2CE3-40A7-BA75-8A144CAB2944}" srcOrd="0" destOrd="0" presId="urn:microsoft.com/office/officeart/2018/5/layout/IconLeafLabelList"/>
    <dgm:cxn modelId="{FAA5595D-2F8F-498E-A13B-29E6EBDF4FF8}" type="presParOf" srcId="{67939C31-2CE3-40A7-BA75-8A144CAB2944}" destId="{A1685364-FEA2-4FDE-89CA-1694080CBA51}" srcOrd="0" destOrd="0" presId="urn:microsoft.com/office/officeart/2018/5/layout/IconLeafLabelList"/>
    <dgm:cxn modelId="{25CB643A-E21F-4034-89C0-FAA5830E2DE0}" type="presParOf" srcId="{67939C31-2CE3-40A7-BA75-8A144CAB2944}" destId="{E8C64D50-0D65-4EDF-B593-21606AE88F47}" srcOrd="1" destOrd="0" presId="urn:microsoft.com/office/officeart/2018/5/layout/IconLeafLabelList"/>
    <dgm:cxn modelId="{97C469A0-5794-4E68-9333-915D4BD5DCAC}" type="presParOf" srcId="{67939C31-2CE3-40A7-BA75-8A144CAB2944}" destId="{36DCD821-0F2B-4FE6-B90D-0A3FFC449494}" srcOrd="2" destOrd="0" presId="urn:microsoft.com/office/officeart/2018/5/layout/IconLeafLabelList"/>
    <dgm:cxn modelId="{67ADB8BF-4039-4282-BF85-1CF9CD0B7114}" type="presParOf" srcId="{67939C31-2CE3-40A7-BA75-8A144CAB2944}" destId="{327C83FE-0741-48EC-9B5F-048B5493D8D7}" srcOrd="3" destOrd="0" presId="urn:microsoft.com/office/officeart/2018/5/layout/IconLeafLabelList"/>
    <dgm:cxn modelId="{B8009C1D-3606-4065-9E59-3C7B336234CE}" type="presParOf" srcId="{AEB3B60F-F1E9-43B8-A9D5-283608D46360}" destId="{ECF06219-15B9-4C15-AC99-80A165B18E9C}" srcOrd="1" destOrd="0" presId="urn:microsoft.com/office/officeart/2018/5/layout/IconLeafLabelList"/>
    <dgm:cxn modelId="{6FFCD30D-FC34-4A51-9144-873B2EAF5097}" type="presParOf" srcId="{AEB3B60F-F1E9-43B8-A9D5-283608D46360}" destId="{506E46C0-E5CB-4BE9-B0AA-779202C8865B}" srcOrd="2" destOrd="0" presId="urn:microsoft.com/office/officeart/2018/5/layout/IconLeafLabelList"/>
    <dgm:cxn modelId="{E9DCDA62-39FD-4F51-A085-C8898F51B272}" type="presParOf" srcId="{506E46C0-E5CB-4BE9-B0AA-779202C8865B}" destId="{13B8AF27-5F09-4DE6-A635-FD8E38264DE5}" srcOrd="0" destOrd="0" presId="urn:microsoft.com/office/officeart/2018/5/layout/IconLeafLabelList"/>
    <dgm:cxn modelId="{9AE169D3-27D8-4E68-B19D-327618FEDF5E}" type="presParOf" srcId="{506E46C0-E5CB-4BE9-B0AA-779202C8865B}" destId="{439BF345-3045-4EF6-AE5F-30FD66739E90}" srcOrd="1" destOrd="0" presId="urn:microsoft.com/office/officeart/2018/5/layout/IconLeafLabelList"/>
    <dgm:cxn modelId="{F1B5E828-5218-4F50-BF86-9C6FF1603FAB}" type="presParOf" srcId="{506E46C0-E5CB-4BE9-B0AA-779202C8865B}" destId="{79B39375-14F0-4B9D-8857-DAE90AFFDC8D}" srcOrd="2" destOrd="0" presId="urn:microsoft.com/office/officeart/2018/5/layout/IconLeafLabelList"/>
    <dgm:cxn modelId="{CF373039-6231-4E88-BA56-020A15C52A7D}" type="presParOf" srcId="{506E46C0-E5CB-4BE9-B0AA-779202C8865B}" destId="{8EF12651-6DFF-4695-A1A7-6576F0ECE378}" srcOrd="3" destOrd="0" presId="urn:microsoft.com/office/officeart/2018/5/layout/IconLeafLabelList"/>
    <dgm:cxn modelId="{0A4E7D0B-1ED2-4C04-AAF7-A09AF1EEB5F2}" type="presParOf" srcId="{AEB3B60F-F1E9-43B8-A9D5-283608D46360}" destId="{88F5CC68-5764-4A3E-B07A-1231716C7FDE}" srcOrd="3" destOrd="0" presId="urn:microsoft.com/office/officeart/2018/5/layout/IconLeafLabelList"/>
    <dgm:cxn modelId="{4A690EC7-0F8A-48E9-B718-3D08CA8143CA}" type="presParOf" srcId="{AEB3B60F-F1E9-43B8-A9D5-283608D46360}" destId="{B4D03995-C5E3-4129-94D8-6FBBB3B30BE4}" srcOrd="4" destOrd="0" presId="urn:microsoft.com/office/officeart/2018/5/layout/IconLeafLabelList"/>
    <dgm:cxn modelId="{F743D4E4-660A-4BA9-8D42-34537C912244}" type="presParOf" srcId="{B4D03995-C5E3-4129-94D8-6FBBB3B30BE4}" destId="{73CDE292-39C5-4305-A5E9-AEB137A37A2A}" srcOrd="0" destOrd="0" presId="urn:microsoft.com/office/officeart/2018/5/layout/IconLeafLabelList"/>
    <dgm:cxn modelId="{CFA3A7A0-23FE-47C1-AB5F-81F13437F0DA}" type="presParOf" srcId="{B4D03995-C5E3-4129-94D8-6FBBB3B30BE4}" destId="{DFA84639-E897-4AE5-88B3-0CF6057EAFE2}" srcOrd="1" destOrd="0" presId="urn:microsoft.com/office/officeart/2018/5/layout/IconLeafLabelList"/>
    <dgm:cxn modelId="{9D1C2AC1-C4FF-4BA8-97F3-212C8339C488}" type="presParOf" srcId="{B4D03995-C5E3-4129-94D8-6FBBB3B30BE4}" destId="{DDEDE8EA-5C9B-4BA3-A5E5-7B3F56BB579F}" srcOrd="2" destOrd="0" presId="urn:microsoft.com/office/officeart/2018/5/layout/IconLeafLabelList"/>
    <dgm:cxn modelId="{581B72DB-0549-4FD5-A5BB-DDA573BE0463}" type="presParOf" srcId="{B4D03995-C5E3-4129-94D8-6FBBB3B30BE4}" destId="{541E06D2-F38C-4F43-BBC0-2368D5108BE5}" srcOrd="3" destOrd="0" presId="urn:microsoft.com/office/officeart/2018/5/layout/IconLeafLabelList"/>
    <dgm:cxn modelId="{EB709E8A-FEE2-4DDC-9072-A59F957D4914}" type="presParOf" srcId="{AEB3B60F-F1E9-43B8-A9D5-283608D46360}" destId="{4C82F9BE-C1C7-4287-A8E9-E3B3E50126A9}" srcOrd="5" destOrd="0" presId="urn:microsoft.com/office/officeart/2018/5/layout/IconLeafLabelList"/>
    <dgm:cxn modelId="{55432AA2-A017-4358-A36C-E8E3873030F4}" type="presParOf" srcId="{AEB3B60F-F1E9-43B8-A9D5-283608D46360}" destId="{C6C4E01F-D1FB-4D5E-8462-42D710464175}" srcOrd="6" destOrd="0" presId="urn:microsoft.com/office/officeart/2018/5/layout/IconLeafLabelList"/>
    <dgm:cxn modelId="{D0E82969-FEEF-4970-8BAE-9FD88E9650FD}" type="presParOf" srcId="{C6C4E01F-D1FB-4D5E-8462-42D710464175}" destId="{3E746EE0-D451-474B-AF0D-6863ADF4F0D5}" srcOrd="0" destOrd="0" presId="urn:microsoft.com/office/officeart/2018/5/layout/IconLeafLabelList"/>
    <dgm:cxn modelId="{BB1B056D-E7A8-4065-9093-F5AC4407D5D6}" type="presParOf" srcId="{C6C4E01F-D1FB-4D5E-8462-42D710464175}" destId="{D9A7DB59-5252-4702-BA1C-78847D9ACD96}" srcOrd="1" destOrd="0" presId="urn:microsoft.com/office/officeart/2018/5/layout/IconLeafLabelList"/>
    <dgm:cxn modelId="{B2F834A2-8F98-4F95-99CA-C2CF0990615D}" type="presParOf" srcId="{C6C4E01F-D1FB-4D5E-8462-42D710464175}" destId="{A372F27C-4553-4C44-A51C-B0FE176C88D6}" srcOrd="2" destOrd="0" presId="urn:microsoft.com/office/officeart/2018/5/layout/IconLeafLabelList"/>
    <dgm:cxn modelId="{2F3F95C8-2586-4AFD-8AA7-D5397A264092}" type="presParOf" srcId="{C6C4E01F-D1FB-4D5E-8462-42D710464175}" destId="{5447CCB6-E89C-4E65-B422-17CA7A48C7AF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79671C-3A77-4F58-A1FD-2CA09E6192EC}">
      <dsp:nvSpPr>
        <dsp:cNvPr id="0" name=""/>
        <dsp:cNvSpPr/>
      </dsp:nvSpPr>
      <dsp:spPr>
        <a:xfrm>
          <a:off x="0" y="4307"/>
          <a:ext cx="6364224" cy="91753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424C70-E2BE-485D-96D1-62C5553F0C0C}">
      <dsp:nvSpPr>
        <dsp:cNvPr id="0" name=""/>
        <dsp:cNvSpPr/>
      </dsp:nvSpPr>
      <dsp:spPr>
        <a:xfrm>
          <a:off x="277554" y="210753"/>
          <a:ext cx="504644" cy="5046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91AA5F-8B31-4197-B21F-E2D0FD24FE9E}">
      <dsp:nvSpPr>
        <dsp:cNvPr id="0" name=""/>
        <dsp:cNvSpPr/>
      </dsp:nvSpPr>
      <dsp:spPr>
        <a:xfrm>
          <a:off x="1059754" y="430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Workforce Planning: </a:t>
          </a:r>
          <a:r>
            <a:rPr lang="en-GB" sz="1800" kern="1200" dirty="0"/>
            <a:t>Determines current and future staffing needs.</a:t>
          </a:r>
          <a:endParaRPr lang="en-US" sz="1800" kern="1200" dirty="0"/>
        </a:p>
      </dsp:txBody>
      <dsp:txXfrm>
        <a:off x="1059754" y="4307"/>
        <a:ext cx="5304469" cy="917536"/>
      </dsp:txXfrm>
    </dsp:sp>
    <dsp:sp modelId="{8A0868D5-7525-441A-8AC1-917EE3759DD6}">
      <dsp:nvSpPr>
        <dsp:cNvPr id="0" name=""/>
        <dsp:cNvSpPr/>
      </dsp:nvSpPr>
      <dsp:spPr>
        <a:xfrm>
          <a:off x="0" y="1151227"/>
          <a:ext cx="6364224" cy="91753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983911-6339-45F0-95F9-328CA6B14183}">
      <dsp:nvSpPr>
        <dsp:cNvPr id="0" name=""/>
        <dsp:cNvSpPr/>
      </dsp:nvSpPr>
      <dsp:spPr>
        <a:xfrm>
          <a:off x="277554" y="1357673"/>
          <a:ext cx="504644" cy="5046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179F9C-ED2D-4292-95F3-CE3AA2259A23}">
      <dsp:nvSpPr>
        <dsp:cNvPr id="0" name=""/>
        <dsp:cNvSpPr/>
      </dsp:nvSpPr>
      <dsp:spPr>
        <a:xfrm>
          <a:off x="1059754" y="115122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Job Analysis: </a:t>
          </a:r>
          <a:r>
            <a:rPr lang="en-GB" sz="1800" kern="1200" dirty="0"/>
            <a:t>Identifies tasks, skills and responsibilities.</a:t>
          </a:r>
          <a:endParaRPr lang="en-US" sz="1800" kern="1200" dirty="0"/>
        </a:p>
      </dsp:txBody>
      <dsp:txXfrm>
        <a:off x="1059754" y="1151227"/>
        <a:ext cx="5304469" cy="917536"/>
      </dsp:txXfrm>
    </dsp:sp>
    <dsp:sp modelId="{36C165DD-F5E8-4C73-9C7A-F98FF99EA7A6}">
      <dsp:nvSpPr>
        <dsp:cNvPr id="0" name=""/>
        <dsp:cNvSpPr/>
      </dsp:nvSpPr>
      <dsp:spPr>
        <a:xfrm>
          <a:off x="0" y="2298147"/>
          <a:ext cx="6364224" cy="91753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BFF32D-E2F0-478B-9F5B-02F1E1801F6A}">
      <dsp:nvSpPr>
        <dsp:cNvPr id="0" name=""/>
        <dsp:cNvSpPr/>
      </dsp:nvSpPr>
      <dsp:spPr>
        <a:xfrm>
          <a:off x="277554" y="2504593"/>
          <a:ext cx="504644" cy="5046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C12764-74E2-443D-932F-439A52EC186C}">
      <dsp:nvSpPr>
        <dsp:cNvPr id="0" name=""/>
        <dsp:cNvSpPr/>
      </dsp:nvSpPr>
      <dsp:spPr>
        <a:xfrm>
          <a:off x="1059754" y="229814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Job Description and Person Specification: </a:t>
          </a:r>
          <a:r>
            <a:rPr lang="en-GB" sz="1800" kern="1200" dirty="0"/>
            <a:t>Define role expectations and ideal candidate traits.</a:t>
          </a:r>
          <a:endParaRPr lang="en-US" sz="1800" kern="1200" dirty="0"/>
        </a:p>
      </dsp:txBody>
      <dsp:txXfrm>
        <a:off x="1059754" y="2298147"/>
        <a:ext cx="5304469" cy="917536"/>
      </dsp:txXfrm>
    </dsp:sp>
    <dsp:sp modelId="{F769C56C-09C2-4F09-B852-C836414916FF}">
      <dsp:nvSpPr>
        <dsp:cNvPr id="0" name=""/>
        <dsp:cNvSpPr/>
      </dsp:nvSpPr>
      <dsp:spPr>
        <a:xfrm>
          <a:off x="0" y="3445068"/>
          <a:ext cx="6364224" cy="91753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68ABAC-535A-4B3B-886D-95A65555A522}">
      <dsp:nvSpPr>
        <dsp:cNvPr id="0" name=""/>
        <dsp:cNvSpPr/>
      </dsp:nvSpPr>
      <dsp:spPr>
        <a:xfrm>
          <a:off x="277554" y="3651513"/>
          <a:ext cx="504644" cy="50464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C5A396-55B8-45DA-9FFF-1E1712F50B66}">
      <dsp:nvSpPr>
        <dsp:cNvPr id="0" name=""/>
        <dsp:cNvSpPr/>
      </dsp:nvSpPr>
      <dsp:spPr>
        <a:xfrm>
          <a:off x="1059754" y="344506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Sourcing and Selection: </a:t>
          </a:r>
          <a:r>
            <a:rPr lang="en-GB" sz="1800" kern="1200"/>
            <a:t>Advertise, screen, interview and assess.</a:t>
          </a:r>
          <a:endParaRPr lang="en-US" sz="1800" kern="1200"/>
        </a:p>
      </dsp:txBody>
      <dsp:txXfrm>
        <a:off x="1059754" y="3445068"/>
        <a:ext cx="5304469" cy="917536"/>
      </dsp:txXfrm>
    </dsp:sp>
    <dsp:sp modelId="{01516CCD-1C2E-4E58-8693-21BF6637411D}">
      <dsp:nvSpPr>
        <dsp:cNvPr id="0" name=""/>
        <dsp:cNvSpPr/>
      </dsp:nvSpPr>
      <dsp:spPr>
        <a:xfrm>
          <a:off x="0" y="4591988"/>
          <a:ext cx="6364224" cy="91753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C9B237-6D39-4831-8521-B75C7AB17C92}">
      <dsp:nvSpPr>
        <dsp:cNvPr id="0" name=""/>
        <dsp:cNvSpPr/>
      </dsp:nvSpPr>
      <dsp:spPr>
        <a:xfrm>
          <a:off x="277554" y="4798433"/>
          <a:ext cx="504644" cy="50464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CEB52E-9D07-4A57-B02C-F4F43AF4D937}">
      <dsp:nvSpPr>
        <dsp:cNvPr id="0" name=""/>
        <dsp:cNvSpPr/>
      </dsp:nvSpPr>
      <dsp:spPr>
        <a:xfrm>
          <a:off x="1059754" y="459198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Onboarding: </a:t>
          </a:r>
          <a:r>
            <a:rPr lang="en-GB" sz="1800" kern="1200"/>
            <a:t>Integrate new hires effectively,</a:t>
          </a:r>
          <a:endParaRPr lang="en-US" sz="1800" kern="1200"/>
        </a:p>
      </dsp:txBody>
      <dsp:txXfrm>
        <a:off x="1059754" y="4591988"/>
        <a:ext cx="5304469" cy="9175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E72CEF-A470-4954-B11B-FC30A9DF3E03}">
      <dsp:nvSpPr>
        <dsp:cNvPr id="0" name=""/>
        <dsp:cNvSpPr/>
      </dsp:nvSpPr>
      <dsp:spPr>
        <a:xfrm>
          <a:off x="380489" y="0"/>
          <a:ext cx="5530735" cy="5530735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D4948A-A23C-4D90-A08A-FAEA049C9E46}">
      <dsp:nvSpPr>
        <dsp:cNvPr id="0" name=""/>
        <dsp:cNvSpPr/>
      </dsp:nvSpPr>
      <dsp:spPr>
        <a:xfrm>
          <a:off x="905909" y="525419"/>
          <a:ext cx="2156986" cy="215698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Conducted by multiple interviewers representing different departments.</a:t>
          </a:r>
          <a:endParaRPr lang="en-US" sz="2100" kern="1200"/>
        </a:p>
      </dsp:txBody>
      <dsp:txXfrm>
        <a:off x="1011204" y="630714"/>
        <a:ext cx="1946396" cy="1946396"/>
      </dsp:txXfrm>
    </dsp:sp>
    <dsp:sp modelId="{F19AA3BC-6E32-4170-9141-4165D2FD5B8D}">
      <dsp:nvSpPr>
        <dsp:cNvPr id="0" name=""/>
        <dsp:cNvSpPr/>
      </dsp:nvSpPr>
      <dsp:spPr>
        <a:xfrm>
          <a:off x="3228818" y="525419"/>
          <a:ext cx="2156986" cy="215698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Promotes diverse evaluation perspectives and decreases subjectivity.</a:t>
          </a:r>
          <a:endParaRPr lang="en-US" sz="2100" kern="1200"/>
        </a:p>
      </dsp:txBody>
      <dsp:txXfrm>
        <a:off x="3334113" y="630714"/>
        <a:ext cx="1946396" cy="1946396"/>
      </dsp:txXfrm>
    </dsp:sp>
    <dsp:sp modelId="{AAFBC7AF-A0BC-4A96-A411-79C6B37FF540}">
      <dsp:nvSpPr>
        <dsp:cNvPr id="0" name=""/>
        <dsp:cNvSpPr/>
      </dsp:nvSpPr>
      <dsp:spPr>
        <a:xfrm>
          <a:off x="905909" y="2848328"/>
          <a:ext cx="2156986" cy="215698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Commonly used at Tesco for managerial and strategic roles.</a:t>
          </a:r>
          <a:endParaRPr lang="en-US" sz="2100" kern="1200"/>
        </a:p>
      </dsp:txBody>
      <dsp:txXfrm>
        <a:off x="1011204" y="2953623"/>
        <a:ext cx="1946396" cy="1946396"/>
      </dsp:txXfrm>
    </dsp:sp>
    <dsp:sp modelId="{B54DF983-C6B0-45ED-8DC5-45A8443E68B6}">
      <dsp:nvSpPr>
        <dsp:cNvPr id="0" name=""/>
        <dsp:cNvSpPr/>
      </dsp:nvSpPr>
      <dsp:spPr>
        <a:xfrm>
          <a:off x="3228818" y="2848328"/>
          <a:ext cx="2156986" cy="215698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Encourages balanced decision making.</a:t>
          </a:r>
          <a:endParaRPr lang="en-US" sz="2100" kern="1200"/>
        </a:p>
      </dsp:txBody>
      <dsp:txXfrm>
        <a:off x="3334113" y="2953623"/>
        <a:ext cx="1946396" cy="194639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4020B3-D360-47B1-99B0-7A4002B80110}">
      <dsp:nvSpPr>
        <dsp:cNvPr id="0" name=""/>
        <dsp:cNvSpPr/>
      </dsp:nvSpPr>
      <dsp:spPr>
        <a:xfrm>
          <a:off x="0" y="0"/>
          <a:ext cx="629171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118FA2-B37F-42C8-88B8-EBB55E7323D1}">
      <dsp:nvSpPr>
        <dsp:cNvPr id="0" name=""/>
        <dsp:cNvSpPr/>
      </dsp:nvSpPr>
      <dsp:spPr>
        <a:xfrm>
          <a:off x="0" y="0"/>
          <a:ext cx="6291714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Focuses on behavioural indicators associated with role competencies.</a:t>
          </a:r>
          <a:endParaRPr lang="en-US" sz="2400" kern="1200" dirty="0"/>
        </a:p>
      </dsp:txBody>
      <dsp:txXfrm>
        <a:off x="0" y="0"/>
        <a:ext cx="6291714" cy="1382683"/>
      </dsp:txXfrm>
    </dsp:sp>
    <dsp:sp modelId="{F8D2E451-E57E-4A05-B10D-EF8FAF044CE2}">
      <dsp:nvSpPr>
        <dsp:cNvPr id="0" name=""/>
        <dsp:cNvSpPr/>
      </dsp:nvSpPr>
      <dsp:spPr>
        <a:xfrm>
          <a:off x="0" y="1382683"/>
          <a:ext cx="629171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EDEA00-A025-4995-95A4-352F8F9FBC75}">
      <dsp:nvSpPr>
        <dsp:cNvPr id="0" name=""/>
        <dsp:cNvSpPr/>
      </dsp:nvSpPr>
      <dsp:spPr>
        <a:xfrm>
          <a:off x="0" y="1382683"/>
          <a:ext cx="6291714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Evaluates how candidates have demonstrated required skills in the past.</a:t>
          </a:r>
          <a:endParaRPr lang="en-US" sz="2400" kern="1200" dirty="0"/>
        </a:p>
      </dsp:txBody>
      <dsp:txXfrm>
        <a:off x="0" y="1382683"/>
        <a:ext cx="6291714" cy="1382683"/>
      </dsp:txXfrm>
    </dsp:sp>
    <dsp:sp modelId="{24C98C23-11D2-48FB-9EF0-07F70FC3C322}">
      <dsp:nvSpPr>
        <dsp:cNvPr id="0" name=""/>
        <dsp:cNvSpPr/>
      </dsp:nvSpPr>
      <dsp:spPr>
        <a:xfrm>
          <a:off x="0" y="2765367"/>
          <a:ext cx="629171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35691A-F4E8-4D45-9975-0F6540166632}">
      <dsp:nvSpPr>
        <dsp:cNvPr id="0" name=""/>
        <dsp:cNvSpPr/>
      </dsp:nvSpPr>
      <dsp:spPr>
        <a:xfrm>
          <a:off x="0" y="2765367"/>
          <a:ext cx="6291714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Tesco often uses STAR Method: </a:t>
          </a:r>
          <a:r>
            <a:rPr lang="en-GB" sz="2400" b="1" kern="1200" dirty="0"/>
            <a:t>Situation, Task, Action, Result.</a:t>
          </a:r>
          <a:endParaRPr lang="en-US" sz="2400" b="1" kern="1200" dirty="0"/>
        </a:p>
      </dsp:txBody>
      <dsp:txXfrm>
        <a:off x="0" y="2765367"/>
        <a:ext cx="6291714" cy="1382683"/>
      </dsp:txXfrm>
    </dsp:sp>
    <dsp:sp modelId="{73DC2B10-AB90-4B0C-9700-ED3FDB631B5B}">
      <dsp:nvSpPr>
        <dsp:cNvPr id="0" name=""/>
        <dsp:cNvSpPr/>
      </dsp:nvSpPr>
      <dsp:spPr>
        <a:xfrm>
          <a:off x="0" y="4148051"/>
          <a:ext cx="629171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61DD4B-E8C1-4852-B088-6B12427B1A21}">
      <dsp:nvSpPr>
        <dsp:cNvPr id="0" name=""/>
        <dsp:cNvSpPr/>
      </dsp:nvSpPr>
      <dsp:spPr>
        <a:xfrm>
          <a:off x="0" y="4148051"/>
          <a:ext cx="6291714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Supports evidence-based hiring decisions.</a:t>
          </a:r>
          <a:endParaRPr lang="en-US" sz="2400" kern="1200" dirty="0"/>
        </a:p>
      </dsp:txBody>
      <dsp:txXfrm>
        <a:off x="0" y="4148051"/>
        <a:ext cx="6291714" cy="138268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685364-FEA2-4FDE-89CA-1694080CBA51}">
      <dsp:nvSpPr>
        <dsp:cNvPr id="0" name=""/>
        <dsp:cNvSpPr/>
      </dsp:nvSpPr>
      <dsp:spPr>
        <a:xfrm>
          <a:off x="973190" y="604224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C64D50-0D65-4EDF-B593-21606AE88F47}">
      <dsp:nvSpPr>
        <dsp:cNvPr id="0" name=""/>
        <dsp:cNvSpPr/>
      </dsp:nvSpPr>
      <dsp:spPr>
        <a:xfrm>
          <a:off x="1242597" y="873631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7C83FE-0741-48EC-9B5F-048B5493D8D7}">
      <dsp:nvSpPr>
        <dsp:cNvPr id="0" name=""/>
        <dsp:cNvSpPr/>
      </dsp:nvSpPr>
      <dsp:spPr>
        <a:xfrm>
          <a:off x="569079" y="2262114"/>
          <a:ext cx="2072362" cy="148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Probing Questions: 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Exploring deeper understanding through elaboration.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9079" y="2262114"/>
        <a:ext cx="2072362" cy="1485000"/>
      </dsp:txXfrm>
    </dsp:sp>
    <dsp:sp modelId="{13B8AF27-5F09-4DE6-A635-FD8E38264DE5}">
      <dsp:nvSpPr>
        <dsp:cNvPr id="0" name=""/>
        <dsp:cNvSpPr/>
      </dsp:nvSpPr>
      <dsp:spPr>
        <a:xfrm>
          <a:off x="3408216" y="604224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9BF345-3045-4EF6-AE5F-30FD66739E90}">
      <dsp:nvSpPr>
        <dsp:cNvPr id="0" name=""/>
        <dsp:cNvSpPr/>
      </dsp:nvSpPr>
      <dsp:spPr>
        <a:xfrm>
          <a:off x="3677623" y="873631"/>
          <a:ext cx="725326" cy="725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F12651-6DFF-4695-A1A7-6576F0ECE378}">
      <dsp:nvSpPr>
        <dsp:cNvPr id="0" name=""/>
        <dsp:cNvSpPr/>
      </dsp:nvSpPr>
      <dsp:spPr>
        <a:xfrm>
          <a:off x="3004105" y="2262114"/>
          <a:ext cx="2072362" cy="148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Leading Questions: 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Focusing on specific information.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04105" y="2262114"/>
        <a:ext cx="2072362" cy="1485000"/>
      </dsp:txXfrm>
    </dsp:sp>
    <dsp:sp modelId="{73CDE292-39C5-4305-A5E9-AEB137A37A2A}">
      <dsp:nvSpPr>
        <dsp:cNvPr id="0" name=""/>
        <dsp:cNvSpPr/>
      </dsp:nvSpPr>
      <dsp:spPr>
        <a:xfrm>
          <a:off x="5843242" y="604224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A84639-E897-4AE5-88B3-0CF6057EAFE2}">
      <dsp:nvSpPr>
        <dsp:cNvPr id="0" name=""/>
        <dsp:cNvSpPr/>
      </dsp:nvSpPr>
      <dsp:spPr>
        <a:xfrm>
          <a:off x="6112649" y="873631"/>
          <a:ext cx="725326" cy="725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1E06D2-F38C-4F43-BBC0-2368D5108BE5}">
      <dsp:nvSpPr>
        <dsp:cNvPr id="0" name=""/>
        <dsp:cNvSpPr/>
      </dsp:nvSpPr>
      <dsp:spPr>
        <a:xfrm>
          <a:off x="5439131" y="2262114"/>
          <a:ext cx="2072362" cy="148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Socratic Questions: 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Encouraging reflection and problem-solving.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439131" y="2262114"/>
        <a:ext cx="2072362" cy="1485000"/>
      </dsp:txXfrm>
    </dsp:sp>
    <dsp:sp modelId="{3E746EE0-D451-474B-AF0D-6863ADF4F0D5}">
      <dsp:nvSpPr>
        <dsp:cNvPr id="0" name=""/>
        <dsp:cNvSpPr/>
      </dsp:nvSpPr>
      <dsp:spPr>
        <a:xfrm>
          <a:off x="8278268" y="604224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A7DB59-5252-4702-BA1C-78847D9ACD96}">
      <dsp:nvSpPr>
        <dsp:cNvPr id="0" name=""/>
        <dsp:cNvSpPr/>
      </dsp:nvSpPr>
      <dsp:spPr>
        <a:xfrm>
          <a:off x="8547675" y="873631"/>
          <a:ext cx="725326" cy="725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47CCB6-E89C-4E65-B422-17CA7A48C7AF}">
      <dsp:nvSpPr>
        <dsp:cNvPr id="0" name=""/>
        <dsp:cNvSpPr/>
      </dsp:nvSpPr>
      <dsp:spPr>
        <a:xfrm>
          <a:off x="7874157" y="2262114"/>
          <a:ext cx="2072362" cy="148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Using varied techniques ensures comprehensive evaluation.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874157" y="2262114"/>
        <a:ext cx="2072362" cy="1485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E3E5D4-EA6B-4225-8668-0128DE999C92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88BE81-EE00-4521-82FE-93427C2668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3085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88BE81-EE00-4521-82FE-93427C2668B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240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98232C-CC16-9DF3-D732-B76907F377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241239-E550-A6CB-EFE9-52D27735A0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3932B0-30A6-CBD9-B9CE-E8F06A83D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4057-0B77-4CE3-9817-E17727556F96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019731-1CD5-1890-E386-ED328D1859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4D4BDD-5C65-EFA5-7B9E-5ED5866027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2FF00-F391-44E0-90C2-8CE016994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9547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AFAD1-C3E2-FC3C-57D1-A06C9759A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3C4591-C002-9746-38CF-D4C3E926AB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F68F8-D434-953B-150C-8905546A33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4057-0B77-4CE3-9817-E17727556F96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89C672-0D16-9200-2DF6-92B91945BA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ED7CFD-16C2-808A-9439-C8E4AB8F65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2FF00-F391-44E0-90C2-8CE016994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81296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E56447-41A1-ABE4-127D-33F5A3566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3D5026-AE95-2374-04C8-C17960E670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55CE80-43E6-054D-38E1-86FD9D006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4057-0B77-4CE3-9817-E17727556F96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DEFDA7-4DD1-53AC-D914-CE71908483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05A77-E14B-2417-F712-C8639C913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2FF00-F391-44E0-90C2-8CE016994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1915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C529B-7588-9E91-F0DD-5AC0936F22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4874CD-7E33-8095-9970-FD0A7B94DA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364B56-0E86-FA91-0E93-D8C3C72D7B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E9D02D-45F7-A1CD-A0B1-C66DB75B13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4057-0B77-4CE3-9817-E17727556F96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425F7C-1EF2-9F6D-8ED2-3FE82CC7DE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2C1572-1401-4897-95FF-91E1637D02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2FF00-F391-44E0-90C2-8CE016994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8224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5B85C-2215-FE99-9F73-E49CB5A5C7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29D06B-EA04-69CF-ACE5-5728D16C07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85D249-7A2A-F150-8F50-F84C550E63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EC3DC3A-FBA0-9824-A1EC-151E7827F0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89A21C4-D16C-02B2-AEE9-E63B8FD27CF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5A0EE42-FCC9-5C44-FFE9-DD72829CA4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4057-0B77-4CE3-9817-E17727556F96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8CE527D-B56A-CE70-240B-1548D9279D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7BC4AC1-A363-C973-9923-28B9702796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2FF00-F391-44E0-90C2-8CE016994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6764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AB320-A85C-7337-7179-5AB3B1E3E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672EDF1-F411-824A-C7F5-CCF7F4298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4057-0B77-4CE3-9817-E17727556F96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EA279F8-9A0E-1B7B-D66E-E950C8CAAB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FA65C1-F82E-461C-A6E0-3EB827DF20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2FF00-F391-44E0-90C2-8CE016994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2798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5B12492-A0A8-3FEC-8101-3CDE3C431C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4057-0B77-4CE3-9817-E17727556F96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E475111-DBC3-62B6-A110-DB2A014CDF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EA5BF8-6498-F907-B12F-11EF3CF44A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2FF00-F391-44E0-90C2-8CE016994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06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5DEB7-40EB-FBAF-6F29-40C5134E67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4C8D22-57C3-9409-B139-9C29F142E5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52B7AC-BD91-B6DA-FE90-8645AFDE3D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99EB0D-98F0-5C6E-CB2A-55A7E8FEA1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4057-0B77-4CE3-9817-E17727556F96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DB6D19-72B1-26AA-8668-5B6DF3DD43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2E3C02-C022-3A2C-7254-5EFB4BD8CF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2FF00-F391-44E0-90C2-8CE016994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2452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4C6A9-B49B-3474-25A5-8AACA36B21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49698CE-CB7F-5C37-36BA-9E37D56224B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33D5D8-4944-A55C-C929-7388E96D8C6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773CD5-EEE6-D185-A5F8-7084BC65F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4057-0B77-4CE3-9817-E17727556F96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CEB64C-5FC8-21F7-9CE6-5A308376A6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255F33-59C0-B09F-F680-ADFAC30177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2FF00-F391-44E0-90C2-8CE016994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3142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5EFE73-D2DB-4D00-CB32-D5BF38C83A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2CEF4C-31B7-9381-96C7-B26DCAD16F0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5E1B6C-0FFC-316F-4C64-DDBC9B6BD3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4057-0B77-4CE3-9817-E17727556F96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D83BE0-28F0-07AB-43F3-3BDBF3A87C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E59AFF-83EE-DA67-87FC-2C7EC2316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2FF00-F391-44E0-90C2-8CE016994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5768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6EF043B-BB20-BDA4-1C82-D0D5B407E7C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2A8F94-237D-DE71-80E2-0A59F15201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456762-3B81-CB99-68A1-D69BC64ABA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4057-0B77-4CE3-9817-E17727556F96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756892-556F-E5F5-D51D-DD4D8BF015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CC32CB-6EFC-A842-8747-436BE2F7FC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2FF00-F391-44E0-90C2-8CE016994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4895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A54FEB1-F674-E05F-9905-BF63F23662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2FC61B-2014-36B2-E06B-719AE219FE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2AD3C5-C6BC-C909-24FC-83B9A438D8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1F34057-0B77-4CE3-9817-E17727556F96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7999AE-BAE7-EF30-11B2-E825013CE67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EAA6B1-2BD5-2EEA-0954-FA3CDFCE01C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532FF00-F391-44E0-90C2-8CE016994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107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59EF30C2-29AC-4A0D-BC0A-A679CF113E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00500" y="1087403"/>
            <a:ext cx="8191500" cy="5770597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6ACF3F-215D-578C-4BD6-5D6B36599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93520" y="2744662"/>
            <a:ext cx="6589707" cy="2387600"/>
          </a:xfrm>
        </p:spPr>
        <p:txBody>
          <a:bodyPr>
            <a:normAutofit/>
          </a:bodyPr>
          <a:lstStyle/>
          <a:p>
            <a:pPr algn="r"/>
            <a:r>
              <a:rPr lang="en-GB" sz="1500">
                <a:solidFill>
                  <a:srgbClr val="FFFFFF"/>
                </a:solidFill>
                <a:latin typeface="Ariel"/>
              </a:rPr>
              <a:t>Module Name: Developing and Managing Individuals and Teams</a:t>
            </a:r>
            <a:br>
              <a:rPr lang="en-GB" sz="1500">
                <a:solidFill>
                  <a:srgbClr val="FFFFFF"/>
                </a:solidFill>
                <a:latin typeface="Ariel"/>
              </a:rPr>
            </a:br>
            <a:br>
              <a:rPr lang="en-GB" sz="1500">
                <a:solidFill>
                  <a:srgbClr val="FFFFFF"/>
                </a:solidFill>
                <a:latin typeface="Ariel"/>
              </a:rPr>
            </a:br>
            <a:r>
              <a:rPr lang="en-GB" sz="1500">
                <a:solidFill>
                  <a:srgbClr val="FFFFFF"/>
                </a:solidFill>
                <a:latin typeface="Ariel"/>
              </a:rPr>
              <a:t>Module Code: LCLM5002_LON</a:t>
            </a:r>
            <a:br>
              <a:rPr lang="en-GB" sz="1500">
                <a:solidFill>
                  <a:srgbClr val="FFFFFF"/>
                </a:solidFill>
                <a:latin typeface="Ariel"/>
              </a:rPr>
            </a:br>
            <a:br>
              <a:rPr lang="en-GB" sz="1500">
                <a:solidFill>
                  <a:srgbClr val="FFFFFF"/>
                </a:solidFill>
                <a:latin typeface="Ariel"/>
              </a:rPr>
            </a:br>
            <a:r>
              <a:rPr lang="en-GB" sz="1500">
                <a:solidFill>
                  <a:srgbClr val="FFFFFF"/>
                </a:solidFill>
                <a:latin typeface="Ariel"/>
              </a:rPr>
              <a:t>Student Name: MD Kajol Miah</a:t>
            </a:r>
            <a:br>
              <a:rPr lang="en-GB" sz="1500">
                <a:solidFill>
                  <a:srgbClr val="FFFFFF"/>
                </a:solidFill>
                <a:latin typeface="Ariel"/>
              </a:rPr>
            </a:br>
            <a:br>
              <a:rPr lang="en-GB" sz="1500">
                <a:solidFill>
                  <a:srgbClr val="FFFFFF"/>
                </a:solidFill>
                <a:latin typeface="Ariel"/>
              </a:rPr>
            </a:br>
            <a:r>
              <a:rPr lang="en-GB" sz="1500">
                <a:solidFill>
                  <a:srgbClr val="FFFFFF"/>
                </a:solidFill>
                <a:latin typeface="Ariel"/>
              </a:rPr>
              <a:t>Student ID Number: 2417013</a:t>
            </a:r>
            <a:br>
              <a:rPr lang="en-GB" sz="1500">
                <a:solidFill>
                  <a:srgbClr val="FFFFFF"/>
                </a:solidFill>
                <a:latin typeface="Ariel"/>
              </a:rPr>
            </a:br>
            <a:br>
              <a:rPr lang="en-GB" sz="1500">
                <a:solidFill>
                  <a:srgbClr val="FFFFFF"/>
                </a:solidFill>
                <a:latin typeface="Ariel"/>
              </a:rPr>
            </a:br>
            <a:r>
              <a:rPr lang="en-GB" sz="1500">
                <a:solidFill>
                  <a:srgbClr val="FFFFFF"/>
                </a:solidFill>
                <a:latin typeface="Ariel"/>
              </a:rPr>
              <a:t>Lecturer Name: Faizu Edu</a:t>
            </a:r>
            <a:br>
              <a:rPr lang="en-GB" sz="1500">
                <a:solidFill>
                  <a:srgbClr val="FFFFFF"/>
                </a:solidFill>
                <a:latin typeface="Ariel"/>
              </a:rPr>
            </a:br>
            <a:br>
              <a:rPr lang="en-GB" sz="1500">
                <a:solidFill>
                  <a:srgbClr val="FFFFFF"/>
                </a:solidFill>
                <a:latin typeface="Ariel"/>
              </a:rPr>
            </a:br>
            <a:r>
              <a:rPr lang="en-GB" sz="1500">
                <a:solidFill>
                  <a:srgbClr val="FFFFFF"/>
                </a:solidFill>
                <a:latin typeface="Ariel"/>
              </a:rPr>
              <a:t>Assignment 1: Presentation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66A0658-1CC4-4B0D-AAB7-A702286AF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241" y="183933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04F1504-431A-4D86-9091-AE7E4B333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2348" y="1"/>
            <a:ext cx="2279742" cy="1267785"/>
          </a:xfrm>
          <a:custGeom>
            <a:avLst/>
            <a:gdLst>
              <a:gd name="connsiteX0" fmla="*/ 0 w 2279742"/>
              <a:gd name="connsiteY0" fmla="*/ 0 h 1267785"/>
              <a:gd name="connsiteX1" fmla="*/ 138700 w 2279742"/>
              <a:gd name="connsiteY1" fmla="*/ 0 h 1267785"/>
              <a:gd name="connsiteX2" fmla="*/ 138700 w 2279742"/>
              <a:gd name="connsiteY2" fmla="*/ 1078193 h 1267785"/>
              <a:gd name="connsiteX3" fmla="*/ 2002733 w 2279742"/>
              <a:gd name="connsiteY3" fmla="*/ 0 h 1267785"/>
              <a:gd name="connsiteX4" fmla="*/ 2279742 w 2279742"/>
              <a:gd name="connsiteY4" fmla="*/ 0 h 1267785"/>
              <a:gd name="connsiteX5" fmla="*/ 104026 w 2279742"/>
              <a:gd name="connsiteY5" fmla="*/ 1258503 h 1267785"/>
              <a:gd name="connsiteX6" fmla="*/ 69351 w 2279742"/>
              <a:gd name="connsiteY6" fmla="*/ 1267785 h 1267785"/>
              <a:gd name="connsiteX7" fmla="*/ 0 w 2279742"/>
              <a:gd name="connsiteY7" fmla="*/ 1198436 h 1267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79742" h="1267785">
                <a:moveTo>
                  <a:pt x="0" y="0"/>
                </a:moveTo>
                <a:lnTo>
                  <a:pt x="138700" y="0"/>
                </a:lnTo>
                <a:lnTo>
                  <a:pt x="138700" y="1078193"/>
                </a:lnTo>
                <a:lnTo>
                  <a:pt x="2002733" y="0"/>
                </a:lnTo>
                <a:lnTo>
                  <a:pt x="2279742" y="0"/>
                </a:lnTo>
                <a:lnTo>
                  <a:pt x="104026" y="1258503"/>
                </a:lnTo>
                <a:cubicBezTo>
                  <a:pt x="93484" y="1264595"/>
                  <a:pt x="81523" y="1267796"/>
                  <a:pt x="69351" y="1267785"/>
                </a:cubicBezTo>
                <a:cubicBezTo>
                  <a:pt x="31049" y="1267785"/>
                  <a:pt x="0" y="1236737"/>
                  <a:pt x="0" y="1198436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EA804283-B929-4503-802F-4585376E2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AD3811F5-514E-49A4-B382-673ED228A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69044" y="514898"/>
            <a:ext cx="2393351" cy="2328423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067AD921-1CEE-4C1B-9AA3-C66D908DD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49740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C36A08F5-3B56-47C5-A371-9187BE56E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539683" y="4203427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55971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90BB03-C322-5932-3972-BEF296D6C7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Table Of Content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F550D3-2146-1ED8-3B84-DC84BED0D8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Tesco PLC Overview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Recruitment Process Overview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Job Analysis, Description &amp; Person Specification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Structured Interview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Panel interview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Competency-Based Interview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Questioning Techniques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Face-to-Face vs Online Interviews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2545108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F7FF7E-3F7A-FCCE-FE78-C6455F4B07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9AADD1-E8B1-FAD9-78D3-67651B2F8F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 lnSpcReduction="10000"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Effective recruitment ensures that the right person is hired for the right role at the right time.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It supports performance, motivation and employee retention.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 structured recruitment process promotes fairness and compliance.</a:t>
            </a:r>
          </a:p>
          <a:p>
            <a:pPr marL="0" indent="0">
              <a:buNone/>
            </a:pPr>
            <a:endParaRPr lang="en-GB" sz="1800" dirty="0">
              <a:latin typeface="Ariel"/>
            </a:endParaRP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TESCO PLC Overview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Tesco PLC: leading UK-based retail company with headquarters located in London.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Employs over 300,000 staff across the UK and globally.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Recruitment is crucial for maintaining high customer service standards and operational efficiency.</a:t>
            </a:r>
          </a:p>
          <a:p>
            <a:pPr marL="0" indent="0">
              <a:buNone/>
            </a:pPr>
            <a:endParaRPr lang="en-GB" sz="1500" dirty="0">
              <a:latin typeface="Ariel"/>
            </a:endParaRPr>
          </a:p>
        </p:txBody>
      </p:sp>
    </p:spTree>
    <p:extLst>
      <p:ext uri="{BB962C8B-B14F-4D97-AF65-F5344CB8AC3E}">
        <p14:creationId xmlns:p14="http://schemas.microsoft.com/office/powerpoint/2010/main" val="16624111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DD48F2-DBF2-CA6B-642B-BD7AD96896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Recruitment Process Overview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2FE435-327C-3A1A-2FF8-0EE0EA66F5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2497992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353957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D21043-3C67-85D4-A2AF-9FF869ABF7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Analysis, Description and Person Specification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0AFBE5-F731-A7DD-01B3-B534127FA2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Job Analysis: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Involves examining the activities, responsibilities and roles involved with the job in question.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Job Description: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Lists responsibilities and reporting lines.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Person Specification: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Outlines the physical and mental attributions that are required for a particular job.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For Example: Knowledge, Aptitude, Experience,                         Intelligence and Personality.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At Tesco, these steps will ensure alignment between role requirements and candidate capabilities.</a:t>
            </a:r>
          </a:p>
        </p:txBody>
      </p:sp>
    </p:spTree>
    <p:extLst>
      <p:ext uri="{BB962C8B-B14F-4D97-AF65-F5344CB8AC3E}">
        <p14:creationId xmlns:p14="http://schemas.microsoft.com/office/powerpoint/2010/main" val="34963390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F1CF46-3F5A-3E65-6FEE-4323112F27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Structured Interview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10A248-751D-98E9-12BD-7D94AAC9CA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A consistent method using standardised questions for all candidates.</a:t>
            </a:r>
          </a:p>
          <a:p>
            <a:endParaRPr lang="en-GB" sz="2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Ensures reliability and reduces bias from interviewer.</a:t>
            </a:r>
          </a:p>
          <a:p>
            <a:endParaRPr lang="en-GB" sz="2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Suitable for operational or leadership roles requiring consistency.</a:t>
            </a:r>
          </a:p>
          <a:p>
            <a:endParaRPr lang="en-GB" sz="2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Tesco applies this to maintain fairness across recruitment panels.</a:t>
            </a:r>
          </a:p>
        </p:txBody>
      </p:sp>
    </p:spTree>
    <p:extLst>
      <p:ext uri="{BB962C8B-B14F-4D97-AF65-F5344CB8AC3E}">
        <p14:creationId xmlns:p14="http://schemas.microsoft.com/office/powerpoint/2010/main" val="38020498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8F1EB8-01CB-BBEC-4E72-DC5BC01C6A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Panel Interview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234AB8-6D93-E8DD-33BC-E00F3BDEC8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0745908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558759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CC015-9E58-1763-E591-88D1B2CAF6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Competency-Based Interview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EACF3AA-5C1E-E777-B42A-850C17225F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367625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557258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B888CE-23B4-CC22-16F8-3BC8BB6F35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Questioning Techniques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38F4F10-D03E-1493-EFB4-05314294BC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85886418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839682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1EC9B-202C-B5F9-D58C-30F14DC62C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Face-to-Face vs Online Interviews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5B5C83E-5ED9-D64E-20E4-0CD172362C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5867292"/>
              </p:ext>
            </p:extLst>
          </p:nvPr>
        </p:nvGraphicFramePr>
        <p:xfrm>
          <a:off x="843379" y="1825624"/>
          <a:ext cx="10510418" cy="4299967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500020">
                  <a:extLst>
                    <a:ext uri="{9D8B030D-6E8A-4147-A177-3AD203B41FA5}">
                      <a16:colId xmlns:a16="http://schemas.microsoft.com/office/drawing/2014/main" val="3903065643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2103801454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3203579898"/>
                    </a:ext>
                  </a:extLst>
                </a:gridCol>
              </a:tblGrid>
              <a:tr h="851632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Criteria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Face-to-Face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Online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6542537"/>
                  </a:ext>
                </a:extLst>
              </a:tr>
              <a:tr h="893439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Builds rapport and non-verbal cues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Limited rapport due to screen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352939"/>
                  </a:ext>
                </a:extLst>
              </a:tr>
              <a:tr h="851632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Efficiency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Time-consuming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Flexible and cost-effective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56084927"/>
                  </a:ext>
                </a:extLst>
              </a:tr>
              <a:tr h="851632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Accessibility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Restricted by location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Wider candidate reach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7485533"/>
                  </a:ext>
                </a:extLst>
              </a:tr>
              <a:tr h="851632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Assessment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Easer to observe behaviour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 barriers may happen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860532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910094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5FFD68-DE9F-507D-E614-1AF3F2E4BC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7EA6E4-F04E-2CF5-A5DC-272F2FAE16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Recruitment must align with role requirements with goals.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Tesco’s approach highlights structured, competency-based assessment.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Combining face-to-face and online methods enhances inclusivity and reach.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Effective questioning ensures fairness and accuracy in candidate evaluation.</a:t>
            </a:r>
          </a:p>
        </p:txBody>
      </p:sp>
    </p:spTree>
    <p:extLst>
      <p:ext uri="{BB962C8B-B14F-4D97-AF65-F5344CB8AC3E}">
        <p14:creationId xmlns:p14="http://schemas.microsoft.com/office/powerpoint/2010/main" val="3957643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8FA9B1-C8FA-CDA3-E5D2-6CBED804EC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FF2E8A-EBB6-23BD-2338-30A6794A71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Armstrong, M. &amp; Taylor, S. (2020).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Armstrong’s Handbook of Human Resource Management Practice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Kogan Page.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Barclay, J. (2021), “Competency-based interviewing in HRM.”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Journal of Management Studies.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Beardwell, J. &amp; Thompson, A. (2020).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management: A Contemporary Approach. Pearson.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Campion, M. et al. (2019). “Structured interviews in practice.”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Personnel Psychology.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Collings, D. et al. (2021).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 Critical Approach. Routledge.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Foot, M. &amp; Hook, C. (2019).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Introducing Human Resource Management.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Pearson.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Klotz, A. et al. (2020). “Panel interviewing and bias mitigation.”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Human Resource Development International.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Rees, G. &amp; Smith, P. (2021).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Strategic Human Resource Management: An International perspective.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Sage.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Tesco PLC. (2024).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Annual Report and Financial Statements 2024.</a:t>
            </a:r>
          </a:p>
        </p:txBody>
      </p:sp>
    </p:spTree>
    <p:extLst>
      <p:ext uri="{BB962C8B-B14F-4D97-AF65-F5344CB8AC3E}">
        <p14:creationId xmlns:p14="http://schemas.microsoft.com/office/powerpoint/2010/main" val="40108749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85BDE7C2597694E9B52267909D130AC" ma:contentTypeVersion="10" ma:contentTypeDescription="Create a new document." ma:contentTypeScope="" ma:versionID="c11ae0aebb74ba8c104b99e3ef76628f">
  <xsd:schema xmlns:xsd="http://www.w3.org/2001/XMLSchema" xmlns:xs="http://www.w3.org/2001/XMLSchema" xmlns:p="http://schemas.microsoft.com/office/2006/metadata/properties" xmlns:ns3="bf244c3e-e0b4-4871-bb4e-fd032a14544d" targetNamespace="http://schemas.microsoft.com/office/2006/metadata/properties" ma:root="true" ma:fieldsID="bba4a5f3f9d724ac5fdef8c32c7a7ae1" ns3:_="">
    <xsd:import namespace="bf244c3e-e0b4-4871-bb4e-fd032a14544d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244c3e-e0b4-4871-bb4e-fd032a14544d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f244c3e-e0b4-4871-bb4e-fd032a14544d" xsi:nil="true"/>
  </documentManagement>
</p:properties>
</file>

<file path=customXml/itemProps1.xml><?xml version="1.0" encoding="utf-8"?>
<ds:datastoreItem xmlns:ds="http://schemas.openxmlformats.org/officeDocument/2006/customXml" ds:itemID="{F5E6E377-1382-4EB2-852A-34403C0E169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A38908E-29C0-4283-A236-EF1EAA269A5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f244c3e-e0b4-4871-bb4e-fd032a14544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B653785-42BD-4E73-807E-808C61A86260}">
  <ds:schemaRefs>
    <ds:schemaRef ds:uri="http://purl.org/dc/elements/1.1/"/>
    <ds:schemaRef ds:uri="bf244c3e-e0b4-4871-bb4e-fd032a14544d"/>
    <ds:schemaRef ds:uri="http://schemas.microsoft.com/office/2006/metadata/properties"/>
    <ds:schemaRef ds:uri="http://www.w3.org/XML/1998/namespace"/>
    <ds:schemaRef ds:uri="http://purl.org/dc/dcmitype/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693</Words>
  <Application>Microsoft Office PowerPoint</Application>
  <PresentationFormat>Widescreen</PresentationFormat>
  <Paragraphs>100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Aptos Display</vt:lpstr>
      <vt:lpstr>Arial</vt:lpstr>
      <vt:lpstr>Ariel</vt:lpstr>
      <vt:lpstr>Calibri</vt:lpstr>
      <vt:lpstr>Office Theme</vt:lpstr>
      <vt:lpstr>Module Name: Developing and Managing Individuals and Teams  Module Code: LCLM5002_LON  Student Name: MD Kajol Miah  Student ID Number: 2417013  Lecturer Name: Faizu Edu  Assignment 1: Presentation</vt:lpstr>
      <vt:lpstr>Table Of Content</vt:lpstr>
      <vt:lpstr>Introduction</vt:lpstr>
      <vt:lpstr>Recruitment Process Overview</vt:lpstr>
      <vt:lpstr>Job Analysis, Description and Person Specification</vt:lpstr>
      <vt:lpstr>Structured Interview</vt:lpstr>
      <vt:lpstr>Panel Interview</vt:lpstr>
      <vt:lpstr>Competency-Based Interview</vt:lpstr>
      <vt:lpstr>Questioning Techniques</vt:lpstr>
      <vt:lpstr>Face-to-Face vs Online Interviews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Name: Developing and Managing Individuals and Teams  Module Code: LCLM5002_LON  Student Name: MD Kajol Miah  Student ID Number: 2417013  Lecturer Name: Faizu Edu  Assignment 1: Presentation</dc:title>
  <dc:creator>Md Kajol Miah (2417013)</dc:creator>
  <cp:lastModifiedBy>Md Kajol Miah (2417013)</cp:lastModifiedBy>
  <cp:revision>1</cp:revision>
  <dcterms:created xsi:type="dcterms:W3CDTF">2025-11-09T21:56:53Z</dcterms:created>
  <dcterms:modified xsi:type="dcterms:W3CDTF">2025-11-09T23:07:37Z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0x010100885BDE7C2597694E9B52267909D130AC</vt:lpwstr>
  </property>
</Properties>
</file>