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01148F-E516-4425-A28F-89ADC30D27DE}" v="269" dt="2026-07-29T10:36:11.4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on Rafael" userId="319090e4ad81157c" providerId="LiveId" clId="{3B0FEA2A-1EAD-4D54-B26E-920E7C80C64A}"/>
    <pc:docChg chg="undo custSel addSld modSld modMainMaster">
      <pc:chgData name="Ramon Rafael" userId="319090e4ad81157c" providerId="LiveId" clId="{3B0FEA2A-1EAD-4D54-B26E-920E7C80C64A}" dt="2026-07-29T10:36:11.437" v="304" actId="113"/>
      <pc:docMkLst>
        <pc:docMk/>
      </pc:docMkLst>
      <pc:sldChg chg="addSp delSp modSp mod setBg">
        <pc:chgData name="Ramon Rafael" userId="319090e4ad81157c" providerId="LiveId" clId="{3B0FEA2A-1EAD-4D54-B26E-920E7C80C64A}" dt="2026-07-29T10:36:11.437" v="304" actId="113"/>
        <pc:sldMkLst>
          <pc:docMk/>
          <pc:sldMk cId="4160364607" sldId="256"/>
        </pc:sldMkLst>
        <pc:spChg chg="mod">
          <ac:chgData name="Ramon Rafael" userId="319090e4ad81157c" providerId="LiveId" clId="{3B0FEA2A-1EAD-4D54-B26E-920E7C80C64A}" dt="2026-07-29T10:35:49.392" v="303" actId="26606"/>
          <ac:spMkLst>
            <pc:docMk/>
            <pc:sldMk cId="4160364607" sldId="256"/>
            <ac:spMk id="2" creationId="{708F313C-DB45-B11A-C7B6-310F3119AC5B}"/>
          </ac:spMkLst>
        </pc:spChg>
        <pc:spChg chg="mod">
          <ac:chgData name="Ramon Rafael" userId="319090e4ad81157c" providerId="LiveId" clId="{3B0FEA2A-1EAD-4D54-B26E-920E7C80C64A}" dt="2026-07-29T10:36:11.437" v="304" actId="113"/>
          <ac:spMkLst>
            <pc:docMk/>
            <pc:sldMk cId="4160364607" sldId="256"/>
            <ac:spMk id="3" creationId="{9A8075E5-3BDC-2F91-DA85-7EF3B51DB8C2}"/>
          </ac:spMkLst>
        </pc:spChg>
        <pc:spChg chg="add del">
          <ac:chgData name="Ramon Rafael" userId="319090e4ad81157c" providerId="LiveId" clId="{3B0FEA2A-1EAD-4D54-B26E-920E7C80C64A}" dt="2026-07-29T10:35:49.392" v="303" actId="26606"/>
          <ac:spMkLst>
            <pc:docMk/>
            <pc:sldMk cId="4160364607" sldId="256"/>
            <ac:spMk id="8" creationId="{3677BAFB-3BD3-41BB-9107-FAE224AE21C4}"/>
          </ac:spMkLst>
        </pc:spChg>
        <pc:spChg chg="add del">
          <ac:chgData name="Ramon Rafael" userId="319090e4ad81157c" providerId="LiveId" clId="{3B0FEA2A-1EAD-4D54-B26E-920E7C80C64A}" dt="2026-07-29T10:35:49.392" v="303" actId="26606"/>
          <ac:spMkLst>
            <pc:docMk/>
            <pc:sldMk cId="4160364607" sldId="256"/>
            <ac:spMk id="10" creationId="{E6823A9B-C188-42D4-847C-3AD928DB145C}"/>
          </ac:spMkLst>
        </pc:spChg>
        <pc:spChg chg="add">
          <ac:chgData name="Ramon Rafael" userId="319090e4ad81157c" providerId="LiveId" clId="{3B0FEA2A-1EAD-4D54-B26E-920E7C80C64A}" dt="2026-07-29T10:32:18.871" v="121" actId="26606"/>
          <ac:spMkLst>
            <pc:docMk/>
            <pc:sldMk cId="4160364607" sldId="256"/>
            <ac:spMk id="12" creationId="{34B557F3-1A0C-4749-A6DB-EAC082DF390B}"/>
          </ac:spMkLst>
        </pc:spChg>
        <pc:spChg chg="add del">
          <ac:chgData name="Ramon Rafael" userId="319090e4ad81157c" providerId="LiveId" clId="{3B0FEA2A-1EAD-4D54-B26E-920E7C80C64A}" dt="2026-07-29T10:35:49.392" v="303" actId="26606"/>
          <ac:spMkLst>
            <pc:docMk/>
            <pc:sldMk cId="4160364607" sldId="256"/>
            <ac:spMk id="14" creationId="{55D55AA6-3751-494F-868A-DCEDC5CE82BF}"/>
          </ac:spMkLst>
        </pc:spChg>
        <pc:spChg chg="add del">
          <ac:chgData name="Ramon Rafael" userId="319090e4ad81157c" providerId="LiveId" clId="{3B0FEA2A-1EAD-4D54-B26E-920E7C80C64A}" dt="2026-07-29T10:35:49.392" v="303" actId="26606"/>
          <ac:spMkLst>
            <pc:docMk/>
            <pc:sldMk cId="4160364607" sldId="256"/>
            <ac:spMk id="16" creationId="{4D4C00DC-4DC6-4CD2-9E31-F17E6CEBC5A6}"/>
          </ac:spMkLst>
        </pc:spChg>
        <pc:spChg chg="add">
          <ac:chgData name="Ramon Rafael" userId="319090e4ad81157c" providerId="LiveId" clId="{3B0FEA2A-1EAD-4D54-B26E-920E7C80C64A}" dt="2026-07-29T10:32:18.871" v="121" actId="26606"/>
          <ac:spMkLst>
            <pc:docMk/>
            <pc:sldMk cId="4160364607" sldId="256"/>
            <ac:spMk id="18" creationId="{D82AB1B2-7970-42CF-8BF5-567C69E9FFFB}"/>
          </ac:spMkLst>
        </pc:spChg>
        <pc:spChg chg="add del">
          <ac:chgData name="Ramon Rafael" userId="319090e4ad81157c" providerId="LiveId" clId="{3B0FEA2A-1EAD-4D54-B26E-920E7C80C64A}" dt="2026-07-29T10:35:49.392" v="303" actId="26606"/>
          <ac:spMkLst>
            <pc:docMk/>
            <pc:sldMk cId="4160364607" sldId="256"/>
            <ac:spMk id="24" creationId="{C10FB9CA-E7FA-462C-B537-F1224ED1ACF4}"/>
          </ac:spMkLst>
        </pc:spChg>
        <pc:spChg chg="add del">
          <ac:chgData name="Ramon Rafael" userId="319090e4ad81157c" providerId="LiveId" clId="{3B0FEA2A-1EAD-4D54-B26E-920E7C80C64A}" dt="2026-07-29T10:35:49.392" v="303" actId="26606"/>
          <ac:spMkLst>
            <pc:docMk/>
            <pc:sldMk cId="4160364607" sldId="256"/>
            <ac:spMk id="26" creationId="{D8469AE7-A75B-4F37-850B-EF5974ABED2C}"/>
          </ac:spMkLst>
        </pc:spChg>
        <pc:spChg chg="add">
          <ac:chgData name="Ramon Rafael" userId="319090e4ad81157c" providerId="LiveId" clId="{3B0FEA2A-1EAD-4D54-B26E-920E7C80C64A}" dt="2026-07-29T10:35:49.392" v="303" actId="26606"/>
          <ac:spMkLst>
            <pc:docMk/>
            <pc:sldMk cId="4160364607" sldId="256"/>
            <ac:spMk id="202" creationId="{4E1BEB12-92AF-4445-98AD-4C7756E7C93B}"/>
          </ac:spMkLst>
        </pc:spChg>
        <pc:spChg chg="add">
          <ac:chgData name="Ramon Rafael" userId="319090e4ad81157c" providerId="LiveId" clId="{3B0FEA2A-1EAD-4D54-B26E-920E7C80C64A}" dt="2026-07-29T10:35:49.392" v="303" actId="26606"/>
          <ac:spMkLst>
            <pc:docMk/>
            <pc:sldMk cId="4160364607" sldId="256"/>
            <ac:spMk id="206" creationId="{9C682A1A-5B2D-4111-BBD6-620165633E5B}"/>
          </ac:spMkLst>
        </pc:spChg>
      </pc:sldChg>
      <pc:sldChg chg="addSp modSp mod setBg">
        <pc:chgData name="Ramon Rafael" userId="319090e4ad81157c" providerId="LiveId" clId="{3B0FEA2A-1EAD-4D54-B26E-920E7C80C64A}" dt="2026-07-29T10:35:19.738" v="300" actId="207"/>
        <pc:sldMkLst>
          <pc:docMk/>
          <pc:sldMk cId="3685241015" sldId="257"/>
        </pc:sldMkLst>
        <pc:spChg chg="mod">
          <ac:chgData name="Ramon Rafael" userId="319090e4ad81157c" providerId="LiveId" clId="{3B0FEA2A-1EAD-4D54-B26E-920E7C80C64A}" dt="2026-07-29T10:31:44.634" v="118" actId="26606"/>
          <ac:spMkLst>
            <pc:docMk/>
            <pc:sldMk cId="3685241015" sldId="257"/>
            <ac:spMk id="2" creationId="{E2885D76-2221-E585-7696-236BDCCFD455}"/>
          </ac:spMkLst>
        </pc:spChg>
        <pc:spChg chg="mod">
          <ac:chgData name="Ramon Rafael" userId="319090e4ad81157c" providerId="LiveId" clId="{3B0FEA2A-1EAD-4D54-B26E-920E7C80C64A}" dt="2026-07-29T10:35:19.738" v="300" actId="207"/>
          <ac:spMkLst>
            <pc:docMk/>
            <pc:sldMk cId="3685241015" sldId="257"/>
            <ac:spMk id="3" creationId="{D13FE73D-571C-2A82-55B5-F8DCAB75FEEF}"/>
          </ac:spMkLst>
        </pc:spChg>
        <pc:picChg chg="add">
          <ac:chgData name="Ramon Rafael" userId="319090e4ad81157c" providerId="LiveId" clId="{3B0FEA2A-1EAD-4D54-B26E-920E7C80C64A}" dt="2026-07-29T10:31:44.634" v="118" actId="26606"/>
          <ac:picMkLst>
            <pc:docMk/>
            <pc:sldMk cId="3685241015" sldId="257"/>
            <ac:picMk id="5" creationId="{F1B8DF18-905B-1E88-2EFF-8B26B15E9608}"/>
          </ac:picMkLst>
        </pc:picChg>
        <pc:cxnChg chg="add">
          <ac:chgData name="Ramon Rafael" userId="319090e4ad81157c" providerId="LiveId" clId="{3B0FEA2A-1EAD-4D54-B26E-920E7C80C64A}" dt="2026-07-29T10:31:44.634" v="118" actId="26606"/>
          <ac:cxnSpMkLst>
            <pc:docMk/>
            <pc:sldMk cId="3685241015" sldId="257"/>
            <ac:cxnSpMk id="9" creationId="{1503BFE4-729B-D9D0-C17B-501E6AF1127A}"/>
          </ac:cxnSpMkLst>
        </pc:cxnChg>
      </pc:sldChg>
      <pc:sldChg chg="modSp mod">
        <pc:chgData name="Ramon Rafael" userId="319090e4ad81157c" providerId="LiveId" clId="{3B0FEA2A-1EAD-4D54-B26E-920E7C80C64A}" dt="2026-07-29T10:35:23.958" v="301" actId="207"/>
        <pc:sldMkLst>
          <pc:docMk/>
          <pc:sldMk cId="2277377698" sldId="258"/>
        </pc:sldMkLst>
        <pc:spChg chg="mod">
          <ac:chgData name="Ramon Rafael" userId="319090e4ad81157c" providerId="LiveId" clId="{3B0FEA2A-1EAD-4D54-B26E-920E7C80C64A}" dt="2026-07-29T10:35:23.958" v="301" actId="207"/>
          <ac:spMkLst>
            <pc:docMk/>
            <pc:sldMk cId="2277377698" sldId="258"/>
            <ac:spMk id="3" creationId="{4548CAE6-050F-3D69-DA0C-838F9AA51B87}"/>
          </ac:spMkLst>
        </pc:spChg>
      </pc:sldChg>
      <pc:sldChg chg="addSp modSp mod setBg">
        <pc:chgData name="Ramon Rafael" userId="319090e4ad81157c" providerId="LiveId" clId="{3B0FEA2A-1EAD-4D54-B26E-920E7C80C64A}" dt="2026-07-29T10:35:02.484" v="297" actId="207"/>
        <pc:sldMkLst>
          <pc:docMk/>
          <pc:sldMk cId="1236654936" sldId="259"/>
        </pc:sldMkLst>
        <pc:spChg chg="mod">
          <ac:chgData name="Ramon Rafael" userId="319090e4ad81157c" providerId="LiveId" clId="{3B0FEA2A-1EAD-4D54-B26E-920E7C80C64A}" dt="2026-07-29T10:30:23.275" v="99" actId="26606"/>
          <ac:spMkLst>
            <pc:docMk/>
            <pc:sldMk cId="1236654936" sldId="259"/>
            <ac:spMk id="2" creationId="{6C9C4534-EB3F-4D3B-4498-11926D532044}"/>
          </ac:spMkLst>
        </pc:spChg>
        <pc:spChg chg="mod">
          <ac:chgData name="Ramon Rafael" userId="319090e4ad81157c" providerId="LiveId" clId="{3B0FEA2A-1EAD-4D54-B26E-920E7C80C64A}" dt="2026-07-29T10:35:02.484" v="297" actId="207"/>
          <ac:spMkLst>
            <pc:docMk/>
            <pc:sldMk cId="1236654936" sldId="259"/>
            <ac:spMk id="3" creationId="{9FF3B329-DAC3-53EE-8E8B-DC8BD292A2B6}"/>
          </ac:spMkLst>
        </pc:spChg>
        <pc:spChg chg="add">
          <ac:chgData name="Ramon Rafael" userId="319090e4ad81157c" providerId="LiveId" clId="{3B0FEA2A-1EAD-4D54-B26E-920E7C80C64A}" dt="2026-07-29T10:30:23.275" v="99" actId="26606"/>
          <ac:spMkLst>
            <pc:docMk/>
            <pc:sldMk cId="1236654936" sldId="259"/>
            <ac:spMk id="10" creationId="{C4285719-470E-454C-AF62-8323075F1F5B}"/>
          </ac:spMkLst>
        </pc:spChg>
        <pc:spChg chg="add">
          <ac:chgData name="Ramon Rafael" userId="319090e4ad81157c" providerId="LiveId" clId="{3B0FEA2A-1EAD-4D54-B26E-920E7C80C64A}" dt="2026-07-29T10:30:23.275" v="99" actId="26606"/>
          <ac:spMkLst>
            <pc:docMk/>
            <pc:sldMk cId="1236654936" sldId="259"/>
            <ac:spMk id="12" creationId="{CD9FE4EF-C4D8-49A0-B2FF-81D8DB7D8A24}"/>
          </ac:spMkLst>
        </pc:spChg>
        <pc:spChg chg="add">
          <ac:chgData name="Ramon Rafael" userId="319090e4ad81157c" providerId="LiveId" clId="{3B0FEA2A-1EAD-4D54-B26E-920E7C80C64A}" dt="2026-07-29T10:30:23.275" v="99" actId="26606"/>
          <ac:spMkLst>
            <pc:docMk/>
            <pc:sldMk cId="1236654936" sldId="259"/>
            <ac:spMk id="14" creationId="{4300840D-0A0B-4512-BACA-B439D5B9C57C}"/>
          </ac:spMkLst>
        </pc:spChg>
        <pc:spChg chg="add">
          <ac:chgData name="Ramon Rafael" userId="319090e4ad81157c" providerId="LiveId" clId="{3B0FEA2A-1EAD-4D54-B26E-920E7C80C64A}" dt="2026-07-29T10:30:23.275" v="99" actId="26606"/>
          <ac:spMkLst>
            <pc:docMk/>
            <pc:sldMk cId="1236654936" sldId="259"/>
            <ac:spMk id="16" creationId="{D2B78728-A580-49A7-84F9-6EF6F583ADE0}"/>
          </ac:spMkLst>
        </pc:spChg>
        <pc:spChg chg="add">
          <ac:chgData name="Ramon Rafael" userId="319090e4ad81157c" providerId="LiveId" clId="{3B0FEA2A-1EAD-4D54-B26E-920E7C80C64A}" dt="2026-07-29T10:30:23.275" v="99" actId="26606"/>
          <ac:spMkLst>
            <pc:docMk/>
            <pc:sldMk cId="1236654936" sldId="259"/>
            <ac:spMk id="18" creationId="{38FAA1A1-D861-433F-88FA-1E9D6FD31D11}"/>
          </ac:spMkLst>
        </pc:spChg>
        <pc:spChg chg="add">
          <ac:chgData name="Ramon Rafael" userId="319090e4ad81157c" providerId="LiveId" clId="{3B0FEA2A-1EAD-4D54-B26E-920E7C80C64A}" dt="2026-07-29T10:30:23.275" v="99" actId="26606"/>
          <ac:spMkLst>
            <pc:docMk/>
            <pc:sldMk cId="1236654936" sldId="259"/>
            <ac:spMk id="20" creationId="{8D71EDA1-87BF-4D5D-AB79-F346FD19278A}"/>
          </ac:spMkLst>
        </pc:spChg>
        <pc:picChg chg="add mod">
          <ac:chgData name="Ramon Rafael" userId="319090e4ad81157c" providerId="LiveId" clId="{3B0FEA2A-1EAD-4D54-B26E-920E7C80C64A}" dt="2026-07-29T10:35:00.128" v="296" actId="14100"/>
          <ac:picMkLst>
            <pc:docMk/>
            <pc:sldMk cId="1236654936" sldId="259"/>
            <ac:picMk id="5" creationId="{C5109FD1-D9A3-9455-3B58-6A6F8E9767B7}"/>
          </ac:picMkLst>
        </pc:picChg>
      </pc:sldChg>
      <pc:sldChg chg="addSp modSp new mod">
        <pc:chgData name="Ramon Rafael" userId="319090e4ad81157c" providerId="LiveId" clId="{3B0FEA2A-1EAD-4D54-B26E-920E7C80C64A}" dt="2026-07-29T10:34:46.183" v="292" actId="14100"/>
        <pc:sldMkLst>
          <pc:docMk/>
          <pc:sldMk cId="1279156397" sldId="260"/>
        </pc:sldMkLst>
        <pc:spChg chg="mod">
          <ac:chgData name="Ramon Rafael" userId="319090e4ad81157c" providerId="LiveId" clId="{3B0FEA2A-1EAD-4D54-B26E-920E7C80C64A}" dt="2026-07-29T10:04:33.974" v="1"/>
          <ac:spMkLst>
            <pc:docMk/>
            <pc:sldMk cId="1279156397" sldId="260"/>
            <ac:spMk id="2" creationId="{B229C04A-7D85-5B49-FF22-5C6917B23D24}"/>
          </ac:spMkLst>
        </pc:spChg>
        <pc:spChg chg="mod">
          <ac:chgData name="Ramon Rafael" userId="319090e4ad81157c" providerId="LiveId" clId="{3B0FEA2A-1EAD-4D54-B26E-920E7C80C64A}" dt="2026-07-29T10:31:32.371" v="117" actId="255"/>
          <ac:spMkLst>
            <pc:docMk/>
            <pc:sldMk cId="1279156397" sldId="260"/>
            <ac:spMk id="3" creationId="{29B158D2-76C7-9BD4-C2F2-2FBB5A92321D}"/>
          </ac:spMkLst>
        </pc:spChg>
        <pc:picChg chg="add mod">
          <ac:chgData name="Ramon Rafael" userId="319090e4ad81157c" providerId="LiveId" clId="{3B0FEA2A-1EAD-4D54-B26E-920E7C80C64A}" dt="2026-07-29T10:34:46.183" v="292" actId="14100"/>
          <ac:picMkLst>
            <pc:docMk/>
            <pc:sldMk cId="1279156397" sldId="260"/>
            <ac:picMk id="5" creationId="{EAFB7C04-EA8B-F1C2-F46F-9916A7298FE9}"/>
          </ac:picMkLst>
        </pc:picChg>
      </pc:sldChg>
      <pc:sldChg chg="addSp modSp new mod">
        <pc:chgData name="Ramon Rafael" userId="319090e4ad81157c" providerId="LiveId" clId="{3B0FEA2A-1EAD-4D54-B26E-920E7C80C64A}" dt="2026-07-29T10:34:53.671" v="294" actId="14100"/>
        <pc:sldMkLst>
          <pc:docMk/>
          <pc:sldMk cId="3625027664" sldId="261"/>
        </pc:sldMkLst>
        <pc:spChg chg="mod">
          <ac:chgData name="Ramon Rafael" userId="319090e4ad81157c" providerId="LiveId" clId="{3B0FEA2A-1EAD-4D54-B26E-920E7C80C64A}" dt="2026-07-29T10:08:28.110" v="23"/>
          <ac:spMkLst>
            <pc:docMk/>
            <pc:sldMk cId="3625027664" sldId="261"/>
            <ac:spMk id="2" creationId="{EED0B21A-B997-74CD-3491-D6F7FE322089}"/>
          </ac:spMkLst>
        </pc:spChg>
        <pc:spChg chg="mod">
          <ac:chgData name="Ramon Rafael" userId="319090e4ad81157c" providerId="LiveId" clId="{3B0FEA2A-1EAD-4D54-B26E-920E7C80C64A}" dt="2026-07-29T10:33:24.217" v="143" actId="14100"/>
          <ac:spMkLst>
            <pc:docMk/>
            <pc:sldMk cId="3625027664" sldId="261"/>
            <ac:spMk id="3" creationId="{B1C3ACFB-3EF5-C299-0EBD-7AC654625476}"/>
          </ac:spMkLst>
        </pc:spChg>
        <pc:picChg chg="add mod">
          <ac:chgData name="Ramon Rafael" userId="319090e4ad81157c" providerId="LiveId" clId="{3B0FEA2A-1EAD-4D54-B26E-920E7C80C64A}" dt="2026-07-29T10:34:53.671" v="294" actId="14100"/>
          <ac:picMkLst>
            <pc:docMk/>
            <pc:sldMk cId="3625027664" sldId="261"/>
            <ac:picMk id="5" creationId="{63B3E6A8-2E67-9D2A-68DC-1C46741D938D}"/>
          </ac:picMkLst>
        </pc:picChg>
      </pc:sldChg>
      <pc:sldChg chg="addSp modSp new mod setBg">
        <pc:chgData name="Ramon Rafael" userId="319090e4ad81157c" providerId="LiveId" clId="{3B0FEA2A-1EAD-4D54-B26E-920E7C80C64A}" dt="2026-07-29T10:35:28.105" v="302" actId="207"/>
        <pc:sldMkLst>
          <pc:docMk/>
          <pc:sldMk cId="2093977832" sldId="262"/>
        </pc:sldMkLst>
        <pc:spChg chg="mod">
          <ac:chgData name="Ramon Rafael" userId="319090e4ad81157c" providerId="LiveId" clId="{3B0FEA2A-1EAD-4D54-B26E-920E7C80C64A}" dt="2026-07-29T10:30:02.395" v="96" actId="26606"/>
          <ac:spMkLst>
            <pc:docMk/>
            <pc:sldMk cId="2093977832" sldId="262"/>
            <ac:spMk id="2" creationId="{14DC4BC2-90D8-65FC-009D-3160F2AD6305}"/>
          </ac:spMkLst>
        </pc:spChg>
        <pc:spChg chg="mod">
          <ac:chgData name="Ramon Rafael" userId="319090e4ad81157c" providerId="LiveId" clId="{3B0FEA2A-1EAD-4D54-B26E-920E7C80C64A}" dt="2026-07-29T10:35:28.105" v="302" actId="207"/>
          <ac:spMkLst>
            <pc:docMk/>
            <pc:sldMk cId="2093977832" sldId="262"/>
            <ac:spMk id="3" creationId="{9E7F60DC-B891-3CCC-19ED-4DA238D4CEE1}"/>
          </ac:spMkLst>
        </pc:spChg>
        <pc:spChg chg="add">
          <ac:chgData name="Ramon Rafael" userId="319090e4ad81157c" providerId="LiveId" clId="{3B0FEA2A-1EAD-4D54-B26E-920E7C80C64A}" dt="2026-07-29T10:30:02.395" v="96" actId="26606"/>
          <ac:spMkLst>
            <pc:docMk/>
            <pc:sldMk cId="2093977832" sldId="262"/>
            <ac:spMk id="9" creationId="{C0763A76-9F1C-4FC5-82B7-DD475DA461B2}"/>
          </ac:spMkLst>
        </pc:spChg>
        <pc:spChg chg="add">
          <ac:chgData name="Ramon Rafael" userId="319090e4ad81157c" providerId="LiveId" clId="{3B0FEA2A-1EAD-4D54-B26E-920E7C80C64A}" dt="2026-07-29T10:30:02.395" v="96" actId="26606"/>
          <ac:spMkLst>
            <pc:docMk/>
            <pc:sldMk cId="2093977832" sldId="262"/>
            <ac:spMk id="11" creationId="{E81BF4F6-F2CF-4984-9D14-D6966D92F99F}"/>
          </ac:spMkLst>
        </pc:spChg>
        <pc:picChg chg="add">
          <ac:chgData name="Ramon Rafael" userId="319090e4ad81157c" providerId="LiveId" clId="{3B0FEA2A-1EAD-4D54-B26E-920E7C80C64A}" dt="2026-07-29T10:30:02.395" v="96" actId="26606"/>
          <ac:picMkLst>
            <pc:docMk/>
            <pc:sldMk cId="2093977832" sldId="262"/>
            <ac:picMk id="5" creationId="{72B30167-7C29-DF36-BB54-2A4006C5B99D}"/>
          </ac:picMkLst>
        </pc:picChg>
      </pc:sldChg>
      <pc:sldChg chg="addSp modSp new mod setBg">
        <pc:chgData name="Ramon Rafael" userId="319090e4ad81157c" providerId="LiveId" clId="{3B0FEA2A-1EAD-4D54-B26E-920E7C80C64A}" dt="2026-07-29T10:35:11.095" v="298" actId="207"/>
        <pc:sldMkLst>
          <pc:docMk/>
          <pc:sldMk cId="1908913876" sldId="263"/>
        </pc:sldMkLst>
        <pc:spChg chg="mod">
          <ac:chgData name="Ramon Rafael" userId="319090e4ad81157c" providerId="LiveId" clId="{3B0FEA2A-1EAD-4D54-B26E-920E7C80C64A}" dt="2026-07-29T10:30:09.404" v="97" actId="26606"/>
          <ac:spMkLst>
            <pc:docMk/>
            <pc:sldMk cId="1908913876" sldId="263"/>
            <ac:spMk id="2" creationId="{19E891B8-603A-40A3-B847-EAF7D88073CE}"/>
          </ac:spMkLst>
        </pc:spChg>
        <pc:spChg chg="mod">
          <ac:chgData name="Ramon Rafael" userId="319090e4ad81157c" providerId="LiveId" clId="{3B0FEA2A-1EAD-4D54-B26E-920E7C80C64A}" dt="2026-07-29T10:35:11.095" v="298" actId="207"/>
          <ac:spMkLst>
            <pc:docMk/>
            <pc:sldMk cId="1908913876" sldId="263"/>
            <ac:spMk id="3" creationId="{F4A533CA-4590-3965-E2BB-01C5E2B0D0E0}"/>
          </ac:spMkLst>
        </pc:spChg>
        <pc:spChg chg="add">
          <ac:chgData name="Ramon Rafael" userId="319090e4ad81157c" providerId="LiveId" clId="{3B0FEA2A-1EAD-4D54-B26E-920E7C80C64A}" dt="2026-07-29T10:30:09.404" v="97" actId="26606"/>
          <ac:spMkLst>
            <pc:docMk/>
            <pc:sldMk cId="1908913876" sldId="263"/>
            <ac:spMk id="8" creationId="{907EF6B7-1338-4443-8C46-6A318D952DFD}"/>
          </ac:spMkLst>
        </pc:spChg>
        <pc:spChg chg="add">
          <ac:chgData name="Ramon Rafael" userId="319090e4ad81157c" providerId="LiveId" clId="{3B0FEA2A-1EAD-4D54-B26E-920E7C80C64A}" dt="2026-07-29T10:30:09.404" v="97" actId="26606"/>
          <ac:spMkLst>
            <pc:docMk/>
            <pc:sldMk cId="1908913876" sldId="263"/>
            <ac:spMk id="10" creationId="{DAAE4CDD-124C-4DCF-9584-B6033B545DD5}"/>
          </ac:spMkLst>
        </pc:spChg>
        <pc:spChg chg="add">
          <ac:chgData name="Ramon Rafael" userId="319090e4ad81157c" providerId="LiveId" clId="{3B0FEA2A-1EAD-4D54-B26E-920E7C80C64A}" dt="2026-07-29T10:30:09.404" v="97" actId="26606"/>
          <ac:spMkLst>
            <pc:docMk/>
            <pc:sldMk cId="1908913876" sldId="263"/>
            <ac:spMk id="12" creationId="{081E4A58-353D-44AE-B2FC-2A74E2E400F7}"/>
          </ac:spMkLst>
        </pc:spChg>
      </pc:sldChg>
      <pc:sldChg chg="addSp modSp new mod setBg">
        <pc:chgData name="Ramon Rafael" userId="319090e4ad81157c" providerId="LiveId" clId="{3B0FEA2A-1EAD-4D54-B26E-920E7C80C64A}" dt="2026-07-29T10:35:15.573" v="299" actId="207"/>
        <pc:sldMkLst>
          <pc:docMk/>
          <pc:sldMk cId="3718411082" sldId="264"/>
        </pc:sldMkLst>
        <pc:spChg chg="mod">
          <ac:chgData name="Ramon Rafael" userId="319090e4ad81157c" providerId="LiveId" clId="{3B0FEA2A-1EAD-4D54-B26E-920E7C80C64A}" dt="2026-07-29T10:30:16.158" v="98" actId="26606"/>
          <ac:spMkLst>
            <pc:docMk/>
            <pc:sldMk cId="3718411082" sldId="264"/>
            <ac:spMk id="2" creationId="{DD3BB2D7-6E31-DA12-8B59-3780D843DB01}"/>
          </ac:spMkLst>
        </pc:spChg>
        <pc:spChg chg="mod">
          <ac:chgData name="Ramon Rafael" userId="319090e4ad81157c" providerId="LiveId" clId="{3B0FEA2A-1EAD-4D54-B26E-920E7C80C64A}" dt="2026-07-29T10:35:15.573" v="299" actId="207"/>
          <ac:spMkLst>
            <pc:docMk/>
            <pc:sldMk cId="3718411082" sldId="264"/>
            <ac:spMk id="3" creationId="{2C47FDCD-6769-35AE-0BEC-5A78385805E5}"/>
          </ac:spMkLst>
        </pc:spChg>
        <pc:spChg chg="add">
          <ac:chgData name="Ramon Rafael" userId="319090e4ad81157c" providerId="LiveId" clId="{3B0FEA2A-1EAD-4D54-B26E-920E7C80C64A}" dt="2026-07-29T10:30:16.158" v="98" actId="26606"/>
          <ac:spMkLst>
            <pc:docMk/>
            <pc:sldMk cId="3718411082" sldId="264"/>
            <ac:spMk id="8" creationId="{1BB867FF-FC45-48F7-8104-F89BE54909F1}"/>
          </ac:spMkLst>
        </pc:spChg>
        <pc:spChg chg="add">
          <ac:chgData name="Ramon Rafael" userId="319090e4ad81157c" providerId="LiveId" clId="{3B0FEA2A-1EAD-4D54-B26E-920E7C80C64A}" dt="2026-07-29T10:30:16.158" v="98" actId="26606"/>
          <ac:spMkLst>
            <pc:docMk/>
            <pc:sldMk cId="3718411082" sldId="264"/>
            <ac:spMk id="10" creationId="{8BB56887-D0D5-4F0C-9E19-7247EB83C8B7}"/>
          </ac:spMkLst>
        </pc:spChg>
        <pc:spChg chg="add">
          <ac:chgData name="Ramon Rafael" userId="319090e4ad81157c" providerId="LiveId" clId="{3B0FEA2A-1EAD-4D54-B26E-920E7C80C64A}" dt="2026-07-29T10:30:16.158" v="98" actId="26606"/>
          <ac:spMkLst>
            <pc:docMk/>
            <pc:sldMk cId="3718411082" sldId="264"/>
            <ac:spMk id="12" creationId="{081E4A58-353D-44AE-B2FC-2A74E2E400F7}"/>
          </ac:spMkLst>
        </pc:spChg>
      </pc:sldChg>
      <pc:sldMasterChg chg="setBg modSldLayout">
        <pc:chgData name="Ramon Rafael" userId="319090e4ad81157c" providerId="LiveId" clId="{3B0FEA2A-1EAD-4D54-B26E-920E7C80C64A}" dt="2026-07-29T10:34:39.434" v="290"/>
        <pc:sldMasterMkLst>
          <pc:docMk/>
          <pc:sldMasterMk cId="1992083631" sldId="2147483648"/>
        </pc:sldMasterMkLst>
        <pc:sldLayoutChg chg="setBg">
          <pc:chgData name="Ramon Rafael" userId="319090e4ad81157c" providerId="LiveId" clId="{3B0FEA2A-1EAD-4D54-B26E-920E7C80C64A}" dt="2026-07-29T10:34:39.434" v="290"/>
          <pc:sldLayoutMkLst>
            <pc:docMk/>
            <pc:sldMasterMk cId="1992083631" sldId="2147483648"/>
            <pc:sldLayoutMk cId="1712841816" sldId="2147483649"/>
          </pc:sldLayoutMkLst>
        </pc:sldLayoutChg>
        <pc:sldLayoutChg chg="setBg">
          <pc:chgData name="Ramon Rafael" userId="319090e4ad81157c" providerId="LiveId" clId="{3B0FEA2A-1EAD-4D54-B26E-920E7C80C64A}" dt="2026-07-29T10:34:39.434" v="290"/>
          <pc:sldLayoutMkLst>
            <pc:docMk/>
            <pc:sldMasterMk cId="1992083631" sldId="2147483648"/>
            <pc:sldLayoutMk cId="1342259359" sldId="2147483650"/>
          </pc:sldLayoutMkLst>
        </pc:sldLayoutChg>
        <pc:sldLayoutChg chg="setBg">
          <pc:chgData name="Ramon Rafael" userId="319090e4ad81157c" providerId="LiveId" clId="{3B0FEA2A-1EAD-4D54-B26E-920E7C80C64A}" dt="2026-07-29T10:34:39.434" v="290"/>
          <pc:sldLayoutMkLst>
            <pc:docMk/>
            <pc:sldMasterMk cId="1992083631" sldId="2147483648"/>
            <pc:sldLayoutMk cId="136826660" sldId="2147483651"/>
          </pc:sldLayoutMkLst>
        </pc:sldLayoutChg>
        <pc:sldLayoutChg chg="setBg">
          <pc:chgData name="Ramon Rafael" userId="319090e4ad81157c" providerId="LiveId" clId="{3B0FEA2A-1EAD-4D54-B26E-920E7C80C64A}" dt="2026-07-29T10:34:39.434" v="290"/>
          <pc:sldLayoutMkLst>
            <pc:docMk/>
            <pc:sldMasterMk cId="1992083631" sldId="2147483648"/>
            <pc:sldLayoutMk cId="2968894397" sldId="2147483652"/>
          </pc:sldLayoutMkLst>
        </pc:sldLayoutChg>
        <pc:sldLayoutChg chg="setBg">
          <pc:chgData name="Ramon Rafael" userId="319090e4ad81157c" providerId="LiveId" clId="{3B0FEA2A-1EAD-4D54-B26E-920E7C80C64A}" dt="2026-07-29T10:34:39.434" v="290"/>
          <pc:sldLayoutMkLst>
            <pc:docMk/>
            <pc:sldMasterMk cId="1992083631" sldId="2147483648"/>
            <pc:sldLayoutMk cId="2572926041" sldId="2147483653"/>
          </pc:sldLayoutMkLst>
        </pc:sldLayoutChg>
        <pc:sldLayoutChg chg="setBg">
          <pc:chgData name="Ramon Rafael" userId="319090e4ad81157c" providerId="LiveId" clId="{3B0FEA2A-1EAD-4D54-B26E-920E7C80C64A}" dt="2026-07-29T10:34:39.434" v="290"/>
          <pc:sldLayoutMkLst>
            <pc:docMk/>
            <pc:sldMasterMk cId="1992083631" sldId="2147483648"/>
            <pc:sldLayoutMk cId="1272837048" sldId="2147483654"/>
          </pc:sldLayoutMkLst>
        </pc:sldLayoutChg>
        <pc:sldLayoutChg chg="setBg">
          <pc:chgData name="Ramon Rafael" userId="319090e4ad81157c" providerId="LiveId" clId="{3B0FEA2A-1EAD-4D54-B26E-920E7C80C64A}" dt="2026-07-29T10:34:39.434" v="290"/>
          <pc:sldLayoutMkLst>
            <pc:docMk/>
            <pc:sldMasterMk cId="1992083631" sldId="2147483648"/>
            <pc:sldLayoutMk cId="421509130" sldId="2147483655"/>
          </pc:sldLayoutMkLst>
        </pc:sldLayoutChg>
        <pc:sldLayoutChg chg="setBg">
          <pc:chgData name="Ramon Rafael" userId="319090e4ad81157c" providerId="LiveId" clId="{3B0FEA2A-1EAD-4D54-B26E-920E7C80C64A}" dt="2026-07-29T10:34:39.434" v="290"/>
          <pc:sldLayoutMkLst>
            <pc:docMk/>
            <pc:sldMasterMk cId="1992083631" sldId="2147483648"/>
            <pc:sldLayoutMk cId="869083985" sldId="2147483656"/>
          </pc:sldLayoutMkLst>
        </pc:sldLayoutChg>
        <pc:sldLayoutChg chg="setBg">
          <pc:chgData name="Ramon Rafael" userId="319090e4ad81157c" providerId="LiveId" clId="{3B0FEA2A-1EAD-4D54-B26E-920E7C80C64A}" dt="2026-07-29T10:34:39.434" v="290"/>
          <pc:sldLayoutMkLst>
            <pc:docMk/>
            <pc:sldMasterMk cId="1992083631" sldId="2147483648"/>
            <pc:sldLayoutMk cId="4248586013" sldId="2147483657"/>
          </pc:sldLayoutMkLst>
        </pc:sldLayoutChg>
        <pc:sldLayoutChg chg="setBg">
          <pc:chgData name="Ramon Rafael" userId="319090e4ad81157c" providerId="LiveId" clId="{3B0FEA2A-1EAD-4D54-B26E-920E7C80C64A}" dt="2026-07-29T10:34:39.434" v="290"/>
          <pc:sldLayoutMkLst>
            <pc:docMk/>
            <pc:sldMasterMk cId="1992083631" sldId="2147483648"/>
            <pc:sldLayoutMk cId="2595602303" sldId="2147483658"/>
          </pc:sldLayoutMkLst>
        </pc:sldLayoutChg>
        <pc:sldLayoutChg chg="setBg">
          <pc:chgData name="Ramon Rafael" userId="319090e4ad81157c" providerId="LiveId" clId="{3B0FEA2A-1EAD-4D54-B26E-920E7C80C64A}" dt="2026-07-29T10:34:39.434" v="290"/>
          <pc:sldLayoutMkLst>
            <pc:docMk/>
            <pc:sldMasterMk cId="1992083631" sldId="2147483648"/>
            <pc:sldLayoutMk cId="293110169" sldId="21474836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926E6-24E4-06A8-3EEC-48CB87F8A33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F286B4E-9BA9-5C4D-93AA-6F14390B85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7B722F3-E59F-FE3C-4D56-783C9AF5CB44}"/>
              </a:ext>
            </a:extLst>
          </p:cNvPr>
          <p:cNvSpPr>
            <a:spLocks noGrp="1"/>
          </p:cNvSpPr>
          <p:nvPr>
            <p:ph type="dt" sz="half" idx="10"/>
          </p:nvPr>
        </p:nvSpPr>
        <p:spPr/>
        <p:txBody>
          <a:bodyPr/>
          <a:lstStyle/>
          <a:p>
            <a:fld id="{B97320A7-112F-469D-997E-897A56CDD924}" type="datetimeFigureOut">
              <a:rPr lang="en-GB" smtClean="0"/>
              <a:t>29/07/2026</a:t>
            </a:fld>
            <a:endParaRPr lang="en-GB"/>
          </a:p>
        </p:txBody>
      </p:sp>
      <p:sp>
        <p:nvSpPr>
          <p:cNvPr id="5" name="Footer Placeholder 4">
            <a:extLst>
              <a:ext uri="{FF2B5EF4-FFF2-40B4-BE49-F238E27FC236}">
                <a16:creationId xmlns:a16="http://schemas.microsoft.com/office/drawing/2014/main" id="{17A1B4F5-4F9F-F700-9426-DF3571CA41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319B8D-79C7-3833-F00E-F112276E1264}"/>
              </a:ext>
            </a:extLst>
          </p:cNvPr>
          <p:cNvSpPr>
            <a:spLocks noGrp="1"/>
          </p:cNvSpPr>
          <p:nvPr>
            <p:ph type="sldNum" sz="quarter" idx="12"/>
          </p:nvPr>
        </p:nvSpPr>
        <p:spPr/>
        <p:txBody>
          <a:bodyPr/>
          <a:lstStyle/>
          <a:p>
            <a:fld id="{A858D568-ADB7-4AF8-B004-AB38FCEAF873}" type="slidenum">
              <a:rPr lang="en-GB" smtClean="0"/>
              <a:t>‹#›</a:t>
            </a:fld>
            <a:endParaRPr lang="en-GB"/>
          </a:p>
        </p:txBody>
      </p:sp>
    </p:spTree>
    <p:extLst>
      <p:ext uri="{BB962C8B-B14F-4D97-AF65-F5344CB8AC3E}">
        <p14:creationId xmlns:p14="http://schemas.microsoft.com/office/powerpoint/2010/main" val="1712841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88A5E-EA2E-72FF-D5E5-EC3AB57F9AE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702CE26-5F2C-0540-28C0-2AC096FC0F1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4572A7-6DB7-1213-E8A7-31827D588D6F}"/>
              </a:ext>
            </a:extLst>
          </p:cNvPr>
          <p:cNvSpPr>
            <a:spLocks noGrp="1"/>
          </p:cNvSpPr>
          <p:nvPr>
            <p:ph type="dt" sz="half" idx="10"/>
          </p:nvPr>
        </p:nvSpPr>
        <p:spPr/>
        <p:txBody>
          <a:bodyPr/>
          <a:lstStyle/>
          <a:p>
            <a:fld id="{B97320A7-112F-469D-997E-897A56CDD924}" type="datetimeFigureOut">
              <a:rPr lang="en-GB" smtClean="0"/>
              <a:t>29/07/2026</a:t>
            </a:fld>
            <a:endParaRPr lang="en-GB"/>
          </a:p>
        </p:txBody>
      </p:sp>
      <p:sp>
        <p:nvSpPr>
          <p:cNvPr id="5" name="Footer Placeholder 4">
            <a:extLst>
              <a:ext uri="{FF2B5EF4-FFF2-40B4-BE49-F238E27FC236}">
                <a16:creationId xmlns:a16="http://schemas.microsoft.com/office/drawing/2014/main" id="{3E63E3B5-3575-4BFE-5980-A9763F6F28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167096-C5EC-B351-E02B-664C6F5E3779}"/>
              </a:ext>
            </a:extLst>
          </p:cNvPr>
          <p:cNvSpPr>
            <a:spLocks noGrp="1"/>
          </p:cNvSpPr>
          <p:nvPr>
            <p:ph type="sldNum" sz="quarter" idx="12"/>
          </p:nvPr>
        </p:nvSpPr>
        <p:spPr/>
        <p:txBody>
          <a:bodyPr/>
          <a:lstStyle/>
          <a:p>
            <a:fld id="{A858D568-ADB7-4AF8-B004-AB38FCEAF873}" type="slidenum">
              <a:rPr lang="en-GB" smtClean="0"/>
              <a:t>‹#›</a:t>
            </a:fld>
            <a:endParaRPr lang="en-GB"/>
          </a:p>
        </p:txBody>
      </p:sp>
    </p:spTree>
    <p:extLst>
      <p:ext uri="{BB962C8B-B14F-4D97-AF65-F5344CB8AC3E}">
        <p14:creationId xmlns:p14="http://schemas.microsoft.com/office/powerpoint/2010/main" val="1342259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1E05E-9343-B962-BA80-EE3711304BC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F7AC2B2-0C78-D039-4016-BA24DA616A9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1C7D787-83A1-D86A-4A77-6C71BBE11D83}"/>
              </a:ext>
            </a:extLst>
          </p:cNvPr>
          <p:cNvSpPr>
            <a:spLocks noGrp="1"/>
          </p:cNvSpPr>
          <p:nvPr>
            <p:ph type="dt" sz="half" idx="10"/>
          </p:nvPr>
        </p:nvSpPr>
        <p:spPr/>
        <p:txBody>
          <a:bodyPr/>
          <a:lstStyle/>
          <a:p>
            <a:fld id="{B97320A7-112F-469D-997E-897A56CDD924}" type="datetimeFigureOut">
              <a:rPr lang="en-GB" smtClean="0"/>
              <a:t>29/07/2026</a:t>
            </a:fld>
            <a:endParaRPr lang="en-GB"/>
          </a:p>
        </p:txBody>
      </p:sp>
      <p:sp>
        <p:nvSpPr>
          <p:cNvPr id="5" name="Footer Placeholder 4">
            <a:extLst>
              <a:ext uri="{FF2B5EF4-FFF2-40B4-BE49-F238E27FC236}">
                <a16:creationId xmlns:a16="http://schemas.microsoft.com/office/drawing/2014/main" id="{FC36691A-E86E-BFE1-AD3E-C5C089FACE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7C700C-789E-3CB7-E414-E1BA043AAAFD}"/>
              </a:ext>
            </a:extLst>
          </p:cNvPr>
          <p:cNvSpPr>
            <a:spLocks noGrp="1"/>
          </p:cNvSpPr>
          <p:nvPr>
            <p:ph type="sldNum" sz="quarter" idx="12"/>
          </p:nvPr>
        </p:nvSpPr>
        <p:spPr/>
        <p:txBody>
          <a:bodyPr/>
          <a:lstStyle/>
          <a:p>
            <a:fld id="{A858D568-ADB7-4AF8-B004-AB38FCEAF873}" type="slidenum">
              <a:rPr lang="en-GB" smtClean="0"/>
              <a:t>‹#›</a:t>
            </a:fld>
            <a:endParaRPr lang="en-GB"/>
          </a:p>
        </p:txBody>
      </p:sp>
    </p:spTree>
    <p:extLst>
      <p:ext uri="{BB962C8B-B14F-4D97-AF65-F5344CB8AC3E}">
        <p14:creationId xmlns:p14="http://schemas.microsoft.com/office/powerpoint/2010/main" val="1368266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D03C-6C3E-A3AB-32CA-3F87675CE71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3933293-E6BB-23BD-3DB9-31583C90F8B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3F50735-FA95-B825-CF58-24975A7480C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243376C-F34A-93B6-6894-A6628FD22D46}"/>
              </a:ext>
            </a:extLst>
          </p:cNvPr>
          <p:cNvSpPr>
            <a:spLocks noGrp="1"/>
          </p:cNvSpPr>
          <p:nvPr>
            <p:ph type="dt" sz="half" idx="10"/>
          </p:nvPr>
        </p:nvSpPr>
        <p:spPr/>
        <p:txBody>
          <a:bodyPr/>
          <a:lstStyle/>
          <a:p>
            <a:fld id="{B97320A7-112F-469D-997E-897A56CDD924}" type="datetimeFigureOut">
              <a:rPr lang="en-GB" smtClean="0"/>
              <a:t>29/07/2026</a:t>
            </a:fld>
            <a:endParaRPr lang="en-GB"/>
          </a:p>
        </p:txBody>
      </p:sp>
      <p:sp>
        <p:nvSpPr>
          <p:cNvPr id="6" name="Footer Placeholder 5">
            <a:extLst>
              <a:ext uri="{FF2B5EF4-FFF2-40B4-BE49-F238E27FC236}">
                <a16:creationId xmlns:a16="http://schemas.microsoft.com/office/drawing/2014/main" id="{5191ABD8-CCF6-C088-25E1-AA81BEEF49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47A4A7-1D7B-377C-EC12-8B47EF950E21}"/>
              </a:ext>
            </a:extLst>
          </p:cNvPr>
          <p:cNvSpPr>
            <a:spLocks noGrp="1"/>
          </p:cNvSpPr>
          <p:nvPr>
            <p:ph type="sldNum" sz="quarter" idx="12"/>
          </p:nvPr>
        </p:nvSpPr>
        <p:spPr/>
        <p:txBody>
          <a:bodyPr/>
          <a:lstStyle/>
          <a:p>
            <a:fld id="{A858D568-ADB7-4AF8-B004-AB38FCEAF873}" type="slidenum">
              <a:rPr lang="en-GB" smtClean="0"/>
              <a:t>‹#›</a:t>
            </a:fld>
            <a:endParaRPr lang="en-GB"/>
          </a:p>
        </p:txBody>
      </p:sp>
    </p:spTree>
    <p:extLst>
      <p:ext uri="{BB962C8B-B14F-4D97-AF65-F5344CB8AC3E}">
        <p14:creationId xmlns:p14="http://schemas.microsoft.com/office/powerpoint/2010/main" val="2968894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0C42B-9D7E-91E4-64F0-E82601F672F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078F6B5-0F09-C3BA-50E1-55EF666370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F77F527-2399-5D4A-EDB2-E88D97AB55B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D035FA5-3777-9BBC-E1F9-D85B380AD3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DF063DC-A0FA-38C6-07DC-AA656CB4A71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30771C9-0366-F37F-F5DF-5D2A43A1D5BA}"/>
              </a:ext>
            </a:extLst>
          </p:cNvPr>
          <p:cNvSpPr>
            <a:spLocks noGrp="1"/>
          </p:cNvSpPr>
          <p:nvPr>
            <p:ph type="dt" sz="half" idx="10"/>
          </p:nvPr>
        </p:nvSpPr>
        <p:spPr/>
        <p:txBody>
          <a:bodyPr/>
          <a:lstStyle/>
          <a:p>
            <a:fld id="{B97320A7-112F-469D-997E-897A56CDD924}" type="datetimeFigureOut">
              <a:rPr lang="en-GB" smtClean="0"/>
              <a:t>29/07/2026</a:t>
            </a:fld>
            <a:endParaRPr lang="en-GB"/>
          </a:p>
        </p:txBody>
      </p:sp>
      <p:sp>
        <p:nvSpPr>
          <p:cNvPr id="8" name="Footer Placeholder 7">
            <a:extLst>
              <a:ext uri="{FF2B5EF4-FFF2-40B4-BE49-F238E27FC236}">
                <a16:creationId xmlns:a16="http://schemas.microsoft.com/office/drawing/2014/main" id="{1391E4E6-BBF0-8A9B-7607-B7E9284493E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A02359-40CB-2E71-F6DD-F52B5C484916}"/>
              </a:ext>
            </a:extLst>
          </p:cNvPr>
          <p:cNvSpPr>
            <a:spLocks noGrp="1"/>
          </p:cNvSpPr>
          <p:nvPr>
            <p:ph type="sldNum" sz="quarter" idx="12"/>
          </p:nvPr>
        </p:nvSpPr>
        <p:spPr/>
        <p:txBody>
          <a:bodyPr/>
          <a:lstStyle/>
          <a:p>
            <a:fld id="{A858D568-ADB7-4AF8-B004-AB38FCEAF873}" type="slidenum">
              <a:rPr lang="en-GB" smtClean="0"/>
              <a:t>‹#›</a:t>
            </a:fld>
            <a:endParaRPr lang="en-GB"/>
          </a:p>
        </p:txBody>
      </p:sp>
    </p:spTree>
    <p:extLst>
      <p:ext uri="{BB962C8B-B14F-4D97-AF65-F5344CB8AC3E}">
        <p14:creationId xmlns:p14="http://schemas.microsoft.com/office/powerpoint/2010/main" val="2572926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FB5CA-AAD1-A50D-7768-4736BB4F8A7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07D824E-D97F-B0E2-8210-E18DEEBA633F}"/>
              </a:ext>
            </a:extLst>
          </p:cNvPr>
          <p:cNvSpPr>
            <a:spLocks noGrp="1"/>
          </p:cNvSpPr>
          <p:nvPr>
            <p:ph type="dt" sz="half" idx="10"/>
          </p:nvPr>
        </p:nvSpPr>
        <p:spPr/>
        <p:txBody>
          <a:bodyPr/>
          <a:lstStyle/>
          <a:p>
            <a:fld id="{B97320A7-112F-469D-997E-897A56CDD924}" type="datetimeFigureOut">
              <a:rPr lang="en-GB" smtClean="0"/>
              <a:t>29/07/2026</a:t>
            </a:fld>
            <a:endParaRPr lang="en-GB"/>
          </a:p>
        </p:txBody>
      </p:sp>
      <p:sp>
        <p:nvSpPr>
          <p:cNvPr id="4" name="Footer Placeholder 3">
            <a:extLst>
              <a:ext uri="{FF2B5EF4-FFF2-40B4-BE49-F238E27FC236}">
                <a16:creationId xmlns:a16="http://schemas.microsoft.com/office/drawing/2014/main" id="{24372F94-BD4C-1F6E-6EB0-BC527551330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F3A5BD-A02E-A225-B8E2-E8C24B99E1DA}"/>
              </a:ext>
            </a:extLst>
          </p:cNvPr>
          <p:cNvSpPr>
            <a:spLocks noGrp="1"/>
          </p:cNvSpPr>
          <p:nvPr>
            <p:ph type="sldNum" sz="quarter" idx="12"/>
          </p:nvPr>
        </p:nvSpPr>
        <p:spPr/>
        <p:txBody>
          <a:bodyPr/>
          <a:lstStyle/>
          <a:p>
            <a:fld id="{A858D568-ADB7-4AF8-B004-AB38FCEAF873}" type="slidenum">
              <a:rPr lang="en-GB" smtClean="0"/>
              <a:t>‹#›</a:t>
            </a:fld>
            <a:endParaRPr lang="en-GB"/>
          </a:p>
        </p:txBody>
      </p:sp>
    </p:spTree>
    <p:extLst>
      <p:ext uri="{BB962C8B-B14F-4D97-AF65-F5344CB8AC3E}">
        <p14:creationId xmlns:p14="http://schemas.microsoft.com/office/powerpoint/2010/main" val="1272837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A1B599-65DB-11B4-439E-E79E7E398CAE}"/>
              </a:ext>
            </a:extLst>
          </p:cNvPr>
          <p:cNvSpPr>
            <a:spLocks noGrp="1"/>
          </p:cNvSpPr>
          <p:nvPr>
            <p:ph type="dt" sz="half" idx="10"/>
          </p:nvPr>
        </p:nvSpPr>
        <p:spPr/>
        <p:txBody>
          <a:bodyPr/>
          <a:lstStyle/>
          <a:p>
            <a:fld id="{B97320A7-112F-469D-997E-897A56CDD924}" type="datetimeFigureOut">
              <a:rPr lang="en-GB" smtClean="0"/>
              <a:t>29/07/2026</a:t>
            </a:fld>
            <a:endParaRPr lang="en-GB"/>
          </a:p>
        </p:txBody>
      </p:sp>
      <p:sp>
        <p:nvSpPr>
          <p:cNvPr id="3" name="Footer Placeholder 2">
            <a:extLst>
              <a:ext uri="{FF2B5EF4-FFF2-40B4-BE49-F238E27FC236}">
                <a16:creationId xmlns:a16="http://schemas.microsoft.com/office/drawing/2014/main" id="{A902A059-7ED1-384B-0C91-1D470A14A85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85B5EB3-AAED-841C-031B-FD76B2C9A0DE}"/>
              </a:ext>
            </a:extLst>
          </p:cNvPr>
          <p:cNvSpPr>
            <a:spLocks noGrp="1"/>
          </p:cNvSpPr>
          <p:nvPr>
            <p:ph type="sldNum" sz="quarter" idx="12"/>
          </p:nvPr>
        </p:nvSpPr>
        <p:spPr/>
        <p:txBody>
          <a:bodyPr/>
          <a:lstStyle/>
          <a:p>
            <a:fld id="{A858D568-ADB7-4AF8-B004-AB38FCEAF873}" type="slidenum">
              <a:rPr lang="en-GB" smtClean="0"/>
              <a:t>‹#›</a:t>
            </a:fld>
            <a:endParaRPr lang="en-GB"/>
          </a:p>
        </p:txBody>
      </p:sp>
    </p:spTree>
    <p:extLst>
      <p:ext uri="{BB962C8B-B14F-4D97-AF65-F5344CB8AC3E}">
        <p14:creationId xmlns:p14="http://schemas.microsoft.com/office/powerpoint/2010/main" val="421509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A8089-AA0E-181D-E0FB-860E2BD1DFC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1E5428D-4D49-F977-34B5-1C5863DA674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5CADBAE-3899-B6B0-F756-D0BD3FB700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0355519-5F94-FD88-BBF6-C5DDFF5248F5}"/>
              </a:ext>
            </a:extLst>
          </p:cNvPr>
          <p:cNvSpPr>
            <a:spLocks noGrp="1"/>
          </p:cNvSpPr>
          <p:nvPr>
            <p:ph type="dt" sz="half" idx="10"/>
          </p:nvPr>
        </p:nvSpPr>
        <p:spPr/>
        <p:txBody>
          <a:bodyPr/>
          <a:lstStyle/>
          <a:p>
            <a:fld id="{B97320A7-112F-469D-997E-897A56CDD924}" type="datetimeFigureOut">
              <a:rPr lang="en-GB" smtClean="0"/>
              <a:t>29/07/2026</a:t>
            </a:fld>
            <a:endParaRPr lang="en-GB"/>
          </a:p>
        </p:txBody>
      </p:sp>
      <p:sp>
        <p:nvSpPr>
          <p:cNvPr id="6" name="Footer Placeholder 5">
            <a:extLst>
              <a:ext uri="{FF2B5EF4-FFF2-40B4-BE49-F238E27FC236}">
                <a16:creationId xmlns:a16="http://schemas.microsoft.com/office/drawing/2014/main" id="{2018ADAF-0D0A-96F0-7742-2D7735699E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3AD5E4-132E-6CE4-8EBD-C0F14894EC59}"/>
              </a:ext>
            </a:extLst>
          </p:cNvPr>
          <p:cNvSpPr>
            <a:spLocks noGrp="1"/>
          </p:cNvSpPr>
          <p:nvPr>
            <p:ph type="sldNum" sz="quarter" idx="12"/>
          </p:nvPr>
        </p:nvSpPr>
        <p:spPr/>
        <p:txBody>
          <a:bodyPr/>
          <a:lstStyle/>
          <a:p>
            <a:fld id="{A858D568-ADB7-4AF8-B004-AB38FCEAF873}" type="slidenum">
              <a:rPr lang="en-GB" smtClean="0"/>
              <a:t>‹#›</a:t>
            </a:fld>
            <a:endParaRPr lang="en-GB"/>
          </a:p>
        </p:txBody>
      </p:sp>
    </p:spTree>
    <p:extLst>
      <p:ext uri="{BB962C8B-B14F-4D97-AF65-F5344CB8AC3E}">
        <p14:creationId xmlns:p14="http://schemas.microsoft.com/office/powerpoint/2010/main" val="869083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BF001-B0FB-9743-6187-827834E8A9C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8FA766B-E762-B85E-1B94-ECD6F1284B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A91E749-4FCD-E5AC-7E0B-5AC94A6054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8CC192-D664-505B-6DF6-937D650F3A7E}"/>
              </a:ext>
            </a:extLst>
          </p:cNvPr>
          <p:cNvSpPr>
            <a:spLocks noGrp="1"/>
          </p:cNvSpPr>
          <p:nvPr>
            <p:ph type="dt" sz="half" idx="10"/>
          </p:nvPr>
        </p:nvSpPr>
        <p:spPr/>
        <p:txBody>
          <a:bodyPr/>
          <a:lstStyle/>
          <a:p>
            <a:fld id="{B97320A7-112F-469D-997E-897A56CDD924}" type="datetimeFigureOut">
              <a:rPr lang="en-GB" smtClean="0"/>
              <a:t>29/07/2026</a:t>
            </a:fld>
            <a:endParaRPr lang="en-GB"/>
          </a:p>
        </p:txBody>
      </p:sp>
      <p:sp>
        <p:nvSpPr>
          <p:cNvPr id="6" name="Footer Placeholder 5">
            <a:extLst>
              <a:ext uri="{FF2B5EF4-FFF2-40B4-BE49-F238E27FC236}">
                <a16:creationId xmlns:a16="http://schemas.microsoft.com/office/drawing/2014/main" id="{92FFB07E-FEDA-5570-C6E4-3AF217230F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8C9B7A-998F-37A6-77E1-75083CBFB9DC}"/>
              </a:ext>
            </a:extLst>
          </p:cNvPr>
          <p:cNvSpPr>
            <a:spLocks noGrp="1"/>
          </p:cNvSpPr>
          <p:nvPr>
            <p:ph type="sldNum" sz="quarter" idx="12"/>
          </p:nvPr>
        </p:nvSpPr>
        <p:spPr/>
        <p:txBody>
          <a:bodyPr/>
          <a:lstStyle/>
          <a:p>
            <a:fld id="{A858D568-ADB7-4AF8-B004-AB38FCEAF873}" type="slidenum">
              <a:rPr lang="en-GB" smtClean="0"/>
              <a:t>‹#›</a:t>
            </a:fld>
            <a:endParaRPr lang="en-GB"/>
          </a:p>
        </p:txBody>
      </p:sp>
    </p:spTree>
    <p:extLst>
      <p:ext uri="{BB962C8B-B14F-4D97-AF65-F5344CB8AC3E}">
        <p14:creationId xmlns:p14="http://schemas.microsoft.com/office/powerpoint/2010/main" val="4248586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0BA4F-EB61-28F7-0176-293730991CB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CD380AA-8F81-0206-38E3-94857E56F5E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00E7E05-46A5-0AE3-C169-82676F7B7D25}"/>
              </a:ext>
            </a:extLst>
          </p:cNvPr>
          <p:cNvSpPr>
            <a:spLocks noGrp="1"/>
          </p:cNvSpPr>
          <p:nvPr>
            <p:ph type="dt" sz="half" idx="10"/>
          </p:nvPr>
        </p:nvSpPr>
        <p:spPr/>
        <p:txBody>
          <a:bodyPr/>
          <a:lstStyle/>
          <a:p>
            <a:fld id="{B97320A7-112F-469D-997E-897A56CDD924}" type="datetimeFigureOut">
              <a:rPr lang="en-GB" smtClean="0"/>
              <a:t>29/07/2026</a:t>
            </a:fld>
            <a:endParaRPr lang="en-GB"/>
          </a:p>
        </p:txBody>
      </p:sp>
      <p:sp>
        <p:nvSpPr>
          <p:cNvPr id="5" name="Footer Placeholder 4">
            <a:extLst>
              <a:ext uri="{FF2B5EF4-FFF2-40B4-BE49-F238E27FC236}">
                <a16:creationId xmlns:a16="http://schemas.microsoft.com/office/drawing/2014/main" id="{D440A1D3-820E-0B5D-4256-B2523ADB23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2F9D44-07D9-9B5A-FA94-8592640D48C1}"/>
              </a:ext>
            </a:extLst>
          </p:cNvPr>
          <p:cNvSpPr>
            <a:spLocks noGrp="1"/>
          </p:cNvSpPr>
          <p:nvPr>
            <p:ph type="sldNum" sz="quarter" idx="12"/>
          </p:nvPr>
        </p:nvSpPr>
        <p:spPr/>
        <p:txBody>
          <a:bodyPr/>
          <a:lstStyle/>
          <a:p>
            <a:fld id="{A858D568-ADB7-4AF8-B004-AB38FCEAF873}" type="slidenum">
              <a:rPr lang="en-GB" smtClean="0"/>
              <a:t>‹#›</a:t>
            </a:fld>
            <a:endParaRPr lang="en-GB"/>
          </a:p>
        </p:txBody>
      </p:sp>
    </p:spTree>
    <p:extLst>
      <p:ext uri="{BB962C8B-B14F-4D97-AF65-F5344CB8AC3E}">
        <p14:creationId xmlns:p14="http://schemas.microsoft.com/office/powerpoint/2010/main" val="2595602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25F236-2EE6-220E-3BAD-095C28ABB2E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6220C21-1841-911F-FF9C-EC717810F25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D95B8EC-7C51-4F79-2351-7758B786900C}"/>
              </a:ext>
            </a:extLst>
          </p:cNvPr>
          <p:cNvSpPr>
            <a:spLocks noGrp="1"/>
          </p:cNvSpPr>
          <p:nvPr>
            <p:ph type="dt" sz="half" idx="10"/>
          </p:nvPr>
        </p:nvSpPr>
        <p:spPr/>
        <p:txBody>
          <a:bodyPr/>
          <a:lstStyle/>
          <a:p>
            <a:fld id="{B97320A7-112F-469D-997E-897A56CDD924}" type="datetimeFigureOut">
              <a:rPr lang="en-GB" smtClean="0"/>
              <a:t>29/07/2026</a:t>
            </a:fld>
            <a:endParaRPr lang="en-GB"/>
          </a:p>
        </p:txBody>
      </p:sp>
      <p:sp>
        <p:nvSpPr>
          <p:cNvPr id="5" name="Footer Placeholder 4">
            <a:extLst>
              <a:ext uri="{FF2B5EF4-FFF2-40B4-BE49-F238E27FC236}">
                <a16:creationId xmlns:a16="http://schemas.microsoft.com/office/drawing/2014/main" id="{2850E5D1-2C29-1C87-A0A9-3A0FC58E8E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954885-C41B-B198-2DBB-77B5B1467C65}"/>
              </a:ext>
            </a:extLst>
          </p:cNvPr>
          <p:cNvSpPr>
            <a:spLocks noGrp="1"/>
          </p:cNvSpPr>
          <p:nvPr>
            <p:ph type="sldNum" sz="quarter" idx="12"/>
          </p:nvPr>
        </p:nvSpPr>
        <p:spPr/>
        <p:txBody>
          <a:bodyPr/>
          <a:lstStyle/>
          <a:p>
            <a:fld id="{A858D568-ADB7-4AF8-B004-AB38FCEAF873}" type="slidenum">
              <a:rPr lang="en-GB" smtClean="0"/>
              <a:t>‹#›</a:t>
            </a:fld>
            <a:endParaRPr lang="en-GB"/>
          </a:p>
        </p:txBody>
      </p:sp>
    </p:spTree>
    <p:extLst>
      <p:ext uri="{BB962C8B-B14F-4D97-AF65-F5344CB8AC3E}">
        <p14:creationId xmlns:p14="http://schemas.microsoft.com/office/powerpoint/2010/main" val="293110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1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35E4AE-CEB7-9CB7-E1B3-D94B0F5619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8B78240-6596-BEC2-78B6-F8691CD5618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53C88E8-E102-26CE-26E4-5076DD70C6A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97320A7-112F-469D-997E-897A56CDD924}" type="datetimeFigureOut">
              <a:rPr lang="en-GB" smtClean="0"/>
              <a:t>29/07/2026</a:t>
            </a:fld>
            <a:endParaRPr lang="en-GB"/>
          </a:p>
        </p:txBody>
      </p:sp>
      <p:sp>
        <p:nvSpPr>
          <p:cNvPr id="5" name="Footer Placeholder 4">
            <a:extLst>
              <a:ext uri="{FF2B5EF4-FFF2-40B4-BE49-F238E27FC236}">
                <a16:creationId xmlns:a16="http://schemas.microsoft.com/office/drawing/2014/main" id="{930E469D-5955-2AB5-02C8-21C39C4E8B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7638EFB-7541-1ED4-F380-70656E9448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858D568-ADB7-4AF8-B004-AB38FCEAF873}" type="slidenum">
              <a:rPr lang="en-GB" smtClean="0"/>
              <a:t>‹#›</a:t>
            </a:fld>
            <a:endParaRPr lang="en-GB"/>
          </a:p>
        </p:txBody>
      </p:sp>
    </p:spTree>
    <p:extLst>
      <p:ext uri="{BB962C8B-B14F-4D97-AF65-F5344CB8AC3E}">
        <p14:creationId xmlns:p14="http://schemas.microsoft.com/office/powerpoint/2010/main" val="19920836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microsoft.com/en-gb/microsoft-365" TargetMode="External"/><Relationship Id="rId2" Type="http://schemas.openxmlformats.org/officeDocument/2006/relationships/hyperlink" Target="https://www.bbc.co.uk/news" TargetMode="External"/><Relationship Id="rId1" Type="http://schemas.openxmlformats.org/officeDocument/2006/relationships/slideLayout" Target="../slideLayouts/slideLayout2.xml"/><Relationship Id="rId6" Type="http://schemas.openxmlformats.org/officeDocument/2006/relationships/hyperlink" Target="https://moodle.org/" TargetMode="External"/><Relationship Id="rId5" Type="http://schemas.openxmlformats.org/officeDocument/2006/relationships/hyperlink" Target="https://support.microsoft.com/en-gb/office/track-changes-in-word-197ba630-0f5f-4a8e-9a77-3712475e806a" TargetMode="External"/><Relationship Id="rId4" Type="http://schemas.openxmlformats.org/officeDocument/2006/relationships/hyperlink" Target="https://www.microsoft.com/en-gb/microsoft-365/onedrive/online-cloud-stora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2" name="Rectangle 201">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 name="Rectangle 203">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6"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8" name="Oval 207">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10" name="Arc 209">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08F313C-DB45-B11A-C7B6-310F3119AC5B}"/>
              </a:ext>
            </a:extLst>
          </p:cNvPr>
          <p:cNvSpPr>
            <a:spLocks noGrp="1"/>
          </p:cNvSpPr>
          <p:nvPr>
            <p:ph type="ctrTitle"/>
          </p:nvPr>
        </p:nvSpPr>
        <p:spPr>
          <a:xfrm>
            <a:off x="4038600" y="1939159"/>
            <a:ext cx="7644627" cy="2751086"/>
          </a:xfrm>
        </p:spPr>
        <p:txBody>
          <a:bodyPr>
            <a:normAutofit/>
          </a:bodyPr>
          <a:lstStyle/>
          <a:p>
            <a:pPr algn="r"/>
            <a:r>
              <a:rPr lang="en-GB" sz="4700" b="1"/>
              <a:t>Digital Skills Portfolio</a:t>
            </a:r>
            <a:br>
              <a:rPr lang="en-GB" sz="4700" b="1"/>
            </a:br>
            <a:br>
              <a:rPr lang="en-GB" sz="4700"/>
            </a:br>
            <a:r>
              <a:rPr lang="en-GB" sz="4700" b="1"/>
              <a:t>Module:</a:t>
            </a:r>
            <a:r>
              <a:rPr lang="en-GB" sz="4700"/>
              <a:t> Digital Skills 3 (DS3)</a:t>
            </a:r>
            <a:br>
              <a:rPr lang="en-GB" sz="4700"/>
            </a:br>
            <a:endParaRPr lang="en-GB" sz="4700"/>
          </a:p>
        </p:txBody>
      </p:sp>
      <p:sp>
        <p:nvSpPr>
          <p:cNvPr id="3" name="Subtitle 2">
            <a:extLst>
              <a:ext uri="{FF2B5EF4-FFF2-40B4-BE49-F238E27FC236}">
                <a16:creationId xmlns:a16="http://schemas.microsoft.com/office/drawing/2014/main" id="{9A8075E5-3BDC-2F91-DA85-7EF3B51DB8C2}"/>
              </a:ext>
            </a:extLst>
          </p:cNvPr>
          <p:cNvSpPr>
            <a:spLocks noGrp="1"/>
          </p:cNvSpPr>
          <p:nvPr>
            <p:ph type="subTitle" idx="1"/>
          </p:nvPr>
        </p:nvSpPr>
        <p:spPr>
          <a:xfrm>
            <a:off x="4038600" y="4782320"/>
            <a:ext cx="7644627" cy="1329443"/>
          </a:xfrm>
        </p:spPr>
        <p:txBody>
          <a:bodyPr>
            <a:normAutofit/>
          </a:bodyPr>
          <a:lstStyle/>
          <a:p>
            <a:pPr algn="r"/>
            <a:r>
              <a:rPr lang="en-GB"/>
              <a:t>Student: Cezar Petre</a:t>
            </a:r>
          </a:p>
          <a:p>
            <a:pPr algn="r"/>
            <a:r>
              <a:rPr lang="en-GB"/>
              <a:t>Student ID: 2545354</a:t>
            </a:r>
          </a:p>
        </p:txBody>
      </p:sp>
    </p:spTree>
    <p:extLst>
      <p:ext uri="{BB962C8B-B14F-4D97-AF65-F5344CB8AC3E}">
        <p14:creationId xmlns:p14="http://schemas.microsoft.com/office/powerpoint/2010/main" val="41603646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85D76-2221-E585-7696-236BDCCFD455}"/>
              </a:ext>
            </a:extLst>
          </p:cNvPr>
          <p:cNvSpPr>
            <a:spLocks noGrp="1"/>
          </p:cNvSpPr>
          <p:nvPr>
            <p:ph type="title"/>
          </p:nvPr>
        </p:nvSpPr>
        <p:spPr>
          <a:xfrm>
            <a:off x="5868557" y="1138036"/>
            <a:ext cx="5444382" cy="1402470"/>
          </a:xfrm>
        </p:spPr>
        <p:txBody>
          <a:bodyPr anchor="t">
            <a:normAutofit/>
          </a:bodyPr>
          <a:lstStyle/>
          <a:p>
            <a:r>
              <a:rPr lang="en-GB" sz="3200"/>
              <a:t>Introduction</a:t>
            </a:r>
          </a:p>
        </p:txBody>
      </p:sp>
      <p:pic>
        <p:nvPicPr>
          <p:cNvPr id="5" name="Picture 4" descr="Cubes connected with a red line">
            <a:extLst>
              <a:ext uri="{FF2B5EF4-FFF2-40B4-BE49-F238E27FC236}">
                <a16:creationId xmlns:a16="http://schemas.microsoft.com/office/drawing/2014/main" id="{F1B8DF18-905B-1E88-2EFF-8B26B15E9608}"/>
              </a:ext>
            </a:extLst>
          </p:cNvPr>
          <p:cNvPicPr>
            <a:picLocks noChangeAspect="1"/>
          </p:cNvPicPr>
          <p:nvPr/>
        </p:nvPicPr>
        <p:blipFill>
          <a:blip r:embed="rId2"/>
          <a:srcRect l="26797" r="15367" b="-1"/>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13FE73D-571C-2A82-55B5-F8DCAB75FEEF}"/>
              </a:ext>
            </a:extLst>
          </p:cNvPr>
          <p:cNvSpPr>
            <a:spLocks noGrp="1"/>
          </p:cNvSpPr>
          <p:nvPr>
            <p:ph idx="1"/>
          </p:nvPr>
        </p:nvSpPr>
        <p:spPr>
          <a:xfrm>
            <a:off x="5868557" y="2551176"/>
            <a:ext cx="5444382" cy="3591207"/>
          </a:xfrm>
          <a:solidFill>
            <a:schemeClr val="bg1">
              <a:lumMod val="95000"/>
            </a:schemeClr>
          </a:solidFill>
        </p:spPr>
        <p:txBody>
          <a:bodyPr>
            <a:normAutofit/>
          </a:bodyPr>
          <a:lstStyle/>
          <a:p>
            <a:pPr marL="0" indent="0">
              <a:buNone/>
            </a:pPr>
            <a:r>
              <a:rPr lang="en-GB" sz="1700"/>
              <a:t>About My Portfolio</a:t>
            </a:r>
          </a:p>
          <a:p>
            <a:r>
              <a:rPr lang="en-GB" sz="1700"/>
              <a:t>This portfolio evidences the development of my digital skills during the module. The following pages outline four works in MS Word, MS Excel, Moodle, and OneDrive. This module taught me to organize data, draw graphs and charts, edit text documents and improve the layout of my work.  At the start, I found some of the digital tasks to be difficult; however, the practice combined with some constructive feedback built my confidence. I will be able to use the skills I’ve learned to complete the assignments in the rest of my university studies and also improve my chances in the world of work.</a:t>
            </a:r>
          </a:p>
          <a:p>
            <a:endParaRPr lang="en-GB" sz="1700"/>
          </a:p>
        </p:txBody>
      </p:sp>
    </p:spTree>
    <p:extLst>
      <p:ext uri="{BB962C8B-B14F-4D97-AF65-F5344CB8AC3E}">
        <p14:creationId xmlns:p14="http://schemas.microsoft.com/office/powerpoint/2010/main" val="3685241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B82FA-16C3-B21D-1933-B9CA0734450A}"/>
              </a:ext>
            </a:extLst>
          </p:cNvPr>
          <p:cNvSpPr>
            <a:spLocks noGrp="1"/>
          </p:cNvSpPr>
          <p:nvPr>
            <p:ph type="title"/>
          </p:nvPr>
        </p:nvSpPr>
        <p:spPr/>
        <p:txBody>
          <a:bodyPr/>
          <a:lstStyle/>
          <a:p>
            <a:r>
              <a:rPr lang="en-GB"/>
              <a:t>Portfolio Item 1</a:t>
            </a:r>
          </a:p>
        </p:txBody>
      </p:sp>
      <p:sp>
        <p:nvSpPr>
          <p:cNvPr id="3" name="Content Placeholder 2">
            <a:extLst>
              <a:ext uri="{FF2B5EF4-FFF2-40B4-BE49-F238E27FC236}">
                <a16:creationId xmlns:a16="http://schemas.microsoft.com/office/drawing/2014/main" id="{4548CAE6-050F-3D69-DA0C-838F9AA51B87}"/>
              </a:ext>
            </a:extLst>
          </p:cNvPr>
          <p:cNvSpPr>
            <a:spLocks noGrp="1"/>
          </p:cNvSpPr>
          <p:nvPr>
            <p:ph idx="1"/>
          </p:nvPr>
        </p:nvSpPr>
        <p:spPr>
          <a:xfrm>
            <a:off x="838201" y="1825625"/>
            <a:ext cx="6313714" cy="4351338"/>
          </a:xfrm>
          <a:solidFill>
            <a:schemeClr val="bg1">
              <a:lumMod val="95000"/>
            </a:schemeClr>
          </a:solidFill>
        </p:spPr>
        <p:txBody>
          <a:bodyPr>
            <a:normAutofit fontScale="25000" lnSpcReduction="20000"/>
          </a:bodyPr>
          <a:lstStyle/>
          <a:p>
            <a:pPr marL="0" indent="0">
              <a:buNone/>
            </a:pPr>
            <a:r>
              <a:rPr lang="en-GB" sz="5600" b="1"/>
              <a:t>What This Work Is</a:t>
            </a:r>
          </a:p>
          <a:p>
            <a:r>
              <a:rPr lang="en-GB" sz="5600"/>
              <a:t>This project outlines my routine use of digital technologies in both work and academic settings.</a:t>
            </a:r>
          </a:p>
          <a:p>
            <a:r>
              <a:rPr lang="en-GB" sz="5600"/>
              <a:t>I documented the most frequently used digital services and tools in my daily life.</a:t>
            </a:r>
          </a:p>
          <a:p>
            <a:pPr marL="0" indent="0">
              <a:buNone/>
            </a:pPr>
            <a:r>
              <a:rPr lang="en-GB" sz="5600" b="1"/>
              <a:t>Skills I Used</a:t>
            </a:r>
          </a:p>
          <a:p>
            <a:r>
              <a:rPr lang="en-GB" sz="5600"/>
              <a:t>Communication</a:t>
            </a:r>
          </a:p>
          <a:p>
            <a:r>
              <a:rPr lang="en-GB" sz="5600"/>
              <a:t>E-learning</a:t>
            </a:r>
          </a:p>
          <a:p>
            <a:r>
              <a:rPr lang="en-GB" sz="5600"/>
              <a:t>Information Retrieval</a:t>
            </a:r>
          </a:p>
          <a:p>
            <a:r>
              <a:rPr lang="en-GB" sz="5600"/>
              <a:t>File Management</a:t>
            </a:r>
          </a:p>
          <a:p>
            <a:r>
              <a:rPr lang="en-GB" sz="5600"/>
              <a:t>Digital Organization</a:t>
            </a:r>
          </a:p>
          <a:p>
            <a:pPr marL="0" indent="0">
              <a:buNone/>
            </a:pPr>
            <a:r>
              <a:rPr lang="en-GB" sz="5600" b="1"/>
              <a:t>What I Learned</a:t>
            </a:r>
          </a:p>
          <a:p>
            <a:r>
              <a:rPr lang="en-GB" sz="5600"/>
              <a:t>This project taught me the role of digital tools in daily life and in education.</a:t>
            </a:r>
          </a:p>
          <a:p>
            <a:r>
              <a:rPr lang="en-GB" sz="5600"/>
              <a:t>I learned how to use both Moodle and OneDrive to find educational resources and organize my university-related work.</a:t>
            </a:r>
          </a:p>
          <a:p>
            <a:r>
              <a:rPr lang="en-GB" sz="5600"/>
              <a:t>This project taught me the role of digital tools in both communication and self-organization and how digital tools can foster self-directed learning.</a:t>
            </a:r>
          </a:p>
          <a:p>
            <a:endParaRPr lang="en-GB"/>
          </a:p>
        </p:txBody>
      </p:sp>
      <p:pic>
        <p:nvPicPr>
          <p:cNvPr id="5" name="Picture 4">
            <a:extLst>
              <a:ext uri="{FF2B5EF4-FFF2-40B4-BE49-F238E27FC236}">
                <a16:creationId xmlns:a16="http://schemas.microsoft.com/office/drawing/2014/main" id="{D86FD70E-B8E3-2A9E-8BF6-AB867122DE22}"/>
              </a:ext>
            </a:extLst>
          </p:cNvPr>
          <p:cNvPicPr>
            <a:picLocks noChangeAspect="1"/>
          </p:cNvPicPr>
          <p:nvPr/>
        </p:nvPicPr>
        <p:blipFill>
          <a:blip r:embed="rId2"/>
          <a:stretch>
            <a:fillRect/>
          </a:stretch>
        </p:blipFill>
        <p:spPr>
          <a:xfrm>
            <a:off x="7411843" y="365125"/>
            <a:ext cx="2901920" cy="2219176"/>
          </a:xfrm>
          <a:prstGeom prst="rect">
            <a:avLst/>
          </a:prstGeom>
        </p:spPr>
      </p:pic>
      <p:pic>
        <p:nvPicPr>
          <p:cNvPr id="7" name="Picture 6">
            <a:extLst>
              <a:ext uri="{FF2B5EF4-FFF2-40B4-BE49-F238E27FC236}">
                <a16:creationId xmlns:a16="http://schemas.microsoft.com/office/drawing/2014/main" id="{83AF9AC4-BD80-C4E5-BDCF-40FD441C6422}"/>
              </a:ext>
            </a:extLst>
          </p:cNvPr>
          <p:cNvPicPr>
            <a:picLocks noChangeAspect="1"/>
          </p:cNvPicPr>
          <p:nvPr/>
        </p:nvPicPr>
        <p:blipFill>
          <a:blip r:embed="rId3"/>
          <a:stretch>
            <a:fillRect/>
          </a:stretch>
        </p:blipFill>
        <p:spPr>
          <a:xfrm>
            <a:off x="7821361" y="2683328"/>
            <a:ext cx="4218239" cy="2109120"/>
          </a:xfrm>
          <a:prstGeom prst="rect">
            <a:avLst/>
          </a:prstGeom>
        </p:spPr>
      </p:pic>
      <p:pic>
        <p:nvPicPr>
          <p:cNvPr id="9" name="Picture 8">
            <a:extLst>
              <a:ext uri="{FF2B5EF4-FFF2-40B4-BE49-F238E27FC236}">
                <a16:creationId xmlns:a16="http://schemas.microsoft.com/office/drawing/2014/main" id="{D7184195-CDE7-A760-8049-FA0405C07AF4}"/>
              </a:ext>
            </a:extLst>
          </p:cNvPr>
          <p:cNvPicPr>
            <a:picLocks noChangeAspect="1"/>
          </p:cNvPicPr>
          <p:nvPr/>
        </p:nvPicPr>
        <p:blipFill>
          <a:blip r:embed="rId4"/>
          <a:stretch>
            <a:fillRect/>
          </a:stretch>
        </p:blipFill>
        <p:spPr>
          <a:xfrm>
            <a:off x="7411843" y="4894612"/>
            <a:ext cx="3356691" cy="1780952"/>
          </a:xfrm>
          <a:prstGeom prst="rect">
            <a:avLst/>
          </a:prstGeom>
        </p:spPr>
      </p:pic>
    </p:spTree>
    <p:extLst>
      <p:ext uri="{BB962C8B-B14F-4D97-AF65-F5344CB8AC3E}">
        <p14:creationId xmlns:p14="http://schemas.microsoft.com/office/powerpoint/2010/main" val="2277377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9C4534-EB3F-4D3B-4498-11926D53204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Portfolio Item 2</a:t>
            </a:r>
          </a:p>
        </p:txBody>
      </p:sp>
      <p:sp>
        <p:nvSpPr>
          <p:cNvPr id="3" name="Content Placeholder 2">
            <a:extLst>
              <a:ext uri="{FF2B5EF4-FFF2-40B4-BE49-F238E27FC236}">
                <a16:creationId xmlns:a16="http://schemas.microsoft.com/office/drawing/2014/main" id="{9FF3B329-DAC3-53EE-8E8B-DC8BD292A2B6}"/>
              </a:ext>
            </a:extLst>
          </p:cNvPr>
          <p:cNvSpPr>
            <a:spLocks noGrp="1"/>
          </p:cNvSpPr>
          <p:nvPr>
            <p:ph idx="1"/>
          </p:nvPr>
        </p:nvSpPr>
        <p:spPr>
          <a:xfrm>
            <a:off x="4581727" y="649480"/>
            <a:ext cx="3025303" cy="5546047"/>
          </a:xfrm>
          <a:solidFill>
            <a:schemeClr val="bg1">
              <a:lumMod val="95000"/>
            </a:schemeClr>
          </a:solidFill>
        </p:spPr>
        <p:txBody>
          <a:bodyPr anchor="ctr">
            <a:normAutofit lnSpcReduction="10000"/>
          </a:bodyPr>
          <a:lstStyle/>
          <a:p>
            <a:pPr>
              <a:spcBef>
                <a:spcPts val="600"/>
              </a:spcBef>
            </a:pPr>
            <a:r>
              <a:rPr lang="en-GB" sz="1400"/>
              <a:t>Microsoft Excel Bar Chart Project</a:t>
            </a:r>
          </a:p>
          <a:p>
            <a:pPr marL="0" indent="0">
              <a:spcBef>
                <a:spcPts val="600"/>
              </a:spcBef>
              <a:buNone/>
            </a:pPr>
            <a:r>
              <a:rPr lang="en-GB" sz="1400" b="1"/>
              <a:t>What this work is</a:t>
            </a:r>
          </a:p>
          <a:p>
            <a:pPr>
              <a:spcBef>
                <a:spcPts val="600"/>
              </a:spcBef>
            </a:pPr>
            <a:r>
              <a:rPr lang="en-GB" sz="1400"/>
              <a:t>This work required the creation of a bar chart using customer survey results in Microsoft Excel.</a:t>
            </a:r>
          </a:p>
          <a:p>
            <a:pPr>
              <a:spcBef>
                <a:spcPts val="600"/>
              </a:spcBef>
            </a:pPr>
            <a:r>
              <a:rPr lang="en-GB" sz="1400"/>
              <a:t>To display results of the survey, and allow for analysis of the survey results, the chart was constructed in a specific way.</a:t>
            </a:r>
          </a:p>
          <a:p>
            <a:pPr marL="0" indent="0">
              <a:spcBef>
                <a:spcPts val="600"/>
              </a:spcBef>
              <a:buNone/>
            </a:pPr>
            <a:r>
              <a:rPr lang="en-GB" sz="1400" b="1"/>
              <a:t>Skills I used</a:t>
            </a:r>
          </a:p>
          <a:p>
            <a:pPr>
              <a:spcBef>
                <a:spcPts val="600"/>
              </a:spcBef>
            </a:pPr>
            <a:r>
              <a:rPr lang="en-GB" sz="1400"/>
              <a:t>Proficiency in Excel</a:t>
            </a:r>
          </a:p>
          <a:p>
            <a:pPr>
              <a:spcBef>
                <a:spcPts val="600"/>
              </a:spcBef>
            </a:pPr>
            <a:r>
              <a:rPr lang="en-GB" sz="1400"/>
              <a:t>Data entry</a:t>
            </a:r>
          </a:p>
          <a:p>
            <a:pPr>
              <a:spcBef>
                <a:spcPts val="600"/>
              </a:spcBef>
            </a:pPr>
            <a:r>
              <a:rPr lang="en-GB" sz="1400"/>
              <a:t>Data presentation in chart form</a:t>
            </a:r>
          </a:p>
          <a:p>
            <a:pPr>
              <a:spcBef>
                <a:spcPts val="600"/>
              </a:spcBef>
            </a:pPr>
            <a:r>
              <a:rPr lang="en-GB" sz="1400"/>
              <a:t>Proficiency in formatting tables and charts</a:t>
            </a:r>
          </a:p>
          <a:p>
            <a:pPr>
              <a:spcBef>
                <a:spcPts val="600"/>
              </a:spcBef>
            </a:pPr>
            <a:r>
              <a:rPr lang="en-GB" sz="1400"/>
              <a:t>Organizing information logically</a:t>
            </a:r>
          </a:p>
          <a:p>
            <a:pPr marL="0" indent="0">
              <a:spcBef>
                <a:spcPts val="600"/>
              </a:spcBef>
              <a:buNone/>
            </a:pPr>
            <a:r>
              <a:rPr lang="en-GB" sz="1400" b="1"/>
              <a:t>What I learned</a:t>
            </a:r>
          </a:p>
          <a:p>
            <a:pPr>
              <a:spcBef>
                <a:spcPts val="600"/>
              </a:spcBef>
            </a:pPr>
            <a:r>
              <a:rPr lang="en-GB" sz="1400"/>
              <a:t>I learned how to display survey results numerically in a chart.</a:t>
            </a:r>
          </a:p>
          <a:p>
            <a:pPr>
              <a:spcBef>
                <a:spcPts val="600"/>
              </a:spcBef>
            </a:pPr>
            <a:r>
              <a:rPr lang="en-GB" sz="1400"/>
              <a:t>My ability to construct charts and format data increased as a result of this work.</a:t>
            </a:r>
          </a:p>
          <a:p>
            <a:pPr>
              <a:spcBef>
                <a:spcPts val="600"/>
              </a:spcBef>
            </a:pPr>
            <a:r>
              <a:rPr lang="en-GB" sz="1400"/>
              <a:t>I also learned that survey results improve the overall quality and clarity of digital work.</a:t>
            </a:r>
          </a:p>
          <a:p>
            <a:endParaRPr lang="en-GB" sz="1100"/>
          </a:p>
        </p:txBody>
      </p:sp>
      <p:pic>
        <p:nvPicPr>
          <p:cNvPr id="5" name="Picture 4">
            <a:extLst>
              <a:ext uri="{FF2B5EF4-FFF2-40B4-BE49-F238E27FC236}">
                <a16:creationId xmlns:a16="http://schemas.microsoft.com/office/drawing/2014/main" id="{C5109FD1-D9A3-9455-3B58-6A6F8E9767B7}"/>
              </a:ext>
            </a:extLst>
          </p:cNvPr>
          <p:cNvPicPr>
            <a:picLocks noChangeAspect="1"/>
          </p:cNvPicPr>
          <p:nvPr/>
        </p:nvPicPr>
        <p:blipFill>
          <a:blip r:embed="rId2"/>
          <a:stretch>
            <a:fillRect/>
          </a:stretch>
        </p:blipFill>
        <p:spPr>
          <a:xfrm>
            <a:off x="8109502" y="649480"/>
            <a:ext cx="3615776" cy="5546047"/>
          </a:xfrm>
          <a:prstGeom prst="rect">
            <a:avLst/>
          </a:prstGeom>
        </p:spPr>
      </p:pic>
    </p:spTree>
    <p:extLst>
      <p:ext uri="{BB962C8B-B14F-4D97-AF65-F5344CB8AC3E}">
        <p14:creationId xmlns:p14="http://schemas.microsoft.com/office/powerpoint/2010/main" val="1236654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9C04A-7D85-5B49-FF22-5C6917B23D24}"/>
              </a:ext>
            </a:extLst>
          </p:cNvPr>
          <p:cNvSpPr>
            <a:spLocks noGrp="1"/>
          </p:cNvSpPr>
          <p:nvPr>
            <p:ph type="title"/>
          </p:nvPr>
        </p:nvSpPr>
        <p:spPr/>
        <p:txBody>
          <a:bodyPr/>
          <a:lstStyle/>
          <a:p>
            <a:r>
              <a:rPr lang="en-GB"/>
              <a:t>Portfolio Item 3</a:t>
            </a:r>
          </a:p>
        </p:txBody>
      </p:sp>
      <p:sp>
        <p:nvSpPr>
          <p:cNvPr id="3" name="Content Placeholder 2">
            <a:extLst>
              <a:ext uri="{FF2B5EF4-FFF2-40B4-BE49-F238E27FC236}">
                <a16:creationId xmlns:a16="http://schemas.microsoft.com/office/drawing/2014/main" id="{29B158D2-76C7-9BD4-C2F2-2FBB5A92321D}"/>
              </a:ext>
            </a:extLst>
          </p:cNvPr>
          <p:cNvSpPr>
            <a:spLocks noGrp="1"/>
          </p:cNvSpPr>
          <p:nvPr>
            <p:ph idx="1"/>
          </p:nvPr>
        </p:nvSpPr>
        <p:spPr>
          <a:xfrm>
            <a:off x="838200" y="1825625"/>
            <a:ext cx="5907183" cy="4351338"/>
          </a:xfrm>
          <a:solidFill>
            <a:schemeClr val="bg2"/>
          </a:solidFill>
        </p:spPr>
        <p:txBody>
          <a:bodyPr>
            <a:normAutofit fontScale="25000" lnSpcReduction="20000"/>
          </a:bodyPr>
          <a:lstStyle/>
          <a:p>
            <a:r>
              <a:rPr lang="en-GB" sz="5600"/>
              <a:t>Microsoft Word – Track Changes Activity</a:t>
            </a:r>
          </a:p>
          <a:p>
            <a:pPr marL="0" indent="0">
              <a:buNone/>
            </a:pPr>
            <a:r>
              <a:rPr lang="en-GB" sz="5600" b="1"/>
              <a:t>What this work is</a:t>
            </a:r>
          </a:p>
          <a:p>
            <a:r>
              <a:rPr lang="en-GB" sz="5600"/>
              <a:t>This task helped me gain the ability to use the Track Changes tool in Microsoft Word.</a:t>
            </a:r>
          </a:p>
          <a:p>
            <a:r>
              <a:rPr lang="en-GB" sz="5600"/>
              <a:t>I learned how to improve the writing quality by reviewing and editing work and documenting changes made.</a:t>
            </a:r>
          </a:p>
          <a:p>
            <a:pPr marL="0" indent="0">
              <a:buNone/>
            </a:pPr>
            <a:r>
              <a:rPr lang="en-GB" sz="5600" b="1"/>
              <a:t>Skills I Used</a:t>
            </a:r>
          </a:p>
          <a:p>
            <a:r>
              <a:rPr lang="en-GB" sz="5600"/>
              <a:t>Microsoft Word</a:t>
            </a:r>
          </a:p>
          <a:p>
            <a:r>
              <a:rPr lang="en-GB" sz="5600"/>
              <a:t>Track Changes</a:t>
            </a:r>
          </a:p>
          <a:p>
            <a:r>
              <a:rPr lang="en-GB" sz="5600"/>
              <a:t>Editing and proofreading</a:t>
            </a:r>
          </a:p>
          <a:p>
            <a:r>
              <a:rPr lang="en-GB" sz="5600"/>
              <a:t>Document formatting</a:t>
            </a:r>
          </a:p>
          <a:p>
            <a:r>
              <a:rPr lang="en-GB" sz="5600"/>
              <a:t>Clear written communication</a:t>
            </a:r>
          </a:p>
          <a:p>
            <a:pPr marL="0" indent="0">
              <a:buNone/>
            </a:pPr>
            <a:r>
              <a:rPr lang="en-GB" sz="5600" b="1"/>
              <a:t>What I Learned</a:t>
            </a:r>
          </a:p>
          <a:p>
            <a:r>
              <a:rPr lang="en-GB" sz="5600"/>
              <a:t>I learned how to use tools to make writing clearer by improving the quality of overall sentence structure and the logical order of ideas of the documents.</a:t>
            </a:r>
          </a:p>
          <a:p>
            <a:r>
              <a:rPr lang="en-GB" sz="5600"/>
              <a:t>I gained confidence using editing tools offered by Word to enhance the quality of the documents.</a:t>
            </a:r>
          </a:p>
          <a:p>
            <a:r>
              <a:rPr lang="en-GB" sz="5600"/>
              <a:t>This will ensure I am able to submit quality and professional documents going forward.</a:t>
            </a:r>
          </a:p>
          <a:p>
            <a:endParaRPr lang="en-GB"/>
          </a:p>
        </p:txBody>
      </p:sp>
      <p:pic>
        <p:nvPicPr>
          <p:cNvPr id="5" name="Picture 4">
            <a:extLst>
              <a:ext uri="{FF2B5EF4-FFF2-40B4-BE49-F238E27FC236}">
                <a16:creationId xmlns:a16="http://schemas.microsoft.com/office/drawing/2014/main" id="{EAFB7C04-EA8B-F1C2-F46F-9916A7298FE9}"/>
              </a:ext>
            </a:extLst>
          </p:cNvPr>
          <p:cNvPicPr>
            <a:picLocks noChangeAspect="1"/>
          </p:cNvPicPr>
          <p:nvPr/>
        </p:nvPicPr>
        <p:blipFill>
          <a:blip r:embed="rId2"/>
          <a:stretch>
            <a:fillRect/>
          </a:stretch>
        </p:blipFill>
        <p:spPr>
          <a:xfrm>
            <a:off x="6745383" y="1825625"/>
            <a:ext cx="4608417" cy="4486275"/>
          </a:xfrm>
          <a:prstGeom prst="rect">
            <a:avLst/>
          </a:prstGeom>
        </p:spPr>
      </p:pic>
    </p:spTree>
    <p:extLst>
      <p:ext uri="{BB962C8B-B14F-4D97-AF65-F5344CB8AC3E}">
        <p14:creationId xmlns:p14="http://schemas.microsoft.com/office/powerpoint/2010/main" val="1279156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0B21A-B997-74CD-3491-D6F7FE322089}"/>
              </a:ext>
            </a:extLst>
          </p:cNvPr>
          <p:cNvSpPr>
            <a:spLocks noGrp="1"/>
          </p:cNvSpPr>
          <p:nvPr>
            <p:ph type="title"/>
          </p:nvPr>
        </p:nvSpPr>
        <p:spPr/>
        <p:txBody>
          <a:bodyPr/>
          <a:lstStyle/>
          <a:p>
            <a:r>
              <a:rPr lang="en-GB"/>
              <a:t>Portfolio Item 4</a:t>
            </a:r>
          </a:p>
        </p:txBody>
      </p:sp>
      <p:sp>
        <p:nvSpPr>
          <p:cNvPr id="3" name="Content Placeholder 2">
            <a:extLst>
              <a:ext uri="{FF2B5EF4-FFF2-40B4-BE49-F238E27FC236}">
                <a16:creationId xmlns:a16="http://schemas.microsoft.com/office/drawing/2014/main" id="{B1C3ACFB-3EF5-C299-0EBD-7AC654625476}"/>
              </a:ext>
            </a:extLst>
          </p:cNvPr>
          <p:cNvSpPr>
            <a:spLocks noGrp="1"/>
          </p:cNvSpPr>
          <p:nvPr>
            <p:ph idx="1"/>
          </p:nvPr>
        </p:nvSpPr>
        <p:spPr>
          <a:xfrm>
            <a:off x="838200" y="1825625"/>
            <a:ext cx="6444343" cy="4542518"/>
          </a:xfrm>
          <a:solidFill>
            <a:schemeClr val="bg1">
              <a:lumMod val="95000"/>
            </a:schemeClr>
          </a:solidFill>
        </p:spPr>
        <p:txBody>
          <a:bodyPr>
            <a:normAutofit fontScale="47500" lnSpcReduction="20000"/>
          </a:bodyPr>
          <a:lstStyle/>
          <a:p>
            <a:r>
              <a:rPr lang="en-GB"/>
              <a:t>Microsoft Office Skills and Independent Learning</a:t>
            </a:r>
          </a:p>
          <a:p>
            <a:pPr marL="0" indent="0">
              <a:buNone/>
            </a:pPr>
            <a:r>
              <a:rPr lang="en-GB" b="1"/>
              <a:t>What this work is</a:t>
            </a:r>
          </a:p>
          <a:p>
            <a:r>
              <a:rPr lang="en-GB"/>
              <a:t>This made me recognize even more Microsoft Office related learning opportunities.</a:t>
            </a:r>
          </a:p>
          <a:p>
            <a:r>
              <a:rPr lang="en-GB"/>
              <a:t>It prompted me to practice more outside the classroom on Word, Excel, and PowerPoint.</a:t>
            </a:r>
          </a:p>
          <a:p>
            <a:pPr marL="0" indent="0">
              <a:buNone/>
            </a:pPr>
            <a:r>
              <a:rPr lang="en-GB" b="1"/>
              <a:t>Skills I Developed</a:t>
            </a:r>
          </a:p>
          <a:p>
            <a:r>
              <a:rPr lang="en-GB"/>
              <a:t>Self-directed learning</a:t>
            </a:r>
          </a:p>
          <a:p>
            <a:r>
              <a:rPr lang="en-GB"/>
              <a:t>Digital self-assurance</a:t>
            </a:r>
          </a:p>
          <a:p>
            <a:r>
              <a:rPr lang="en-GB"/>
              <a:t>Planning for my future career</a:t>
            </a:r>
          </a:p>
          <a:p>
            <a:r>
              <a:rPr lang="en-GB"/>
              <a:t>Understanding Microsoft Office</a:t>
            </a:r>
          </a:p>
          <a:p>
            <a:r>
              <a:rPr lang="en-GB"/>
              <a:t>Self-improvement</a:t>
            </a:r>
          </a:p>
          <a:p>
            <a:pPr marL="0" indent="0">
              <a:buNone/>
            </a:pPr>
            <a:r>
              <a:rPr lang="en-GB" b="1"/>
              <a:t>What I Learned</a:t>
            </a:r>
          </a:p>
          <a:p>
            <a:r>
              <a:rPr lang="en-GB"/>
              <a:t>Developing digital skills means you have to keep practicing.</a:t>
            </a:r>
          </a:p>
          <a:p>
            <a:r>
              <a:rPr lang="en-GB"/>
              <a:t>I learned more about where Microsoft Office skills come into play at university and the workplace.</a:t>
            </a:r>
          </a:p>
          <a:p>
            <a:r>
              <a:rPr lang="en-GB"/>
              <a:t>This made me even more determined to keep up with my learning of digital skills and think about certification in the future.</a:t>
            </a:r>
          </a:p>
          <a:p>
            <a:endParaRPr lang="en-GB"/>
          </a:p>
        </p:txBody>
      </p:sp>
      <p:pic>
        <p:nvPicPr>
          <p:cNvPr id="5" name="Picture 4">
            <a:extLst>
              <a:ext uri="{FF2B5EF4-FFF2-40B4-BE49-F238E27FC236}">
                <a16:creationId xmlns:a16="http://schemas.microsoft.com/office/drawing/2014/main" id="{63B3E6A8-2E67-9D2A-68DC-1C46741D938D}"/>
              </a:ext>
            </a:extLst>
          </p:cNvPr>
          <p:cNvPicPr>
            <a:picLocks noChangeAspect="1"/>
          </p:cNvPicPr>
          <p:nvPr/>
        </p:nvPicPr>
        <p:blipFill>
          <a:blip r:embed="rId2"/>
          <a:stretch>
            <a:fillRect/>
          </a:stretch>
        </p:blipFill>
        <p:spPr>
          <a:xfrm>
            <a:off x="7565570" y="1690689"/>
            <a:ext cx="4169229" cy="4677454"/>
          </a:xfrm>
          <a:prstGeom prst="rect">
            <a:avLst/>
          </a:prstGeom>
        </p:spPr>
      </p:pic>
    </p:spTree>
    <p:extLst>
      <p:ext uri="{BB962C8B-B14F-4D97-AF65-F5344CB8AC3E}">
        <p14:creationId xmlns:p14="http://schemas.microsoft.com/office/powerpoint/2010/main" val="3625027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DC4BC2-90D8-65FC-009D-3160F2AD6305}"/>
              </a:ext>
            </a:extLst>
          </p:cNvPr>
          <p:cNvSpPr>
            <a:spLocks noGrp="1"/>
          </p:cNvSpPr>
          <p:nvPr>
            <p:ph type="title"/>
          </p:nvPr>
        </p:nvSpPr>
        <p:spPr>
          <a:xfrm>
            <a:off x="761803" y="350196"/>
            <a:ext cx="4646904" cy="1624520"/>
          </a:xfrm>
        </p:spPr>
        <p:txBody>
          <a:bodyPr anchor="ctr">
            <a:normAutofit/>
          </a:bodyPr>
          <a:lstStyle/>
          <a:p>
            <a:r>
              <a:rPr lang="en-GB" sz="3700"/>
              <a:t>Reflection on My Digital Skills Development</a:t>
            </a:r>
          </a:p>
        </p:txBody>
      </p:sp>
      <p:sp>
        <p:nvSpPr>
          <p:cNvPr id="3" name="Content Placeholder 2">
            <a:extLst>
              <a:ext uri="{FF2B5EF4-FFF2-40B4-BE49-F238E27FC236}">
                <a16:creationId xmlns:a16="http://schemas.microsoft.com/office/drawing/2014/main" id="{9E7F60DC-B891-3CCC-19ED-4DA238D4CEE1}"/>
              </a:ext>
            </a:extLst>
          </p:cNvPr>
          <p:cNvSpPr>
            <a:spLocks noGrp="1"/>
          </p:cNvSpPr>
          <p:nvPr>
            <p:ph idx="1"/>
          </p:nvPr>
        </p:nvSpPr>
        <p:spPr>
          <a:xfrm>
            <a:off x="761802" y="2743200"/>
            <a:ext cx="4646905" cy="3613149"/>
          </a:xfrm>
          <a:solidFill>
            <a:schemeClr val="bg1">
              <a:lumMod val="95000"/>
            </a:schemeClr>
          </a:solidFill>
        </p:spPr>
        <p:txBody>
          <a:bodyPr anchor="ctr">
            <a:normAutofit/>
          </a:bodyPr>
          <a:lstStyle/>
          <a:p>
            <a:r>
              <a:rPr lang="en-GB" sz="1300"/>
              <a:t>I still remember how my digital skills were at the beginning of this module. I had very little experience using Microsoft Office, especially Excel. I had trouble using Excel to format or create data tables or to create charts. </a:t>
            </a:r>
          </a:p>
          <a:p>
            <a:r>
              <a:rPr lang="en-GB" sz="1300"/>
              <a:t>My experience using OneDrive was pretty much zero, and I had very little experience using the edit features in Microsoft Word. This module had a variety of practical activities designed to boost my confidence and give me opportunities to help build and develop constructive skills. </a:t>
            </a:r>
          </a:p>
          <a:p>
            <a:r>
              <a:rPr lang="en-GB" sz="1300"/>
              <a:t>I have a much greater ability and comfort level creating Microsoft Word documents and formatting and organising Microsoft Excel documents, and I have a much greater ability to organise and access OneDrive. My independent digital task confidence has increased, and these skills will be useful throughout my university studies.</a:t>
            </a:r>
          </a:p>
        </p:txBody>
      </p:sp>
      <p:pic>
        <p:nvPicPr>
          <p:cNvPr id="5" name="Picture 4" descr="Person writing on a notepad">
            <a:extLst>
              <a:ext uri="{FF2B5EF4-FFF2-40B4-BE49-F238E27FC236}">
                <a16:creationId xmlns:a16="http://schemas.microsoft.com/office/drawing/2014/main" id="{72B30167-7C29-DF36-BB54-2A4006C5B99D}"/>
              </a:ext>
            </a:extLst>
          </p:cNvPr>
          <p:cNvPicPr>
            <a:picLocks noChangeAspect="1"/>
          </p:cNvPicPr>
          <p:nvPr/>
        </p:nvPicPr>
        <p:blipFill>
          <a:blip r:embed="rId2"/>
          <a:srcRect l="18431" r="11046"/>
          <a:stretch>
            <a:fillRect/>
          </a:stretch>
        </p:blipFill>
        <p:spPr>
          <a:xfrm>
            <a:off x="6096000" y="1"/>
            <a:ext cx="6102825" cy="6858000"/>
          </a:xfrm>
          <a:prstGeom prst="rect">
            <a:avLst/>
          </a:prstGeom>
        </p:spPr>
      </p:pic>
    </p:spTree>
    <p:extLst>
      <p:ext uri="{BB962C8B-B14F-4D97-AF65-F5344CB8AC3E}">
        <p14:creationId xmlns:p14="http://schemas.microsoft.com/office/powerpoint/2010/main" val="2093977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E891B8-603A-40A3-B847-EAF7D88073CE}"/>
              </a:ext>
            </a:extLst>
          </p:cNvPr>
          <p:cNvSpPr>
            <a:spLocks noGrp="1"/>
          </p:cNvSpPr>
          <p:nvPr>
            <p:ph type="title"/>
          </p:nvPr>
        </p:nvSpPr>
        <p:spPr>
          <a:xfrm>
            <a:off x="686834" y="1153572"/>
            <a:ext cx="3200400" cy="4461163"/>
          </a:xfrm>
        </p:spPr>
        <p:txBody>
          <a:bodyPr>
            <a:normAutofit/>
          </a:bodyPr>
          <a:lstStyle/>
          <a:p>
            <a:r>
              <a:rPr lang="en-GB">
                <a:solidFill>
                  <a:srgbClr val="FFFFFF"/>
                </a:solidFill>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A533CA-4590-3965-E2BB-01C5E2B0D0E0}"/>
              </a:ext>
            </a:extLst>
          </p:cNvPr>
          <p:cNvSpPr>
            <a:spLocks noGrp="1"/>
          </p:cNvSpPr>
          <p:nvPr>
            <p:ph idx="1"/>
          </p:nvPr>
        </p:nvSpPr>
        <p:spPr>
          <a:xfrm>
            <a:off x="4447308" y="591344"/>
            <a:ext cx="6906491" cy="5585619"/>
          </a:xfrm>
          <a:solidFill>
            <a:schemeClr val="bg1">
              <a:lumMod val="95000"/>
            </a:schemeClr>
          </a:solidFill>
        </p:spPr>
        <p:txBody>
          <a:bodyPr anchor="ctr">
            <a:normAutofit/>
          </a:bodyPr>
          <a:lstStyle/>
          <a:p>
            <a:r>
              <a:rPr lang="en-GB" sz="1500" b="1" i="1"/>
              <a:t>Conclusion and Future Development</a:t>
            </a:r>
          </a:p>
          <a:p>
            <a:pPr marL="0" indent="0">
              <a:buNone/>
            </a:pPr>
            <a:r>
              <a:rPr lang="en-GB" sz="1500" b="1"/>
              <a:t>What I Achieved</a:t>
            </a:r>
          </a:p>
          <a:p>
            <a:r>
              <a:rPr lang="en-GB" sz="1500"/>
              <a:t>I gained confidence using Microsoft Word, Excel, and Room, and OneDrive.</a:t>
            </a:r>
          </a:p>
          <a:p>
            <a:r>
              <a:rPr lang="en-GB" sz="1500"/>
              <a:t>I used digital skills in lots of practical activities in the classroom.</a:t>
            </a:r>
          </a:p>
          <a:p>
            <a:r>
              <a:rPr lang="en-GB" sz="1500"/>
              <a:t>I learned to manage digital information in a more organized and effective way.</a:t>
            </a:r>
          </a:p>
          <a:p>
            <a:pPr marL="0" indent="0">
              <a:buNone/>
            </a:pPr>
            <a:r>
              <a:rPr lang="en-GB" sz="1500" b="1"/>
              <a:t>How These Skills Will Help Me</a:t>
            </a:r>
          </a:p>
          <a:p>
            <a:r>
              <a:rPr lang="en-GB" sz="1500"/>
              <a:t>I will be able to manage university assignments easily and save time.</a:t>
            </a:r>
          </a:p>
          <a:p>
            <a:r>
              <a:rPr lang="en-GB" sz="1500"/>
              <a:t>I will be able to prepare all workplace documents, slides and Excel sheets in a professional manner.</a:t>
            </a:r>
          </a:p>
          <a:p>
            <a:r>
              <a:rPr lang="en-GB" sz="1500"/>
              <a:t>I will be able to communicate and manage time more effectively both in the workplace and in studies.</a:t>
            </a:r>
          </a:p>
          <a:p>
            <a:r>
              <a:rPr lang="en-GB" sz="1500"/>
              <a:t>I will be able to improve my digital skills in the future by learning on my own.</a:t>
            </a:r>
          </a:p>
          <a:p>
            <a:pPr marL="0" indent="0">
              <a:buNone/>
            </a:pPr>
            <a:r>
              <a:rPr lang="en-GB" sz="1500" b="1"/>
              <a:t>Final Reflection</a:t>
            </a:r>
          </a:p>
          <a:p>
            <a:r>
              <a:rPr lang="en-GB" sz="1500"/>
              <a:t>This module has made me more confident using digital technology in an independent way and I will ensure that I improve this skill because it will help me achieve my academic goals and it will help with my career.</a:t>
            </a:r>
          </a:p>
          <a:p>
            <a:endParaRPr lang="en-GB" sz="1500"/>
          </a:p>
        </p:txBody>
      </p:sp>
    </p:spTree>
    <p:extLst>
      <p:ext uri="{BB962C8B-B14F-4D97-AF65-F5344CB8AC3E}">
        <p14:creationId xmlns:p14="http://schemas.microsoft.com/office/powerpoint/2010/main" val="19089138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D3BB2D7-6E31-DA12-8B59-3780D843DB01}"/>
              </a:ext>
            </a:extLst>
          </p:cNvPr>
          <p:cNvSpPr>
            <a:spLocks noGrp="1"/>
          </p:cNvSpPr>
          <p:nvPr>
            <p:ph type="title"/>
          </p:nvPr>
        </p:nvSpPr>
        <p:spPr>
          <a:xfrm>
            <a:off x="838200" y="365125"/>
            <a:ext cx="10515600" cy="1325563"/>
          </a:xfrm>
        </p:spPr>
        <p:txBody>
          <a:bodyPr>
            <a:normAutofit/>
          </a:bodyPr>
          <a:lstStyle/>
          <a:p>
            <a:r>
              <a:rPr lang="en-GB"/>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47FDCD-6769-35AE-0BEC-5A78385805E5}"/>
              </a:ext>
            </a:extLst>
          </p:cNvPr>
          <p:cNvSpPr>
            <a:spLocks noGrp="1"/>
          </p:cNvSpPr>
          <p:nvPr>
            <p:ph idx="1"/>
          </p:nvPr>
        </p:nvSpPr>
        <p:spPr>
          <a:xfrm>
            <a:off x="838200" y="1825625"/>
            <a:ext cx="10515600" cy="4351338"/>
          </a:xfrm>
          <a:solidFill>
            <a:schemeClr val="bg1">
              <a:lumMod val="95000"/>
            </a:schemeClr>
          </a:solidFill>
        </p:spPr>
        <p:txBody>
          <a:bodyPr>
            <a:normAutofit/>
          </a:bodyPr>
          <a:lstStyle/>
          <a:p>
            <a:r>
              <a:rPr lang="en-GB" sz="1800"/>
              <a:t>BBC (2025) </a:t>
            </a:r>
            <a:r>
              <a:rPr lang="en-GB" sz="1800" i="1"/>
              <a:t>BBC News</a:t>
            </a:r>
            <a:r>
              <a:rPr lang="en-GB" sz="1800"/>
              <a:t>. Available at: </a:t>
            </a:r>
            <a:r>
              <a:rPr lang="en-GB" sz="1800">
                <a:hlinkClick r:id="rId2"/>
              </a:rPr>
              <a:t>https://www.bbc.co.uk/news</a:t>
            </a:r>
            <a:r>
              <a:rPr lang="en-GB" sz="1800"/>
              <a:t> (Accessed: 14 July 2026).</a:t>
            </a:r>
          </a:p>
          <a:p>
            <a:r>
              <a:rPr lang="en-GB" sz="1800"/>
              <a:t>Lindquist, J.M. and Sulewski, C.A. (2024) </a:t>
            </a:r>
            <a:r>
              <a:rPr lang="en-GB" sz="1800" i="1"/>
              <a:t>Microsoft Excel</a:t>
            </a:r>
            <a:r>
              <a:rPr lang="en-GB" sz="1800"/>
              <a:t>. In: Lejeune, M.A. and Kuznetsov, A. (eds.) </a:t>
            </a:r>
            <a:r>
              <a:rPr lang="en-GB" sz="1800" i="1"/>
              <a:t>Handbook of Military and </a:t>
            </a:r>
            <a:r>
              <a:rPr lang="en-GB" sz="1800" i="1" err="1"/>
              <a:t>Defense</a:t>
            </a:r>
            <a:r>
              <a:rPr lang="en-GB" sz="1800" i="1"/>
              <a:t> Operations Research</a:t>
            </a:r>
            <a:r>
              <a:rPr lang="en-GB" sz="1800"/>
              <a:t>. Cham: Springer. Available at: https://link.springer.com/referencework/10.1007/978-3-031-26644-6 (Accessed: 18 July 2026).</a:t>
            </a:r>
          </a:p>
          <a:p>
            <a:r>
              <a:rPr lang="en-GB" sz="1800"/>
              <a:t>Microsoft (2025a) </a:t>
            </a:r>
            <a:r>
              <a:rPr lang="en-GB" sz="1800" i="1"/>
              <a:t>Microsoft 365</a:t>
            </a:r>
            <a:r>
              <a:rPr lang="en-GB" sz="1800"/>
              <a:t>. Available at: </a:t>
            </a:r>
            <a:r>
              <a:rPr lang="en-GB" sz="1800">
                <a:hlinkClick r:id="rId3"/>
              </a:rPr>
              <a:t>https://www.microsoft.com/en-gb/microsoft-365</a:t>
            </a:r>
            <a:r>
              <a:rPr lang="en-GB" sz="1800"/>
              <a:t> (Accessed: 12 July 2026).</a:t>
            </a:r>
          </a:p>
          <a:p>
            <a:r>
              <a:rPr lang="en-GB" sz="1800"/>
              <a:t>Microsoft (2025b) </a:t>
            </a:r>
            <a:r>
              <a:rPr lang="en-GB" sz="1800" i="1"/>
              <a:t>OneDrive Cloud Storage</a:t>
            </a:r>
            <a:r>
              <a:rPr lang="en-GB" sz="1800"/>
              <a:t>. Available at: </a:t>
            </a:r>
            <a:r>
              <a:rPr lang="en-GB" sz="1800">
                <a:hlinkClick r:id="rId4"/>
              </a:rPr>
              <a:t>https://www.microsoft.com/en-gb/microsoft-365/onedrive/online-cloud-storage</a:t>
            </a:r>
            <a:r>
              <a:rPr lang="en-GB" sz="1800"/>
              <a:t> (Accessed: 17 July 2026).</a:t>
            </a:r>
          </a:p>
          <a:p>
            <a:r>
              <a:rPr lang="en-GB" sz="1800"/>
              <a:t>Microsoft (2025c) </a:t>
            </a:r>
            <a:r>
              <a:rPr lang="en-GB" sz="1800" i="1"/>
              <a:t>Track changes in Word</a:t>
            </a:r>
            <a:r>
              <a:rPr lang="en-GB" sz="1800"/>
              <a:t>. Available at: </a:t>
            </a:r>
            <a:r>
              <a:rPr lang="en-GB" sz="1800">
                <a:hlinkClick r:id="rId5"/>
              </a:rPr>
              <a:t>https://support.microsoft.com/en-gb/office/track-changes-in-word-197ba630-0f5f-4a8e-9a77-3712475e806a</a:t>
            </a:r>
            <a:r>
              <a:rPr lang="en-GB" sz="1800"/>
              <a:t> (Accessed: 15 July 2026).</a:t>
            </a:r>
          </a:p>
          <a:p>
            <a:r>
              <a:rPr lang="en-GB" sz="1800"/>
              <a:t>Moodle (2025) </a:t>
            </a:r>
            <a:r>
              <a:rPr lang="en-GB" sz="1800" i="1"/>
              <a:t>Moodle Learning Platform</a:t>
            </a:r>
            <a:r>
              <a:rPr lang="en-GB" sz="1800"/>
              <a:t>. Available at: </a:t>
            </a:r>
            <a:r>
              <a:rPr lang="en-GB" sz="1800">
                <a:hlinkClick r:id="rId6"/>
              </a:rPr>
              <a:t>https://moodle.org</a:t>
            </a:r>
            <a:r>
              <a:rPr lang="en-GB" sz="1800"/>
              <a:t> (Accessed: 19 July 2026).</a:t>
            </a:r>
          </a:p>
          <a:p>
            <a:endParaRPr lang="en-GB" sz="1800"/>
          </a:p>
        </p:txBody>
      </p:sp>
    </p:spTree>
    <p:extLst>
      <p:ext uri="{BB962C8B-B14F-4D97-AF65-F5344CB8AC3E}">
        <p14:creationId xmlns:p14="http://schemas.microsoft.com/office/powerpoint/2010/main" val="37184110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Digital Skills Portfolio  Module: Digital Skills 3 (DS3) </vt:lpstr>
      <vt:lpstr>Introduction</vt:lpstr>
      <vt:lpstr>Portfolio Item 1</vt:lpstr>
      <vt:lpstr>Portfolio Item 2</vt:lpstr>
      <vt:lpstr>Portfolio Item 3</vt:lpstr>
      <vt:lpstr>Portfolio Item 4</vt:lpstr>
      <vt:lpstr>Reflection on My Digital Skills Development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2026-07-27T10:16:18Z</dcterms:created>
  <dcterms:modified xsi:type="dcterms:W3CDTF">2026-07-29T10:36:15Z</dcterms:modified>
</cp:coreProperties>
</file>