
<file path=[Content_Types].xml><?xml version="1.0" encoding="utf-8"?>
<Types xmlns="http://schemas.openxmlformats.org/package/2006/content-types">
  <Default Extension="png" ContentType="image/png"/>
  <Default Extension="rels" ContentType="application/vnd.openxmlformats-package.relationships+xml"/>
  <Default Extension="svg" ContentType="image/svg+xml"/>
  <Default Extension="tiff" ContentType="image/tif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4.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4228" r:id="rId1"/>
  </p:sldMasterIdLst>
  <p:notesMasterIdLst>
    <p:notesMasterId r:id="rId13"/>
  </p:notesMasterIdLst>
  <p:sldIdLst>
    <p:sldId id="256" r:id="rId2"/>
    <p:sldId id="257" r:id="rId3"/>
    <p:sldId id="258" r:id="rId4"/>
    <p:sldId id="259" r:id="rId5"/>
    <p:sldId id="260" r:id="rId6"/>
    <p:sldId id="261" r:id="rId7"/>
    <p:sldId id="262" r:id="rId8"/>
    <p:sldId id="263" r:id="rId9"/>
    <p:sldId id="264" r:id="rId10"/>
    <p:sldId id="265" r:id="rId11"/>
    <p:sldId id="266" r:id="rId1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6925"/>
    <p:restoredTop sz="94721"/>
  </p:normalViewPr>
  <p:slideViewPr>
    <p:cSldViewPr snapToGrid="0" snapToObjects="1">
      <p:cViewPr>
        <p:scale>
          <a:sx n="78" d="100"/>
          <a:sy n="78" d="100"/>
        </p:scale>
        <p:origin x="2352" y="83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diagrams/_rels/data2.xml.rels><?xml version="1.0" encoding="UTF-8" standalone="yes"?>
<Relationships xmlns="http://schemas.openxmlformats.org/package/2006/relationships"><Relationship Id="rId8" Type="http://schemas.openxmlformats.org/officeDocument/2006/relationships/image" Target="../media/image10.svg"/><Relationship Id="rId3" Type="http://schemas.openxmlformats.org/officeDocument/2006/relationships/image" Target="../media/image5.png"/><Relationship Id="rId7" Type="http://schemas.openxmlformats.org/officeDocument/2006/relationships/image" Target="../media/image9.png"/><Relationship Id="rId12" Type="http://schemas.openxmlformats.org/officeDocument/2006/relationships/image" Target="../media/image14.sv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11" Type="http://schemas.openxmlformats.org/officeDocument/2006/relationships/image" Target="../media/image13.png"/><Relationship Id="rId5" Type="http://schemas.openxmlformats.org/officeDocument/2006/relationships/image" Target="../media/image7.png"/><Relationship Id="rId10" Type="http://schemas.openxmlformats.org/officeDocument/2006/relationships/image" Target="../media/image12.svg"/><Relationship Id="rId4" Type="http://schemas.openxmlformats.org/officeDocument/2006/relationships/image" Target="../media/image6.svg"/><Relationship Id="rId9" Type="http://schemas.openxmlformats.org/officeDocument/2006/relationships/image" Target="../media/image11.png"/></Relationships>
</file>

<file path=ppt/diagrams/_rels/data4.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6.svg"/><Relationship Id="rId1" Type="http://schemas.openxmlformats.org/officeDocument/2006/relationships/image" Target="../media/image15.png"/><Relationship Id="rId6" Type="http://schemas.openxmlformats.org/officeDocument/2006/relationships/image" Target="../media/image20.svg"/><Relationship Id="rId5" Type="http://schemas.openxmlformats.org/officeDocument/2006/relationships/image" Target="../media/image19.png"/><Relationship Id="rId4" Type="http://schemas.openxmlformats.org/officeDocument/2006/relationships/image" Target="../media/image18.svg"/></Relationships>
</file>

<file path=ppt/diagrams/_rels/data5.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image" Target="../media/image22.svg"/><Relationship Id="rId1" Type="http://schemas.openxmlformats.org/officeDocument/2006/relationships/image" Target="../media/image21.png"/><Relationship Id="rId4" Type="http://schemas.openxmlformats.org/officeDocument/2006/relationships/image" Target="../media/image24.svg"/></Relationships>
</file>

<file path=ppt/diagrams/_rels/data6.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image" Target="../media/image26.svg"/><Relationship Id="rId1" Type="http://schemas.openxmlformats.org/officeDocument/2006/relationships/image" Target="../media/image25.png"/><Relationship Id="rId6" Type="http://schemas.openxmlformats.org/officeDocument/2006/relationships/image" Target="../media/image24.svg"/><Relationship Id="rId5" Type="http://schemas.openxmlformats.org/officeDocument/2006/relationships/image" Target="../media/image23.png"/><Relationship Id="rId4" Type="http://schemas.openxmlformats.org/officeDocument/2006/relationships/image" Target="../media/image28.svg"/></Relationships>
</file>

<file path=ppt/diagrams/_rels/drawing2.xml.rels><?xml version="1.0" encoding="UTF-8" standalone="yes"?>
<Relationships xmlns="http://schemas.openxmlformats.org/package/2006/relationships"><Relationship Id="rId8" Type="http://schemas.openxmlformats.org/officeDocument/2006/relationships/image" Target="../media/image10.svg"/><Relationship Id="rId3" Type="http://schemas.openxmlformats.org/officeDocument/2006/relationships/image" Target="../media/image5.png"/><Relationship Id="rId7" Type="http://schemas.openxmlformats.org/officeDocument/2006/relationships/image" Target="../media/image9.png"/><Relationship Id="rId12" Type="http://schemas.openxmlformats.org/officeDocument/2006/relationships/image" Target="../media/image14.sv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11" Type="http://schemas.openxmlformats.org/officeDocument/2006/relationships/image" Target="../media/image13.png"/><Relationship Id="rId5" Type="http://schemas.openxmlformats.org/officeDocument/2006/relationships/image" Target="../media/image7.png"/><Relationship Id="rId10" Type="http://schemas.openxmlformats.org/officeDocument/2006/relationships/image" Target="../media/image12.svg"/><Relationship Id="rId4" Type="http://schemas.openxmlformats.org/officeDocument/2006/relationships/image" Target="../media/image6.svg"/><Relationship Id="rId9" Type="http://schemas.openxmlformats.org/officeDocument/2006/relationships/image" Target="../media/image11.png"/></Relationships>
</file>

<file path=ppt/diagrams/_rels/drawing4.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6.svg"/><Relationship Id="rId1" Type="http://schemas.openxmlformats.org/officeDocument/2006/relationships/image" Target="../media/image15.png"/><Relationship Id="rId6" Type="http://schemas.openxmlformats.org/officeDocument/2006/relationships/image" Target="../media/image20.svg"/><Relationship Id="rId5" Type="http://schemas.openxmlformats.org/officeDocument/2006/relationships/image" Target="../media/image19.png"/><Relationship Id="rId4" Type="http://schemas.openxmlformats.org/officeDocument/2006/relationships/image" Target="../media/image18.svg"/></Relationships>
</file>

<file path=ppt/diagrams/_rels/drawing5.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image" Target="../media/image22.svg"/><Relationship Id="rId1" Type="http://schemas.openxmlformats.org/officeDocument/2006/relationships/image" Target="../media/image21.png"/><Relationship Id="rId4" Type="http://schemas.openxmlformats.org/officeDocument/2006/relationships/image" Target="../media/image24.svg"/></Relationships>
</file>

<file path=ppt/diagrams/_rels/drawing6.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image" Target="../media/image26.svg"/><Relationship Id="rId1" Type="http://schemas.openxmlformats.org/officeDocument/2006/relationships/image" Target="../media/image25.png"/><Relationship Id="rId6" Type="http://schemas.openxmlformats.org/officeDocument/2006/relationships/image" Target="../media/image24.svg"/><Relationship Id="rId5" Type="http://schemas.openxmlformats.org/officeDocument/2006/relationships/image" Target="../media/image23.png"/><Relationship Id="rId4" Type="http://schemas.openxmlformats.org/officeDocument/2006/relationships/image" Target="../media/image28.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18/5/colors/Iconchunking_neutralbg_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a:alpha val="0"/>
      </a:schemeClr>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18/5/colors/Iconchunking_neutralbg_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a:alpha val="0"/>
      </a:schemeClr>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8A309EE-C03D-45E4-9F55-83FF295CC6BB}" type="doc">
      <dgm:prSet loTypeId="urn:microsoft.com/office/officeart/2005/8/layout/hierarchy1" loCatId="hierarchy" qsTypeId="urn:microsoft.com/office/officeart/2005/8/quickstyle/simple2" qsCatId="simple" csTypeId="urn:microsoft.com/office/officeart/2005/8/colors/accent1_2" csCatId="accent1" phldr="1"/>
      <dgm:spPr/>
      <dgm:t>
        <a:bodyPr/>
        <a:lstStyle/>
        <a:p>
          <a:endParaRPr lang="en-US"/>
        </a:p>
      </dgm:t>
    </dgm:pt>
    <dgm:pt modelId="{495E2B92-2A31-49BE-B750-5E1D742E8174}">
      <dgm:prSet/>
      <dgm:spPr/>
      <dgm:t>
        <a:bodyPr/>
        <a:lstStyle/>
        <a:p>
          <a:r>
            <a:rPr lang="en-GB"/>
            <a:t>Discussing 3 study skills that are important for future employability</a:t>
          </a:r>
          <a:endParaRPr lang="en-US"/>
        </a:p>
      </dgm:t>
    </dgm:pt>
    <dgm:pt modelId="{9D4089B1-C321-4AAF-9D8C-7C0F5F750EB8}" type="parTrans" cxnId="{77450345-EAB2-4BFC-9513-9074FE2FE22A}">
      <dgm:prSet/>
      <dgm:spPr/>
      <dgm:t>
        <a:bodyPr/>
        <a:lstStyle/>
        <a:p>
          <a:endParaRPr lang="en-US"/>
        </a:p>
      </dgm:t>
    </dgm:pt>
    <dgm:pt modelId="{6BBF9403-C6CF-4F3A-AF4F-90220F2D5B03}" type="sibTrans" cxnId="{77450345-EAB2-4BFC-9513-9074FE2FE22A}">
      <dgm:prSet/>
      <dgm:spPr/>
      <dgm:t>
        <a:bodyPr/>
        <a:lstStyle/>
        <a:p>
          <a:endParaRPr lang="en-US"/>
        </a:p>
      </dgm:t>
    </dgm:pt>
    <dgm:pt modelId="{3355D90E-34C9-4006-AD13-00D8236ADBC3}">
      <dgm:prSet/>
      <dgm:spPr/>
      <dgm:t>
        <a:bodyPr/>
        <a:lstStyle/>
        <a:p>
          <a:r>
            <a:rPr lang="en-GB" dirty="0"/>
            <a:t>There are many important and transferable skills </a:t>
          </a:r>
          <a:endParaRPr lang="en-US" dirty="0"/>
        </a:p>
      </dgm:t>
    </dgm:pt>
    <dgm:pt modelId="{AD9100F5-8EE9-4C69-A371-E92593E6084B}" type="parTrans" cxnId="{01D264C4-9BCB-4BE3-830D-62A97B83338D}">
      <dgm:prSet/>
      <dgm:spPr/>
      <dgm:t>
        <a:bodyPr/>
        <a:lstStyle/>
        <a:p>
          <a:endParaRPr lang="en-US"/>
        </a:p>
      </dgm:t>
    </dgm:pt>
    <dgm:pt modelId="{DC7A40B7-9CC6-405A-8515-2F8C3B0A3873}" type="sibTrans" cxnId="{01D264C4-9BCB-4BE3-830D-62A97B83338D}">
      <dgm:prSet/>
      <dgm:spPr/>
      <dgm:t>
        <a:bodyPr/>
        <a:lstStyle/>
        <a:p>
          <a:endParaRPr lang="en-US"/>
        </a:p>
      </dgm:t>
    </dgm:pt>
    <dgm:pt modelId="{5ED02AB5-CD22-E24E-8851-6593183D9209}" type="pres">
      <dgm:prSet presAssocID="{68A309EE-C03D-45E4-9F55-83FF295CC6BB}" presName="hierChild1" presStyleCnt="0">
        <dgm:presLayoutVars>
          <dgm:chPref val="1"/>
          <dgm:dir/>
          <dgm:animOne val="branch"/>
          <dgm:animLvl val="lvl"/>
          <dgm:resizeHandles/>
        </dgm:presLayoutVars>
      </dgm:prSet>
      <dgm:spPr/>
    </dgm:pt>
    <dgm:pt modelId="{8E0B55BA-9AB3-FE44-8F3C-E0065AD90380}" type="pres">
      <dgm:prSet presAssocID="{495E2B92-2A31-49BE-B750-5E1D742E8174}" presName="hierRoot1" presStyleCnt="0"/>
      <dgm:spPr/>
    </dgm:pt>
    <dgm:pt modelId="{9A16CEB5-4F9B-F148-9758-45D523081752}" type="pres">
      <dgm:prSet presAssocID="{495E2B92-2A31-49BE-B750-5E1D742E8174}" presName="composite" presStyleCnt="0"/>
      <dgm:spPr/>
    </dgm:pt>
    <dgm:pt modelId="{37796A2A-FE43-BC4C-8739-0D402019BD8D}" type="pres">
      <dgm:prSet presAssocID="{495E2B92-2A31-49BE-B750-5E1D742E8174}" presName="background" presStyleLbl="node0" presStyleIdx="0" presStyleCnt="2"/>
      <dgm:spPr/>
    </dgm:pt>
    <dgm:pt modelId="{45C6BBEF-6B26-864B-B533-D2544817FE27}" type="pres">
      <dgm:prSet presAssocID="{495E2B92-2A31-49BE-B750-5E1D742E8174}" presName="text" presStyleLbl="fgAcc0" presStyleIdx="0" presStyleCnt="2">
        <dgm:presLayoutVars>
          <dgm:chPref val="3"/>
        </dgm:presLayoutVars>
      </dgm:prSet>
      <dgm:spPr/>
    </dgm:pt>
    <dgm:pt modelId="{9FE56819-C498-6645-8700-B8895D99570F}" type="pres">
      <dgm:prSet presAssocID="{495E2B92-2A31-49BE-B750-5E1D742E8174}" presName="hierChild2" presStyleCnt="0"/>
      <dgm:spPr/>
    </dgm:pt>
    <dgm:pt modelId="{9E6A44A2-5524-6A46-A428-8992DD40C05F}" type="pres">
      <dgm:prSet presAssocID="{3355D90E-34C9-4006-AD13-00D8236ADBC3}" presName="hierRoot1" presStyleCnt="0"/>
      <dgm:spPr/>
    </dgm:pt>
    <dgm:pt modelId="{6DFE58C2-893A-4047-B48D-FF0E03DFA950}" type="pres">
      <dgm:prSet presAssocID="{3355D90E-34C9-4006-AD13-00D8236ADBC3}" presName="composite" presStyleCnt="0"/>
      <dgm:spPr/>
    </dgm:pt>
    <dgm:pt modelId="{3F51CE3C-20CF-BE47-8254-7B7D0A147607}" type="pres">
      <dgm:prSet presAssocID="{3355D90E-34C9-4006-AD13-00D8236ADBC3}" presName="background" presStyleLbl="node0" presStyleIdx="1" presStyleCnt="2"/>
      <dgm:spPr/>
    </dgm:pt>
    <dgm:pt modelId="{DF05A951-2B4F-A84E-B459-AFB406C76AEA}" type="pres">
      <dgm:prSet presAssocID="{3355D90E-34C9-4006-AD13-00D8236ADBC3}" presName="text" presStyleLbl="fgAcc0" presStyleIdx="1" presStyleCnt="2">
        <dgm:presLayoutVars>
          <dgm:chPref val="3"/>
        </dgm:presLayoutVars>
      </dgm:prSet>
      <dgm:spPr/>
    </dgm:pt>
    <dgm:pt modelId="{D1D31D10-13A1-CB4E-812D-F624990DC72E}" type="pres">
      <dgm:prSet presAssocID="{3355D90E-34C9-4006-AD13-00D8236ADBC3}" presName="hierChild2" presStyleCnt="0"/>
      <dgm:spPr/>
    </dgm:pt>
  </dgm:ptLst>
  <dgm:cxnLst>
    <dgm:cxn modelId="{A61CED15-28BA-A44A-8E62-F2B2C6C94170}" type="presOf" srcId="{68A309EE-C03D-45E4-9F55-83FF295CC6BB}" destId="{5ED02AB5-CD22-E24E-8851-6593183D9209}" srcOrd="0" destOrd="0" presId="urn:microsoft.com/office/officeart/2005/8/layout/hierarchy1"/>
    <dgm:cxn modelId="{77450345-EAB2-4BFC-9513-9074FE2FE22A}" srcId="{68A309EE-C03D-45E4-9F55-83FF295CC6BB}" destId="{495E2B92-2A31-49BE-B750-5E1D742E8174}" srcOrd="0" destOrd="0" parTransId="{9D4089B1-C321-4AAF-9D8C-7C0F5F750EB8}" sibTransId="{6BBF9403-C6CF-4F3A-AF4F-90220F2D5B03}"/>
    <dgm:cxn modelId="{9FAAF778-76C7-D54C-A90C-D3348BD1BEB0}" type="presOf" srcId="{495E2B92-2A31-49BE-B750-5E1D742E8174}" destId="{45C6BBEF-6B26-864B-B533-D2544817FE27}" srcOrd="0" destOrd="0" presId="urn:microsoft.com/office/officeart/2005/8/layout/hierarchy1"/>
    <dgm:cxn modelId="{126338A1-D0E0-7C4F-889A-25C88F9B7B69}" type="presOf" srcId="{3355D90E-34C9-4006-AD13-00D8236ADBC3}" destId="{DF05A951-2B4F-A84E-B459-AFB406C76AEA}" srcOrd="0" destOrd="0" presId="urn:microsoft.com/office/officeart/2005/8/layout/hierarchy1"/>
    <dgm:cxn modelId="{01D264C4-9BCB-4BE3-830D-62A97B83338D}" srcId="{68A309EE-C03D-45E4-9F55-83FF295CC6BB}" destId="{3355D90E-34C9-4006-AD13-00D8236ADBC3}" srcOrd="1" destOrd="0" parTransId="{AD9100F5-8EE9-4C69-A371-E92593E6084B}" sibTransId="{DC7A40B7-9CC6-405A-8515-2F8C3B0A3873}"/>
    <dgm:cxn modelId="{6817E19C-1E3E-324F-AEAB-7FEFFC5290E3}" type="presParOf" srcId="{5ED02AB5-CD22-E24E-8851-6593183D9209}" destId="{8E0B55BA-9AB3-FE44-8F3C-E0065AD90380}" srcOrd="0" destOrd="0" presId="urn:microsoft.com/office/officeart/2005/8/layout/hierarchy1"/>
    <dgm:cxn modelId="{164FDB4A-7248-4548-A7DD-FEC518DA2AC4}" type="presParOf" srcId="{8E0B55BA-9AB3-FE44-8F3C-E0065AD90380}" destId="{9A16CEB5-4F9B-F148-9758-45D523081752}" srcOrd="0" destOrd="0" presId="urn:microsoft.com/office/officeart/2005/8/layout/hierarchy1"/>
    <dgm:cxn modelId="{1F3993DC-C0D4-1246-B848-3F71F2A7DAB6}" type="presParOf" srcId="{9A16CEB5-4F9B-F148-9758-45D523081752}" destId="{37796A2A-FE43-BC4C-8739-0D402019BD8D}" srcOrd="0" destOrd="0" presId="urn:microsoft.com/office/officeart/2005/8/layout/hierarchy1"/>
    <dgm:cxn modelId="{52136BE9-FE3B-7342-8C0C-367B05B16327}" type="presParOf" srcId="{9A16CEB5-4F9B-F148-9758-45D523081752}" destId="{45C6BBEF-6B26-864B-B533-D2544817FE27}" srcOrd="1" destOrd="0" presId="urn:microsoft.com/office/officeart/2005/8/layout/hierarchy1"/>
    <dgm:cxn modelId="{B37F26BE-06BC-AD41-A8BF-F30E76ED6988}" type="presParOf" srcId="{8E0B55BA-9AB3-FE44-8F3C-E0065AD90380}" destId="{9FE56819-C498-6645-8700-B8895D99570F}" srcOrd="1" destOrd="0" presId="urn:microsoft.com/office/officeart/2005/8/layout/hierarchy1"/>
    <dgm:cxn modelId="{FA4023FF-E282-EC49-9CE7-36BDCEE777E3}" type="presParOf" srcId="{5ED02AB5-CD22-E24E-8851-6593183D9209}" destId="{9E6A44A2-5524-6A46-A428-8992DD40C05F}" srcOrd="1" destOrd="0" presId="urn:microsoft.com/office/officeart/2005/8/layout/hierarchy1"/>
    <dgm:cxn modelId="{755DAAF4-BD5C-9447-95C0-EBF703708B0C}" type="presParOf" srcId="{9E6A44A2-5524-6A46-A428-8992DD40C05F}" destId="{6DFE58C2-893A-4047-B48D-FF0E03DFA950}" srcOrd="0" destOrd="0" presId="urn:microsoft.com/office/officeart/2005/8/layout/hierarchy1"/>
    <dgm:cxn modelId="{97354E4C-6DAB-8749-8046-181D22F78E1C}" type="presParOf" srcId="{6DFE58C2-893A-4047-B48D-FF0E03DFA950}" destId="{3F51CE3C-20CF-BE47-8254-7B7D0A147607}" srcOrd="0" destOrd="0" presId="urn:microsoft.com/office/officeart/2005/8/layout/hierarchy1"/>
    <dgm:cxn modelId="{52591009-AA94-5340-8FC4-1550D985E12F}" type="presParOf" srcId="{6DFE58C2-893A-4047-B48D-FF0E03DFA950}" destId="{DF05A951-2B4F-A84E-B459-AFB406C76AEA}" srcOrd="1" destOrd="0" presId="urn:microsoft.com/office/officeart/2005/8/layout/hierarchy1"/>
    <dgm:cxn modelId="{E3719D92-5BD0-2E4A-835F-9A325AB8A98C}" type="presParOf" srcId="{9E6A44A2-5524-6A46-A428-8992DD40C05F}" destId="{D1D31D10-13A1-CB4E-812D-F624990DC72E}" srcOrd="1" destOrd="0" presId="urn:microsoft.com/office/officeart/2005/8/layout/hierarchy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F6088322-FB4D-435A-B0A5-119DAEE44543}" type="doc">
      <dgm:prSet loTypeId="urn:microsoft.com/office/officeart/2018/2/layout/IconCircle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3CF95696-9FB6-49D1-9168-D68A630D70DE}">
      <dgm:prSet/>
      <dgm:spPr/>
      <dgm:t>
        <a:bodyPr/>
        <a:lstStyle/>
        <a:p>
          <a:r>
            <a:rPr lang="en-GB" dirty="0"/>
            <a:t>It’s important for them to be able to communicate in order for their pupils to succeed (Ministry of education, Guyana, 2017) </a:t>
          </a:r>
          <a:endParaRPr lang="en-US" dirty="0"/>
        </a:p>
      </dgm:t>
    </dgm:pt>
    <dgm:pt modelId="{EEDF2699-922F-40C0-B972-0889F0B5AD29}" type="parTrans" cxnId="{6A603E51-701E-47D6-AE51-B913167874B7}">
      <dgm:prSet/>
      <dgm:spPr/>
      <dgm:t>
        <a:bodyPr/>
        <a:lstStyle/>
        <a:p>
          <a:endParaRPr lang="en-US"/>
        </a:p>
      </dgm:t>
    </dgm:pt>
    <dgm:pt modelId="{5932C2B4-E205-4C4B-B8BB-5A8673AEF34C}" type="sibTrans" cxnId="{6A603E51-701E-47D6-AE51-B913167874B7}">
      <dgm:prSet/>
      <dgm:spPr/>
      <dgm:t>
        <a:bodyPr/>
        <a:lstStyle/>
        <a:p>
          <a:endParaRPr lang="en-US"/>
        </a:p>
      </dgm:t>
    </dgm:pt>
    <dgm:pt modelId="{BACCE278-2DF1-4FDE-A0B3-2632B60B3B3A}">
      <dgm:prSet/>
      <dgm:spPr/>
      <dgm:t>
        <a:bodyPr/>
        <a:lstStyle/>
        <a:p>
          <a:r>
            <a:rPr lang="en-GB" dirty="0"/>
            <a:t>If the communication isn’t used properly, it can damage a key process of learning and destroys  career mobility (Ministry of education, Guyana, 2017)</a:t>
          </a:r>
          <a:endParaRPr lang="en-US" dirty="0"/>
        </a:p>
      </dgm:t>
    </dgm:pt>
    <dgm:pt modelId="{38FC8D08-7C0E-4A51-9578-08BD20DCAF66}" type="parTrans" cxnId="{4D52E7C8-D469-49B8-A65B-6B022187DE3F}">
      <dgm:prSet/>
      <dgm:spPr/>
      <dgm:t>
        <a:bodyPr/>
        <a:lstStyle/>
        <a:p>
          <a:endParaRPr lang="en-US"/>
        </a:p>
      </dgm:t>
    </dgm:pt>
    <dgm:pt modelId="{1A560C41-5107-4579-BC33-92BD719B5F9E}" type="sibTrans" cxnId="{4D52E7C8-D469-49B8-A65B-6B022187DE3F}">
      <dgm:prSet/>
      <dgm:spPr/>
      <dgm:t>
        <a:bodyPr/>
        <a:lstStyle/>
        <a:p>
          <a:endParaRPr lang="en-US"/>
        </a:p>
      </dgm:t>
    </dgm:pt>
    <dgm:pt modelId="{D75A7AF1-0912-451C-BCFF-90011506D122}">
      <dgm:prSet/>
      <dgm:spPr/>
      <dgm:t>
        <a:bodyPr/>
        <a:lstStyle/>
        <a:p>
          <a:r>
            <a:rPr lang="en-GB"/>
            <a:t>Key aspects of oral communication </a:t>
          </a:r>
          <a:endParaRPr lang="en-US"/>
        </a:p>
      </dgm:t>
    </dgm:pt>
    <dgm:pt modelId="{36EBE37D-B6DB-4130-8396-1E39C20877CA}" type="parTrans" cxnId="{77F4B58E-5E29-44E1-85AB-1F75835DCEAD}">
      <dgm:prSet/>
      <dgm:spPr/>
      <dgm:t>
        <a:bodyPr/>
        <a:lstStyle/>
        <a:p>
          <a:endParaRPr lang="en-US"/>
        </a:p>
      </dgm:t>
    </dgm:pt>
    <dgm:pt modelId="{813DE57F-FB79-499B-9F6A-F7B90B32705E}" type="sibTrans" cxnId="{77F4B58E-5E29-44E1-85AB-1F75835DCEAD}">
      <dgm:prSet/>
      <dgm:spPr/>
      <dgm:t>
        <a:bodyPr/>
        <a:lstStyle/>
        <a:p>
          <a:endParaRPr lang="en-US"/>
        </a:p>
      </dgm:t>
    </dgm:pt>
    <dgm:pt modelId="{7F45C0EA-3BE8-49F7-95E8-DAF775A7CCD3}">
      <dgm:prSet/>
      <dgm:spPr/>
      <dgm:t>
        <a:bodyPr/>
        <a:lstStyle/>
        <a:p>
          <a:r>
            <a:rPr lang="en-GB" dirty="0"/>
            <a:t>Recruitment – When applying for a job, oral communication can be identified easily. It is a valuable skill, which is evidence of  their eligibility (Ministry of education, Guyana, 2017)</a:t>
          </a:r>
          <a:endParaRPr lang="en-US" dirty="0"/>
        </a:p>
      </dgm:t>
    </dgm:pt>
    <dgm:pt modelId="{FD3AD57C-6D1D-4BAA-A240-7D4BFD56A9A3}" type="parTrans" cxnId="{5186F1B4-B028-4301-BF7F-1E408DA91331}">
      <dgm:prSet/>
      <dgm:spPr/>
      <dgm:t>
        <a:bodyPr/>
        <a:lstStyle/>
        <a:p>
          <a:endParaRPr lang="en-US"/>
        </a:p>
      </dgm:t>
    </dgm:pt>
    <dgm:pt modelId="{5886EE29-59E1-4F8F-8871-A91EEA70BA7E}" type="sibTrans" cxnId="{5186F1B4-B028-4301-BF7F-1E408DA91331}">
      <dgm:prSet/>
      <dgm:spPr/>
      <dgm:t>
        <a:bodyPr/>
        <a:lstStyle/>
        <a:p>
          <a:endParaRPr lang="en-US"/>
        </a:p>
      </dgm:t>
    </dgm:pt>
    <dgm:pt modelId="{D8070D79-BDD9-47FD-A687-C3F4F83FEA6A}">
      <dgm:prSet/>
      <dgm:spPr/>
      <dgm:t>
        <a:bodyPr/>
        <a:lstStyle/>
        <a:p>
          <a:r>
            <a:rPr lang="en-GB" dirty="0"/>
            <a:t>Student comprehension – The ability to communicate a subject matter across to the classroom is key. Pupils depend on this combination for “instruction, guidance and feedback” (Ministry of education, Guyana, 2017)</a:t>
          </a:r>
          <a:endParaRPr lang="en-US" dirty="0"/>
        </a:p>
      </dgm:t>
    </dgm:pt>
    <dgm:pt modelId="{97508EB7-D8CB-4F12-9482-666E0153ED56}" type="parTrans" cxnId="{97D97FFE-8B4B-473C-80C0-7455D45EE768}">
      <dgm:prSet/>
      <dgm:spPr/>
      <dgm:t>
        <a:bodyPr/>
        <a:lstStyle/>
        <a:p>
          <a:endParaRPr lang="en-US"/>
        </a:p>
      </dgm:t>
    </dgm:pt>
    <dgm:pt modelId="{533B9F43-F008-4D92-A81B-0C418E67EA14}" type="sibTrans" cxnId="{97D97FFE-8B4B-473C-80C0-7455D45EE768}">
      <dgm:prSet/>
      <dgm:spPr/>
      <dgm:t>
        <a:bodyPr/>
        <a:lstStyle/>
        <a:p>
          <a:endParaRPr lang="en-US"/>
        </a:p>
      </dgm:t>
    </dgm:pt>
    <dgm:pt modelId="{D440ED8D-846A-4C29-904F-DC34EC021D69}">
      <dgm:prSet/>
      <dgm:spPr/>
      <dgm:t>
        <a:bodyPr/>
        <a:lstStyle/>
        <a:p>
          <a:r>
            <a:rPr lang="en-GB" dirty="0"/>
            <a:t>Parental support – Parents and teachers must work together. When communication is used correctly, there is potential for a student to succeed and excel. The link is vital in order for the teacher to encourage the parents to initiate good study habits (Ministry of education, Guyana, 2017)</a:t>
          </a:r>
          <a:endParaRPr lang="en-US" dirty="0"/>
        </a:p>
      </dgm:t>
    </dgm:pt>
    <dgm:pt modelId="{BEED17DB-D4E1-4702-A96E-BFB750D216C4}" type="parTrans" cxnId="{24B77F5E-D1F1-43F5-A226-15CC25EA0B58}">
      <dgm:prSet/>
      <dgm:spPr/>
      <dgm:t>
        <a:bodyPr/>
        <a:lstStyle/>
        <a:p>
          <a:endParaRPr lang="en-US"/>
        </a:p>
      </dgm:t>
    </dgm:pt>
    <dgm:pt modelId="{3A9008EB-DFDB-4FFB-93E0-91917F8B83BC}" type="sibTrans" cxnId="{24B77F5E-D1F1-43F5-A226-15CC25EA0B58}">
      <dgm:prSet/>
      <dgm:spPr/>
      <dgm:t>
        <a:bodyPr/>
        <a:lstStyle/>
        <a:p>
          <a:endParaRPr lang="en-US"/>
        </a:p>
      </dgm:t>
    </dgm:pt>
    <dgm:pt modelId="{DCCF8D8D-A08B-405D-957F-CF1149BFF10A}" type="pres">
      <dgm:prSet presAssocID="{F6088322-FB4D-435A-B0A5-119DAEE44543}" presName="root" presStyleCnt="0">
        <dgm:presLayoutVars>
          <dgm:dir/>
          <dgm:resizeHandles val="exact"/>
        </dgm:presLayoutVars>
      </dgm:prSet>
      <dgm:spPr/>
    </dgm:pt>
    <dgm:pt modelId="{5B0E3738-69BF-4633-8CD9-2CC9C9A3697C}" type="pres">
      <dgm:prSet presAssocID="{F6088322-FB4D-435A-B0A5-119DAEE44543}" presName="container" presStyleCnt="0">
        <dgm:presLayoutVars>
          <dgm:dir/>
          <dgm:resizeHandles val="exact"/>
        </dgm:presLayoutVars>
      </dgm:prSet>
      <dgm:spPr/>
    </dgm:pt>
    <dgm:pt modelId="{9FFD2A75-1093-42DF-8C66-2C50C65930E4}" type="pres">
      <dgm:prSet presAssocID="{3CF95696-9FB6-49D1-9168-D68A630D70DE}" presName="compNode" presStyleCnt="0"/>
      <dgm:spPr/>
    </dgm:pt>
    <dgm:pt modelId="{CF99B5E2-C225-48A2-B730-133A492260A4}" type="pres">
      <dgm:prSet presAssocID="{3CF95696-9FB6-49D1-9168-D68A630D70DE}" presName="iconBgRect" presStyleLbl="bgShp" presStyleIdx="0" presStyleCnt="6"/>
      <dgm:spPr/>
    </dgm:pt>
    <dgm:pt modelId="{846DF2CF-0697-4B1F-9895-F06438B60B23}" type="pres">
      <dgm:prSet presAssocID="{3CF95696-9FB6-49D1-9168-D68A630D70DE}" presName="iconRect" presStyleLbl="node1" presStyleIdx="0" presStyleCnt="6"/>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Presentation with Checklist"/>
        </a:ext>
      </dgm:extLst>
    </dgm:pt>
    <dgm:pt modelId="{A464196D-E2EA-4F09-A167-E7514D273F7F}" type="pres">
      <dgm:prSet presAssocID="{3CF95696-9FB6-49D1-9168-D68A630D70DE}" presName="spaceRect" presStyleCnt="0"/>
      <dgm:spPr/>
    </dgm:pt>
    <dgm:pt modelId="{2FDE00B6-FE95-4174-B1CC-3FDAED9348D1}" type="pres">
      <dgm:prSet presAssocID="{3CF95696-9FB6-49D1-9168-D68A630D70DE}" presName="textRect" presStyleLbl="revTx" presStyleIdx="0" presStyleCnt="6">
        <dgm:presLayoutVars>
          <dgm:chMax val="1"/>
          <dgm:chPref val="1"/>
        </dgm:presLayoutVars>
      </dgm:prSet>
      <dgm:spPr/>
    </dgm:pt>
    <dgm:pt modelId="{B8AB2601-694B-4C69-A8B0-B3FC0DDF6E21}" type="pres">
      <dgm:prSet presAssocID="{5932C2B4-E205-4C4B-B8BB-5A8673AEF34C}" presName="sibTrans" presStyleLbl="sibTrans2D1" presStyleIdx="0" presStyleCnt="0"/>
      <dgm:spPr/>
    </dgm:pt>
    <dgm:pt modelId="{51CA56D9-051E-4C04-964B-266E7AACDC9E}" type="pres">
      <dgm:prSet presAssocID="{BACCE278-2DF1-4FDE-A0B3-2632B60B3B3A}" presName="compNode" presStyleCnt="0"/>
      <dgm:spPr/>
    </dgm:pt>
    <dgm:pt modelId="{A4BBF36A-623A-4B70-BBF2-284A791045C7}" type="pres">
      <dgm:prSet presAssocID="{BACCE278-2DF1-4FDE-A0B3-2632B60B3B3A}" presName="iconBgRect" presStyleLbl="bgShp" presStyleIdx="1" presStyleCnt="6"/>
      <dgm:spPr/>
    </dgm:pt>
    <dgm:pt modelId="{2329FDE9-4C00-4793-B98F-B3C7786D1C88}" type="pres">
      <dgm:prSet presAssocID="{BACCE278-2DF1-4FDE-A0B3-2632B60B3B3A}" presName="iconRect" presStyleLbl="node1" presStyleIdx="1" presStyleCnt="6"/>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Disconnected"/>
        </a:ext>
      </dgm:extLst>
    </dgm:pt>
    <dgm:pt modelId="{7F5DA2CE-3FAF-4981-8AF4-AD40B4CE4002}" type="pres">
      <dgm:prSet presAssocID="{BACCE278-2DF1-4FDE-A0B3-2632B60B3B3A}" presName="spaceRect" presStyleCnt="0"/>
      <dgm:spPr/>
    </dgm:pt>
    <dgm:pt modelId="{59D49364-7005-4AE9-83CF-ABDD8E004E76}" type="pres">
      <dgm:prSet presAssocID="{BACCE278-2DF1-4FDE-A0B3-2632B60B3B3A}" presName="textRect" presStyleLbl="revTx" presStyleIdx="1" presStyleCnt="6">
        <dgm:presLayoutVars>
          <dgm:chMax val="1"/>
          <dgm:chPref val="1"/>
        </dgm:presLayoutVars>
      </dgm:prSet>
      <dgm:spPr/>
    </dgm:pt>
    <dgm:pt modelId="{910C69FF-1918-4C17-9D79-E6CD0101463F}" type="pres">
      <dgm:prSet presAssocID="{1A560C41-5107-4579-BC33-92BD719B5F9E}" presName="sibTrans" presStyleLbl="sibTrans2D1" presStyleIdx="0" presStyleCnt="0"/>
      <dgm:spPr/>
    </dgm:pt>
    <dgm:pt modelId="{D6F69C64-67E0-44A6-A2A0-EDA275E671C5}" type="pres">
      <dgm:prSet presAssocID="{D75A7AF1-0912-451C-BCFF-90011506D122}" presName="compNode" presStyleCnt="0"/>
      <dgm:spPr/>
    </dgm:pt>
    <dgm:pt modelId="{CDE468D2-12E0-40A3-9ED6-32C6808FEFA0}" type="pres">
      <dgm:prSet presAssocID="{D75A7AF1-0912-451C-BCFF-90011506D122}" presName="iconBgRect" presStyleLbl="bgShp" presStyleIdx="2" presStyleCnt="6"/>
      <dgm:spPr/>
    </dgm:pt>
    <dgm:pt modelId="{63FE5CBB-B526-4333-8E96-F023A55FCE99}" type="pres">
      <dgm:prSet presAssocID="{D75A7AF1-0912-451C-BCFF-90011506D122}" presName="iconRect" presStyleLbl="node1" presStyleIdx="2" presStyleCnt="6"/>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hat"/>
        </a:ext>
      </dgm:extLst>
    </dgm:pt>
    <dgm:pt modelId="{F108DC8F-D422-48D7-A57C-C8EE3D49A08B}" type="pres">
      <dgm:prSet presAssocID="{D75A7AF1-0912-451C-BCFF-90011506D122}" presName="spaceRect" presStyleCnt="0"/>
      <dgm:spPr/>
    </dgm:pt>
    <dgm:pt modelId="{5AAFA431-0CAB-407D-99CB-138F47A86609}" type="pres">
      <dgm:prSet presAssocID="{D75A7AF1-0912-451C-BCFF-90011506D122}" presName="textRect" presStyleLbl="revTx" presStyleIdx="2" presStyleCnt="6">
        <dgm:presLayoutVars>
          <dgm:chMax val="1"/>
          <dgm:chPref val="1"/>
        </dgm:presLayoutVars>
      </dgm:prSet>
      <dgm:spPr/>
    </dgm:pt>
    <dgm:pt modelId="{96313F6E-B001-4765-8830-4ADE92E4D848}" type="pres">
      <dgm:prSet presAssocID="{813DE57F-FB79-499B-9F6A-F7B90B32705E}" presName="sibTrans" presStyleLbl="sibTrans2D1" presStyleIdx="0" presStyleCnt="0"/>
      <dgm:spPr/>
    </dgm:pt>
    <dgm:pt modelId="{F49FBB04-48D0-45A4-9316-B9B379967766}" type="pres">
      <dgm:prSet presAssocID="{7F45C0EA-3BE8-49F7-95E8-DAF775A7CCD3}" presName="compNode" presStyleCnt="0"/>
      <dgm:spPr/>
    </dgm:pt>
    <dgm:pt modelId="{3198E2DB-CD90-4539-9568-FA2F33C20192}" type="pres">
      <dgm:prSet presAssocID="{7F45C0EA-3BE8-49F7-95E8-DAF775A7CCD3}" presName="iconBgRect" presStyleLbl="bgShp" presStyleIdx="3" presStyleCnt="6"/>
      <dgm:spPr/>
    </dgm:pt>
    <dgm:pt modelId="{468736AD-EA08-4E6E-B2F8-1C7D6476F433}" type="pres">
      <dgm:prSet presAssocID="{7F45C0EA-3BE8-49F7-95E8-DAF775A7CCD3}" presName="iconRect" presStyleLbl="node1" presStyleIdx="3" presStyleCnt="6"/>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Moustache Face with Solid Fill"/>
        </a:ext>
      </dgm:extLst>
    </dgm:pt>
    <dgm:pt modelId="{EB0E4E3D-DFD1-46E1-B20B-143DE5483445}" type="pres">
      <dgm:prSet presAssocID="{7F45C0EA-3BE8-49F7-95E8-DAF775A7CCD3}" presName="spaceRect" presStyleCnt="0"/>
      <dgm:spPr/>
    </dgm:pt>
    <dgm:pt modelId="{39B37FB8-A5E6-48FC-8BE6-6A9DCC4BFB62}" type="pres">
      <dgm:prSet presAssocID="{7F45C0EA-3BE8-49F7-95E8-DAF775A7CCD3}" presName="textRect" presStyleLbl="revTx" presStyleIdx="3" presStyleCnt="6">
        <dgm:presLayoutVars>
          <dgm:chMax val="1"/>
          <dgm:chPref val="1"/>
        </dgm:presLayoutVars>
      </dgm:prSet>
      <dgm:spPr/>
    </dgm:pt>
    <dgm:pt modelId="{9101E780-3E2E-40EC-848D-2387F91040AD}" type="pres">
      <dgm:prSet presAssocID="{5886EE29-59E1-4F8F-8871-A91EEA70BA7E}" presName="sibTrans" presStyleLbl="sibTrans2D1" presStyleIdx="0" presStyleCnt="0"/>
      <dgm:spPr/>
    </dgm:pt>
    <dgm:pt modelId="{489A8A58-4FBB-4909-8A2C-2A76E7D3B699}" type="pres">
      <dgm:prSet presAssocID="{D8070D79-BDD9-47FD-A687-C3F4F83FEA6A}" presName="compNode" presStyleCnt="0"/>
      <dgm:spPr/>
    </dgm:pt>
    <dgm:pt modelId="{D928ABD8-29A3-47A9-B7EA-5AD3E234EE58}" type="pres">
      <dgm:prSet presAssocID="{D8070D79-BDD9-47FD-A687-C3F4F83FEA6A}" presName="iconBgRect" presStyleLbl="bgShp" presStyleIdx="4" presStyleCnt="6"/>
      <dgm:spPr/>
    </dgm:pt>
    <dgm:pt modelId="{544512CB-A0B5-4456-A206-E72FB557ACE1}" type="pres">
      <dgm:prSet presAssocID="{D8070D79-BDD9-47FD-A687-C3F4F83FEA6A}" presName="iconRect" presStyleLbl="node1" presStyleIdx="4" presStyleCnt="6"/>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Classroom"/>
        </a:ext>
      </dgm:extLst>
    </dgm:pt>
    <dgm:pt modelId="{77FA31AF-8031-45C1-A581-0755A340333B}" type="pres">
      <dgm:prSet presAssocID="{D8070D79-BDD9-47FD-A687-C3F4F83FEA6A}" presName="spaceRect" presStyleCnt="0"/>
      <dgm:spPr/>
    </dgm:pt>
    <dgm:pt modelId="{BE7F78A7-C793-420C-82B7-EBD776240795}" type="pres">
      <dgm:prSet presAssocID="{D8070D79-BDD9-47FD-A687-C3F4F83FEA6A}" presName="textRect" presStyleLbl="revTx" presStyleIdx="4" presStyleCnt="6">
        <dgm:presLayoutVars>
          <dgm:chMax val="1"/>
          <dgm:chPref val="1"/>
        </dgm:presLayoutVars>
      </dgm:prSet>
      <dgm:spPr/>
    </dgm:pt>
    <dgm:pt modelId="{E8875BB0-08AB-4454-8D87-EF84D4B10E1B}" type="pres">
      <dgm:prSet presAssocID="{533B9F43-F008-4D92-A81B-0C418E67EA14}" presName="sibTrans" presStyleLbl="sibTrans2D1" presStyleIdx="0" presStyleCnt="0"/>
      <dgm:spPr/>
    </dgm:pt>
    <dgm:pt modelId="{77ED8865-0F2B-4344-AF4A-EDE29DC08BA4}" type="pres">
      <dgm:prSet presAssocID="{D440ED8D-846A-4C29-904F-DC34EC021D69}" presName="compNode" presStyleCnt="0"/>
      <dgm:spPr/>
    </dgm:pt>
    <dgm:pt modelId="{A099AB18-2423-451F-8E10-54496CCAF9CF}" type="pres">
      <dgm:prSet presAssocID="{D440ED8D-846A-4C29-904F-DC34EC021D69}" presName="iconBgRect" presStyleLbl="bgShp" presStyleIdx="5" presStyleCnt="6"/>
      <dgm:spPr/>
    </dgm:pt>
    <dgm:pt modelId="{45B69A3C-B081-4E65-9C2F-F7BEC189D9C7}" type="pres">
      <dgm:prSet presAssocID="{D440ED8D-846A-4C29-904F-DC34EC021D69}" presName="iconRect" presStyleLbl="node1" presStyleIdx="5" presStyleCnt="6"/>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Parent and Child"/>
        </a:ext>
      </dgm:extLst>
    </dgm:pt>
    <dgm:pt modelId="{CEDABC9C-3330-4216-AF72-8AAFFA179767}" type="pres">
      <dgm:prSet presAssocID="{D440ED8D-846A-4C29-904F-DC34EC021D69}" presName="spaceRect" presStyleCnt="0"/>
      <dgm:spPr/>
    </dgm:pt>
    <dgm:pt modelId="{DC592B83-A4D0-4571-8C02-B09234242A55}" type="pres">
      <dgm:prSet presAssocID="{D440ED8D-846A-4C29-904F-DC34EC021D69}" presName="textRect" presStyleLbl="revTx" presStyleIdx="5" presStyleCnt="6">
        <dgm:presLayoutVars>
          <dgm:chMax val="1"/>
          <dgm:chPref val="1"/>
        </dgm:presLayoutVars>
      </dgm:prSet>
      <dgm:spPr/>
    </dgm:pt>
  </dgm:ptLst>
  <dgm:cxnLst>
    <dgm:cxn modelId="{096D1524-D143-471F-9E5D-C1778FEDC35B}" type="presOf" srcId="{5886EE29-59E1-4F8F-8871-A91EEA70BA7E}" destId="{9101E780-3E2E-40EC-848D-2387F91040AD}" srcOrd="0" destOrd="0" presId="urn:microsoft.com/office/officeart/2018/2/layout/IconCircleList"/>
    <dgm:cxn modelId="{A7EED743-D092-4A2F-AAAE-46C9663B4FC2}" type="presOf" srcId="{D8070D79-BDD9-47FD-A687-C3F4F83FEA6A}" destId="{BE7F78A7-C793-420C-82B7-EBD776240795}" srcOrd="0" destOrd="0" presId="urn:microsoft.com/office/officeart/2018/2/layout/IconCircleList"/>
    <dgm:cxn modelId="{6A603E51-701E-47D6-AE51-B913167874B7}" srcId="{F6088322-FB4D-435A-B0A5-119DAEE44543}" destId="{3CF95696-9FB6-49D1-9168-D68A630D70DE}" srcOrd="0" destOrd="0" parTransId="{EEDF2699-922F-40C0-B972-0889F0B5AD29}" sibTransId="{5932C2B4-E205-4C4B-B8BB-5A8673AEF34C}"/>
    <dgm:cxn modelId="{43D73152-6ED0-46B4-81E0-ADD40CF9C1C8}" type="presOf" srcId="{D440ED8D-846A-4C29-904F-DC34EC021D69}" destId="{DC592B83-A4D0-4571-8C02-B09234242A55}" srcOrd="0" destOrd="0" presId="urn:microsoft.com/office/officeart/2018/2/layout/IconCircleList"/>
    <dgm:cxn modelId="{24B77F5E-D1F1-43F5-A226-15CC25EA0B58}" srcId="{F6088322-FB4D-435A-B0A5-119DAEE44543}" destId="{D440ED8D-846A-4C29-904F-DC34EC021D69}" srcOrd="5" destOrd="0" parTransId="{BEED17DB-D4E1-4702-A96E-BFB750D216C4}" sibTransId="{3A9008EB-DFDB-4FFB-93E0-91917F8B83BC}"/>
    <dgm:cxn modelId="{1C871B6D-15D6-4AD4-BF8D-E959FDA4BFE4}" type="presOf" srcId="{813DE57F-FB79-499B-9F6A-F7B90B32705E}" destId="{96313F6E-B001-4765-8830-4ADE92E4D848}" srcOrd="0" destOrd="0" presId="urn:microsoft.com/office/officeart/2018/2/layout/IconCircleList"/>
    <dgm:cxn modelId="{BCBD6B72-77FB-475B-BD4C-63528CFC932D}" type="presOf" srcId="{1A560C41-5107-4579-BC33-92BD719B5F9E}" destId="{910C69FF-1918-4C17-9D79-E6CD0101463F}" srcOrd="0" destOrd="0" presId="urn:microsoft.com/office/officeart/2018/2/layout/IconCircleList"/>
    <dgm:cxn modelId="{F5CF8883-AC7B-4CE0-A626-D9E94522422C}" type="presOf" srcId="{5932C2B4-E205-4C4B-B8BB-5A8673AEF34C}" destId="{B8AB2601-694B-4C69-A8B0-B3FC0DDF6E21}" srcOrd="0" destOrd="0" presId="urn:microsoft.com/office/officeart/2018/2/layout/IconCircleList"/>
    <dgm:cxn modelId="{2BDA3D88-1155-48EA-8C58-D270F25D3322}" type="presOf" srcId="{F6088322-FB4D-435A-B0A5-119DAEE44543}" destId="{DCCF8D8D-A08B-405D-957F-CF1149BFF10A}" srcOrd="0" destOrd="0" presId="urn:microsoft.com/office/officeart/2018/2/layout/IconCircleList"/>
    <dgm:cxn modelId="{77F4B58E-5E29-44E1-85AB-1F75835DCEAD}" srcId="{F6088322-FB4D-435A-B0A5-119DAEE44543}" destId="{D75A7AF1-0912-451C-BCFF-90011506D122}" srcOrd="2" destOrd="0" parTransId="{36EBE37D-B6DB-4130-8396-1E39C20877CA}" sibTransId="{813DE57F-FB79-499B-9F6A-F7B90B32705E}"/>
    <dgm:cxn modelId="{5789629D-076E-4306-82D4-777FBCD16414}" type="presOf" srcId="{7F45C0EA-3BE8-49F7-95E8-DAF775A7CCD3}" destId="{39B37FB8-A5E6-48FC-8BE6-6A9DCC4BFB62}" srcOrd="0" destOrd="0" presId="urn:microsoft.com/office/officeart/2018/2/layout/IconCircleList"/>
    <dgm:cxn modelId="{5186F1B4-B028-4301-BF7F-1E408DA91331}" srcId="{F6088322-FB4D-435A-B0A5-119DAEE44543}" destId="{7F45C0EA-3BE8-49F7-95E8-DAF775A7CCD3}" srcOrd="3" destOrd="0" parTransId="{FD3AD57C-6D1D-4BAA-A240-7D4BFD56A9A3}" sibTransId="{5886EE29-59E1-4F8F-8871-A91EEA70BA7E}"/>
    <dgm:cxn modelId="{9CEFCBB6-388D-410D-B373-14B95A4DDF08}" type="presOf" srcId="{D75A7AF1-0912-451C-BCFF-90011506D122}" destId="{5AAFA431-0CAB-407D-99CB-138F47A86609}" srcOrd="0" destOrd="0" presId="urn:microsoft.com/office/officeart/2018/2/layout/IconCircleList"/>
    <dgm:cxn modelId="{F3C9FFC6-C0D3-4D7E-B5D6-8EE0122EB3EA}" type="presOf" srcId="{3CF95696-9FB6-49D1-9168-D68A630D70DE}" destId="{2FDE00B6-FE95-4174-B1CC-3FDAED9348D1}" srcOrd="0" destOrd="0" presId="urn:microsoft.com/office/officeart/2018/2/layout/IconCircleList"/>
    <dgm:cxn modelId="{4D52E7C8-D469-49B8-A65B-6B022187DE3F}" srcId="{F6088322-FB4D-435A-B0A5-119DAEE44543}" destId="{BACCE278-2DF1-4FDE-A0B3-2632B60B3B3A}" srcOrd="1" destOrd="0" parTransId="{38FC8D08-7C0E-4A51-9578-08BD20DCAF66}" sibTransId="{1A560C41-5107-4579-BC33-92BD719B5F9E}"/>
    <dgm:cxn modelId="{A5599CF1-A167-40B3-88BE-7640F950D06B}" type="presOf" srcId="{533B9F43-F008-4D92-A81B-0C418E67EA14}" destId="{E8875BB0-08AB-4454-8D87-EF84D4B10E1B}" srcOrd="0" destOrd="0" presId="urn:microsoft.com/office/officeart/2018/2/layout/IconCircleList"/>
    <dgm:cxn modelId="{EBBBD0FC-AF01-4C3F-9A4D-5A1D77AFC2F8}" type="presOf" srcId="{BACCE278-2DF1-4FDE-A0B3-2632B60B3B3A}" destId="{59D49364-7005-4AE9-83CF-ABDD8E004E76}" srcOrd="0" destOrd="0" presId="urn:microsoft.com/office/officeart/2018/2/layout/IconCircleList"/>
    <dgm:cxn modelId="{97D97FFE-8B4B-473C-80C0-7455D45EE768}" srcId="{F6088322-FB4D-435A-B0A5-119DAEE44543}" destId="{D8070D79-BDD9-47FD-A687-C3F4F83FEA6A}" srcOrd="4" destOrd="0" parTransId="{97508EB7-D8CB-4F12-9482-666E0153ED56}" sibTransId="{533B9F43-F008-4D92-A81B-0C418E67EA14}"/>
    <dgm:cxn modelId="{7F12FD5F-DF9C-43CE-B343-C4570CE326FB}" type="presParOf" srcId="{DCCF8D8D-A08B-405D-957F-CF1149BFF10A}" destId="{5B0E3738-69BF-4633-8CD9-2CC9C9A3697C}" srcOrd="0" destOrd="0" presId="urn:microsoft.com/office/officeart/2018/2/layout/IconCircleList"/>
    <dgm:cxn modelId="{6421936C-8FF9-4871-AD31-5FF5ABB9DE54}" type="presParOf" srcId="{5B0E3738-69BF-4633-8CD9-2CC9C9A3697C}" destId="{9FFD2A75-1093-42DF-8C66-2C50C65930E4}" srcOrd="0" destOrd="0" presId="urn:microsoft.com/office/officeart/2018/2/layout/IconCircleList"/>
    <dgm:cxn modelId="{3FD76ED3-EBF7-44F2-ACED-C7B70292A775}" type="presParOf" srcId="{9FFD2A75-1093-42DF-8C66-2C50C65930E4}" destId="{CF99B5E2-C225-48A2-B730-133A492260A4}" srcOrd="0" destOrd="0" presId="urn:microsoft.com/office/officeart/2018/2/layout/IconCircleList"/>
    <dgm:cxn modelId="{0694269C-BC34-4B86-A7E7-551790CAE5C4}" type="presParOf" srcId="{9FFD2A75-1093-42DF-8C66-2C50C65930E4}" destId="{846DF2CF-0697-4B1F-9895-F06438B60B23}" srcOrd="1" destOrd="0" presId="urn:microsoft.com/office/officeart/2018/2/layout/IconCircleList"/>
    <dgm:cxn modelId="{88B2C9CC-E184-4B74-80C1-8EC4CB7E6AD2}" type="presParOf" srcId="{9FFD2A75-1093-42DF-8C66-2C50C65930E4}" destId="{A464196D-E2EA-4F09-A167-E7514D273F7F}" srcOrd="2" destOrd="0" presId="urn:microsoft.com/office/officeart/2018/2/layout/IconCircleList"/>
    <dgm:cxn modelId="{33461D6B-6908-4305-8F4D-589898E16E0D}" type="presParOf" srcId="{9FFD2A75-1093-42DF-8C66-2C50C65930E4}" destId="{2FDE00B6-FE95-4174-B1CC-3FDAED9348D1}" srcOrd="3" destOrd="0" presId="urn:microsoft.com/office/officeart/2018/2/layout/IconCircleList"/>
    <dgm:cxn modelId="{19847319-58CC-44E3-BA80-DCCDECD71FAF}" type="presParOf" srcId="{5B0E3738-69BF-4633-8CD9-2CC9C9A3697C}" destId="{B8AB2601-694B-4C69-A8B0-B3FC0DDF6E21}" srcOrd="1" destOrd="0" presId="urn:microsoft.com/office/officeart/2018/2/layout/IconCircleList"/>
    <dgm:cxn modelId="{540BF683-BE29-4F72-8E0B-A72DA19A8966}" type="presParOf" srcId="{5B0E3738-69BF-4633-8CD9-2CC9C9A3697C}" destId="{51CA56D9-051E-4C04-964B-266E7AACDC9E}" srcOrd="2" destOrd="0" presId="urn:microsoft.com/office/officeart/2018/2/layout/IconCircleList"/>
    <dgm:cxn modelId="{A6903904-9372-4F64-B596-70B1977088AF}" type="presParOf" srcId="{51CA56D9-051E-4C04-964B-266E7AACDC9E}" destId="{A4BBF36A-623A-4B70-BBF2-284A791045C7}" srcOrd="0" destOrd="0" presId="urn:microsoft.com/office/officeart/2018/2/layout/IconCircleList"/>
    <dgm:cxn modelId="{BABD4556-721B-48C2-B326-0B6AE12C1295}" type="presParOf" srcId="{51CA56D9-051E-4C04-964B-266E7AACDC9E}" destId="{2329FDE9-4C00-4793-B98F-B3C7786D1C88}" srcOrd="1" destOrd="0" presId="urn:microsoft.com/office/officeart/2018/2/layout/IconCircleList"/>
    <dgm:cxn modelId="{760FF315-6B46-4869-8744-02017D6BC600}" type="presParOf" srcId="{51CA56D9-051E-4C04-964B-266E7AACDC9E}" destId="{7F5DA2CE-3FAF-4981-8AF4-AD40B4CE4002}" srcOrd="2" destOrd="0" presId="urn:microsoft.com/office/officeart/2018/2/layout/IconCircleList"/>
    <dgm:cxn modelId="{90EC6E2E-B05E-4865-A4AA-6B86D64B9911}" type="presParOf" srcId="{51CA56D9-051E-4C04-964B-266E7AACDC9E}" destId="{59D49364-7005-4AE9-83CF-ABDD8E004E76}" srcOrd="3" destOrd="0" presId="urn:microsoft.com/office/officeart/2018/2/layout/IconCircleList"/>
    <dgm:cxn modelId="{A397CDF2-2726-41DA-9D8C-1A560A333DDA}" type="presParOf" srcId="{5B0E3738-69BF-4633-8CD9-2CC9C9A3697C}" destId="{910C69FF-1918-4C17-9D79-E6CD0101463F}" srcOrd="3" destOrd="0" presId="urn:microsoft.com/office/officeart/2018/2/layout/IconCircleList"/>
    <dgm:cxn modelId="{001110C6-6B64-409E-9B4E-C0BFF11687FF}" type="presParOf" srcId="{5B0E3738-69BF-4633-8CD9-2CC9C9A3697C}" destId="{D6F69C64-67E0-44A6-A2A0-EDA275E671C5}" srcOrd="4" destOrd="0" presId="urn:microsoft.com/office/officeart/2018/2/layout/IconCircleList"/>
    <dgm:cxn modelId="{2F73D012-0403-4407-A0BC-814179B76D3D}" type="presParOf" srcId="{D6F69C64-67E0-44A6-A2A0-EDA275E671C5}" destId="{CDE468D2-12E0-40A3-9ED6-32C6808FEFA0}" srcOrd="0" destOrd="0" presId="urn:microsoft.com/office/officeart/2018/2/layout/IconCircleList"/>
    <dgm:cxn modelId="{2F35EDCA-5C75-4BE3-8647-81AE27FE1978}" type="presParOf" srcId="{D6F69C64-67E0-44A6-A2A0-EDA275E671C5}" destId="{63FE5CBB-B526-4333-8E96-F023A55FCE99}" srcOrd="1" destOrd="0" presId="urn:microsoft.com/office/officeart/2018/2/layout/IconCircleList"/>
    <dgm:cxn modelId="{143ECB1A-773F-49D8-A549-94830E5833B1}" type="presParOf" srcId="{D6F69C64-67E0-44A6-A2A0-EDA275E671C5}" destId="{F108DC8F-D422-48D7-A57C-C8EE3D49A08B}" srcOrd="2" destOrd="0" presId="urn:microsoft.com/office/officeart/2018/2/layout/IconCircleList"/>
    <dgm:cxn modelId="{A06321B7-6337-47B9-9755-776DD920B4DB}" type="presParOf" srcId="{D6F69C64-67E0-44A6-A2A0-EDA275E671C5}" destId="{5AAFA431-0CAB-407D-99CB-138F47A86609}" srcOrd="3" destOrd="0" presId="urn:microsoft.com/office/officeart/2018/2/layout/IconCircleList"/>
    <dgm:cxn modelId="{BE8C2703-9E24-4425-8885-BCD498221E2B}" type="presParOf" srcId="{5B0E3738-69BF-4633-8CD9-2CC9C9A3697C}" destId="{96313F6E-B001-4765-8830-4ADE92E4D848}" srcOrd="5" destOrd="0" presId="urn:microsoft.com/office/officeart/2018/2/layout/IconCircleList"/>
    <dgm:cxn modelId="{765B23D8-BAF7-4BC6-909E-C24A55505E97}" type="presParOf" srcId="{5B0E3738-69BF-4633-8CD9-2CC9C9A3697C}" destId="{F49FBB04-48D0-45A4-9316-B9B379967766}" srcOrd="6" destOrd="0" presId="urn:microsoft.com/office/officeart/2018/2/layout/IconCircleList"/>
    <dgm:cxn modelId="{8A9D5AE4-BC13-441D-B269-1ECD88EE8CC6}" type="presParOf" srcId="{F49FBB04-48D0-45A4-9316-B9B379967766}" destId="{3198E2DB-CD90-4539-9568-FA2F33C20192}" srcOrd="0" destOrd="0" presId="urn:microsoft.com/office/officeart/2018/2/layout/IconCircleList"/>
    <dgm:cxn modelId="{15D04328-3A0B-46AA-950F-7B366412A6EF}" type="presParOf" srcId="{F49FBB04-48D0-45A4-9316-B9B379967766}" destId="{468736AD-EA08-4E6E-B2F8-1C7D6476F433}" srcOrd="1" destOrd="0" presId="urn:microsoft.com/office/officeart/2018/2/layout/IconCircleList"/>
    <dgm:cxn modelId="{75B51113-2A18-4D40-844E-FAB0D4A32F5E}" type="presParOf" srcId="{F49FBB04-48D0-45A4-9316-B9B379967766}" destId="{EB0E4E3D-DFD1-46E1-B20B-143DE5483445}" srcOrd="2" destOrd="0" presId="urn:microsoft.com/office/officeart/2018/2/layout/IconCircleList"/>
    <dgm:cxn modelId="{A539FDE4-C38B-4E15-BAF4-ED59927D86D1}" type="presParOf" srcId="{F49FBB04-48D0-45A4-9316-B9B379967766}" destId="{39B37FB8-A5E6-48FC-8BE6-6A9DCC4BFB62}" srcOrd="3" destOrd="0" presId="urn:microsoft.com/office/officeart/2018/2/layout/IconCircleList"/>
    <dgm:cxn modelId="{9F4814C5-0B27-4A9B-815B-53005A5E0FF9}" type="presParOf" srcId="{5B0E3738-69BF-4633-8CD9-2CC9C9A3697C}" destId="{9101E780-3E2E-40EC-848D-2387F91040AD}" srcOrd="7" destOrd="0" presId="urn:microsoft.com/office/officeart/2018/2/layout/IconCircleList"/>
    <dgm:cxn modelId="{1C05BD93-1747-42D6-8883-C403886543ED}" type="presParOf" srcId="{5B0E3738-69BF-4633-8CD9-2CC9C9A3697C}" destId="{489A8A58-4FBB-4909-8A2C-2A76E7D3B699}" srcOrd="8" destOrd="0" presId="urn:microsoft.com/office/officeart/2018/2/layout/IconCircleList"/>
    <dgm:cxn modelId="{EFAE2CD4-F2FF-4132-8F9B-61AD2ECDA8C7}" type="presParOf" srcId="{489A8A58-4FBB-4909-8A2C-2A76E7D3B699}" destId="{D928ABD8-29A3-47A9-B7EA-5AD3E234EE58}" srcOrd="0" destOrd="0" presId="urn:microsoft.com/office/officeart/2018/2/layout/IconCircleList"/>
    <dgm:cxn modelId="{A4C94B24-EED5-4BF9-8FD5-C4320514CE48}" type="presParOf" srcId="{489A8A58-4FBB-4909-8A2C-2A76E7D3B699}" destId="{544512CB-A0B5-4456-A206-E72FB557ACE1}" srcOrd="1" destOrd="0" presId="urn:microsoft.com/office/officeart/2018/2/layout/IconCircleList"/>
    <dgm:cxn modelId="{BEE23906-38E2-4FBC-8425-9F1A75D0D584}" type="presParOf" srcId="{489A8A58-4FBB-4909-8A2C-2A76E7D3B699}" destId="{77FA31AF-8031-45C1-A581-0755A340333B}" srcOrd="2" destOrd="0" presId="urn:microsoft.com/office/officeart/2018/2/layout/IconCircleList"/>
    <dgm:cxn modelId="{F06DAF2D-C602-46A9-BA5F-EAE6E1C4C65A}" type="presParOf" srcId="{489A8A58-4FBB-4909-8A2C-2A76E7D3B699}" destId="{BE7F78A7-C793-420C-82B7-EBD776240795}" srcOrd="3" destOrd="0" presId="urn:microsoft.com/office/officeart/2018/2/layout/IconCircleList"/>
    <dgm:cxn modelId="{E4B8FA98-6777-4446-AD08-51C48796ACB6}" type="presParOf" srcId="{5B0E3738-69BF-4633-8CD9-2CC9C9A3697C}" destId="{E8875BB0-08AB-4454-8D87-EF84D4B10E1B}" srcOrd="9" destOrd="0" presId="urn:microsoft.com/office/officeart/2018/2/layout/IconCircleList"/>
    <dgm:cxn modelId="{D00DE8D3-D4AB-40F2-B11F-3D4AEA7F217D}" type="presParOf" srcId="{5B0E3738-69BF-4633-8CD9-2CC9C9A3697C}" destId="{77ED8865-0F2B-4344-AF4A-EDE29DC08BA4}" srcOrd="10" destOrd="0" presId="urn:microsoft.com/office/officeart/2018/2/layout/IconCircleList"/>
    <dgm:cxn modelId="{DB03877E-1582-42EE-AB36-DEDD6C169A69}" type="presParOf" srcId="{77ED8865-0F2B-4344-AF4A-EDE29DC08BA4}" destId="{A099AB18-2423-451F-8E10-54496CCAF9CF}" srcOrd="0" destOrd="0" presId="urn:microsoft.com/office/officeart/2018/2/layout/IconCircleList"/>
    <dgm:cxn modelId="{B75AD46E-9C5D-4309-A12E-A90C5AAD0DDE}" type="presParOf" srcId="{77ED8865-0F2B-4344-AF4A-EDE29DC08BA4}" destId="{45B69A3C-B081-4E65-9C2F-F7BEC189D9C7}" srcOrd="1" destOrd="0" presId="urn:microsoft.com/office/officeart/2018/2/layout/IconCircleList"/>
    <dgm:cxn modelId="{03747A4D-2831-4E49-9483-99047D68B256}" type="presParOf" srcId="{77ED8865-0F2B-4344-AF4A-EDE29DC08BA4}" destId="{CEDABC9C-3330-4216-AF72-8AAFFA179767}" srcOrd="2" destOrd="0" presId="urn:microsoft.com/office/officeart/2018/2/layout/IconCircleList"/>
    <dgm:cxn modelId="{7AEE6C84-C147-411F-A566-81A291A672B5}" type="presParOf" srcId="{77ED8865-0F2B-4344-AF4A-EDE29DC08BA4}" destId="{DC592B83-A4D0-4571-8C02-B09234242A55}" srcOrd="3" destOrd="0" presId="urn:microsoft.com/office/officeart/2018/2/layout/IconCircle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FE66AE50-8518-45D7-8C49-667DA29E600D}" type="doc">
      <dgm:prSet loTypeId="urn:microsoft.com/office/officeart/2005/8/layout/hierarchy3" loCatId="hierarchy" qsTypeId="urn:microsoft.com/office/officeart/2005/8/quickstyle/simple1" qsCatId="simple" csTypeId="urn:microsoft.com/office/officeart/2005/8/colors/accent1_2" csCatId="accent1" phldr="1"/>
      <dgm:spPr/>
      <dgm:t>
        <a:bodyPr/>
        <a:lstStyle/>
        <a:p>
          <a:endParaRPr lang="en-US"/>
        </a:p>
      </dgm:t>
    </dgm:pt>
    <dgm:pt modelId="{8CA5A31B-3F16-452C-B677-A31E145CED92}">
      <dgm:prSet/>
      <dgm:spPr/>
      <dgm:t>
        <a:bodyPr/>
        <a:lstStyle/>
        <a:p>
          <a:pPr>
            <a:defRPr cap="all"/>
          </a:pPr>
          <a:r>
            <a:rPr lang="en-GB" dirty="0"/>
            <a:t>Children come from a variety of backgrounds. It is important to have the ability to adapt and help everyone.</a:t>
          </a:r>
          <a:endParaRPr lang="en-US" dirty="0"/>
        </a:p>
      </dgm:t>
    </dgm:pt>
    <dgm:pt modelId="{DAF48555-485B-4E6B-8E37-87FB15F014D9}" type="parTrans" cxnId="{1CB299EB-5D97-40AD-BAD8-CDC9BC9D9EDF}">
      <dgm:prSet/>
      <dgm:spPr/>
      <dgm:t>
        <a:bodyPr/>
        <a:lstStyle/>
        <a:p>
          <a:endParaRPr lang="en-US"/>
        </a:p>
      </dgm:t>
    </dgm:pt>
    <dgm:pt modelId="{33319331-C660-4257-A28A-E47D7CD37A6F}" type="sibTrans" cxnId="{1CB299EB-5D97-40AD-BAD8-CDC9BC9D9EDF}">
      <dgm:prSet/>
      <dgm:spPr/>
      <dgm:t>
        <a:bodyPr/>
        <a:lstStyle/>
        <a:p>
          <a:endParaRPr lang="en-US"/>
        </a:p>
      </dgm:t>
    </dgm:pt>
    <dgm:pt modelId="{CEE470C1-46D7-41FE-BA5B-9DC7F9E63373}">
      <dgm:prSet/>
      <dgm:spPr/>
      <dgm:t>
        <a:bodyPr/>
        <a:lstStyle/>
        <a:p>
          <a:pPr>
            <a:defRPr cap="all"/>
          </a:pPr>
          <a:r>
            <a:rPr lang="en-GB" dirty="0"/>
            <a:t>Children that go to any school come from all sorts of families, classes, ability and ethnic background. It is important for the teacher to be able to differentiate between them all and understand there needs and abilities. </a:t>
          </a:r>
          <a:endParaRPr lang="en-US" dirty="0"/>
        </a:p>
      </dgm:t>
    </dgm:pt>
    <dgm:pt modelId="{5EE428D4-0F6A-4726-A338-903825D1E567}" type="parTrans" cxnId="{953DCC96-FAD0-4EE3-A71F-115468F9D10F}">
      <dgm:prSet/>
      <dgm:spPr/>
      <dgm:t>
        <a:bodyPr/>
        <a:lstStyle/>
        <a:p>
          <a:endParaRPr lang="en-US"/>
        </a:p>
      </dgm:t>
    </dgm:pt>
    <dgm:pt modelId="{7DA82F1E-F411-41E2-8AB6-087B802ED6A5}" type="sibTrans" cxnId="{953DCC96-FAD0-4EE3-A71F-115468F9D10F}">
      <dgm:prSet/>
      <dgm:spPr/>
      <dgm:t>
        <a:bodyPr/>
        <a:lstStyle/>
        <a:p>
          <a:endParaRPr lang="en-US"/>
        </a:p>
      </dgm:t>
    </dgm:pt>
    <dgm:pt modelId="{48300C8F-0A05-F64A-BB01-5A45C21F66EC}" type="pres">
      <dgm:prSet presAssocID="{FE66AE50-8518-45D7-8C49-667DA29E600D}" presName="diagram" presStyleCnt="0">
        <dgm:presLayoutVars>
          <dgm:chPref val="1"/>
          <dgm:dir/>
          <dgm:animOne val="branch"/>
          <dgm:animLvl val="lvl"/>
          <dgm:resizeHandles/>
        </dgm:presLayoutVars>
      </dgm:prSet>
      <dgm:spPr/>
    </dgm:pt>
    <dgm:pt modelId="{20CF1BC8-3702-234D-81AB-732BD934A201}" type="pres">
      <dgm:prSet presAssocID="{8CA5A31B-3F16-452C-B677-A31E145CED92}" presName="root" presStyleCnt="0"/>
      <dgm:spPr/>
    </dgm:pt>
    <dgm:pt modelId="{D4B6D1E3-FB7D-A545-A7B6-55AF179EC455}" type="pres">
      <dgm:prSet presAssocID="{8CA5A31B-3F16-452C-B677-A31E145CED92}" presName="rootComposite" presStyleCnt="0"/>
      <dgm:spPr/>
    </dgm:pt>
    <dgm:pt modelId="{1CCBE603-7021-424D-864A-0D0FAB017CE2}" type="pres">
      <dgm:prSet presAssocID="{8CA5A31B-3F16-452C-B677-A31E145CED92}" presName="rootText" presStyleLbl="node1" presStyleIdx="0" presStyleCnt="2"/>
      <dgm:spPr/>
    </dgm:pt>
    <dgm:pt modelId="{47CDAAB9-2DAE-9543-B0AE-904339DADDF4}" type="pres">
      <dgm:prSet presAssocID="{8CA5A31B-3F16-452C-B677-A31E145CED92}" presName="rootConnector" presStyleLbl="node1" presStyleIdx="0" presStyleCnt="2"/>
      <dgm:spPr/>
    </dgm:pt>
    <dgm:pt modelId="{7966BC5F-FDE5-974B-A731-C4797A3FC8D3}" type="pres">
      <dgm:prSet presAssocID="{8CA5A31B-3F16-452C-B677-A31E145CED92}" presName="childShape" presStyleCnt="0"/>
      <dgm:spPr/>
    </dgm:pt>
    <dgm:pt modelId="{9C063501-A564-5345-89A9-7F10E77A18C0}" type="pres">
      <dgm:prSet presAssocID="{CEE470C1-46D7-41FE-BA5B-9DC7F9E63373}" presName="root" presStyleCnt="0"/>
      <dgm:spPr/>
    </dgm:pt>
    <dgm:pt modelId="{55B904EF-B1A1-1A4D-BC04-997344819539}" type="pres">
      <dgm:prSet presAssocID="{CEE470C1-46D7-41FE-BA5B-9DC7F9E63373}" presName="rootComposite" presStyleCnt="0"/>
      <dgm:spPr/>
    </dgm:pt>
    <dgm:pt modelId="{6283CCDB-33A5-364B-8FF4-FED2C76C569D}" type="pres">
      <dgm:prSet presAssocID="{CEE470C1-46D7-41FE-BA5B-9DC7F9E63373}" presName="rootText" presStyleLbl="node1" presStyleIdx="1" presStyleCnt="2"/>
      <dgm:spPr/>
    </dgm:pt>
    <dgm:pt modelId="{C32B5508-D775-7D43-BBF7-4E3508C70E1C}" type="pres">
      <dgm:prSet presAssocID="{CEE470C1-46D7-41FE-BA5B-9DC7F9E63373}" presName="rootConnector" presStyleLbl="node1" presStyleIdx="1" presStyleCnt="2"/>
      <dgm:spPr/>
    </dgm:pt>
    <dgm:pt modelId="{29B47F0B-1360-2B44-BE64-C2EF02856E72}" type="pres">
      <dgm:prSet presAssocID="{CEE470C1-46D7-41FE-BA5B-9DC7F9E63373}" presName="childShape" presStyleCnt="0"/>
      <dgm:spPr/>
    </dgm:pt>
  </dgm:ptLst>
  <dgm:cxnLst>
    <dgm:cxn modelId="{03ED8218-6E5B-FA46-9F4F-92A71605069C}" type="presOf" srcId="{8CA5A31B-3F16-452C-B677-A31E145CED92}" destId="{47CDAAB9-2DAE-9543-B0AE-904339DADDF4}" srcOrd="1" destOrd="0" presId="urn:microsoft.com/office/officeart/2005/8/layout/hierarchy3"/>
    <dgm:cxn modelId="{5522106D-F044-AB47-B30E-E371311B7F34}" type="presOf" srcId="{CEE470C1-46D7-41FE-BA5B-9DC7F9E63373}" destId="{C32B5508-D775-7D43-BBF7-4E3508C70E1C}" srcOrd="1" destOrd="0" presId="urn:microsoft.com/office/officeart/2005/8/layout/hierarchy3"/>
    <dgm:cxn modelId="{5EFBE381-389A-4B4F-8E4C-9EFA2FC4C1C9}" type="presOf" srcId="{8CA5A31B-3F16-452C-B677-A31E145CED92}" destId="{1CCBE603-7021-424D-864A-0D0FAB017CE2}" srcOrd="0" destOrd="0" presId="urn:microsoft.com/office/officeart/2005/8/layout/hierarchy3"/>
    <dgm:cxn modelId="{748A3E82-7B56-8746-9644-D27CE0E63D80}" type="presOf" srcId="{CEE470C1-46D7-41FE-BA5B-9DC7F9E63373}" destId="{6283CCDB-33A5-364B-8FF4-FED2C76C569D}" srcOrd="0" destOrd="0" presId="urn:microsoft.com/office/officeart/2005/8/layout/hierarchy3"/>
    <dgm:cxn modelId="{953DCC96-FAD0-4EE3-A71F-115468F9D10F}" srcId="{FE66AE50-8518-45D7-8C49-667DA29E600D}" destId="{CEE470C1-46D7-41FE-BA5B-9DC7F9E63373}" srcOrd="1" destOrd="0" parTransId="{5EE428D4-0F6A-4726-A338-903825D1E567}" sibTransId="{7DA82F1E-F411-41E2-8AB6-087B802ED6A5}"/>
    <dgm:cxn modelId="{1796F7E7-5AC1-AF45-BE1C-6B01336330A8}" type="presOf" srcId="{FE66AE50-8518-45D7-8C49-667DA29E600D}" destId="{48300C8F-0A05-F64A-BB01-5A45C21F66EC}" srcOrd="0" destOrd="0" presId="urn:microsoft.com/office/officeart/2005/8/layout/hierarchy3"/>
    <dgm:cxn modelId="{1CB299EB-5D97-40AD-BAD8-CDC9BC9D9EDF}" srcId="{FE66AE50-8518-45D7-8C49-667DA29E600D}" destId="{8CA5A31B-3F16-452C-B677-A31E145CED92}" srcOrd="0" destOrd="0" parTransId="{DAF48555-485B-4E6B-8E37-87FB15F014D9}" sibTransId="{33319331-C660-4257-A28A-E47D7CD37A6F}"/>
    <dgm:cxn modelId="{9C887DFD-24B4-4A4C-9AAA-E3782037FDE6}" type="presParOf" srcId="{48300C8F-0A05-F64A-BB01-5A45C21F66EC}" destId="{20CF1BC8-3702-234D-81AB-732BD934A201}" srcOrd="0" destOrd="0" presId="urn:microsoft.com/office/officeart/2005/8/layout/hierarchy3"/>
    <dgm:cxn modelId="{5273B1BF-536C-EE43-BC99-08092355FA83}" type="presParOf" srcId="{20CF1BC8-3702-234D-81AB-732BD934A201}" destId="{D4B6D1E3-FB7D-A545-A7B6-55AF179EC455}" srcOrd="0" destOrd="0" presId="urn:microsoft.com/office/officeart/2005/8/layout/hierarchy3"/>
    <dgm:cxn modelId="{B920CEFC-EB65-6043-9021-D86E830E9D25}" type="presParOf" srcId="{D4B6D1E3-FB7D-A545-A7B6-55AF179EC455}" destId="{1CCBE603-7021-424D-864A-0D0FAB017CE2}" srcOrd="0" destOrd="0" presId="urn:microsoft.com/office/officeart/2005/8/layout/hierarchy3"/>
    <dgm:cxn modelId="{1521A886-4DCB-F24A-9896-C456AF9843D4}" type="presParOf" srcId="{D4B6D1E3-FB7D-A545-A7B6-55AF179EC455}" destId="{47CDAAB9-2DAE-9543-B0AE-904339DADDF4}" srcOrd="1" destOrd="0" presId="urn:microsoft.com/office/officeart/2005/8/layout/hierarchy3"/>
    <dgm:cxn modelId="{25639994-5229-9C42-92B3-32C761B3E8FD}" type="presParOf" srcId="{20CF1BC8-3702-234D-81AB-732BD934A201}" destId="{7966BC5F-FDE5-974B-A731-C4797A3FC8D3}" srcOrd="1" destOrd="0" presId="urn:microsoft.com/office/officeart/2005/8/layout/hierarchy3"/>
    <dgm:cxn modelId="{C10DE09E-0973-AC47-8D18-83F43706067C}" type="presParOf" srcId="{48300C8F-0A05-F64A-BB01-5A45C21F66EC}" destId="{9C063501-A564-5345-89A9-7F10E77A18C0}" srcOrd="1" destOrd="0" presId="urn:microsoft.com/office/officeart/2005/8/layout/hierarchy3"/>
    <dgm:cxn modelId="{F849EA36-807F-F642-99AB-D7E7DDC11979}" type="presParOf" srcId="{9C063501-A564-5345-89A9-7F10E77A18C0}" destId="{55B904EF-B1A1-1A4D-BC04-997344819539}" srcOrd="0" destOrd="0" presId="urn:microsoft.com/office/officeart/2005/8/layout/hierarchy3"/>
    <dgm:cxn modelId="{629A8D42-871A-5048-9E7C-E590A5B20EFC}" type="presParOf" srcId="{55B904EF-B1A1-1A4D-BC04-997344819539}" destId="{6283CCDB-33A5-364B-8FF4-FED2C76C569D}" srcOrd="0" destOrd="0" presId="urn:microsoft.com/office/officeart/2005/8/layout/hierarchy3"/>
    <dgm:cxn modelId="{B726FE0F-4984-DA40-AE85-23503619D995}" type="presParOf" srcId="{55B904EF-B1A1-1A4D-BC04-997344819539}" destId="{C32B5508-D775-7D43-BBF7-4E3508C70E1C}" srcOrd="1" destOrd="0" presId="urn:microsoft.com/office/officeart/2005/8/layout/hierarchy3"/>
    <dgm:cxn modelId="{58BEA4A9-06CE-4845-8135-CF78BBAE7DA0}" type="presParOf" srcId="{9C063501-A564-5345-89A9-7F10E77A18C0}" destId="{29B47F0B-1360-2B44-BE64-C2EF02856E72}" srcOrd="1" destOrd="0" presId="urn:microsoft.com/office/officeart/2005/8/layout/hierarchy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5713F971-382C-445D-B09E-F12C23D8E7FA}" type="doc">
      <dgm:prSet loTypeId="urn:microsoft.com/office/officeart/2018/5/layout/IconCircle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104FB430-5AF8-4182-AEA3-A0E5E1AECE7E}">
      <dgm:prSet/>
      <dgm:spPr/>
      <dgm:t>
        <a:bodyPr/>
        <a:lstStyle/>
        <a:p>
          <a:pPr>
            <a:defRPr cap="all"/>
          </a:pPr>
          <a:r>
            <a:rPr lang="en-GB" dirty="0"/>
            <a:t>In order to work with people from different backgrounds you need to build solid relationships in order to get their trust (</a:t>
          </a:r>
          <a:r>
            <a:rPr lang="en-GB" dirty="0" err="1"/>
            <a:t>Axner</a:t>
          </a:r>
          <a:r>
            <a:rPr lang="en-GB" dirty="0"/>
            <a:t>, 2019)</a:t>
          </a:r>
          <a:endParaRPr lang="en-US" dirty="0"/>
        </a:p>
      </dgm:t>
    </dgm:pt>
    <dgm:pt modelId="{94C5567A-1EC3-4C33-8718-B77B64A7BBCB}" type="parTrans" cxnId="{0459568A-2326-400F-B150-C308E76AE9D9}">
      <dgm:prSet/>
      <dgm:spPr/>
      <dgm:t>
        <a:bodyPr/>
        <a:lstStyle/>
        <a:p>
          <a:endParaRPr lang="en-US"/>
        </a:p>
      </dgm:t>
    </dgm:pt>
    <dgm:pt modelId="{D7A6B4FA-01E9-416E-B09B-2597C0DA11EF}" type="sibTrans" cxnId="{0459568A-2326-400F-B150-C308E76AE9D9}">
      <dgm:prSet/>
      <dgm:spPr/>
      <dgm:t>
        <a:bodyPr/>
        <a:lstStyle/>
        <a:p>
          <a:endParaRPr lang="en-US"/>
        </a:p>
      </dgm:t>
    </dgm:pt>
    <dgm:pt modelId="{2B19A15E-A9C4-4F6E-BCF1-DB5B7A1E68C4}">
      <dgm:prSet/>
      <dgm:spPr/>
      <dgm:t>
        <a:bodyPr/>
        <a:lstStyle/>
        <a:p>
          <a:pPr>
            <a:defRPr cap="all"/>
          </a:pPr>
          <a:r>
            <a:rPr lang="en-GB" dirty="0"/>
            <a:t>Once the trust is established this is like a glue to bring people as a team to solve a problem (</a:t>
          </a:r>
          <a:r>
            <a:rPr lang="en-GB" dirty="0" err="1"/>
            <a:t>Axner</a:t>
          </a:r>
          <a:r>
            <a:rPr lang="en-GB" dirty="0"/>
            <a:t>, 2019) </a:t>
          </a:r>
          <a:endParaRPr lang="en-US" dirty="0"/>
        </a:p>
      </dgm:t>
    </dgm:pt>
    <dgm:pt modelId="{BC8CE1A8-4949-4B88-85A2-7FF7E44B29B0}" type="parTrans" cxnId="{DDE51956-48EC-4B58-8BAF-FF8D140A6560}">
      <dgm:prSet/>
      <dgm:spPr/>
      <dgm:t>
        <a:bodyPr/>
        <a:lstStyle/>
        <a:p>
          <a:endParaRPr lang="en-US"/>
        </a:p>
      </dgm:t>
    </dgm:pt>
    <dgm:pt modelId="{F5149FD8-BA08-455C-9CDB-2D1BAEF4019E}" type="sibTrans" cxnId="{DDE51956-48EC-4B58-8BAF-FF8D140A6560}">
      <dgm:prSet/>
      <dgm:spPr/>
      <dgm:t>
        <a:bodyPr/>
        <a:lstStyle/>
        <a:p>
          <a:endParaRPr lang="en-US"/>
        </a:p>
      </dgm:t>
    </dgm:pt>
    <dgm:pt modelId="{098F9A6C-9B5D-4A50-A42A-5BC4A5574170}">
      <dgm:prSet/>
      <dgm:spPr/>
      <dgm:t>
        <a:bodyPr/>
        <a:lstStyle/>
        <a:p>
          <a:pPr>
            <a:defRPr cap="all"/>
          </a:pPr>
          <a:r>
            <a:rPr lang="en-GB" dirty="0"/>
            <a:t>People (pupils) will try to hang on to what they’re doing when it gets tough ,when they have the support of others (</a:t>
          </a:r>
          <a:r>
            <a:rPr lang="en-GB" dirty="0" err="1"/>
            <a:t>Axner</a:t>
          </a:r>
          <a:r>
            <a:rPr lang="en-GB" dirty="0"/>
            <a:t>, 2019)</a:t>
          </a:r>
          <a:endParaRPr lang="en-US" dirty="0"/>
        </a:p>
      </dgm:t>
    </dgm:pt>
    <dgm:pt modelId="{1831193C-15FC-46DD-986D-5E1AD269F568}" type="parTrans" cxnId="{D8A9C018-7753-4F8E-B7A8-49CF1D79423B}">
      <dgm:prSet/>
      <dgm:spPr/>
      <dgm:t>
        <a:bodyPr/>
        <a:lstStyle/>
        <a:p>
          <a:endParaRPr lang="en-US"/>
        </a:p>
      </dgm:t>
    </dgm:pt>
    <dgm:pt modelId="{FC808F53-F2D7-4C2C-98CC-F10CD5D2F302}" type="sibTrans" cxnId="{D8A9C018-7753-4F8E-B7A8-49CF1D79423B}">
      <dgm:prSet/>
      <dgm:spPr/>
      <dgm:t>
        <a:bodyPr/>
        <a:lstStyle/>
        <a:p>
          <a:endParaRPr lang="en-US"/>
        </a:p>
      </dgm:t>
    </dgm:pt>
    <dgm:pt modelId="{09899F1C-FAE1-4A47-8FDD-4A9D81ED8DBB}" type="pres">
      <dgm:prSet presAssocID="{5713F971-382C-445D-B09E-F12C23D8E7FA}" presName="root" presStyleCnt="0">
        <dgm:presLayoutVars>
          <dgm:dir/>
          <dgm:resizeHandles val="exact"/>
        </dgm:presLayoutVars>
      </dgm:prSet>
      <dgm:spPr/>
    </dgm:pt>
    <dgm:pt modelId="{DC9BF243-9C7B-41E1-8B68-A3B1BF8845C1}" type="pres">
      <dgm:prSet presAssocID="{104FB430-5AF8-4182-AEA3-A0E5E1AECE7E}" presName="compNode" presStyleCnt="0"/>
      <dgm:spPr/>
    </dgm:pt>
    <dgm:pt modelId="{EE77B4AC-F59B-4E05-AD12-DB011015E05C}" type="pres">
      <dgm:prSet presAssocID="{104FB430-5AF8-4182-AEA3-A0E5E1AECE7E}" presName="iconBgRect" presStyleLbl="bgShp" presStyleIdx="0" presStyleCnt="3"/>
      <dgm:spPr/>
    </dgm:pt>
    <dgm:pt modelId="{2B92818D-BE24-4CAB-AFB4-DD6B03A06C50}" type="pres">
      <dgm:prSet presAssocID="{104FB430-5AF8-4182-AEA3-A0E5E1AECE7E}"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andshake"/>
        </a:ext>
      </dgm:extLst>
    </dgm:pt>
    <dgm:pt modelId="{6835B6C2-90D8-455E-B51A-658317D69947}" type="pres">
      <dgm:prSet presAssocID="{104FB430-5AF8-4182-AEA3-A0E5E1AECE7E}" presName="spaceRect" presStyleCnt="0"/>
      <dgm:spPr/>
    </dgm:pt>
    <dgm:pt modelId="{C37857C5-D7B3-4190-9D14-899A7BF537D5}" type="pres">
      <dgm:prSet presAssocID="{104FB430-5AF8-4182-AEA3-A0E5E1AECE7E}" presName="textRect" presStyleLbl="revTx" presStyleIdx="0" presStyleCnt="3">
        <dgm:presLayoutVars>
          <dgm:chMax val="1"/>
          <dgm:chPref val="1"/>
        </dgm:presLayoutVars>
      </dgm:prSet>
      <dgm:spPr/>
    </dgm:pt>
    <dgm:pt modelId="{3D15039D-1A70-4ABE-A66F-9D22FD75A0B9}" type="pres">
      <dgm:prSet presAssocID="{D7A6B4FA-01E9-416E-B09B-2597C0DA11EF}" presName="sibTrans" presStyleCnt="0"/>
      <dgm:spPr/>
    </dgm:pt>
    <dgm:pt modelId="{1D90CD38-5ACD-445F-97FA-1A86A66B821E}" type="pres">
      <dgm:prSet presAssocID="{2B19A15E-A9C4-4F6E-BCF1-DB5B7A1E68C4}" presName="compNode" presStyleCnt="0"/>
      <dgm:spPr/>
    </dgm:pt>
    <dgm:pt modelId="{95C7569B-9BA6-4D82-8043-FADE4F2732F3}" type="pres">
      <dgm:prSet presAssocID="{2B19A15E-A9C4-4F6E-BCF1-DB5B7A1E68C4}" presName="iconBgRect" presStyleLbl="bgShp" presStyleIdx="1" presStyleCnt="3"/>
      <dgm:spPr/>
    </dgm:pt>
    <dgm:pt modelId="{72573E9E-34EB-4EE0-9CF2-759C0301540D}" type="pres">
      <dgm:prSet presAssocID="{2B19A15E-A9C4-4F6E-BCF1-DB5B7A1E68C4}"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User Network"/>
        </a:ext>
      </dgm:extLst>
    </dgm:pt>
    <dgm:pt modelId="{6D9D6B71-DB37-455F-9B9F-1867492B0661}" type="pres">
      <dgm:prSet presAssocID="{2B19A15E-A9C4-4F6E-BCF1-DB5B7A1E68C4}" presName="spaceRect" presStyleCnt="0"/>
      <dgm:spPr/>
    </dgm:pt>
    <dgm:pt modelId="{711CE725-C996-4EA9-8848-F3D1DE1184B1}" type="pres">
      <dgm:prSet presAssocID="{2B19A15E-A9C4-4F6E-BCF1-DB5B7A1E68C4}" presName="textRect" presStyleLbl="revTx" presStyleIdx="1" presStyleCnt="3">
        <dgm:presLayoutVars>
          <dgm:chMax val="1"/>
          <dgm:chPref val="1"/>
        </dgm:presLayoutVars>
      </dgm:prSet>
      <dgm:spPr/>
    </dgm:pt>
    <dgm:pt modelId="{C7590894-200D-4444-9A29-8F03FCBCDBC7}" type="pres">
      <dgm:prSet presAssocID="{F5149FD8-BA08-455C-9CDB-2D1BAEF4019E}" presName="sibTrans" presStyleCnt="0"/>
      <dgm:spPr/>
    </dgm:pt>
    <dgm:pt modelId="{7C90B5BD-AC59-4676-8872-18D15D246C9E}" type="pres">
      <dgm:prSet presAssocID="{098F9A6C-9B5D-4A50-A42A-5BC4A5574170}" presName="compNode" presStyleCnt="0"/>
      <dgm:spPr/>
    </dgm:pt>
    <dgm:pt modelId="{1F709EFB-8924-488C-A251-1B7B6D96F927}" type="pres">
      <dgm:prSet presAssocID="{098F9A6C-9B5D-4A50-A42A-5BC4A5574170}" presName="iconBgRect" presStyleLbl="bgShp" presStyleIdx="2" presStyleCnt="3"/>
      <dgm:spPr/>
    </dgm:pt>
    <dgm:pt modelId="{F26741FA-4336-4925-B169-C1733D84BBB7}" type="pres">
      <dgm:prSet presAssocID="{098F9A6C-9B5D-4A50-A42A-5BC4A5574170}"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Influencer"/>
        </a:ext>
      </dgm:extLst>
    </dgm:pt>
    <dgm:pt modelId="{160217D7-918C-480F-B0F3-EB7FF8875AB7}" type="pres">
      <dgm:prSet presAssocID="{098F9A6C-9B5D-4A50-A42A-5BC4A5574170}" presName="spaceRect" presStyleCnt="0"/>
      <dgm:spPr/>
    </dgm:pt>
    <dgm:pt modelId="{F8EFED6E-307E-4AEF-B331-0C0A85D4BF9D}" type="pres">
      <dgm:prSet presAssocID="{098F9A6C-9B5D-4A50-A42A-5BC4A5574170}" presName="textRect" presStyleLbl="revTx" presStyleIdx="2" presStyleCnt="3">
        <dgm:presLayoutVars>
          <dgm:chMax val="1"/>
          <dgm:chPref val="1"/>
        </dgm:presLayoutVars>
      </dgm:prSet>
      <dgm:spPr/>
    </dgm:pt>
  </dgm:ptLst>
  <dgm:cxnLst>
    <dgm:cxn modelId="{D8A9C018-7753-4F8E-B7A8-49CF1D79423B}" srcId="{5713F971-382C-445D-B09E-F12C23D8E7FA}" destId="{098F9A6C-9B5D-4A50-A42A-5BC4A5574170}" srcOrd="2" destOrd="0" parTransId="{1831193C-15FC-46DD-986D-5E1AD269F568}" sibTransId="{FC808F53-F2D7-4C2C-98CC-F10CD5D2F302}"/>
    <dgm:cxn modelId="{8A76561B-00EA-491E-A6C2-639BBFB3D5C1}" type="presOf" srcId="{5713F971-382C-445D-B09E-F12C23D8E7FA}" destId="{09899F1C-FAE1-4A47-8FDD-4A9D81ED8DBB}" srcOrd="0" destOrd="0" presId="urn:microsoft.com/office/officeart/2018/5/layout/IconCircleLabelList"/>
    <dgm:cxn modelId="{52F0F64A-0291-4370-B459-41718C5874FE}" type="presOf" srcId="{2B19A15E-A9C4-4F6E-BCF1-DB5B7A1E68C4}" destId="{711CE725-C996-4EA9-8848-F3D1DE1184B1}" srcOrd="0" destOrd="0" presId="urn:microsoft.com/office/officeart/2018/5/layout/IconCircleLabelList"/>
    <dgm:cxn modelId="{DDE51956-48EC-4B58-8BAF-FF8D140A6560}" srcId="{5713F971-382C-445D-B09E-F12C23D8E7FA}" destId="{2B19A15E-A9C4-4F6E-BCF1-DB5B7A1E68C4}" srcOrd="1" destOrd="0" parTransId="{BC8CE1A8-4949-4B88-85A2-7FF7E44B29B0}" sibTransId="{F5149FD8-BA08-455C-9CDB-2D1BAEF4019E}"/>
    <dgm:cxn modelId="{72B84C5F-48F3-419A-A66C-83E6D1F13D72}" type="presOf" srcId="{104FB430-5AF8-4182-AEA3-A0E5E1AECE7E}" destId="{C37857C5-D7B3-4190-9D14-899A7BF537D5}" srcOrd="0" destOrd="0" presId="urn:microsoft.com/office/officeart/2018/5/layout/IconCircleLabelList"/>
    <dgm:cxn modelId="{0459568A-2326-400F-B150-C308E76AE9D9}" srcId="{5713F971-382C-445D-B09E-F12C23D8E7FA}" destId="{104FB430-5AF8-4182-AEA3-A0E5E1AECE7E}" srcOrd="0" destOrd="0" parTransId="{94C5567A-1EC3-4C33-8718-B77B64A7BBCB}" sibTransId="{D7A6B4FA-01E9-416E-B09B-2597C0DA11EF}"/>
    <dgm:cxn modelId="{F529F3C7-A221-4E94-8637-F9C6A16C7487}" type="presOf" srcId="{098F9A6C-9B5D-4A50-A42A-5BC4A5574170}" destId="{F8EFED6E-307E-4AEF-B331-0C0A85D4BF9D}" srcOrd="0" destOrd="0" presId="urn:microsoft.com/office/officeart/2018/5/layout/IconCircleLabelList"/>
    <dgm:cxn modelId="{4B1F4ECC-4EC9-4658-9B28-1A29D6D1231D}" type="presParOf" srcId="{09899F1C-FAE1-4A47-8FDD-4A9D81ED8DBB}" destId="{DC9BF243-9C7B-41E1-8B68-A3B1BF8845C1}" srcOrd="0" destOrd="0" presId="urn:microsoft.com/office/officeart/2018/5/layout/IconCircleLabelList"/>
    <dgm:cxn modelId="{F51B35F5-1508-441A-A4D7-5E93B5D9935B}" type="presParOf" srcId="{DC9BF243-9C7B-41E1-8B68-A3B1BF8845C1}" destId="{EE77B4AC-F59B-4E05-AD12-DB011015E05C}" srcOrd="0" destOrd="0" presId="urn:microsoft.com/office/officeart/2018/5/layout/IconCircleLabelList"/>
    <dgm:cxn modelId="{5C376EDF-AA6D-4693-BA82-E85F0E234B72}" type="presParOf" srcId="{DC9BF243-9C7B-41E1-8B68-A3B1BF8845C1}" destId="{2B92818D-BE24-4CAB-AFB4-DD6B03A06C50}" srcOrd="1" destOrd="0" presId="urn:microsoft.com/office/officeart/2018/5/layout/IconCircleLabelList"/>
    <dgm:cxn modelId="{35793179-3770-47A4-927F-F3A22F8F8A74}" type="presParOf" srcId="{DC9BF243-9C7B-41E1-8B68-A3B1BF8845C1}" destId="{6835B6C2-90D8-455E-B51A-658317D69947}" srcOrd="2" destOrd="0" presId="urn:microsoft.com/office/officeart/2018/5/layout/IconCircleLabelList"/>
    <dgm:cxn modelId="{5EB145C3-EE32-47EA-AA1F-778DCD1085A1}" type="presParOf" srcId="{DC9BF243-9C7B-41E1-8B68-A3B1BF8845C1}" destId="{C37857C5-D7B3-4190-9D14-899A7BF537D5}" srcOrd="3" destOrd="0" presId="urn:microsoft.com/office/officeart/2018/5/layout/IconCircleLabelList"/>
    <dgm:cxn modelId="{D7ADBECB-0436-4E7F-8F98-448973491F27}" type="presParOf" srcId="{09899F1C-FAE1-4A47-8FDD-4A9D81ED8DBB}" destId="{3D15039D-1A70-4ABE-A66F-9D22FD75A0B9}" srcOrd="1" destOrd="0" presId="urn:microsoft.com/office/officeart/2018/5/layout/IconCircleLabelList"/>
    <dgm:cxn modelId="{EC0887D6-5D55-4FE1-8990-66AE82B46FF9}" type="presParOf" srcId="{09899F1C-FAE1-4A47-8FDD-4A9D81ED8DBB}" destId="{1D90CD38-5ACD-445F-97FA-1A86A66B821E}" srcOrd="2" destOrd="0" presId="urn:microsoft.com/office/officeart/2018/5/layout/IconCircleLabelList"/>
    <dgm:cxn modelId="{1C1CB3C7-EB89-490E-977A-B27CAC22C26A}" type="presParOf" srcId="{1D90CD38-5ACD-445F-97FA-1A86A66B821E}" destId="{95C7569B-9BA6-4D82-8043-FADE4F2732F3}" srcOrd="0" destOrd="0" presId="urn:microsoft.com/office/officeart/2018/5/layout/IconCircleLabelList"/>
    <dgm:cxn modelId="{91F7D55D-4070-41FE-A322-151BF87CF575}" type="presParOf" srcId="{1D90CD38-5ACD-445F-97FA-1A86A66B821E}" destId="{72573E9E-34EB-4EE0-9CF2-759C0301540D}" srcOrd="1" destOrd="0" presId="urn:microsoft.com/office/officeart/2018/5/layout/IconCircleLabelList"/>
    <dgm:cxn modelId="{73488D00-40E9-45F7-97F4-FD9E08BE30F7}" type="presParOf" srcId="{1D90CD38-5ACD-445F-97FA-1A86A66B821E}" destId="{6D9D6B71-DB37-455F-9B9F-1867492B0661}" srcOrd="2" destOrd="0" presId="urn:microsoft.com/office/officeart/2018/5/layout/IconCircleLabelList"/>
    <dgm:cxn modelId="{656F740E-4738-43DB-9E34-5ADF5BEBA7ED}" type="presParOf" srcId="{1D90CD38-5ACD-445F-97FA-1A86A66B821E}" destId="{711CE725-C996-4EA9-8848-F3D1DE1184B1}" srcOrd="3" destOrd="0" presId="urn:microsoft.com/office/officeart/2018/5/layout/IconCircleLabelList"/>
    <dgm:cxn modelId="{B7881618-9ACE-4F2E-BCF7-1153261B9CC5}" type="presParOf" srcId="{09899F1C-FAE1-4A47-8FDD-4A9D81ED8DBB}" destId="{C7590894-200D-4444-9A29-8F03FCBCDBC7}" srcOrd="3" destOrd="0" presId="urn:microsoft.com/office/officeart/2018/5/layout/IconCircleLabelList"/>
    <dgm:cxn modelId="{F4A5A4CC-FB5F-49C8-A0D9-DBA5AD578E3D}" type="presParOf" srcId="{09899F1C-FAE1-4A47-8FDD-4A9D81ED8DBB}" destId="{7C90B5BD-AC59-4676-8872-18D15D246C9E}" srcOrd="4" destOrd="0" presId="urn:microsoft.com/office/officeart/2018/5/layout/IconCircleLabelList"/>
    <dgm:cxn modelId="{F50A2029-914A-4A3F-9BBC-B66A59CD0BC0}" type="presParOf" srcId="{7C90B5BD-AC59-4676-8872-18D15D246C9E}" destId="{1F709EFB-8924-488C-A251-1B7B6D96F927}" srcOrd="0" destOrd="0" presId="urn:microsoft.com/office/officeart/2018/5/layout/IconCircleLabelList"/>
    <dgm:cxn modelId="{CD6B50F0-21E4-4115-B0F2-A38C1BA44252}" type="presParOf" srcId="{7C90B5BD-AC59-4676-8872-18D15D246C9E}" destId="{F26741FA-4336-4925-B169-C1733D84BBB7}" srcOrd="1" destOrd="0" presId="urn:microsoft.com/office/officeart/2018/5/layout/IconCircleLabelList"/>
    <dgm:cxn modelId="{6EB2C786-BA10-4484-9D0A-1ED749A9779C}" type="presParOf" srcId="{7C90B5BD-AC59-4676-8872-18D15D246C9E}" destId="{160217D7-918C-480F-B0F3-EB7FF8875AB7}" srcOrd="2" destOrd="0" presId="urn:microsoft.com/office/officeart/2018/5/layout/IconCircleLabelList"/>
    <dgm:cxn modelId="{0F85283C-ECDA-49CE-A897-33A23DBCD8D7}" type="presParOf" srcId="{7C90B5BD-AC59-4676-8872-18D15D246C9E}" destId="{F8EFED6E-307E-4AEF-B331-0C0A85D4BF9D}" srcOrd="3" destOrd="0" presId="urn:microsoft.com/office/officeart/2018/5/layout/IconCircle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A4D918DF-B3FD-4EF9-9B2C-077181C2884A}" type="doc">
      <dgm:prSet loTypeId="urn:microsoft.com/office/officeart/2018/2/layout/IconLabelList" loCatId="icon" qsTypeId="urn:microsoft.com/office/officeart/2005/8/quickstyle/simple1" qsCatId="simple" csTypeId="urn:microsoft.com/office/officeart/2018/5/colors/Iconchunking_neutralbg_accent1_2" csCatId="accent1" phldr="1"/>
      <dgm:spPr/>
      <dgm:t>
        <a:bodyPr/>
        <a:lstStyle/>
        <a:p>
          <a:endParaRPr lang="en-US"/>
        </a:p>
      </dgm:t>
    </dgm:pt>
    <dgm:pt modelId="{949D3921-2B71-4711-A030-6632DA40C932}">
      <dgm:prSet/>
      <dgm:spPr/>
      <dgm:t>
        <a:bodyPr/>
        <a:lstStyle/>
        <a:p>
          <a:r>
            <a:rPr lang="en-GB" dirty="0"/>
            <a:t>Managing Stress and Crisis in the work place is something not looked at enough </a:t>
          </a:r>
          <a:endParaRPr lang="en-US" dirty="0"/>
        </a:p>
      </dgm:t>
    </dgm:pt>
    <dgm:pt modelId="{0434DB51-C1CD-4DC4-8024-7A9BC9BFC478}" type="parTrans" cxnId="{CF2F2DF2-2B53-4FFF-9AB1-503C264858D3}">
      <dgm:prSet/>
      <dgm:spPr/>
      <dgm:t>
        <a:bodyPr/>
        <a:lstStyle/>
        <a:p>
          <a:endParaRPr lang="en-US"/>
        </a:p>
      </dgm:t>
    </dgm:pt>
    <dgm:pt modelId="{B2A156A1-D28F-4073-B50E-EEB258AE7CB2}" type="sibTrans" cxnId="{CF2F2DF2-2B53-4FFF-9AB1-503C264858D3}">
      <dgm:prSet/>
      <dgm:spPr/>
      <dgm:t>
        <a:bodyPr/>
        <a:lstStyle/>
        <a:p>
          <a:endParaRPr lang="en-US"/>
        </a:p>
      </dgm:t>
    </dgm:pt>
    <dgm:pt modelId="{450F5F9B-064B-4855-9355-0D981122D619}">
      <dgm:prSet/>
      <dgm:spPr/>
      <dgm:t>
        <a:bodyPr/>
        <a:lstStyle/>
        <a:p>
          <a:r>
            <a:rPr lang="en-GB" dirty="0"/>
            <a:t>Resilience. Being able to deal with stress and crisis in the long and short term is a skill that all teachers need.</a:t>
          </a:r>
          <a:endParaRPr lang="en-US" dirty="0"/>
        </a:p>
      </dgm:t>
    </dgm:pt>
    <dgm:pt modelId="{B028DFB0-9331-4CBD-86DB-F1FC9D37EA2E}" type="parTrans" cxnId="{8EE517D5-1DB2-4E27-AE12-69FF0FB0C609}">
      <dgm:prSet/>
      <dgm:spPr/>
      <dgm:t>
        <a:bodyPr/>
        <a:lstStyle/>
        <a:p>
          <a:endParaRPr lang="en-US"/>
        </a:p>
      </dgm:t>
    </dgm:pt>
    <dgm:pt modelId="{73F5C96E-F9C7-44F3-AB6A-F4202BF5CBE7}" type="sibTrans" cxnId="{8EE517D5-1DB2-4E27-AE12-69FF0FB0C609}">
      <dgm:prSet/>
      <dgm:spPr/>
      <dgm:t>
        <a:bodyPr/>
        <a:lstStyle/>
        <a:p>
          <a:endParaRPr lang="en-US"/>
        </a:p>
      </dgm:t>
    </dgm:pt>
    <dgm:pt modelId="{AC3B010E-5247-4072-8FF4-6A753DA612E9}" type="pres">
      <dgm:prSet presAssocID="{A4D918DF-B3FD-4EF9-9B2C-077181C2884A}" presName="root" presStyleCnt="0">
        <dgm:presLayoutVars>
          <dgm:dir/>
          <dgm:resizeHandles val="exact"/>
        </dgm:presLayoutVars>
      </dgm:prSet>
      <dgm:spPr/>
    </dgm:pt>
    <dgm:pt modelId="{9853E07E-512B-4B47-88CF-35E07B2234A4}" type="pres">
      <dgm:prSet presAssocID="{949D3921-2B71-4711-A030-6632DA40C932}" presName="compNode" presStyleCnt="0"/>
      <dgm:spPr/>
    </dgm:pt>
    <dgm:pt modelId="{7608C969-92B8-40BC-8640-A3B77F610089}" type="pres">
      <dgm:prSet presAssocID="{949D3921-2B71-4711-A030-6632DA40C932}"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Lightning"/>
        </a:ext>
      </dgm:extLst>
    </dgm:pt>
    <dgm:pt modelId="{BA8EA7B2-E229-41A3-BEED-3CFF4AF2BEA1}" type="pres">
      <dgm:prSet presAssocID="{949D3921-2B71-4711-A030-6632DA40C932}" presName="spaceRect" presStyleCnt="0"/>
      <dgm:spPr/>
    </dgm:pt>
    <dgm:pt modelId="{64452194-0CA0-410F-858C-29EF2BD66DE7}" type="pres">
      <dgm:prSet presAssocID="{949D3921-2B71-4711-A030-6632DA40C932}" presName="textRect" presStyleLbl="revTx" presStyleIdx="0" presStyleCnt="2">
        <dgm:presLayoutVars>
          <dgm:chMax val="1"/>
          <dgm:chPref val="1"/>
        </dgm:presLayoutVars>
      </dgm:prSet>
      <dgm:spPr/>
    </dgm:pt>
    <dgm:pt modelId="{D9891134-A6F0-4C5C-A529-364A1F126FD0}" type="pres">
      <dgm:prSet presAssocID="{B2A156A1-D28F-4073-B50E-EEB258AE7CB2}" presName="sibTrans" presStyleCnt="0"/>
      <dgm:spPr/>
    </dgm:pt>
    <dgm:pt modelId="{BC29DAF3-BC66-4DA4-8AE2-926BF22FE69F}" type="pres">
      <dgm:prSet presAssocID="{450F5F9B-064B-4855-9355-0D981122D619}" presName="compNode" presStyleCnt="0"/>
      <dgm:spPr/>
    </dgm:pt>
    <dgm:pt modelId="{99712055-C009-429E-8382-7C3768C5F153}" type="pres">
      <dgm:prSet presAssocID="{450F5F9B-064B-4855-9355-0D981122D619}"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lassroom"/>
        </a:ext>
      </dgm:extLst>
    </dgm:pt>
    <dgm:pt modelId="{1BFCA76D-FE21-482B-B621-458BFCA0BB52}" type="pres">
      <dgm:prSet presAssocID="{450F5F9B-064B-4855-9355-0D981122D619}" presName="spaceRect" presStyleCnt="0"/>
      <dgm:spPr/>
    </dgm:pt>
    <dgm:pt modelId="{4868CE8E-4E30-406E-B676-E867ABC9B047}" type="pres">
      <dgm:prSet presAssocID="{450F5F9B-064B-4855-9355-0D981122D619}" presName="textRect" presStyleLbl="revTx" presStyleIdx="1" presStyleCnt="2">
        <dgm:presLayoutVars>
          <dgm:chMax val="1"/>
          <dgm:chPref val="1"/>
        </dgm:presLayoutVars>
      </dgm:prSet>
      <dgm:spPr/>
    </dgm:pt>
  </dgm:ptLst>
  <dgm:cxnLst>
    <dgm:cxn modelId="{6884CE98-EFEA-47F6-803C-370EA2E8C0D9}" type="presOf" srcId="{450F5F9B-064B-4855-9355-0D981122D619}" destId="{4868CE8E-4E30-406E-B676-E867ABC9B047}" srcOrd="0" destOrd="0" presId="urn:microsoft.com/office/officeart/2018/2/layout/IconLabelList"/>
    <dgm:cxn modelId="{8EE517D5-1DB2-4E27-AE12-69FF0FB0C609}" srcId="{A4D918DF-B3FD-4EF9-9B2C-077181C2884A}" destId="{450F5F9B-064B-4855-9355-0D981122D619}" srcOrd="1" destOrd="0" parTransId="{B028DFB0-9331-4CBD-86DB-F1FC9D37EA2E}" sibTransId="{73F5C96E-F9C7-44F3-AB6A-F4202BF5CBE7}"/>
    <dgm:cxn modelId="{92A06EE1-0C29-4C8E-BA21-F1D0D8581D3C}" type="presOf" srcId="{A4D918DF-B3FD-4EF9-9B2C-077181C2884A}" destId="{AC3B010E-5247-4072-8FF4-6A753DA612E9}" srcOrd="0" destOrd="0" presId="urn:microsoft.com/office/officeart/2018/2/layout/IconLabelList"/>
    <dgm:cxn modelId="{CF2F2DF2-2B53-4FFF-9AB1-503C264858D3}" srcId="{A4D918DF-B3FD-4EF9-9B2C-077181C2884A}" destId="{949D3921-2B71-4711-A030-6632DA40C932}" srcOrd="0" destOrd="0" parTransId="{0434DB51-C1CD-4DC4-8024-7A9BC9BFC478}" sibTransId="{B2A156A1-D28F-4073-B50E-EEB258AE7CB2}"/>
    <dgm:cxn modelId="{6FB4E8F5-62FD-4F31-B445-0A9117960844}" type="presOf" srcId="{949D3921-2B71-4711-A030-6632DA40C932}" destId="{64452194-0CA0-410F-858C-29EF2BD66DE7}" srcOrd="0" destOrd="0" presId="urn:microsoft.com/office/officeart/2018/2/layout/IconLabelList"/>
    <dgm:cxn modelId="{C07B7876-DBD5-4BCC-9DE6-E4E1A67E9EA8}" type="presParOf" srcId="{AC3B010E-5247-4072-8FF4-6A753DA612E9}" destId="{9853E07E-512B-4B47-88CF-35E07B2234A4}" srcOrd="0" destOrd="0" presId="urn:microsoft.com/office/officeart/2018/2/layout/IconLabelList"/>
    <dgm:cxn modelId="{B74652C0-6F3D-4FD7-9A5D-A671FF80F128}" type="presParOf" srcId="{9853E07E-512B-4B47-88CF-35E07B2234A4}" destId="{7608C969-92B8-40BC-8640-A3B77F610089}" srcOrd="0" destOrd="0" presId="urn:microsoft.com/office/officeart/2018/2/layout/IconLabelList"/>
    <dgm:cxn modelId="{7DF3D5C4-D5B3-4294-BDC7-6ECD06BFA165}" type="presParOf" srcId="{9853E07E-512B-4B47-88CF-35E07B2234A4}" destId="{BA8EA7B2-E229-41A3-BEED-3CFF4AF2BEA1}" srcOrd="1" destOrd="0" presId="urn:microsoft.com/office/officeart/2018/2/layout/IconLabelList"/>
    <dgm:cxn modelId="{9EB18EAB-18F0-4011-AF12-DAE3BEC4E41D}" type="presParOf" srcId="{9853E07E-512B-4B47-88CF-35E07B2234A4}" destId="{64452194-0CA0-410F-858C-29EF2BD66DE7}" srcOrd="2" destOrd="0" presId="urn:microsoft.com/office/officeart/2018/2/layout/IconLabelList"/>
    <dgm:cxn modelId="{97F7A398-63F1-4E4C-9284-15E6B2791757}" type="presParOf" srcId="{AC3B010E-5247-4072-8FF4-6A753DA612E9}" destId="{D9891134-A6F0-4C5C-A529-364A1F126FD0}" srcOrd="1" destOrd="0" presId="urn:microsoft.com/office/officeart/2018/2/layout/IconLabelList"/>
    <dgm:cxn modelId="{708E98A7-E1C3-463C-B80D-C3AC78D956E8}" type="presParOf" srcId="{AC3B010E-5247-4072-8FF4-6A753DA612E9}" destId="{BC29DAF3-BC66-4DA4-8AE2-926BF22FE69F}" srcOrd="2" destOrd="0" presId="urn:microsoft.com/office/officeart/2018/2/layout/IconLabelList"/>
    <dgm:cxn modelId="{D1E0BFA6-3F4F-4075-9636-2D11DC63C65C}" type="presParOf" srcId="{BC29DAF3-BC66-4DA4-8AE2-926BF22FE69F}" destId="{99712055-C009-429E-8382-7C3768C5F153}" srcOrd="0" destOrd="0" presId="urn:microsoft.com/office/officeart/2018/2/layout/IconLabelList"/>
    <dgm:cxn modelId="{29DC82E1-87D7-491B-8AAF-44A363499CA5}" type="presParOf" srcId="{BC29DAF3-BC66-4DA4-8AE2-926BF22FE69F}" destId="{1BFCA76D-FE21-482B-B621-458BFCA0BB52}" srcOrd="1" destOrd="0" presId="urn:microsoft.com/office/officeart/2018/2/layout/IconLabelList"/>
    <dgm:cxn modelId="{A5720980-7672-4701-8CB4-84C388E4F0FE}" type="presParOf" srcId="{BC29DAF3-BC66-4DA4-8AE2-926BF22FE69F}" destId="{4868CE8E-4E30-406E-B676-E867ABC9B047}"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B5FA10E0-EA81-4A09-9084-0C290E4F22AA}" type="doc">
      <dgm:prSet loTypeId="urn:microsoft.com/office/officeart/2018/5/layout/IconCircleLabelList" loCatId="icon" qsTypeId="urn:microsoft.com/office/officeart/2005/8/quickstyle/simple1" qsCatId="simple" csTypeId="urn:microsoft.com/office/officeart/2018/5/colors/Iconchunking_neutralbg_accent1_2" csCatId="accent1" phldr="1"/>
      <dgm:spPr/>
      <dgm:t>
        <a:bodyPr/>
        <a:lstStyle/>
        <a:p>
          <a:endParaRPr lang="en-US"/>
        </a:p>
      </dgm:t>
    </dgm:pt>
    <dgm:pt modelId="{D9BB0B9F-A804-4A57-BF7A-128F309501E3}">
      <dgm:prSet/>
      <dgm:spPr/>
      <dgm:t>
        <a:bodyPr/>
        <a:lstStyle/>
        <a:p>
          <a:pPr>
            <a:lnSpc>
              <a:spcPct val="100000"/>
            </a:lnSpc>
            <a:defRPr cap="all"/>
          </a:pPr>
          <a:r>
            <a:rPr lang="en-GB" dirty="0"/>
            <a:t> Teachers experience a higher level of stress than other professional occupations (Busby, 2019)</a:t>
          </a:r>
          <a:endParaRPr lang="en-US" dirty="0"/>
        </a:p>
      </dgm:t>
    </dgm:pt>
    <dgm:pt modelId="{E9E84B39-B64A-4C51-93E9-91FEDC6A37BD}" type="parTrans" cxnId="{239FC4E8-9E42-42C4-B112-BA7C5B7C25B2}">
      <dgm:prSet/>
      <dgm:spPr/>
      <dgm:t>
        <a:bodyPr/>
        <a:lstStyle/>
        <a:p>
          <a:endParaRPr lang="en-US"/>
        </a:p>
      </dgm:t>
    </dgm:pt>
    <dgm:pt modelId="{41708F01-4772-4242-94E3-5F60F29C5CCA}" type="sibTrans" cxnId="{239FC4E8-9E42-42C4-B112-BA7C5B7C25B2}">
      <dgm:prSet/>
      <dgm:spPr/>
      <dgm:t>
        <a:bodyPr/>
        <a:lstStyle/>
        <a:p>
          <a:endParaRPr lang="en-US"/>
        </a:p>
      </dgm:t>
    </dgm:pt>
    <dgm:pt modelId="{D6AB91BF-194C-4C5B-85DA-643B986514CC}">
      <dgm:prSet/>
      <dgm:spPr/>
      <dgm:t>
        <a:bodyPr/>
        <a:lstStyle/>
        <a:p>
          <a:pPr>
            <a:lnSpc>
              <a:spcPct val="100000"/>
            </a:lnSpc>
            <a:defRPr cap="all"/>
          </a:pPr>
          <a:r>
            <a:rPr lang="en-GB" dirty="0"/>
            <a:t>As many as 1 in 5 felt tense about their occupation. This was  sometimes or all of the time (Busby, 2019)</a:t>
          </a:r>
          <a:endParaRPr lang="en-US" dirty="0"/>
        </a:p>
      </dgm:t>
    </dgm:pt>
    <dgm:pt modelId="{1A48377A-2EC0-4DA3-A49B-9541AB7668BF}" type="parTrans" cxnId="{7107FC93-4509-4DDD-AC97-F0BB33B0D5A7}">
      <dgm:prSet/>
      <dgm:spPr/>
      <dgm:t>
        <a:bodyPr/>
        <a:lstStyle/>
        <a:p>
          <a:endParaRPr lang="en-US"/>
        </a:p>
      </dgm:t>
    </dgm:pt>
    <dgm:pt modelId="{98818863-A18A-4410-8FE9-299A05098F33}" type="sibTrans" cxnId="{7107FC93-4509-4DDD-AC97-F0BB33B0D5A7}">
      <dgm:prSet/>
      <dgm:spPr/>
      <dgm:t>
        <a:bodyPr/>
        <a:lstStyle/>
        <a:p>
          <a:endParaRPr lang="en-US"/>
        </a:p>
      </dgm:t>
    </dgm:pt>
    <dgm:pt modelId="{B54478C7-FC3B-4E51-9333-3753B82673AC}">
      <dgm:prSet/>
      <dgm:spPr/>
      <dgm:t>
        <a:bodyPr/>
        <a:lstStyle/>
        <a:p>
          <a:pPr>
            <a:lnSpc>
              <a:spcPct val="100000"/>
            </a:lnSpc>
            <a:defRPr cap="all"/>
          </a:pPr>
          <a:r>
            <a:rPr lang="en-GB" dirty="0"/>
            <a:t>Teachers can expect to have to deal with any number of stressful or crisis situations  anything during a school day. Being Resilient, able to keep your cool and think rationally in a time of crisis really does make a difference.</a:t>
          </a:r>
          <a:endParaRPr lang="en-US" dirty="0"/>
        </a:p>
      </dgm:t>
    </dgm:pt>
    <dgm:pt modelId="{0845877F-C007-4EEC-9582-B1DAA88681B6}" type="parTrans" cxnId="{3C201B5A-D4EC-4C63-8F19-A1CC0FD63074}">
      <dgm:prSet/>
      <dgm:spPr/>
      <dgm:t>
        <a:bodyPr/>
        <a:lstStyle/>
        <a:p>
          <a:endParaRPr lang="en-US"/>
        </a:p>
      </dgm:t>
    </dgm:pt>
    <dgm:pt modelId="{0DB28801-F878-4E03-80BD-7BED30D113E0}" type="sibTrans" cxnId="{3C201B5A-D4EC-4C63-8F19-A1CC0FD63074}">
      <dgm:prSet/>
      <dgm:spPr/>
      <dgm:t>
        <a:bodyPr/>
        <a:lstStyle/>
        <a:p>
          <a:endParaRPr lang="en-US"/>
        </a:p>
      </dgm:t>
    </dgm:pt>
    <dgm:pt modelId="{F5827D4B-7A88-4D13-A825-ECE0E8D63CC5}" type="pres">
      <dgm:prSet presAssocID="{B5FA10E0-EA81-4A09-9084-0C290E4F22AA}" presName="root" presStyleCnt="0">
        <dgm:presLayoutVars>
          <dgm:dir/>
          <dgm:resizeHandles val="exact"/>
        </dgm:presLayoutVars>
      </dgm:prSet>
      <dgm:spPr/>
    </dgm:pt>
    <dgm:pt modelId="{AF38F34C-9299-4FF2-A955-889078EE3F32}" type="pres">
      <dgm:prSet presAssocID="{D9BB0B9F-A804-4A57-BF7A-128F309501E3}" presName="compNode" presStyleCnt="0"/>
      <dgm:spPr/>
    </dgm:pt>
    <dgm:pt modelId="{04E6F1E3-C3C1-419D-949A-A69B030BB72A}" type="pres">
      <dgm:prSet presAssocID="{D9BB0B9F-A804-4A57-BF7A-128F309501E3}" presName="iconBgRect" presStyleLbl="bgShp" presStyleIdx="0" presStyleCnt="3"/>
      <dgm:spPr/>
    </dgm:pt>
    <dgm:pt modelId="{6C67FA69-7BA8-4AF6-81A2-AD94B43EF146}" type="pres">
      <dgm:prSet presAssocID="{D9BB0B9F-A804-4A57-BF7A-128F309501E3}"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ooks"/>
        </a:ext>
      </dgm:extLst>
    </dgm:pt>
    <dgm:pt modelId="{60086AF7-6636-41E4-B11B-FE8AA8D6E2DC}" type="pres">
      <dgm:prSet presAssocID="{D9BB0B9F-A804-4A57-BF7A-128F309501E3}" presName="spaceRect" presStyleCnt="0"/>
      <dgm:spPr/>
    </dgm:pt>
    <dgm:pt modelId="{339F2820-1F51-4E0F-A5D4-E724E378BF5E}" type="pres">
      <dgm:prSet presAssocID="{D9BB0B9F-A804-4A57-BF7A-128F309501E3}" presName="textRect" presStyleLbl="revTx" presStyleIdx="0" presStyleCnt="3">
        <dgm:presLayoutVars>
          <dgm:chMax val="1"/>
          <dgm:chPref val="1"/>
        </dgm:presLayoutVars>
      </dgm:prSet>
      <dgm:spPr/>
    </dgm:pt>
    <dgm:pt modelId="{3C32B433-C43C-4FFB-9E90-A8D502E821F2}" type="pres">
      <dgm:prSet presAssocID="{41708F01-4772-4242-94E3-5F60F29C5CCA}" presName="sibTrans" presStyleCnt="0"/>
      <dgm:spPr/>
    </dgm:pt>
    <dgm:pt modelId="{B286F8D1-57CC-4D43-A9CC-036B9B9E4D5A}" type="pres">
      <dgm:prSet presAssocID="{D6AB91BF-194C-4C5B-85DA-643B986514CC}" presName="compNode" presStyleCnt="0"/>
      <dgm:spPr/>
    </dgm:pt>
    <dgm:pt modelId="{45284532-1741-40DC-8EA1-0B24CD8BCEBF}" type="pres">
      <dgm:prSet presAssocID="{D6AB91BF-194C-4C5B-85DA-643B986514CC}" presName="iconBgRect" presStyleLbl="bgShp" presStyleIdx="1" presStyleCnt="3"/>
      <dgm:spPr/>
    </dgm:pt>
    <dgm:pt modelId="{5586C3F0-2D12-405C-9B74-698DC2657F91}" type="pres">
      <dgm:prSet presAssocID="{D6AB91BF-194C-4C5B-85DA-643B986514CC}"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lock"/>
        </a:ext>
      </dgm:extLst>
    </dgm:pt>
    <dgm:pt modelId="{83A0EE18-1155-4786-8433-B8BD816899E2}" type="pres">
      <dgm:prSet presAssocID="{D6AB91BF-194C-4C5B-85DA-643B986514CC}" presName="spaceRect" presStyleCnt="0"/>
      <dgm:spPr/>
    </dgm:pt>
    <dgm:pt modelId="{13BECC26-2882-4A94-9793-08796A385166}" type="pres">
      <dgm:prSet presAssocID="{D6AB91BF-194C-4C5B-85DA-643B986514CC}" presName="textRect" presStyleLbl="revTx" presStyleIdx="1" presStyleCnt="3">
        <dgm:presLayoutVars>
          <dgm:chMax val="1"/>
          <dgm:chPref val="1"/>
        </dgm:presLayoutVars>
      </dgm:prSet>
      <dgm:spPr/>
    </dgm:pt>
    <dgm:pt modelId="{8B9BED74-3FF3-4730-9A1F-106354E1A4DE}" type="pres">
      <dgm:prSet presAssocID="{98818863-A18A-4410-8FE9-299A05098F33}" presName="sibTrans" presStyleCnt="0"/>
      <dgm:spPr/>
    </dgm:pt>
    <dgm:pt modelId="{A48F3BE7-B56C-436F-86A3-95460FB5D392}" type="pres">
      <dgm:prSet presAssocID="{B54478C7-FC3B-4E51-9333-3753B82673AC}" presName="compNode" presStyleCnt="0"/>
      <dgm:spPr/>
    </dgm:pt>
    <dgm:pt modelId="{513E6359-7F33-47DB-BCD8-9C1F6A781174}" type="pres">
      <dgm:prSet presAssocID="{B54478C7-FC3B-4E51-9333-3753B82673AC}" presName="iconBgRect" presStyleLbl="bgShp" presStyleIdx="2" presStyleCnt="3"/>
      <dgm:spPr/>
    </dgm:pt>
    <dgm:pt modelId="{9BFA8770-A1EC-4D27-A232-708EA5455FCE}" type="pres">
      <dgm:prSet presAssocID="{B54478C7-FC3B-4E51-9333-3753B82673AC}"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lassroom"/>
        </a:ext>
      </dgm:extLst>
    </dgm:pt>
    <dgm:pt modelId="{022D4409-7CF1-4E93-B147-AE84A9FE566B}" type="pres">
      <dgm:prSet presAssocID="{B54478C7-FC3B-4E51-9333-3753B82673AC}" presName="spaceRect" presStyleCnt="0"/>
      <dgm:spPr/>
    </dgm:pt>
    <dgm:pt modelId="{6B1E9841-BC9E-4A1E-97E6-B5DDF9D58317}" type="pres">
      <dgm:prSet presAssocID="{B54478C7-FC3B-4E51-9333-3753B82673AC}" presName="textRect" presStyleLbl="revTx" presStyleIdx="2" presStyleCnt="3">
        <dgm:presLayoutVars>
          <dgm:chMax val="1"/>
          <dgm:chPref val="1"/>
        </dgm:presLayoutVars>
      </dgm:prSet>
      <dgm:spPr/>
    </dgm:pt>
  </dgm:ptLst>
  <dgm:cxnLst>
    <dgm:cxn modelId="{EC75A74A-6C49-4288-9BFF-886626FADA16}" type="presOf" srcId="{D9BB0B9F-A804-4A57-BF7A-128F309501E3}" destId="{339F2820-1F51-4E0F-A5D4-E724E378BF5E}" srcOrd="0" destOrd="0" presId="urn:microsoft.com/office/officeart/2018/5/layout/IconCircleLabelList"/>
    <dgm:cxn modelId="{3C201B5A-D4EC-4C63-8F19-A1CC0FD63074}" srcId="{B5FA10E0-EA81-4A09-9084-0C290E4F22AA}" destId="{B54478C7-FC3B-4E51-9333-3753B82673AC}" srcOrd="2" destOrd="0" parTransId="{0845877F-C007-4EEC-9582-B1DAA88681B6}" sibTransId="{0DB28801-F878-4E03-80BD-7BED30D113E0}"/>
    <dgm:cxn modelId="{38F55C92-DE0D-4AA5-9801-74CA9B22223E}" type="presOf" srcId="{D6AB91BF-194C-4C5B-85DA-643B986514CC}" destId="{13BECC26-2882-4A94-9793-08796A385166}" srcOrd="0" destOrd="0" presId="urn:microsoft.com/office/officeart/2018/5/layout/IconCircleLabelList"/>
    <dgm:cxn modelId="{7107FC93-4509-4DDD-AC97-F0BB33B0D5A7}" srcId="{B5FA10E0-EA81-4A09-9084-0C290E4F22AA}" destId="{D6AB91BF-194C-4C5B-85DA-643B986514CC}" srcOrd="1" destOrd="0" parTransId="{1A48377A-2EC0-4DA3-A49B-9541AB7668BF}" sibTransId="{98818863-A18A-4410-8FE9-299A05098F33}"/>
    <dgm:cxn modelId="{2C2A13C3-2B12-480F-8CD1-829887075492}" type="presOf" srcId="{B54478C7-FC3B-4E51-9333-3753B82673AC}" destId="{6B1E9841-BC9E-4A1E-97E6-B5DDF9D58317}" srcOrd="0" destOrd="0" presId="urn:microsoft.com/office/officeart/2018/5/layout/IconCircleLabelList"/>
    <dgm:cxn modelId="{A87B33CE-D0FD-4A77-8F0A-5AE52E4F7236}" type="presOf" srcId="{B5FA10E0-EA81-4A09-9084-0C290E4F22AA}" destId="{F5827D4B-7A88-4D13-A825-ECE0E8D63CC5}" srcOrd="0" destOrd="0" presId="urn:microsoft.com/office/officeart/2018/5/layout/IconCircleLabelList"/>
    <dgm:cxn modelId="{239FC4E8-9E42-42C4-B112-BA7C5B7C25B2}" srcId="{B5FA10E0-EA81-4A09-9084-0C290E4F22AA}" destId="{D9BB0B9F-A804-4A57-BF7A-128F309501E3}" srcOrd="0" destOrd="0" parTransId="{E9E84B39-B64A-4C51-93E9-91FEDC6A37BD}" sibTransId="{41708F01-4772-4242-94E3-5F60F29C5CCA}"/>
    <dgm:cxn modelId="{A8E3C4C2-6717-4DEF-A9C2-D631F2665270}" type="presParOf" srcId="{F5827D4B-7A88-4D13-A825-ECE0E8D63CC5}" destId="{AF38F34C-9299-4FF2-A955-889078EE3F32}" srcOrd="0" destOrd="0" presId="urn:microsoft.com/office/officeart/2018/5/layout/IconCircleLabelList"/>
    <dgm:cxn modelId="{48667D31-8EC5-4D54-9672-92E901F4E487}" type="presParOf" srcId="{AF38F34C-9299-4FF2-A955-889078EE3F32}" destId="{04E6F1E3-C3C1-419D-949A-A69B030BB72A}" srcOrd="0" destOrd="0" presId="urn:microsoft.com/office/officeart/2018/5/layout/IconCircleLabelList"/>
    <dgm:cxn modelId="{3D9ADF81-D64B-4184-A7BB-9585803085F9}" type="presParOf" srcId="{AF38F34C-9299-4FF2-A955-889078EE3F32}" destId="{6C67FA69-7BA8-4AF6-81A2-AD94B43EF146}" srcOrd="1" destOrd="0" presId="urn:microsoft.com/office/officeart/2018/5/layout/IconCircleLabelList"/>
    <dgm:cxn modelId="{D50A14A9-4B3A-4CE4-BED0-2E2A677A1B89}" type="presParOf" srcId="{AF38F34C-9299-4FF2-A955-889078EE3F32}" destId="{60086AF7-6636-41E4-B11B-FE8AA8D6E2DC}" srcOrd="2" destOrd="0" presId="urn:microsoft.com/office/officeart/2018/5/layout/IconCircleLabelList"/>
    <dgm:cxn modelId="{31F2DB2B-4734-467D-9319-9DCCC05AF7A5}" type="presParOf" srcId="{AF38F34C-9299-4FF2-A955-889078EE3F32}" destId="{339F2820-1F51-4E0F-A5D4-E724E378BF5E}" srcOrd="3" destOrd="0" presId="urn:microsoft.com/office/officeart/2018/5/layout/IconCircleLabelList"/>
    <dgm:cxn modelId="{EA50F142-00C2-4EB0-BEF9-C775C248AC0B}" type="presParOf" srcId="{F5827D4B-7A88-4D13-A825-ECE0E8D63CC5}" destId="{3C32B433-C43C-4FFB-9E90-A8D502E821F2}" srcOrd="1" destOrd="0" presId="urn:microsoft.com/office/officeart/2018/5/layout/IconCircleLabelList"/>
    <dgm:cxn modelId="{C7155AF0-2889-4A01-B5B6-06F1B3E34E24}" type="presParOf" srcId="{F5827D4B-7A88-4D13-A825-ECE0E8D63CC5}" destId="{B286F8D1-57CC-4D43-A9CC-036B9B9E4D5A}" srcOrd="2" destOrd="0" presId="urn:microsoft.com/office/officeart/2018/5/layout/IconCircleLabelList"/>
    <dgm:cxn modelId="{13B6C154-8C50-4A85-A99B-71C8CF87B738}" type="presParOf" srcId="{B286F8D1-57CC-4D43-A9CC-036B9B9E4D5A}" destId="{45284532-1741-40DC-8EA1-0B24CD8BCEBF}" srcOrd="0" destOrd="0" presId="urn:microsoft.com/office/officeart/2018/5/layout/IconCircleLabelList"/>
    <dgm:cxn modelId="{6FD2C0B4-C2A3-4BB9-BCC4-6D47120AAA39}" type="presParOf" srcId="{B286F8D1-57CC-4D43-A9CC-036B9B9E4D5A}" destId="{5586C3F0-2D12-405C-9B74-698DC2657F91}" srcOrd="1" destOrd="0" presId="urn:microsoft.com/office/officeart/2018/5/layout/IconCircleLabelList"/>
    <dgm:cxn modelId="{4E8D4F5D-39B2-49D4-9423-F0FD5F6BF777}" type="presParOf" srcId="{B286F8D1-57CC-4D43-A9CC-036B9B9E4D5A}" destId="{83A0EE18-1155-4786-8433-B8BD816899E2}" srcOrd="2" destOrd="0" presId="urn:microsoft.com/office/officeart/2018/5/layout/IconCircleLabelList"/>
    <dgm:cxn modelId="{DDB4E163-316A-4D10-9BC1-3E8785D84B14}" type="presParOf" srcId="{B286F8D1-57CC-4D43-A9CC-036B9B9E4D5A}" destId="{13BECC26-2882-4A94-9793-08796A385166}" srcOrd="3" destOrd="0" presId="urn:microsoft.com/office/officeart/2018/5/layout/IconCircleLabelList"/>
    <dgm:cxn modelId="{FBE33099-A489-4B3B-A73C-4B6FB4A1B496}" type="presParOf" srcId="{F5827D4B-7A88-4D13-A825-ECE0E8D63CC5}" destId="{8B9BED74-3FF3-4730-9A1F-106354E1A4DE}" srcOrd="3" destOrd="0" presId="urn:microsoft.com/office/officeart/2018/5/layout/IconCircleLabelList"/>
    <dgm:cxn modelId="{C38928E7-BAD1-4F3F-8432-5B2227074381}" type="presParOf" srcId="{F5827D4B-7A88-4D13-A825-ECE0E8D63CC5}" destId="{A48F3BE7-B56C-436F-86A3-95460FB5D392}" srcOrd="4" destOrd="0" presId="urn:microsoft.com/office/officeart/2018/5/layout/IconCircleLabelList"/>
    <dgm:cxn modelId="{CAD2165C-09C9-4691-B18C-EAA77B310192}" type="presParOf" srcId="{A48F3BE7-B56C-436F-86A3-95460FB5D392}" destId="{513E6359-7F33-47DB-BCD8-9C1F6A781174}" srcOrd="0" destOrd="0" presId="urn:microsoft.com/office/officeart/2018/5/layout/IconCircleLabelList"/>
    <dgm:cxn modelId="{B8077BFF-6545-4076-849A-0C5600ECD7EC}" type="presParOf" srcId="{A48F3BE7-B56C-436F-86A3-95460FB5D392}" destId="{9BFA8770-A1EC-4D27-A232-708EA5455FCE}" srcOrd="1" destOrd="0" presId="urn:microsoft.com/office/officeart/2018/5/layout/IconCircleLabelList"/>
    <dgm:cxn modelId="{FFA188DB-878A-4F36-B3B6-8E4D1076D168}" type="presParOf" srcId="{A48F3BE7-B56C-436F-86A3-95460FB5D392}" destId="{022D4409-7CF1-4E93-B147-AE84A9FE566B}" srcOrd="2" destOrd="0" presId="urn:microsoft.com/office/officeart/2018/5/layout/IconCircleLabelList"/>
    <dgm:cxn modelId="{AC3C63F7-9731-4A16-9EA6-F47D4E6112E2}" type="presParOf" srcId="{A48F3BE7-B56C-436F-86A3-95460FB5D392}" destId="{6B1E9841-BC9E-4A1E-97E6-B5DDF9D58317}" srcOrd="3" destOrd="0" presId="urn:microsoft.com/office/officeart/2018/5/layout/IconCircle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E7724B32-517C-4995-99B5-E828A8B15DE2}" type="doc">
      <dgm:prSet loTypeId="urn:microsoft.com/office/officeart/2005/8/layout/hierarchy1" loCatId="hierarchy" qsTypeId="urn:microsoft.com/office/officeart/2005/8/quickstyle/simple2" qsCatId="simple" csTypeId="urn:microsoft.com/office/officeart/2005/8/colors/accent1_2" csCatId="accent1"/>
      <dgm:spPr/>
      <dgm:t>
        <a:bodyPr/>
        <a:lstStyle/>
        <a:p>
          <a:endParaRPr lang="en-US"/>
        </a:p>
      </dgm:t>
    </dgm:pt>
    <dgm:pt modelId="{B21A19C3-AF44-4EA1-BA2E-55EC7687B8FB}">
      <dgm:prSet/>
      <dgm:spPr/>
      <dgm:t>
        <a:bodyPr/>
        <a:lstStyle/>
        <a:p>
          <a:r>
            <a:rPr lang="en-GB"/>
            <a:t>Oral communication – Transfer information </a:t>
          </a:r>
          <a:endParaRPr lang="en-US"/>
        </a:p>
      </dgm:t>
    </dgm:pt>
    <dgm:pt modelId="{A7A8A55B-CAB0-487A-8CA4-2532E9B98140}" type="parTrans" cxnId="{C2AE5A5C-49BE-4523-83A1-DD694E8DB22D}">
      <dgm:prSet/>
      <dgm:spPr/>
      <dgm:t>
        <a:bodyPr/>
        <a:lstStyle/>
        <a:p>
          <a:endParaRPr lang="en-US"/>
        </a:p>
      </dgm:t>
    </dgm:pt>
    <dgm:pt modelId="{F6E18C96-4540-4539-8C19-7F51134D4EEA}" type="sibTrans" cxnId="{C2AE5A5C-49BE-4523-83A1-DD694E8DB22D}">
      <dgm:prSet/>
      <dgm:spPr/>
      <dgm:t>
        <a:bodyPr/>
        <a:lstStyle/>
        <a:p>
          <a:endParaRPr lang="en-US"/>
        </a:p>
      </dgm:t>
    </dgm:pt>
    <dgm:pt modelId="{8276B524-EA28-460D-BA24-ABA1F3B678D7}">
      <dgm:prSet/>
      <dgm:spPr/>
      <dgm:t>
        <a:bodyPr/>
        <a:lstStyle/>
        <a:p>
          <a:r>
            <a:rPr lang="en-GB"/>
            <a:t>Working with people from a variety of backgrounds – adapt and improvise to people’s needs </a:t>
          </a:r>
          <a:endParaRPr lang="en-US"/>
        </a:p>
      </dgm:t>
    </dgm:pt>
    <dgm:pt modelId="{8B8160D6-436F-4AA3-9A1D-FC8102CAD43D}" type="parTrans" cxnId="{89895C38-0554-4A79-816B-3DD7E6226CDE}">
      <dgm:prSet/>
      <dgm:spPr/>
      <dgm:t>
        <a:bodyPr/>
        <a:lstStyle/>
        <a:p>
          <a:endParaRPr lang="en-US"/>
        </a:p>
      </dgm:t>
    </dgm:pt>
    <dgm:pt modelId="{8BD1DEE6-B532-4977-AEFF-14E603B87070}" type="sibTrans" cxnId="{89895C38-0554-4A79-816B-3DD7E6226CDE}">
      <dgm:prSet/>
      <dgm:spPr/>
      <dgm:t>
        <a:bodyPr/>
        <a:lstStyle/>
        <a:p>
          <a:endParaRPr lang="en-US"/>
        </a:p>
      </dgm:t>
    </dgm:pt>
    <dgm:pt modelId="{8CBFEF9F-F810-4D48-A26D-0F182690CD4F}">
      <dgm:prSet/>
      <dgm:spPr/>
      <dgm:t>
        <a:bodyPr/>
        <a:lstStyle/>
        <a:p>
          <a:r>
            <a:rPr lang="en-GB"/>
            <a:t>Managing stress and crisis – keeping calm whatever might come your way </a:t>
          </a:r>
          <a:endParaRPr lang="en-US"/>
        </a:p>
      </dgm:t>
    </dgm:pt>
    <dgm:pt modelId="{E1D684B2-4003-4BD6-A603-AF2DC598BE05}" type="parTrans" cxnId="{7A22A0AB-1A17-45AC-B209-EFA7F0E5BE22}">
      <dgm:prSet/>
      <dgm:spPr/>
      <dgm:t>
        <a:bodyPr/>
        <a:lstStyle/>
        <a:p>
          <a:endParaRPr lang="en-US"/>
        </a:p>
      </dgm:t>
    </dgm:pt>
    <dgm:pt modelId="{D86C8997-3739-4BD0-986F-01640F0B0FF7}" type="sibTrans" cxnId="{7A22A0AB-1A17-45AC-B209-EFA7F0E5BE22}">
      <dgm:prSet/>
      <dgm:spPr/>
      <dgm:t>
        <a:bodyPr/>
        <a:lstStyle/>
        <a:p>
          <a:endParaRPr lang="en-US"/>
        </a:p>
      </dgm:t>
    </dgm:pt>
    <dgm:pt modelId="{E0E3691D-2463-7D4E-8ABF-22F772829B25}" type="pres">
      <dgm:prSet presAssocID="{E7724B32-517C-4995-99B5-E828A8B15DE2}" presName="hierChild1" presStyleCnt="0">
        <dgm:presLayoutVars>
          <dgm:chPref val="1"/>
          <dgm:dir/>
          <dgm:animOne val="branch"/>
          <dgm:animLvl val="lvl"/>
          <dgm:resizeHandles/>
        </dgm:presLayoutVars>
      </dgm:prSet>
      <dgm:spPr/>
    </dgm:pt>
    <dgm:pt modelId="{D6472FB6-6B4C-6848-9A0B-4673E8F5AC51}" type="pres">
      <dgm:prSet presAssocID="{B21A19C3-AF44-4EA1-BA2E-55EC7687B8FB}" presName="hierRoot1" presStyleCnt="0"/>
      <dgm:spPr/>
    </dgm:pt>
    <dgm:pt modelId="{2FDA181A-DBA7-C140-BCA6-EA1F92479454}" type="pres">
      <dgm:prSet presAssocID="{B21A19C3-AF44-4EA1-BA2E-55EC7687B8FB}" presName="composite" presStyleCnt="0"/>
      <dgm:spPr/>
    </dgm:pt>
    <dgm:pt modelId="{857DBBF1-2D57-2244-909B-74763572066C}" type="pres">
      <dgm:prSet presAssocID="{B21A19C3-AF44-4EA1-BA2E-55EC7687B8FB}" presName="background" presStyleLbl="node0" presStyleIdx="0" presStyleCnt="3"/>
      <dgm:spPr/>
    </dgm:pt>
    <dgm:pt modelId="{A3C6997B-51AE-EC42-B928-FC3BAA5FDB13}" type="pres">
      <dgm:prSet presAssocID="{B21A19C3-AF44-4EA1-BA2E-55EC7687B8FB}" presName="text" presStyleLbl="fgAcc0" presStyleIdx="0" presStyleCnt="3">
        <dgm:presLayoutVars>
          <dgm:chPref val="3"/>
        </dgm:presLayoutVars>
      </dgm:prSet>
      <dgm:spPr/>
    </dgm:pt>
    <dgm:pt modelId="{81BBE304-002B-2B46-BA81-96676E51F9DD}" type="pres">
      <dgm:prSet presAssocID="{B21A19C3-AF44-4EA1-BA2E-55EC7687B8FB}" presName="hierChild2" presStyleCnt="0"/>
      <dgm:spPr/>
    </dgm:pt>
    <dgm:pt modelId="{57C0676B-12D8-1748-A037-77CB5A6AA8B5}" type="pres">
      <dgm:prSet presAssocID="{8276B524-EA28-460D-BA24-ABA1F3B678D7}" presName="hierRoot1" presStyleCnt="0"/>
      <dgm:spPr/>
    </dgm:pt>
    <dgm:pt modelId="{36CB2242-9175-F348-8693-802730ACF303}" type="pres">
      <dgm:prSet presAssocID="{8276B524-EA28-460D-BA24-ABA1F3B678D7}" presName="composite" presStyleCnt="0"/>
      <dgm:spPr/>
    </dgm:pt>
    <dgm:pt modelId="{65B9B258-6DEC-9E4E-B89A-85CFE8B79998}" type="pres">
      <dgm:prSet presAssocID="{8276B524-EA28-460D-BA24-ABA1F3B678D7}" presName="background" presStyleLbl="node0" presStyleIdx="1" presStyleCnt="3"/>
      <dgm:spPr/>
    </dgm:pt>
    <dgm:pt modelId="{89097547-63EB-A340-AD69-45F3DFDAE561}" type="pres">
      <dgm:prSet presAssocID="{8276B524-EA28-460D-BA24-ABA1F3B678D7}" presName="text" presStyleLbl="fgAcc0" presStyleIdx="1" presStyleCnt="3">
        <dgm:presLayoutVars>
          <dgm:chPref val="3"/>
        </dgm:presLayoutVars>
      </dgm:prSet>
      <dgm:spPr/>
    </dgm:pt>
    <dgm:pt modelId="{FDD38CFD-A4AD-404C-A846-7701DBAFD4D0}" type="pres">
      <dgm:prSet presAssocID="{8276B524-EA28-460D-BA24-ABA1F3B678D7}" presName="hierChild2" presStyleCnt="0"/>
      <dgm:spPr/>
    </dgm:pt>
    <dgm:pt modelId="{6C17AE7B-8888-F44B-A821-1B110D2B0C4E}" type="pres">
      <dgm:prSet presAssocID="{8CBFEF9F-F810-4D48-A26D-0F182690CD4F}" presName="hierRoot1" presStyleCnt="0"/>
      <dgm:spPr/>
    </dgm:pt>
    <dgm:pt modelId="{55F1B37F-CB99-F946-9415-10A9918282F2}" type="pres">
      <dgm:prSet presAssocID="{8CBFEF9F-F810-4D48-A26D-0F182690CD4F}" presName="composite" presStyleCnt="0"/>
      <dgm:spPr/>
    </dgm:pt>
    <dgm:pt modelId="{48D36D31-DE16-364D-B675-B5686E6573A2}" type="pres">
      <dgm:prSet presAssocID="{8CBFEF9F-F810-4D48-A26D-0F182690CD4F}" presName="background" presStyleLbl="node0" presStyleIdx="2" presStyleCnt="3"/>
      <dgm:spPr/>
    </dgm:pt>
    <dgm:pt modelId="{309E9AFE-452E-B748-AF26-AE0AAB98E91E}" type="pres">
      <dgm:prSet presAssocID="{8CBFEF9F-F810-4D48-A26D-0F182690CD4F}" presName="text" presStyleLbl="fgAcc0" presStyleIdx="2" presStyleCnt="3">
        <dgm:presLayoutVars>
          <dgm:chPref val="3"/>
        </dgm:presLayoutVars>
      </dgm:prSet>
      <dgm:spPr/>
    </dgm:pt>
    <dgm:pt modelId="{0914F311-0D75-7C48-B295-C2840F310FED}" type="pres">
      <dgm:prSet presAssocID="{8CBFEF9F-F810-4D48-A26D-0F182690CD4F}" presName="hierChild2" presStyleCnt="0"/>
      <dgm:spPr/>
    </dgm:pt>
  </dgm:ptLst>
  <dgm:cxnLst>
    <dgm:cxn modelId="{6257E924-03DD-FC45-8979-6F2917AE78D0}" type="presOf" srcId="{B21A19C3-AF44-4EA1-BA2E-55EC7687B8FB}" destId="{A3C6997B-51AE-EC42-B928-FC3BAA5FDB13}" srcOrd="0" destOrd="0" presId="urn:microsoft.com/office/officeart/2005/8/layout/hierarchy1"/>
    <dgm:cxn modelId="{89895C38-0554-4A79-816B-3DD7E6226CDE}" srcId="{E7724B32-517C-4995-99B5-E828A8B15DE2}" destId="{8276B524-EA28-460D-BA24-ABA1F3B678D7}" srcOrd="1" destOrd="0" parTransId="{8B8160D6-436F-4AA3-9A1D-FC8102CAD43D}" sibTransId="{8BD1DEE6-B532-4977-AEFF-14E603B87070}"/>
    <dgm:cxn modelId="{0A5A833F-DDAF-CF41-A23B-26348DE5D08D}" type="presOf" srcId="{8276B524-EA28-460D-BA24-ABA1F3B678D7}" destId="{89097547-63EB-A340-AD69-45F3DFDAE561}" srcOrd="0" destOrd="0" presId="urn:microsoft.com/office/officeart/2005/8/layout/hierarchy1"/>
    <dgm:cxn modelId="{C2AE5A5C-49BE-4523-83A1-DD694E8DB22D}" srcId="{E7724B32-517C-4995-99B5-E828A8B15DE2}" destId="{B21A19C3-AF44-4EA1-BA2E-55EC7687B8FB}" srcOrd="0" destOrd="0" parTransId="{A7A8A55B-CAB0-487A-8CA4-2532E9B98140}" sibTransId="{F6E18C96-4540-4539-8C19-7F51134D4EEA}"/>
    <dgm:cxn modelId="{B98EC85E-08F6-C740-BDA3-0CB67BAAC839}" type="presOf" srcId="{8CBFEF9F-F810-4D48-A26D-0F182690CD4F}" destId="{309E9AFE-452E-B748-AF26-AE0AAB98E91E}" srcOrd="0" destOrd="0" presId="urn:microsoft.com/office/officeart/2005/8/layout/hierarchy1"/>
    <dgm:cxn modelId="{401DAD86-B19D-F149-AAC0-8C497DC7D855}" type="presOf" srcId="{E7724B32-517C-4995-99B5-E828A8B15DE2}" destId="{E0E3691D-2463-7D4E-8ABF-22F772829B25}" srcOrd="0" destOrd="0" presId="urn:microsoft.com/office/officeart/2005/8/layout/hierarchy1"/>
    <dgm:cxn modelId="{7A22A0AB-1A17-45AC-B209-EFA7F0E5BE22}" srcId="{E7724B32-517C-4995-99B5-E828A8B15DE2}" destId="{8CBFEF9F-F810-4D48-A26D-0F182690CD4F}" srcOrd="2" destOrd="0" parTransId="{E1D684B2-4003-4BD6-A603-AF2DC598BE05}" sibTransId="{D86C8997-3739-4BD0-986F-01640F0B0FF7}"/>
    <dgm:cxn modelId="{C92D5A90-75DD-2B43-85D8-BF542C9A08E0}" type="presParOf" srcId="{E0E3691D-2463-7D4E-8ABF-22F772829B25}" destId="{D6472FB6-6B4C-6848-9A0B-4673E8F5AC51}" srcOrd="0" destOrd="0" presId="urn:microsoft.com/office/officeart/2005/8/layout/hierarchy1"/>
    <dgm:cxn modelId="{880F5CAD-F86F-F04E-98A4-E32526578CD6}" type="presParOf" srcId="{D6472FB6-6B4C-6848-9A0B-4673E8F5AC51}" destId="{2FDA181A-DBA7-C140-BCA6-EA1F92479454}" srcOrd="0" destOrd="0" presId="urn:microsoft.com/office/officeart/2005/8/layout/hierarchy1"/>
    <dgm:cxn modelId="{DCD2840D-C8FC-4441-A5A3-85BA75384BD9}" type="presParOf" srcId="{2FDA181A-DBA7-C140-BCA6-EA1F92479454}" destId="{857DBBF1-2D57-2244-909B-74763572066C}" srcOrd="0" destOrd="0" presId="urn:microsoft.com/office/officeart/2005/8/layout/hierarchy1"/>
    <dgm:cxn modelId="{E8A30A9B-C785-F242-BB1C-A399CA035051}" type="presParOf" srcId="{2FDA181A-DBA7-C140-BCA6-EA1F92479454}" destId="{A3C6997B-51AE-EC42-B928-FC3BAA5FDB13}" srcOrd="1" destOrd="0" presId="urn:microsoft.com/office/officeart/2005/8/layout/hierarchy1"/>
    <dgm:cxn modelId="{3ABAFD7A-57C6-7F41-BC0C-40D7CA0F633C}" type="presParOf" srcId="{D6472FB6-6B4C-6848-9A0B-4673E8F5AC51}" destId="{81BBE304-002B-2B46-BA81-96676E51F9DD}" srcOrd="1" destOrd="0" presId="urn:microsoft.com/office/officeart/2005/8/layout/hierarchy1"/>
    <dgm:cxn modelId="{2D06D3AB-E210-7C46-B1D4-0BD3D29690AB}" type="presParOf" srcId="{E0E3691D-2463-7D4E-8ABF-22F772829B25}" destId="{57C0676B-12D8-1748-A037-77CB5A6AA8B5}" srcOrd="1" destOrd="0" presId="urn:microsoft.com/office/officeart/2005/8/layout/hierarchy1"/>
    <dgm:cxn modelId="{4C3EA826-B2F6-0F4D-8367-DA5D844180C5}" type="presParOf" srcId="{57C0676B-12D8-1748-A037-77CB5A6AA8B5}" destId="{36CB2242-9175-F348-8693-802730ACF303}" srcOrd="0" destOrd="0" presId="urn:microsoft.com/office/officeart/2005/8/layout/hierarchy1"/>
    <dgm:cxn modelId="{CE277D45-B1A7-E042-89F4-3F13324E435C}" type="presParOf" srcId="{36CB2242-9175-F348-8693-802730ACF303}" destId="{65B9B258-6DEC-9E4E-B89A-85CFE8B79998}" srcOrd="0" destOrd="0" presId="urn:microsoft.com/office/officeart/2005/8/layout/hierarchy1"/>
    <dgm:cxn modelId="{5D90C244-A7DB-D94B-B58F-EA64339B03FF}" type="presParOf" srcId="{36CB2242-9175-F348-8693-802730ACF303}" destId="{89097547-63EB-A340-AD69-45F3DFDAE561}" srcOrd="1" destOrd="0" presId="urn:microsoft.com/office/officeart/2005/8/layout/hierarchy1"/>
    <dgm:cxn modelId="{9665FDC5-F29F-F848-B34C-AB745142464B}" type="presParOf" srcId="{57C0676B-12D8-1748-A037-77CB5A6AA8B5}" destId="{FDD38CFD-A4AD-404C-A846-7701DBAFD4D0}" srcOrd="1" destOrd="0" presId="urn:microsoft.com/office/officeart/2005/8/layout/hierarchy1"/>
    <dgm:cxn modelId="{D8006171-C807-F34A-A356-25A4CF45F7B7}" type="presParOf" srcId="{E0E3691D-2463-7D4E-8ABF-22F772829B25}" destId="{6C17AE7B-8888-F44B-A821-1B110D2B0C4E}" srcOrd="2" destOrd="0" presId="urn:microsoft.com/office/officeart/2005/8/layout/hierarchy1"/>
    <dgm:cxn modelId="{9E449BA2-32EE-1B4D-9C8F-3711281A1D4D}" type="presParOf" srcId="{6C17AE7B-8888-F44B-A821-1B110D2B0C4E}" destId="{55F1B37F-CB99-F946-9415-10A9918282F2}" srcOrd="0" destOrd="0" presId="urn:microsoft.com/office/officeart/2005/8/layout/hierarchy1"/>
    <dgm:cxn modelId="{219C902C-B277-234E-8FDA-478F1AEF12AC}" type="presParOf" srcId="{55F1B37F-CB99-F946-9415-10A9918282F2}" destId="{48D36D31-DE16-364D-B675-B5686E6573A2}" srcOrd="0" destOrd="0" presId="urn:microsoft.com/office/officeart/2005/8/layout/hierarchy1"/>
    <dgm:cxn modelId="{FDE99C4C-5E41-1949-BD9E-93756345D548}" type="presParOf" srcId="{55F1B37F-CB99-F946-9415-10A9918282F2}" destId="{309E9AFE-452E-B748-AF26-AE0AAB98E91E}" srcOrd="1" destOrd="0" presId="urn:microsoft.com/office/officeart/2005/8/layout/hierarchy1"/>
    <dgm:cxn modelId="{96799F28-7A3D-C145-B0C7-CB1C4886CCCC}" type="presParOf" srcId="{6C17AE7B-8888-F44B-A821-1B110D2B0C4E}" destId="{0914F311-0D75-7C48-B295-C2840F310FED}"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7796A2A-FE43-BC4C-8739-0D402019BD8D}">
      <dsp:nvSpPr>
        <dsp:cNvPr id="0" name=""/>
        <dsp:cNvSpPr/>
      </dsp:nvSpPr>
      <dsp:spPr>
        <a:xfrm>
          <a:off x="1291" y="409744"/>
          <a:ext cx="4531703" cy="2877631"/>
        </a:xfrm>
        <a:prstGeom prst="roundRect">
          <a:avLst>
            <a:gd name="adj" fmla="val 1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sp>
    <dsp:sp modelId="{45C6BBEF-6B26-864B-B533-D2544817FE27}">
      <dsp:nvSpPr>
        <dsp:cNvPr id="0" name=""/>
        <dsp:cNvSpPr/>
      </dsp:nvSpPr>
      <dsp:spPr>
        <a:xfrm>
          <a:off x="504813" y="888091"/>
          <a:ext cx="4531703" cy="2877631"/>
        </a:xfrm>
        <a:prstGeom prst="roundRect">
          <a:avLst>
            <a:gd name="adj" fmla="val 10000"/>
          </a:avLst>
        </a:prstGeom>
        <a:solidFill>
          <a:schemeClr val="lt1">
            <a:alpha val="90000"/>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37160" tIns="137160" rIns="137160" bIns="137160" numCol="1" spcCol="1270" anchor="ctr" anchorCtr="0">
          <a:noAutofit/>
        </a:bodyPr>
        <a:lstStyle/>
        <a:p>
          <a:pPr marL="0" lvl="0" indent="0" algn="ctr" defTabSz="1600200">
            <a:lnSpc>
              <a:spcPct val="90000"/>
            </a:lnSpc>
            <a:spcBef>
              <a:spcPct val="0"/>
            </a:spcBef>
            <a:spcAft>
              <a:spcPct val="35000"/>
            </a:spcAft>
            <a:buNone/>
          </a:pPr>
          <a:r>
            <a:rPr lang="en-GB" sz="3600" kern="1200"/>
            <a:t>Discussing 3 study skills that are important for future employability</a:t>
          </a:r>
          <a:endParaRPr lang="en-US" sz="3600" kern="1200"/>
        </a:p>
      </dsp:txBody>
      <dsp:txXfrm>
        <a:off x="589096" y="972374"/>
        <a:ext cx="4363137" cy="2709065"/>
      </dsp:txXfrm>
    </dsp:sp>
    <dsp:sp modelId="{3F51CE3C-20CF-BE47-8254-7B7D0A147607}">
      <dsp:nvSpPr>
        <dsp:cNvPr id="0" name=""/>
        <dsp:cNvSpPr/>
      </dsp:nvSpPr>
      <dsp:spPr>
        <a:xfrm>
          <a:off x="5540040" y="409744"/>
          <a:ext cx="4531703" cy="2877631"/>
        </a:xfrm>
        <a:prstGeom prst="roundRect">
          <a:avLst>
            <a:gd name="adj" fmla="val 1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sp>
    <dsp:sp modelId="{DF05A951-2B4F-A84E-B459-AFB406C76AEA}">
      <dsp:nvSpPr>
        <dsp:cNvPr id="0" name=""/>
        <dsp:cNvSpPr/>
      </dsp:nvSpPr>
      <dsp:spPr>
        <a:xfrm>
          <a:off x="6043562" y="888091"/>
          <a:ext cx="4531703" cy="2877631"/>
        </a:xfrm>
        <a:prstGeom prst="roundRect">
          <a:avLst>
            <a:gd name="adj" fmla="val 10000"/>
          </a:avLst>
        </a:prstGeom>
        <a:solidFill>
          <a:schemeClr val="lt1">
            <a:alpha val="90000"/>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37160" tIns="137160" rIns="137160" bIns="137160" numCol="1" spcCol="1270" anchor="ctr" anchorCtr="0">
          <a:noAutofit/>
        </a:bodyPr>
        <a:lstStyle/>
        <a:p>
          <a:pPr marL="0" lvl="0" indent="0" algn="ctr" defTabSz="1600200">
            <a:lnSpc>
              <a:spcPct val="90000"/>
            </a:lnSpc>
            <a:spcBef>
              <a:spcPct val="0"/>
            </a:spcBef>
            <a:spcAft>
              <a:spcPct val="35000"/>
            </a:spcAft>
            <a:buNone/>
          </a:pPr>
          <a:r>
            <a:rPr lang="en-GB" sz="3600" kern="1200" dirty="0"/>
            <a:t>There are many important and transferable skills </a:t>
          </a:r>
          <a:endParaRPr lang="en-US" sz="3600" kern="1200" dirty="0"/>
        </a:p>
      </dsp:txBody>
      <dsp:txXfrm>
        <a:off x="6127845" y="972374"/>
        <a:ext cx="4363137" cy="270906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F99B5E2-C225-48A2-B730-133A492260A4}">
      <dsp:nvSpPr>
        <dsp:cNvPr id="0" name=""/>
        <dsp:cNvSpPr/>
      </dsp:nvSpPr>
      <dsp:spPr>
        <a:xfrm>
          <a:off x="101695" y="638956"/>
          <a:ext cx="899486" cy="899486"/>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46DF2CF-0697-4B1F-9895-F06438B60B23}">
      <dsp:nvSpPr>
        <dsp:cNvPr id="0" name=""/>
        <dsp:cNvSpPr/>
      </dsp:nvSpPr>
      <dsp:spPr>
        <a:xfrm>
          <a:off x="290587" y="827848"/>
          <a:ext cx="521702" cy="52170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2FDE00B6-FE95-4174-B1CC-3FDAED9348D1}">
      <dsp:nvSpPr>
        <dsp:cNvPr id="0" name=""/>
        <dsp:cNvSpPr/>
      </dsp:nvSpPr>
      <dsp:spPr>
        <a:xfrm>
          <a:off x="1193928" y="638956"/>
          <a:ext cx="2120217" cy="89948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90000"/>
            </a:lnSpc>
            <a:spcBef>
              <a:spcPct val="0"/>
            </a:spcBef>
            <a:spcAft>
              <a:spcPct val="35000"/>
            </a:spcAft>
            <a:buNone/>
          </a:pPr>
          <a:r>
            <a:rPr lang="en-GB" sz="1100" kern="1200" dirty="0"/>
            <a:t>It’s important for them to be able to communicate in order for their pupils to succeed (Ministry of education, Guyana, 2017) </a:t>
          </a:r>
          <a:endParaRPr lang="en-US" sz="1100" kern="1200" dirty="0"/>
        </a:p>
      </dsp:txBody>
      <dsp:txXfrm>
        <a:off x="1193928" y="638956"/>
        <a:ext cx="2120217" cy="899486"/>
      </dsp:txXfrm>
    </dsp:sp>
    <dsp:sp modelId="{A4BBF36A-623A-4B70-BBF2-284A791045C7}">
      <dsp:nvSpPr>
        <dsp:cNvPr id="0" name=""/>
        <dsp:cNvSpPr/>
      </dsp:nvSpPr>
      <dsp:spPr>
        <a:xfrm>
          <a:off x="3683578" y="638956"/>
          <a:ext cx="899486" cy="899486"/>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329FDE9-4C00-4793-B98F-B3C7786D1C88}">
      <dsp:nvSpPr>
        <dsp:cNvPr id="0" name=""/>
        <dsp:cNvSpPr/>
      </dsp:nvSpPr>
      <dsp:spPr>
        <a:xfrm>
          <a:off x="3872470" y="827848"/>
          <a:ext cx="521702" cy="52170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59D49364-7005-4AE9-83CF-ABDD8E004E76}">
      <dsp:nvSpPr>
        <dsp:cNvPr id="0" name=""/>
        <dsp:cNvSpPr/>
      </dsp:nvSpPr>
      <dsp:spPr>
        <a:xfrm>
          <a:off x="4775811" y="638956"/>
          <a:ext cx="2120217" cy="89948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90000"/>
            </a:lnSpc>
            <a:spcBef>
              <a:spcPct val="0"/>
            </a:spcBef>
            <a:spcAft>
              <a:spcPct val="35000"/>
            </a:spcAft>
            <a:buNone/>
          </a:pPr>
          <a:r>
            <a:rPr lang="en-GB" sz="1100" kern="1200" dirty="0"/>
            <a:t>If the communication isn’t used properly, it can damage a key process of learning and destroys  career mobility (Ministry of education, Guyana, 2017)</a:t>
          </a:r>
          <a:endParaRPr lang="en-US" sz="1100" kern="1200" dirty="0"/>
        </a:p>
      </dsp:txBody>
      <dsp:txXfrm>
        <a:off x="4775811" y="638956"/>
        <a:ext cx="2120217" cy="899486"/>
      </dsp:txXfrm>
    </dsp:sp>
    <dsp:sp modelId="{CDE468D2-12E0-40A3-9ED6-32C6808FEFA0}">
      <dsp:nvSpPr>
        <dsp:cNvPr id="0" name=""/>
        <dsp:cNvSpPr/>
      </dsp:nvSpPr>
      <dsp:spPr>
        <a:xfrm>
          <a:off x="7265460" y="638956"/>
          <a:ext cx="899486" cy="899486"/>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3FE5CBB-B526-4333-8E96-F023A55FCE99}">
      <dsp:nvSpPr>
        <dsp:cNvPr id="0" name=""/>
        <dsp:cNvSpPr/>
      </dsp:nvSpPr>
      <dsp:spPr>
        <a:xfrm>
          <a:off x="7454352" y="827848"/>
          <a:ext cx="521702" cy="521702"/>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5AAFA431-0CAB-407D-99CB-138F47A86609}">
      <dsp:nvSpPr>
        <dsp:cNvPr id="0" name=""/>
        <dsp:cNvSpPr/>
      </dsp:nvSpPr>
      <dsp:spPr>
        <a:xfrm>
          <a:off x="8357694" y="638956"/>
          <a:ext cx="2120217" cy="89948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90000"/>
            </a:lnSpc>
            <a:spcBef>
              <a:spcPct val="0"/>
            </a:spcBef>
            <a:spcAft>
              <a:spcPct val="35000"/>
            </a:spcAft>
            <a:buNone/>
          </a:pPr>
          <a:r>
            <a:rPr lang="en-GB" sz="1100" kern="1200"/>
            <a:t>Key aspects of oral communication </a:t>
          </a:r>
          <a:endParaRPr lang="en-US" sz="1100" kern="1200"/>
        </a:p>
      </dsp:txBody>
      <dsp:txXfrm>
        <a:off x="8357694" y="638956"/>
        <a:ext cx="2120217" cy="899486"/>
      </dsp:txXfrm>
    </dsp:sp>
    <dsp:sp modelId="{3198E2DB-CD90-4539-9568-FA2F33C20192}">
      <dsp:nvSpPr>
        <dsp:cNvPr id="0" name=""/>
        <dsp:cNvSpPr/>
      </dsp:nvSpPr>
      <dsp:spPr>
        <a:xfrm>
          <a:off x="101695" y="2168648"/>
          <a:ext cx="899486" cy="899486"/>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68736AD-EA08-4E6E-B2F8-1C7D6476F433}">
      <dsp:nvSpPr>
        <dsp:cNvPr id="0" name=""/>
        <dsp:cNvSpPr/>
      </dsp:nvSpPr>
      <dsp:spPr>
        <a:xfrm>
          <a:off x="290587" y="2357540"/>
          <a:ext cx="521702" cy="521702"/>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39B37FB8-A5E6-48FC-8BE6-6A9DCC4BFB62}">
      <dsp:nvSpPr>
        <dsp:cNvPr id="0" name=""/>
        <dsp:cNvSpPr/>
      </dsp:nvSpPr>
      <dsp:spPr>
        <a:xfrm>
          <a:off x="1193928" y="2168648"/>
          <a:ext cx="2120217" cy="89948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90000"/>
            </a:lnSpc>
            <a:spcBef>
              <a:spcPct val="0"/>
            </a:spcBef>
            <a:spcAft>
              <a:spcPct val="35000"/>
            </a:spcAft>
            <a:buNone/>
          </a:pPr>
          <a:r>
            <a:rPr lang="en-GB" sz="1100" kern="1200" dirty="0"/>
            <a:t>Recruitment – When applying for a job, oral communication can be identified easily. It is a valuable skill, which is evidence of  their eligibility (Ministry of education, Guyana, 2017)</a:t>
          </a:r>
          <a:endParaRPr lang="en-US" sz="1100" kern="1200" dirty="0"/>
        </a:p>
      </dsp:txBody>
      <dsp:txXfrm>
        <a:off x="1193928" y="2168648"/>
        <a:ext cx="2120217" cy="899486"/>
      </dsp:txXfrm>
    </dsp:sp>
    <dsp:sp modelId="{D928ABD8-29A3-47A9-B7EA-5AD3E234EE58}">
      <dsp:nvSpPr>
        <dsp:cNvPr id="0" name=""/>
        <dsp:cNvSpPr/>
      </dsp:nvSpPr>
      <dsp:spPr>
        <a:xfrm>
          <a:off x="3683578" y="2168648"/>
          <a:ext cx="899486" cy="899486"/>
        </a:xfrm>
        <a:prstGeom prst="ellipse">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44512CB-A0B5-4456-A206-E72FB557ACE1}">
      <dsp:nvSpPr>
        <dsp:cNvPr id="0" name=""/>
        <dsp:cNvSpPr/>
      </dsp:nvSpPr>
      <dsp:spPr>
        <a:xfrm>
          <a:off x="3872470" y="2357540"/>
          <a:ext cx="521702" cy="521702"/>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BE7F78A7-C793-420C-82B7-EBD776240795}">
      <dsp:nvSpPr>
        <dsp:cNvPr id="0" name=""/>
        <dsp:cNvSpPr/>
      </dsp:nvSpPr>
      <dsp:spPr>
        <a:xfrm>
          <a:off x="4775811" y="2168648"/>
          <a:ext cx="2120217" cy="89948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90000"/>
            </a:lnSpc>
            <a:spcBef>
              <a:spcPct val="0"/>
            </a:spcBef>
            <a:spcAft>
              <a:spcPct val="35000"/>
            </a:spcAft>
            <a:buNone/>
          </a:pPr>
          <a:r>
            <a:rPr lang="en-GB" sz="1100" kern="1200" dirty="0"/>
            <a:t>Student comprehension – The ability to communicate a subject matter across to the classroom is key. Pupils depend on this combination for “instruction, guidance and feedback” (Ministry of education, Guyana, 2017)</a:t>
          </a:r>
          <a:endParaRPr lang="en-US" sz="1100" kern="1200" dirty="0"/>
        </a:p>
      </dsp:txBody>
      <dsp:txXfrm>
        <a:off x="4775811" y="2168648"/>
        <a:ext cx="2120217" cy="899486"/>
      </dsp:txXfrm>
    </dsp:sp>
    <dsp:sp modelId="{A099AB18-2423-451F-8E10-54496CCAF9CF}">
      <dsp:nvSpPr>
        <dsp:cNvPr id="0" name=""/>
        <dsp:cNvSpPr/>
      </dsp:nvSpPr>
      <dsp:spPr>
        <a:xfrm>
          <a:off x="7265460" y="2168648"/>
          <a:ext cx="899486" cy="899486"/>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5B69A3C-B081-4E65-9C2F-F7BEC189D9C7}">
      <dsp:nvSpPr>
        <dsp:cNvPr id="0" name=""/>
        <dsp:cNvSpPr/>
      </dsp:nvSpPr>
      <dsp:spPr>
        <a:xfrm>
          <a:off x="7454352" y="2357540"/>
          <a:ext cx="521702" cy="521702"/>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DC592B83-A4D0-4571-8C02-B09234242A55}">
      <dsp:nvSpPr>
        <dsp:cNvPr id="0" name=""/>
        <dsp:cNvSpPr/>
      </dsp:nvSpPr>
      <dsp:spPr>
        <a:xfrm>
          <a:off x="8357694" y="2168648"/>
          <a:ext cx="2120217" cy="89948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90000"/>
            </a:lnSpc>
            <a:spcBef>
              <a:spcPct val="0"/>
            </a:spcBef>
            <a:spcAft>
              <a:spcPct val="35000"/>
            </a:spcAft>
            <a:buNone/>
          </a:pPr>
          <a:r>
            <a:rPr lang="en-GB" sz="1100" kern="1200" dirty="0"/>
            <a:t>Parental support – Parents and teachers must work together. When communication is used correctly, there is potential for a student to succeed and excel. The link is vital in order for the teacher to encourage the parents to initiate good study habits (Ministry of education, Guyana, 2017)</a:t>
          </a:r>
          <a:endParaRPr lang="en-US" sz="1100" kern="1200" dirty="0"/>
        </a:p>
      </dsp:txBody>
      <dsp:txXfrm>
        <a:off x="8357694" y="2168648"/>
        <a:ext cx="2120217" cy="899486"/>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CCBE603-7021-424D-864A-0D0FAB017CE2}">
      <dsp:nvSpPr>
        <dsp:cNvPr id="0" name=""/>
        <dsp:cNvSpPr/>
      </dsp:nvSpPr>
      <dsp:spPr>
        <a:xfrm>
          <a:off x="1291" y="678320"/>
          <a:ext cx="4700899" cy="2350449"/>
        </a:xfrm>
        <a:prstGeom prst="roundRect">
          <a:avLst>
            <a:gd name="adj" fmla="val 1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6195" tIns="24130" rIns="36195" bIns="24130" numCol="1" spcCol="1270" anchor="ctr" anchorCtr="0">
          <a:noAutofit/>
        </a:bodyPr>
        <a:lstStyle/>
        <a:p>
          <a:pPr marL="0" lvl="0" indent="0" algn="ctr" defTabSz="844550">
            <a:lnSpc>
              <a:spcPct val="90000"/>
            </a:lnSpc>
            <a:spcBef>
              <a:spcPct val="0"/>
            </a:spcBef>
            <a:spcAft>
              <a:spcPct val="35000"/>
            </a:spcAft>
            <a:buNone/>
            <a:defRPr cap="all"/>
          </a:pPr>
          <a:r>
            <a:rPr lang="en-GB" sz="1900" kern="1200" dirty="0"/>
            <a:t>Children come from a variety of backgrounds. It is important to have the ability to adapt and help everyone.</a:t>
          </a:r>
          <a:endParaRPr lang="en-US" sz="1900" kern="1200" dirty="0"/>
        </a:p>
      </dsp:txBody>
      <dsp:txXfrm>
        <a:off x="70133" y="747162"/>
        <a:ext cx="4563215" cy="2212765"/>
      </dsp:txXfrm>
    </dsp:sp>
    <dsp:sp modelId="{6283CCDB-33A5-364B-8FF4-FED2C76C569D}">
      <dsp:nvSpPr>
        <dsp:cNvPr id="0" name=""/>
        <dsp:cNvSpPr/>
      </dsp:nvSpPr>
      <dsp:spPr>
        <a:xfrm>
          <a:off x="5877415" y="678320"/>
          <a:ext cx="4700899" cy="2350449"/>
        </a:xfrm>
        <a:prstGeom prst="roundRect">
          <a:avLst>
            <a:gd name="adj" fmla="val 1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6195" tIns="24130" rIns="36195" bIns="24130" numCol="1" spcCol="1270" anchor="ctr" anchorCtr="0">
          <a:noAutofit/>
        </a:bodyPr>
        <a:lstStyle/>
        <a:p>
          <a:pPr marL="0" lvl="0" indent="0" algn="ctr" defTabSz="844550">
            <a:lnSpc>
              <a:spcPct val="90000"/>
            </a:lnSpc>
            <a:spcBef>
              <a:spcPct val="0"/>
            </a:spcBef>
            <a:spcAft>
              <a:spcPct val="35000"/>
            </a:spcAft>
            <a:buNone/>
            <a:defRPr cap="all"/>
          </a:pPr>
          <a:r>
            <a:rPr lang="en-GB" sz="1900" kern="1200" dirty="0"/>
            <a:t>Children that go to any school come from all sorts of families, classes, ability and ethnic background. It is important for the teacher to be able to differentiate between them all and understand there needs and abilities. </a:t>
          </a:r>
          <a:endParaRPr lang="en-US" sz="1900" kern="1200" dirty="0"/>
        </a:p>
      </dsp:txBody>
      <dsp:txXfrm>
        <a:off x="5946257" y="747162"/>
        <a:ext cx="4563215" cy="2212765"/>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E77B4AC-F59B-4E05-AD12-DB011015E05C}">
      <dsp:nvSpPr>
        <dsp:cNvPr id="0" name=""/>
        <dsp:cNvSpPr/>
      </dsp:nvSpPr>
      <dsp:spPr>
        <a:xfrm>
          <a:off x="627803" y="233545"/>
          <a:ext cx="1921500" cy="1921500"/>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B92818D-BE24-4CAB-AFB4-DD6B03A06C50}">
      <dsp:nvSpPr>
        <dsp:cNvPr id="0" name=""/>
        <dsp:cNvSpPr/>
      </dsp:nvSpPr>
      <dsp:spPr>
        <a:xfrm>
          <a:off x="1037303" y="643045"/>
          <a:ext cx="1102500" cy="110250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C37857C5-D7B3-4190-9D14-899A7BF537D5}">
      <dsp:nvSpPr>
        <dsp:cNvPr id="0" name=""/>
        <dsp:cNvSpPr/>
      </dsp:nvSpPr>
      <dsp:spPr>
        <a:xfrm>
          <a:off x="13553" y="2753545"/>
          <a:ext cx="315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90000"/>
            </a:lnSpc>
            <a:spcBef>
              <a:spcPct val="0"/>
            </a:spcBef>
            <a:spcAft>
              <a:spcPct val="35000"/>
            </a:spcAft>
            <a:buNone/>
            <a:defRPr cap="all"/>
          </a:pPr>
          <a:r>
            <a:rPr lang="en-GB" sz="1200" kern="1200" dirty="0"/>
            <a:t>In order to work with people from different backgrounds you need to build solid relationships in order to get their trust (</a:t>
          </a:r>
          <a:r>
            <a:rPr lang="en-GB" sz="1200" kern="1200" dirty="0" err="1"/>
            <a:t>Axner</a:t>
          </a:r>
          <a:r>
            <a:rPr lang="en-GB" sz="1200" kern="1200" dirty="0"/>
            <a:t>, 2019)</a:t>
          </a:r>
          <a:endParaRPr lang="en-US" sz="1200" kern="1200" dirty="0"/>
        </a:p>
      </dsp:txBody>
      <dsp:txXfrm>
        <a:off x="13553" y="2753545"/>
        <a:ext cx="3150000" cy="720000"/>
      </dsp:txXfrm>
    </dsp:sp>
    <dsp:sp modelId="{95C7569B-9BA6-4D82-8043-FADE4F2732F3}">
      <dsp:nvSpPr>
        <dsp:cNvPr id="0" name=""/>
        <dsp:cNvSpPr/>
      </dsp:nvSpPr>
      <dsp:spPr>
        <a:xfrm>
          <a:off x="4329053" y="233545"/>
          <a:ext cx="1921500" cy="1921500"/>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2573E9E-34EB-4EE0-9CF2-759C0301540D}">
      <dsp:nvSpPr>
        <dsp:cNvPr id="0" name=""/>
        <dsp:cNvSpPr/>
      </dsp:nvSpPr>
      <dsp:spPr>
        <a:xfrm>
          <a:off x="4738553" y="643045"/>
          <a:ext cx="1102500" cy="110250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711CE725-C996-4EA9-8848-F3D1DE1184B1}">
      <dsp:nvSpPr>
        <dsp:cNvPr id="0" name=""/>
        <dsp:cNvSpPr/>
      </dsp:nvSpPr>
      <dsp:spPr>
        <a:xfrm>
          <a:off x="3714803" y="2753545"/>
          <a:ext cx="315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90000"/>
            </a:lnSpc>
            <a:spcBef>
              <a:spcPct val="0"/>
            </a:spcBef>
            <a:spcAft>
              <a:spcPct val="35000"/>
            </a:spcAft>
            <a:buNone/>
            <a:defRPr cap="all"/>
          </a:pPr>
          <a:r>
            <a:rPr lang="en-GB" sz="1200" kern="1200" dirty="0"/>
            <a:t>Once the trust is established this is like a glue to bring people as a team to solve a problem (</a:t>
          </a:r>
          <a:r>
            <a:rPr lang="en-GB" sz="1200" kern="1200" dirty="0" err="1"/>
            <a:t>Axner</a:t>
          </a:r>
          <a:r>
            <a:rPr lang="en-GB" sz="1200" kern="1200" dirty="0"/>
            <a:t>, 2019) </a:t>
          </a:r>
          <a:endParaRPr lang="en-US" sz="1200" kern="1200" dirty="0"/>
        </a:p>
      </dsp:txBody>
      <dsp:txXfrm>
        <a:off x="3714803" y="2753545"/>
        <a:ext cx="3150000" cy="720000"/>
      </dsp:txXfrm>
    </dsp:sp>
    <dsp:sp modelId="{1F709EFB-8924-488C-A251-1B7B6D96F927}">
      <dsp:nvSpPr>
        <dsp:cNvPr id="0" name=""/>
        <dsp:cNvSpPr/>
      </dsp:nvSpPr>
      <dsp:spPr>
        <a:xfrm>
          <a:off x="8030303" y="233545"/>
          <a:ext cx="1921500" cy="1921500"/>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26741FA-4336-4925-B169-C1733D84BBB7}">
      <dsp:nvSpPr>
        <dsp:cNvPr id="0" name=""/>
        <dsp:cNvSpPr/>
      </dsp:nvSpPr>
      <dsp:spPr>
        <a:xfrm>
          <a:off x="8439803" y="643045"/>
          <a:ext cx="1102500" cy="110250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F8EFED6E-307E-4AEF-B331-0C0A85D4BF9D}">
      <dsp:nvSpPr>
        <dsp:cNvPr id="0" name=""/>
        <dsp:cNvSpPr/>
      </dsp:nvSpPr>
      <dsp:spPr>
        <a:xfrm>
          <a:off x="7416053" y="2753545"/>
          <a:ext cx="315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90000"/>
            </a:lnSpc>
            <a:spcBef>
              <a:spcPct val="0"/>
            </a:spcBef>
            <a:spcAft>
              <a:spcPct val="35000"/>
            </a:spcAft>
            <a:buNone/>
            <a:defRPr cap="all"/>
          </a:pPr>
          <a:r>
            <a:rPr lang="en-GB" sz="1200" kern="1200" dirty="0"/>
            <a:t>People (pupils) will try to hang on to what they’re doing when it gets tough ,when they have the support of others (</a:t>
          </a:r>
          <a:r>
            <a:rPr lang="en-GB" sz="1200" kern="1200" dirty="0" err="1"/>
            <a:t>Axner</a:t>
          </a:r>
          <a:r>
            <a:rPr lang="en-GB" sz="1200" kern="1200" dirty="0"/>
            <a:t>, 2019)</a:t>
          </a:r>
          <a:endParaRPr lang="en-US" sz="1200" kern="1200" dirty="0"/>
        </a:p>
      </dsp:txBody>
      <dsp:txXfrm>
        <a:off x="7416053" y="2753545"/>
        <a:ext cx="3150000" cy="720000"/>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608C969-92B8-40BC-8640-A3B77F610089}">
      <dsp:nvSpPr>
        <dsp:cNvPr id="0" name=""/>
        <dsp:cNvSpPr/>
      </dsp:nvSpPr>
      <dsp:spPr>
        <a:xfrm>
          <a:off x="1779803" y="286304"/>
          <a:ext cx="1944000" cy="194400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64452194-0CA0-410F-858C-29EF2BD66DE7}">
      <dsp:nvSpPr>
        <dsp:cNvPr id="0" name=""/>
        <dsp:cNvSpPr/>
      </dsp:nvSpPr>
      <dsp:spPr>
        <a:xfrm>
          <a:off x="591803" y="2700786"/>
          <a:ext cx="432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pPr>
          <a:r>
            <a:rPr lang="en-GB" sz="1700" kern="1200" dirty="0"/>
            <a:t>Managing Stress and Crisis in the work place is something not looked at enough </a:t>
          </a:r>
          <a:endParaRPr lang="en-US" sz="1700" kern="1200" dirty="0"/>
        </a:p>
      </dsp:txBody>
      <dsp:txXfrm>
        <a:off x="591803" y="2700786"/>
        <a:ext cx="4320000" cy="720000"/>
      </dsp:txXfrm>
    </dsp:sp>
    <dsp:sp modelId="{99712055-C009-429E-8382-7C3768C5F153}">
      <dsp:nvSpPr>
        <dsp:cNvPr id="0" name=""/>
        <dsp:cNvSpPr/>
      </dsp:nvSpPr>
      <dsp:spPr>
        <a:xfrm>
          <a:off x="6855803" y="286304"/>
          <a:ext cx="1944000" cy="194400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4868CE8E-4E30-406E-B676-E867ABC9B047}">
      <dsp:nvSpPr>
        <dsp:cNvPr id="0" name=""/>
        <dsp:cNvSpPr/>
      </dsp:nvSpPr>
      <dsp:spPr>
        <a:xfrm>
          <a:off x="5667803" y="2700786"/>
          <a:ext cx="432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pPr>
          <a:r>
            <a:rPr lang="en-GB" sz="1700" kern="1200" dirty="0"/>
            <a:t>Resilience. Being able to deal with stress and crisis in the long and short term is a skill that all teachers need.</a:t>
          </a:r>
          <a:endParaRPr lang="en-US" sz="1700" kern="1200" dirty="0"/>
        </a:p>
      </dsp:txBody>
      <dsp:txXfrm>
        <a:off x="5667803" y="2700786"/>
        <a:ext cx="4320000" cy="720000"/>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4E6F1E3-C3C1-419D-949A-A69B030BB72A}">
      <dsp:nvSpPr>
        <dsp:cNvPr id="0" name=""/>
        <dsp:cNvSpPr/>
      </dsp:nvSpPr>
      <dsp:spPr>
        <a:xfrm>
          <a:off x="627803" y="98545"/>
          <a:ext cx="1921500" cy="1921500"/>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C67FA69-7BA8-4AF6-81A2-AD94B43EF146}">
      <dsp:nvSpPr>
        <dsp:cNvPr id="0" name=""/>
        <dsp:cNvSpPr/>
      </dsp:nvSpPr>
      <dsp:spPr>
        <a:xfrm>
          <a:off x="1037303" y="508045"/>
          <a:ext cx="1102500" cy="110250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339F2820-1F51-4E0F-A5D4-E724E378BF5E}">
      <dsp:nvSpPr>
        <dsp:cNvPr id="0" name=""/>
        <dsp:cNvSpPr/>
      </dsp:nvSpPr>
      <dsp:spPr>
        <a:xfrm>
          <a:off x="13553" y="2618545"/>
          <a:ext cx="3150000" cy="99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defRPr cap="all"/>
          </a:pPr>
          <a:r>
            <a:rPr lang="en-GB" sz="1100" kern="1200" dirty="0"/>
            <a:t> Teachers experience a higher level of stress than other professional occupations (Busby, 2019)</a:t>
          </a:r>
          <a:endParaRPr lang="en-US" sz="1100" kern="1200" dirty="0"/>
        </a:p>
      </dsp:txBody>
      <dsp:txXfrm>
        <a:off x="13553" y="2618545"/>
        <a:ext cx="3150000" cy="990000"/>
      </dsp:txXfrm>
    </dsp:sp>
    <dsp:sp modelId="{45284532-1741-40DC-8EA1-0B24CD8BCEBF}">
      <dsp:nvSpPr>
        <dsp:cNvPr id="0" name=""/>
        <dsp:cNvSpPr/>
      </dsp:nvSpPr>
      <dsp:spPr>
        <a:xfrm>
          <a:off x="4329053" y="98545"/>
          <a:ext cx="1921500" cy="1921500"/>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586C3F0-2D12-405C-9B74-698DC2657F91}">
      <dsp:nvSpPr>
        <dsp:cNvPr id="0" name=""/>
        <dsp:cNvSpPr/>
      </dsp:nvSpPr>
      <dsp:spPr>
        <a:xfrm>
          <a:off x="4738553" y="508045"/>
          <a:ext cx="1102500" cy="110250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13BECC26-2882-4A94-9793-08796A385166}">
      <dsp:nvSpPr>
        <dsp:cNvPr id="0" name=""/>
        <dsp:cNvSpPr/>
      </dsp:nvSpPr>
      <dsp:spPr>
        <a:xfrm>
          <a:off x="3714803" y="2618545"/>
          <a:ext cx="3150000" cy="99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defRPr cap="all"/>
          </a:pPr>
          <a:r>
            <a:rPr lang="en-GB" sz="1100" kern="1200" dirty="0"/>
            <a:t>As many as 1 in 5 felt tense about their occupation. This was  sometimes or all of the time (Busby, 2019)</a:t>
          </a:r>
          <a:endParaRPr lang="en-US" sz="1100" kern="1200" dirty="0"/>
        </a:p>
      </dsp:txBody>
      <dsp:txXfrm>
        <a:off x="3714803" y="2618545"/>
        <a:ext cx="3150000" cy="990000"/>
      </dsp:txXfrm>
    </dsp:sp>
    <dsp:sp modelId="{513E6359-7F33-47DB-BCD8-9C1F6A781174}">
      <dsp:nvSpPr>
        <dsp:cNvPr id="0" name=""/>
        <dsp:cNvSpPr/>
      </dsp:nvSpPr>
      <dsp:spPr>
        <a:xfrm>
          <a:off x="8030303" y="98545"/>
          <a:ext cx="1921500" cy="1921500"/>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BFA8770-A1EC-4D27-A232-708EA5455FCE}">
      <dsp:nvSpPr>
        <dsp:cNvPr id="0" name=""/>
        <dsp:cNvSpPr/>
      </dsp:nvSpPr>
      <dsp:spPr>
        <a:xfrm>
          <a:off x="8439803" y="508045"/>
          <a:ext cx="1102500" cy="110250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6B1E9841-BC9E-4A1E-97E6-B5DDF9D58317}">
      <dsp:nvSpPr>
        <dsp:cNvPr id="0" name=""/>
        <dsp:cNvSpPr/>
      </dsp:nvSpPr>
      <dsp:spPr>
        <a:xfrm>
          <a:off x="7416053" y="2618545"/>
          <a:ext cx="3150000" cy="99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defRPr cap="all"/>
          </a:pPr>
          <a:r>
            <a:rPr lang="en-GB" sz="1100" kern="1200" dirty="0"/>
            <a:t>Teachers can expect to have to deal with any number of stressful or crisis situations  anything during a school day. Being Resilient, able to keep your cool and think rationally in a time of crisis really does make a difference.</a:t>
          </a:r>
          <a:endParaRPr lang="en-US" sz="1100" kern="1200" dirty="0"/>
        </a:p>
      </dsp:txBody>
      <dsp:txXfrm>
        <a:off x="7416053" y="2618545"/>
        <a:ext cx="3150000" cy="990000"/>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57DBBF1-2D57-2244-909B-74763572066C}">
      <dsp:nvSpPr>
        <dsp:cNvPr id="0" name=""/>
        <dsp:cNvSpPr/>
      </dsp:nvSpPr>
      <dsp:spPr>
        <a:xfrm>
          <a:off x="0" y="986284"/>
          <a:ext cx="2974656" cy="1888907"/>
        </a:xfrm>
        <a:prstGeom prst="roundRect">
          <a:avLst>
            <a:gd name="adj" fmla="val 1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sp>
    <dsp:sp modelId="{A3C6997B-51AE-EC42-B928-FC3BAA5FDB13}">
      <dsp:nvSpPr>
        <dsp:cNvPr id="0" name=""/>
        <dsp:cNvSpPr/>
      </dsp:nvSpPr>
      <dsp:spPr>
        <a:xfrm>
          <a:off x="330517" y="1300276"/>
          <a:ext cx="2974656" cy="1888907"/>
        </a:xfrm>
        <a:prstGeom prst="roundRect">
          <a:avLst>
            <a:gd name="adj" fmla="val 10000"/>
          </a:avLst>
        </a:prstGeom>
        <a:solidFill>
          <a:schemeClr val="lt1">
            <a:alpha val="90000"/>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a:t>Oral communication – Transfer information </a:t>
          </a:r>
          <a:endParaRPr lang="en-US" sz="2200" kern="1200"/>
        </a:p>
      </dsp:txBody>
      <dsp:txXfrm>
        <a:off x="385841" y="1355600"/>
        <a:ext cx="2864008" cy="1778259"/>
      </dsp:txXfrm>
    </dsp:sp>
    <dsp:sp modelId="{65B9B258-6DEC-9E4E-B89A-85CFE8B79998}">
      <dsp:nvSpPr>
        <dsp:cNvPr id="0" name=""/>
        <dsp:cNvSpPr/>
      </dsp:nvSpPr>
      <dsp:spPr>
        <a:xfrm>
          <a:off x="3635691" y="986284"/>
          <a:ext cx="2974656" cy="1888907"/>
        </a:xfrm>
        <a:prstGeom prst="roundRect">
          <a:avLst>
            <a:gd name="adj" fmla="val 1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sp>
    <dsp:sp modelId="{89097547-63EB-A340-AD69-45F3DFDAE561}">
      <dsp:nvSpPr>
        <dsp:cNvPr id="0" name=""/>
        <dsp:cNvSpPr/>
      </dsp:nvSpPr>
      <dsp:spPr>
        <a:xfrm>
          <a:off x="3966209" y="1300276"/>
          <a:ext cx="2974656" cy="1888907"/>
        </a:xfrm>
        <a:prstGeom prst="roundRect">
          <a:avLst>
            <a:gd name="adj" fmla="val 10000"/>
          </a:avLst>
        </a:prstGeom>
        <a:solidFill>
          <a:schemeClr val="lt1">
            <a:alpha val="90000"/>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a:t>Working with people from a variety of backgrounds – adapt and improvise to people’s needs </a:t>
          </a:r>
          <a:endParaRPr lang="en-US" sz="2200" kern="1200"/>
        </a:p>
      </dsp:txBody>
      <dsp:txXfrm>
        <a:off x="4021533" y="1355600"/>
        <a:ext cx="2864008" cy="1778259"/>
      </dsp:txXfrm>
    </dsp:sp>
    <dsp:sp modelId="{48D36D31-DE16-364D-B675-B5686E6573A2}">
      <dsp:nvSpPr>
        <dsp:cNvPr id="0" name=""/>
        <dsp:cNvSpPr/>
      </dsp:nvSpPr>
      <dsp:spPr>
        <a:xfrm>
          <a:off x="7271383" y="986284"/>
          <a:ext cx="2974656" cy="1888907"/>
        </a:xfrm>
        <a:prstGeom prst="roundRect">
          <a:avLst>
            <a:gd name="adj" fmla="val 1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sp>
    <dsp:sp modelId="{309E9AFE-452E-B748-AF26-AE0AAB98E91E}">
      <dsp:nvSpPr>
        <dsp:cNvPr id="0" name=""/>
        <dsp:cNvSpPr/>
      </dsp:nvSpPr>
      <dsp:spPr>
        <a:xfrm>
          <a:off x="7601901" y="1300276"/>
          <a:ext cx="2974656" cy="1888907"/>
        </a:xfrm>
        <a:prstGeom prst="roundRect">
          <a:avLst>
            <a:gd name="adj" fmla="val 10000"/>
          </a:avLst>
        </a:prstGeom>
        <a:solidFill>
          <a:schemeClr val="lt1">
            <a:alpha val="90000"/>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a:t>Managing stress and crisis – keeping calm whatever might come your way </a:t>
          </a:r>
          <a:endParaRPr lang="en-US" sz="2200" kern="1200"/>
        </a:p>
      </dsp:txBody>
      <dsp:txXfrm>
        <a:off x="7657225" y="1355600"/>
        <a:ext cx="2864008" cy="1778259"/>
      </dsp:txXfrm>
    </dsp:sp>
  </dsp:spTree>
</dsp:drawing>
</file>

<file path=ppt/diagrams/layout1.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3.xml><?xml version="1.0" encoding="utf-8"?>
<dgm:layoutDef xmlns:dgm="http://schemas.openxmlformats.org/drawingml/2006/diagram" xmlns:a="http://schemas.openxmlformats.org/drawingml/2006/main" uniqueId="urn:microsoft.com/office/officeart/2005/8/layout/hierarchy3">
  <dgm:title val=""/>
  <dgm:desc val=""/>
  <dgm:catLst>
    <dgm:cat type="hierarchy" pri="7000"/>
    <dgm:cat type="list" pri="23000"/>
    <dgm:cat type="relationship" pri="15000"/>
    <dgm:cat type="convert" pri="7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Lst>
      <dgm:cxnLst>
        <dgm:cxn modelId="4" srcId="0" destId="1" srcOrd="0" destOrd="0"/>
        <dgm:cxn modelId="5" srcId="1" destId="11" srcOrd="0" destOrd="0"/>
        <dgm:cxn modelId="6" srcId="1" destId="12" srcOrd="1" destOrd="0"/>
        <dgm:cxn modelId="7" srcId="0" destId="2" srcOrd="1" destOrd="0"/>
        <dgm:cxn modelId="8" srcId="2" destId="21" srcOrd="0" destOrd="0"/>
        <dgm:cxn modelId="9" srcId="2" destId="2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diagram">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forName="rootText" op="equ" val="65"/>
      <dgm:constr type="primFontSz" for="des" forName="childText" op="equ" val="65"/>
      <dgm:constr type="w" for="des" forName="rootComposite" refType="w"/>
      <dgm:constr type="h" for="des" forName="rootComposite" refType="w" fact="0.5"/>
      <dgm:constr type="w" for="des" forName="childText" refType="w" refFor="des" refForName="rootComposite" fact="0.8"/>
      <dgm:constr type="h" for="des" forName="childText" refType="h" refFor="des" refForName="rootComposite"/>
      <dgm:constr type="sibSp" refType="w" refFor="des" refForName="rootComposite" fact="0.25"/>
      <dgm:constr type="sibSp" for="des" forName="childShape" refType="h" refFor="des" refForName="childText" fact="0.25"/>
      <dgm:constr type="sp" for="des" forName="root" refType="h" refFor="des" refForName="childText" fact="0.25"/>
    </dgm:constrLst>
    <dgm:ruleLst/>
    <dgm:forEach name="Name3" axis="ch">
      <dgm:forEach name="Name4" axis="self" ptType="node" cnt="1">
        <dgm:layoutNode name="root">
          <dgm:choose name="Name5">
            <dgm:if name="Name6" func="var" arg="dir" op="equ" val="norm">
              <dgm:alg type="hierRoot">
                <dgm:param type="hierAlign" val="tL"/>
              </dgm:alg>
            </dgm:if>
            <dgm:else name="Name7">
              <dgm:alg type="hierRoot">
                <dgm:param type="hierAlign" val="tR"/>
              </dgm:alg>
            </dgm:else>
          </dgm:choose>
          <dgm:shape xmlns:r="http://schemas.openxmlformats.org/officeDocument/2006/relationships" r:blip="">
            <dgm:adjLst/>
          </dgm:shape>
          <dgm:presOf/>
          <dgm:constrLst>
            <dgm:constr type="alignOff" val="0.2"/>
          </dgm:constrLst>
          <dgm:ruleLst/>
          <dgm:layoutNode name="rootComposite">
            <dgm:alg type="composite"/>
            <dgm:shape xmlns:r="http://schemas.openxmlformats.org/officeDocument/2006/relationships" r:blip="">
              <dgm:adjLst/>
            </dgm:shape>
            <dgm:presOf axis="self" ptType="node" cnt="1"/>
            <dgm:choose name="Name8">
              <dgm:if name="Name9" func="var" arg="dir" op="equ" val="norm">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10">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styleLbl="node1">
              <dgm:alg type="tx"/>
              <dgm:shape xmlns:r="http://schemas.openxmlformats.org/officeDocument/2006/relationships" type="roundRect" r:blip="">
                <dgm:adjLst>
                  <dgm:adj idx="1" val="0.1"/>
                </dgm:adjLst>
              </dgm:shape>
              <dgm:presOf axis="self" ptType="node" cnt="1"/>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layoutNode name="rootConnector" moveWith="rootText">
              <dgm:alg type="sp"/>
              <dgm:shape xmlns:r="http://schemas.openxmlformats.org/officeDocument/2006/relationships" type="roundRect" r:blip="" hideGeom="1">
                <dgm:adjLst>
                  <dgm:adj idx="1" val="0.1"/>
                </dgm:adjLst>
              </dgm:shape>
              <dgm:presOf axis="self" ptType="node" cnt="1"/>
              <dgm:constrLst/>
              <dgm:ruleLst/>
            </dgm:layoutNode>
          </dgm:layoutNode>
          <dgm:layoutNode name="childShape">
            <dgm:alg type="hierChild">
              <dgm:param type="chAlign" val="l"/>
              <dgm:param type="linDir" val="fromT"/>
            </dgm:alg>
            <dgm:shape xmlns:r="http://schemas.openxmlformats.org/officeDocument/2006/relationships" r:blip="">
              <dgm:adjLst/>
            </dgm:shape>
            <dgm:presOf/>
            <dgm:constrLst/>
            <dgm:ruleLst/>
            <dgm:forEach name="Name11" axis="ch">
              <dgm:forEach name="Name12" axis="self" ptType="parTrans" cnt="1">
                <dgm:layoutNode name="Name13">
                  <dgm:choose name="Name14">
                    <dgm:if name="Name15" func="var" arg="dir" op="equ" val="norm">
                      <dgm:alg type="conn">
                        <dgm:param type="dim" val="1D"/>
                        <dgm:param type="endSty" val="noArr"/>
                        <dgm:param type="connRout" val="bend"/>
                        <dgm:param type="srcNode" val="rootConnector"/>
                        <dgm:param type="begPts" val="bCtr"/>
                        <dgm:param type="endPts" val="midL"/>
                      </dgm:alg>
                    </dgm:if>
                    <dgm:else name="Name16">
                      <dgm:alg type="conn">
                        <dgm:param type="dim" val="1D"/>
                        <dgm:param type="endSty" val="noArr"/>
                        <dgm:param type="connRout" val="bend"/>
                        <dgm:param type="srcNode" val="rootConnector"/>
                        <dgm:param type="begPts" val="bCtr"/>
                        <dgm:param type="endPts" val="midR"/>
                      </dgm:alg>
                    </dgm:else>
                  </dgm:choose>
                  <dgm:shape xmlns:r="http://schemas.openxmlformats.org/officeDocument/2006/relationships" type="conn" r:blip="">
                    <dgm:adjLst/>
                  </dgm:shape>
                  <dgm:presOf axis="self"/>
                  <dgm:constrLst>
                    <dgm:constr type="begPad"/>
                    <dgm:constr type="endPad"/>
                  </dgm:constrLst>
                  <dgm:ruleLst/>
                </dgm:layoutNode>
              </dgm:forEach>
              <dgm:forEach name="Name17" axis="self" ptType="node">
                <dgm:layoutNode name="childText" styleLbl="bgAcc1">
                  <dgm:varLst>
                    <dgm:bulletEnabled val="1"/>
                  </dgm:varLst>
                  <dgm:alg type="tx"/>
                  <dgm:shape xmlns:r="http://schemas.openxmlformats.org/officeDocument/2006/relationships" type="roundRect" r:blip="">
                    <dgm:adjLst>
                      <dgm:adj idx="1" val="0.1"/>
                    </dgm:adjLst>
                  </dgm:shape>
                  <dgm:presOf axis="self desOrSelf" ptType="node node" st="1 1" cnt="1 0"/>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forEach>
            </dgm:forEach>
          </dgm:layoutNode>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5.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6.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7.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4504767-0C53-7747-92FC-4DF11B403DF9}" type="datetimeFigureOut">
              <a:rPr lang="en-US" smtClean="0"/>
              <a:t>1/6/20</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75FFFA6-D565-5C4B-9BD9-7DC3D5C89199}" type="slidenum">
              <a:rPr lang="en-US" smtClean="0"/>
              <a:t>‹#›</a:t>
            </a:fld>
            <a:endParaRPr lang="en-US"/>
          </a:p>
        </p:txBody>
      </p:sp>
    </p:spTree>
    <p:extLst>
      <p:ext uri="{BB962C8B-B14F-4D97-AF65-F5344CB8AC3E}">
        <p14:creationId xmlns:p14="http://schemas.microsoft.com/office/powerpoint/2010/main" val="270053290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C75FFFA6-D565-5C4B-9BD9-7DC3D5C89199}" type="slidenum">
              <a:rPr lang="en-US" smtClean="0"/>
              <a:t>1</a:t>
            </a:fld>
            <a:endParaRPr lang="en-US"/>
          </a:p>
        </p:txBody>
      </p:sp>
    </p:spTree>
    <p:extLst>
      <p:ext uri="{BB962C8B-B14F-4D97-AF65-F5344CB8AC3E}">
        <p14:creationId xmlns:p14="http://schemas.microsoft.com/office/powerpoint/2010/main" val="35896516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C75FFFA6-D565-5C4B-9BD9-7DC3D5C89199}" type="slidenum">
              <a:rPr lang="en-US" smtClean="0"/>
              <a:t>2</a:t>
            </a:fld>
            <a:endParaRPr lang="en-US"/>
          </a:p>
        </p:txBody>
      </p:sp>
    </p:spTree>
    <p:extLst>
      <p:ext uri="{BB962C8B-B14F-4D97-AF65-F5344CB8AC3E}">
        <p14:creationId xmlns:p14="http://schemas.microsoft.com/office/powerpoint/2010/main" val="408328933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C75FFFA6-D565-5C4B-9BD9-7DC3D5C89199}" type="slidenum">
              <a:rPr lang="en-US" smtClean="0"/>
              <a:t>5</a:t>
            </a:fld>
            <a:endParaRPr lang="en-US"/>
          </a:p>
        </p:txBody>
      </p:sp>
    </p:spTree>
    <p:extLst>
      <p:ext uri="{BB962C8B-B14F-4D97-AF65-F5344CB8AC3E}">
        <p14:creationId xmlns:p14="http://schemas.microsoft.com/office/powerpoint/2010/main" val="295046082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C75FFFA6-D565-5C4B-9BD9-7DC3D5C89199}" type="slidenum">
              <a:rPr lang="en-US" smtClean="0"/>
              <a:t>9</a:t>
            </a:fld>
            <a:endParaRPr lang="en-US"/>
          </a:p>
        </p:txBody>
      </p:sp>
    </p:spTree>
    <p:extLst>
      <p:ext uri="{BB962C8B-B14F-4D97-AF65-F5344CB8AC3E}">
        <p14:creationId xmlns:p14="http://schemas.microsoft.com/office/powerpoint/2010/main" val="386794564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grpSp>
        <p:nvGrpSpPr>
          <p:cNvPr id="89" name="Group 88"/>
          <p:cNvGrpSpPr/>
          <p:nvPr/>
        </p:nvGrpSpPr>
        <p:grpSpPr>
          <a:xfrm>
            <a:off x="-329674" y="-59376"/>
            <a:ext cx="12515851" cy="6923798"/>
            <a:chOff x="-329674" y="-51881"/>
            <a:chExt cx="12515851" cy="6923798"/>
          </a:xfrm>
        </p:grpSpPr>
        <p:sp>
          <p:nvSpPr>
            <p:cNvPr id="90" name="Freeform 5"/>
            <p:cNvSpPr/>
            <p:nvPr/>
          </p:nvSpPr>
          <p:spPr bwMode="auto">
            <a:xfrm>
              <a:off x="-329674" y="1298404"/>
              <a:ext cx="9702800" cy="5573512"/>
            </a:xfrm>
            <a:custGeom>
              <a:avLst/>
              <a:gdLst/>
              <a:ahLst/>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6"/>
            <p:cNvSpPr/>
            <p:nvPr/>
          </p:nvSpPr>
          <p:spPr bwMode="auto">
            <a:xfrm>
              <a:off x="670451" y="2018236"/>
              <a:ext cx="7373938" cy="4848892"/>
            </a:xfrm>
            <a:custGeom>
              <a:avLst/>
              <a:gdLst/>
              <a:ahLst/>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2" name="Freeform 7"/>
            <p:cNvSpPr/>
            <p:nvPr/>
          </p:nvSpPr>
          <p:spPr bwMode="auto">
            <a:xfrm>
              <a:off x="251351" y="1788400"/>
              <a:ext cx="8035925" cy="5083516"/>
            </a:xfrm>
            <a:custGeom>
              <a:avLst/>
              <a:gdLst/>
              <a:ahLst/>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3" name="Freeform 8"/>
            <p:cNvSpPr/>
            <p:nvPr/>
          </p:nvSpPr>
          <p:spPr bwMode="auto">
            <a:xfrm>
              <a:off x="-1061" y="549842"/>
              <a:ext cx="10334625" cy="6322075"/>
            </a:xfrm>
            <a:custGeom>
              <a:avLst/>
              <a:gdLst/>
              <a:ahLst/>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9"/>
            <p:cNvSpPr/>
            <p:nvPr/>
          </p:nvSpPr>
          <p:spPr bwMode="auto">
            <a:xfrm>
              <a:off x="3701" y="6186246"/>
              <a:ext cx="504825" cy="681527"/>
            </a:xfrm>
            <a:custGeom>
              <a:avLst/>
              <a:gdLst/>
              <a:ahLst/>
              <a:cxnLst/>
              <a:rect l="0" t="0" r="r" b="b"/>
              <a:pathLst>
                <a:path w="106" h="143">
                  <a:moveTo>
                    <a:pt x="0" y="0"/>
                  </a:moveTo>
                  <a:cubicBezTo>
                    <a:pt x="35" y="54"/>
                    <a:pt x="70" y="101"/>
                    <a:pt x="106" y="143"/>
                  </a:cubicBezTo>
                </a:path>
              </a:pathLst>
            </a:custGeom>
            <a:noFill/>
            <a:ln w="4763"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10"/>
            <p:cNvSpPr/>
            <p:nvPr/>
          </p:nvSpPr>
          <p:spPr bwMode="auto">
            <a:xfrm>
              <a:off x="-1061" y="-51881"/>
              <a:ext cx="11091863" cy="6923796"/>
            </a:xfrm>
            <a:custGeom>
              <a:avLst/>
              <a:gdLst/>
              <a:ahLst/>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11"/>
            <p:cNvSpPr/>
            <p:nvPr/>
          </p:nvSpPr>
          <p:spPr bwMode="auto">
            <a:xfrm>
              <a:off x="5426601" y="5579"/>
              <a:ext cx="5788025" cy="6847184"/>
            </a:xfrm>
            <a:custGeom>
              <a:avLst/>
              <a:gdLst/>
              <a:ahLst/>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7" name="Freeform 12"/>
            <p:cNvSpPr/>
            <p:nvPr/>
          </p:nvSpPr>
          <p:spPr bwMode="auto">
            <a:xfrm>
              <a:off x="-1061" y="5579"/>
              <a:ext cx="1057275" cy="614491"/>
            </a:xfrm>
            <a:custGeom>
              <a:avLst/>
              <a:gdLst/>
              <a:ahLst/>
              <a:cxnLst/>
              <a:rect l="0" t="0" r="r" b="b"/>
              <a:pathLst>
                <a:path w="222" h="129">
                  <a:moveTo>
                    <a:pt x="222" y="0"/>
                  </a:moveTo>
                  <a:cubicBezTo>
                    <a:pt x="152" y="35"/>
                    <a:pt x="76" y="78"/>
                    <a:pt x="0" y="12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8" name="Freeform 13"/>
            <p:cNvSpPr/>
            <p:nvPr/>
          </p:nvSpPr>
          <p:spPr bwMode="auto">
            <a:xfrm>
              <a:off x="5821889" y="5579"/>
              <a:ext cx="5588000" cy="6866337"/>
            </a:xfrm>
            <a:custGeom>
              <a:avLst/>
              <a:gdLst/>
              <a:ahLst/>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9" name="Freeform 14"/>
            <p:cNvSpPr/>
            <p:nvPr/>
          </p:nvSpPr>
          <p:spPr bwMode="auto">
            <a:xfrm>
              <a:off x="3701" y="790"/>
              <a:ext cx="595313" cy="352734"/>
            </a:xfrm>
            <a:custGeom>
              <a:avLst/>
              <a:gdLst/>
              <a:ahLst/>
              <a:cxnLst/>
              <a:rect l="0" t="0" r="r" b="b"/>
              <a:pathLst>
                <a:path w="125" h="74">
                  <a:moveTo>
                    <a:pt x="125" y="0"/>
                  </a:moveTo>
                  <a:cubicBezTo>
                    <a:pt x="85" y="22"/>
                    <a:pt x="43" y="47"/>
                    <a:pt x="0" y="74"/>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00" name="Freeform 15"/>
            <p:cNvSpPr/>
            <p:nvPr/>
          </p:nvSpPr>
          <p:spPr bwMode="auto">
            <a:xfrm>
              <a:off x="6012389" y="5579"/>
              <a:ext cx="5497513" cy="6866337"/>
            </a:xfrm>
            <a:custGeom>
              <a:avLst/>
              <a:gdLst/>
              <a:ahLst/>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101" name="Freeform 16"/>
            <p:cNvSpPr/>
            <p:nvPr/>
          </p:nvSpPr>
          <p:spPr bwMode="auto">
            <a:xfrm>
              <a:off x="-1061" y="5579"/>
              <a:ext cx="357188" cy="213875"/>
            </a:xfrm>
            <a:custGeom>
              <a:avLst/>
              <a:gdLst/>
              <a:ahLst/>
              <a:cxnLst/>
              <a:rect l="0" t="0" r="r" b="b"/>
              <a:pathLst>
                <a:path w="75" h="45">
                  <a:moveTo>
                    <a:pt x="75" y="0"/>
                  </a:moveTo>
                  <a:cubicBezTo>
                    <a:pt x="50" y="14"/>
                    <a:pt x="25" y="29"/>
                    <a:pt x="0" y="45"/>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102" name="Freeform 17"/>
            <p:cNvSpPr/>
            <p:nvPr/>
          </p:nvSpPr>
          <p:spPr bwMode="auto">
            <a:xfrm>
              <a:off x="6210826" y="790"/>
              <a:ext cx="5522913" cy="6871126"/>
            </a:xfrm>
            <a:custGeom>
              <a:avLst/>
              <a:gdLst/>
              <a:ahLst/>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3" name="Freeform 18"/>
            <p:cNvSpPr/>
            <p:nvPr/>
          </p:nvSpPr>
          <p:spPr bwMode="auto">
            <a:xfrm>
              <a:off x="6463239" y="5579"/>
              <a:ext cx="5413375" cy="6866337"/>
            </a:xfrm>
            <a:custGeom>
              <a:avLst/>
              <a:gdLst/>
              <a:ahLst/>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4" name="Freeform 19"/>
            <p:cNvSpPr/>
            <p:nvPr/>
          </p:nvSpPr>
          <p:spPr bwMode="auto">
            <a:xfrm>
              <a:off x="6877576" y="5579"/>
              <a:ext cx="5037138" cy="6861550"/>
            </a:xfrm>
            <a:custGeom>
              <a:avLst/>
              <a:gdLst/>
              <a:ahLst/>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5" name="Freeform 20"/>
            <p:cNvSpPr/>
            <p:nvPr/>
          </p:nvSpPr>
          <p:spPr bwMode="auto">
            <a:xfrm>
              <a:off x="8768289" y="5579"/>
              <a:ext cx="3417888" cy="2742066"/>
            </a:xfrm>
            <a:custGeom>
              <a:avLst/>
              <a:gdLst/>
              <a:ahLst/>
              <a:cxnLst/>
              <a:rect l="0" t="0" r="r" b="b"/>
              <a:pathLst>
                <a:path w="718" h="575">
                  <a:moveTo>
                    <a:pt x="718" y="575"/>
                  </a:moveTo>
                  <a:cubicBezTo>
                    <a:pt x="500" y="360"/>
                    <a:pt x="260" y="163"/>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6" name="Freeform 21"/>
            <p:cNvSpPr/>
            <p:nvPr/>
          </p:nvSpPr>
          <p:spPr bwMode="auto">
            <a:xfrm>
              <a:off x="9235014" y="10367"/>
              <a:ext cx="2951163" cy="2555325"/>
            </a:xfrm>
            <a:custGeom>
              <a:avLst/>
              <a:gdLst/>
              <a:ahLst/>
              <a:cxnLst/>
              <a:rect l="0" t="0" r="r" b="b"/>
              <a:pathLst>
                <a:path w="620" h="536">
                  <a:moveTo>
                    <a:pt x="620" y="536"/>
                  </a:moveTo>
                  <a:cubicBezTo>
                    <a:pt x="404" y="314"/>
                    <a:pt x="196" y="13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7" name="Freeform 22"/>
            <p:cNvSpPr/>
            <p:nvPr/>
          </p:nvSpPr>
          <p:spPr bwMode="auto">
            <a:xfrm>
              <a:off x="10020826" y="5579"/>
              <a:ext cx="2165350" cy="1358265"/>
            </a:xfrm>
            <a:custGeom>
              <a:avLst/>
              <a:gdLst/>
              <a:ahLst/>
              <a:cxnLst/>
              <a:rect l="0" t="0" r="r" b="b"/>
              <a:pathLst>
                <a:path w="455" h="285">
                  <a:moveTo>
                    <a:pt x="0" y="0"/>
                  </a:moveTo>
                  <a:cubicBezTo>
                    <a:pt x="153" y="85"/>
                    <a:pt x="308" y="180"/>
                    <a:pt x="455" y="285"/>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08" name="Freeform 23"/>
            <p:cNvSpPr/>
            <p:nvPr/>
          </p:nvSpPr>
          <p:spPr bwMode="auto">
            <a:xfrm>
              <a:off x="11290826" y="5579"/>
              <a:ext cx="895350" cy="534687"/>
            </a:xfrm>
            <a:custGeom>
              <a:avLst/>
              <a:gdLst/>
              <a:ahLst/>
              <a:cxnLst/>
              <a:rect l="0" t="0" r="r" b="b"/>
              <a:pathLst>
                <a:path w="188" h="112">
                  <a:moveTo>
                    <a:pt x="0" y="0"/>
                  </a:moveTo>
                  <a:cubicBezTo>
                    <a:pt x="63" y="36"/>
                    <a:pt x="126" y="73"/>
                    <a:pt x="188" y="112"/>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9" name="Group 8"/>
          <p:cNvGrpSpPr/>
          <p:nvPr/>
        </p:nvGrpSpPr>
        <p:grpSpPr>
          <a:xfrm>
            <a:off x="1669293" y="1186483"/>
            <a:ext cx="8848345" cy="4477933"/>
            <a:chOff x="1669293" y="1186483"/>
            <a:chExt cx="8848345" cy="4477933"/>
          </a:xfrm>
        </p:grpSpPr>
        <p:sp>
          <p:nvSpPr>
            <p:cNvPr id="39" name="Rectangle 38"/>
            <p:cNvSpPr/>
            <p:nvPr/>
          </p:nvSpPr>
          <p:spPr>
            <a:xfrm>
              <a:off x="1674042" y="1186483"/>
              <a:ext cx="8843596" cy="7161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40" name="Isosceles Triangle 39"/>
            <p:cNvSpPr/>
            <p:nvPr/>
          </p:nvSpPr>
          <p:spPr>
            <a:xfrm rot="10800000">
              <a:off x="5892384" y="5313353"/>
              <a:ext cx="407233" cy="35106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41" name="Rectangle 40"/>
            <p:cNvSpPr/>
            <p:nvPr/>
          </p:nvSpPr>
          <p:spPr>
            <a:xfrm>
              <a:off x="1669293" y="1991156"/>
              <a:ext cx="8845667" cy="332219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ctrTitle"/>
          </p:nvPr>
        </p:nvSpPr>
        <p:spPr>
          <a:xfrm>
            <a:off x="1759236" y="2075504"/>
            <a:ext cx="8679915" cy="1748729"/>
          </a:xfrm>
        </p:spPr>
        <p:txBody>
          <a:bodyPr bIns="0" anchor="b">
            <a:normAutofit/>
          </a:bodyPr>
          <a:lstStyle>
            <a:lvl1pPr algn="ctr">
              <a:lnSpc>
                <a:spcPct val="80000"/>
              </a:lnSpc>
              <a:defRPr sz="5400" spc="-150">
                <a:solidFill>
                  <a:srgbClr val="FFFEFF"/>
                </a:solidFill>
              </a:defRPr>
            </a:lvl1pPr>
          </a:lstStyle>
          <a:p>
            <a:r>
              <a:rPr lang="en-US"/>
              <a:t>Click to edit Master title style</a:t>
            </a:r>
            <a:endParaRPr lang="en-US" dirty="0"/>
          </a:p>
        </p:txBody>
      </p:sp>
      <p:sp>
        <p:nvSpPr>
          <p:cNvPr id="3" name="Subtitle 2"/>
          <p:cNvSpPr>
            <a:spLocks noGrp="1"/>
          </p:cNvSpPr>
          <p:nvPr>
            <p:ph type="subTitle" idx="1"/>
          </p:nvPr>
        </p:nvSpPr>
        <p:spPr>
          <a:xfrm>
            <a:off x="1759237" y="3906266"/>
            <a:ext cx="8673427" cy="1322587"/>
          </a:xfrm>
        </p:spPr>
        <p:txBody>
          <a:bodyPr tIns="0">
            <a:normAutofit/>
          </a:bodyPr>
          <a:lstStyle>
            <a:lvl1pPr marL="0" indent="0" algn="ctr">
              <a:lnSpc>
                <a:spcPct val="100000"/>
              </a:lnSpc>
              <a:buNone/>
              <a:defRPr sz="1800" b="0">
                <a:solidFill>
                  <a:srgbClr val="FFFEFF"/>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a:xfrm>
            <a:off x="804672" y="320040"/>
            <a:ext cx="3657600" cy="320040"/>
          </a:xfrm>
        </p:spPr>
        <p:txBody>
          <a:bodyPr vert="horz" lIns="91440" tIns="45720" rIns="91440" bIns="45720" rtlCol="0" anchor="ctr"/>
          <a:lstStyle>
            <a:lvl1pPr>
              <a:defRPr lang="en-US"/>
            </a:lvl1pPr>
          </a:lstStyle>
          <a:p>
            <a:fld id="{AA640614-698E-E04A-BD63-4713423144A8}" type="datetimeFigureOut">
              <a:rPr lang="en-US" smtClean="0"/>
              <a:t>1/6/20</a:t>
            </a:fld>
            <a:endParaRPr lang="en-US"/>
          </a:p>
        </p:txBody>
      </p:sp>
      <p:sp>
        <p:nvSpPr>
          <p:cNvPr id="5" name="Footer Placeholder 4"/>
          <p:cNvSpPr>
            <a:spLocks noGrp="1"/>
          </p:cNvSpPr>
          <p:nvPr>
            <p:ph type="ftr" sz="quarter" idx="11"/>
          </p:nvPr>
        </p:nvSpPr>
        <p:spPr>
          <a:xfrm>
            <a:off x="804672" y="6227064"/>
            <a:ext cx="10588752" cy="320040"/>
          </a:xfrm>
        </p:spPr>
        <p:txBody>
          <a:bodyPr/>
          <a:lstStyle>
            <a:lvl1pPr algn="ctr">
              <a:defRPr/>
            </a:lvl1pPr>
          </a:lstStyle>
          <a:p>
            <a:endParaRPr lang="en-US"/>
          </a:p>
        </p:txBody>
      </p:sp>
      <p:sp>
        <p:nvSpPr>
          <p:cNvPr id="6" name="Slide Number Placeholder 5"/>
          <p:cNvSpPr>
            <a:spLocks noGrp="1"/>
          </p:cNvSpPr>
          <p:nvPr>
            <p:ph type="sldNum" sz="quarter" idx="12"/>
          </p:nvPr>
        </p:nvSpPr>
        <p:spPr>
          <a:xfrm>
            <a:off x="10469880" y="320040"/>
            <a:ext cx="914400" cy="320040"/>
          </a:xfrm>
        </p:spPr>
        <p:txBody>
          <a:bodyPr/>
          <a:lstStyle/>
          <a:p>
            <a:fld id="{CF78F144-AEE5-4444-80DC-B6BB62F5CE47}" type="slidenum">
              <a:rPr lang="en-US" smtClean="0"/>
              <a:t>‹#›</a:t>
            </a:fld>
            <a:endParaRPr lang="en-US"/>
          </a:p>
        </p:txBody>
      </p:sp>
    </p:spTree>
    <p:extLst>
      <p:ext uri="{BB962C8B-B14F-4D97-AF65-F5344CB8AC3E}">
        <p14:creationId xmlns:p14="http://schemas.microsoft.com/office/powerpoint/2010/main" val="144882360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grpSp>
        <p:nvGrpSpPr>
          <p:cNvPr id="80" name="Group 79"/>
          <p:cNvGrpSpPr/>
          <p:nvPr/>
        </p:nvGrpSpPr>
        <p:grpSpPr>
          <a:xfrm>
            <a:off x="-417513" y="0"/>
            <a:ext cx="12584114" cy="6853238"/>
            <a:chOff x="-417513" y="0"/>
            <a:chExt cx="12584114" cy="6853238"/>
          </a:xfrm>
        </p:grpSpPr>
        <p:sp>
          <p:nvSpPr>
            <p:cNvPr id="81"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2"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3"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4"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5"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6"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7"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0"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2"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3"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7"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98"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9"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0"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1"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27" name="Group 26"/>
          <p:cNvGrpSpPr/>
          <p:nvPr/>
        </p:nvGrpSpPr>
        <p:grpSpPr>
          <a:xfrm>
            <a:off x="800144" y="1699589"/>
            <a:ext cx="3674476" cy="3470421"/>
            <a:chOff x="697883" y="1816768"/>
            <a:chExt cx="3674476" cy="3470421"/>
          </a:xfrm>
        </p:grpSpPr>
        <p:sp>
          <p:nvSpPr>
            <p:cNvPr id="28" name="Rectangle 27"/>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9"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0" name="Rectangle 29"/>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888631" y="2349925"/>
            <a:ext cx="3498979" cy="2456442"/>
          </a:xfrm>
        </p:spPr>
        <p:txBody>
          <a:bodyPr/>
          <a:lstStyle>
            <a:lvl1pPr>
              <a:defRPr>
                <a:solidFill>
                  <a:srgbClr val="FFFEFF"/>
                </a:solidFill>
              </a:defRPr>
            </a:lvl1pPr>
          </a:lstStyle>
          <a:p>
            <a:r>
              <a:rPr lang="en-US"/>
              <a:t>Click to edit Master title style</a:t>
            </a:r>
            <a:endParaRPr lang="en-US" dirty="0"/>
          </a:p>
        </p:txBody>
      </p:sp>
      <p:sp>
        <p:nvSpPr>
          <p:cNvPr id="3" name="Content Placeholder 2"/>
          <p:cNvSpPr>
            <a:spLocks noGrp="1"/>
          </p:cNvSpPr>
          <p:nvPr>
            <p:ph idx="1"/>
          </p:nvPr>
        </p:nvSpPr>
        <p:spPr>
          <a:xfrm>
            <a:off x="5118447" y="803186"/>
            <a:ext cx="6281873" cy="5248622"/>
          </a:xfrm>
        </p:spPr>
        <p:txBody>
          <a:bodyPr anchor="ct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A640614-698E-E04A-BD63-4713423144A8}" type="datetimeFigureOut">
              <a:rPr lang="en-US" smtClean="0"/>
              <a:t>1/6/20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F78F144-AEE5-4444-80DC-B6BB62F5CE47}" type="slidenum">
              <a:rPr lang="en-US" smtClean="0"/>
              <a:t>‹#›</a:t>
            </a:fld>
            <a:endParaRPr lang="en-US"/>
          </a:p>
        </p:txBody>
      </p:sp>
    </p:spTree>
    <p:extLst>
      <p:ext uri="{BB962C8B-B14F-4D97-AF65-F5344CB8AC3E}">
        <p14:creationId xmlns:p14="http://schemas.microsoft.com/office/powerpoint/2010/main" val="217719532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grpSp>
        <p:nvGrpSpPr>
          <p:cNvPr id="77" name="Group 76"/>
          <p:cNvGrpSpPr/>
          <p:nvPr/>
        </p:nvGrpSpPr>
        <p:grpSpPr>
          <a:xfrm>
            <a:off x="-329674" y="-59376"/>
            <a:ext cx="12515851" cy="6923798"/>
            <a:chOff x="-329674" y="-51881"/>
            <a:chExt cx="12515851" cy="6923798"/>
          </a:xfrm>
        </p:grpSpPr>
        <p:sp>
          <p:nvSpPr>
            <p:cNvPr id="78" name="Freeform 5"/>
            <p:cNvSpPr/>
            <p:nvPr/>
          </p:nvSpPr>
          <p:spPr bwMode="auto">
            <a:xfrm>
              <a:off x="-329674" y="1298404"/>
              <a:ext cx="9702800" cy="5573512"/>
            </a:xfrm>
            <a:custGeom>
              <a:avLst/>
              <a:gdLst/>
              <a:ahLst/>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9" name="Freeform 6"/>
            <p:cNvSpPr/>
            <p:nvPr/>
          </p:nvSpPr>
          <p:spPr bwMode="auto">
            <a:xfrm>
              <a:off x="670451" y="2018236"/>
              <a:ext cx="7373938" cy="4848892"/>
            </a:xfrm>
            <a:custGeom>
              <a:avLst/>
              <a:gdLst/>
              <a:ahLst/>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0" name="Freeform 7"/>
            <p:cNvSpPr/>
            <p:nvPr/>
          </p:nvSpPr>
          <p:spPr bwMode="auto">
            <a:xfrm>
              <a:off x="251351" y="1788400"/>
              <a:ext cx="8035925" cy="5083516"/>
            </a:xfrm>
            <a:custGeom>
              <a:avLst/>
              <a:gdLst/>
              <a:ahLst/>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1" name="Freeform 8"/>
            <p:cNvSpPr/>
            <p:nvPr/>
          </p:nvSpPr>
          <p:spPr bwMode="auto">
            <a:xfrm>
              <a:off x="-1061" y="549842"/>
              <a:ext cx="10334625" cy="6322075"/>
            </a:xfrm>
            <a:custGeom>
              <a:avLst/>
              <a:gdLst/>
              <a:ahLst/>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2" name="Freeform 9"/>
            <p:cNvSpPr/>
            <p:nvPr/>
          </p:nvSpPr>
          <p:spPr bwMode="auto">
            <a:xfrm>
              <a:off x="3701" y="6186246"/>
              <a:ext cx="504825" cy="681527"/>
            </a:xfrm>
            <a:custGeom>
              <a:avLst/>
              <a:gdLst/>
              <a:ahLst/>
              <a:cxnLst/>
              <a:rect l="0" t="0" r="r" b="b"/>
              <a:pathLst>
                <a:path w="106" h="143">
                  <a:moveTo>
                    <a:pt x="0" y="0"/>
                  </a:moveTo>
                  <a:cubicBezTo>
                    <a:pt x="35" y="54"/>
                    <a:pt x="70" y="101"/>
                    <a:pt x="106" y="143"/>
                  </a:cubicBezTo>
                </a:path>
              </a:pathLst>
            </a:custGeom>
            <a:noFill/>
            <a:ln w="4763"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3" name="Freeform 10"/>
            <p:cNvSpPr/>
            <p:nvPr/>
          </p:nvSpPr>
          <p:spPr bwMode="auto">
            <a:xfrm>
              <a:off x="-1061" y="-51881"/>
              <a:ext cx="11091863" cy="6923796"/>
            </a:xfrm>
            <a:custGeom>
              <a:avLst/>
              <a:gdLst/>
              <a:ahLst/>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4" name="Freeform 11"/>
            <p:cNvSpPr/>
            <p:nvPr/>
          </p:nvSpPr>
          <p:spPr bwMode="auto">
            <a:xfrm>
              <a:off x="5426601" y="5579"/>
              <a:ext cx="5788025" cy="6847184"/>
            </a:xfrm>
            <a:custGeom>
              <a:avLst/>
              <a:gdLst/>
              <a:ahLst/>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12"/>
            <p:cNvSpPr/>
            <p:nvPr/>
          </p:nvSpPr>
          <p:spPr bwMode="auto">
            <a:xfrm>
              <a:off x="-1061" y="5579"/>
              <a:ext cx="1057275" cy="614491"/>
            </a:xfrm>
            <a:custGeom>
              <a:avLst/>
              <a:gdLst/>
              <a:ahLst/>
              <a:cxnLst/>
              <a:rect l="0" t="0" r="r" b="b"/>
              <a:pathLst>
                <a:path w="222" h="129">
                  <a:moveTo>
                    <a:pt x="222" y="0"/>
                  </a:moveTo>
                  <a:cubicBezTo>
                    <a:pt x="152" y="35"/>
                    <a:pt x="76" y="78"/>
                    <a:pt x="0" y="12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6" name="Freeform 13"/>
            <p:cNvSpPr/>
            <p:nvPr/>
          </p:nvSpPr>
          <p:spPr bwMode="auto">
            <a:xfrm>
              <a:off x="5821889" y="5579"/>
              <a:ext cx="5588000" cy="6866337"/>
            </a:xfrm>
            <a:custGeom>
              <a:avLst/>
              <a:gdLst/>
              <a:ahLst/>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7" name="Freeform 14"/>
            <p:cNvSpPr/>
            <p:nvPr/>
          </p:nvSpPr>
          <p:spPr bwMode="auto">
            <a:xfrm>
              <a:off x="3701" y="790"/>
              <a:ext cx="595313" cy="352734"/>
            </a:xfrm>
            <a:custGeom>
              <a:avLst/>
              <a:gdLst/>
              <a:ahLst/>
              <a:cxnLst/>
              <a:rect l="0" t="0" r="r" b="b"/>
              <a:pathLst>
                <a:path w="125" h="74">
                  <a:moveTo>
                    <a:pt x="125" y="0"/>
                  </a:moveTo>
                  <a:cubicBezTo>
                    <a:pt x="85" y="22"/>
                    <a:pt x="43" y="47"/>
                    <a:pt x="0" y="74"/>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8" name="Freeform 15"/>
            <p:cNvSpPr/>
            <p:nvPr/>
          </p:nvSpPr>
          <p:spPr bwMode="auto">
            <a:xfrm>
              <a:off x="6012389" y="5579"/>
              <a:ext cx="5497513" cy="6866337"/>
            </a:xfrm>
            <a:custGeom>
              <a:avLst/>
              <a:gdLst/>
              <a:ahLst/>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89" name="Freeform 16"/>
            <p:cNvSpPr/>
            <p:nvPr/>
          </p:nvSpPr>
          <p:spPr bwMode="auto">
            <a:xfrm>
              <a:off x="-1061" y="5579"/>
              <a:ext cx="357188" cy="213875"/>
            </a:xfrm>
            <a:custGeom>
              <a:avLst/>
              <a:gdLst/>
              <a:ahLst/>
              <a:cxnLst/>
              <a:rect l="0" t="0" r="r" b="b"/>
              <a:pathLst>
                <a:path w="75" h="45">
                  <a:moveTo>
                    <a:pt x="75" y="0"/>
                  </a:moveTo>
                  <a:cubicBezTo>
                    <a:pt x="50" y="14"/>
                    <a:pt x="25" y="29"/>
                    <a:pt x="0" y="45"/>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0" name="Freeform 17"/>
            <p:cNvSpPr/>
            <p:nvPr/>
          </p:nvSpPr>
          <p:spPr bwMode="auto">
            <a:xfrm>
              <a:off x="6210826" y="790"/>
              <a:ext cx="5522913" cy="6871126"/>
            </a:xfrm>
            <a:custGeom>
              <a:avLst/>
              <a:gdLst/>
              <a:ahLst/>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18"/>
            <p:cNvSpPr/>
            <p:nvPr/>
          </p:nvSpPr>
          <p:spPr bwMode="auto">
            <a:xfrm>
              <a:off x="6463239" y="5579"/>
              <a:ext cx="5413375" cy="6866337"/>
            </a:xfrm>
            <a:custGeom>
              <a:avLst/>
              <a:gdLst/>
              <a:ahLst/>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2" name="Freeform 19"/>
            <p:cNvSpPr/>
            <p:nvPr/>
          </p:nvSpPr>
          <p:spPr bwMode="auto">
            <a:xfrm>
              <a:off x="6877576" y="5579"/>
              <a:ext cx="5037138" cy="6861550"/>
            </a:xfrm>
            <a:custGeom>
              <a:avLst/>
              <a:gdLst/>
              <a:ahLst/>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3" name="Freeform 20"/>
            <p:cNvSpPr/>
            <p:nvPr/>
          </p:nvSpPr>
          <p:spPr bwMode="auto">
            <a:xfrm>
              <a:off x="8768289" y="5579"/>
              <a:ext cx="3417888" cy="2742066"/>
            </a:xfrm>
            <a:custGeom>
              <a:avLst/>
              <a:gdLst/>
              <a:ahLst/>
              <a:cxnLst/>
              <a:rect l="0" t="0" r="r" b="b"/>
              <a:pathLst>
                <a:path w="718" h="575">
                  <a:moveTo>
                    <a:pt x="718" y="575"/>
                  </a:moveTo>
                  <a:cubicBezTo>
                    <a:pt x="500" y="360"/>
                    <a:pt x="260" y="163"/>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21"/>
            <p:cNvSpPr/>
            <p:nvPr/>
          </p:nvSpPr>
          <p:spPr bwMode="auto">
            <a:xfrm>
              <a:off x="9235014" y="10367"/>
              <a:ext cx="2951163" cy="2555325"/>
            </a:xfrm>
            <a:custGeom>
              <a:avLst/>
              <a:gdLst/>
              <a:ahLst/>
              <a:cxnLst/>
              <a:rect l="0" t="0" r="r" b="b"/>
              <a:pathLst>
                <a:path w="620" h="536">
                  <a:moveTo>
                    <a:pt x="620" y="536"/>
                  </a:moveTo>
                  <a:cubicBezTo>
                    <a:pt x="404" y="314"/>
                    <a:pt x="196" y="13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22"/>
            <p:cNvSpPr/>
            <p:nvPr/>
          </p:nvSpPr>
          <p:spPr bwMode="auto">
            <a:xfrm>
              <a:off x="10020826" y="5579"/>
              <a:ext cx="2165350" cy="1358265"/>
            </a:xfrm>
            <a:custGeom>
              <a:avLst/>
              <a:gdLst/>
              <a:ahLst/>
              <a:cxnLst/>
              <a:rect l="0" t="0" r="r" b="b"/>
              <a:pathLst>
                <a:path w="455" h="285">
                  <a:moveTo>
                    <a:pt x="0" y="0"/>
                  </a:moveTo>
                  <a:cubicBezTo>
                    <a:pt x="153" y="85"/>
                    <a:pt x="308" y="180"/>
                    <a:pt x="455" y="285"/>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6" name="Freeform 23"/>
            <p:cNvSpPr/>
            <p:nvPr/>
          </p:nvSpPr>
          <p:spPr bwMode="auto">
            <a:xfrm>
              <a:off x="11290826" y="5579"/>
              <a:ext cx="895350" cy="534687"/>
            </a:xfrm>
            <a:custGeom>
              <a:avLst/>
              <a:gdLst/>
              <a:ahLst/>
              <a:cxnLst/>
              <a:rect l="0" t="0" r="r" b="b"/>
              <a:pathLst>
                <a:path w="188" h="112">
                  <a:moveTo>
                    <a:pt x="0" y="0"/>
                  </a:moveTo>
                  <a:cubicBezTo>
                    <a:pt x="63" y="36"/>
                    <a:pt x="126" y="73"/>
                    <a:pt x="188" y="112"/>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9" name="Group 8"/>
          <p:cNvGrpSpPr/>
          <p:nvPr/>
        </p:nvGrpSpPr>
        <p:grpSpPr>
          <a:xfrm>
            <a:off x="3259545" y="1186483"/>
            <a:ext cx="5666145" cy="4477933"/>
            <a:chOff x="3259545" y="1186483"/>
            <a:chExt cx="5666145" cy="4477933"/>
          </a:xfrm>
        </p:grpSpPr>
        <p:sp>
          <p:nvSpPr>
            <p:cNvPr id="99" name="Rectangle 98"/>
            <p:cNvSpPr/>
            <p:nvPr/>
          </p:nvSpPr>
          <p:spPr>
            <a:xfrm>
              <a:off x="3259545" y="1186483"/>
              <a:ext cx="5657881" cy="7161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0" name="Isosceles Triangle 39"/>
            <p:cNvSpPr/>
            <p:nvPr/>
          </p:nvSpPr>
          <p:spPr>
            <a:xfrm rot="10800000">
              <a:off x="5892384" y="5313353"/>
              <a:ext cx="407233" cy="35106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1" name="Rectangle 100"/>
            <p:cNvSpPr/>
            <p:nvPr/>
          </p:nvSpPr>
          <p:spPr>
            <a:xfrm>
              <a:off x="3259545" y="1991156"/>
              <a:ext cx="5666145" cy="332219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3344216" y="2074730"/>
            <a:ext cx="5490224" cy="1689390"/>
          </a:xfrm>
        </p:spPr>
        <p:txBody>
          <a:bodyPr bIns="0" anchor="b">
            <a:normAutofit/>
          </a:bodyPr>
          <a:lstStyle>
            <a:lvl1pPr algn="ctr">
              <a:defRPr sz="4400">
                <a:solidFill>
                  <a:srgbClr val="FFFEFF"/>
                </a:solidFill>
              </a:defRPr>
            </a:lvl1pPr>
          </a:lstStyle>
          <a:p>
            <a:r>
              <a:rPr lang="en-US"/>
              <a:t>Click to edit Master title style</a:t>
            </a:r>
            <a:endParaRPr lang="en-US" dirty="0"/>
          </a:p>
        </p:txBody>
      </p:sp>
      <p:sp>
        <p:nvSpPr>
          <p:cNvPr id="3" name="Text Placeholder 2"/>
          <p:cNvSpPr>
            <a:spLocks noGrp="1"/>
          </p:cNvSpPr>
          <p:nvPr>
            <p:ph type="body" idx="1"/>
          </p:nvPr>
        </p:nvSpPr>
        <p:spPr>
          <a:xfrm>
            <a:off x="3344215" y="3846851"/>
            <a:ext cx="5490223" cy="1383770"/>
          </a:xfrm>
        </p:spPr>
        <p:txBody>
          <a:bodyPr tIns="0">
            <a:normAutofit/>
          </a:bodyPr>
          <a:lstStyle>
            <a:lvl1pPr marL="0" indent="0" algn="ctr">
              <a:buNone/>
              <a:defRPr sz="1800">
                <a:solidFill>
                  <a:srgbClr val="FFFEFF"/>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a:xfrm>
            <a:off x="804672" y="320040"/>
            <a:ext cx="3657600" cy="320040"/>
          </a:xfrm>
        </p:spPr>
        <p:txBody>
          <a:bodyPr/>
          <a:lstStyle/>
          <a:p>
            <a:fld id="{AA640614-698E-E04A-BD63-4713423144A8}" type="datetimeFigureOut">
              <a:rPr lang="en-US" smtClean="0"/>
              <a:t>1/6/20</a:t>
            </a:fld>
            <a:endParaRPr lang="en-US"/>
          </a:p>
        </p:txBody>
      </p:sp>
      <p:sp>
        <p:nvSpPr>
          <p:cNvPr id="5" name="Footer Placeholder 4"/>
          <p:cNvSpPr>
            <a:spLocks noGrp="1"/>
          </p:cNvSpPr>
          <p:nvPr>
            <p:ph type="ftr" sz="quarter" idx="11"/>
          </p:nvPr>
        </p:nvSpPr>
        <p:spPr>
          <a:xfrm>
            <a:off x="804672" y="6227064"/>
            <a:ext cx="10588752" cy="320040"/>
          </a:xfrm>
        </p:spPr>
        <p:txBody>
          <a:bodyPr/>
          <a:lstStyle>
            <a:lvl1pPr algn="ctr">
              <a:defRPr/>
            </a:lvl1pPr>
          </a:lstStyle>
          <a:p>
            <a:endParaRPr lang="en-US"/>
          </a:p>
        </p:txBody>
      </p:sp>
      <p:sp>
        <p:nvSpPr>
          <p:cNvPr id="6" name="Slide Number Placeholder 5"/>
          <p:cNvSpPr>
            <a:spLocks noGrp="1"/>
          </p:cNvSpPr>
          <p:nvPr>
            <p:ph type="sldNum" sz="quarter" idx="12"/>
          </p:nvPr>
        </p:nvSpPr>
        <p:spPr>
          <a:xfrm>
            <a:off x="10469880" y="320040"/>
            <a:ext cx="914400" cy="320040"/>
          </a:xfrm>
        </p:spPr>
        <p:txBody>
          <a:bodyPr/>
          <a:lstStyle/>
          <a:p>
            <a:fld id="{CF78F144-AEE5-4444-80DC-B6BB62F5CE47}" type="slidenum">
              <a:rPr lang="en-US" smtClean="0"/>
              <a:t>‹#›</a:t>
            </a:fld>
            <a:endParaRPr lang="en-US"/>
          </a:p>
        </p:txBody>
      </p:sp>
    </p:spTree>
    <p:extLst>
      <p:ext uri="{BB962C8B-B14F-4D97-AF65-F5344CB8AC3E}">
        <p14:creationId xmlns:p14="http://schemas.microsoft.com/office/powerpoint/2010/main" val="380173318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grpSp>
        <p:nvGrpSpPr>
          <p:cNvPr id="37" name="Group 36"/>
          <p:cNvGrpSpPr/>
          <p:nvPr/>
        </p:nvGrpSpPr>
        <p:grpSpPr>
          <a:xfrm>
            <a:off x="-417513" y="0"/>
            <a:ext cx="12584114" cy="6853238"/>
            <a:chOff x="-417513" y="0"/>
            <a:chExt cx="12584114" cy="6853238"/>
          </a:xfrm>
        </p:grpSpPr>
        <p:sp>
          <p:nvSpPr>
            <p:cNvPr id="38"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9"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0"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1"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2"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3"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4"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5"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6"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7"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8"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9"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0"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1"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2"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3"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54"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55"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6"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7"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8"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59" name="Group 58"/>
          <p:cNvGrpSpPr/>
          <p:nvPr/>
        </p:nvGrpSpPr>
        <p:grpSpPr>
          <a:xfrm>
            <a:off x="800144" y="1699589"/>
            <a:ext cx="3674476" cy="3470421"/>
            <a:chOff x="697883" y="1816768"/>
            <a:chExt cx="3674476" cy="3470421"/>
          </a:xfrm>
        </p:grpSpPr>
        <p:sp>
          <p:nvSpPr>
            <p:cNvPr id="60" name="Rectangle 59"/>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1"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2" name="Rectangle 61"/>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889000" y="2339669"/>
            <a:ext cx="3500828" cy="2470065"/>
          </a:xfrm>
        </p:spPr>
        <p:txBody>
          <a:bodyPr lIns="91440" tIns="91440" rIns="91440" bIns="91440"/>
          <a:lstStyle>
            <a:lvl1pPr>
              <a:defRPr>
                <a:solidFill>
                  <a:srgbClr val="FFFEFF"/>
                </a:solidFill>
              </a:defRPr>
            </a:lvl1pPr>
          </a:lstStyle>
          <a:p>
            <a:r>
              <a:rPr lang="en-US"/>
              <a:t>Click to edit Master title style</a:t>
            </a:r>
            <a:endParaRPr lang="en-US" dirty="0"/>
          </a:p>
        </p:txBody>
      </p:sp>
      <p:sp>
        <p:nvSpPr>
          <p:cNvPr id="3" name="Content Placeholder 2"/>
          <p:cNvSpPr>
            <a:spLocks noGrp="1"/>
          </p:cNvSpPr>
          <p:nvPr>
            <p:ph sz="half" idx="1"/>
          </p:nvPr>
        </p:nvSpPr>
        <p:spPr>
          <a:xfrm>
            <a:off x="5120878" y="803187"/>
            <a:ext cx="6269591" cy="2382651"/>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118447" y="3672162"/>
            <a:ext cx="6272022" cy="2383586"/>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a:xfrm>
            <a:off x="804672" y="320040"/>
            <a:ext cx="3657600" cy="320040"/>
          </a:xfrm>
        </p:spPr>
        <p:txBody>
          <a:bodyPr/>
          <a:lstStyle/>
          <a:p>
            <a:fld id="{AA640614-698E-E04A-BD63-4713423144A8}" type="datetimeFigureOut">
              <a:rPr lang="en-US" smtClean="0"/>
              <a:t>1/6/20</a:t>
            </a:fld>
            <a:endParaRPr lang="en-US"/>
          </a:p>
        </p:txBody>
      </p:sp>
      <p:sp>
        <p:nvSpPr>
          <p:cNvPr id="6" name="Footer Placeholder 5"/>
          <p:cNvSpPr>
            <a:spLocks noGrp="1"/>
          </p:cNvSpPr>
          <p:nvPr>
            <p:ph type="ftr" sz="quarter" idx="11"/>
          </p:nvPr>
        </p:nvSpPr>
        <p:spPr>
          <a:xfrm>
            <a:off x="804672" y="6227064"/>
            <a:ext cx="10588752" cy="320040"/>
          </a:xfrm>
        </p:spPr>
        <p:txBody>
          <a:bodyPr/>
          <a:lstStyle/>
          <a:p>
            <a:endParaRPr lang="en-US"/>
          </a:p>
        </p:txBody>
      </p:sp>
      <p:sp>
        <p:nvSpPr>
          <p:cNvPr id="7" name="Slide Number Placeholder 6"/>
          <p:cNvSpPr>
            <a:spLocks noGrp="1"/>
          </p:cNvSpPr>
          <p:nvPr>
            <p:ph type="sldNum" sz="quarter" idx="12"/>
          </p:nvPr>
        </p:nvSpPr>
        <p:spPr>
          <a:xfrm>
            <a:off x="10469880" y="320040"/>
            <a:ext cx="914400" cy="320040"/>
          </a:xfrm>
        </p:spPr>
        <p:txBody>
          <a:bodyPr/>
          <a:lstStyle/>
          <a:p>
            <a:fld id="{CF78F144-AEE5-4444-80DC-B6BB62F5CE47}" type="slidenum">
              <a:rPr lang="en-US" smtClean="0"/>
              <a:t>‹#›</a:t>
            </a:fld>
            <a:endParaRPr lang="en-US"/>
          </a:p>
        </p:txBody>
      </p:sp>
    </p:spTree>
    <p:extLst>
      <p:ext uri="{BB962C8B-B14F-4D97-AF65-F5344CB8AC3E}">
        <p14:creationId xmlns:p14="http://schemas.microsoft.com/office/powerpoint/2010/main" val="267047732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grpSp>
        <p:nvGrpSpPr>
          <p:cNvPr id="39" name="Group 38"/>
          <p:cNvGrpSpPr/>
          <p:nvPr/>
        </p:nvGrpSpPr>
        <p:grpSpPr>
          <a:xfrm>
            <a:off x="-417513" y="0"/>
            <a:ext cx="12584114" cy="6853238"/>
            <a:chOff x="-417513" y="0"/>
            <a:chExt cx="12584114" cy="6853238"/>
          </a:xfrm>
        </p:grpSpPr>
        <p:sp>
          <p:nvSpPr>
            <p:cNvPr id="40"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1"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2"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3"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4"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5"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6"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7"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8"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9"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0"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1"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2"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3"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4"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5"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56"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57"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8"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9"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60"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61" name="Group 60"/>
          <p:cNvGrpSpPr/>
          <p:nvPr/>
        </p:nvGrpSpPr>
        <p:grpSpPr>
          <a:xfrm>
            <a:off x="800144" y="1699589"/>
            <a:ext cx="3674476" cy="3470421"/>
            <a:chOff x="697883" y="1816768"/>
            <a:chExt cx="3674476" cy="3470421"/>
          </a:xfrm>
        </p:grpSpPr>
        <p:sp>
          <p:nvSpPr>
            <p:cNvPr id="62" name="Rectangle 61"/>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3"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4" name="Rectangle 63"/>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889001" y="2363915"/>
            <a:ext cx="3500828" cy="2460497"/>
          </a:xfrm>
        </p:spPr>
        <p:txBody>
          <a:bodyPr lIns="91440" tIns="91440" rIns="91440" bIns="91440"/>
          <a:lstStyle>
            <a:lvl1pPr>
              <a:defRPr>
                <a:solidFill>
                  <a:srgbClr val="FFFEFF"/>
                </a:solidFill>
              </a:defRPr>
            </a:lvl1pPr>
          </a:lstStyle>
          <a:p>
            <a:r>
              <a:rPr lang="en-US"/>
              <a:t>Click to edit Master title style</a:t>
            </a:r>
            <a:endParaRPr lang="en-US" dirty="0"/>
          </a:p>
        </p:txBody>
      </p:sp>
      <p:sp>
        <p:nvSpPr>
          <p:cNvPr id="3" name="Text Placeholder 2"/>
          <p:cNvSpPr>
            <a:spLocks noGrp="1"/>
          </p:cNvSpPr>
          <p:nvPr>
            <p:ph type="body" idx="1"/>
          </p:nvPr>
        </p:nvSpPr>
        <p:spPr>
          <a:xfrm>
            <a:off x="5125137" y="803185"/>
            <a:ext cx="6265088" cy="685800"/>
          </a:xfrm>
        </p:spPr>
        <p:txBody>
          <a:bodyPr anchor="ctr">
            <a:noAutofit/>
          </a:bodyPr>
          <a:lstStyle>
            <a:lvl1pPr marL="0" indent="0" algn="l">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5125305" y="1488985"/>
            <a:ext cx="6264350" cy="169685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118653" y="3665887"/>
            <a:ext cx="6264414" cy="685800"/>
          </a:xfrm>
        </p:spPr>
        <p:txBody>
          <a:bodyPr anchor="ctr">
            <a:noAutofit/>
          </a:bodyPr>
          <a:lstStyle>
            <a:lvl1pPr marL="0" indent="0" algn="l">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5118447" y="4351687"/>
            <a:ext cx="6265588" cy="170406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a:xfrm>
            <a:off x="804672" y="320040"/>
            <a:ext cx="3657600" cy="320040"/>
          </a:xfrm>
        </p:spPr>
        <p:txBody>
          <a:bodyPr/>
          <a:lstStyle/>
          <a:p>
            <a:fld id="{AA640614-698E-E04A-BD63-4713423144A8}" type="datetimeFigureOut">
              <a:rPr lang="en-US" smtClean="0"/>
              <a:t>1/6/20</a:t>
            </a:fld>
            <a:endParaRPr lang="en-US"/>
          </a:p>
        </p:txBody>
      </p:sp>
      <p:sp>
        <p:nvSpPr>
          <p:cNvPr id="8" name="Footer Placeholder 7"/>
          <p:cNvSpPr>
            <a:spLocks noGrp="1"/>
          </p:cNvSpPr>
          <p:nvPr>
            <p:ph type="ftr" sz="quarter" idx="11"/>
          </p:nvPr>
        </p:nvSpPr>
        <p:spPr>
          <a:xfrm>
            <a:off x="804672" y="6227064"/>
            <a:ext cx="10588752" cy="320040"/>
          </a:xfrm>
        </p:spPr>
        <p:txBody>
          <a:bodyPr/>
          <a:lstStyle/>
          <a:p>
            <a:endParaRPr lang="en-US"/>
          </a:p>
        </p:txBody>
      </p:sp>
      <p:sp>
        <p:nvSpPr>
          <p:cNvPr id="9" name="Slide Number Placeholder 8"/>
          <p:cNvSpPr>
            <a:spLocks noGrp="1"/>
          </p:cNvSpPr>
          <p:nvPr>
            <p:ph type="sldNum" sz="quarter" idx="12"/>
          </p:nvPr>
        </p:nvSpPr>
        <p:spPr>
          <a:xfrm>
            <a:off x="10469880" y="320040"/>
            <a:ext cx="914400" cy="320040"/>
          </a:xfrm>
        </p:spPr>
        <p:txBody>
          <a:bodyPr/>
          <a:lstStyle/>
          <a:p>
            <a:fld id="{CF78F144-AEE5-4444-80DC-B6BB62F5CE47}" type="slidenum">
              <a:rPr lang="en-US" smtClean="0"/>
              <a:t>‹#›</a:t>
            </a:fld>
            <a:endParaRPr lang="en-US"/>
          </a:p>
        </p:txBody>
      </p:sp>
    </p:spTree>
    <p:extLst>
      <p:ext uri="{BB962C8B-B14F-4D97-AF65-F5344CB8AC3E}">
        <p14:creationId xmlns:p14="http://schemas.microsoft.com/office/powerpoint/2010/main" val="60092638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grpSp>
        <p:nvGrpSpPr>
          <p:cNvPr id="77" name="Group 76"/>
          <p:cNvGrpSpPr/>
          <p:nvPr/>
        </p:nvGrpSpPr>
        <p:grpSpPr>
          <a:xfrm>
            <a:off x="-417513" y="0"/>
            <a:ext cx="12584114" cy="6853238"/>
            <a:chOff x="-417513" y="0"/>
            <a:chExt cx="12584114" cy="6853238"/>
          </a:xfrm>
        </p:grpSpPr>
        <p:sp>
          <p:nvSpPr>
            <p:cNvPr id="78"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9"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0"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1"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2"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3"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4"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6"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7"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0"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2"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3"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4"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95"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7"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8"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24" name="Group 23"/>
          <p:cNvGrpSpPr/>
          <p:nvPr/>
        </p:nvGrpSpPr>
        <p:grpSpPr>
          <a:xfrm>
            <a:off x="800144" y="1699589"/>
            <a:ext cx="3674476" cy="3470421"/>
            <a:chOff x="697883" y="1816768"/>
            <a:chExt cx="3674476" cy="3470421"/>
          </a:xfrm>
        </p:grpSpPr>
        <p:sp>
          <p:nvSpPr>
            <p:cNvPr id="25" name="Rectangle 24"/>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6"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7" name="Rectangle 26"/>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888632" y="2349925"/>
            <a:ext cx="3501196" cy="2456442"/>
          </a:xfrm>
        </p:spPr>
        <p:txBody>
          <a:bodyPr/>
          <a:lstStyle>
            <a:lvl1pPr>
              <a:defRPr>
                <a:solidFill>
                  <a:srgbClr val="FFFEFF"/>
                </a:solidFill>
              </a:defRPr>
            </a:lvl1p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AA640614-698E-E04A-BD63-4713423144A8}" type="datetimeFigureOut">
              <a:rPr lang="en-US" smtClean="0"/>
              <a:t>1/6/20</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CF78F144-AEE5-4444-80DC-B6BB62F5CE47}" type="slidenum">
              <a:rPr lang="en-US" smtClean="0"/>
              <a:t>‹#›</a:t>
            </a:fld>
            <a:endParaRPr lang="en-US"/>
          </a:p>
        </p:txBody>
      </p:sp>
    </p:spTree>
    <p:extLst>
      <p:ext uri="{BB962C8B-B14F-4D97-AF65-F5344CB8AC3E}">
        <p14:creationId xmlns:p14="http://schemas.microsoft.com/office/powerpoint/2010/main" val="126831947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a:xfrm>
            <a:off x="804672" y="320040"/>
            <a:ext cx="3657600" cy="320040"/>
          </a:xfrm>
        </p:spPr>
        <p:txBody>
          <a:bodyPr/>
          <a:lstStyle/>
          <a:p>
            <a:fld id="{AA640614-698E-E04A-BD63-4713423144A8}" type="datetimeFigureOut">
              <a:rPr lang="en-US" smtClean="0"/>
              <a:t>1/6/20</a:t>
            </a:fld>
            <a:endParaRPr lang="en-US"/>
          </a:p>
        </p:txBody>
      </p:sp>
      <p:sp>
        <p:nvSpPr>
          <p:cNvPr id="3" name="Footer Placeholder 2"/>
          <p:cNvSpPr>
            <a:spLocks noGrp="1"/>
          </p:cNvSpPr>
          <p:nvPr>
            <p:ph type="ftr" sz="quarter" idx="11"/>
          </p:nvPr>
        </p:nvSpPr>
        <p:spPr>
          <a:xfrm>
            <a:off x="804672" y="6227064"/>
            <a:ext cx="10588752" cy="320040"/>
          </a:xfrm>
        </p:spPr>
        <p:txBody>
          <a:bodyPr/>
          <a:lstStyle/>
          <a:p>
            <a:endParaRPr lang="en-US"/>
          </a:p>
        </p:txBody>
      </p:sp>
      <p:sp>
        <p:nvSpPr>
          <p:cNvPr id="4" name="Slide Number Placeholder 3"/>
          <p:cNvSpPr>
            <a:spLocks noGrp="1"/>
          </p:cNvSpPr>
          <p:nvPr>
            <p:ph type="sldNum" sz="quarter" idx="12"/>
          </p:nvPr>
        </p:nvSpPr>
        <p:spPr>
          <a:xfrm>
            <a:off x="10469880" y="320040"/>
            <a:ext cx="914400" cy="320040"/>
          </a:xfrm>
        </p:spPr>
        <p:txBody>
          <a:bodyPr/>
          <a:lstStyle/>
          <a:p>
            <a:fld id="{CF78F144-AEE5-4444-80DC-B6BB62F5CE47}" type="slidenum">
              <a:rPr lang="en-US" smtClean="0"/>
              <a:t>‹#›</a:t>
            </a:fld>
            <a:endParaRPr lang="en-US"/>
          </a:p>
        </p:txBody>
      </p:sp>
    </p:spTree>
    <p:extLst>
      <p:ext uri="{BB962C8B-B14F-4D97-AF65-F5344CB8AC3E}">
        <p14:creationId xmlns:p14="http://schemas.microsoft.com/office/powerpoint/2010/main" val="405137697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grpSp>
        <p:nvGrpSpPr>
          <p:cNvPr id="74" name="Group 73"/>
          <p:cNvGrpSpPr/>
          <p:nvPr/>
        </p:nvGrpSpPr>
        <p:grpSpPr>
          <a:xfrm>
            <a:off x="-417513" y="0"/>
            <a:ext cx="12584114" cy="6853238"/>
            <a:chOff x="-417513" y="0"/>
            <a:chExt cx="12584114" cy="6853238"/>
          </a:xfrm>
        </p:grpSpPr>
        <p:sp>
          <p:nvSpPr>
            <p:cNvPr id="75"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6"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7"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8"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79"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0"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1"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2"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3"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4"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6"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7"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0"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1"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92"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3"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21" name="Group 20"/>
          <p:cNvGrpSpPr/>
          <p:nvPr/>
        </p:nvGrpSpPr>
        <p:grpSpPr>
          <a:xfrm>
            <a:off x="800144" y="1699589"/>
            <a:ext cx="3674476" cy="3470421"/>
            <a:chOff x="697883" y="1816768"/>
            <a:chExt cx="3674476" cy="3470421"/>
          </a:xfrm>
        </p:grpSpPr>
        <p:sp>
          <p:nvSpPr>
            <p:cNvPr id="22" name="Rectangle 21"/>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2"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3" name="Rectangle 32"/>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888631" y="2352026"/>
            <a:ext cx="3501197" cy="1223298"/>
          </a:xfrm>
        </p:spPr>
        <p:txBody>
          <a:bodyPr bIns="0" anchor="b">
            <a:noAutofit/>
          </a:bodyPr>
          <a:lstStyle>
            <a:lvl1pPr algn="ctr">
              <a:defRPr sz="3200">
                <a:solidFill>
                  <a:srgbClr val="FFFEFF"/>
                </a:solidFill>
              </a:defRPr>
            </a:lvl1pPr>
          </a:lstStyle>
          <a:p>
            <a:r>
              <a:rPr lang="en-US"/>
              <a:t>Click to edit Master title style</a:t>
            </a:r>
            <a:endParaRPr lang="en-US" dirty="0"/>
          </a:p>
        </p:txBody>
      </p:sp>
      <p:sp>
        <p:nvSpPr>
          <p:cNvPr id="3" name="Content Placeholder 2"/>
          <p:cNvSpPr>
            <a:spLocks noGrp="1"/>
          </p:cNvSpPr>
          <p:nvPr>
            <p:ph idx="1"/>
          </p:nvPr>
        </p:nvSpPr>
        <p:spPr>
          <a:xfrm>
            <a:off x="5109983" y="802809"/>
            <a:ext cx="6275035" cy="5249940"/>
          </a:xfrm>
        </p:spPr>
        <p:txBody>
          <a:bodyPr anchor="ct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88631" y="3580186"/>
            <a:ext cx="3501197" cy="1221164"/>
          </a:xfrm>
        </p:spPr>
        <p:txBody>
          <a:bodyPr/>
          <a:lstStyle>
            <a:lvl1pPr marL="0" indent="0" algn="ctr">
              <a:buNone/>
              <a:defRPr sz="1600">
                <a:solidFill>
                  <a:srgbClr val="FFFE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AA640614-698E-E04A-BD63-4713423144A8}" type="datetimeFigureOut">
              <a:rPr lang="en-US" smtClean="0"/>
              <a:t>1/6/20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F78F144-AEE5-4444-80DC-B6BB62F5CE47}" type="slidenum">
              <a:rPr lang="en-US" smtClean="0"/>
              <a:t>‹#›</a:t>
            </a:fld>
            <a:endParaRPr lang="en-US"/>
          </a:p>
        </p:txBody>
      </p:sp>
    </p:spTree>
    <p:extLst>
      <p:ext uri="{BB962C8B-B14F-4D97-AF65-F5344CB8AC3E}">
        <p14:creationId xmlns:p14="http://schemas.microsoft.com/office/powerpoint/2010/main" val="27789635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73" name="Group 72"/>
          <p:cNvGrpSpPr/>
          <p:nvPr/>
        </p:nvGrpSpPr>
        <p:grpSpPr>
          <a:xfrm>
            <a:off x="-329674" y="-59376"/>
            <a:ext cx="12515851" cy="6923798"/>
            <a:chOff x="-329674" y="-51881"/>
            <a:chExt cx="12515851" cy="6923798"/>
          </a:xfrm>
        </p:grpSpPr>
        <p:sp>
          <p:nvSpPr>
            <p:cNvPr id="81" name="Freeform 5"/>
            <p:cNvSpPr/>
            <p:nvPr/>
          </p:nvSpPr>
          <p:spPr bwMode="auto">
            <a:xfrm>
              <a:off x="-329674" y="1298404"/>
              <a:ext cx="9702800" cy="5573512"/>
            </a:xfrm>
            <a:custGeom>
              <a:avLst/>
              <a:gdLst/>
              <a:ahLst/>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2" name="Freeform 6"/>
            <p:cNvSpPr/>
            <p:nvPr/>
          </p:nvSpPr>
          <p:spPr bwMode="auto">
            <a:xfrm>
              <a:off x="670451" y="2018236"/>
              <a:ext cx="7373938" cy="4848892"/>
            </a:xfrm>
            <a:custGeom>
              <a:avLst/>
              <a:gdLst/>
              <a:ahLst/>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3" name="Freeform 7"/>
            <p:cNvSpPr/>
            <p:nvPr/>
          </p:nvSpPr>
          <p:spPr bwMode="auto">
            <a:xfrm>
              <a:off x="251351" y="1788400"/>
              <a:ext cx="8035925" cy="5083516"/>
            </a:xfrm>
            <a:custGeom>
              <a:avLst/>
              <a:gdLst/>
              <a:ahLst/>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4" name="Freeform 8"/>
            <p:cNvSpPr/>
            <p:nvPr/>
          </p:nvSpPr>
          <p:spPr bwMode="auto">
            <a:xfrm>
              <a:off x="-1061" y="549842"/>
              <a:ext cx="10334625" cy="6322075"/>
            </a:xfrm>
            <a:custGeom>
              <a:avLst/>
              <a:gdLst/>
              <a:ahLst/>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9"/>
            <p:cNvSpPr/>
            <p:nvPr/>
          </p:nvSpPr>
          <p:spPr bwMode="auto">
            <a:xfrm>
              <a:off x="3701" y="6186246"/>
              <a:ext cx="504825" cy="681527"/>
            </a:xfrm>
            <a:custGeom>
              <a:avLst/>
              <a:gdLst/>
              <a:ahLst/>
              <a:cxnLst/>
              <a:rect l="0" t="0" r="r" b="b"/>
              <a:pathLst>
                <a:path w="106" h="143">
                  <a:moveTo>
                    <a:pt x="0" y="0"/>
                  </a:moveTo>
                  <a:cubicBezTo>
                    <a:pt x="35" y="54"/>
                    <a:pt x="70" y="101"/>
                    <a:pt x="106" y="143"/>
                  </a:cubicBezTo>
                </a:path>
              </a:pathLst>
            </a:custGeom>
            <a:noFill/>
            <a:ln w="4763"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6" name="Freeform 10"/>
            <p:cNvSpPr/>
            <p:nvPr/>
          </p:nvSpPr>
          <p:spPr bwMode="auto">
            <a:xfrm>
              <a:off x="-1061" y="-51881"/>
              <a:ext cx="11091863" cy="6923796"/>
            </a:xfrm>
            <a:custGeom>
              <a:avLst/>
              <a:gdLst/>
              <a:ahLst/>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7" name="Freeform 11"/>
            <p:cNvSpPr/>
            <p:nvPr/>
          </p:nvSpPr>
          <p:spPr bwMode="auto">
            <a:xfrm>
              <a:off x="5426601" y="5579"/>
              <a:ext cx="5788025" cy="6847184"/>
            </a:xfrm>
            <a:custGeom>
              <a:avLst/>
              <a:gdLst/>
              <a:ahLst/>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12"/>
            <p:cNvSpPr/>
            <p:nvPr/>
          </p:nvSpPr>
          <p:spPr bwMode="auto">
            <a:xfrm>
              <a:off x="-1061" y="5579"/>
              <a:ext cx="1057275" cy="614491"/>
            </a:xfrm>
            <a:custGeom>
              <a:avLst/>
              <a:gdLst/>
              <a:ahLst/>
              <a:cxnLst/>
              <a:rect l="0" t="0" r="r" b="b"/>
              <a:pathLst>
                <a:path w="222" h="129">
                  <a:moveTo>
                    <a:pt x="222" y="0"/>
                  </a:moveTo>
                  <a:cubicBezTo>
                    <a:pt x="152" y="35"/>
                    <a:pt x="76" y="78"/>
                    <a:pt x="0" y="12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13"/>
            <p:cNvSpPr/>
            <p:nvPr/>
          </p:nvSpPr>
          <p:spPr bwMode="auto">
            <a:xfrm>
              <a:off x="5821889" y="5579"/>
              <a:ext cx="5588000" cy="6866337"/>
            </a:xfrm>
            <a:custGeom>
              <a:avLst/>
              <a:gdLst/>
              <a:ahLst/>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0" name="Freeform 14"/>
            <p:cNvSpPr/>
            <p:nvPr/>
          </p:nvSpPr>
          <p:spPr bwMode="auto">
            <a:xfrm>
              <a:off x="3701" y="790"/>
              <a:ext cx="595313" cy="352734"/>
            </a:xfrm>
            <a:custGeom>
              <a:avLst/>
              <a:gdLst/>
              <a:ahLst/>
              <a:cxnLst/>
              <a:rect l="0" t="0" r="r" b="b"/>
              <a:pathLst>
                <a:path w="125" h="74">
                  <a:moveTo>
                    <a:pt x="125" y="0"/>
                  </a:moveTo>
                  <a:cubicBezTo>
                    <a:pt x="85" y="22"/>
                    <a:pt x="43" y="47"/>
                    <a:pt x="0" y="74"/>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1" name="Freeform 15"/>
            <p:cNvSpPr/>
            <p:nvPr/>
          </p:nvSpPr>
          <p:spPr bwMode="auto">
            <a:xfrm>
              <a:off x="6012389" y="5579"/>
              <a:ext cx="5497513" cy="6866337"/>
            </a:xfrm>
            <a:custGeom>
              <a:avLst/>
              <a:gdLst/>
              <a:ahLst/>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2" name="Freeform 16"/>
            <p:cNvSpPr/>
            <p:nvPr/>
          </p:nvSpPr>
          <p:spPr bwMode="auto">
            <a:xfrm>
              <a:off x="-1061" y="5579"/>
              <a:ext cx="357188" cy="213875"/>
            </a:xfrm>
            <a:custGeom>
              <a:avLst/>
              <a:gdLst/>
              <a:ahLst/>
              <a:cxnLst/>
              <a:rect l="0" t="0" r="r" b="b"/>
              <a:pathLst>
                <a:path w="75" h="45">
                  <a:moveTo>
                    <a:pt x="75" y="0"/>
                  </a:moveTo>
                  <a:cubicBezTo>
                    <a:pt x="50" y="14"/>
                    <a:pt x="25" y="29"/>
                    <a:pt x="0" y="45"/>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3" name="Freeform 17"/>
            <p:cNvSpPr/>
            <p:nvPr/>
          </p:nvSpPr>
          <p:spPr bwMode="auto">
            <a:xfrm>
              <a:off x="6210826" y="790"/>
              <a:ext cx="5522913" cy="6871126"/>
            </a:xfrm>
            <a:custGeom>
              <a:avLst/>
              <a:gdLst/>
              <a:ahLst/>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18"/>
            <p:cNvSpPr/>
            <p:nvPr/>
          </p:nvSpPr>
          <p:spPr bwMode="auto">
            <a:xfrm>
              <a:off x="6463239" y="5579"/>
              <a:ext cx="5413375" cy="6866337"/>
            </a:xfrm>
            <a:custGeom>
              <a:avLst/>
              <a:gdLst/>
              <a:ahLst/>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19"/>
            <p:cNvSpPr/>
            <p:nvPr/>
          </p:nvSpPr>
          <p:spPr bwMode="auto">
            <a:xfrm>
              <a:off x="6877576" y="5579"/>
              <a:ext cx="5037138" cy="6861550"/>
            </a:xfrm>
            <a:custGeom>
              <a:avLst/>
              <a:gdLst/>
              <a:ahLst/>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20"/>
            <p:cNvSpPr/>
            <p:nvPr/>
          </p:nvSpPr>
          <p:spPr bwMode="auto">
            <a:xfrm>
              <a:off x="8768289" y="5579"/>
              <a:ext cx="3417888" cy="2742066"/>
            </a:xfrm>
            <a:custGeom>
              <a:avLst/>
              <a:gdLst/>
              <a:ahLst/>
              <a:cxnLst/>
              <a:rect l="0" t="0" r="r" b="b"/>
              <a:pathLst>
                <a:path w="718" h="575">
                  <a:moveTo>
                    <a:pt x="718" y="575"/>
                  </a:moveTo>
                  <a:cubicBezTo>
                    <a:pt x="500" y="360"/>
                    <a:pt x="260" y="163"/>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7" name="Freeform 21"/>
            <p:cNvSpPr/>
            <p:nvPr/>
          </p:nvSpPr>
          <p:spPr bwMode="auto">
            <a:xfrm>
              <a:off x="9235014" y="10367"/>
              <a:ext cx="2951163" cy="2555325"/>
            </a:xfrm>
            <a:custGeom>
              <a:avLst/>
              <a:gdLst/>
              <a:ahLst/>
              <a:cxnLst/>
              <a:rect l="0" t="0" r="r" b="b"/>
              <a:pathLst>
                <a:path w="620" h="536">
                  <a:moveTo>
                    <a:pt x="620" y="536"/>
                  </a:moveTo>
                  <a:cubicBezTo>
                    <a:pt x="404" y="314"/>
                    <a:pt x="196" y="13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8" name="Freeform 22"/>
            <p:cNvSpPr/>
            <p:nvPr/>
          </p:nvSpPr>
          <p:spPr bwMode="auto">
            <a:xfrm>
              <a:off x="10020826" y="5579"/>
              <a:ext cx="2165350" cy="1358265"/>
            </a:xfrm>
            <a:custGeom>
              <a:avLst/>
              <a:gdLst/>
              <a:ahLst/>
              <a:cxnLst/>
              <a:rect l="0" t="0" r="r" b="b"/>
              <a:pathLst>
                <a:path w="455" h="285">
                  <a:moveTo>
                    <a:pt x="0" y="0"/>
                  </a:moveTo>
                  <a:cubicBezTo>
                    <a:pt x="153" y="85"/>
                    <a:pt x="308" y="180"/>
                    <a:pt x="455" y="285"/>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9" name="Freeform 23"/>
            <p:cNvSpPr/>
            <p:nvPr/>
          </p:nvSpPr>
          <p:spPr bwMode="auto">
            <a:xfrm>
              <a:off x="11290826" y="5579"/>
              <a:ext cx="895350" cy="534687"/>
            </a:xfrm>
            <a:custGeom>
              <a:avLst/>
              <a:gdLst/>
              <a:ahLst/>
              <a:cxnLst/>
              <a:rect l="0" t="0" r="r" b="b"/>
              <a:pathLst>
                <a:path w="188" h="112">
                  <a:moveTo>
                    <a:pt x="0" y="0"/>
                  </a:moveTo>
                  <a:cubicBezTo>
                    <a:pt x="63" y="36"/>
                    <a:pt x="126" y="73"/>
                    <a:pt x="188" y="112"/>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76" name="Group 75"/>
          <p:cNvGrpSpPr/>
          <p:nvPr/>
        </p:nvGrpSpPr>
        <p:grpSpPr>
          <a:xfrm>
            <a:off x="805336" y="1698331"/>
            <a:ext cx="5941540" cy="3470421"/>
            <a:chOff x="805336" y="1698331"/>
            <a:chExt cx="5941540" cy="3470421"/>
          </a:xfrm>
        </p:grpSpPr>
        <p:sp>
          <p:nvSpPr>
            <p:cNvPr id="77" name="Rectangle 76"/>
            <p:cNvSpPr/>
            <p:nvPr/>
          </p:nvSpPr>
          <p:spPr>
            <a:xfrm>
              <a:off x="805336" y="1698331"/>
              <a:ext cx="5941540"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8" name="Isosceles Triangle 9"/>
            <p:cNvSpPr/>
            <p:nvPr/>
          </p:nvSpPr>
          <p:spPr>
            <a:xfrm rot="10800000">
              <a:off x="3618113" y="4896349"/>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9" name="Rectangle 78"/>
            <p:cNvSpPr/>
            <p:nvPr/>
          </p:nvSpPr>
          <p:spPr>
            <a:xfrm>
              <a:off x="805336" y="2274403"/>
              <a:ext cx="5941540"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3" name="Picture Placeholder 2"/>
          <p:cNvSpPr>
            <a:spLocks noGrp="1" noChangeAspect="1"/>
          </p:cNvSpPr>
          <p:nvPr>
            <p:ph type="pic" idx="1"/>
          </p:nvPr>
        </p:nvSpPr>
        <p:spPr>
          <a:xfrm>
            <a:off x="7543510" y="0"/>
            <a:ext cx="4648490" cy="6858000"/>
          </a:xfrm>
          <a:solidFill>
            <a:schemeClr val="bg1">
              <a:lumMod val="65000"/>
              <a:lumOff val="35000"/>
            </a:schemeClr>
          </a:solidFill>
          <a:ln w="9525" cap="sq">
            <a:noFill/>
            <a:miter lim="800000"/>
          </a:ln>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2" name="Title 1"/>
          <p:cNvSpPr>
            <a:spLocks noGrp="1"/>
          </p:cNvSpPr>
          <p:nvPr>
            <p:ph type="title"/>
          </p:nvPr>
        </p:nvSpPr>
        <p:spPr>
          <a:xfrm>
            <a:off x="885443" y="2360255"/>
            <a:ext cx="5776646" cy="1178032"/>
          </a:xfrm>
        </p:spPr>
        <p:txBody>
          <a:bodyPr bIns="0" anchor="b">
            <a:normAutofit/>
          </a:bodyPr>
          <a:lstStyle>
            <a:lvl1pPr>
              <a:defRPr sz="3600">
                <a:solidFill>
                  <a:srgbClr val="FFFEFF"/>
                </a:solidFill>
              </a:defRPr>
            </a:lvl1pPr>
          </a:lstStyle>
          <a:p>
            <a:r>
              <a:rPr lang="en-US"/>
              <a:t>Click to edit Master title style</a:t>
            </a:r>
            <a:endParaRPr lang="en-US" dirty="0"/>
          </a:p>
        </p:txBody>
      </p:sp>
      <p:sp>
        <p:nvSpPr>
          <p:cNvPr id="4" name="Text Placeholder 3"/>
          <p:cNvSpPr>
            <a:spLocks noGrp="1"/>
          </p:cNvSpPr>
          <p:nvPr>
            <p:ph type="body" sz="half" idx="2"/>
          </p:nvPr>
        </p:nvSpPr>
        <p:spPr>
          <a:xfrm>
            <a:off x="885443" y="3545012"/>
            <a:ext cx="5776646" cy="1274198"/>
          </a:xfrm>
        </p:spPr>
        <p:txBody>
          <a:bodyPr>
            <a:normAutofit/>
          </a:bodyPr>
          <a:lstStyle>
            <a:lvl1pPr marL="0" indent="0" algn="ctr">
              <a:buNone/>
              <a:defRPr sz="1800">
                <a:solidFill>
                  <a:srgbClr val="FFFE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a:xfrm>
            <a:off x="804672" y="320040"/>
            <a:ext cx="3657600" cy="320040"/>
          </a:xfrm>
        </p:spPr>
        <p:txBody>
          <a:bodyPr/>
          <a:lstStyle/>
          <a:p>
            <a:fld id="{AA640614-698E-E04A-BD63-4713423144A8}" type="datetimeFigureOut">
              <a:rPr lang="en-US" smtClean="0"/>
              <a:t>1/6/20</a:t>
            </a:fld>
            <a:endParaRPr lang="en-US"/>
          </a:p>
        </p:txBody>
      </p:sp>
      <p:sp>
        <p:nvSpPr>
          <p:cNvPr id="6" name="Footer Placeholder 5"/>
          <p:cNvSpPr>
            <a:spLocks noGrp="1"/>
          </p:cNvSpPr>
          <p:nvPr>
            <p:ph type="ftr" sz="quarter" idx="11"/>
          </p:nvPr>
        </p:nvSpPr>
        <p:spPr>
          <a:xfrm>
            <a:off x="804672" y="6227064"/>
            <a:ext cx="5942203" cy="320040"/>
          </a:xfrm>
        </p:spPr>
        <p:txBody>
          <a:bodyPr/>
          <a:lstStyle/>
          <a:p>
            <a:endParaRPr lang="en-US"/>
          </a:p>
        </p:txBody>
      </p:sp>
      <p:sp>
        <p:nvSpPr>
          <p:cNvPr id="7" name="Slide Number Placeholder 6"/>
          <p:cNvSpPr>
            <a:spLocks noGrp="1"/>
          </p:cNvSpPr>
          <p:nvPr>
            <p:ph type="sldNum" sz="quarter" idx="12"/>
          </p:nvPr>
        </p:nvSpPr>
        <p:spPr>
          <a:xfrm>
            <a:off x="5828377" y="320040"/>
            <a:ext cx="914400" cy="320040"/>
          </a:xfrm>
        </p:spPr>
        <p:txBody>
          <a:bodyPr/>
          <a:lstStyle/>
          <a:p>
            <a:fld id="{CF78F144-AEE5-4444-80DC-B6BB62F5CE47}" type="slidenum">
              <a:rPr lang="en-US" smtClean="0"/>
              <a:t>‹#›</a:t>
            </a:fld>
            <a:endParaRPr lang="en-US"/>
          </a:p>
        </p:txBody>
      </p:sp>
    </p:spTree>
    <p:extLst>
      <p:ext uri="{BB962C8B-B14F-4D97-AF65-F5344CB8AC3E}">
        <p14:creationId xmlns:p14="http://schemas.microsoft.com/office/powerpoint/2010/main" val="393774445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grpSp>
        <p:nvGrpSpPr>
          <p:cNvPr id="75" name="Group 74"/>
          <p:cNvGrpSpPr/>
          <p:nvPr/>
        </p:nvGrpSpPr>
        <p:grpSpPr>
          <a:xfrm>
            <a:off x="-417513" y="0"/>
            <a:ext cx="12584114" cy="6853238"/>
            <a:chOff x="-417513" y="0"/>
            <a:chExt cx="12584114" cy="6853238"/>
          </a:xfrm>
        </p:grpSpPr>
        <p:sp>
          <p:nvSpPr>
            <p:cNvPr id="76"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7"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8"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9"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0"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1"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2"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3"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4"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6"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7"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0"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2"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93"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22" name="Group 21"/>
          <p:cNvGrpSpPr/>
          <p:nvPr/>
        </p:nvGrpSpPr>
        <p:grpSpPr>
          <a:xfrm>
            <a:off x="800144" y="1699589"/>
            <a:ext cx="3674476" cy="3470421"/>
            <a:chOff x="697883" y="1816768"/>
            <a:chExt cx="3674476" cy="3470421"/>
          </a:xfrm>
        </p:grpSpPr>
        <p:sp>
          <p:nvSpPr>
            <p:cNvPr id="23" name="Rectangle 22"/>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4"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5" name="Rectangle 24"/>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888632" y="2349925"/>
            <a:ext cx="3501196" cy="2456441"/>
          </a:xfrm>
        </p:spPr>
        <p:txBody>
          <a:bodyPr/>
          <a:lstStyle>
            <a:lvl1pPr>
              <a:defRPr>
                <a:solidFill>
                  <a:srgbClr val="FFFEFF"/>
                </a:solidFil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5109983" y="794719"/>
            <a:ext cx="6275035" cy="5257090"/>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A640614-698E-E04A-BD63-4713423144A8}" type="datetimeFigureOut">
              <a:rPr lang="en-US" smtClean="0"/>
              <a:t>1/6/20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F78F144-AEE5-4444-80DC-B6BB62F5CE47}" type="slidenum">
              <a:rPr lang="en-US" smtClean="0"/>
              <a:t>‹#›</a:t>
            </a:fld>
            <a:endParaRPr lang="en-US"/>
          </a:p>
        </p:txBody>
      </p:sp>
    </p:spTree>
    <p:extLst>
      <p:ext uri="{BB962C8B-B14F-4D97-AF65-F5344CB8AC3E}">
        <p14:creationId xmlns:p14="http://schemas.microsoft.com/office/powerpoint/2010/main" val="416159846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grpSp>
        <p:nvGrpSpPr>
          <p:cNvPr id="75" name="Group 74"/>
          <p:cNvGrpSpPr/>
          <p:nvPr/>
        </p:nvGrpSpPr>
        <p:grpSpPr>
          <a:xfrm flipH="1">
            <a:off x="0" y="0"/>
            <a:ext cx="12584114" cy="6853238"/>
            <a:chOff x="-417513" y="0"/>
            <a:chExt cx="12584114" cy="6853238"/>
          </a:xfrm>
        </p:grpSpPr>
        <p:sp>
          <p:nvSpPr>
            <p:cNvPr id="76"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7"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8"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9"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0"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1"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2"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3"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4"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6"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7"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0"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2"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93"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22" name="Group 21"/>
          <p:cNvGrpSpPr/>
          <p:nvPr/>
        </p:nvGrpSpPr>
        <p:grpSpPr>
          <a:xfrm>
            <a:off x="7718948" y="1699589"/>
            <a:ext cx="3674476" cy="3470421"/>
            <a:chOff x="697883" y="1816768"/>
            <a:chExt cx="3674476" cy="3470421"/>
          </a:xfrm>
        </p:grpSpPr>
        <p:sp>
          <p:nvSpPr>
            <p:cNvPr id="23" name="Rectangle 22"/>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4"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5" name="Rectangle 24"/>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Vertical Title 1"/>
          <p:cNvSpPr>
            <a:spLocks noGrp="1"/>
          </p:cNvSpPr>
          <p:nvPr>
            <p:ph type="title" orient="vert"/>
          </p:nvPr>
        </p:nvSpPr>
        <p:spPr>
          <a:xfrm>
            <a:off x="7807437" y="2349925"/>
            <a:ext cx="3501195" cy="2456442"/>
          </a:xfrm>
        </p:spPr>
        <p:txBody>
          <a:bodyPr vert="eaVert"/>
          <a:lstStyle>
            <a:lvl1pPr algn="l">
              <a:lnSpc>
                <a:spcPct val="80000"/>
              </a:lnSpc>
              <a:defRPr>
                <a:solidFill>
                  <a:srgbClr val="FFFEFF"/>
                </a:solidFil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802747" y="798444"/>
            <a:ext cx="6268622" cy="5257303"/>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804672" y="320040"/>
            <a:ext cx="3657600" cy="320040"/>
          </a:xfrm>
        </p:spPr>
        <p:txBody>
          <a:bodyPr/>
          <a:lstStyle/>
          <a:p>
            <a:fld id="{AA640614-698E-E04A-BD63-4713423144A8}" type="datetimeFigureOut">
              <a:rPr lang="en-US" smtClean="0"/>
              <a:t>1/6/20</a:t>
            </a:fld>
            <a:endParaRPr lang="en-US"/>
          </a:p>
        </p:txBody>
      </p:sp>
      <p:sp>
        <p:nvSpPr>
          <p:cNvPr id="5" name="Footer Placeholder 4"/>
          <p:cNvSpPr>
            <a:spLocks noGrp="1"/>
          </p:cNvSpPr>
          <p:nvPr>
            <p:ph type="ftr" sz="quarter" idx="11"/>
          </p:nvPr>
        </p:nvSpPr>
        <p:spPr>
          <a:xfrm>
            <a:off x="804672" y="6227064"/>
            <a:ext cx="10588752" cy="320040"/>
          </a:xfrm>
        </p:spPr>
        <p:txBody>
          <a:bodyPr/>
          <a:lstStyle/>
          <a:p>
            <a:endParaRPr lang="en-US"/>
          </a:p>
        </p:txBody>
      </p:sp>
      <p:sp>
        <p:nvSpPr>
          <p:cNvPr id="6" name="Slide Number Placeholder 5"/>
          <p:cNvSpPr>
            <a:spLocks noGrp="1"/>
          </p:cNvSpPr>
          <p:nvPr>
            <p:ph type="sldNum" sz="quarter" idx="12"/>
          </p:nvPr>
        </p:nvSpPr>
        <p:spPr>
          <a:xfrm>
            <a:off x="10469880" y="320040"/>
            <a:ext cx="914400" cy="320040"/>
          </a:xfrm>
        </p:spPr>
        <p:txBody>
          <a:bodyPr/>
          <a:lstStyle/>
          <a:p>
            <a:fld id="{CF78F144-AEE5-4444-80DC-B6BB62F5CE47}" type="slidenum">
              <a:rPr lang="en-US" smtClean="0"/>
              <a:t>‹#›</a:t>
            </a:fld>
            <a:endParaRPr lang="en-US"/>
          </a:p>
        </p:txBody>
      </p:sp>
    </p:spTree>
    <p:extLst>
      <p:ext uri="{BB962C8B-B14F-4D97-AF65-F5344CB8AC3E}">
        <p14:creationId xmlns:p14="http://schemas.microsoft.com/office/powerpoint/2010/main" val="327648187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91161" y="2358391"/>
            <a:ext cx="3498667" cy="2456485"/>
          </a:xfrm>
          <a:prstGeom prst="rect">
            <a:avLst/>
          </a:prstGeom>
        </p:spPr>
        <p:txBody>
          <a:bodyPr vert="horz" lIns="228600" tIns="228600" rIns="228600" bIns="22860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5434982" y="794719"/>
            <a:ext cx="5950036" cy="5257090"/>
          </a:xfrm>
          <a:prstGeom prst="rect">
            <a:avLst/>
          </a:prstGeom>
        </p:spPr>
        <p:txBody>
          <a:bodyPr vert="horz" lIns="91440" tIns="45720" rIns="91440" bIns="45720" rtlCol="0">
            <a:normAutofit/>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a:p>
            <a:pPr lvl="5"/>
            <a:r>
              <a:rPr lang="en-US" dirty="0"/>
              <a:t>6</a:t>
            </a:r>
          </a:p>
          <a:p>
            <a:pPr lvl="6"/>
            <a:r>
              <a:rPr lang="en-US" dirty="0"/>
              <a:t>7</a:t>
            </a:r>
          </a:p>
          <a:p>
            <a:pPr lvl="7"/>
            <a:r>
              <a:rPr lang="en-US" dirty="0"/>
              <a:t>8</a:t>
            </a:r>
          </a:p>
          <a:p>
            <a:pPr lvl="8"/>
            <a:r>
              <a:rPr lang="en-US" dirty="0"/>
              <a:t>9</a:t>
            </a:r>
          </a:p>
        </p:txBody>
      </p:sp>
      <p:sp>
        <p:nvSpPr>
          <p:cNvPr id="4" name="Date Placeholder 3"/>
          <p:cNvSpPr>
            <a:spLocks noGrp="1"/>
          </p:cNvSpPr>
          <p:nvPr>
            <p:ph type="dt" sz="half" idx="2"/>
          </p:nvPr>
        </p:nvSpPr>
        <p:spPr>
          <a:xfrm>
            <a:off x="804672" y="320040"/>
            <a:ext cx="3657600" cy="320040"/>
          </a:xfrm>
          <a:prstGeom prst="rect">
            <a:avLst/>
          </a:prstGeom>
        </p:spPr>
        <p:txBody>
          <a:bodyPr vert="horz" lIns="91440" tIns="45720" rIns="91440" bIns="45720" rtlCol="0" anchor="ctr"/>
          <a:lstStyle>
            <a:lvl1pPr algn="l">
              <a:defRPr sz="1000">
                <a:solidFill>
                  <a:schemeClr val="tx1">
                    <a:tint val="75000"/>
                  </a:schemeClr>
                </a:solidFill>
              </a:defRPr>
            </a:lvl1pPr>
          </a:lstStyle>
          <a:p>
            <a:fld id="{AA640614-698E-E04A-BD63-4713423144A8}" type="datetimeFigureOut">
              <a:rPr lang="en-US" smtClean="0"/>
              <a:t>1/6/20</a:t>
            </a:fld>
            <a:endParaRPr lang="en-US"/>
          </a:p>
        </p:txBody>
      </p:sp>
      <p:sp>
        <p:nvSpPr>
          <p:cNvPr id="5" name="Footer Placeholder 4"/>
          <p:cNvSpPr>
            <a:spLocks noGrp="1"/>
          </p:cNvSpPr>
          <p:nvPr>
            <p:ph type="ftr" sz="quarter" idx="3"/>
          </p:nvPr>
        </p:nvSpPr>
        <p:spPr>
          <a:xfrm>
            <a:off x="804672" y="6227064"/>
            <a:ext cx="10588752" cy="320040"/>
          </a:xfrm>
          <a:prstGeom prst="rect">
            <a:avLst/>
          </a:prstGeom>
        </p:spPr>
        <p:txBody>
          <a:bodyPr vert="horz" lIns="91440" tIns="45720" rIns="91440" bIns="45720" rtlCol="0" anchor="ctr"/>
          <a:lstStyle>
            <a:lvl1pPr algn="r">
              <a:defRPr sz="10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10469880" y="320040"/>
            <a:ext cx="914400" cy="320040"/>
          </a:xfrm>
          <a:prstGeom prst="rect">
            <a:avLst/>
          </a:prstGeom>
        </p:spPr>
        <p:txBody>
          <a:bodyPr vert="horz" lIns="91440" tIns="45720" rIns="91440" bIns="45720" rtlCol="0" anchor="ctr"/>
          <a:lstStyle>
            <a:lvl1pPr algn="r">
              <a:defRPr sz="1000">
                <a:solidFill>
                  <a:schemeClr val="tx1">
                    <a:tint val="75000"/>
                  </a:schemeClr>
                </a:solidFill>
              </a:defRPr>
            </a:lvl1pPr>
          </a:lstStyle>
          <a:p>
            <a:fld id="{CF78F144-AEE5-4444-80DC-B6BB62F5CE47}" type="slidenum">
              <a:rPr lang="en-US" smtClean="0"/>
              <a:t>‹#›</a:t>
            </a:fld>
            <a:endParaRPr lang="en-US"/>
          </a:p>
        </p:txBody>
      </p:sp>
    </p:spTree>
    <p:extLst>
      <p:ext uri="{BB962C8B-B14F-4D97-AF65-F5344CB8AC3E}">
        <p14:creationId xmlns:p14="http://schemas.microsoft.com/office/powerpoint/2010/main" val="2521504526"/>
      </p:ext>
    </p:extLst>
  </p:cSld>
  <p:clrMap bg1="lt1" tx1="dk1" bg2="lt2" tx2="dk2" accent1="accent1" accent2="accent2" accent3="accent3" accent4="accent4" accent5="accent5" accent6="accent6" hlink="hlink" folHlink="folHlink"/>
  <p:sldLayoutIdLst>
    <p:sldLayoutId id="2147484229" r:id="rId1"/>
    <p:sldLayoutId id="2147484230" r:id="rId2"/>
    <p:sldLayoutId id="2147484231" r:id="rId3"/>
    <p:sldLayoutId id="2147484232" r:id="rId4"/>
    <p:sldLayoutId id="2147484233" r:id="rId5"/>
    <p:sldLayoutId id="2147484234" r:id="rId6"/>
    <p:sldLayoutId id="2147484235" r:id="rId7"/>
    <p:sldLayoutId id="2147484236" r:id="rId8"/>
    <p:sldLayoutId id="2147484237" r:id="rId9"/>
    <p:sldLayoutId id="2147484238" r:id="rId10"/>
    <p:sldLayoutId id="2147484239" r:id="rId11"/>
  </p:sldLayoutIdLst>
  <p:txStyles>
    <p:titleStyle>
      <a:lvl1pPr algn="ctr" defTabSz="914400" rtl="0" eaLnBrk="1" latinLnBrk="0" hangingPunct="1">
        <a:lnSpc>
          <a:spcPct val="85000"/>
        </a:lnSpc>
        <a:spcBef>
          <a:spcPct val="0"/>
        </a:spcBef>
        <a:buNone/>
        <a:defRPr sz="4000" b="0" i="0" kern="1200" cap="none" spc="-150">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10000"/>
        <a:buFont typeface="Wingdings" panose="05000000000000000000" pitchFamily="2" charset="2"/>
        <a:buChar char="§"/>
        <a:defRPr sz="18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600" kern="120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4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10.xml.rels><?xml version="1.0" encoding="UTF-8" standalone="yes"?>
<Relationships xmlns="http://schemas.openxmlformats.org/package/2006/relationships"><Relationship Id="rId8" Type="http://schemas.openxmlformats.org/officeDocument/2006/relationships/image" Target="../media/image30.tiff"/><Relationship Id="rId3" Type="http://schemas.openxmlformats.org/officeDocument/2006/relationships/diagramLayout" Target="../diagrams/layout7.xml"/><Relationship Id="rId7" Type="http://schemas.openxmlformats.org/officeDocument/2006/relationships/image" Target="../media/image29.tiff"/><Relationship Id="rId2" Type="http://schemas.openxmlformats.org/officeDocument/2006/relationships/diagramData" Target="../diagrams/data7.xml"/><Relationship Id="rId1" Type="http://schemas.openxmlformats.org/officeDocument/2006/relationships/slideLayout" Target="../slideLayouts/slideLayout2.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 Id="rId9" Type="http://schemas.openxmlformats.org/officeDocument/2006/relationships/image" Target="../media/image31.tiff"/></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6BDBA639-2A71-4A60-A71A-FF1836F546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0" name="Group 9">
            <a:extLst>
              <a:ext uri="{FF2B5EF4-FFF2-40B4-BE49-F238E27FC236}">
                <a16:creationId xmlns:a16="http://schemas.microsoft.com/office/drawing/2014/main" id="{5E208A8B-5EBD-4532-BE72-26414FA7CFF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29674" y="-59376"/>
            <a:ext cx="12515851" cy="6923798"/>
            <a:chOff x="-329674" y="-51881"/>
            <a:chExt cx="12515851" cy="6923798"/>
          </a:xfrm>
        </p:grpSpPr>
        <p:sp>
          <p:nvSpPr>
            <p:cNvPr id="11" name="Freeform 5">
              <a:extLst>
                <a:ext uri="{FF2B5EF4-FFF2-40B4-BE49-F238E27FC236}">
                  <a16:creationId xmlns:a16="http://schemas.microsoft.com/office/drawing/2014/main" id="{15D09196-B338-4AB5-A71B-CFD5FFCA62B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9674" y="1298404"/>
              <a:ext cx="9702800" cy="5573512"/>
            </a:xfrm>
            <a:custGeom>
              <a:avLst/>
              <a:gdLst/>
              <a:ahLst/>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2" name="Freeform 6">
              <a:extLst>
                <a:ext uri="{FF2B5EF4-FFF2-40B4-BE49-F238E27FC236}">
                  <a16:creationId xmlns:a16="http://schemas.microsoft.com/office/drawing/2014/main" id="{F50B4463-128A-4677-A285-C017E6C543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70451" y="2018236"/>
              <a:ext cx="7373938" cy="4848892"/>
            </a:xfrm>
            <a:custGeom>
              <a:avLst/>
              <a:gdLst/>
              <a:ahLst/>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3" name="Freeform 7">
              <a:extLst>
                <a:ext uri="{FF2B5EF4-FFF2-40B4-BE49-F238E27FC236}">
                  <a16:creationId xmlns:a16="http://schemas.microsoft.com/office/drawing/2014/main" id="{1D9B95CD-F023-4DFA-9678-1E02713F74B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1351" y="1788400"/>
              <a:ext cx="8035925" cy="5083516"/>
            </a:xfrm>
            <a:custGeom>
              <a:avLst/>
              <a:gdLst/>
              <a:ahLst/>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4" name="Freeform 8">
              <a:extLst>
                <a:ext uri="{FF2B5EF4-FFF2-40B4-BE49-F238E27FC236}">
                  <a16:creationId xmlns:a16="http://schemas.microsoft.com/office/drawing/2014/main" id="{1DDF47A8-BE7B-43F3-A500-F5A4656D83B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49842"/>
              <a:ext cx="10334625" cy="6322075"/>
            </a:xfrm>
            <a:custGeom>
              <a:avLst/>
              <a:gdLst/>
              <a:ahLst/>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5" name="Freeform 9">
              <a:extLst>
                <a:ext uri="{FF2B5EF4-FFF2-40B4-BE49-F238E27FC236}">
                  <a16:creationId xmlns:a16="http://schemas.microsoft.com/office/drawing/2014/main" id="{2DD394DE-76FB-42F8-85F2-FD436F4232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701" y="6186246"/>
              <a:ext cx="504825" cy="681527"/>
            </a:xfrm>
            <a:custGeom>
              <a:avLst/>
              <a:gdLst/>
              <a:ahLst/>
              <a:cxnLst/>
              <a:rect l="0" t="0" r="r" b="b"/>
              <a:pathLst>
                <a:path w="106" h="143">
                  <a:moveTo>
                    <a:pt x="0" y="0"/>
                  </a:moveTo>
                  <a:cubicBezTo>
                    <a:pt x="35" y="54"/>
                    <a:pt x="70" y="101"/>
                    <a:pt x="106" y="143"/>
                  </a:cubicBezTo>
                </a:path>
              </a:pathLst>
            </a:custGeom>
            <a:noFill/>
            <a:ln w="4763"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6" name="Freeform 10">
              <a:extLst>
                <a:ext uri="{FF2B5EF4-FFF2-40B4-BE49-F238E27FC236}">
                  <a16:creationId xmlns:a16="http://schemas.microsoft.com/office/drawing/2014/main" id="{B95F2EFB-87E6-4400-AAF3-7EB8B4F1561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1881"/>
              <a:ext cx="11091863" cy="6923796"/>
            </a:xfrm>
            <a:custGeom>
              <a:avLst/>
              <a:gdLst/>
              <a:ahLst/>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7" name="Freeform 11">
              <a:extLst>
                <a:ext uri="{FF2B5EF4-FFF2-40B4-BE49-F238E27FC236}">
                  <a16:creationId xmlns:a16="http://schemas.microsoft.com/office/drawing/2014/main" id="{1D463476-2BC7-418C-9D6F-51444B11A7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426601" y="5579"/>
              <a:ext cx="5788025" cy="6847184"/>
            </a:xfrm>
            <a:custGeom>
              <a:avLst/>
              <a:gdLst/>
              <a:ahLst/>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8" name="Freeform 12">
              <a:extLst>
                <a:ext uri="{FF2B5EF4-FFF2-40B4-BE49-F238E27FC236}">
                  <a16:creationId xmlns:a16="http://schemas.microsoft.com/office/drawing/2014/main" id="{24011122-2495-478A-81BF-ABBDEA1DA80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579"/>
              <a:ext cx="1057275" cy="614491"/>
            </a:xfrm>
            <a:custGeom>
              <a:avLst/>
              <a:gdLst/>
              <a:ahLst/>
              <a:cxnLst/>
              <a:rect l="0" t="0" r="r" b="b"/>
              <a:pathLst>
                <a:path w="222" h="129">
                  <a:moveTo>
                    <a:pt x="222" y="0"/>
                  </a:moveTo>
                  <a:cubicBezTo>
                    <a:pt x="152" y="35"/>
                    <a:pt x="76" y="78"/>
                    <a:pt x="0" y="12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9" name="Freeform 13">
              <a:extLst>
                <a:ext uri="{FF2B5EF4-FFF2-40B4-BE49-F238E27FC236}">
                  <a16:creationId xmlns:a16="http://schemas.microsoft.com/office/drawing/2014/main" id="{C79E87C5-E5B3-476B-B539-FC9CF4A33B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821889" y="5579"/>
              <a:ext cx="5588000" cy="6866337"/>
            </a:xfrm>
            <a:custGeom>
              <a:avLst/>
              <a:gdLst/>
              <a:ahLst/>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20" name="Freeform 14">
              <a:extLst>
                <a:ext uri="{FF2B5EF4-FFF2-40B4-BE49-F238E27FC236}">
                  <a16:creationId xmlns:a16="http://schemas.microsoft.com/office/drawing/2014/main" id="{956029CA-2B38-434D-9044-5FF3A1ECD17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701" y="790"/>
              <a:ext cx="595313" cy="352734"/>
            </a:xfrm>
            <a:custGeom>
              <a:avLst/>
              <a:gdLst/>
              <a:ahLst/>
              <a:cxnLst/>
              <a:rect l="0" t="0" r="r" b="b"/>
              <a:pathLst>
                <a:path w="125" h="74">
                  <a:moveTo>
                    <a:pt x="125" y="0"/>
                  </a:moveTo>
                  <a:cubicBezTo>
                    <a:pt x="85" y="22"/>
                    <a:pt x="43" y="47"/>
                    <a:pt x="0" y="74"/>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21" name="Freeform 15">
              <a:extLst>
                <a:ext uri="{FF2B5EF4-FFF2-40B4-BE49-F238E27FC236}">
                  <a16:creationId xmlns:a16="http://schemas.microsoft.com/office/drawing/2014/main" id="{9514CFB6-E8DB-43DC-B1CD-9CC2D4B276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012389" y="5579"/>
              <a:ext cx="5497513" cy="6866337"/>
            </a:xfrm>
            <a:custGeom>
              <a:avLst/>
              <a:gdLst/>
              <a:ahLst/>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22" name="Freeform 16">
              <a:extLst>
                <a:ext uri="{FF2B5EF4-FFF2-40B4-BE49-F238E27FC236}">
                  <a16:creationId xmlns:a16="http://schemas.microsoft.com/office/drawing/2014/main" id="{BD8C1FC8-E550-45BE-9F30-822BAB3781E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579"/>
              <a:ext cx="357188" cy="213875"/>
            </a:xfrm>
            <a:custGeom>
              <a:avLst/>
              <a:gdLst/>
              <a:ahLst/>
              <a:cxnLst/>
              <a:rect l="0" t="0" r="r" b="b"/>
              <a:pathLst>
                <a:path w="75" h="45">
                  <a:moveTo>
                    <a:pt x="75" y="0"/>
                  </a:moveTo>
                  <a:cubicBezTo>
                    <a:pt x="50" y="14"/>
                    <a:pt x="25" y="29"/>
                    <a:pt x="0" y="45"/>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23" name="Freeform 17">
              <a:extLst>
                <a:ext uri="{FF2B5EF4-FFF2-40B4-BE49-F238E27FC236}">
                  <a16:creationId xmlns:a16="http://schemas.microsoft.com/office/drawing/2014/main" id="{D1646B5D-A7B7-41EC-9591-0E0C0F4F94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210826" y="790"/>
              <a:ext cx="5522913" cy="6871126"/>
            </a:xfrm>
            <a:custGeom>
              <a:avLst/>
              <a:gdLst/>
              <a:ahLst/>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4" name="Freeform 18">
              <a:extLst>
                <a:ext uri="{FF2B5EF4-FFF2-40B4-BE49-F238E27FC236}">
                  <a16:creationId xmlns:a16="http://schemas.microsoft.com/office/drawing/2014/main" id="{E2118E93-481E-4843-987E-378187AA37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463239" y="5579"/>
              <a:ext cx="5413375" cy="6866337"/>
            </a:xfrm>
            <a:custGeom>
              <a:avLst/>
              <a:gdLst/>
              <a:ahLst/>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5" name="Freeform 19">
              <a:extLst>
                <a:ext uri="{FF2B5EF4-FFF2-40B4-BE49-F238E27FC236}">
                  <a16:creationId xmlns:a16="http://schemas.microsoft.com/office/drawing/2014/main" id="{77038464-F4E2-47EC-A87F-18469191E3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877576" y="5579"/>
              <a:ext cx="5037138" cy="6861550"/>
            </a:xfrm>
            <a:custGeom>
              <a:avLst/>
              <a:gdLst/>
              <a:ahLst/>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6" name="Freeform 20">
              <a:extLst>
                <a:ext uri="{FF2B5EF4-FFF2-40B4-BE49-F238E27FC236}">
                  <a16:creationId xmlns:a16="http://schemas.microsoft.com/office/drawing/2014/main" id="{FB3BBEB1-E146-408F-95B7-EE2F269DE1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768289" y="5579"/>
              <a:ext cx="3417888" cy="2742066"/>
            </a:xfrm>
            <a:custGeom>
              <a:avLst/>
              <a:gdLst/>
              <a:ahLst/>
              <a:cxnLst/>
              <a:rect l="0" t="0" r="r" b="b"/>
              <a:pathLst>
                <a:path w="718" h="575">
                  <a:moveTo>
                    <a:pt x="718" y="575"/>
                  </a:moveTo>
                  <a:cubicBezTo>
                    <a:pt x="500" y="360"/>
                    <a:pt x="260" y="163"/>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7" name="Freeform 21">
              <a:extLst>
                <a:ext uri="{FF2B5EF4-FFF2-40B4-BE49-F238E27FC236}">
                  <a16:creationId xmlns:a16="http://schemas.microsoft.com/office/drawing/2014/main" id="{C765B285-56EC-47FC-B116-274EBBD61A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235014" y="10367"/>
              <a:ext cx="2951163" cy="2555325"/>
            </a:xfrm>
            <a:custGeom>
              <a:avLst/>
              <a:gdLst/>
              <a:ahLst/>
              <a:cxnLst/>
              <a:rect l="0" t="0" r="r" b="b"/>
              <a:pathLst>
                <a:path w="620" h="536">
                  <a:moveTo>
                    <a:pt x="620" y="536"/>
                  </a:moveTo>
                  <a:cubicBezTo>
                    <a:pt x="404" y="314"/>
                    <a:pt x="196" y="13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8" name="Freeform 22">
              <a:extLst>
                <a:ext uri="{FF2B5EF4-FFF2-40B4-BE49-F238E27FC236}">
                  <a16:creationId xmlns:a16="http://schemas.microsoft.com/office/drawing/2014/main" id="{CB4A6191-6913-42EA-905E-8A174AE2C99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20826" y="5579"/>
              <a:ext cx="2165350" cy="1358265"/>
            </a:xfrm>
            <a:custGeom>
              <a:avLst/>
              <a:gdLst/>
              <a:ahLst/>
              <a:cxnLst/>
              <a:rect l="0" t="0" r="r" b="b"/>
              <a:pathLst>
                <a:path w="455" h="285">
                  <a:moveTo>
                    <a:pt x="0" y="0"/>
                  </a:moveTo>
                  <a:cubicBezTo>
                    <a:pt x="153" y="85"/>
                    <a:pt x="308" y="180"/>
                    <a:pt x="455" y="285"/>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29" name="Freeform 23">
              <a:extLst>
                <a:ext uri="{FF2B5EF4-FFF2-40B4-BE49-F238E27FC236}">
                  <a16:creationId xmlns:a16="http://schemas.microsoft.com/office/drawing/2014/main" id="{8ADEEF92-F481-475A-845C-5E940F0D559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90826" y="5579"/>
              <a:ext cx="895350" cy="534687"/>
            </a:xfrm>
            <a:custGeom>
              <a:avLst/>
              <a:gdLst/>
              <a:ahLst/>
              <a:cxnLst/>
              <a:rect l="0" t="0" r="r" b="b"/>
              <a:pathLst>
                <a:path w="188" h="112">
                  <a:moveTo>
                    <a:pt x="0" y="0"/>
                  </a:moveTo>
                  <a:cubicBezTo>
                    <a:pt x="63" y="36"/>
                    <a:pt x="126" y="73"/>
                    <a:pt x="188" y="112"/>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sp>
        <p:nvSpPr>
          <p:cNvPr id="31" name="Freeform: Shape 30">
            <a:extLst>
              <a:ext uri="{FF2B5EF4-FFF2-40B4-BE49-F238E27FC236}">
                <a16:creationId xmlns:a16="http://schemas.microsoft.com/office/drawing/2014/main" id="{D9C506D7-84CB-4057-A44A-465313E785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931529">
            <a:off x="2173916" y="2448612"/>
            <a:ext cx="4418757" cy="4259609"/>
          </a:xfrm>
          <a:custGeom>
            <a:avLst/>
            <a:gdLst>
              <a:gd name="connsiteX0" fmla="*/ 404107 w 4507111"/>
              <a:gd name="connsiteY0" fmla="*/ 0 h 4344781"/>
              <a:gd name="connsiteX1" fmla="*/ 371857 w 4507111"/>
              <a:gd name="connsiteY1" fmla="*/ 117359 h 4344781"/>
              <a:gd name="connsiteX2" fmla="*/ 307833 w 4507111"/>
              <a:gd name="connsiteY2" fmla="*/ 632970 h 4344781"/>
              <a:gd name="connsiteX3" fmla="*/ 3569418 w 4507111"/>
              <a:gd name="connsiteY3" fmla="*/ 4141149 h 4344781"/>
              <a:gd name="connsiteX4" fmla="*/ 4440861 w 4507111"/>
              <a:gd name="connsiteY4" fmla="*/ 4332480 h 4344781"/>
              <a:gd name="connsiteX5" fmla="*/ 4507111 w 4507111"/>
              <a:gd name="connsiteY5" fmla="*/ 4341752 h 4344781"/>
              <a:gd name="connsiteX6" fmla="*/ 4296045 w 4507111"/>
              <a:gd name="connsiteY6" fmla="*/ 4344781 h 4344781"/>
              <a:gd name="connsiteX7" fmla="*/ 3749565 w 4507111"/>
              <a:gd name="connsiteY7" fmla="*/ 4321853 h 4344781"/>
              <a:gd name="connsiteX8" fmla="*/ 36764 w 4507111"/>
              <a:gd name="connsiteY8" fmla="*/ 1629794 h 4344781"/>
              <a:gd name="connsiteX9" fmla="*/ 300069 w 4507111"/>
              <a:gd name="connsiteY9" fmla="*/ 144750 h 43447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507111" h="4344781">
                <a:moveTo>
                  <a:pt x="404107" y="0"/>
                </a:moveTo>
                <a:lnTo>
                  <a:pt x="371857" y="117359"/>
                </a:lnTo>
                <a:cubicBezTo>
                  <a:pt x="333827" y="278567"/>
                  <a:pt x="311875" y="450459"/>
                  <a:pt x="307833" y="632970"/>
                </a:cubicBezTo>
                <a:cubicBezTo>
                  <a:pt x="264711" y="2579752"/>
                  <a:pt x="2253987" y="3769243"/>
                  <a:pt x="3569418" y="4141149"/>
                </a:cubicBezTo>
                <a:cubicBezTo>
                  <a:pt x="3816061" y="4210881"/>
                  <a:pt x="4114807" y="4279754"/>
                  <a:pt x="4440861" y="4332480"/>
                </a:cubicBezTo>
                <a:lnTo>
                  <a:pt x="4507111" y="4341752"/>
                </a:lnTo>
                <a:lnTo>
                  <a:pt x="4296045" y="4344781"/>
                </a:lnTo>
                <a:cubicBezTo>
                  <a:pt x="4097363" y="4343711"/>
                  <a:pt x="3912623" y="4335104"/>
                  <a:pt x="3749565" y="4321853"/>
                </a:cubicBezTo>
                <a:cubicBezTo>
                  <a:pt x="2445102" y="4215850"/>
                  <a:pt x="356405" y="3466499"/>
                  <a:pt x="36764" y="1629794"/>
                </a:cubicBezTo>
                <a:cubicBezTo>
                  <a:pt x="-63123" y="1055823"/>
                  <a:pt x="45741" y="555869"/>
                  <a:pt x="300069" y="144750"/>
                </a:cubicBezTo>
                <a:close/>
              </a:path>
            </a:pathLst>
          </a:cu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3" name="Oval 32">
            <a:extLst>
              <a:ext uri="{FF2B5EF4-FFF2-40B4-BE49-F238E27FC236}">
                <a16:creationId xmlns:a16="http://schemas.microsoft.com/office/drawing/2014/main" id="{7842FC68-61FD-4700-8A22-BB8B071884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54579" y="691977"/>
            <a:ext cx="7761923" cy="5343064"/>
          </a:xfrm>
          <a:custGeom>
            <a:avLst/>
            <a:gdLst>
              <a:gd name="connsiteX0" fmla="*/ 0 w 6428838"/>
              <a:gd name="connsiteY0" fmla="*/ 2579031 h 5158062"/>
              <a:gd name="connsiteX1" fmla="*/ 3214419 w 6428838"/>
              <a:gd name="connsiteY1" fmla="*/ 0 h 5158062"/>
              <a:gd name="connsiteX2" fmla="*/ 6428838 w 6428838"/>
              <a:gd name="connsiteY2" fmla="*/ 2579031 h 5158062"/>
              <a:gd name="connsiteX3" fmla="*/ 3214419 w 6428838"/>
              <a:gd name="connsiteY3" fmla="*/ 5158062 h 5158062"/>
              <a:gd name="connsiteX4" fmla="*/ 0 w 6428838"/>
              <a:gd name="connsiteY4" fmla="*/ 2579031 h 5158062"/>
              <a:gd name="connsiteX0" fmla="*/ 3321 w 6432159"/>
              <a:gd name="connsiteY0" fmla="*/ 2647125 h 5226156"/>
              <a:gd name="connsiteX1" fmla="*/ 2789723 w 6432159"/>
              <a:gd name="connsiteY1" fmla="*/ 0 h 5226156"/>
              <a:gd name="connsiteX2" fmla="*/ 6432159 w 6432159"/>
              <a:gd name="connsiteY2" fmla="*/ 2647125 h 5226156"/>
              <a:gd name="connsiteX3" fmla="*/ 3217740 w 6432159"/>
              <a:gd name="connsiteY3" fmla="*/ 5226156 h 5226156"/>
              <a:gd name="connsiteX4" fmla="*/ 3321 w 6432159"/>
              <a:gd name="connsiteY4" fmla="*/ 2647125 h 5226156"/>
              <a:gd name="connsiteX0" fmla="*/ 1953 w 6566979"/>
              <a:gd name="connsiteY0" fmla="*/ 2695803 h 5226224"/>
              <a:gd name="connsiteX1" fmla="*/ 2924543 w 6566979"/>
              <a:gd name="connsiteY1" fmla="*/ 39 h 5226224"/>
              <a:gd name="connsiteX2" fmla="*/ 6566979 w 6566979"/>
              <a:gd name="connsiteY2" fmla="*/ 2647164 h 5226224"/>
              <a:gd name="connsiteX3" fmla="*/ 3352560 w 6566979"/>
              <a:gd name="connsiteY3" fmla="*/ 5226195 h 5226224"/>
              <a:gd name="connsiteX4" fmla="*/ 1953 w 6566979"/>
              <a:gd name="connsiteY4" fmla="*/ 2695803 h 5226224"/>
              <a:gd name="connsiteX0" fmla="*/ 8982 w 6574008"/>
              <a:gd name="connsiteY0" fmla="*/ 2695803 h 5226313"/>
              <a:gd name="connsiteX1" fmla="*/ 2931572 w 6574008"/>
              <a:gd name="connsiteY1" fmla="*/ 39 h 5226313"/>
              <a:gd name="connsiteX2" fmla="*/ 6574008 w 6574008"/>
              <a:gd name="connsiteY2" fmla="*/ 2647164 h 5226313"/>
              <a:gd name="connsiteX3" fmla="*/ 3359589 w 6574008"/>
              <a:gd name="connsiteY3" fmla="*/ 5226195 h 5226313"/>
              <a:gd name="connsiteX4" fmla="*/ 8982 w 6574008"/>
              <a:gd name="connsiteY4" fmla="*/ 2695803 h 5226313"/>
              <a:gd name="connsiteX0" fmla="*/ 11929 w 6576955"/>
              <a:gd name="connsiteY0" fmla="*/ 2695953 h 5226463"/>
              <a:gd name="connsiteX1" fmla="*/ 2934519 w 6576955"/>
              <a:gd name="connsiteY1" fmla="*/ 189 h 5226463"/>
              <a:gd name="connsiteX2" fmla="*/ 6576955 w 6576955"/>
              <a:gd name="connsiteY2" fmla="*/ 2647314 h 5226463"/>
              <a:gd name="connsiteX3" fmla="*/ 3362536 w 6576955"/>
              <a:gd name="connsiteY3" fmla="*/ 5226345 h 5226463"/>
              <a:gd name="connsiteX4" fmla="*/ 11929 w 6576955"/>
              <a:gd name="connsiteY4" fmla="*/ 2695953 h 5226463"/>
              <a:gd name="connsiteX0" fmla="*/ 9262 w 6963394"/>
              <a:gd name="connsiteY0" fmla="*/ 2705797 h 5247356"/>
              <a:gd name="connsiteX1" fmla="*/ 2931852 w 6963394"/>
              <a:gd name="connsiteY1" fmla="*/ 10033 h 5247356"/>
              <a:gd name="connsiteX2" fmla="*/ 6963394 w 6963394"/>
              <a:gd name="connsiteY2" fmla="*/ 3318639 h 5247356"/>
              <a:gd name="connsiteX3" fmla="*/ 3359869 w 6963394"/>
              <a:gd name="connsiteY3" fmla="*/ 5236189 h 5247356"/>
              <a:gd name="connsiteX4" fmla="*/ 9262 w 6963394"/>
              <a:gd name="connsiteY4" fmla="*/ 2705797 h 5247356"/>
              <a:gd name="connsiteX0" fmla="*/ 9262 w 6963394"/>
              <a:gd name="connsiteY0" fmla="*/ 2705797 h 5247356"/>
              <a:gd name="connsiteX1" fmla="*/ 2931852 w 6963394"/>
              <a:gd name="connsiteY1" fmla="*/ 10033 h 5247356"/>
              <a:gd name="connsiteX2" fmla="*/ 6963394 w 6963394"/>
              <a:gd name="connsiteY2" fmla="*/ 3318639 h 5247356"/>
              <a:gd name="connsiteX3" fmla="*/ 3359869 w 6963394"/>
              <a:gd name="connsiteY3" fmla="*/ 5236189 h 5247356"/>
              <a:gd name="connsiteX4" fmla="*/ 9262 w 6963394"/>
              <a:gd name="connsiteY4" fmla="*/ 2705797 h 5247356"/>
              <a:gd name="connsiteX0" fmla="*/ 9262 w 6963394"/>
              <a:gd name="connsiteY0" fmla="*/ 2705797 h 5292159"/>
              <a:gd name="connsiteX1" fmla="*/ 2931852 w 6963394"/>
              <a:gd name="connsiteY1" fmla="*/ 10033 h 5292159"/>
              <a:gd name="connsiteX2" fmla="*/ 6963394 w 6963394"/>
              <a:gd name="connsiteY2" fmla="*/ 3318639 h 5292159"/>
              <a:gd name="connsiteX3" fmla="*/ 3359869 w 6963394"/>
              <a:gd name="connsiteY3" fmla="*/ 5236189 h 5292159"/>
              <a:gd name="connsiteX4" fmla="*/ 9262 w 6963394"/>
              <a:gd name="connsiteY4" fmla="*/ 2705797 h 5292159"/>
              <a:gd name="connsiteX0" fmla="*/ 9262 w 6963394"/>
              <a:gd name="connsiteY0" fmla="*/ 2705797 h 5259961"/>
              <a:gd name="connsiteX1" fmla="*/ 2931852 w 6963394"/>
              <a:gd name="connsiteY1" fmla="*/ 10033 h 5259961"/>
              <a:gd name="connsiteX2" fmla="*/ 6963394 w 6963394"/>
              <a:gd name="connsiteY2" fmla="*/ 3318639 h 5259961"/>
              <a:gd name="connsiteX3" fmla="*/ 3359869 w 6963394"/>
              <a:gd name="connsiteY3" fmla="*/ 5236189 h 5259961"/>
              <a:gd name="connsiteX4" fmla="*/ 9262 w 6963394"/>
              <a:gd name="connsiteY4" fmla="*/ 2705797 h 5259961"/>
              <a:gd name="connsiteX0" fmla="*/ 9557 w 7352795"/>
              <a:gd name="connsiteY0" fmla="*/ 2707501 h 5252013"/>
              <a:gd name="connsiteX1" fmla="*/ 2932147 w 7352795"/>
              <a:gd name="connsiteY1" fmla="*/ 11737 h 5252013"/>
              <a:gd name="connsiteX2" fmla="*/ 7352795 w 7352795"/>
              <a:gd name="connsiteY2" fmla="*/ 3378709 h 5252013"/>
              <a:gd name="connsiteX3" fmla="*/ 3360164 w 7352795"/>
              <a:gd name="connsiteY3" fmla="*/ 5237893 h 5252013"/>
              <a:gd name="connsiteX4" fmla="*/ 9557 w 7352795"/>
              <a:gd name="connsiteY4" fmla="*/ 2707501 h 5252013"/>
              <a:gd name="connsiteX0" fmla="*/ 8078 w 7789061"/>
              <a:gd name="connsiteY0" fmla="*/ 2744796 h 5249051"/>
              <a:gd name="connsiteX1" fmla="*/ 3368413 w 7789061"/>
              <a:gd name="connsiteY1" fmla="*/ 10121 h 5249051"/>
              <a:gd name="connsiteX2" fmla="*/ 7789061 w 7789061"/>
              <a:gd name="connsiteY2" fmla="*/ 3377093 h 5249051"/>
              <a:gd name="connsiteX3" fmla="*/ 3796430 w 7789061"/>
              <a:gd name="connsiteY3" fmla="*/ 5236277 h 5249051"/>
              <a:gd name="connsiteX4" fmla="*/ 8078 w 7789061"/>
              <a:gd name="connsiteY4" fmla="*/ 2744796 h 5249051"/>
              <a:gd name="connsiteX0" fmla="*/ 8078 w 7789061"/>
              <a:gd name="connsiteY0" fmla="*/ 2744796 h 5271741"/>
              <a:gd name="connsiteX1" fmla="*/ 3368413 w 7789061"/>
              <a:gd name="connsiteY1" fmla="*/ 10121 h 5271741"/>
              <a:gd name="connsiteX2" fmla="*/ 7789061 w 7789061"/>
              <a:gd name="connsiteY2" fmla="*/ 3377093 h 5271741"/>
              <a:gd name="connsiteX3" fmla="*/ 3796430 w 7789061"/>
              <a:gd name="connsiteY3" fmla="*/ 5236277 h 5271741"/>
              <a:gd name="connsiteX4" fmla="*/ 8078 w 7789061"/>
              <a:gd name="connsiteY4" fmla="*/ 2744796 h 5271741"/>
              <a:gd name="connsiteX0" fmla="*/ 1055 w 7782038"/>
              <a:gd name="connsiteY0" fmla="*/ 2738806 h 5438018"/>
              <a:gd name="connsiteX1" fmla="*/ 3361390 w 7782038"/>
              <a:gd name="connsiteY1" fmla="*/ 4131 h 5438018"/>
              <a:gd name="connsiteX2" fmla="*/ 7782038 w 7782038"/>
              <a:gd name="connsiteY2" fmla="*/ 3371103 h 5438018"/>
              <a:gd name="connsiteX3" fmla="*/ 3692130 w 7782038"/>
              <a:gd name="connsiteY3" fmla="*/ 5415113 h 5438018"/>
              <a:gd name="connsiteX4" fmla="*/ 1055 w 7782038"/>
              <a:gd name="connsiteY4" fmla="*/ 2738806 h 5438018"/>
              <a:gd name="connsiteX0" fmla="*/ 28883 w 7809866"/>
              <a:gd name="connsiteY0" fmla="*/ 2742147 h 5441359"/>
              <a:gd name="connsiteX1" fmla="*/ 3389218 w 7809866"/>
              <a:gd name="connsiteY1" fmla="*/ 7472 h 5441359"/>
              <a:gd name="connsiteX2" fmla="*/ 7809866 w 7809866"/>
              <a:gd name="connsiteY2" fmla="*/ 3374444 h 5441359"/>
              <a:gd name="connsiteX3" fmla="*/ 3719958 w 7809866"/>
              <a:gd name="connsiteY3" fmla="*/ 5418454 h 5441359"/>
              <a:gd name="connsiteX4" fmla="*/ 28883 w 7809866"/>
              <a:gd name="connsiteY4" fmla="*/ 2742147 h 5441359"/>
              <a:gd name="connsiteX0" fmla="*/ 36549 w 7817532"/>
              <a:gd name="connsiteY0" fmla="*/ 2751085 h 5450297"/>
              <a:gd name="connsiteX1" fmla="*/ 3396884 w 7817532"/>
              <a:gd name="connsiteY1" fmla="*/ 16410 h 5450297"/>
              <a:gd name="connsiteX2" fmla="*/ 7817532 w 7817532"/>
              <a:gd name="connsiteY2" fmla="*/ 3383382 h 5450297"/>
              <a:gd name="connsiteX3" fmla="*/ 3727624 w 7817532"/>
              <a:gd name="connsiteY3" fmla="*/ 5427392 h 5450297"/>
              <a:gd name="connsiteX4" fmla="*/ 36549 w 7817532"/>
              <a:gd name="connsiteY4" fmla="*/ 2751085 h 54502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817532" h="5450297">
                <a:moveTo>
                  <a:pt x="36549" y="2751085"/>
                </a:moveTo>
                <a:cubicBezTo>
                  <a:pt x="-281221" y="925127"/>
                  <a:pt x="1526121" y="-147339"/>
                  <a:pt x="3396884" y="16410"/>
                </a:cubicBezTo>
                <a:cubicBezTo>
                  <a:pt x="5267647" y="180159"/>
                  <a:pt x="7817532" y="1453184"/>
                  <a:pt x="7817532" y="3383382"/>
                </a:cubicBezTo>
                <a:cubicBezTo>
                  <a:pt x="7700800" y="5342763"/>
                  <a:pt x="5024455" y="5532775"/>
                  <a:pt x="3727624" y="5427392"/>
                </a:cubicBezTo>
                <a:cubicBezTo>
                  <a:pt x="2430794" y="5322009"/>
                  <a:pt x="354319" y="4577043"/>
                  <a:pt x="36549" y="2751085"/>
                </a:cubicBezTo>
                <a:close/>
              </a:path>
            </a:pathLst>
          </a:custGeom>
          <a:ln w="152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12C6915-1AA4-C147-9EE2-382CE96BBE3F}"/>
              </a:ext>
            </a:extLst>
          </p:cNvPr>
          <p:cNvSpPr>
            <a:spLocks noGrp="1"/>
          </p:cNvSpPr>
          <p:nvPr>
            <p:ph type="ctrTitle"/>
          </p:nvPr>
        </p:nvSpPr>
        <p:spPr>
          <a:xfrm>
            <a:off x="2616277" y="2061838"/>
            <a:ext cx="6959446" cy="1662475"/>
          </a:xfrm>
        </p:spPr>
        <p:txBody>
          <a:bodyPr>
            <a:normAutofit/>
          </a:bodyPr>
          <a:lstStyle/>
          <a:p>
            <a:r>
              <a:rPr lang="en-US" sz="4800" dirty="0">
                <a:latin typeface="Arial Rounded MT Bold" panose="020F0704030504030204" pitchFamily="34" charset="77"/>
              </a:rPr>
              <a:t>Study Skills Seminar Presentation </a:t>
            </a:r>
          </a:p>
        </p:txBody>
      </p:sp>
      <p:sp>
        <p:nvSpPr>
          <p:cNvPr id="3" name="Subtitle 2">
            <a:extLst>
              <a:ext uri="{FF2B5EF4-FFF2-40B4-BE49-F238E27FC236}">
                <a16:creationId xmlns:a16="http://schemas.microsoft.com/office/drawing/2014/main" id="{2F312147-82B0-484B-8D13-E102174A9DBC}"/>
              </a:ext>
            </a:extLst>
          </p:cNvPr>
          <p:cNvSpPr>
            <a:spLocks noGrp="1"/>
          </p:cNvSpPr>
          <p:nvPr>
            <p:ph type="subTitle" idx="1"/>
          </p:nvPr>
        </p:nvSpPr>
        <p:spPr>
          <a:xfrm>
            <a:off x="3388938" y="3783690"/>
            <a:ext cx="5414125" cy="1196717"/>
          </a:xfrm>
        </p:spPr>
        <p:txBody>
          <a:bodyPr>
            <a:normAutofit/>
          </a:bodyPr>
          <a:lstStyle/>
          <a:p>
            <a:r>
              <a:rPr lang="en-US" sz="2000"/>
              <a:t>By Jonathan Cafolla Ward </a:t>
            </a:r>
          </a:p>
        </p:txBody>
      </p:sp>
    </p:spTree>
    <p:extLst>
      <p:ext uri="{BB962C8B-B14F-4D97-AF65-F5344CB8AC3E}">
        <p14:creationId xmlns:p14="http://schemas.microsoft.com/office/powerpoint/2010/main" val="406875109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982413CC-69E6-4BDA-A88D-E4EF8F95B2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 name="Group 11">
            <a:extLst>
              <a:ext uri="{FF2B5EF4-FFF2-40B4-BE49-F238E27FC236}">
                <a16:creationId xmlns:a16="http://schemas.microsoft.com/office/drawing/2014/main" id="{4F1F7357-8633-4CE7-BF80-475EE8A2FAE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17513" y="0"/>
            <a:ext cx="12584114" cy="6853238"/>
            <a:chOff x="-417513" y="0"/>
            <a:chExt cx="12584114" cy="6853238"/>
          </a:xfrm>
        </p:grpSpPr>
        <p:sp>
          <p:nvSpPr>
            <p:cNvPr id="13" name="Freeform 5">
              <a:extLst>
                <a:ext uri="{FF2B5EF4-FFF2-40B4-BE49-F238E27FC236}">
                  <a16:creationId xmlns:a16="http://schemas.microsoft.com/office/drawing/2014/main" id="{E402FE4E-C12D-497C-AF81-F08E4E02B45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306513" y="0"/>
              <a:ext cx="3862388" cy="6843713"/>
            </a:xfrm>
            <a:custGeom>
              <a:avLst/>
              <a:gdLst>
                <a:gd name="T0" fmla="*/ 813 w 813"/>
                <a:gd name="T1" fmla="*/ 0 h 1440"/>
                <a:gd name="T2" fmla="*/ 435 w 813"/>
                <a:gd name="T3" fmla="*/ 1440 h 1440"/>
              </a:gdLst>
              <a:ahLst/>
              <a:cxnLst>
                <a:cxn ang="0">
                  <a:pos x="T0" y="T1"/>
                </a:cxn>
                <a:cxn ang="0">
                  <a:pos x="T2" y="T3"/>
                </a:cxn>
              </a:cxnLst>
              <a:rect l="0" t="0" r="r" b="b"/>
              <a:pathLst>
                <a:path w="813" h="1440">
                  <a:moveTo>
                    <a:pt x="813" y="0"/>
                  </a:moveTo>
                  <a:cubicBezTo>
                    <a:pt x="331" y="221"/>
                    <a:pt x="0" y="1039"/>
                    <a:pt x="435" y="1440"/>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 name="Freeform 6">
              <a:extLst>
                <a:ext uri="{FF2B5EF4-FFF2-40B4-BE49-F238E27FC236}">
                  <a16:creationId xmlns:a16="http://schemas.microsoft.com/office/drawing/2014/main" id="{59247B10-170D-4E62-849A-38FCB43C6AF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26725" y="9525"/>
              <a:ext cx="1539875" cy="555625"/>
            </a:xfrm>
            <a:custGeom>
              <a:avLst/>
              <a:gdLst>
                <a:gd name="T0" fmla="*/ 324 w 324"/>
                <a:gd name="T1" fmla="*/ 117 h 117"/>
                <a:gd name="T2" fmla="*/ 0 w 324"/>
                <a:gd name="T3" fmla="*/ 0 h 117"/>
              </a:gdLst>
              <a:ahLst/>
              <a:cxnLst>
                <a:cxn ang="0">
                  <a:pos x="T0" y="T1"/>
                </a:cxn>
                <a:cxn ang="0">
                  <a:pos x="T2" y="T3"/>
                </a:cxn>
              </a:cxnLst>
              <a:rect l="0" t="0" r="r" b="b"/>
              <a:pathLst>
                <a:path w="324" h="117">
                  <a:moveTo>
                    <a:pt x="324" y="117"/>
                  </a:moveTo>
                  <a:cubicBezTo>
                    <a:pt x="223" y="64"/>
                    <a:pt x="107" y="28"/>
                    <a:pt x="0" y="0"/>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 name="Freeform 7">
              <a:extLst>
                <a:ext uri="{FF2B5EF4-FFF2-40B4-BE49-F238E27FC236}">
                  <a16:creationId xmlns:a16="http://schemas.microsoft.com/office/drawing/2014/main" id="{89A587A7-1BEF-45AA-9EFC-6558A8749CE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247313" y="5013325"/>
              <a:ext cx="1919288" cy="1830388"/>
            </a:xfrm>
            <a:custGeom>
              <a:avLst/>
              <a:gdLst>
                <a:gd name="T0" fmla="*/ 0 w 404"/>
                <a:gd name="T1" fmla="*/ 385 h 385"/>
                <a:gd name="T2" fmla="*/ 404 w 404"/>
                <a:gd name="T3" fmla="*/ 0 h 385"/>
              </a:gdLst>
              <a:ahLst/>
              <a:cxnLst>
                <a:cxn ang="0">
                  <a:pos x="T0" y="T1"/>
                </a:cxn>
                <a:cxn ang="0">
                  <a:pos x="T2" y="T3"/>
                </a:cxn>
              </a:cxnLst>
              <a:rect l="0" t="0" r="r" b="b"/>
              <a:pathLst>
                <a:path w="404" h="385">
                  <a:moveTo>
                    <a:pt x="0" y="385"/>
                  </a:moveTo>
                  <a:cubicBezTo>
                    <a:pt x="146" y="272"/>
                    <a:pt x="285" y="142"/>
                    <a:pt x="404" y="0"/>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 name="Freeform 8">
              <a:extLst>
                <a:ext uri="{FF2B5EF4-FFF2-40B4-BE49-F238E27FC236}">
                  <a16:creationId xmlns:a16="http://schemas.microsoft.com/office/drawing/2014/main" id="{AC25B5A1-6EF7-44EC-A2F0-1EDC96A79B0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0775" y="0"/>
              <a:ext cx="3676650" cy="6843713"/>
            </a:xfrm>
            <a:custGeom>
              <a:avLst/>
              <a:gdLst>
                <a:gd name="T0" fmla="*/ 774 w 774"/>
                <a:gd name="T1" fmla="*/ 0 h 1440"/>
                <a:gd name="T2" fmla="*/ 411 w 774"/>
                <a:gd name="T3" fmla="*/ 1440 h 1440"/>
              </a:gdLst>
              <a:ahLst/>
              <a:cxnLst>
                <a:cxn ang="0">
                  <a:pos x="T0" y="T1"/>
                </a:cxn>
                <a:cxn ang="0">
                  <a:pos x="T2" y="T3"/>
                </a:cxn>
              </a:cxnLst>
              <a:rect l="0" t="0" r="r" b="b"/>
              <a:pathLst>
                <a:path w="774" h="1440">
                  <a:moveTo>
                    <a:pt x="774" y="0"/>
                  </a:moveTo>
                  <a:cubicBezTo>
                    <a:pt x="312" y="240"/>
                    <a:pt x="0" y="1034"/>
                    <a:pt x="411" y="1440"/>
                  </a:cubicBezTo>
                </a:path>
              </a:pathLst>
            </a:custGeom>
            <a:noFill/>
            <a:ln w="9525" cap="flat">
              <a:solidFill>
                <a:schemeClr val="tx1">
                  <a:alpha val="15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 name="Freeform 9">
              <a:extLst>
                <a:ext uri="{FF2B5EF4-FFF2-40B4-BE49-F238E27FC236}">
                  <a16:creationId xmlns:a16="http://schemas.microsoft.com/office/drawing/2014/main" id="{80B8582C-7E17-4115-9FF1-979C8405CB5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02988" y="9525"/>
              <a:ext cx="963613" cy="366713"/>
            </a:xfrm>
            <a:custGeom>
              <a:avLst/>
              <a:gdLst>
                <a:gd name="T0" fmla="*/ 203 w 203"/>
                <a:gd name="T1" fmla="*/ 77 h 77"/>
                <a:gd name="T2" fmla="*/ 0 w 203"/>
                <a:gd name="T3" fmla="*/ 0 h 77"/>
              </a:gdLst>
              <a:ahLst/>
              <a:cxnLst>
                <a:cxn ang="0">
                  <a:pos x="T0" y="T1"/>
                </a:cxn>
                <a:cxn ang="0">
                  <a:pos x="T2" y="T3"/>
                </a:cxn>
              </a:cxnLst>
              <a:rect l="0" t="0" r="r" b="b"/>
              <a:pathLst>
                <a:path w="203" h="77">
                  <a:moveTo>
                    <a:pt x="203" y="77"/>
                  </a:moveTo>
                  <a:cubicBezTo>
                    <a:pt x="138" y="46"/>
                    <a:pt x="68" y="21"/>
                    <a:pt x="0" y="0"/>
                  </a:cubicBezTo>
                </a:path>
              </a:pathLst>
            </a:custGeom>
            <a:noFill/>
            <a:ln w="9525" cap="flat">
              <a:solidFill>
                <a:schemeClr val="tx1">
                  <a:alpha val="15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 name="Freeform 10">
              <a:extLst>
                <a:ext uri="{FF2B5EF4-FFF2-40B4-BE49-F238E27FC236}">
                  <a16:creationId xmlns:a16="http://schemas.microsoft.com/office/drawing/2014/main" id="{F6C4AB66-7A18-4E51-935B-237F4CA8272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494963" y="5275263"/>
              <a:ext cx="1666875" cy="1577975"/>
            </a:xfrm>
            <a:custGeom>
              <a:avLst/>
              <a:gdLst>
                <a:gd name="T0" fmla="*/ 0 w 351"/>
                <a:gd name="T1" fmla="*/ 332 h 332"/>
                <a:gd name="T2" fmla="*/ 351 w 351"/>
                <a:gd name="T3" fmla="*/ 0 h 332"/>
              </a:gdLst>
              <a:ahLst/>
              <a:cxnLst>
                <a:cxn ang="0">
                  <a:pos x="T0" y="T1"/>
                </a:cxn>
                <a:cxn ang="0">
                  <a:pos x="T2" y="T3"/>
                </a:cxn>
              </a:cxnLst>
              <a:rect l="0" t="0" r="r" b="b"/>
              <a:pathLst>
                <a:path w="351" h="332">
                  <a:moveTo>
                    <a:pt x="0" y="332"/>
                  </a:moveTo>
                  <a:cubicBezTo>
                    <a:pt x="125" y="232"/>
                    <a:pt x="245" y="121"/>
                    <a:pt x="351" y="0"/>
                  </a:cubicBezTo>
                </a:path>
              </a:pathLst>
            </a:custGeom>
            <a:noFill/>
            <a:ln w="9525" cap="flat">
              <a:solidFill>
                <a:schemeClr val="tx1">
                  <a:alpha val="15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 name="Freeform 11">
              <a:extLst>
                <a:ext uri="{FF2B5EF4-FFF2-40B4-BE49-F238E27FC236}">
                  <a16:creationId xmlns:a16="http://schemas.microsoft.com/office/drawing/2014/main" id="{CDF12911-A240-4580-8788-0C49DB1FEDB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01713" y="0"/>
              <a:ext cx="3621088" cy="6843713"/>
            </a:xfrm>
            <a:custGeom>
              <a:avLst/>
              <a:gdLst>
                <a:gd name="T0" fmla="*/ 762 w 762"/>
                <a:gd name="T1" fmla="*/ 0 h 1440"/>
                <a:gd name="T2" fmla="*/ 403 w 762"/>
                <a:gd name="T3" fmla="*/ 1440 h 1440"/>
              </a:gdLst>
              <a:ahLst/>
              <a:cxnLst>
                <a:cxn ang="0">
                  <a:pos x="T0" y="T1"/>
                </a:cxn>
                <a:cxn ang="0">
                  <a:pos x="T2" y="T3"/>
                </a:cxn>
              </a:cxnLst>
              <a:rect l="0" t="0" r="r" b="b"/>
              <a:pathLst>
                <a:path w="762" h="1440">
                  <a:moveTo>
                    <a:pt x="762" y="0"/>
                  </a:moveTo>
                  <a:cubicBezTo>
                    <a:pt x="308" y="245"/>
                    <a:pt x="0" y="1033"/>
                    <a:pt x="403" y="1440"/>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 name="Freeform 12">
              <a:extLst>
                <a:ext uri="{FF2B5EF4-FFF2-40B4-BE49-F238E27FC236}">
                  <a16:creationId xmlns:a16="http://schemas.microsoft.com/office/drawing/2014/main" id="{EAE0F5DE-442D-4F6C-B02C-2568ED19585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501438" y="9525"/>
              <a:ext cx="665163" cy="257175"/>
            </a:xfrm>
            <a:custGeom>
              <a:avLst/>
              <a:gdLst>
                <a:gd name="T0" fmla="*/ 140 w 140"/>
                <a:gd name="T1" fmla="*/ 54 h 54"/>
                <a:gd name="T2" fmla="*/ 0 w 140"/>
                <a:gd name="T3" fmla="*/ 0 h 54"/>
              </a:gdLst>
              <a:ahLst/>
              <a:cxnLst>
                <a:cxn ang="0">
                  <a:pos x="T0" y="T1"/>
                </a:cxn>
                <a:cxn ang="0">
                  <a:pos x="T2" y="T3"/>
                </a:cxn>
              </a:cxnLst>
              <a:rect l="0" t="0" r="r" b="b"/>
              <a:pathLst>
                <a:path w="140" h="54">
                  <a:moveTo>
                    <a:pt x="140" y="54"/>
                  </a:moveTo>
                  <a:cubicBezTo>
                    <a:pt x="95" y="34"/>
                    <a:pt x="48" y="16"/>
                    <a:pt x="0" y="0"/>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 name="Freeform 13">
              <a:extLst>
                <a:ext uri="{FF2B5EF4-FFF2-40B4-BE49-F238E27FC236}">
                  <a16:creationId xmlns:a16="http://schemas.microsoft.com/office/drawing/2014/main" id="{4F24A002-AFDE-4034-85BE-CBF005AE923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41013" y="5408613"/>
              <a:ext cx="1525588" cy="1435100"/>
            </a:xfrm>
            <a:custGeom>
              <a:avLst/>
              <a:gdLst>
                <a:gd name="T0" fmla="*/ 0 w 321"/>
                <a:gd name="T1" fmla="*/ 302 h 302"/>
                <a:gd name="T2" fmla="*/ 321 w 321"/>
                <a:gd name="T3" fmla="*/ 0 h 302"/>
              </a:gdLst>
              <a:ahLst/>
              <a:cxnLst>
                <a:cxn ang="0">
                  <a:pos x="T0" y="T1"/>
                </a:cxn>
                <a:cxn ang="0">
                  <a:pos x="T2" y="T3"/>
                </a:cxn>
              </a:cxnLst>
              <a:rect l="0" t="0" r="r" b="b"/>
              <a:pathLst>
                <a:path w="321" h="302">
                  <a:moveTo>
                    <a:pt x="0" y="302"/>
                  </a:moveTo>
                  <a:cubicBezTo>
                    <a:pt x="114" y="210"/>
                    <a:pt x="223" y="109"/>
                    <a:pt x="321" y="0"/>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 name="Freeform 14">
              <a:extLst>
                <a:ext uri="{FF2B5EF4-FFF2-40B4-BE49-F238E27FC236}">
                  <a16:creationId xmlns:a16="http://schemas.microsoft.com/office/drawing/2014/main" id="{36F0721E-B4B0-4A6C-A92C-F8DE92D3AC0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01713" y="0"/>
              <a:ext cx="3244850" cy="6843713"/>
            </a:xfrm>
            <a:custGeom>
              <a:avLst/>
              <a:gdLst>
                <a:gd name="T0" fmla="*/ 683 w 683"/>
                <a:gd name="T1" fmla="*/ 0 h 1440"/>
                <a:gd name="T2" fmla="*/ 355 w 683"/>
                <a:gd name="T3" fmla="*/ 1440 h 1440"/>
              </a:gdLst>
              <a:ahLst/>
              <a:cxnLst>
                <a:cxn ang="0">
                  <a:pos x="T0" y="T1"/>
                </a:cxn>
                <a:cxn ang="0">
                  <a:pos x="T2" y="T3"/>
                </a:cxn>
              </a:cxnLst>
              <a:rect l="0" t="0" r="r" b="b"/>
              <a:pathLst>
                <a:path w="683" h="1440">
                  <a:moveTo>
                    <a:pt x="683" y="0"/>
                  </a:moveTo>
                  <a:cubicBezTo>
                    <a:pt x="258" y="256"/>
                    <a:pt x="0" y="1041"/>
                    <a:pt x="355" y="1440"/>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 name="Freeform 15">
              <a:extLst>
                <a:ext uri="{FF2B5EF4-FFF2-40B4-BE49-F238E27FC236}">
                  <a16:creationId xmlns:a16="http://schemas.microsoft.com/office/drawing/2014/main" id="{54D2DC98-69F8-4F2F-9D45-BDFFA5E2BBB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802938" y="5518150"/>
              <a:ext cx="1363663" cy="1325563"/>
            </a:xfrm>
            <a:custGeom>
              <a:avLst/>
              <a:gdLst>
                <a:gd name="T0" fmla="*/ 0 w 287"/>
                <a:gd name="T1" fmla="*/ 279 h 279"/>
                <a:gd name="T2" fmla="*/ 287 w 287"/>
                <a:gd name="T3" fmla="*/ 0 h 279"/>
              </a:gdLst>
              <a:ahLst/>
              <a:cxnLst>
                <a:cxn ang="0">
                  <a:pos x="T0" y="T1"/>
                </a:cxn>
                <a:cxn ang="0">
                  <a:pos x="T2" y="T3"/>
                </a:cxn>
              </a:cxnLst>
              <a:rect l="0" t="0" r="r" b="b"/>
              <a:pathLst>
                <a:path w="287" h="279">
                  <a:moveTo>
                    <a:pt x="0" y="279"/>
                  </a:moveTo>
                  <a:cubicBezTo>
                    <a:pt x="101" y="193"/>
                    <a:pt x="198" y="100"/>
                    <a:pt x="287" y="0"/>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 name="Freeform 16">
              <a:extLst>
                <a:ext uri="{FF2B5EF4-FFF2-40B4-BE49-F238E27FC236}">
                  <a16:creationId xmlns:a16="http://schemas.microsoft.com/office/drawing/2014/main" id="{0A636E33-DC38-40B9-B941-037E5D8603F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89000" y="0"/>
              <a:ext cx="3230563" cy="6843713"/>
            </a:xfrm>
            <a:custGeom>
              <a:avLst/>
              <a:gdLst>
                <a:gd name="T0" fmla="*/ 680 w 680"/>
                <a:gd name="T1" fmla="*/ 0 h 1440"/>
                <a:gd name="T2" fmla="*/ 337 w 680"/>
                <a:gd name="T3" fmla="*/ 1440 h 1440"/>
              </a:gdLst>
              <a:ahLst/>
              <a:cxnLst>
                <a:cxn ang="0">
                  <a:pos x="T0" y="T1"/>
                </a:cxn>
                <a:cxn ang="0">
                  <a:pos x="T2" y="T3"/>
                </a:cxn>
              </a:cxnLst>
              <a:rect l="0" t="0" r="r" b="b"/>
              <a:pathLst>
                <a:path w="680" h="1440">
                  <a:moveTo>
                    <a:pt x="680" y="0"/>
                  </a:moveTo>
                  <a:cubicBezTo>
                    <a:pt x="257" y="265"/>
                    <a:pt x="0" y="1026"/>
                    <a:pt x="337" y="1440"/>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 name="Freeform 17">
              <a:extLst>
                <a:ext uri="{FF2B5EF4-FFF2-40B4-BE49-F238E27FC236}">
                  <a16:creationId xmlns:a16="http://schemas.microsoft.com/office/drawing/2014/main" id="{03D30690-68C2-4AEC-9789-1495D97E194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79150" y="5694363"/>
              <a:ext cx="1187450" cy="1149350"/>
            </a:xfrm>
            <a:custGeom>
              <a:avLst/>
              <a:gdLst>
                <a:gd name="T0" fmla="*/ 0 w 250"/>
                <a:gd name="T1" fmla="*/ 242 h 242"/>
                <a:gd name="T2" fmla="*/ 250 w 250"/>
                <a:gd name="T3" fmla="*/ 0 h 242"/>
              </a:gdLst>
              <a:ahLst/>
              <a:cxnLst>
                <a:cxn ang="0">
                  <a:pos x="T0" y="T1"/>
                </a:cxn>
                <a:cxn ang="0">
                  <a:pos x="T2" y="T3"/>
                </a:cxn>
              </a:cxnLst>
              <a:rect l="0" t="0" r="r" b="b"/>
              <a:pathLst>
                <a:path w="250" h="242">
                  <a:moveTo>
                    <a:pt x="0" y="242"/>
                  </a:moveTo>
                  <a:cubicBezTo>
                    <a:pt x="88" y="166"/>
                    <a:pt x="172" y="85"/>
                    <a:pt x="250" y="0"/>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 name="Freeform 18">
              <a:extLst>
                <a:ext uri="{FF2B5EF4-FFF2-40B4-BE49-F238E27FC236}">
                  <a16:creationId xmlns:a16="http://schemas.microsoft.com/office/drawing/2014/main" id="{1020B1B9-821B-49FB-BDC9-57DA08CBC30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84188" y="0"/>
              <a:ext cx="3421063" cy="6843713"/>
            </a:xfrm>
            <a:custGeom>
              <a:avLst/>
              <a:gdLst>
                <a:gd name="T0" fmla="*/ 720 w 720"/>
                <a:gd name="T1" fmla="*/ 0 h 1440"/>
                <a:gd name="T2" fmla="*/ 362 w 720"/>
                <a:gd name="T3" fmla="*/ 1440 h 1440"/>
              </a:gdLst>
              <a:ahLst/>
              <a:cxnLst>
                <a:cxn ang="0">
                  <a:pos x="T0" y="T1"/>
                </a:cxn>
                <a:cxn ang="0">
                  <a:pos x="T2" y="T3"/>
                </a:cxn>
              </a:cxnLst>
              <a:rect l="0" t="0" r="r" b="b"/>
              <a:pathLst>
                <a:path w="720" h="1440">
                  <a:moveTo>
                    <a:pt x="720" y="0"/>
                  </a:moveTo>
                  <a:cubicBezTo>
                    <a:pt x="316" y="282"/>
                    <a:pt x="0" y="1018"/>
                    <a:pt x="362" y="1440"/>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 name="Freeform 19">
              <a:extLst>
                <a:ext uri="{FF2B5EF4-FFF2-40B4-BE49-F238E27FC236}">
                  <a16:creationId xmlns:a16="http://schemas.microsoft.com/office/drawing/2014/main" id="{720EDCE4-8B18-413F-989E-E79628E5AF1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87125" y="6049963"/>
              <a:ext cx="879475" cy="793750"/>
            </a:xfrm>
            <a:custGeom>
              <a:avLst/>
              <a:gdLst>
                <a:gd name="T0" fmla="*/ 0 w 185"/>
                <a:gd name="T1" fmla="*/ 167 h 167"/>
                <a:gd name="T2" fmla="*/ 185 w 185"/>
                <a:gd name="T3" fmla="*/ 0 h 167"/>
              </a:gdLst>
              <a:ahLst/>
              <a:cxnLst>
                <a:cxn ang="0">
                  <a:pos x="T0" y="T1"/>
                </a:cxn>
                <a:cxn ang="0">
                  <a:pos x="T2" y="T3"/>
                </a:cxn>
              </a:cxnLst>
              <a:rect l="0" t="0" r="r" b="b"/>
              <a:pathLst>
                <a:path w="185" h="167">
                  <a:moveTo>
                    <a:pt x="0" y="167"/>
                  </a:moveTo>
                  <a:cubicBezTo>
                    <a:pt x="63" y="114"/>
                    <a:pt x="125" y="58"/>
                    <a:pt x="185" y="0"/>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 name="Freeform 20">
              <a:extLst>
                <a:ext uri="{FF2B5EF4-FFF2-40B4-BE49-F238E27FC236}">
                  <a16:creationId xmlns:a16="http://schemas.microsoft.com/office/drawing/2014/main" id="{8563351E-0DDD-4FC8-8D0C-1E446E3C1B5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98488" y="0"/>
              <a:ext cx="2717800" cy="6843713"/>
            </a:xfrm>
            <a:custGeom>
              <a:avLst/>
              <a:gdLst>
                <a:gd name="T0" fmla="*/ 572 w 572"/>
                <a:gd name="T1" fmla="*/ 0 h 1440"/>
                <a:gd name="T2" fmla="*/ 164 w 572"/>
                <a:gd name="T3" fmla="*/ 1440 h 1440"/>
              </a:gdLst>
              <a:ahLst/>
              <a:cxnLst>
                <a:cxn ang="0">
                  <a:pos x="T0" y="T1"/>
                </a:cxn>
                <a:cxn ang="0">
                  <a:pos x="T2" y="T3"/>
                </a:cxn>
              </a:cxnLst>
              <a:rect l="0" t="0" r="r" b="b"/>
              <a:pathLst>
                <a:path w="572" h="1440">
                  <a:moveTo>
                    <a:pt x="572" y="0"/>
                  </a:moveTo>
                  <a:cubicBezTo>
                    <a:pt x="213" y="320"/>
                    <a:pt x="0" y="979"/>
                    <a:pt x="164" y="1440"/>
                  </a:cubicBezTo>
                </a:path>
              </a:pathLst>
            </a:custGeom>
            <a:noFill/>
            <a:ln w="12700" cap="flat">
              <a:solidFill>
                <a:schemeClr val="tx1">
                  <a:alpha val="15000"/>
                </a:schemeClr>
              </a:solidFill>
              <a:prstDash val="dash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 name="Freeform 21">
              <a:extLst>
                <a:ext uri="{FF2B5EF4-FFF2-40B4-BE49-F238E27FC236}">
                  <a16:creationId xmlns:a16="http://schemas.microsoft.com/office/drawing/2014/main" id="{15E8B705-64E7-4513-B3CB-BF46C35732B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61938" y="0"/>
              <a:ext cx="2944813" cy="6843713"/>
            </a:xfrm>
            <a:custGeom>
              <a:avLst/>
              <a:gdLst>
                <a:gd name="T0" fmla="*/ 620 w 620"/>
                <a:gd name="T1" fmla="*/ 0 h 1440"/>
                <a:gd name="T2" fmla="*/ 186 w 620"/>
                <a:gd name="T3" fmla="*/ 1440 h 1440"/>
              </a:gdLst>
              <a:ahLst/>
              <a:cxnLst>
                <a:cxn ang="0">
                  <a:pos x="T0" y="T1"/>
                </a:cxn>
                <a:cxn ang="0">
                  <a:pos x="T2" y="T3"/>
                </a:cxn>
              </a:cxnLst>
              <a:rect l="0" t="0" r="r" b="b"/>
              <a:pathLst>
                <a:path w="620" h="1440">
                  <a:moveTo>
                    <a:pt x="620" y="0"/>
                  </a:moveTo>
                  <a:cubicBezTo>
                    <a:pt x="248" y="325"/>
                    <a:pt x="0" y="960"/>
                    <a:pt x="186" y="1440"/>
                  </a:cubicBezTo>
                </a:path>
              </a:pathLst>
            </a:custGeom>
            <a:noFill/>
            <a:ln w="9525" cap="flat">
              <a:solidFill>
                <a:schemeClr val="tx1">
                  <a:alpha val="15000"/>
                </a:schemeClr>
              </a:solidFill>
              <a:prstDash val="lg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 name="Freeform 22">
              <a:extLst>
                <a:ext uri="{FF2B5EF4-FFF2-40B4-BE49-F238E27FC236}">
                  <a16:creationId xmlns:a16="http://schemas.microsoft.com/office/drawing/2014/main" id="{30DAEE1C-EBB5-47F5-9E76-564FCFDBFC2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17513" y="0"/>
              <a:ext cx="2403475" cy="6843713"/>
            </a:xfrm>
            <a:custGeom>
              <a:avLst/>
              <a:gdLst>
                <a:gd name="T0" fmla="*/ 506 w 506"/>
                <a:gd name="T1" fmla="*/ 0 h 1440"/>
                <a:gd name="T2" fmla="*/ 171 w 506"/>
                <a:gd name="T3" fmla="*/ 1440 h 1440"/>
              </a:gdLst>
              <a:ahLst/>
              <a:cxnLst>
                <a:cxn ang="0">
                  <a:pos x="T0" y="T1"/>
                </a:cxn>
                <a:cxn ang="0">
                  <a:pos x="T2" y="T3"/>
                </a:cxn>
              </a:cxnLst>
              <a:rect l="0" t="0" r="r" b="b"/>
              <a:pathLst>
                <a:path w="506" h="1440">
                  <a:moveTo>
                    <a:pt x="506" y="0"/>
                  </a:moveTo>
                  <a:cubicBezTo>
                    <a:pt x="109" y="356"/>
                    <a:pt x="0" y="943"/>
                    <a:pt x="171" y="1440"/>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 name="Freeform 23">
              <a:extLst>
                <a:ext uri="{FF2B5EF4-FFF2-40B4-BE49-F238E27FC236}">
                  <a16:creationId xmlns:a16="http://schemas.microsoft.com/office/drawing/2014/main" id="{EDB255E9-A3E2-4098-99A1-FE38FAD15DA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4288" y="9525"/>
              <a:ext cx="1771650" cy="3198813"/>
            </a:xfrm>
            <a:custGeom>
              <a:avLst/>
              <a:gdLst>
                <a:gd name="T0" fmla="*/ 373 w 373"/>
                <a:gd name="T1" fmla="*/ 0 h 673"/>
                <a:gd name="T2" fmla="*/ 0 w 373"/>
                <a:gd name="T3" fmla="*/ 673 h 673"/>
              </a:gdLst>
              <a:ahLst/>
              <a:cxnLst>
                <a:cxn ang="0">
                  <a:pos x="T0" y="T1"/>
                </a:cxn>
                <a:cxn ang="0">
                  <a:pos x="T2" y="T3"/>
                </a:cxn>
              </a:cxnLst>
              <a:rect l="0" t="0" r="r" b="b"/>
              <a:pathLst>
                <a:path w="373" h="673">
                  <a:moveTo>
                    <a:pt x="373" y="0"/>
                  </a:moveTo>
                  <a:cubicBezTo>
                    <a:pt x="175" y="183"/>
                    <a:pt x="51" y="409"/>
                    <a:pt x="0" y="673"/>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 name="Freeform 24">
              <a:extLst>
                <a:ext uri="{FF2B5EF4-FFF2-40B4-BE49-F238E27FC236}">
                  <a16:creationId xmlns:a16="http://schemas.microsoft.com/office/drawing/2014/main" id="{D2507F2A-27AF-4833-8273-5FC9A988639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763" y="6016625"/>
              <a:ext cx="214313" cy="827088"/>
            </a:xfrm>
            <a:custGeom>
              <a:avLst/>
              <a:gdLst>
                <a:gd name="T0" fmla="*/ 0 w 45"/>
                <a:gd name="T1" fmla="*/ 0 h 174"/>
                <a:gd name="T2" fmla="*/ 45 w 45"/>
                <a:gd name="T3" fmla="*/ 174 h 174"/>
              </a:gdLst>
              <a:ahLst/>
              <a:cxnLst>
                <a:cxn ang="0">
                  <a:pos x="T0" y="T1"/>
                </a:cxn>
                <a:cxn ang="0">
                  <a:pos x="T2" y="T3"/>
                </a:cxn>
              </a:cxnLst>
              <a:rect l="0" t="0" r="r" b="b"/>
              <a:pathLst>
                <a:path w="45" h="174">
                  <a:moveTo>
                    <a:pt x="0" y="0"/>
                  </a:moveTo>
                  <a:cubicBezTo>
                    <a:pt x="11" y="59"/>
                    <a:pt x="26" y="118"/>
                    <a:pt x="45" y="174"/>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 name="Freeform 25">
              <a:extLst>
                <a:ext uri="{FF2B5EF4-FFF2-40B4-BE49-F238E27FC236}">
                  <a16:creationId xmlns:a16="http://schemas.microsoft.com/office/drawing/2014/main" id="{8DFB8904-0CB8-45AD-ABD2-F7A582365E8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4288" y="0"/>
              <a:ext cx="1562100" cy="2228850"/>
            </a:xfrm>
            <a:custGeom>
              <a:avLst/>
              <a:gdLst>
                <a:gd name="T0" fmla="*/ 329 w 329"/>
                <a:gd name="T1" fmla="*/ 0 h 469"/>
                <a:gd name="T2" fmla="*/ 0 w 329"/>
                <a:gd name="T3" fmla="*/ 469 h 469"/>
              </a:gdLst>
              <a:ahLst/>
              <a:cxnLst>
                <a:cxn ang="0">
                  <a:pos x="T0" y="T1"/>
                </a:cxn>
                <a:cxn ang="0">
                  <a:pos x="T2" y="T3"/>
                </a:cxn>
              </a:cxnLst>
              <a:rect l="0" t="0" r="r" b="b"/>
              <a:pathLst>
                <a:path w="329" h="469">
                  <a:moveTo>
                    <a:pt x="329" y="0"/>
                  </a:moveTo>
                  <a:cubicBezTo>
                    <a:pt x="189" y="133"/>
                    <a:pt x="69" y="288"/>
                    <a:pt x="0" y="469"/>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sp>
        <p:nvSpPr>
          <p:cNvPr id="2" name="Title 1">
            <a:extLst>
              <a:ext uri="{FF2B5EF4-FFF2-40B4-BE49-F238E27FC236}">
                <a16:creationId xmlns:a16="http://schemas.microsoft.com/office/drawing/2014/main" id="{53D052FA-70AE-4840-BC12-1D8D09616DE7}"/>
              </a:ext>
            </a:extLst>
          </p:cNvPr>
          <p:cNvSpPr>
            <a:spLocks noGrp="1"/>
          </p:cNvSpPr>
          <p:nvPr>
            <p:ph type="title"/>
          </p:nvPr>
        </p:nvSpPr>
        <p:spPr>
          <a:xfrm>
            <a:off x="1657666" y="691556"/>
            <a:ext cx="8673427" cy="1048945"/>
          </a:xfrm>
        </p:spPr>
        <p:txBody>
          <a:bodyPr>
            <a:normAutofit/>
          </a:bodyPr>
          <a:lstStyle/>
          <a:p>
            <a:r>
              <a:rPr lang="en-US" dirty="0">
                <a:solidFill>
                  <a:schemeClr val="tx1"/>
                </a:solidFill>
              </a:rPr>
              <a:t>Introduction </a:t>
            </a:r>
          </a:p>
        </p:txBody>
      </p:sp>
      <p:graphicFrame>
        <p:nvGraphicFramePr>
          <p:cNvPr id="5" name="Content Placeholder 2">
            <a:extLst>
              <a:ext uri="{FF2B5EF4-FFF2-40B4-BE49-F238E27FC236}">
                <a16:creationId xmlns:a16="http://schemas.microsoft.com/office/drawing/2014/main" id="{791A4DE9-DE60-4043-9EEB-0E1CD71DFF0F}"/>
              </a:ext>
            </a:extLst>
          </p:cNvPr>
          <p:cNvGraphicFramePr>
            <a:graphicFrameLocks noGrp="1"/>
          </p:cNvGraphicFramePr>
          <p:nvPr>
            <p:ph idx="1"/>
            <p:extLst>
              <p:ext uri="{D42A27DB-BD31-4B8C-83A1-F6EECF244321}">
                <p14:modId xmlns:p14="http://schemas.microsoft.com/office/powerpoint/2010/main" val="2327469914"/>
              </p:ext>
            </p:extLst>
          </p:nvPr>
        </p:nvGraphicFramePr>
        <p:xfrm>
          <a:off x="807722" y="1990976"/>
          <a:ext cx="10576558" cy="417546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96845301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F3C5918A-1DC5-4CF3-AA27-00AA3088AA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Freeform: Shape 9">
            <a:extLst>
              <a:ext uri="{FF2B5EF4-FFF2-40B4-BE49-F238E27FC236}">
                <a16:creationId xmlns:a16="http://schemas.microsoft.com/office/drawing/2014/main" id="{B786683A-6FD6-4BF7-B3B0-DC39767739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274788" y="-15796"/>
            <a:ext cx="7911916" cy="6889592"/>
          </a:xfrm>
          <a:custGeom>
            <a:avLst/>
            <a:gdLst>
              <a:gd name="connsiteX0" fmla="*/ 1144064 w 7911916"/>
              <a:gd name="connsiteY0" fmla="*/ 0 h 6889592"/>
              <a:gd name="connsiteX1" fmla="*/ 7911916 w 7911916"/>
              <a:gd name="connsiteY1" fmla="*/ 0 h 6889592"/>
              <a:gd name="connsiteX2" fmla="*/ 7911916 w 7911916"/>
              <a:gd name="connsiteY2" fmla="*/ 6889592 h 6889592"/>
              <a:gd name="connsiteX3" fmla="*/ 1282780 w 7911916"/>
              <a:gd name="connsiteY3" fmla="*/ 6889592 h 6889592"/>
              <a:gd name="connsiteX4" fmla="*/ 1021588 w 7911916"/>
              <a:gd name="connsiteY4" fmla="*/ 6461391 h 6889592"/>
              <a:gd name="connsiteX5" fmla="*/ 841264 w 7911916"/>
              <a:gd name="connsiteY5" fmla="*/ 370936 h 6889592"/>
              <a:gd name="connsiteX6" fmla="*/ 1119707 w 7911916"/>
              <a:gd name="connsiteY6" fmla="*/ 26053 h 68895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911916" h="6889592">
                <a:moveTo>
                  <a:pt x="1144064" y="0"/>
                </a:moveTo>
                <a:lnTo>
                  <a:pt x="7911916" y="0"/>
                </a:lnTo>
                <a:lnTo>
                  <a:pt x="7911916" y="6889592"/>
                </a:lnTo>
                <a:lnTo>
                  <a:pt x="1282780" y="6889592"/>
                </a:lnTo>
                <a:lnTo>
                  <a:pt x="1021588" y="6461391"/>
                </a:lnTo>
                <a:cubicBezTo>
                  <a:pt x="-73086" y="4533675"/>
                  <a:pt x="-509682" y="2192905"/>
                  <a:pt x="841264" y="370936"/>
                </a:cubicBezTo>
                <a:cubicBezTo>
                  <a:pt x="928899" y="253509"/>
                  <a:pt x="1021859" y="138477"/>
                  <a:pt x="1119707" y="26053"/>
                </a:cubicBezTo>
                <a:close/>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2" name="Freeform: Shape 11">
            <a:extLst>
              <a:ext uri="{FF2B5EF4-FFF2-40B4-BE49-F238E27FC236}">
                <a16:creationId xmlns:a16="http://schemas.microsoft.com/office/drawing/2014/main" id="{05169E50-59FB-4AEE-B61D-44A882A4CD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249750" y="-6726"/>
            <a:ext cx="5931659" cy="6871452"/>
          </a:xfrm>
          <a:custGeom>
            <a:avLst/>
            <a:gdLst>
              <a:gd name="connsiteX0" fmla="*/ 2429503 w 5931659"/>
              <a:gd name="connsiteY0" fmla="*/ 0 h 6871452"/>
              <a:gd name="connsiteX1" fmla="*/ 5931659 w 5931659"/>
              <a:gd name="connsiteY1" fmla="*/ 0 h 6871452"/>
              <a:gd name="connsiteX2" fmla="*/ 5931659 w 5931659"/>
              <a:gd name="connsiteY2" fmla="*/ 6871452 h 6871452"/>
              <a:gd name="connsiteX3" fmla="*/ 1302090 w 5931659"/>
              <a:gd name="connsiteY3" fmla="*/ 6871452 h 6871452"/>
              <a:gd name="connsiteX4" fmla="*/ 1257860 w 5931659"/>
              <a:gd name="connsiteY4" fmla="*/ 6820098 h 6871452"/>
              <a:gd name="connsiteX5" fmla="*/ 456609 w 5931659"/>
              <a:gd name="connsiteY5" fmla="*/ 1965059 h 6871452"/>
              <a:gd name="connsiteX6" fmla="*/ 2356353 w 5931659"/>
              <a:gd name="connsiteY6" fmla="*/ 42030 h 68714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931659" h="6871452">
                <a:moveTo>
                  <a:pt x="2429503" y="0"/>
                </a:moveTo>
                <a:lnTo>
                  <a:pt x="5931659" y="0"/>
                </a:lnTo>
                <a:lnTo>
                  <a:pt x="5931659" y="6871452"/>
                </a:lnTo>
                <a:lnTo>
                  <a:pt x="1302090" y="6871452"/>
                </a:lnTo>
                <a:lnTo>
                  <a:pt x="1257860" y="6820098"/>
                </a:lnTo>
                <a:cubicBezTo>
                  <a:pt x="121068" y="5395213"/>
                  <a:pt x="-469022" y="3541076"/>
                  <a:pt x="456609" y="1965059"/>
                </a:cubicBezTo>
                <a:cubicBezTo>
                  <a:pt x="919425" y="1178905"/>
                  <a:pt x="1583566" y="524859"/>
                  <a:pt x="2356353" y="42030"/>
                </a:cubicBezTo>
                <a:close/>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4" name="Freeform: Shape 13">
            <a:extLst>
              <a:ext uri="{FF2B5EF4-FFF2-40B4-BE49-F238E27FC236}">
                <a16:creationId xmlns:a16="http://schemas.microsoft.com/office/drawing/2014/main" id="{117C30F0-5A38-4B60-B632-3AF7C27808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433528" y="-3116"/>
            <a:ext cx="6766974" cy="6864232"/>
          </a:xfrm>
          <a:custGeom>
            <a:avLst/>
            <a:gdLst>
              <a:gd name="connsiteX0" fmla="*/ 2135088 w 6766974"/>
              <a:gd name="connsiteY0" fmla="*/ 0 h 6864232"/>
              <a:gd name="connsiteX1" fmla="*/ 6766974 w 6766974"/>
              <a:gd name="connsiteY1" fmla="*/ 0 h 6864232"/>
              <a:gd name="connsiteX2" fmla="*/ 6766974 w 6766974"/>
              <a:gd name="connsiteY2" fmla="*/ 6864232 h 6864232"/>
              <a:gd name="connsiteX3" fmla="*/ 1128977 w 6766974"/>
              <a:gd name="connsiteY3" fmla="*/ 6864232 h 6864232"/>
              <a:gd name="connsiteX4" fmla="*/ 1004776 w 6766974"/>
              <a:gd name="connsiteY4" fmla="*/ 6687663 h 6864232"/>
              <a:gd name="connsiteX5" fmla="*/ 709736 w 6766974"/>
              <a:gd name="connsiteY5" fmla="*/ 1521351 h 6864232"/>
              <a:gd name="connsiteX6" fmla="*/ 1896284 w 6766974"/>
              <a:gd name="connsiteY6" fmla="*/ 197391 h 68642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766974" h="6864232">
                <a:moveTo>
                  <a:pt x="2135088" y="0"/>
                </a:moveTo>
                <a:lnTo>
                  <a:pt x="6766974" y="0"/>
                </a:lnTo>
                <a:lnTo>
                  <a:pt x="6766974" y="6864232"/>
                </a:lnTo>
                <a:lnTo>
                  <a:pt x="1128977" y="6864232"/>
                </a:lnTo>
                <a:lnTo>
                  <a:pt x="1004776" y="6687663"/>
                </a:lnTo>
                <a:cubicBezTo>
                  <a:pt x="-54053" y="5122098"/>
                  <a:pt x="-463081" y="3202457"/>
                  <a:pt x="709736" y="1521351"/>
                </a:cubicBezTo>
                <a:cubicBezTo>
                  <a:pt x="1045443" y="1039181"/>
                  <a:pt x="1446565" y="592246"/>
                  <a:pt x="1896284" y="197391"/>
                </a:cubicBezTo>
                <a:close/>
              </a:path>
            </a:pathLst>
          </a:custGeom>
          <a:noFill/>
          <a:ln w="9525" cap="flat">
            <a:solidFill>
              <a:schemeClr val="tx1">
                <a:alpha val="1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6" name="Freeform: Shape 15">
            <a:extLst>
              <a:ext uri="{FF2B5EF4-FFF2-40B4-BE49-F238E27FC236}">
                <a16:creationId xmlns:a16="http://schemas.microsoft.com/office/drawing/2014/main" id="{A200CBA5-3F2B-4AAC-9F86-99AFECC19C1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953136" y="0"/>
            <a:ext cx="5238864" cy="6858000"/>
          </a:xfrm>
          <a:custGeom>
            <a:avLst/>
            <a:gdLst>
              <a:gd name="connsiteX0" fmla="*/ 2829115 w 5238864"/>
              <a:gd name="connsiteY0" fmla="*/ 0 h 6864726"/>
              <a:gd name="connsiteX1" fmla="*/ 5238864 w 5238864"/>
              <a:gd name="connsiteY1" fmla="*/ 0 h 6864726"/>
              <a:gd name="connsiteX2" fmla="*/ 5238864 w 5238864"/>
              <a:gd name="connsiteY2" fmla="*/ 6864726 h 6864726"/>
              <a:gd name="connsiteX3" fmla="*/ 1518091 w 5238864"/>
              <a:gd name="connsiteY3" fmla="*/ 6864726 h 6864726"/>
              <a:gd name="connsiteX4" fmla="*/ 1435414 w 5238864"/>
              <a:gd name="connsiteY4" fmla="*/ 6778879 h 6864726"/>
              <a:gd name="connsiteX5" fmla="*/ 406006 w 5238864"/>
              <a:gd name="connsiteY5" fmla="*/ 2093910 h 6864726"/>
              <a:gd name="connsiteX6" fmla="*/ 2559142 w 5238864"/>
              <a:gd name="connsiteY6" fmla="*/ 124487 h 68647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238864" h="6864726">
                <a:moveTo>
                  <a:pt x="2829115" y="0"/>
                </a:moveTo>
                <a:lnTo>
                  <a:pt x="5238864" y="0"/>
                </a:lnTo>
                <a:lnTo>
                  <a:pt x="5238864" y="6864726"/>
                </a:lnTo>
                <a:lnTo>
                  <a:pt x="1518091" y="6864726"/>
                </a:lnTo>
                <a:lnTo>
                  <a:pt x="1435414" y="6778879"/>
                </a:lnTo>
                <a:cubicBezTo>
                  <a:pt x="226066" y="5476104"/>
                  <a:pt x="-499346" y="3635393"/>
                  <a:pt x="406006" y="2093910"/>
                </a:cubicBezTo>
                <a:cubicBezTo>
                  <a:pt x="907547" y="1241972"/>
                  <a:pt x="1674986" y="564513"/>
                  <a:pt x="2559142" y="124487"/>
                </a:cubicBez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45042A00-244D-BB40-84E7-5BE871D285EE}"/>
              </a:ext>
            </a:extLst>
          </p:cNvPr>
          <p:cNvSpPr>
            <a:spLocks noGrp="1"/>
          </p:cNvSpPr>
          <p:nvPr>
            <p:ph type="title"/>
          </p:nvPr>
        </p:nvSpPr>
        <p:spPr>
          <a:xfrm>
            <a:off x="7874928" y="1124998"/>
            <a:ext cx="3456122" cy="4589717"/>
          </a:xfrm>
        </p:spPr>
        <p:txBody>
          <a:bodyPr>
            <a:normAutofit/>
          </a:bodyPr>
          <a:lstStyle/>
          <a:p>
            <a:pPr algn="l"/>
            <a:r>
              <a:rPr lang="en-US" sz="4800"/>
              <a:t>Introduction</a:t>
            </a:r>
          </a:p>
        </p:txBody>
      </p:sp>
      <p:sp>
        <p:nvSpPr>
          <p:cNvPr id="7" name="Content Placeholder 2">
            <a:extLst>
              <a:ext uri="{FF2B5EF4-FFF2-40B4-BE49-F238E27FC236}">
                <a16:creationId xmlns:a16="http://schemas.microsoft.com/office/drawing/2014/main" id="{D99D8427-0C6F-BD4F-972D-83C8A8062E95}"/>
              </a:ext>
            </a:extLst>
          </p:cNvPr>
          <p:cNvSpPr>
            <a:spLocks noGrp="1"/>
          </p:cNvSpPr>
          <p:nvPr>
            <p:ph idx="1"/>
          </p:nvPr>
        </p:nvSpPr>
        <p:spPr>
          <a:xfrm>
            <a:off x="798577" y="794042"/>
            <a:ext cx="5427137" cy="5248622"/>
          </a:xfrm>
        </p:spPr>
        <p:txBody>
          <a:bodyPr>
            <a:normAutofit/>
          </a:bodyPr>
          <a:lstStyle/>
          <a:p>
            <a:r>
              <a:rPr lang="en-GB" sz="1600"/>
              <a:t>I’ll be outlining the three I think are the most important </a:t>
            </a:r>
          </a:p>
          <a:p>
            <a:endParaRPr lang="en-GB" sz="1600"/>
          </a:p>
          <a:p>
            <a:r>
              <a:rPr lang="en-GB" sz="1600"/>
              <a:t>Especially those that are linked to an ’Education Setting’ </a:t>
            </a:r>
          </a:p>
          <a:p>
            <a:endParaRPr lang="en-GB" sz="1600"/>
          </a:p>
          <a:p>
            <a:r>
              <a:rPr lang="en-GB" sz="1600"/>
              <a:t>1-Oral Communication.</a:t>
            </a:r>
          </a:p>
          <a:p>
            <a:r>
              <a:rPr lang="en-GB" sz="1600"/>
              <a:t>2- Working with people from a variety of backgrounds.</a:t>
            </a:r>
          </a:p>
          <a:p>
            <a:r>
              <a:rPr lang="en-GB" sz="1600"/>
              <a:t>3- Managing Stress and Crisis.</a:t>
            </a:r>
            <a:endParaRPr lang="en-US" sz="1600"/>
          </a:p>
        </p:txBody>
      </p:sp>
    </p:spTree>
    <p:extLst>
      <p:ext uri="{BB962C8B-B14F-4D97-AF65-F5344CB8AC3E}">
        <p14:creationId xmlns:p14="http://schemas.microsoft.com/office/powerpoint/2010/main" val="144006899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398E8958-A0BD-4366-8F61-3A496C51CD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 name="Group 11">
            <a:extLst>
              <a:ext uri="{FF2B5EF4-FFF2-40B4-BE49-F238E27FC236}">
                <a16:creationId xmlns:a16="http://schemas.microsoft.com/office/drawing/2014/main" id="{D445862C-E73D-4EFB-9DD5-8A5E3473E11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17513" y="0"/>
            <a:ext cx="12584114" cy="6853238"/>
            <a:chOff x="-417513" y="0"/>
            <a:chExt cx="12584114" cy="6853238"/>
          </a:xfrm>
        </p:grpSpPr>
        <p:sp>
          <p:nvSpPr>
            <p:cNvPr id="13" name="Freeform 5">
              <a:extLst>
                <a:ext uri="{FF2B5EF4-FFF2-40B4-BE49-F238E27FC236}">
                  <a16:creationId xmlns:a16="http://schemas.microsoft.com/office/drawing/2014/main" id="{D2676ED1-2492-46B6-88D6-C9ED257B754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306513" y="0"/>
              <a:ext cx="3862388" cy="6843713"/>
            </a:xfrm>
            <a:custGeom>
              <a:avLst/>
              <a:gdLst>
                <a:gd name="T0" fmla="*/ 813 w 813"/>
                <a:gd name="T1" fmla="*/ 0 h 1440"/>
                <a:gd name="T2" fmla="*/ 435 w 813"/>
                <a:gd name="T3" fmla="*/ 1440 h 1440"/>
              </a:gdLst>
              <a:ahLst/>
              <a:cxnLst>
                <a:cxn ang="0">
                  <a:pos x="T0" y="T1"/>
                </a:cxn>
                <a:cxn ang="0">
                  <a:pos x="T2" y="T3"/>
                </a:cxn>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 name="Freeform 6">
              <a:extLst>
                <a:ext uri="{FF2B5EF4-FFF2-40B4-BE49-F238E27FC236}">
                  <a16:creationId xmlns:a16="http://schemas.microsoft.com/office/drawing/2014/main" id="{58A42DCC-C6BA-4B68-9FC4-FEE653997B0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26725" y="9525"/>
              <a:ext cx="1539875" cy="555625"/>
            </a:xfrm>
            <a:custGeom>
              <a:avLst/>
              <a:gdLst>
                <a:gd name="T0" fmla="*/ 324 w 324"/>
                <a:gd name="T1" fmla="*/ 117 h 117"/>
                <a:gd name="T2" fmla="*/ 0 w 324"/>
                <a:gd name="T3" fmla="*/ 0 h 117"/>
              </a:gdLst>
              <a:ahLst/>
              <a:cxnLst>
                <a:cxn ang="0">
                  <a:pos x="T0" y="T1"/>
                </a:cxn>
                <a:cxn ang="0">
                  <a:pos x="T2" y="T3"/>
                </a:cxn>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 name="Freeform 7">
              <a:extLst>
                <a:ext uri="{FF2B5EF4-FFF2-40B4-BE49-F238E27FC236}">
                  <a16:creationId xmlns:a16="http://schemas.microsoft.com/office/drawing/2014/main" id="{F81ED05C-778D-41F3-9C0E-6DE1D668A74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247313" y="5013325"/>
              <a:ext cx="1919288" cy="1830388"/>
            </a:xfrm>
            <a:custGeom>
              <a:avLst/>
              <a:gdLst>
                <a:gd name="T0" fmla="*/ 0 w 404"/>
                <a:gd name="T1" fmla="*/ 385 h 385"/>
                <a:gd name="T2" fmla="*/ 404 w 404"/>
                <a:gd name="T3" fmla="*/ 0 h 385"/>
              </a:gdLst>
              <a:ahLst/>
              <a:cxnLst>
                <a:cxn ang="0">
                  <a:pos x="T0" y="T1"/>
                </a:cxn>
                <a:cxn ang="0">
                  <a:pos x="T2" y="T3"/>
                </a:cxn>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 name="Freeform 8">
              <a:extLst>
                <a:ext uri="{FF2B5EF4-FFF2-40B4-BE49-F238E27FC236}">
                  <a16:creationId xmlns:a16="http://schemas.microsoft.com/office/drawing/2014/main" id="{EE063861-F6FC-4CC1-A77E-5993E5E2521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0775" y="0"/>
              <a:ext cx="3676650" cy="6843713"/>
            </a:xfrm>
            <a:custGeom>
              <a:avLst/>
              <a:gdLst>
                <a:gd name="T0" fmla="*/ 774 w 774"/>
                <a:gd name="T1" fmla="*/ 0 h 1440"/>
                <a:gd name="T2" fmla="*/ 411 w 774"/>
                <a:gd name="T3" fmla="*/ 1440 h 1440"/>
              </a:gdLst>
              <a:ahLst/>
              <a:cxnLst>
                <a:cxn ang="0">
                  <a:pos x="T0" y="T1"/>
                </a:cxn>
                <a:cxn ang="0">
                  <a:pos x="T2" y="T3"/>
                </a:cxn>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 name="Freeform 9">
              <a:extLst>
                <a:ext uri="{FF2B5EF4-FFF2-40B4-BE49-F238E27FC236}">
                  <a16:creationId xmlns:a16="http://schemas.microsoft.com/office/drawing/2014/main" id="{7E1DA2FC-6137-4EC4-B9F4-72264C39D41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02988" y="9525"/>
              <a:ext cx="963613" cy="366713"/>
            </a:xfrm>
            <a:custGeom>
              <a:avLst/>
              <a:gdLst>
                <a:gd name="T0" fmla="*/ 203 w 203"/>
                <a:gd name="T1" fmla="*/ 77 h 77"/>
                <a:gd name="T2" fmla="*/ 0 w 203"/>
                <a:gd name="T3" fmla="*/ 0 h 77"/>
              </a:gdLst>
              <a:ahLst/>
              <a:cxnLst>
                <a:cxn ang="0">
                  <a:pos x="T0" y="T1"/>
                </a:cxn>
                <a:cxn ang="0">
                  <a:pos x="T2" y="T3"/>
                </a:cxn>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 name="Freeform 10">
              <a:extLst>
                <a:ext uri="{FF2B5EF4-FFF2-40B4-BE49-F238E27FC236}">
                  <a16:creationId xmlns:a16="http://schemas.microsoft.com/office/drawing/2014/main" id="{BFE9E3A7-993F-401D-8B16-53BFC6FA2F8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494963" y="5275263"/>
              <a:ext cx="1666875" cy="1577975"/>
            </a:xfrm>
            <a:custGeom>
              <a:avLst/>
              <a:gdLst>
                <a:gd name="T0" fmla="*/ 0 w 351"/>
                <a:gd name="T1" fmla="*/ 332 h 332"/>
                <a:gd name="T2" fmla="*/ 351 w 351"/>
                <a:gd name="T3" fmla="*/ 0 h 332"/>
              </a:gdLst>
              <a:ahLst/>
              <a:cxnLst>
                <a:cxn ang="0">
                  <a:pos x="T0" y="T1"/>
                </a:cxn>
                <a:cxn ang="0">
                  <a:pos x="T2" y="T3"/>
                </a:cxn>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 name="Freeform 11">
              <a:extLst>
                <a:ext uri="{FF2B5EF4-FFF2-40B4-BE49-F238E27FC236}">
                  <a16:creationId xmlns:a16="http://schemas.microsoft.com/office/drawing/2014/main" id="{23757125-5D70-4D7A-B223-2FFC51F5B37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01713" y="0"/>
              <a:ext cx="3621088" cy="6843713"/>
            </a:xfrm>
            <a:custGeom>
              <a:avLst/>
              <a:gdLst>
                <a:gd name="T0" fmla="*/ 762 w 762"/>
                <a:gd name="T1" fmla="*/ 0 h 1440"/>
                <a:gd name="T2" fmla="*/ 403 w 762"/>
                <a:gd name="T3" fmla="*/ 1440 h 1440"/>
              </a:gdLst>
              <a:ahLst/>
              <a:cxnLst>
                <a:cxn ang="0">
                  <a:pos x="T0" y="T1"/>
                </a:cxn>
                <a:cxn ang="0">
                  <a:pos x="T2" y="T3"/>
                </a:cxn>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 name="Freeform 12">
              <a:extLst>
                <a:ext uri="{FF2B5EF4-FFF2-40B4-BE49-F238E27FC236}">
                  <a16:creationId xmlns:a16="http://schemas.microsoft.com/office/drawing/2014/main" id="{03C4207E-9457-436F-B9A0-C3CAEBF816C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501438" y="9525"/>
              <a:ext cx="665163" cy="257175"/>
            </a:xfrm>
            <a:custGeom>
              <a:avLst/>
              <a:gdLst>
                <a:gd name="T0" fmla="*/ 140 w 140"/>
                <a:gd name="T1" fmla="*/ 54 h 54"/>
                <a:gd name="T2" fmla="*/ 0 w 140"/>
                <a:gd name="T3" fmla="*/ 0 h 54"/>
              </a:gdLst>
              <a:ahLst/>
              <a:cxnLst>
                <a:cxn ang="0">
                  <a:pos x="T0" y="T1"/>
                </a:cxn>
                <a:cxn ang="0">
                  <a:pos x="T2" y="T3"/>
                </a:cxn>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 name="Freeform 13">
              <a:extLst>
                <a:ext uri="{FF2B5EF4-FFF2-40B4-BE49-F238E27FC236}">
                  <a16:creationId xmlns:a16="http://schemas.microsoft.com/office/drawing/2014/main" id="{64EE9697-E49F-4E62-8318-9E2DBC6E7C9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41013" y="5408613"/>
              <a:ext cx="1525588" cy="1435100"/>
            </a:xfrm>
            <a:custGeom>
              <a:avLst/>
              <a:gdLst>
                <a:gd name="T0" fmla="*/ 0 w 321"/>
                <a:gd name="T1" fmla="*/ 302 h 302"/>
                <a:gd name="T2" fmla="*/ 321 w 321"/>
                <a:gd name="T3" fmla="*/ 0 h 302"/>
              </a:gdLst>
              <a:ahLst/>
              <a:cxnLst>
                <a:cxn ang="0">
                  <a:pos x="T0" y="T1"/>
                </a:cxn>
                <a:cxn ang="0">
                  <a:pos x="T2" y="T3"/>
                </a:cxn>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 name="Freeform 14">
              <a:extLst>
                <a:ext uri="{FF2B5EF4-FFF2-40B4-BE49-F238E27FC236}">
                  <a16:creationId xmlns:a16="http://schemas.microsoft.com/office/drawing/2014/main" id="{0800120F-70F4-4696-BAFB-BBC0BC57647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01713" y="0"/>
              <a:ext cx="3244850" cy="6843713"/>
            </a:xfrm>
            <a:custGeom>
              <a:avLst/>
              <a:gdLst>
                <a:gd name="T0" fmla="*/ 683 w 683"/>
                <a:gd name="T1" fmla="*/ 0 h 1440"/>
                <a:gd name="T2" fmla="*/ 355 w 683"/>
                <a:gd name="T3" fmla="*/ 1440 h 1440"/>
              </a:gdLst>
              <a:ahLst/>
              <a:cxnLst>
                <a:cxn ang="0">
                  <a:pos x="T0" y="T1"/>
                </a:cxn>
                <a:cxn ang="0">
                  <a:pos x="T2" y="T3"/>
                </a:cxn>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 name="Freeform 15">
              <a:extLst>
                <a:ext uri="{FF2B5EF4-FFF2-40B4-BE49-F238E27FC236}">
                  <a16:creationId xmlns:a16="http://schemas.microsoft.com/office/drawing/2014/main" id="{8D1E1ADB-5BAA-49F4-BE24-044E9410435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802938" y="5518150"/>
              <a:ext cx="1363663" cy="1325563"/>
            </a:xfrm>
            <a:custGeom>
              <a:avLst/>
              <a:gdLst>
                <a:gd name="T0" fmla="*/ 0 w 287"/>
                <a:gd name="T1" fmla="*/ 279 h 279"/>
                <a:gd name="T2" fmla="*/ 287 w 287"/>
                <a:gd name="T3" fmla="*/ 0 h 279"/>
              </a:gdLst>
              <a:ahLst/>
              <a:cxnLst>
                <a:cxn ang="0">
                  <a:pos x="T0" y="T1"/>
                </a:cxn>
                <a:cxn ang="0">
                  <a:pos x="T2" y="T3"/>
                </a:cxn>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 name="Freeform 16">
              <a:extLst>
                <a:ext uri="{FF2B5EF4-FFF2-40B4-BE49-F238E27FC236}">
                  <a16:creationId xmlns:a16="http://schemas.microsoft.com/office/drawing/2014/main" id="{9D410413-BDE6-4A4E-930A-0ACBBF8CD23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89000" y="0"/>
              <a:ext cx="3230563" cy="6843713"/>
            </a:xfrm>
            <a:custGeom>
              <a:avLst/>
              <a:gdLst>
                <a:gd name="T0" fmla="*/ 680 w 680"/>
                <a:gd name="T1" fmla="*/ 0 h 1440"/>
                <a:gd name="T2" fmla="*/ 337 w 680"/>
                <a:gd name="T3" fmla="*/ 1440 h 1440"/>
              </a:gdLst>
              <a:ahLst/>
              <a:cxnLst>
                <a:cxn ang="0">
                  <a:pos x="T0" y="T1"/>
                </a:cxn>
                <a:cxn ang="0">
                  <a:pos x="T2" y="T3"/>
                </a:cxn>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 name="Freeform 17">
              <a:extLst>
                <a:ext uri="{FF2B5EF4-FFF2-40B4-BE49-F238E27FC236}">
                  <a16:creationId xmlns:a16="http://schemas.microsoft.com/office/drawing/2014/main" id="{0EBF657D-5B37-4F84-8833-C569EAB9041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79150" y="5694363"/>
              <a:ext cx="1187450" cy="1149350"/>
            </a:xfrm>
            <a:custGeom>
              <a:avLst/>
              <a:gdLst>
                <a:gd name="T0" fmla="*/ 0 w 250"/>
                <a:gd name="T1" fmla="*/ 242 h 242"/>
                <a:gd name="T2" fmla="*/ 250 w 250"/>
                <a:gd name="T3" fmla="*/ 0 h 242"/>
              </a:gdLst>
              <a:ahLst/>
              <a:cxnLst>
                <a:cxn ang="0">
                  <a:pos x="T0" y="T1"/>
                </a:cxn>
                <a:cxn ang="0">
                  <a:pos x="T2" y="T3"/>
                </a:cxn>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 name="Freeform 18">
              <a:extLst>
                <a:ext uri="{FF2B5EF4-FFF2-40B4-BE49-F238E27FC236}">
                  <a16:creationId xmlns:a16="http://schemas.microsoft.com/office/drawing/2014/main" id="{A2DBF00E-BE35-44EC-A95B-8B2EE92335B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84188" y="0"/>
              <a:ext cx="3421063" cy="6843713"/>
            </a:xfrm>
            <a:custGeom>
              <a:avLst/>
              <a:gdLst>
                <a:gd name="T0" fmla="*/ 720 w 720"/>
                <a:gd name="T1" fmla="*/ 0 h 1440"/>
                <a:gd name="T2" fmla="*/ 362 w 720"/>
                <a:gd name="T3" fmla="*/ 1440 h 1440"/>
              </a:gdLst>
              <a:ahLst/>
              <a:cxnLst>
                <a:cxn ang="0">
                  <a:pos x="T0" y="T1"/>
                </a:cxn>
                <a:cxn ang="0">
                  <a:pos x="T2" y="T3"/>
                </a:cxn>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 name="Freeform 19">
              <a:extLst>
                <a:ext uri="{FF2B5EF4-FFF2-40B4-BE49-F238E27FC236}">
                  <a16:creationId xmlns:a16="http://schemas.microsoft.com/office/drawing/2014/main" id="{BA2C8141-5135-467E-B940-D3836B16E90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87125" y="6049963"/>
              <a:ext cx="879475" cy="793750"/>
            </a:xfrm>
            <a:custGeom>
              <a:avLst/>
              <a:gdLst>
                <a:gd name="T0" fmla="*/ 0 w 185"/>
                <a:gd name="T1" fmla="*/ 167 h 167"/>
                <a:gd name="T2" fmla="*/ 185 w 185"/>
                <a:gd name="T3" fmla="*/ 0 h 167"/>
              </a:gdLst>
              <a:ahLst/>
              <a:cxnLst>
                <a:cxn ang="0">
                  <a:pos x="T0" y="T1"/>
                </a:cxn>
                <a:cxn ang="0">
                  <a:pos x="T2" y="T3"/>
                </a:cxn>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 name="Freeform 20">
              <a:extLst>
                <a:ext uri="{FF2B5EF4-FFF2-40B4-BE49-F238E27FC236}">
                  <a16:creationId xmlns:a16="http://schemas.microsoft.com/office/drawing/2014/main" id="{44991C1A-45E7-45C6-8816-BFEDFFCCB75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98488" y="0"/>
              <a:ext cx="2717800" cy="6843713"/>
            </a:xfrm>
            <a:custGeom>
              <a:avLst/>
              <a:gdLst>
                <a:gd name="T0" fmla="*/ 572 w 572"/>
                <a:gd name="T1" fmla="*/ 0 h 1440"/>
                <a:gd name="T2" fmla="*/ 164 w 572"/>
                <a:gd name="T3" fmla="*/ 1440 h 1440"/>
              </a:gdLst>
              <a:ahLst/>
              <a:cxnLst>
                <a:cxn ang="0">
                  <a:pos x="T0" y="T1"/>
                </a:cxn>
                <a:cxn ang="0">
                  <a:pos x="T2" y="T3"/>
                </a:cxn>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 name="Freeform 21">
              <a:extLst>
                <a:ext uri="{FF2B5EF4-FFF2-40B4-BE49-F238E27FC236}">
                  <a16:creationId xmlns:a16="http://schemas.microsoft.com/office/drawing/2014/main" id="{B88BEC13-903F-4318-B5AB-DC23ED2ED58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61938" y="0"/>
              <a:ext cx="2944813" cy="6843713"/>
            </a:xfrm>
            <a:custGeom>
              <a:avLst/>
              <a:gdLst>
                <a:gd name="T0" fmla="*/ 620 w 620"/>
                <a:gd name="T1" fmla="*/ 0 h 1440"/>
                <a:gd name="T2" fmla="*/ 186 w 620"/>
                <a:gd name="T3" fmla="*/ 1440 h 1440"/>
              </a:gdLst>
              <a:ahLst/>
              <a:cxnLst>
                <a:cxn ang="0">
                  <a:pos x="T0" y="T1"/>
                </a:cxn>
                <a:cxn ang="0">
                  <a:pos x="T2" y="T3"/>
                </a:cxn>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 name="Freeform 22">
              <a:extLst>
                <a:ext uri="{FF2B5EF4-FFF2-40B4-BE49-F238E27FC236}">
                  <a16:creationId xmlns:a16="http://schemas.microsoft.com/office/drawing/2014/main" id="{41E259CE-D2C5-4FBC-9FAE-5AB0BBD0E48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17513" y="0"/>
              <a:ext cx="2403475" cy="6843713"/>
            </a:xfrm>
            <a:custGeom>
              <a:avLst/>
              <a:gdLst>
                <a:gd name="T0" fmla="*/ 506 w 506"/>
                <a:gd name="T1" fmla="*/ 0 h 1440"/>
                <a:gd name="T2" fmla="*/ 171 w 506"/>
                <a:gd name="T3" fmla="*/ 1440 h 1440"/>
              </a:gdLst>
              <a:ahLst/>
              <a:cxnLst>
                <a:cxn ang="0">
                  <a:pos x="T0" y="T1"/>
                </a:cxn>
                <a:cxn ang="0">
                  <a:pos x="T2" y="T3"/>
                </a:cxn>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 name="Freeform 23">
              <a:extLst>
                <a:ext uri="{FF2B5EF4-FFF2-40B4-BE49-F238E27FC236}">
                  <a16:creationId xmlns:a16="http://schemas.microsoft.com/office/drawing/2014/main" id="{495CB679-05D8-44D1-8218-C5255295218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4288" y="9525"/>
              <a:ext cx="1771650" cy="3198813"/>
            </a:xfrm>
            <a:custGeom>
              <a:avLst/>
              <a:gdLst>
                <a:gd name="T0" fmla="*/ 373 w 373"/>
                <a:gd name="T1" fmla="*/ 0 h 673"/>
                <a:gd name="T2" fmla="*/ 0 w 373"/>
                <a:gd name="T3" fmla="*/ 673 h 673"/>
              </a:gdLst>
              <a:ahLst/>
              <a:cxnLst>
                <a:cxn ang="0">
                  <a:pos x="T0" y="T1"/>
                </a:cxn>
                <a:cxn ang="0">
                  <a:pos x="T2" y="T3"/>
                </a:cxn>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 name="Freeform 24">
              <a:extLst>
                <a:ext uri="{FF2B5EF4-FFF2-40B4-BE49-F238E27FC236}">
                  <a16:creationId xmlns:a16="http://schemas.microsoft.com/office/drawing/2014/main" id="{DFCC6878-2DB4-4497-B668-E75220A2035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763" y="6016625"/>
              <a:ext cx="214313" cy="827088"/>
            </a:xfrm>
            <a:custGeom>
              <a:avLst/>
              <a:gdLst>
                <a:gd name="T0" fmla="*/ 0 w 45"/>
                <a:gd name="T1" fmla="*/ 0 h 174"/>
                <a:gd name="T2" fmla="*/ 45 w 45"/>
                <a:gd name="T3" fmla="*/ 174 h 174"/>
              </a:gdLst>
              <a:ahLst/>
              <a:cxnLst>
                <a:cxn ang="0">
                  <a:pos x="T0" y="T1"/>
                </a:cxn>
                <a:cxn ang="0">
                  <a:pos x="T2" y="T3"/>
                </a:cxn>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 name="Freeform 25">
              <a:extLst>
                <a:ext uri="{FF2B5EF4-FFF2-40B4-BE49-F238E27FC236}">
                  <a16:creationId xmlns:a16="http://schemas.microsoft.com/office/drawing/2014/main" id="{36254A6B-DCFA-42AD-906C-C43E2CAEAF1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4288" y="0"/>
              <a:ext cx="1562100" cy="2228850"/>
            </a:xfrm>
            <a:custGeom>
              <a:avLst/>
              <a:gdLst>
                <a:gd name="T0" fmla="*/ 329 w 329"/>
                <a:gd name="T1" fmla="*/ 0 h 469"/>
                <a:gd name="T2" fmla="*/ 0 w 329"/>
                <a:gd name="T3" fmla="*/ 469 h 469"/>
              </a:gdLst>
              <a:ahLst/>
              <a:cxnLst>
                <a:cxn ang="0">
                  <a:pos x="T0" y="T1"/>
                </a:cxn>
                <a:cxn ang="0">
                  <a:pos x="T2" y="T3"/>
                </a:cxn>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sp>
        <p:nvSpPr>
          <p:cNvPr id="35" name="Rectangle 34">
            <a:extLst>
              <a:ext uri="{FF2B5EF4-FFF2-40B4-BE49-F238E27FC236}">
                <a16:creationId xmlns:a16="http://schemas.microsoft.com/office/drawing/2014/main" id="{1429180E-866D-447C-A170-484000E489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91682" y="1047102"/>
            <a:ext cx="5936885"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 name="Isosceles Triangle 22">
            <a:extLst>
              <a:ext uri="{FF2B5EF4-FFF2-40B4-BE49-F238E27FC236}">
                <a16:creationId xmlns:a16="http://schemas.microsoft.com/office/drawing/2014/main" id="{FEE51AA4-287D-4CB8-8CD4-D6986106F4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3602131" y="5546507"/>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9" name="Rectangle 38">
            <a:extLst>
              <a:ext uri="{FF2B5EF4-FFF2-40B4-BE49-F238E27FC236}">
                <a16:creationId xmlns:a16="http://schemas.microsoft.com/office/drawing/2014/main" id="{0177ACA7-E71A-4888-9EBD-074801D881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91682" y="1634393"/>
            <a:ext cx="5935796" cy="391730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C090911-CA04-A54C-964A-A1DEBE0E7D0E}"/>
              </a:ext>
            </a:extLst>
          </p:cNvPr>
          <p:cNvSpPr>
            <a:spLocks noGrp="1"/>
          </p:cNvSpPr>
          <p:nvPr>
            <p:ph type="title"/>
          </p:nvPr>
        </p:nvSpPr>
        <p:spPr>
          <a:xfrm>
            <a:off x="873978" y="1718735"/>
            <a:ext cx="5767566" cy="1072378"/>
          </a:xfrm>
        </p:spPr>
        <p:txBody>
          <a:bodyPr anchor="ctr">
            <a:normAutofit/>
          </a:bodyPr>
          <a:lstStyle/>
          <a:p>
            <a:r>
              <a:rPr lang="en-US" sz="3600"/>
              <a:t>Oral communication</a:t>
            </a:r>
          </a:p>
        </p:txBody>
      </p:sp>
      <p:sp>
        <p:nvSpPr>
          <p:cNvPr id="3" name="Content Placeholder 2">
            <a:extLst>
              <a:ext uri="{FF2B5EF4-FFF2-40B4-BE49-F238E27FC236}">
                <a16:creationId xmlns:a16="http://schemas.microsoft.com/office/drawing/2014/main" id="{583E2506-0821-9849-8F22-C00A7964601F}"/>
              </a:ext>
            </a:extLst>
          </p:cNvPr>
          <p:cNvSpPr>
            <a:spLocks noGrp="1"/>
          </p:cNvSpPr>
          <p:nvPr>
            <p:ph idx="1"/>
          </p:nvPr>
        </p:nvSpPr>
        <p:spPr>
          <a:xfrm>
            <a:off x="873102" y="2789239"/>
            <a:ext cx="5768442" cy="2683606"/>
          </a:xfrm>
        </p:spPr>
        <p:txBody>
          <a:bodyPr>
            <a:normAutofit/>
          </a:bodyPr>
          <a:lstStyle/>
          <a:p>
            <a:pPr>
              <a:lnSpc>
                <a:spcPct val="110000"/>
              </a:lnSpc>
            </a:pPr>
            <a:r>
              <a:rPr lang="en-GB" sz="1500" dirty="0">
                <a:solidFill>
                  <a:srgbClr val="FFFFFE"/>
                </a:solidFill>
              </a:rPr>
              <a:t>Oral communication is used in any job and is a basic requirement </a:t>
            </a:r>
          </a:p>
          <a:p>
            <a:pPr>
              <a:lnSpc>
                <a:spcPct val="110000"/>
              </a:lnSpc>
            </a:pPr>
            <a:endParaRPr lang="en-GB" sz="1500" dirty="0">
              <a:solidFill>
                <a:srgbClr val="FFFFFE"/>
              </a:solidFill>
            </a:endParaRPr>
          </a:p>
          <a:p>
            <a:pPr>
              <a:lnSpc>
                <a:spcPct val="110000"/>
              </a:lnSpc>
            </a:pPr>
            <a:r>
              <a:rPr lang="en-GB" sz="1500" dirty="0">
                <a:solidFill>
                  <a:srgbClr val="FFFFFE"/>
                </a:solidFill>
              </a:rPr>
              <a:t>Is extremely important in an education setting </a:t>
            </a:r>
          </a:p>
          <a:p>
            <a:pPr>
              <a:lnSpc>
                <a:spcPct val="110000"/>
              </a:lnSpc>
            </a:pPr>
            <a:endParaRPr lang="en-GB" sz="1500" dirty="0">
              <a:solidFill>
                <a:srgbClr val="FFFFFE"/>
              </a:solidFill>
            </a:endParaRPr>
          </a:p>
          <a:p>
            <a:pPr>
              <a:lnSpc>
                <a:spcPct val="110000"/>
              </a:lnSpc>
            </a:pPr>
            <a:r>
              <a:rPr lang="en-GB" sz="1500" dirty="0">
                <a:solidFill>
                  <a:srgbClr val="FFFFFE"/>
                </a:solidFill>
              </a:rPr>
              <a:t>Being able to transfer information through oral communication in a  classroom setting is the foundation of teaching </a:t>
            </a:r>
          </a:p>
          <a:p>
            <a:pPr>
              <a:lnSpc>
                <a:spcPct val="110000"/>
              </a:lnSpc>
            </a:pPr>
            <a:endParaRPr lang="en-US" sz="1500" dirty="0">
              <a:solidFill>
                <a:srgbClr val="FFFFFE"/>
              </a:solidFill>
            </a:endParaRPr>
          </a:p>
        </p:txBody>
      </p:sp>
      <p:sp>
        <p:nvSpPr>
          <p:cNvPr id="41" name="Rectangle 40">
            <a:extLst>
              <a:ext uri="{FF2B5EF4-FFF2-40B4-BE49-F238E27FC236}">
                <a16:creationId xmlns:a16="http://schemas.microsoft.com/office/drawing/2014/main" id="{B2DF6337-9683-4A06-B3D5-CB22C7F4F2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49862" y="-6706"/>
            <a:ext cx="4642138" cy="6871125"/>
          </a:xfrm>
          <a:prstGeom prst="rect">
            <a:avLst/>
          </a:prstGeom>
          <a:solidFill>
            <a:schemeClr val="bg1"/>
          </a:solidFill>
          <a:ln w="9525">
            <a:solidFill>
              <a:schemeClr val="tx1">
                <a:alpha val="2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Graphic 6" descr="Classroom">
            <a:extLst>
              <a:ext uri="{FF2B5EF4-FFF2-40B4-BE49-F238E27FC236}">
                <a16:creationId xmlns:a16="http://schemas.microsoft.com/office/drawing/2014/main" id="{62ADFCD7-37ED-4D69-93BD-FD3A65F7A820}"/>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876652" y="1438299"/>
            <a:ext cx="3990545" cy="3990545"/>
          </a:xfrm>
          <a:prstGeom prst="rect">
            <a:avLst/>
          </a:prstGeom>
        </p:spPr>
      </p:pic>
    </p:spTree>
    <p:extLst>
      <p:ext uri="{BB962C8B-B14F-4D97-AF65-F5344CB8AC3E}">
        <p14:creationId xmlns:p14="http://schemas.microsoft.com/office/powerpoint/2010/main" val="174160414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4" name="Rectangle 9">
            <a:extLst>
              <a:ext uri="{FF2B5EF4-FFF2-40B4-BE49-F238E27FC236}">
                <a16:creationId xmlns:a16="http://schemas.microsoft.com/office/drawing/2014/main" id="{736CAA0C-7445-4CE1-A768-F64059526E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36" name="Group 11">
            <a:extLst>
              <a:ext uri="{FF2B5EF4-FFF2-40B4-BE49-F238E27FC236}">
                <a16:creationId xmlns:a16="http://schemas.microsoft.com/office/drawing/2014/main" id="{170272AE-5158-4A40-83F6-6785051DC0E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17513" y="0"/>
            <a:ext cx="12584114" cy="6853238"/>
            <a:chOff x="-417513" y="0"/>
            <a:chExt cx="12584114" cy="6853238"/>
          </a:xfrm>
        </p:grpSpPr>
        <p:sp>
          <p:nvSpPr>
            <p:cNvPr id="13" name="Freeform 5">
              <a:extLst>
                <a:ext uri="{FF2B5EF4-FFF2-40B4-BE49-F238E27FC236}">
                  <a16:creationId xmlns:a16="http://schemas.microsoft.com/office/drawing/2014/main" id="{6FAC4ADE-9F3A-4FA2-8691-7B0261E93B7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306513" y="0"/>
              <a:ext cx="3862388" cy="6843713"/>
            </a:xfrm>
            <a:custGeom>
              <a:avLst/>
              <a:gdLst>
                <a:gd name="T0" fmla="*/ 813 w 813"/>
                <a:gd name="T1" fmla="*/ 0 h 1440"/>
                <a:gd name="T2" fmla="*/ 435 w 813"/>
                <a:gd name="T3" fmla="*/ 1440 h 1440"/>
              </a:gdLst>
              <a:ahLst/>
              <a:cxnLst>
                <a:cxn ang="0">
                  <a:pos x="T0" y="T1"/>
                </a:cxn>
                <a:cxn ang="0">
                  <a:pos x="T2" y="T3"/>
                </a:cxn>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 name="Freeform 6">
              <a:extLst>
                <a:ext uri="{FF2B5EF4-FFF2-40B4-BE49-F238E27FC236}">
                  <a16:creationId xmlns:a16="http://schemas.microsoft.com/office/drawing/2014/main" id="{ACA39BA8-1A6D-40A9-9044-7276F845D5A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26725" y="9525"/>
              <a:ext cx="1539875" cy="555625"/>
            </a:xfrm>
            <a:custGeom>
              <a:avLst/>
              <a:gdLst>
                <a:gd name="T0" fmla="*/ 324 w 324"/>
                <a:gd name="T1" fmla="*/ 117 h 117"/>
                <a:gd name="T2" fmla="*/ 0 w 324"/>
                <a:gd name="T3" fmla="*/ 0 h 117"/>
              </a:gdLst>
              <a:ahLst/>
              <a:cxnLst>
                <a:cxn ang="0">
                  <a:pos x="T0" y="T1"/>
                </a:cxn>
                <a:cxn ang="0">
                  <a:pos x="T2" y="T3"/>
                </a:cxn>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 name="Freeform 7">
              <a:extLst>
                <a:ext uri="{FF2B5EF4-FFF2-40B4-BE49-F238E27FC236}">
                  <a16:creationId xmlns:a16="http://schemas.microsoft.com/office/drawing/2014/main" id="{DE84A7F2-247B-4AE3-96E5-6E5A05019BA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247313" y="5013325"/>
              <a:ext cx="1919288" cy="1830388"/>
            </a:xfrm>
            <a:custGeom>
              <a:avLst/>
              <a:gdLst>
                <a:gd name="T0" fmla="*/ 0 w 404"/>
                <a:gd name="T1" fmla="*/ 385 h 385"/>
                <a:gd name="T2" fmla="*/ 404 w 404"/>
                <a:gd name="T3" fmla="*/ 0 h 385"/>
              </a:gdLst>
              <a:ahLst/>
              <a:cxnLst>
                <a:cxn ang="0">
                  <a:pos x="T0" y="T1"/>
                </a:cxn>
                <a:cxn ang="0">
                  <a:pos x="T2" y="T3"/>
                </a:cxn>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 name="Freeform 8">
              <a:extLst>
                <a:ext uri="{FF2B5EF4-FFF2-40B4-BE49-F238E27FC236}">
                  <a16:creationId xmlns:a16="http://schemas.microsoft.com/office/drawing/2014/main" id="{D287F904-C5B6-4E91-9BFC-3416BF6C995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0775" y="0"/>
              <a:ext cx="3676650" cy="6843713"/>
            </a:xfrm>
            <a:custGeom>
              <a:avLst/>
              <a:gdLst>
                <a:gd name="T0" fmla="*/ 774 w 774"/>
                <a:gd name="T1" fmla="*/ 0 h 1440"/>
                <a:gd name="T2" fmla="*/ 411 w 774"/>
                <a:gd name="T3" fmla="*/ 1440 h 1440"/>
              </a:gdLst>
              <a:ahLst/>
              <a:cxnLst>
                <a:cxn ang="0">
                  <a:pos x="T0" y="T1"/>
                </a:cxn>
                <a:cxn ang="0">
                  <a:pos x="T2" y="T3"/>
                </a:cxn>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 name="Freeform 9">
              <a:extLst>
                <a:ext uri="{FF2B5EF4-FFF2-40B4-BE49-F238E27FC236}">
                  <a16:creationId xmlns:a16="http://schemas.microsoft.com/office/drawing/2014/main" id="{2653A0EB-E3D0-4025-B431-7042D11D8B4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02988" y="9525"/>
              <a:ext cx="963613" cy="366713"/>
            </a:xfrm>
            <a:custGeom>
              <a:avLst/>
              <a:gdLst>
                <a:gd name="T0" fmla="*/ 203 w 203"/>
                <a:gd name="T1" fmla="*/ 77 h 77"/>
                <a:gd name="T2" fmla="*/ 0 w 203"/>
                <a:gd name="T3" fmla="*/ 0 h 77"/>
              </a:gdLst>
              <a:ahLst/>
              <a:cxnLst>
                <a:cxn ang="0">
                  <a:pos x="T0" y="T1"/>
                </a:cxn>
                <a:cxn ang="0">
                  <a:pos x="T2" y="T3"/>
                </a:cxn>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 name="Freeform 10">
              <a:extLst>
                <a:ext uri="{FF2B5EF4-FFF2-40B4-BE49-F238E27FC236}">
                  <a16:creationId xmlns:a16="http://schemas.microsoft.com/office/drawing/2014/main" id="{EAE3F9E3-BD83-40F4-A311-0DFBF3EE23B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494963" y="5275263"/>
              <a:ext cx="1666875" cy="1577975"/>
            </a:xfrm>
            <a:custGeom>
              <a:avLst/>
              <a:gdLst>
                <a:gd name="T0" fmla="*/ 0 w 351"/>
                <a:gd name="T1" fmla="*/ 332 h 332"/>
                <a:gd name="T2" fmla="*/ 351 w 351"/>
                <a:gd name="T3" fmla="*/ 0 h 332"/>
              </a:gdLst>
              <a:ahLst/>
              <a:cxnLst>
                <a:cxn ang="0">
                  <a:pos x="T0" y="T1"/>
                </a:cxn>
                <a:cxn ang="0">
                  <a:pos x="T2" y="T3"/>
                </a:cxn>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 name="Freeform 11">
              <a:extLst>
                <a:ext uri="{FF2B5EF4-FFF2-40B4-BE49-F238E27FC236}">
                  <a16:creationId xmlns:a16="http://schemas.microsoft.com/office/drawing/2014/main" id="{FC1D9595-FA31-4924-8D06-2E32753E5E4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01713" y="0"/>
              <a:ext cx="3621088" cy="6843713"/>
            </a:xfrm>
            <a:custGeom>
              <a:avLst/>
              <a:gdLst>
                <a:gd name="T0" fmla="*/ 762 w 762"/>
                <a:gd name="T1" fmla="*/ 0 h 1440"/>
                <a:gd name="T2" fmla="*/ 403 w 762"/>
                <a:gd name="T3" fmla="*/ 1440 h 1440"/>
              </a:gdLst>
              <a:ahLst/>
              <a:cxnLst>
                <a:cxn ang="0">
                  <a:pos x="T0" y="T1"/>
                </a:cxn>
                <a:cxn ang="0">
                  <a:pos x="T2" y="T3"/>
                </a:cxn>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 name="Freeform 12">
              <a:extLst>
                <a:ext uri="{FF2B5EF4-FFF2-40B4-BE49-F238E27FC236}">
                  <a16:creationId xmlns:a16="http://schemas.microsoft.com/office/drawing/2014/main" id="{E0B88530-AE44-47E4-B6B0-14E06C22298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501438" y="9525"/>
              <a:ext cx="665163" cy="257175"/>
            </a:xfrm>
            <a:custGeom>
              <a:avLst/>
              <a:gdLst>
                <a:gd name="T0" fmla="*/ 140 w 140"/>
                <a:gd name="T1" fmla="*/ 54 h 54"/>
                <a:gd name="T2" fmla="*/ 0 w 140"/>
                <a:gd name="T3" fmla="*/ 0 h 54"/>
              </a:gdLst>
              <a:ahLst/>
              <a:cxnLst>
                <a:cxn ang="0">
                  <a:pos x="T0" y="T1"/>
                </a:cxn>
                <a:cxn ang="0">
                  <a:pos x="T2" y="T3"/>
                </a:cxn>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 name="Freeform 13">
              <a:extLst>
                <a:ext uri="{FF2B5EF4-FFF2-40B4-BE49-F238E27FC236}">
                  <a16:creationId xmlns:a16="http://schemas.microsoft.com/office/drawing/2014/main" id="{9BD14215-F39A-4468-9FBA-6E0BFCA1E8D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41013" y="5408613"/>
              <a:ext cx="1525588" cy="1435100"/>
            </a:xfrm>
            <a:custGeom>
              <a:avLst/>
              <a:gdLst>
                <a:gd name="T0" fmla="*/ 0 w 321"/>
                <a:gd name="T1" fmla="*/ 302 h 302"/>
                <a:gd name="T2" fmla="*/ 321 w 321"/>
                <a:gd name="T3" fmla="*/ 0 h 302"/>
              </a:gdLst>
              <a:ahLst/>
              <a:cxnLst>
                <a:cxn ang="0">
                  <a:pos x="T0" y="T1"/>
                </a:cxn>
                <a:cxn ang="0">
                  <a:pos x="T2" y="T3"/>
                </a:cxn>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 name="Freeform 14">
              <a:extLst>
                <a:ext uri="{FF2B5EF4-FFF2-40B4-BE49-F238E27FC236}">
                  <a16:creationId xmlns:a16="http://schemas.microsoft.com/office/drawing/2014/main" id="{21597AD9-B54E-483F-926D-5912BEB3A81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01713" y="0"/>
              <a:ext cx="3244850" cy="6843713"/>
            </a:xfrm>
            <a:custGeom>
              <a:avLst/>
              <a:gdLst>
                <a:gd name="T0" fmla="*/ 683 w 683"/>
                <a:gd name="T1" fmla="*/ 0 h 1440"/>
                <a:gd name="T2" fmla="*/ 355 w 683"/>
                <a:gd name="T3" fmla="*/ 1440 h 1440"/>
              </a:gdLst>
              <a:ahLst/>
              <a:cxnLst>
                <a:cxn ang="0">
                  <a:pos x="T0" y="T1"/>
                </a:cxn>
                <a:cxn ang="0">
                  <a:pos x="T2" y="T3"/>
                </a:cxn>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 name="Freeform 15">
              <a:extLst>
                <a:ext uri="{FF2B5EF4-FFF2-40B4-BE49-F238E27FC236}">
                  <a16:creationId xmlns:a16="http://schemas.microsoft.com/office/drawing/2014/main" id="{2AE63BE0-6ECE-4B07-A0C5-4CEE87C8C31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802938" y="5518150"/>
              <a:ext cx="1363663" cy="1325563"/>
            </a:xfrm>
            <a:custGeom>
              <a:avLst/>
              <a:gdLst>
                <a:gd name="T0" fmla="*/ 0 w 287"/>
                <a:gd name="T1" fmla="*/ 279 h 279"/>
                <a:gd name="T2" fmla="*/ 287 w 287"/>
                <a:gd name="T3" fmla="*/ 0 h 279"/>
              </a:gdLst>
              <a:ahLst/>
              <a:cxnLst>
                <a:cxn ang="0">
                  <a:pos x="T0" y="T1"/>
                </a:cxn>
                <a:cxn ang="0">
                  <a:pos x="T2" y="T3"/>
                </a:cxn>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 name="Freeform 16">
              <a:extLst>
                <a:ext uri="{FF2B5EF4-FFF2-40B4-BE49-F238E27FC236}">
                  <a16:creationId xmlns:a16="http://schemas.microsoft.com/office/drawing/2014/main" id="{A4211246-DC87-4FC7-826F-DB71C8FBF65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89000" y="0"/>
              <a:ext cx="3230563" cy="6843713"/>
            </a:xfrm>
            <a:custGeom>
              <a:avLst/>
              <a:gdLst>
                <a:gd name="T0" fmla="*/ 680 w 680"/>
                <a:gd name="T1" fmla="*/ 0 h 1440"/>
                <a:gd name="T2" fmla="*/ 337 w 680"/>
                <a:gd name="T3" fmla="*/ 1440 h 1440"/>
              </a:gdLst>
              <a:ahLst/>
              <a:cxnLst>
                <a:cxn ang="0">
                  <a:pos x="T0" y="T1"/>
                </a:cxn>
                <a:cxn ang="0">
                  <a:pos x="T2" y="T3"/>
                </a:cxn>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 name="Freeform 17">
              <a:extLst>
                <a:ext uri="{FF2B5EF4-FFF2-40B4-BE49-F238E27FC236}">
                  <a16:creationId xmlns:a16="http://schemas.microsoft.com/office/drawing/2014/main" id="{01796C3F-2394-446D-AE81-60BEF2B0C4A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79150" y="5694363"/>
              <a:ext cx="1187450" cy="1149350"/>
            </a:xfrm>
            <a:custGeom>
              <a:avLst/>
              <a:gdLst>
                <a:gd name="T0" fmla="*/ 0 w 250"/>
                <a:gd name="T1" fmla="*/ 242 h 242"/>
                <a:gd name="T2" fmla="*/ 250 w 250"/>
                <a:gd name="T3" fmla="*/ 0 h 242"/>
              </a:gdLst>
              <a:ahLst/>
              <a:cxnLst>
                <a:cxn ang="0">
                  <a:pos x="T0" y="T1"/>
                </a:cxn>
                <a:cxn ang="0">
                  <a:pos x="T2" y="T3"/>
                </a:cxn>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 name="Freeform 18">
              <a:extLst>
                <a:ext uri="{FF2B5EF4-FFF2-40B4-BE49-F238E27FC236}">
                  <a16:creationId xmlns:a16="http://schemas.microsoft.com/office/drawing/2014/main" id="{1103EF91-2F2B-45D8-BA7C-98278222CF5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84188" y="0"/>
              <a:ext cx="3421063" cy="6843713"/>
            </a:xfrm>
            <a:custGeom>
              <a:avLst/>
              <a:gdLst>
                <a:gd name="T0" fmla="*/ 720 w 720"/>
                <a:gd name="T1" fmla="*/ 0 h 1440"/>
                <a:gd name="T2" fmla="*/ 362 w 720"/>
                <a:gd name="T3" fmla="*/ 1440 h 1440"/>
              </a:gdLst>
              <a:ahLst/>
              <a:cxnLst>
                <a:cxn ang="0">
                  <a:pos x="T0" y="T1"/>
                </a:cxn>
                <a:cxn ang="0">
                  <a:pos x="T2" y="T3"/>
                </a:cxn>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 name="Freeform 19">
              <a:extLst>
                <a:ext uri="{FF2B5EF4-FFF2-40B4-BE49-F238E27FC236}">
                  <a16:creationId xmlns:a16="http://schemas.microsoft.com/office/drawing/2014/main" id="{F985B98A-6A3A-494F-B7E2-166ABC4A843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87125" y="6049963"/>
              <a:ext cx="879475" cy="793750"/>
            </a:xfrm>
            <a:custGeom>
              <a:avLst/>
              <a:gdLst>
                <a:gd name="T0" fmla="*/ 0 w 185"/>
                <a:gd name="T1" fmla="*/ 167 h 167"/>
                <a:gd name="T2" fmla="*/ 185 w 185"/>
                <a:gd name="T3" fmla="*/ 0 h 167"/>
              </a:gdLst>
              <a:ahLst/>
              <a:cxnLst>
                <a:cxn ang="0">
                  <a:pos x="T0" y="T1"/>
                </a:cxn>
                <a:cxn ang="0">
                  <a:pos x="T2" y="T3"/>
                </a:cxn>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 name="Freeform 20">
              <a:extLst>
                <a:ext uri="{FF2B5EF4-FFF2-40B4-BE49-F238E27FC236}">
                  <a16:creationId xmlns:a16="http://schemas.microsoft.com/office/drawing/2014/main" id="{AA61741D-BCDD-4660-94B6-03CB2C49022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98488" y="0"/>
              <a:ext cx="2717800" cy="6843713"/>
            </a:xfrm>
            <a:custGeom>
              <a:avLst/>
              <a:gdLst>
                <a:gd name="T0" fmla="*/ 572 w 572"/>
                <a:gd name="T1" fmla="*/ 0 h 1440"/>
                <a:gd name="T2" fmla="*/ 164 w 572"/>
                <a:gd name="T3" fmla="*/ 1440 h 1440"/>
              </a:gdLst>
              <a:ahLst/>
              <a:cxnLst>
                <a:cxn ang="0">
                  <a:pos x="T0" y="T1"/>
                </a:cxn>
                <a:cxn ang="0">
                  <a:pos x="T2" y="T3"/>
                </a:cxn>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 name="Freeform 21">
              <a:extLst>
                <a:ext uri="{FF2B5EF4-FFF2-40B4-BE49-F238E27FC236}">
                  <a16:creationId xmlns:a16="http://schemas.microsoft.com/office/drawing/2014/main" id="{730CAFAD-E895-4488-8638-BA92BC7EC67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61938" y="0"/>
              <a:ext cx="2944813" cy="6843713"/>
            </a:xfrm>
            <a:custGeom>
              <a:avLst/>
              <a:gdLst>
                <a:gd name="T0" fmla="*/ 620 w 620"/>
                <a:gd name="T1" fmla="*/ 0 h 1440"/>
                <a:gd name="T2" fmla="*/ 186 w 620"/>
                <a:gd name="T3" fmla="*/ 1440 h 1440"/>
              </a:gdLst>
              <a:ahLst/>
              <a:cxnLst>
                <a:cxn ang="0">
                  <a:pos x="T0" y="T1"/>
                </a:cxn>
                <a:cxn ang="0">
                  <a:pos x="T2" y="T3"/>
                </a:cxn>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 name="Freeform 22">
              <a:extLst>
                <a:ext uri="{FF2B5EF4-FFF2-40B4-BE49-F238E27FC236}">
                  <a16:creationId xmlns:a16="http://schemas.microsoft.com/office/drawing/2014/main" id="{9E0837A1-EE3B-418D-B06D-A53D09721AB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17513" y="0"/>
              <a:ext cx="2403475" cy="6843713"/>
            </a:xfrm>
            <a:custGeom>
              <a:avLst/>
              <a:gdLst>
                <a:gd name="T0" fmla="*/ 506 w 506"/>
                <a:gd name="T1" fmla="*/ 0 h 1440"/>
                <a:gd name="T2" fmla="*/ 171 w 506"/>
                <a:gd name="T3" fmla="*/ 1440 h 1440"/>
              </a:gdLst>
              <a:ahLst/>
              <a:cxnLst>
                <a:cxn ang="0">
                  <a:pos x="T0" y="T1"/>
                </a:cxn>
                <a:cxn ang="0">
                  <a:pos x="T2" y="T3"/>
                </a:cxn>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 name="Freeform 23">
              <a:extLst>
                <a:ext uri="{FF2B5EF4-FFF2-40B4-BE49-F238E27FC236}">
                  <a16:creationId xmlns:a16="http://schemas.microsoft.com/office/drawing/2014/main" id="{C8EAC3D3-6C5B-4FA8-B987-3A577DDFC05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4288" y="9525"/>
              <a:ext cx="1771650" cy="3198813"/>
            </a:xfrm>
            <a:custGeom>
              <a:avLst/>
              <a:gdLst>
                <a:gd name="T0" fmla="*/ 373 w 373"/>
                <a:gd name="T1" fmla="*/ 0 h 673"/>
                <a:gd name="T2" fmla="*/ 0 w 373"/>
                <a:gd name="T3" fmla="*/ 673 h 673"/>
              </a:gdLst>
              <a:ahLst/>
              <a:cxnLst>
                <a:cxn ang="0">
                  <a:pos x="T0" y="T1"/>
                </a:cxn>
                <a:cxn ang="0">
                  <a:pos x="T2" y="T3"/>
                </a:cxn>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 name="Freeform 24">
              <a:extLst>
                <a:ext uri="{FF2B5EF4-FFF2-40B4-BE49-F238E27FC236}">
                  <a16:creationId xmlns:a16="http://schemas.microsoft.com/office/drawing/2014/main" id="{0D9AAEC3-7654-47E2-8B53-6D6BC8C15EE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763" y="6016625"/>
              <a:ext cx="214313" cy="827088"/>
            </a:xfrm>
            <a:custGeom>
              <a:avLst/>
              <a:gdLst>
                <a:gd name="T0" fmla="*/ 0 w 45"/>
                <a:gd name="T1" fmla="*/ 0 h 174"/>
                <a:gd name="T2" fmla="*/ 45 w 45"/>
                <a:gd name="T3" fmla="*/ 174 h 174"/>
              </a:gdLst>
              <a:ahLst/>
              <a:cxnLst>
                <a:cxn ang="0">
                  <a:pos x="T0" y="T1"/>
                </a:cxn>
                <a:cxn ang="0">
                  <a:pos x="T2" y="T3"/>
                </a:cxn>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 name="Freeform 25">
              <a:extLst>
                <a:ext uri="{FF2B5EF4-FFF2-40B4-BE49-F238E27FC236}">
                  <a16:creationId xmlns:a16="http://schemas.microsoft.com/office/drawing/2014/main" id="{CCC18012-EBEA-4162-BA3A-4EC05A46EDB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4288" y="0"/>
              <a:ext cx="1562100" cy="2228850"/>
            </a:xfrm>
            <a:custGeom>
              <a:avLst/>
              <a:gdLst>
                <a:gd name="T0" fmla="*/ 329 w 329"/>
                <a:gd name="T1" fmla="*/ 0 h 469"/>
                <a:gd name="T2" fmla="*/ 0 w 329"/>
                <a:gd name="T3" fmla="*/ 469 h 469"/>
              </a:gdLst>
              <a:ahLst/>
              <a:cxnLst>
                <a:cxn ang="0">
                  <a:pos x="T0" y="T1"/>
                </a:cxn>
                <a:cxn ang="0">
                  <a:pos x="T2" y="T3"/>
                </a:cxn>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sp>
        <p:nvSpPr>
          <p:cNvPr id="35" name="Isosceles Triangle 39">
            <a:extLst>
              <a:ext uri="{FF2B5EF4-FFF2-40B4-BE49-F238E27FC236}">
                <a16:creationId xmlns:a16="http://schemas.microsoft.com/office/drawing/2014/main" id="{5D0F92D1-FACF-4DC3-9048-E6A42453D1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5943289" y="5765461"/>
            <a:ext cx="305423" cy="263297"/>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 name="Rectangle 36">
            <a:extLst>
              <a:ext uri="{FF2B5EF4-FFF2-40B4-BE49-F238E27FC236}">
                <a16:creationId xmlns:a16="http://schemas.microsoft.com/office/drawing/2014/main" id="{D05D70D6-8744-4C0F-B4DC-3C3FBDD90F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944689" y="4821173"/>
            <a:ext cx="8302622" cy="94771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B90A601-7C8B-EA47-9473-962A03380B5D}"/>
              </a:ext>
            </a:extLst>
          </p:cNvPr>
          <p:cNvSpPr>
            <a:spLocks noGrp="1"/>
          </p:cNvSpPr>
          <p:nvPr>
            <p:ph type="title"/>
          </p:nvPr>
        </p:nvSpPr>
        <p:spPr>
          <a:xfrm>
            <a:off x="2028825" y="4911632"/>
            <a:ext cx="8134352" cy="771166"/>
          </a:xfrm>
        </p:spPr>
        <p:txBody>
          <a:bodyPr>
            <a:normAutofit/>
          </a:bodyPr>
          <a:lstStyle/>
          <a:p>
            <a:r>
              <a:rPr lang="en-US" sz="2400"/>
              <a:t>Oral communication</a:t>
            </a:r>
          </a:p>
        </p:txBody>
      </p:sp>
      <p:graphicFrame>
        <p:nvGraphicFramePr>
          <p:cNvPr id="5" name="Content Placeholder 2">
            <a:extLst>
              <a:ext uri="{FF2B5EF4-FFF2-40B4-BE49-F238E27FC236}">
                <a16:creationId xmlns:a16="http://schemas.microsoft.com/office/drawing/2014/main" id="{B16B0D76-877A-4C5E-8C13-6F0D82A647BB}"/>
              </a:ext>
            </a:extLst>
          </p:cNvPr>
          <p:cNvGraphicFramePr>
            <a:graphicFrameLocks noGrp="1"/>
          </p:cNvGraphicFramePr>
          <p:nvPr>
            <p:ph idx="1"/>
            <p:extLst>
              <p:ext uri="{D42A27DB-BD31-4B8C-83A1-F6EECF244321}">
                <p14:modId xmlns:p14="http://schemas.microsoft.com/office/powerpoint/2010/main" val="1238669033"/>
              </p:ext>
            </p:extLst>
          </p:nvPr>
        </p:nvGraphicFramePr>
        <p:xfrm>
          <a:off x="804672" y="803186"/>
          <a:ext cx="10579607" cy="370709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7800131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2" name="Rectangle 41">
            <a:extLst>
              <a:ext uri="{FF2B5EF4-FFF2-40B4-BE49-F238E27FC236}">
                <a16:creationId xmlns:a16="http://schemas.microsoft.com/office/drawing/2014/main" id="{736CAA0C-7445-4CE1-A768-F64059526E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44" name="Group 43">
            <a:extLst>
              <a:ext uri="{FF2B5EF4-FFF2-40B4-BE49-F238E27FC236}">
                <a16:creationId xmlns:a16="http://schemas.microsoft.com/office/drawing/2014/main" id="{170272AE-5158-4A40-83F6-6785051DC0E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17513" y="0"/>
            <a:ext cx="12584114" cy="6853238"/>
            <a:chOff x="-417513" y="0"/>
            <a:chExt cx="12584114" cy="6853238"/>
          </a:xfrm>
        </p:grpSpPr>
        <p:sp>
          <p:nvSpPr>
            <p:cNvPr id="45" name="Freeform 5">
              <a:extLst>
                <a:ext uri="{FF2B5EF4-FFF2-40B4-BE49-F238E27FC236}">
                  <a16:creationId xmlns:a16="http://schemas.microsoft.com/office/drawing/2014/main" id="{6FAC4ADE-9F3A-4FA2-8691-7B0261E93B7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306513" y="0"/>
              <a:ext cx="3862388" cy="6843713"/>
            </a:xfrm>
            <a:custGeom>
              <a:avLst/>
              <a:gdLst>
                <a:gd name="T0" fmla="*/ 813 w 813"/>
                <a:gd name="T1" fmla="*/ 0 h 1440"/>
                <a:gd name="T2" fmla="*/ 435 w 813"/>
                <a:gd name="T3" fmla="*/ 1440 h 1440"/>
              </a:gdLst>
              <a:ahLst/>
              <a:cxnLst>
                <a:cxn ang="0">
                  <a:pos x="T0" y="T1"/>
                </a:cxn>
                <a:cxn ang="0">
                  <a:pos x="T2" y="T3"/>
                </a:cxn>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 name="Freeform 6">
              <a:extLst>
                <a:ext uri="{FF2B5EF4-FFF2-40B4-BE49-F238E27FC236}">
                  <a16:creationId xmlns:a16="http://schemas.microsoft.com/office/drawing/2014/main" id="{ACA39BA8-1A6D-40A9-9044-7276F845D5A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26725" y="9525"/>
              <a:ext cx="1539875" cy="555625"/>
            </a:xfrm>
            <a:custGeom>
              <a:avLst/>
              <a:gdLst>
                <a:gd name="T0" fmla="*/ 324 w 324"/>
                <a:gd name="T1" fmla="*/ 117 h 117"/>
                <a:gd name="T2" fmla="*/ 0 w 324"/>
                <a:gd name="T3" fmla="*/ 0 h 117"/>
              </a:gdLst>
              <a:ahLst/>
              <a:cxnLst>
                <a:cxn ang="0">
                  <a:pos x="T0" y="T1"/>
                </a:cxn>
                <a:cxn ang="0">
                  <a:pos x="T2" y="T3"/>
                </a:cxn>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 name="Freeform 7">
              <a:extLst>
                <a:ext uri="{FF2B5EF4-FFF2-40B4-BE49-F238E27FC236}">
                  <a16:creationId xmlns:a16="http://schemas.microsoft.com/office/drawing/2014/main" id="{DE84A7F2-247B-4AE3-96E5-6E5A05019BA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247313" y="5013325"/>
              <a:ext cx="1919288" cy="1830388"/>
            </a:xfrm>
            <a:custGeom>
              <a:avLst/>
              <a:gdLst>
                <a:gd name="T0" fmla="*/ 0 w 404"/>
                <a:gd name="T1" fmla="*/ 385 h 385"/>
                <a:gd name="T2" fmla="*/ 404 w 404"/>
                <a:gd name="T3" fmla="*/ 0 h 385"/>
              </a:gdLst>
              <a:ahLst/>
              <a:cxnLst>
                <a:cxn ang="0">
                  <a:pos x="T0" y="T1"/>
                </a:cxn>
                <a:cxn ang="0">
                  <a:pos x="T2" y="T3"/>
                </a:cxn>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 name="Freeform 8">
              <a:extLst>
                <a:ext uri="{FF2B5EF4-FFF2-40B4-BE49-F238E27FC236}">
                  <a16:creationId xmlns:a16="http://schemas.microsoft.com/office/drawing/2014/main" id="{D287F904-C5B6-4E91-9BFC-3416BF6C995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0775" y="0"/>
              <a:ext cx="3676650" cy="6843713"/>
            </a:xfrm>
            <a:custGeom>
              <a:avLst/>
              <a:gdLst>
                <a:gd name="T0" fmla="*/ 774 w 774"/>
                <a:gd name="T1" fmla="*/ 0 h 1440"/>
                <a:gd name="T2" fmla="*/ 411 w 774"/>
                <a:gd name="T3" fmla="*/ 1440 h 1440"/>
              </a:gdLst>
              <a:ahLst/>
              <a:cxnLst>
                <a:cxn ang="0">
                  <a:pos x="T0" y="T1"/>
                </a:cxn>
                <a:cxn ang="0">
                  <a:pos x="T2" y="T3"/>
                </a:cxn>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 name="Freeform 9">
              <a:extLst>
                <a:ext uri="{FF2B5EF4-FFF2-40B4-BE49-F238E27FC236}">
                  <a16:creationId xmlns:a16="http://schemas.microsoft.com/office/drawing/2014/main" id="{2653A0EB-E3D0-4025-B431-7042D11D8B4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02988" y="9525"/>
              <a:ext cx="963613" cy="366713"/>
            </a:xfrm>
            <a:custGeom>
              <a:avLst/>
              <a:gdLst>
                <a:gd name="T0" fmla="*/ 203 w 203"/>
                <a:gd name="T1" fmla="*/ 77 h 77"/>
                <a:gd name="T2" fmla="*/ 0 w 203"/>
                <a:gd name="T3" fmla="*/ 0 h 77"/>
              </a:gdLst>
              <a:ahLst/>
              <a:cxnLst>
                <a:cxn ang="0">
                  <a:pos x="T0" y="T1"/>
                </a:cxn>
                <a:cxn ang="0">
                  <a:pos x="T2" y="T3"/>
                </a:cxn>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 name="Freeform 10">
              <a:extLst>
                <a:ext uri="{FF2B5EF4-FFF2-40B4-BE49-F238E27FC236}">
                  <a16:creationId xmlns:a16="http://schemas.microsoft.com/office/drawing/2014/main" id="{EAE3F9E3-BD83-40F4-A311-0DFBF3EE23B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494963" y="5275263"/>
              <a:ext cx="1666875" cy="1577975"/>
            </a:xfrm>
            <a:custGeom>
              <a:avLst/>
              <a:gdLst>
                <a:gd name="T0" fmla="*/ 0 w 351"/>
                <a:gd name="T1" fmla="*/ 332 h 332"/>
                <a:gd name="T2" fmla="*/ 351 w 351"/>
                <a:gd name="T3" fmla="*/ 0 h 332"/>
              </a:gdLst>
              <a:ahLst/>
              <a:cxnLst>
                <a:cxn ang="0">
                  <a:pos x="T0" y="T1"/>
                </a:cxn>
                <a:cxn ang="0">
                  <a:pos x="T2" y="T3"/>
                </a:cxn>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 name="Freeform 11">
              <a:extLst>
                <a:ext uri="{FF2B5EF4-FFF2-40B4-BE49-F238E27FC236}">
                  <a16:creationId xmlns:a16="http://schemas.microsoft.com/office/drawing/2014/main" id="{FC1D9595-FA31-4924-8D06-2E32753E5E4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01713" y="0"/>
              <a:ext cx="3621088" cy="6843713"/>
            </a:xfrm>
            <a:custGeom>
              <a:avLst/>
              <a:gdLst>
                <a:gd name="T0" fmla="*/ 762 w 762"/>
                <a:gd name="T1" fmla="*/ 0 h 1440"/>
                <a:gd name="T2" fmla="*/ 403 w 762"/>
                <a:gd name="T3" fmla="*/ 1440 h 1440"/>
              </a:gdLst>
              <a:ahLst/>
              <a:cxnLst>
                <a:cxn ang="0">
                  <a:pos x="T0" y="T1"/>
                </a:cxn>
                <a:cxn ang="0">
                  <a:pos x="T2" y="T3"/>
                </a:cxn>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 name="Freeform 12">
              <a:extLst>
                <a:ext uri="{FF2B5EF4-FFF2-40B4-BE49-F238E27FC236}">
                  <a16:creationId xmlns:a16="http://schemas.microsoft.com/office/drawing/2014/main" id="{E0B88530-AE44-47E4-B6B0-14E06C22298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501438" y="9525"/>
              <a:ext cx="665163" cy="257175"/>
            </a:xfrm>
            <a:custGeom>
              <a:avLst/>
              <a:gdLst>
                <a:gd name="T0" fmla="*/ 140 w 140"/>
                <a:gd name="T1" fmla="*/ 54 h 54"/>
                <a:gd name="T2" fmla="*/ 0 w 140"/>
                <a:gd name="T3" fmla="*/ 0 h 54"/>
              </a:gdLst>
              <a:ahLst/>
              <a:cxnLst>
                <a:cxn ang="0">
                  <a:pos x="T0" y="T1"/>
                </a:cxn>
                <a:cxn ang="0">
                  <a:pos x="T2" y="T3"/>
                </a:cxn>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 name="Freeform 13">
              <a:extLst>
                <a:ext uri="{FF2B5EF4-FFF2-40B4-BE49-F238E27FC236}">
                  <a16:creationId xmlns:a16="http://schemas.microsoft.com/office/drawing/2014/main" id="{9BD14215-F39A-4468-9FBA-6E0BFCA1E8D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41013" y="5408613"/>
              <a:ext cx="1525588" cy="1435100"/>
            </a:xfrm>
            <a:custGeom>
              <a:avLst/>
              <a:gdLst>
                <a:gd name="T0" fmla="*/ 0 w 321"/>
                <a:gd name="T1" fmla="*/ 302 h 302"/>
                <a:gd name="T2" fmla="*/ 321 w 321"/>
                <a:gd name="T3" fmla="*/ 0 h 302"/>
              </a:gdLst>
              <a:ahLst/>
              <a:cxnLst>
                <a:cxn ang="0">
                  <a:pos x="T0" y="T1"/>
                </a:cxn>
                <a:cxn ang="0">
                  <a:pos x="T2" y="T3"/>
                </a:cxn>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 name="Freeform 14">
              <a:extLst>
                <a:ext uri="{FF2B5EF4-FFF2-40B4-BE49-F238E27FC236}">
                  <a16:creationId xmlns:a16="http://schemas.microsoft.com/office/drawing/2014/main" id="{21597AD9-B54E-483F-926D-5912BEB3A81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01713" y="0"/>
              <a:ext cx="3244850" cy="6843713"/>
            </a:xfrm>
            <a:custGeom>
              <a:avLst/>
              <a:gdLst>
                <a:gd name="T0" fmla="*/ 683 w 683"/>
                <a:gd name="T1" fmla="*/ 0 h 1440"/>
                <a:gd name="T2" fmla="*/ 355 w 683"/>
                <a:gd name="T3" fmla="*/ 1440 h 1440"/>
              </a:gdLst>
              <a:ahLst/>
              <a:cxnLst>
                <a:cxn ang="0">
                  <a:pos x="T0" y="T1"/>
                </a:cxn>
                <a:cxn ang="0">
                  <a:pos x="T2" y="T3"/>
                </a:cxn>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 name="Freeform 15">
              <a:extLst>
                <a:ext uri="{FF2B5EF4-FFF2-40B4-BE49-F238E27FC236}">
                  <a16:creationId xmlns:a16="http://schemas.microsoft.com/office/drawing/2014/main" id="{2AE63BE0-6ECE-4B07-A0C5-4CEE87C8C31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802938" y="5518150"/>
              <a:ext cx="1363663" cy="1325563"/>
            </a:xfrm>
            <a:custGeom>
              <a:avLst/>
              <a:gdLst>
                <a:gd name="T0" fmla="*/ 0 w 287"/>
                <a:gd name="T1" fmla="*/ 279 h 279"/>
                <a:gd name="T2" fmla="*/ 287 w 287"/>
                <a:gd name="T3" fmla="*/ 0 h 279"/>
              </a:gdLst>
              <a:ahLst/>
              <a:cxnLst>
                <a:cxn ang="0">
                  <a:pos x="T0" y="T1"/>
                </a:cxn>
                <a:cxn ang="0">
                  <a:pos x="T2" y="T3"/>
                </a:cxn>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 name="Freeform 16">
              <a:extLst>
                <a:ext uri="{FF2B5EF4-FFF2-40B4-BE49-F238E27FC236}">
                  <a16:creationId xmlns:a16="http://schemas.microsoft.com/office/drawing/2014/main" id="{A4211246-DC87-4FC7-826F-DB71C8FBF65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89000" y="0"/>
              <a:ext cx="3230563" cy="6843713"/>
            </a:xfrm>
            <a:custGeom>
              <a:avLst/>
              <a:gdLst>
                <a:gd name="T0" fmla="*/ 680 w 680"/>
                <a:gd name="T1" fmla="*/ 0 h 1440"/>
                <a:gd name="T2" fmla="*/ 337 w 680"/>
                <a:gd name="T3" fmla="*/ 1440 h 1440"/>
              </a:gdLst>
              <a:ahLst/>
              <a:cxnLst>
                <a:cxn ang="0">
                  <a:pos x="T0" y="T1"/>
                </a:cxn>
                <a:cxn ang="0">
                  <a:pos x="T2" y="T3"/>
                </a:cxn>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 name="Freeform 17">
              <a:extLst>
                <a:ext uri="{FF2B5EF4-FFF2-40B4-BE49-F238E27FC236}">
                  <a16:creationId xmlns:a16="http://schemas.microsoft.com/office/drawing/2014/main" id="{01796C3F-2394-446D-AE81-60BEF2B0C4A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79150" y="5694363"/>
              <a:ext cx="1187450" cy="1149350"/>
            </a:xfrm>
            <a:custGeom>
              <a:avLst/>
              <a:gdLst>
                <a:gd name="T0" fmla="*/ 0 w 250"/>
                <a:gd name="T1" fmla="*/ 242 h 242"/>
                <a:gd name="T2" fmla="*/ 250 w 250"/>
                <a:gd name="T3" fmla="*/ 0 h 242"/>
              </a:gdLst>
              <a:ahLst/>
              <a:cxnLst>
                <a:cxn ang="0">
                  <a:pos x="T0" y="T1"/>
                </a:cxn>
                <a:cxn ang="0">
                  <a:pos x="T2" y="T3"/>
                </a:cxn>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 name="Freeform 18">
              <a:extLst>
                <a:ext uri="{FF2B5EF4-FFF2-40B4-BE49-F238E27FC236}">
                  <a16:creationId xmlns:a16="http://schemas.microsoft.com/office/drawing/2014/main" id="{1103EF91-2F2B-45D8-BA7C-98278222CF5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84188" y="0"/>
              <a:ext cx="3421063" cy="6843713"/>
            </a:xfrm>
            <a:custGeom>
              <a:avLst/>
              <a:gdLst>
                <a:gd name="T0" fmla="*/ 720 w 720"/>
                <a:gd name="T1" fmla="*/ 0 h 1440"/>
                <a:gd name="T2" fmla="*/ 362 w 720"/>
                <a:gd name="T3" fmla="*/ 1440 h 1440"/>
              </a:gdLst>
              <a:ahLst/>
              <a:cxnLst>
                <a:cxn ang="0">
                  <a:pos x="T0" y="T1"/>
                </a:cxn>
                <a:cxn ang="0">
                  <a:pos x="T2" y="T3"/>
                </a:cxn>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 name="Freeform 19">
              <a:extLst>
                <a:ext uri="{FF2B5EF4-FFF2-40B4-BE49-F238E27FC236}">
                  <a16:creationId xmlns:a16="http://schemas.microsoft.com/office/drawing/2014/main" id="{F985B98A-6A3A-494F-B7E2-166ABC4A843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87125" y="6049963"/>
              <a:ext cx="879475" cy="793750"/>
            </a:xfrm>
            <a:custGeom>
              <a:avLst/>
              <a:gdLst>
                <a:gd name="T0" fmla="*/ 0 w 185"/>
                <a:gd name="T1" fmla="*/ 167 h 167"/>
                <a:gd name="T2" fmla="*/ 185 w 185"/>
                <a:gd name="T3" fmla="*/ 0 h 167"/>
              </a:gdLst>
              <a:ahLst/>
              <a:cxnLst>
                <a:cxn ang="0">
                  <a:pos x="T0" y="T1"/>
                </a:cxn>
                <a:cxn ang="0">
                  <a:pos x="T2" y="T3"/>
                </a:cxn>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 name="Freeform 20">
              <a:extLst>
                <a:ext uri="{FF2B5EF4-FFF2-40B4-BE49-F238E27FC236}">
                  <a16:creationId xmlns:a16="http://schemas.microsoft.com/office/drawing/2014/main" id="{AA61741D-BCDD-4660-94B6-03CB2C49022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98488" y="0"/>
              <a:ext cx="2717800" cy="6843713"/>
            </a:xfrm>
            <a:custGeom>
              <a:avLst/>
              <a:gdLst>
                <a:gd name="T0" fmla="*/ 572 w 572"/>
                <a:gd name="T1" fmla="*/ 0 h 1440"/>
                <a:gd name="T2" fmla="*/ 164 w 572"/>
                <a:gd name="T3" fmla="*/ 1440 h 1440"/>
              </a:gdLst>
              <a:ahLst/>
              <a:cxnLst>
                <a:cxn ang="0">
                  <a:pos x="T0" y="T1"/>
                </a:cxn>
                <a:cxn ang="0">
                  <a:pos x="T2" y="T3"/>
                </a:cxn>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 name="Freeform 21">
              <a:extLst>
                <a:ext uri="{FF2B5EF4-FFF2-40B4-BE49-F238E27FC236}">
                  <a16:creationId xmlns:a16="http://schemas.microsoft.com/office/drawing/2014/main" id="{730CAFAD-E895-4488-8638-BA92BC7EC67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61938" y="0"/>
              <a:ext cx="2944813" cy="6843713"/>
            </a:xfrm>
            <a:custGeom>
              <a:avLst/>
              <a:gdLst>
                <a:gd name="T0" fmla="*/ 620 w 620"/>
                <a:gd name="T1" fmla="*/ 0 h 1440"/>
                <a:gd name="T2" fmla="*/ 186 w 620"/>
                <a:gd name="T3" fmla="*/ 1440 h 1440"/>
              </a:gdLst>
              <a:ahLst/>
              <a:cxnLst>
                <a:cxn ang="0">
                  <a:pos x="T0" y="T1"/>
                </a:cxn>
                <a:cxn ang="0">
                  <a:pos x="T2" y="T3"/>
                </a:cxn>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 name="Freeform 22">
              <a:extLst>
                <a:ext uri="{FF2B5EF4-FFF2-40B4-BE49-F238E27FC236}">
                  <a16:creationId xmlns:a16="http://schemas.microsoft.com/office/drawing/2014/main" id="{9E0837A1-EE3B-418D-B06D-A53D09721AB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17513" y="0"/>
              <a:ext cx="2403475" cy="6843713"/>
            </a:xfrm>
            <a:custGeom>
              <a:avLst/>
              <a:gdLst>
                <a:gd name="T0" fmla="*/ 506 w 506"/>
                <a:gd name="T1" fmla="*/ 0 h 1440"/>
                <a:gd name="T2" fmla="*/ 171 w 506"/>
                <a:gd name="T3" fmla="*/ 1440 h 1440"/>
              </a:gdLst>
              <a:ahLst/>
              <a:cxnLst>
                <a:cxn ang="0">
                  <a:pos x="T0" y="T1"/>
                </a:cxn>
                <a:cxn ang="0">
                  <a:pos x="T2" y="T3"/>
                </a:cxn>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 name="Freeform 23">
              <a:extLst>
                <a:ext uri="{FF2B5EF4-FFF2-40B4-BE49-F238E27FC236}">
                  <a16:creationId xmlns:a16="http://schemas.microsoft.com/office/drawing/2014/main" id="{C8EAC3D3-6C5B-4FA8-B987-3A577DDFC05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4288" y="9525"/>
              <a:ext cx="1771650" cy="3198813"/>
            </a:xfrm>
            <a:custGeom>
              <a:avLst/>
              <a:gdLst>
                <a:gd name="T0" fmla="*/ 373 w 373"/>
                <a:gd name="T1" fmla="*/ 0 h 673"/>
                <a:gd name="T2" fmla="*/ 0 w 373"/>
                <a:gd name="T3" fmla="*/ 673 h 673"/>
              </a:gdLst>
              <a:ahLst/>
              <a:cxnLst>
                <a:cxn ang="0">
                  <a:pos x="T0" y="T1"/>
                </a:cxn>
                <a:cxn ang="0">
                  <a:pos x="T2" y="T3"/>
                </a:cxn>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 name="Freeform 24">
              <a:extLst>
                <a:ext uri="{FF2B5EF4-FFF2-40B4-BE49-F238E27FC236}">
                  <a16:creationId xmlns:a16="http://schemas.microsoft.com/office/drawing/2014/main" id="{0D9AAEC3-7654-47E2-8B53-6D6BC8C15EE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763" y="6016625"/>
              <a:ext cx="214313" cy="827088"/>
            </a:xfrm>
            <a:custGeom>
              <a:avLst/>
              <a:gdLst>
                <a:gd name="T0" fmla="*/ 0 w 45"/>
                <a:gd name="T1" fmla="*/ 0 h 174"/>
                <a:gd name="T2" fmla="*/ 45 w 45"/>
                <a:gd name="T3" fmla="*/ 174 h 174"/>
              </a:gdLst>
              <a:ahLst/>
              <a:cxnLst>
                <a:cxn ang="0">
                  <a:pos x="T0" y="T1"/>
                </a:cxn>
                <a:cxn ang="0">
                  <a:pos x="T2" y="T3"/>
                </a:cxn>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 name="Freeform 25">
              <a:extLst>
                <a:ext uri="{FF2B5EF4-FFF2-40B4-BE49-F238E27FC236}">
                  <a16:creationId xmlns:a16="http://schemas.microsoft.com/office/drawing/2014/main" id="{CCC18012-EBEA-4162-BA3A-4EC05A46EDB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4288" y="0"/>
              <a:ext cx="1562100" cy="2228850"/>
            </a:xfrm>
            <a:custGeom>
              <a:avLst/>
              <a:gdLst>
                <a:gd name="T0" fmla="*/ 329 w 329"/>
                <a:gd name="T1" fmla="*/ 0 h 469"/>
                <a:gd name="T2" fmla="*/ 0 w 329"/>
                <a:gd name="T3" fmla="*/ 469 h 469"/>
              </a:gdLst>
              <a:ahLst/>
              <a:cxnLst>
                <a:cxn ang="0">
                  <a:pos x="T0" y="T1"/>
                </a:cxn>
                <a:cxn ang="0">
                  <a:pos x="T2" y="T3"/>
                </a:cxn>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sp>
        <p:nvSpPr>
          <p:cNvPr id="67" name="Isosceles Triangle 39">
            <a:extLst>
              <a:ext uri="{FF2B5EF4-FFF2-40B4-BE49-F238E27FC236}">
                <a16:creationId xmlns:a16="http://schemas.microsoft.com/office/drawing/2014/main" id="{5D0F92D1-FACF-4DC3-9048-E6A42453D1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5943289" y="5765461"/>
            <a:ext cx="305423" cy="263297"/>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9" name="Rectangle 68">
            <a:extLst>
              <a:ext uri="{FF2B5EF4-FFF2-40B4-BE49-F238E27FC236}">
                <a16:creationId xmlns:a16="http://schemas.microsoft.com/office/drawing/2014/main" id="{D05D70D6-8744-4C0F-B4DC-3C3FBDD90F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944689" y="4821173"/>
            <a:ext cx="8302622" cy="94771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AD8A162-C226-F54E-BA72-F335012D03DB}"/>
              </a:ext>
            </a:extLst>
          </p:cNvPr>
          <p:cNvSpPr>
            <a:spLocks noGrp="1"/>
          </p:cNvSpPr>
          <p:nvPr>
            <p:ph type="title"/>
          </p:nvPr>
        </p:nvSpPr>
        <p:spPr>
          <a:xfrm>
            <a:off x="2028825" y="4911632"/>
            <a:ext cx="8134352" cy="771166"/>
          </a:xfrm>
        </p:spPr>
        <p:txBody>
          <a:bodyPr>
            <a:normAutofit/>
          </a:bodyPr>
          <a:lstStyle/>
          <a:p>
            <a:r>
              <a:rPr lang="en-US" sz="2400"/>
              <a:t>Working with people rom a variety of backgrounds </a:t>
            </a:r>
          </a:p>
        </p:txBody>
      </p:sp>
      <p:graphicFrame>
        <p:nvGraphicFramePr>
          <p:cNvPr id="5" name="Content Placeholder 2">
            <a:extLst>
              <a:ext uri="{FF2B5EF4-FFF2-40B4-BE49-F238E27FC236}">
                <a16:creationId xmlns:a16="http://schemas.microsoft.com/office/drawing/2014/main" id="{A633EE7F-A7A2-4F97-8FE6-042F2A4F2F3D}"/>
              </a:ext>
            </a:extLst>
          </p:cNvPr>
          <p:cNvGraphicFramePr>
            <a:graphicFrameLocks noGrp="1"/>
          </p:cNvGraphicFramePr>
          <p:nvPr>
            <p:ph idx="1"/>
            <p:extLst>
              <p:ext uri="{D42A27DB-BD31-4B8C-83A1-F6EECF244321}">
                <p14:modId xmlns:p14="http://schemas.microsoft.com/office/powerpoint/2010/main" val="45021608"/>
              </p:ext>
            </p:extLst>
          </p:nvPr>
        </p:nvGraphicFramePr>
        <p:xfrm>
          <a:off x="804672" y="803186"/>
          <a:ext cx="10579607" cy="370709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86666593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736CAA0C-7445-4CE1-A768-F64059526E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 name="Group 11">
            <a:extLst>
              <a:ext uri="{FF2B5EF4-FFF2-40B4-BE49-F238E27FC236}">
                <a16:creationId xmlns:a16="http://schemas.microsoft.com/office/drawing/2014/main" id="{170272AE-5158-4A40-83F6-6785051DC0E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17513" y="0"/>
            <a:ext cx="12584114" cy="6853238"/>
            <a:chOff x="-417513" y="0"/>
            <a:chExt cx="12584114" cy="6853238"/>
          </a:xfrm>
        </p:grpSpPr>
        <p:sp>
          <p:nvSpPr>
            <p:cNvPr id="13" name="Freeform 5">
              <a:extLst>
                <a:ext uri="{FF2B5EF4-FFF2-40B4-BE49-F238E27FC236}">
                  <a16:creationId xmlns:a16="http://schemas.microsoft.com/office/drawing/2014/main" id="{6FAC4ADE-9F3A-4FA2-8691-7B0261E93B7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306513" y="0"/>
              <a:ext cx="3862388" cy="6843713"/>
            </a:xfrm>
            <a:custGeom>
              <a:avLst/>
              <a:gdLst>
                <a:gd name="T0" fmla="*/ 813 w 813"/>
                <a:gd name="T1" fmla="*/ 0 h 1440"/>
                <a:gd name="T2" fmla="*/ 435 w 813"/>
                <a:gd name="T3" fmla="*/ 1440 h 1440"/>
              </a:gdLst>
              <a:ahLst/>
              <a:cxnLst>
                <a:cxn ang="0">
                  <a:pos x="T0" y="T1"/>
                </a:cxn>
                <a:cxn ang="0">
                  <a:pos x="T2" y="T3"/>
                </a:cxn>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 name="Freeform 6">
              <a:extLst>
                <a:ext uri="{FF2B5EF4-FFF2-40B4-BE49-F238E27FC236}">
                  <a16:creationId xmlns:a16="http://schemas.microsoft.com/office/drawing/2014/main" id="{ACA39BA8-1A6D-40A9-9044-7276F845D5A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26725" y="9525"/>
              <a:ext cx="1539875" cy="555625"/>
            </a:xfrm>
            <a:custGeom>
              <a:avLst/>
              <a:gdLst>
                <a:gd name="T0" fmla="*/ 324 w 324"/>
                <a:gd name="T1" fmla="*/ 117 h 117"/>
                <a:gd name="T2" fmla="*/ 0 w 324"/>
                <a:gd name="T3" fmla="*/ 0 h 117"/>
              </a:gdLst>
              <a:ahLst/>
              <a:cxnLst>
                <a:cxn ang="0">
                  <a:pos x="T0" y="T1"/>
                </a:cxn>
                <a:cxn ang="0">
                  <a:pos x="T2" y="T3"/>
                </a:cxn>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 name="Freeform 7">
              <a:extLst>
                <a:ext uri="{FF2B5EF4-FFF2-40B4-BE49-F238E27FC236}">
                  <a16:creationId xmlns:a16="http://schemas.microsoft.com/office/drawing/2014/main" id="{DE84A7F2-247B-4AE3-96E5-6E5A05019BA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247313" y="5013325"/>
              <a:ext cx="1919288" cy="1830388"/>
            </a:xfrm>
            <a:custGeom>
              <a:avLst/>
              <a:gdLst>
                <a:gd name="T0" fmla="*/ 0 w 404"/>
                <a:gd name="T1" fmla="*/ 385 h 385"/>
                <a:gd name="T2" fmla="*/ 404 w 404"/>
                <a:gd name="T3" fmla="*/ 0 h 385"/>
              </a:gdLst>
              <a:ahLst/>
              <a:cxnLst>
                <a:cxn ang="0">
                  <a:pos x="T0" y="T1"/>
                </a:cxn>
                <a:cxn ang="0">
                  <a:pos x="T2" y="T3"/>
                </a:cxn>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 name="Freeform 8">
              <a:extLst>
                <a:ext uri="{FF2B5EF4-FFF2-40B4-BE49-F238E27FC236}">
                  <a16:creationId xmlns:a16="http://schemas.microsoft.com/office/drawing/2014/main" id="{D287F904-C5B6-4E91-9BFC-3416BF6C995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0775" y="0"/>
              <a:ext cx="3676650" cy="6843713"/>
            </a:xfrm>
            <a:custGeom>
              <a:avLst/>
              <a:gdLst>
                <a:gd name="T0" fmla="*/ 774 w 774"/>
                <a:gd name="T1" fmla="*/ 0 h 1440"/>
                <a:gd name="T2" fmla="*/ 411 w 774"/>
                <a:gd name="T3" fmla="*/ 1440 h 1440"/>
              </a:gdLst>
              <a:ahLst/>
              <a:cxnLst>
                <a:cxn ang="0">
                  <a:pos x="T0" y="T1"/>
                </a:cxn>
                <a:cxn ang="0">
                  <a:pos x="T2" y="T3"/>
                </a:cxn>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 name="Freeform 9">
              <a:extLst>
                <a:ext uri="{FF2B5EF4-FFF2-40B4-BE49-F238E27FC236}">
                  <a16:creationId xmlns:a16="http://schemas.microsoft.com/office/drawing/2014/main" id="{2653A0EB-E3D0-4025-B431-7042D11D8B4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02988" y="9525"/>
              <a:ext cx="963613" cy="366713"/>
            </a:xfrm>
            <a:custGeom>
              <a:avLst/>
              <a:gdLst>
                <a:gd name="T0" fmla="*/ 203 w 203"/>
                <a:gd name="T1" fmla="*/ 77 h 77"/>
                <a:gd name="T2" fmla="*/ 0 w 203"/>
                <a:gd name="T3" fmla="*/ 0 h 77"/>
              </a:gdLst>
              <a:ahLst/>
              <a:cxnLst>
                <a:cxn ang="0">
                  <a:pos x="T0" y="T1"/>
                </a:cxn>
                <a:cxn ang="0">
                  <a:pos x="T2" y="T3"/>
                </a:cxn>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 name="Freeform 10">
              <a:extLst>
                <a:ext uri="{FF2B5EF4-FFF2-40B4-BE49-F238E27FC236}">
                  <a16:creationId xmlns:a16="http://schemas.microsoft.com/office/drawing/2014/main" id="{EAE3F9E3-BD83-40F4-A311-0DFBF3EE23B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494963" y="5275263"/>
              <a:ext cx="1666875" cy="1577975"/>
            </a:xfrm>
            <a:custGeom>
              <a:avLst/>
              <a:gdLst>
                <a:gd name="T0" fmla="*/ 0 w 351"/>
                <a:gd name="T1" fmla="*/ 332 h 332"/>
                <a:gd name="T2" fmla="*/ 351 w 351"/>
                <a:gd name="T3" fmla="*/ 0 h 332"/>
              </a:gdLst>
              <a:ahLst/>
              <a:cxnLst>
                <a:cxn ang="0">
                  <a:pos x="T0" y="T1"/>
                </a:cxn>
                <a:cxn ang="0">
                  <a:pos x="T2" y="T3"/>
                </a:cxn>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 name="Freeform 11">
              <a:extLst>
                <a:ext uri="{FF2B5EF4-FFF2-40B4-BE49-F238E27FC236}">
                  <a16:creationId xmlns:a16="http://schemas.microsoft.com/office/drawing/2014/main" id="{FC1D9595-FA31-4924-8D06-2E32753E5E4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01713" y="0"/>
              <a:ext cx="3621088" cy="6843713"/>
            </a:xfrm>
            <a:custGeom>
              <a:avLst/>
              <a:gdLst>
                <a:gd name="T0" fmla="*/ 762 w 762"/>
                <a:gd name="T1" fmla="*/ 0 h 1440"/>
                <a:gd name="T2" fmla="*/ 403 w 762"/>
                <a:gd name="T3" fmla="*/ 1440 h 1440"/>
              </a:gdLst>
              <a:ahLst/>
              <a:cxnLst>
                <a:cxn ang="0">
                  <a:pos x="T0" y="T1"/>
                </a:cxn>
                <a:cxn ang="0">
                  <a:pos x="T2" y="T3"/>
                </a:cxn>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 name="Freeform 12">
              <a:extLst>
                <a:ext uri="{FF2B5EF4-FFF2-40B4-BE49-F238E27FC236}">
                  <a16:creationId xmlns:a16="http://schemas.microsoft.com/office/drawing/2014/main" id="{E0B88530-AE44-47E4-B6B0-14E06C22298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501438" y="9525"/>
              <a:ext cx="665163" cy="257175"/>
            </a:xfrm>
            <a:custGeom>
              <a:avLst/>
              <a:gdLst>
                <a:gd name="T0" fmla="*/ 140 w 140"/>
                <a:gd name="T1" fmla="*/ 54 h 54"/>
                <a:gd name="T2" fmla="*/ 0 w 140"/>
                <a:gd name="T3" fmla="*/ 0 h 54"/>
              </a:gdLst>
              <a:ahLst/>
              <a:cxnLst>
                <a:cxn ang="0">
                  <a:pos x="T0" y="T1"/>
                </a:cxn>
                <a:cxn ang="0">
                  <a:pos x="T2" y="T3"/>
                </a:cxn>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 name="Freeform 13">
              <a:extLst>
                <a:ext uri="{FF2B5EF4-FFF2-40B4-BE49-F238E27FC236}">
                  <a16:creationId xmlns:a16="http://schemas.microsoft.com/office/drawing/2014/main" id="{9BD14215-F39A-4468-9FBA-6E0BFCA1E8D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41013" y="5408613"/>
              <a:ext cx="1525588" cy="1435100"/>
            </a:xfrm>
            <a:custGeom>
              <a:avLst/>
              <a:gdLst>
                <a:gd name="T0" fmla="*/ 0 w 321"/>
                <a:gd name="T1" fmla="*/ 302 h 302"/>
                <a:gd name="T2" fmla="*/ 321 w 321"/>
                <a:gd name="T3" fmla="*/ 0 h 302"/>
              </a:gdLst>
              <a:ahLst/>
              <a:cxnLst>
                <a:cxn ang="0">
                  <a:pos x="T0" y="T1"/>
                </a:cxn>
                <a:cxn ang="0">
                  <a:pos x="T2" y="T3"/>
                </a:cxn>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 name="Freeform 14">
              <a:extLst>
                <a:ext uri="{FF2B5EF4-FFF2-40B4-BE49-F238E27FC236}">
                  <a16:creationId xmlns:a16="http://schemas.microsoft.com/office/drawing/2014/main" id="{21597AD9-B54E-483F-926D-5912BEB3A81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01713" y="0"/>
              <a:ext cx="3244850" cy="6843713"/>
            </a:xfrm>
            <a:custGeom>
              <a:avLst/>
              <a:gdLst>
                <a:gd name="T0" fmla="*/ 683 w 683"/>
                <a:gd name="T1" fmla="*/ 0 h 1440"/>
                <a:gd name="T2" fmla="*/ 355 w 683"/>
                <a:gd name="T3" fmla="*/ 1440 h 1440"/>
              </a:gdLst>
              <a:ahLst/>
              <a:cxnLst>
                <a:cxn ang="0">
                  <a:pos x="T0" y="T1"/>
                </a:cxn>
                <a:cxn ang="0">
                  <a:pos x="T2" y="T3"/>
                </a:cxn>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 name="Freeform 15">
              <a:extLst>
                <a:ext uri="{FF2B5EF4-FFF2-40B4-BE49-F238E27FC236}">
                  <a16:creationId xmlns:a16="http://schemas.microsoft.com/office/drawing/2014/main" id="{2AE63BE0-6ECE-4B07-A0C5-4CEE87C8C31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802938" y="5518150"/>
              <a:ext cx="1363663" cy="1325563"/>
            </a:xfrm>
            <a:custGeom>
              <a:avLst/>
              <a:gdLst>
                <a:gd name="T0" fmla="*/ 0 w 287"/>
                <a:gd name="T1" fmla="*/ 279 h 279"/>
                <a:gd name="T2" fmla="*/ 287 w 287"/>
                <a:gd name="T3" fmla="*/ 0 h 279"/>
              </a:gdLst>
              <a:ahLst/>
              <a:cxnLst>
                <a:cxn ang="0">
                  <a:pos x="T0" y="T1"/>
                </a:cxn>
                <a:cxn ang="0">
                  <a:pos x="T2" y="T3"/>
                </a:cxn>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 name="Freeform 16">
              <a:extLst>
                <a:ext uri="{FF2B5EF4-FFF2-40B4-BE49-F238E27FC236}">
                  <a16:creationId xmlns:a16="http://schemas.microsoft.com/office/drawing/2014/main" id="{A4211246-DC87-4FC7-826F-DB71C8FBF65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89000" y="0"/>
              <a:ext cx="3230563" cy="6843713"/>
            </a:xfrm>
            <a:custGeom>
              <a:avLst/>
              <a:gdLst>
                <a:gd name="T0" fmla="*/ 680 w 680"/>
                <a:gd name="T1" fmla="*/ 0 h 1440"/>
                <a:gd name="T2" fmla="*/ 337 w 680"/>
                <a:gd name="T3" fmla="*/ 1440 h 1440"/>
              </a:gdLst>
              <a:ahLst/>
              <a:cxnLst>
                <a:cxn ang="0">
                  <a:pos x="T0" y="T1"/>
                </a:cxn>
                <a:cxn ang="0">
                  <a:pos x="T2" y="T3"/>
                </a:cxn>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 name="Freeform 17">
              <a:extLst>
                <a:ext uri="{FF2B5EF4-FFF2-40B4-BE49-F238E27FC236}">
                  <a16:creationId xmlns:a16="http://schemas.microsoft.com/office/drawing/2014/main" id="{01796C3F-2394-446D-AE81-60BEF2B0C4A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79150" y="5694363"/>
              <a:ext cx="1187450" cy="1149350"/>
            </a:xfrm>
            <a:custGeom>
              <a:avLst/>
              <a:gdLst>
                <a:gd name="T0" fmla="*/ 0 w 250"/>
                <a:gd name="T1" fmla="*/ 242 h 242"/>
                <a:gd name="T2" fmla="*/ 250 w 250"/>
                <a:gd name="T3" fmla="*/ 0 h 242"/>
              </a:gdLst>
              <a:ahLst/>
              <a:cxnLst>
                <a:cxn ang="0">
                  <a:pos x="T0" y="T1"/>
                </a:cxn>
                <a:cxn ang="0">
                  <a:pos x="T2" y="T3"/>
                </a:cxn>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 name="Freeform 18">
              <a:extLst>
                <a:ext uri="{FF2B5EF4-FFF2-40B4-BE49-F238E27FC236}">
                  <a16:creationId xmlns:a16="http://schemas.microsoft.com/office/drawing/2014/main" id="{1103EF91-2F2B-45D8-BA7C-98278222CF5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84188" y="0"/>
              <a:ext cx="3421063" cy="6843713"/>
            </a:xfrm>
            <a:custGeom>
              <a:avLst/>
              <a:gdLst>
                <a:gd name="T0" fmla="*/ 720 w 720"/>
                <a:gd name="T1" fmla="*/ 0 h 1440"/>
                <a:gd name="T2" fmla="*/ 362 w 720"/>
                <a:gd name="T3" fmla="*/ 1440 h 1440"/>
              </a:gdLst>
              <a:ahLst/>
              <a:cxnLst>
                <a:cxn ang="0">
                  <a:pos x="T0" y="T1"/>
                </a:cxn>
                <a:cxn ang="0">
                  <a:pos x="T2" y="T3"/>
                </a:cxn>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 name="Freeform 19">
              <a:extLst>
                <a:ext uri="{FF2B5EF4-FFF2-40B4-BE49-F238E27FC236}">
                  <a16:creationId xmlns:a16="http://schemas.microsoft.com/office/drawing/2014/main" id="{F985B98A-6A3A-494F-B7E2-166ABC4A843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87125" y="6049963"/>
              <a:ext cx="879475" cy="793750"/>
            </a:xfrm>
            <a:custGeom>
              <a:avLst/>
              <a:gdLst>
                <a:gd name="T0" fmla="*/ 0 w 185"/>
                <a:gd name="T1" fmla="*/ 167 h 167"/>
                <a:gd name="T2" fmla="*/ 185 w 185"/>
                <a:gd name="T3" fmla="*/ 0 h 167"/>
              </a:gdLst>
              <a:ahLst/>
              <a:cxnLst>
                <a:cxn ang="0">
                  <a:pos x="T0" y="T1"/>
                </a:cxn>
                <a:cxn ang="0">
                  <a:pos x="T2" y="T3"/>
                </a:cxn>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 name="Freeform 20">
              <a:extLst>
                <a:ext uri="{FF2B5EF4-FFF2-40B4-BE49-F238E27FC236}">
                  <a16:creationId xmlns:a16="http://schemas.microsoft.com/office/drawing/2014/main" id="{AA61741D-BCDD-4660-94B6-03CB2C49022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98488" y="0"/>
              <a:ext cx="2717800" cy="6843713"/>
            </a:xfrm>
            <a:custGeom>
              <a:avLst/>
              <a:gdLst>
                <a:gd name="T0" fmla="*/ 572 w 572"/>
                <a:gd name="T1" fmla="*/ 0 h 1440"/>
                <a:gd name="T2" fmla="*/ 164 w 572"/>
                <a:gd name="T3" fmla="*/ 1440 h 1440"/>
              </a:gdLst>
              <a:ahLst/>
              <a:cxnLst>
                <a:cxn ang="0">
                  <a:pos x="T0" y="T1"/>
                </a:cxn>
                <a:cxn ang="0">
                  <a:pos x="T2" y="T3"/>
                </a:cxn>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 name="Freeform 21">
              <a:extLst>
                <a:ext uri="{FF2B5EF4-FFF2-40B4-BE49-F238E27FC236}">
                  <a16:creationId xmlns:a16="http://schemas.microsoft.com/office/drawing/2014/main" id="{730CAFAD-E895-4488-8638-BA92BC7EC67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61938" y="0"/>
              <a:ext cx="2944813" cy="6843713"/>
            </a:xfrm>
            <a:custGeom>
              <a:avLst/>
              <a:gdLst>
                <a:gd name="T0" fmla="*/ 620 w 620"/>
                <a:gd name="T1" fmla="*/ 0 h 1440"/>
                <a:gd name="T2" fmla="*/ 186 w 620"/>
                <a:gd name="T3" fmla="*/ 1440 h 1440"/>
              </a:gdLst>
              <a:ahLst/>
              <a:cxnLst>
                <a:cxn ang="0">
                  <a:pos x="T0" y="T1"/>
                </a:cxn>
                <a:cxn ang="0">
                  <a:pos x="T2" y="T3"/>
                </a:cxn>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 name="Freeform 22">
              <a:extLst>
                <a:ext uri="{FF2B5EF4-FFF2-40B4-BE49-F238E27FC236}">
                  <a16:creationId xmlns:a16="http://schemas.microsoft.com/office/drawing/2014/main" id="{9E0837A1-EE3B-418D-B06D-A53D09721AB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17513" y="0"/>
              <a:ext cx="2403475" cy="6843713"/>
            </a:xfrm>
            <a:custGeom>
              <a:avLst/>
              <a:gdLst>
                <a:gd name="T0" fmla="*/ 506 w 506"/>
                <a:gd name="T1" fmla="*/ 0 h 1440"/>
                <a:gd name="T2" fmla="*/ 171 w 506"/>
                <a:gd name="T3" fmla="*/ 1440 h 1440"/>
              </a:gdLst>
              <a:ahLst/>
              <a:cxnLst>
                <a:cxn ang="0">
                  <a:pos x="T0" y="T1"/>
                </a:cxn>
                <a:cxn ang="0">
                  <a:pos x="T2" y="T3"/>
                </a:cxn>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 name="Freeform 23">
              <a:extLst>
                <a:ext uri="{FF2B5EF4-FFF2-40B4-BE49-F238E27FC236}">
                  <a16:creationId xmlns:a16="http://schemas.microsoft.com/office/drawing/2014/main" id="{C8EAC3D3-6C5B-4FA8-B987-3A577DDFC05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4288" y="9525"/>
              <a:ext cx="1771650" cy="3198813"/>
            </a:xfrm>
            <a:custGeom>
              <a:avLst/>
              <a:gdLst>
                <a:gd name="T0" fmla="*/ 373 w 373"/>
                <a:gd name="T1" fmla="*/ 0 h 673"/>
                <a:gd name="T2" fmla="*/ 0 w 373"/>
                <a:gd name="T3" fmla="*/ 673 h 673"/>
              </a:gdLst>
              <a:ahLst/>
              <a:cxnLst>
                <a:cxn ang="0">
                  <a:pos x="T0" y="T1"/>
                </a:cxn>
                <a:cxn ang="0">
                  <a:pos x="T2" y="T3"/>
                </a:cxn>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 name="Freeform 24">
              <a:extLst>
                <a:ext uri="{FF2B5EF4-FFF2-40B4-BE49-F238E27FC236}">
                  <a16:creationId xmlns:a16="http://schemas.microsoft.com/office/drawing/2014/main" id="{0D9AAEC3-7654-47E2-8B53-6D6BC8C15EE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763" y="6016625"/>
              <a:ext cx="214313" cy="827088"/>
            </a:xfrm>
            <a:custGeom>
              <a:avLst/>
              <a:gdLst>
                <a:gd name="T0" fmla="*/ 0 w 45"/>
                <a:gd name="T1" fmla="*/ 0 h 174"/>
                <a:gd name="T2" fmla="*/ 45 w 45"/>
                <a:gd name="T3" fmla="*/ 174 h 174"/>
              </a:gdLst>
              <a:ahLst/>
              <a:cxnLst>
                <a:cxn ang="0">
                  <a:pos x="T0" y="T1"/>
                </a:cxn>
                <a:cxn ang="0">
                  <a:pos x="T2" y="T3"/>
                </a:cxn>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 name="Freeform 25">
              <a:extLst>
                <a:ext uri="{FF2B5EF4-FFF2-40B4-BE49-F238E27FC236}">
                  <a16:creationId xmlns:a16="http://schemas.microsoft.com/office/drawing/2014/main" id="{CCC18012-EBEA-4162-BA3A-4EC05A46EDB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4288" y="0"/>
              <a:ext cx="1562100" cy="2228850"/>
            </a:xfrm>
            <a:custGeom>
              <a:avLst/>
              <a:gdLst>
                <a:gd name="T0" fmla="*/ 329 w 329"/>
                <a:gd name="T1" fmla="*/ 0 h 469"/>
                <a:gd name="T2" fmla="*/ 0 w 329"/>
                <a:gd name="T3" fmla="*/ 469 h 469"/>
              </a:gdLst>
              <a:ahLst/>
              <a:cxnLst>
                <a:cxn ang="0">
                  <a:pos x="T0" y="T1"/>
                </a:cxn>
                <a:cxn ang="0">
                  <a:pos x="T2" y="T3"/>
                </a:cxn>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sp>
        <p:nvSpPr>
          <p:cNvPr id="35" name="Isosceles Triangle 39">
            <a:extLst>
              <a:ext uri="{FF2B5EF4-FFF2-40B4-BE49-F238E27FC236}">
                <a16:creationId xmlns:a16="http://schemas.microsoft.com/office/drawing/2014/main" id="{5D0F92D1-FACF-4DC3-9048-E6A42453D1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5943289" y="5765461"/>
            <a:ext cx="305423" cy="263297"/>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 name="Rectangle 36">
            <a:extLst>
              <a:ext uri="{FF2B5EF4-FFF2-40B4-BE49-F238E27FC236}">
                <a16:creationId xmlns:a16="http://schemas.microsoft.com/office/drawing/2014/main" id="{D05D70D6-8744-4C0F-B4DC-3C3FBDD90F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944689" y="4821173"/>
            <a:ext cx="8302622" cy="94771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68E299F-F1B6-2F44-B497-DCED5C43C996}"/>
              </a:ext>
            </a:extLst>
          </p:cNvPr>
          <p:cNvSpPr>
            <a:spLocks noGrp="1"/>
          </p:cNvSpPr>
          <p:nvPr>
            <p:ph type="title"/>
          </p:nvPr>
        </p:nvSpPr>
        <p:spPr>
          <a:xfrm>
            <a:off x="2028825" y="4911632"/>
            <a:ext cx="8134352" cy="771166"/>
          </a:xfrm>
        </p:spPr>
        <p:txBody>
          <a:bodyPr>
            <a:normAutofit/>
          </a:bodyPr>
          <a:lstStyle/>
          <a:p>
            <a:r>
              <a:rPr lang="en-US" sz="2400"/>
              <a:t>Working with people from a variety of backgrounds</a:t>
            </a:r>
          </a:p>
        </p:txBody>
      </p:sp>
      <p:graphicFrame>
        <p:nvGraphicFramePr>
          <p:cNvPr id="5" name="Content Placeholder 2">
            <a:extLst>
              <a:ext uri="{FF2B5EF4-FFF2-40B4-BE49-F238E27FC236}">
                <a16:creationId xmlns:a16="http://schemas.microsoft.com/office/drawing/2014/main" id="{66A67F73-3EF8-434C-BC23-E9548DB097F7}"/>
              </a:ext>
            </a:extLst>
          </p:cNvPr>
          <p:cNvGraphicFramePr>
            <a:graphicFrameLocks noGrp="1"/>
          </p:cNvGraphicFramePr>
          <p:nvPr>
            <p:ph idx="1"/>
            <p:extLst>
              <p:ext uri="{D42A27DB-BD31-4B8C-83A1-F6EECF244321}">
                <p14:modId xmlns:p14="http://schemas.microsoft.com/office/powerpoint/2010/main" val="981724114"/>
              </p:ext>
            </p:extLst>
          </p:nvPr>
        </p:nvGraphicFramePr>
        <p:xfrm>
          <a:off x="804672" y="803186"/>
          <a:ext cx="10579607" cy="370709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53809965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736CAA0C-7445-4CE1-A768-F64059526E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 name="Group 11">
            <a:extLst>
              <a:ext uri="{FF2B5EF4-FFF2-40B4-BE49-F238E27FC236}">
                <a16:creationId xmlns:a16="http://schemas.microsoft.com/office/drawing/2014/main" id="{170272AE-5158-4A40-83F6-6785051DC0E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17513" y="0"/>
            <a:ext cx="12584114" cy="6853238"/>
            <a:chOff x="-417513" y="0"/>
            <a:chExt cx="12584114" cy="6853238"/>
          </a:xfrm>
        </p:grpSpPr>
        <p:sp>
          <p:nvSpPr>
            <p:cNvPr id="13" name="Freeform 5">
              <a:extLst>
                <a:ext uri="{FF2B5EF4-FFF2-40B4-BE49-F238E27FC236}">
                  <a16:creationId xmlns:a16="http://schemas.microsoft.com/office/drawing/2014/main" id="{6FAC4ADE-9F3A-4FA2-8691-7B0261E93B7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306513" y="0"/>
              <a:ext cx="3862388" cy="6843713"/>
            </a:xfrm>
            <a:custGeom>
              <a:avLst/>
              <a:gdLst>
                <a:gd name="T0" fmla="*/ 813 w 813"/>
                <a:gd name="T1" fmla="*/ 0 h 1440"/>
                <a:gd name="T2" fmla="*/ 435 w 813"/>
                <a:gd name="T3" fmla="*/ 1440 h 1440"/>
              </a:gdLst>
              <a:ahLst/>
              <a:cxnLst>
                <a:cxn ang="0">
                  <a:pos x="T0" y="T1"/>
                </a:cxn>
                <a:cxn ang="0">
                  <a:pos x="T2" y="T3"/>
                </a:cxn>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 name="Freeform 6">
              <a:extLst>
                <a:ext uri="{FF2B5EF4-FFF2-40B4-BE49-F238E27FC236}">
                  <a16:creationId xmlns:a16="http://schemas.microsoft.com/office/drawing/2014/main" id="{ACA39BA8-1A6D-40A9-9044-7276F845D5A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26725" y="9525"/>
              <a:ext cx="1539875" cy="555625"/>
            </a:xfrm>
            <a:custGeom>
              <a:avLst/>
              <a:gdLst>
                <a:gd name="T0" fmla="*/ 324 w 324"/>
                <a:gd name="T1" fmla="*/ 117 h 117"/>
                <a:gd name="T2" fmla="*/ 0 w 324"/>
                <a:gd name="T3" fmla="*/ 0 h 117"/>
              </a:gdLst>
              <a:ahLst/>
              <a:cxnLst>
                <a:cxn ang="0">
                  <a:pos x="T0" y="T1"/>
                </a:cxn>
                <a:cxn ang="0">
                  <a:pos x="T2" y="T3"/>
                </a:cxn>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 name="Freeform 7">
              <a:extLst>
                <a:ext uri="{FF2B5EF4-FFF2-40B4-BE49-F238E27FC236}">
                  <a16:creationId xmlns:a16="http://schemas.microsoft.com/office/drawing/2014/main" id="{DE84A7F2-247B-4AE3-96E5-6E5A05019BA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247313" y="5013325"/>
              <a:ext cx="1919288" cy="1830388"/>
            </a:xfrm>
            <a:custGeom>
              <a:avLst/>
              <a:gdLst>
                <a:gd name="T0" fmla="*/ 0 w 404"/>
                <a:gd name="T1" fmla="*/ 385 h 385"/>
                <a:gd name="T2" fmla="*/ 404 w 404"/>
                <a:gd name="T3" fmla="*/ 0 h 385"/>
              </a:gdLst>
              <a:ahLst/>
              <a:cxnLst>
                <a:cxn ang="0">
                  <a:pos x="T0" y="T1"/>
                </a:cxn>
                <a:cxn ang="0">
                  <a:pos x="T2" y="T3"/>
                </a:cxn>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 name="Freeform 8">
              <a:extLst>
                <a:ext uri="{FF2B5EF4-FFF2-40B4-BE49-F238E27FC236}">
                  <a16:creationId xmlns:a16="http://schemas.microsoft.com/office/drawing/2014/main" id="{D287F904-C5B6-4E91-9BFC-3416BF6C995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0775" y="0"/>
              <a:ext cx="3676650" cy="6843713"/>
            </a:xfrm>
            <a:custGeom>
              <a:avLst/>
              <a:gdLst>
                <a:gd name="T0" fmla="*/ 774 w 774"/>
                <a:gd name="T1" fmla="*/ 0 h 1440"/>
                <a:gd name="T2" fmla="*/ 411 w 774"/>
                <a:gd name="T3" fmla="*/ 1440 h 1440"/>
              </a:gdLst>
              <a:ahLst/>
              <a:cxnLst>
                <a:cxn ang="0">
                  <a:pos x="T0" y="T1"/>
                </a:cxn>
                <a:cxn ang="0">
                  <a:pos x="T2" y="T3"/>
                </a:cxn>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 name="Freeform 9">
              <a:extLst>
                <a:ext uri="{FF2B5EF4-FFF2-40B4-BE49-F238E27FC236}">
                  <a16:creationId xmlns:a16="http://schemas.microsoft.com/office/drawing/2014/main" id="{2653A0EB-E3D0-4025-B431-7042D11D8B4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02988" y="9525"/>
              <a:ext cx="963613" cy="366713"/>
            </a:xfrm>
            <a:custGeom>
              <a:avLst/>
              <a:gdLst>
                <a:gd name="T0" fmla="*/ 203 w 203"/>
                <a:gd name="T1" fmla="*/ 77 h 77"/>
                <a:gd name="T2" fmla="*/ 0 w 203"/>
                <a:gd name="T3" fmla="*/ 0 h 77"/>
              </a:gdLst>
              <a:ahLst/>
              <a:cxnLst>
                <a:cxn ang="0">
                  <a:pos x="T0" y="T1"/>
                </a:cxn>
                <a:cxn ang="0">
                  <a:pos x="T2" y="T3"/>
                </a:cxn>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 name="Freeform 10">
              <a:extLst>
                <a:ext uri="{FF2B5EF4-FFF2-40B4-BE49-F238E27FC236}">
                  <a16:creationId xmlns:a16="http://schemas.microsoft.com/office/drawing/2014/main" id="{EAE3F9E3-BD83-40F4-A311-0DFBF3EE23B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494963" y="5275263"/>
              <a:ext cx="1666875" cy="1577975"/>
            </a:xfrm>
            <a:custGeom>
              <a:avLst/>
              <a:gdLst>
                <a:gd name="T0" fmla="*/ 0 w 351"/>
                <a:gd name="T1" fmla="*/ 332 h 332"/>
                <a:gd name="T2" fmla="*/ 351 w 351"/>
                <a:gd name="T3" fmla="*/ 0 h 332"/>
              </a:gdLst>
              <a:ahLst/>
              <a:cxnLst>
                <a:cxn ang="0">
                  <a:pos x="T0" y="T1"/>
                </a:cxn>
                <a:cxn ang="0">
                  <a:pos x="T2" y="T3"/>
                </a:cxn>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 name="Freeform 11">
              <a:extLst>
                <a:ext uri="{FF2B5EF4-FFF2-40B4-BE49-F238E27FC236}">
                  <a16:creationId xmlns:a16="http://schemas.microsoft.com/office/drawing/2014/main" id="{FC1D9595-FA31-4924-8D06-2E32753E5E4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01713" y="0"/>
              <a:ext cx="3621088" cy="6843713"/>
            </a:xfrm>
            <a:custGeom>
              <a:avLst/>
              <a:gdLst>
                <a:gd name="T0" fmla="*/ 762 w 762"/>
                <a:gd name="T1" fmla="*/ 0 h 1440"/>
                <a:gd name="T2" fmla="*/ 403 w 762"/>
                <a:gd name="T3" fmla="*/ 1440 h 1440"/>
              </a:gdLst>
              <a:ahLst/>
              <a:cxnLst>
                <a:cxn ang="0">
                  <a:pos x="T0" y="T1"/>
                </a:cxn>
                <a:cxn ang="0">
                  <a:pos x="T2" y="T3"/>
                </a:cxn>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 name="Freeform 12">
              <a:extLst>
                <a:ext uri="{FF2B5EF4-FFF2-40B4-BE49-F238E27FC236}">
                  <a16:creationId xmlns:a16="http://schemas.microsoft.com/office/drawing/2014/main" id="{E0B88530-AE44-47E4-B6B0-14E06C22298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501438" y="9525"/>
              <a:ext cx="665163" cy="257175"/>
            </a:xfrm>
            <a:custGeom>
              <a:avLst/>
              <a:gdLst>
                <a:gd name="T0" fmla="*/ 140 w 140"/>
                <a:gd name="T1" fmla="*/ 54 h 54"/>
                <a:gd name="T2" fmla="*/ 0 w 140"/>
                <a:gd name="T3" fmla="*/ 0 h 54"/>
              </a:gdLst>
              <a:ahLst/>
              <a:cxnLst>
                <a:cxn ang="0">
                  <a:pos x="T0" y="T1"/>
                </a:cxn>
                <a:cxn ang="0">
                  <a:pos x="T2" y="T3"/>
                </a:cxn>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 name="Freeform 13">
              <a:extLst>
                <a:ext uri="{FF2B5EF4-FFF2-40B4-BE49-F238E27FC236}">
                  <a16:creationId xmlns:a16="http://schemas.microsoft.com/office/drawing/2014/main" id="{9BD14215-F39A-4468-9FBA-6E0BFCA1E8D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41013" y="5408613"/>
              <a:ext cx="1525588" cy="1435100"/>
            </a:xfrm>
            <a:custGeom>
              <a:avLst/>
              <a:gdLst>
                <a:gd name="T0" fmla="*/ 0 w 321"/>
                <a:gd name="T1" fmla="*/ 302 h 302"/>
                <a:gd name="T2" fmla="*/ 321 w 321"/>
                <a:gd name="T3" fmla="*/ 0 h 302"/>
              </a:gdLst>
              <a:ahLst/>
              <a:cxnLst>
                <a:cxn ang="0">
                  <a:pos x="T0" y="T1"/>
                </a:cxn>
                <a:cxn ang="0">
                  <a:pos x="T2" y="T3"/>
                </a:cxn>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 name="Freeform 14">
              <a:extLst>
                <a:ext uri="{FF2B5EF4-FFF2-40B4-BE49-F238E27FC236}">
                  <a16:creationId xmlns:a16="http://schemas.microsoft.com/office/drawing/2014/main" id="{21597AD9-B54E-483F-926D-5912BEB3A81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01713" y="0"/>
              <a:ext cx="3244850" cy="6843713"/>
            </a:xfrm>
            <a:custGeom>
              <a:avLst/>
              <a:gdLst>
                <a:gd name="T0" fmla="*/ 683 w 683"/>
                <a:gd name="T1" fmla="*/ 0 h 1440"/>
                <a:gd name="T2" fmla="*/ 355 w 683"/>
                <a:gd name="T3" fmla="*/ 1440 h 1440"/>
              </a:gdLst>
              <a:ahLst/>
              <a:cxnLst>
                <a:cxn ang="0">
                  <a:pos x="T0" y="T1"/>
                </a:cxn>
                <a:cxn ang="0">
                  <a:pos x="T2" y="T3"/>
                </a:cxn>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 name="Freeform 15">
              <a:extLst>
                <a:ext uri="{FF2B5EF4-FFF2-40B4-BE49-F238E27FC236}">
                  <a16:creationId xmlns:a16="http://schemas.microsoft.com/office/drawing/2014/main" id="{2AE63BE0-6ECE-4B07-A0C5-4CEE87C8C31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802938" y="5518150"/>
              <a:ext cx="1363663" cy="1325563"/>
            </a:xfrm>
            <a:custGeom>
              <a:avLst/>
              <a:gdLst>
                <a:gd name="T0" fmla="*/ 0 w 287"/>
                <a:gd name="T1" fmla="*/ 279 h 279"/>
                <a:gd name="T2" fmla="*/ 287 w 287"/>
                <a:gd name="T3" fmla="*/ 0 h 279"/>
              </a:gdLst>
              <a:ahLst/>
              <a:cxnLst>
                <a:cxn ang="0">
                  <a:pos x="T0" y="T1"/>
                </a:cxn>
                <a:cxn ang="0">
                  <a:pos x="T2" y="T3"/>
                </a:cxn>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 name="Freeform 16">
              <a:extLst>
                <a:ext uri="{FF2B5EF4-FFF2-40B4-BE49-F238E27FC236}">
                  <a16:creationId xmlns:a16="http://schemas.microsoft.com/office/drawing/2014/main" id="{A4211246-DC87-4FC7-826F-DB71C8FBF65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89000" y="0"/>
              <a:ext cx="3230563" cy="6843713"/>
            </a:xfrm>
            <a:custGeom>
              <a:avLst/>
              <a:gdLst>
                <a:gd name="T0" fmla="*/ 680 w 680"/>
                <a:gd name="T1" fmla="*/ 0 h 1440"/>
                <a:gd name="T2" fmla="*/ 337 w 680"/>
                <a:gd name="T3" fmla="*/ 1440 h 1440"/>
              </a:gdLst>
              <a:ahLst/>
              <a:cxnLst>
                <a:cxn ang="0">
                  <a:pos x="T0" y="T1"/>
                </a:cxn>
                <a:cxn ang="0">
                  <a:pos x="T2" y="T3"/>
                </a:cxn>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 name="Freeform 17">
              <a:extLst>
                <a:ext uri="{FF2B5EF4-FFF2-40B4-BE49-F238E27FC236}">
                  <a16:creationId xmlns:a16="http://schemas.microsoft.com/office/drawing/2014/main" id="{01796C3F-2394-446D-AE81-60BEF2B0C4A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79150" y="5694363"/>
              <a:ext cx="1187450" cy="1149350"/>
            </a:xfrm>
            <a:custGeom>
              <a:avLst/>
              <a:gdLst>
                <a:gd name="T0" fmla="*/ 0 w 250"/>
                <a:gd name="T1" fmla="*/ 242 h 242"/>
                <a:gd name="T2" fmla="*/ 250 w 250"/>
                <a:gd name="T3" fmla="*/ 0 h 242"/>
              </a:gdLst>
              <a:ahLst/>
              <a:cxnLst>
                <a:cxn ang="0">
                  <a:pos x="T0" y="T1"/>
                </a:cxn>
                <a:cxn ang="0">
                  <a:pos x="T2" y="T3"/>
                </a:cxn>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 name="Freeform 18">
              <a:extLst>
                <a:ext uri="{FF2B5EF4-FFF2-40B4-BE49-F238E27FC236}">
                  <a16:creationId xmlns:a16="http://schemas.microsoft.com/office/drawing/2014/main" id="{1103EF91-2F2B-45D8-BA7C-98278222CF5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84188" y="0"/>
              <a:ext cx="3421063" cy="6843713"/>
            </a:xfrm>
            <a:custGeom>
              <a:avLst/>
              <a:gdLst>
                <a:gd name="T0" fmla="*/ 720 w 720"/>
                <a:gd name="T1" fmla="*/ 0 h 1440"/>
                <a:gd name="T2" fmla="*/ 362 w 720"/>
                <a:gd name="T3" fmla="*/ 1440 h 1440"/>
              </a:gdLst>
              <a:ahLst/>
              <a:cxnLst>
                <a:cxn ang="0">
                  <a:pos x="T0" y="T1"/>
                </a:cxn>
                <a:cxn ang="0">
                  <a:pos x="T2" y="T3"/>
                </a:cxn>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 name="Freeform 19">
              <a:extLst>
                <a:ext uri="{FF2B5EF4-FFF2-40B4-BE49-F238E27FC236}">
                  <a16:creationId xmlns:a16="http://schemas.microsoft.com/office/drawing/2014/main" id="{F985B98A-6A3A-494F-B7E2-166ABC4A843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87125" y="6049963"/>
              <a:ext cx="879475" cy="793750"/>
            </a:xfrm>
            <a:custGeom>
              <a:avLst/>
              <a:gdLst>
                <a:gd name="T0" fmla="*/ 0 w 185"/>
                <a:gd name="T1" fmla="*/ 167 h 167"/>
                <a:gd name="T2" fmla="*/ 185 w 185"/>
                <a:gd name="T3" fmla="*/ 0 h 167"/>
              </a:gdLst>
              <a:ahLst/>
              <a:cxnLst>
                <a:cxn ang="0">
                  <a:pos x="T0" y="T1"/>
                </a:cxn>
                <a:cxn ang="0">
                  <a:pos x="T2" y="T3"/>
                </a:cxn>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 name="Freeform 20">
              <a:extLst>
                <a:ext uri="{FF2B5EF4-FFF2-40B4-BE49-F238E27FC236}">
                  <a16:creationId xmlns:a16="http://schemas.microsoft.com/office/drawing/2014/main" id="{AA61741D-BCDD-4660-94B6-03CB2C49022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98488" y="0"/>
              <a:ext cx="2717800" cy="6843713"/>
            </a:xfrm>
            <a:custGeom>
              <a:avLst/>
              <a:gdLst>
                <a:gd name="T0" fmla="*/ 572 w 572"/>
                <a:gd name="T1" fmla="*/ 0 h 1440"/>
                <a:gd name="T2" fmla="*/ 164 w 572"/>
                <a:gd name="T3" fmla="*/ 1440 h 1440"/>
              </a:gdLst>
              <a:ahLst/>
              <a:cxnLst>
                <a:cxn ang="0">
                  <a:pos x="T0" y="T1"/>
                </a:cxn>
                <a:cxn ang="0">
                  <a:pos x="T2" y="T3"/>
                </a:cxn>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 name="Freeform 21">
              <a:extLst>
                <a:ext uri="{FF2B5EF4-FFF2-40B4-BE49-F238E27FC236}">
                  <a16:creationId xmlns:a16="http://schemas.microsoft.com/office/drawing/2014/main" id="{730CAFAD-E895-4488-8638-BA92BC7EC67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61938" y="0"/>
              <a:ext cx="2944813" cy="6843713"/>
            </a:xfrm>
            <a:custGeom>
              <a:avLst/>
              <a:gdLst>
                <a:gd name="T0" fmla="*/ 620 w 620"/>
                <a:gd name="T1" fmla="*/ 0 h 1440"/>
                <a:gd name="T2" fmla="*/ 186 w 620"/>
                <a:gd name="T3" fmla="*/ 1440 h 1440"/>
              </a:gdLst>
              <a:ahLst/>
              <a:cxnLst>
                <a:cxn ang="0">
                  <a:pos x="T0" y="T1"/>
                </a:cxn>
                <a:cxn ang="0">
                  <a:pos x="T2" y="T3"/>
                </a:cxn>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 name="Freeform 22">
              <a:extLst>
                <a:ext uri="{FF2B5EF4-FFF2-40B4-BE49-F238E27FC236}">
                  <a16:creationId xmlns:a16="http://schemas.microsoft.com/office/drawing/2014/main" id="{9E0837A1-EE3B-418D-B06D-A53D09721AB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17513" y="0"/>
              <a:ext cx="2403475" cy="6843713"/>
            </a:xfrm>
            <a:custGeom>
              <a:avLst/>
              <a:gdLst>
                <a:gd name="T0" fmla="*/ 506 w 506"/>
                <a:gd name="T1" fmla="*/ 0 h 1440"/>
                <a:gd name="T2" fmla="*/ 171 w 506"/>
                <a:gd name="T3" fmla="*/ 1440 h 1440"/>
              </a:gdLst>
              <a:ahLst/>
              <a:cxnLst>
                <a:cxn ang="0">
                  <a:pos x="T0" y="T1"/>
                </a:cxn>
                <a:cxn ang="0">
                  <a:pos x="T2" y="T3"/>
                </a:cxn>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 name="Freeform 23">
              <a:extLst>
                <a:ext uri="{FF2B5EF4-FFF2-40B4-BE49-F238E27FC236}">
                  <a16:creationId xmlns:a16="http://schemas.microsoft.com/office/drawing/2014/main" id="{C8EAC3D3-6C5B-4FA8-B987-3A577DDFC05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4288" y="9525"/>
              <a:ext cx="1771650" cy="3198813"/>
            </a:xfrm>
            <a:custGeom>
              <a:avLst/>
              <a:gdLst>
                <a:gd name="T0" fmla="*/ 373 w 373"/>
                <a:gd name="T1" fmla="*/ 0 h 673"/>
                <a:gd name="T2" fmla="*/ 0 w 373"/>
                <a:gd name="T3" fmla="*/ 673 h 673"/>
              </a:gdLst>
              <a:ahLst/>
              <a:cxnLst>
                <a:cxn ang="0">
                  <a:pos x="T0" y="T1"/>
                </a:cxn>
                <a:cxn ang="0">
                  <a:pos x="T2" y="T3"/>
                </a:cxn>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 name="Freeform 24">
              <a:extLst>
                <a:ext uri="{FF2B5EF4-FFF2-40B4-BE49-F238E27FC236}">
                  <a16:creationId xmlns:a16="http://schemas.microsoft.com/office/drawing/2014/main" id="{0D9AAEC3-7654-47E2-8B53-6D6BC8C15EE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763" y="6016625"/>
              <a:ext cx="214313" cy="827088"/>
            </a:xfrm>
            <a:custGeom>
              <a:avLst/>
              <a:gdLst>
                <a:gd name="T0" fmla="*/ 0 w 45"/>
                <a:gd name="T1" fmla="*/ 0 h 174"/>
                <a:gd name="T2" fmla="*/ 45 w 45"/>
                <a:gd name="T3" fmla="*/ 174 h 174"/>
              </a:gdLst>
              <a:ahLst/>
              <a:cxnLst>
                <a:cxn ang="0">
                  <a:pos x="T0" y="T1"/>
                </a:cxn>
                <a:cxn ang="0">
                  <a:pos x="T2" y="T3"/>
                </a:cxn>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 name="Freeform 25">
              <a:extLst>
                <a:ext uri="{FF2B5EF4-FFF2-40B4-BE49-F238E27FC236}">
                  <a16:creationId xmlns:a16="http://schemas.microsoft.com/office/drawing/2014/main" id="{CCC18012-EBEA-4162-BA3A-4EC05A46EDB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4288" y="0"/>
              <a:ext cx="1562100" cy="2228850"/>
            </a:xfrm>
            <a:custGeom>
              <a:avLst/>
              <a:gdLst>
                <a:gd name="T0" fmla="*/ 329 w 329"/>
                <a:gd name="T1" fmla="*/ 0 h 469"/>
                <a:gd name="T2" fmla="*/ 0 w 329"/>
                <a:gd name="T3" fmla="*/ 469 h 469"/>
              </a:gdLst>
              <a:ahLst/>
              <a:cxnLst>
                <a:cxn ang="0">
                  <a:pos x="T0" y="T1"/>
                </a:cxn>
                <a:cxn ang="0">
                  <a:pos x="T2" y="T3"/>
                </a:cxn>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sp>
        <p:nvSpPr>
          <p:cNvPr id="35" name="Isosceles Triangle 39">
            <a:extLst>
              <a:ext uri="{FF2B5EF4-FFF2-40B4-BE49-F238E27FC236}">
                <a16:creationId xmlns:a16="http://schemas.microsoft.com/office/drawing/2014/main" id="{5D0F92D1-FACF-4DC3-9048-E6A42453D1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5943289" y="5765461"/>
            <a:ext cx="305423" cy="263297"/>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 name="Rectangle 36">
            <a:extLst>
              <a:ext uri="{FF2B5EF4-FFF2-40B4-BE49-F238E27FC236}">
                <a16:creationId xmlns:a16="http://schemas.microsoft.com/office/drawing/2014/main" id="{D05D70D6-8744-4C0F-B4DC-3C3FBDD90F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944689" y="4821173"/>
            <a:ext cx="8302622" cy="94771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B6A299C-B4C7-D14F-B90A-CA6E457FDEDF}"/>
              </a:ext>
            </a:extLst>
          </p:cNvPr>
          <p:cNvSpPr>
            <a:spLocks noGrp="1"/>
          </p:cNvSpPr>
          <p:nvPr>
            <p:ph type="title"/>
          </p:nvPr>
        </p:nvSpPr>
        <p:spPr>
          <a:xfrm>
            <a:off x="2028825" y="4911632"/>
            <a:ext cx="8134352" cy="771166"/>
          </a:xfrm>
        </p:spPr>
        <p:txBody>
          <a:bodyPr>
            <a:normAutofit/>
          </a:bodyPr>
          <a:lstStyle/>
          <a:p>
            <a:r>
              <a:rPr lang="en-US" sz="2400"/>
              <a:t>Managing stress and crisis </a:t>
            </a:r>
          </a:p>
        </p:txBody>
      </p:sp>
      <p:graphicFrame>
        <p:nvGraphicFramePr>
          <p:cNvPr id="5" name="Content Placeholder 2">
            <a:extLst>
              <a:ext uri="{FF2B5EF4-FFF2-40B4-BE49-F238E27FC236}">
                <a16:creationId xmlns:a16="http://schemas.microsoft.com/office/drawing/2014/main" id="{6AAEC578-6D56-4974-AD94-225EB8A028B9}"/>
              </a:ext>
            </a:extLst>
          </p:cNvPr>
          <p:cNvGraphicFramePr>
            <a:graphicFrameLocks noGrp="1"/>
          </p:cNvGraphicFramePr>
          <p:nvPr>
            <p:ph idx="1"/>
            <p:extLst>
              <p:ext uri="{D42A27DB-BD31-4B8C-83A1-F6EECF244321}">
                <p14:modId xmlns:p14="http://schemas.microsoft.com/office/powerpoint/2010/main" val="4211029140"/>
              </p:ext>
            </p:extLst>
          </p:nvPr>
        </p:nvGraphicFramePr>
        <p:xfrm>
          <a:off x="804672" y="803186"/>
          <a:ext cx="10579607" cy="370709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85906832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9" name="Rectangle 9">
            <a:extLst>
              <a:ext uri="{FF2B5EF4-FFF2-40B4-BE49-F238E27FC236}">
                <a16:creationId xmlns:a16="http://schemas.microsoft.com/office/drawing/2014/main" id="{736CAA0C-7445-4CE1-A768-F64059526E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40" name="Group 11">
            <a:extLst>
              <a:ext uri="{FF2B5EF4-FFF2-40B4-BE49-F238E27FC236}">
                <a16:creationId xmlns:a16="http://schemas.microsoft.com/office/drawing/2014/main" id="{170272AE-5158-4A40-83F6-6785051DC0E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17513" y="0"/>
            <a:ext cx="12584114" cy="6853238"/>
            <a:chOff x="-417513" y="0"/>
            <a:chExt cx="12584114" cy="6853238"/>
          </a:xfrm>
        </p:grpSpPr>
        <p:sp>
          <p:nvSpPr>
            <p:cNvPr id="13" name="Freeform 5">
              <a:extLst>
                <a:ext uri="{FF2B5EF4-FFF2-40B4-BE49-F238E27FC236}">
                  <a16:creationId xmlns:a16="http://schemas.microsoft.com/office/drawing/2014/main" id="{6FAC4ADE-9F3A-4FA2-8691-7B0261E93B7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306513" y="0"/>
              <a:ext cx="3862388" cy="6843713"/>
            </a:xfrm>
            <a:custGeom>
              <a:avLst/>
              <a:gdLst>
                <a:gd name="T0" fmla="*/ 813 w 813"/>
                <a:gd name="T1" fmla="*/ 0 h 1440"/>
                <a:gd name="T2" fmla="*/ 435 w 813"/>
                <a:gd name="T3" fmla="*/ 1440 h 1440"/>
              </a:gdLst>
              <a:ahLst/>
              <a:cxnLst>
                <a:cxn ang="0">
                  <a:pos x="T0" y="T1"/>
                </a:cxn>
                <a:cxn ang="0">
                  <a:pos x="T2" y="T3"/>
                </a:cxn>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 name="Freeform 6">
              <a:extLst>
                <a:ext uri="{FF2B5EF4-FFF2-40B4-BE49-F238E27FC236}">
                  <a16:creationId xmlns:a16="http://schemas.microsoft.com/office/drawing/2014/main" id="{ACA39BA8-1A6D-40A9-9044-7276F845D5A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26725" y="9525"/>
              <a:ext cx="1539875" cy="555625"/>
            </a:xfrm>
            <a:custGeom>
              <a:avLst/>
              <a:gdLst>
                <a:gd name="T0" fmla="*/ 324 w 324"/>
                <a:gd name="T1" fmla="*/ 117 h 117"/>
                <a:gd name="T2" fmla="*/ 0 w 324"/>
                <a:gd name="T3" fmla="*/ 0 h 117"/>
              </a:gdLst>
              <a:ahLst/>
              <a:cxnLst>
                <a:cxn ang="0">
                  <a:pos x="T0" y="T1"/>
                </a:cxn>
                <a:cxn ang="0">
                  <a:pos x="T2" y="T3"/>
                </a:cxn>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 name="Freeform 7">
              <a:extLst>
                <a:ext uri="{FF2B5EF4-FFF2-40B4-BE49-F238E27FC236}">
                  <a16:creationId xmlns:a16="http://schemas.microsoft.com/office/drawing/2014/main" id="{DE84A7F2-247B-4AE3-96E5-6E5A05019BA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247313" y="5013325"/>
              <a:ext cx="1919288" cy="1830388"/>
            </a:xfrm>
            <a:custGeom>
              <a:avLst/>
              <a:gdLst>
                <a:gd name="T0" fmla="*/ 0 w 404"/>
                <a:gd name="T1" fmla="*/ 385 h 385"/>
                <a:gd name="T2" fmla="*/ 404 w 404"/>
                <a:gd name="T3" fmla="*/ 0 h 385"/>
              </a:gdLst>
              <a:ahLst/>
              <a:cxnLst>
                <a:cxn ang="0">
                  <a:pos x="T0" y="T1"/>
                </a:cxn>
                <a:cxn ang="0">
                  <a:pos x="T2" y="T3"/>
                </a:cxn>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 name="Freeform 8">
              <a:extLst>
                <a:ext uri="{FF2B5EF4-FFF2-40B4-BE49-F238E27FC236}">
                  <a16:creationId xmlns:a16="http://schemas.microsoft.com/office/drawing/2014/main" id="{D287F904-C5B6-4E91-9BFC-3416BF6C995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0775" y="0"/>
              <a:ext cx="3676650" cy="6843713"/>
            </a:xfrm>
            <a:custGeom>
              <a:avLst/>
              <a:gdLst>
                <a:gd name="T0" fmla="*/ 774 w 774"/>
                <a:gd name="T1" fmla="*/ 0 h 1440"/>
                <a:gd name="T2" fmla="*/ 411 w 774"/>
                <a:gd name="T3" fmla="*/ 1440 h 1440"/>
              </a:gdLst>
              <a:ahLst/>
              <a:cxnLst>
                <a:cxn ang="0">
                  <a:pos x="T0" y="T1"/>
                </a:cxn>
                <a:cxn ang="0">
                  <a:pos x="T2" y="T3"/>
                </a:cxn>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 name="Freeform 9">
              <a:extLst>
                <a:ext uri="{FF2B5EF4-FFF2-40B4-BE49-F238E27FC236}">
                  <a16:creationId xmlns:a16="http://schemas.microsoft.com/office/drawing/2014/main" id="{2653A0EB-E3D0-4025-B431-7042D11D8B4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02988" y="9525"/>
              <a:ext cx="963613" cy="366713"/>
            </a:xfrm>
            <a:custGeom>
              <a:avLst/>
              <a:gdLst>
                <a:gd name="T0" fmla="*/ 203 w 203"/>
                <a:gd name="T1" fmla="*/ 77 h 77"/>
                <a:gd name="T2" fmla="*/ 0 w 203"/>
                <a:gd name="T3" fmla="*/ 0 h 77"/>
              </a:gdLst>
              <a:ahLst/>
              <a:cxnLst>
                <a:cxn ang="0">
                  <a:pos x="T0" y="T1"/>
                </a:cxn>
                <a:cxn ang="0">
                  <a:pos x="T2" y="T3"/>
                </a:cxn>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 name="Freeform 10">
              <a:extLst>
                <a:ext uri="{FF2B5EF4-FFF2-40B4-BE49-F238E27FC236}">
                  <a16:creationId xmlns:a16="http://schemas.microsoft.com/office/drawing/2014/main" id="{EAE3F9E3-BD83-40F4-A311-0DFBF3EE23B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494963" y="5275263"/>
              <a:ext cx="1666875" cy="1577975"/>
            </a:xfrm>
            <a:custGeom>
              <a:avLst/>
              <a:gdLst>
                <a:gd name="T0" fmla="*/ 0 w 351"/>
                <a:gd name="T1" fmla="*/ 332 h 332"/>
                <a:gd name="T2" fmla="*/ 351 w 351"/>
                <a:gd name="T3" fmla="*/ 0 h 332"/>
              </a:gdLst>
              <a:ahLst/>
              <a:cxnLst>
                <a:cxn ang="0">
                  <a:pos x="T0" y="T1"/>
                </a:cxn>
                <a:cxn ang="0">
                  <a:pos x="T2" y="T3"/>
                </a:cxn>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 name="Freeform 11">
              <a:extLst>
                <a:ext uri="{FF2B5EF4-FFF2-40B4-BE49-F238E27FC236}">
                  <a16:creationId xmlns:a16="http://schemas.microsoft.com/office/drawing/2014/main" id="{FC1D9595-FA31-4924-8D06-2E32753E5E4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01713" y="0"/>
              <a:ext cx="3621088" cy="6843713"/>
            </a:xfrm>
            <a:custGeom>
              <a:avLst/>
              <a:gdLst>
                <a:gd name="T0" fmla="*/ 762 w 762"/>
                <a:gd name="T1" fmla="*/ 0 h 1440"/>
                <a:gd name="T2" fmla="*/ 403 w 762"/>
                <a:gd name="T3" fmla="*/ 1440 h 1440"/>
              </a:gdLst>
              <a:ahLst/>
              <a:cxnLst>
                <a:cxn ang="0">
                  <a:pos x="T0" y="T1"/>
                </a:cxn>
                <a:cxn ang="0">
                  <a:pos x="T2" y="T3"/>
                </a:cxn>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 name="Freeform 12">
              <a:extLst>
                <a:ext uri="{FF2B5EF4-FFF2-40B4-BE49-F238E27FC236}">
                  <a16:creationId xmlns:a16="http://schemas.microsoft.com/office/drawing/2014/main" id="{E0B88530-AE44-47E4-B6B0-14E06C22298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501438" y="9525"/>
              <a:ext cx="665163" cy="257175"/>
            </a:xfrm>
            <a:custGeom>
              <a:avLst/>
              <a:gdLst>
                <a:gd name="T0" fmla="*/ 140 w 140"/>
                <a:gd name="T1" fmla="*/ 54 h 54"/>
                <a:gd name="T2" fmla="*/ 0 w 140"/>
                <a:gd name="T3" fmla="*/ 0 h 54"/>
              </a:gdLst>
              <a:ahLst/>
              <a:cxnLst>
                <a:cxn ang="0">
                  <a:pos x="T0" y="T1"/>
                </a:cxn>
                <a:cxn ang="0">
                  <a:pos x="T2" y="T3"/>
                </a:cxn>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 name="Freeform 13">
              <a:extLst>
                <a:ext uri="{FF2B5EF4-FFF2-40B4-BE49-F238E27FC236}">
                  <a16:creationId xmlns:a16="http://schemas.microsoft.com/office/drawing/2014/main" id="{9BD14215-F39A-4468-9FBA-6E0BFCA1E8D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41013" y="5408613"/>
              <a:ext cx="1525588" cy="1435100"/>
            </a:xfrm>
            <a:custGeom>
              <a:avLst/>
              <a:gdLst>
                <a:gd name="T0" fmla="*/ 0 w 321"/>
                <a:gd name="T1" fmla="*/ 302 h 302"/>
                <a:gd name="T2" fmla="*/ 321 w 321"/>
                <a:gd name="T3" fmla="*/ 0 h 302"/>
              </a:gdLst>
              <a:ahLst/>
              <a:cxnLst>
                <a:cxn ang="0">
                  <a:pos x="T0" y="T1"/>
                </a:cxn>
                <a:cxn ang="0">
                  <a:pos x="T2" y="T3"/>
                </a:cxn>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 name="Freeform 14">
              <a:extLst>
                <a:ext uri="{FF2B5EF4-FFF2-40B4-BE49-F238E27FC236}">
                  <a16:creationId xmlns:a16="http://schemas.microsoft.com/office/drawing/2014/main" id="{21597AD9-B54E-483F-926D-5912BEB3A81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01713" y="0"/>
              <a:ext cx="3244850" cy="6843713"/>
            </a:xfrm>
            <a:custGeom>
              <a:avLst/>
              <a:gdLst>
                <a:gd name="T0" fmla="*/ 683 w 683"/>
                <a:gd name="T1" fmla="*/ 0 h 1440"/>
                <a:gd name="T2" fmla="*/ 355 w 683"/>
                <a:gd name="T3" fmla="*/ 1440 h 1440"/>
              </a:gdLst>
              <a:ahLst/>
              <a:cxnLst>
                <a:cxn ang="0">
                  <a:pos x="T0" y="T1"/>
                </a:cxn>
                <a:cxn ang="0">
                  <a:pos x="T2" y="T3"/>
                </a:cxn>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 name="Freeform 15">
              <a:extLst>
                <a:ext uri="{FF2B5EF4-FFF2-40B4-BE49-F238E27FC236}">
                  <a16:creationId xmlns:a16="http://schemas.microsoft.com/office/drawing/2014/main" id="{2AE63BE0-6ECE-4B07-A0C5-4CEE87C8C31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802938" y="5518150"/>
              <a:ext cx="1363663" cy="1325563"/>
            </a:xfrm>
            <a:custGeom>
              <a:avLst/>
              <a:gdLst>
                <a:gd name="T0" fmla="*/ 0 w 287"/>
                <a:gd name="T1" fmla="*/ 279 h 279"/>
                <a:gd name="T2" fmla="*/ 287 w 287"/>
                <a:gd name="T3" fmla="*/ 0 h 279"/>
              </a:gdLst>
              <a:ahLst/>
              <a:cxnLst>
                <a:cxn ang="0">
                  <a:pos x="T0" y="T1"/>
                </a:cxn>
                <a:cxn ang="0">
                  <a:pos x="T2" y="T3"/>
                </a:cxn>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 name="Freeform 16">
              <a:extLst>
                <a:ext uri="{FF2B5EF4-FFF2-40B4-BE49-F238E27FC236}">
                  <a16:creationId xmlns:a16="http://schemas.microsoft.com/office/drawing/2014/main" id="{A4211246-DC87-4FC7-826F-DB71C8FBF65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89000" y="0"/>
              <a:ext cx="3230563" cy="6843713"/>
            </a:xfrm>
            <a:custGeom>
              <a:avLst/>
              <a:gdLst>
                <a:gd name="T0" fmla="*/ 680 w 680"/>
                <a:gd name="T1" fmla="*/ 0 h 1440"/>
                <a:gd name="T2" fmla="*/ 337 w 680"/>
                <a:gd name="T3" fmla="*/ 1440 h 1440"/>
              </a:gdLst>
              <a:ahLst/>
              <a:cxnLst>
                <a:cxn ang="0">
                  <a:pos x="T0" y="T1"/>
                </a:cxn>
                <a:cxn ang="0">
                  <a:pos x="T2" y="T3"/>
                </a:cxn>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 name="Freeform 17">
              <a:extLst>
                <a:ext uri="{FF2B5EF4-FFF2-40B4-BE49-F238E27FC236}">
                  <a16:creationId xmlns:a16="http://schemas.microsoft.com/office/drawing/2014/main" id="{01796C3F-2394-446D-AE81-60BEF2B0C4A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79150" y="5694363"/>
              <a:ext cx="1187450" cy="1149350"/>
            </a:xfrm>
            <a:custGeom>
              <a:avLst/>
              <a:gdLst>
                <a:gd name="T0" fmla="*/ 0 w 250"/>
                <a:gd name="T1" fmla="*/ 242 h 242"/>
                <a:gd name="T2" fmla="*/ 250 w 250"/>
                <a:gd name="T3" fmla="*/ 0 h 242"/>
              </a:gdLst>
              <a:ahLst/>
              <a:cxnLst>
                <a:cxn ang="0">
                  <a:pos x="T0" y="T1"/>
                </a:cxn>
                <a:cxn ang="0">
                  <a:pos x="T2" y="T3"/>
                </a:cxn>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 name="Freeform 18">
              <a:extLst>
                <a:ext uri="{FF2B5EF4-FFF2-40B4-BE49-F238E27FC236}">
                  <a16:creationId xmlns:a16="http://schemas.microsoft.com/office/drawing/2014/main" id="{1103EF91-2F2B-45D8-BA7C-98278222CF5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84188" y="0"/>
              <a:ext cx="3421063" cy="6843713"/>
            </a:xfrm>
            <a:custGeom>
              <a:avLst/>
              <a:gdLst>
                <a:gd name="T0" fmla="*/ 720 w 720"/>
                <a:gd name="T1" fmla="*/ 0 h 1440"/>
                <a:gd name="T2" fmla="*/ 362 w 720"/>
                <a:gd name="T3" fmla="*/ 1440 h 1440"/>
              </a:gdLst>
              <a:ahLst/>
              <a:cxnLst>
                <a:cxn ang="0">
                  <a:pos x="T0" y="T1"/>
                </a:cxn>
                <a:cxn ang="0">
                  <a:pos x="T2" y="T3"/>
                </a:cxn>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 name="Freeform 19">
              <a:extLst>
                <a:ext uri="{FF2B5EF4-FFF2-40B4-BE49-F238E27FC236}">
                  <a16:creationId xmlns:a16="http://schemas.microsoft.com/office/drawing/2014/main" id="{F985B98A-6A3A-494F-B7E2-166ABC4A843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87125" y="6049963"/>
              <a:ext cx="879475" cy="793750"/>
            </a:xfrm>
            <a:custGeom>
              <a:avLst/>
              <a:gdLst>
                <a:gd name="T0" fmla="*/ 0 w 185"/>
                <a:gd name="T1" fmla="*/ 167 h 167"/>
                <a:gd name="T2" fmla="*/ 185 w 185"/>
                <a:gd name="T3" fmla="*/ 0 h 167"/>
              </a:gdLst>
              <a:ahLst/>
              <a:cxnLst>
                <a:cxn ang="0">
                  <a:pos x="T0" y="T1"/>
                </a:cxn>
                <a:cxn ang="0">
                  <a:pos x="T2" y="T3"/>
                </a:cxn>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 name="Freeform 20">
              <a:extLst>
                <a:ext uri="{FF2B5EF4-FFF2-40B4-BE49-F238E27FC236}">
                  <a16:creationId xmlns:a16="http://schemas.microsoft.com/office/drawing/2014/main" id="{AA61741D-BCDD-4660-94B6-03CB2C49022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98488" y="0"/>
              <a:ext cx="2717800" cy="6843713"/>
            </a:xfrm>
            <a:custGeom>
              <a:avLst/>
              <a:gdLst>
                <a:gd name="T0" fmla="*/ 572 w 572"/>
                <a:gd name="T1" fmla="*/ 0 h 1440"/>
                <a:gd name="T2" fmla="*/ 164 w 572"/>
                <a:gd name="T3" fmla="*/ 1440 h 1440"/>
              </a:gdLst>
              <a:ahLst/>
              <a:cxnLst>
                <a:cxn ang="0">
                  <a:pos x="T0" y="T1"/>
                </a:cxn>
                <a:cxn ang="0">
                  <a:pos x="T2" y="T3"/>
                </a:cxn>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 name="Freeform 21">
              <a:extLst>
                <a:ext uri="{FF2B5EF4-FFF2-40B4-BE49-F238E27FC236}">
                  <a16:creationId xmlns:a16="http://schemas.microsoft.com/office/drawing/2014/main" id="{730CAFAD-E895-4488-8638-BA92BC7EC67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61938" y="0"/>
              <a:ext cx="2944813" cy="6843713"/>
            </a:xfrm>
            <a:custGeom>
              <a:avLst/>
              <a:gdLst>
                <a:gd name="T0" fmla="*/ 620 w 620"/>
                <a:gd name="T1" fmla="*/ 0 h 1440"/>
                <a:gd name="T2" fmla="*/ 186 w 620"/>
                <a:gd name="T3" fmla="*/ 1440 h 1440"/>
              </a:gdLst>
              <a:ahLst/>
              <a:cxnLst>
                <a:cxn ang="0">
                  <a:pos x="T0" y="T1"/>
                </a:cxn>
                <a:cxn ang="0">
                  <a:pos x="T2" y="T3"/>
                </a:cxn>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 name="Freeform 22">
              <a:extLst>
                <a:ext uri="{FF2B5EF4-FFF2-40B4-BE49-F238E27FC236}">
                  <a16:creationId xmlns:a16="http://schemas.microsoft.com/office/drawing/2014/main" id="{9E0837A1-EE3B-418D-B06D-A53D09721AB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17513" y="0"/>
              <a:ext cx="2403475" cy="6843713"/>
            </a:xfrm>
            <a:custGeom>
              <a:avLst/>
              <a:gdLst>
                <a:gd name="T0" fmla="*/ 506 w 506"/>
                <a:gd name="T1" fmla="*/ 0 h 1440"/>
                <a:gd name="T2" fmla="*/ 171 w 506"/>
                <a:gd name="T3" fmla="*/ 1440 h 1440"/>
              </a:gdLst>
              <a:ahLst/>
              <a:cxnLst>
                <a:cxn ang="0">
                  <a:pos x="T0" y="T1"/>
                </a:cxn>
                <a:cxn ang="0">
                  <a:pos x="T2" y="T3"/>
                </a:cxn>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 name="Freeform 23">
              <a:extLst>
                <a:ext uri="{FF2B5EF4-FFF2-40B4-BE49-F238E27FC236}">
                  <a16:creationId xmlns:a16="http://schemas.microsoft.com/office/drawing/2014/main" id="{C8EAC3D3-6C5B-4FA8-B987-3A577DDFC05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4288" y="9525"/>
              <a:ext cx="1771650" cy="3198813"/>
            </a:xfrm>
            <a:custGeom>
              <a:avLst/>
              <a:gdLst>
                <a:gd name="T0" fmla="*/ 373 w 373"/>
                <a:gd name="T1" fmla="*/ 0 h 673"/>
                <a:gd name="T2" fmla="*/ 0 w 373"/>
                <a:gd name="T3" fmla="*/ 673 h 673"/>
              </a:gdLst>
              <a:ahLst/>
              <a:cxnLst>
                <a:cxn ang="0">
                  <a:pos x="T0" y="T1"/>
                </a:cxn>
                <a:cxn ang="0">
                  <a:pos x="T2" y="T3"/>
                </a:cxn>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 name="Freeform 24">
              <a:extLst>
                <a:ext uri="{FF2B5EF4-FFF2-40B4-BE49-F238E27FC236}">
                  <a16:creationId xmlns:a16="http://schemas.microsoft.com/office/drawing/2014/main" id="{0D9AAEC3-7654-47E2-8B53-6D6BC8C15EE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763" y="6016625"/>
              <a:ext cx="214313" cy="827088"/>
            </a:xfrm>
            <a:custGeom>
              <a:avLst/>
              <a:gdLst>
                <a:gd name="T0" fmla="*/ 0 w 45"/>
                <a:gd name="T1" fmla="*/ 0 h 174"/>
                <a:gd name="T2" fmla="*/ 45 w 45"/>
                <a:gd name="T3" fmla="*/ 174 h 174"/>
              </a:gdLst>
              <a:ahLst/>
              <a:cxnLst>
                <a:cxn ang="0">
                  <a:pos x="T0" y="T1"/>
                </a:cxn>
                <a:cxn ang="0">
                  <a:pos x="T2" y="T3"/>
                </a:cxn>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 name="Freeform 25">
              <a:extLst>
                <a:ext uri="{FF2B5EF4-FFF2-40B4-BE49-F238E27FC236}">
                  <a16:creationId xmlns:a16="http://schemas.microsoft.com/office/drawing/2014/main" id="{CCC18012-EBEA-4162-BA3A-4EC05A46EDB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4288" y="0"/>
              <a:ext cx="1562100" cy="2228850"/>
            </a:xfrm>
            <a:custGeom>
              <a:avLst/>
              <a:gdLst>
                <a:gd name="T0" fmla="*/ 329 w 329"/>
                <a:gd name="T1" fmla="*/ 0 h 469"/>
                <a:gd name="T2" fmla="*/ 0 w 329"/>
                <a:gd name="T3" fmla="*/ 469 h 469"/>
              </a:gdLst>
              <a:ahLst/>
              <a:cxnLst>
                <a:cxn ang="0">
                  <a:pos x="T0" y="T1"/>
                </a:cxn>
                <a:cxn ang="0">
                  <a:pos x="T2" y="T3"/>
                </a:cxn>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sp>
        <p:nvSpPr>
          <p:cNvPr id="41" name="Isosceles Triangle 39">
            <a:extLst>
              <a:ext uri="{FF2B5EF4-FFF2-40B4-BE49-F238E27FC236}">
                <a16:creationId xmlns:a16="http://schemas.microsoft.com/office/drawing/2014/main" id="{5D0F92D1-FACF-4DC3-9048-E6A42453D1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5943289" y="5765461"/>
            <a:ext cx="305423" cy="263297"/>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 name="Rectangle 36">
            <a:extLst>
              <a:ext uri="{FF2B5EF4-FFF2-40B4-BE49-F238E27FC236}">
                <a16:creationId xmlns:a16="http://schemas.microsoft.com/office/drawing/2014/main" id="{D05D70D6-8744-4C0F-B4DC-3C3FBDD90F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944689" y="4821173"/>
            <a:ext cx="8302622" cy="94771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4844177-856A-2044-8144-1B2E779979DF}"/>
              </a:ext>
            </a:extLst>
          </p:cNvPr>
          <p:cNvSpPr>
            <a:spLocks noGrp="1"/>
          </p:cNvSpPr>
          <p:nvPr>
            <p:ph type="title"/>
          </p:nvPr>
        </p:nvSpPr>
        <p:spPr>
          <a:xfrm>
            <a:off x="2028825" y="4911632"/>
            <a:ext cx="8134352" cy="771166"/>
          </a:xfrm>
        </p:spPr>
        <p:txBody>
          <a:bodyPr>
            <a:normAutofit/>
          </a:bodyPr>
          <a:lstStyle/>
          <a:p>
            <a:r>
              <a:rPr lang="en-US" sz="2400"/>
              <a:t>Managing stress and crisis </a:t>
            </a:r>
          </a:p>
        </p:txBody>
      </p:sp>
      <p:graphicFrame>
        <p:nvGraphicFramePr>
          <p:cNvPr id="42" name="Content Placeholder 2">
            <a:extLst>
              <a:ext uri="{FF2B5EF4-FFF2-40B4-BE49-F238E27FC236}">
                <a16:creationId xmlns:a16="http://schemas.microsoft.com/office/drawing/2014/main" id="{755978EE-6186-4A37-8BFF-209F5DA4493D}"/>
              </a:ext>
            </a:extLst>
          </p:cNvPr>
          <p:cNvGraphicFramePr>
            <a:graphicFrameLocks noGrp="1"/>
          </p:cNvGraphicFramePr>
          <p:nvPr>
            <p:ph idx="1"/>
            <p:extLst>
              <p:ext uri="{D42A27DB-BD31-4B8C-83A1-F6EECF244321}">
                <p14:modId xmlns:p14="http://schemas.microsoft.com/office/powerpoint/2010/main" val="1120696766"/>
              </p:ext>
            </p:extLst>
          </p:nvPr>
        </p:nvGraphicFramePr>
        <p:xfrm>
          <a:off x="804672" y="803186"/>
          <a:ext cx="10579607" cy="370709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75292631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982413CC-69E6-4BDA-A88D-E4EF8F95B2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 name="Group 11">
            <a:extLst>
              <a:ext uri="{FF2B5EF4-FFF2-40B4-BE49-F238E27FC236}">
                <a16:creationId xmlns:a16="http://schemas.microsoft.com/office/drawing/2014/main" id="{4F1F7357-8633-4CE7-BF80-475EE8A2FAE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17513" y="0"/>
            <a:ext cx="12584114" cy="6853238"/>
            <a:chOff x="-417513" y="0"/>
            <a:chExt cx="12584114" cy="6853238"/>
          </a:xfrm>
        </p:grpSpPr>
        <p:sp>
          <p:nvSpPr>
            <p:cNvPr id="13" name="Freeform 5">
              <a:extLst>
                <a:ext uri="{FF2B5EF4-FFF2-40B4-BE49-F238E27FC236}">
                  <a16:creationId xmlns:a16="http://schemas.microsoft.com/office/drawing/2014/main" id="{E402FE4E-C12D-497C-AF81-F08E4E02B45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306513" y="0"/>
              <a:ext cx="3862388" cy="6843713"/>
            </a:xfrm>
            <a:custGeom>
              <a:avLst/>
              <a:gdLst>
                <a:gd name="T0" fmla="*/ 813 w 813"/>
                <a:gd name="T1" fmla="*/ 0 h 1440"/>
                <a:gd name="T2" fmla="*/ 435 w 813"/>
                <a:gd name="T3" fmla="*/ 1440 h 1440"/>
              </a:gdLst>
              <a:ahLst/>
              <a:cxnLst>
                <a:cxn ang="0">
                  <a:pos x="T0" y="T1"/>
                </a:cxn>
                <a:cxn ang="0">
                  <a:pos x="T2" y="T3"/>
                </a:cxn>
              </a:cxnLst>
              <a:rect l="0" t="0" r="r" b="b"/>
              <a:pathLst>
                <a:path w="813" h="1440">
                  <a:moveTo>
                    <a:pt x="813" y="0"/>
                  </a:moveTo>
                  <a:cubicBezTo>
                    <a:pt x="331" y="221"/>
                    <a:pt x="0" y="1039"/>
                    <a:pt x="435" y="1440"/>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 name="Freeform 6">
              <a:extLst>
                <a:ext uri="{FF2B5EF4-FFF2-40B4-BE49-F238E27FC236}">
                  <a16:creationId xmlns:a16="http://schemas.microsoft.com/office/drawing/2014/main" id="{59247B10-170D-4E62-849A-38FCB43C6AF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26725" y="9525"/>
              <a:ext cx="1539875" cy="555625"/>
            </a:xfrm>
            <a:custGeom>
              <a:avLst/>
              <a:gdLst>
                <a:gd name="T0" fmla="*/ 324 w 324"/>
                <a:gd name="T1" fmla="*/ 117 h 117"/>
                <a:gd name="T2" fmla="*/ 0 w 324"/>
                <a:gd name="T3" fmla="*/ 0 h 117"/>
              </a:gdLst>
              <a:ahLst/>
              <a:cxnLst>
                <a:cxn ang="0">
                  <a:pos x="T0" y="T1"/>
                </a:cxn>
                <a:cxn ang="0">
                  <a:pos x="T2" y="T3"/>
                </a:cxn>
              </a:cxnLst>
              <a:rect l="0" t="0" r="r" b="b"/>
              <a:pathLst>
                <a:path w="324" h="117">
                  <a:moveTo>
                    <a:pt x="324" y="117"/>
                  </a:moveTo>
                  <a:cubicBezTo>
                    <a:pt x="223" y="64"/>
                    <a:pt x="107" y="28"/>
                    <a:pt x="0" y="0"/>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 name="Freeform 7">
              <a:extLst>
                <a:ext uri="{FF2B5EF4-FFF2-40B4-BE49-F238E27FC236}">
                  <a16:creationId xmlns:a16="http://schemas.microsoft.com/office/drawing/2014/main" id="{89A587A7-1BEF-45AA-9EFC-6558A8749CE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247313" y="5013325"/>
              <a:ext cx="1919288" cy="1830388"/>
            </a:xfrm>
            <a:custGeom>
              <a:avLst/>
              <a:gdLst>
                <a:gd name="T0" fmla="*/ 0 w 404"/>
                <a:gd name="T1" fmla="*/ 385 h 385"/>
                <a:gd name="T2" fmla="*/ 404 w 404"/>
                <a:gd name="T3" fmla="*/ 0 h 385"/>
              </a:gdLst>
              <a:ahLst/>
              <a:cxnLst>
                <a:cxn ang="0">
                  <a:pos x="T0" y="T1"/>
                </a:cxn>
                <a:cxn ang="0">
                  <a:pos x="T2" y="T3"/>
                </a:cxn>
              </a:cxnLst>
              <a:rect l="0" t="0" r="r" b="b"/>
              <a:pathLst>
                <a:path w="404" h="385">
                  <a:moveTo>
                    <a:pt x="0" y="385"/>
                  </a:moveTo>
                  <a:cubicBezTo>
                    <a:pt x="146" y="272"/>
                    <a:pt x="285" y="142"/>
                    <a:pt x="404" y="0"/>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 name="Freeform 8">
              <a:extLst>
                <a:ext uri="{FF2B5EF4-FFF2-40B4-BE49-F238E27FC236}">
                  <a16:creationId xmlns:a16="http://schemas.microsoft.com/office/drawing/2014/main" id="{AC25B5A1-6EF7-44EC-A2F0-1EDC96A79B0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0775" y="0"/>
              <a:ext cx="3676650" cy="6843713"/>
            </a:xfrm>
            <a:custGeom>
              <a:avLst/>
              <a:gdLst>
                <a:gd name="T0" fmla="*/ 774 w 774"/>
                <a:gd name="T1" fmla="*/ 0 h 1440"/>
                <a:gd name="T2" fmla="*/ 411 w 774"/>
                <a:gd name="T3" fmla="*/ 1440 h 1440"/>
              </a:gdLst>
              <a:ahLst/>
              <a:cxnLst>
                <a:cxn ang="0">
                  <a:pos x="T0" y="T1"/>
                </a:cxn>
                <a:cxn ang="0">
                  <a:pos x="T2" y="T3"/>
                </a:cxn>
              </a:cxnLst>
              <a:rect l="0" t="0" r="r" b="b"/>
              <a:pathLst>
                <a:path w="774" h="1440">
                  <a:moveTo>
                    <a:pt x="774" y="0"/>
                  </a:moveTo>
                  <a:cubicBezTo>
                    <a:pt x="312" y="240"/>
                    <a:pt x="0" y="1034"/>
                    <a:pt x="411" y="1440"/>
                  </a:cubicBezTo>
                </a:path>
              </a:pathLst>
            </a:custGeom>
            <a:noFill/>
            <a:ln w="9525" cap="flat">
              <a:solidFill>
                <a:schemeClr val="tx1">
                  <a:alpha val="15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 name="Freeform 9">
              <a:extLst>
                <a:ext uri="{FF2B5EF4-FFF2-40B4-BE49-F238E27FC236}">
                  <a16:creationId xmlns:a16="http://schemas.microsoft.com/office/drawing/2014/main" id="{80B8582C-7E17-4115-9FF1-979C8405CB5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02988" y="9525"/>
              <a:ext cx="963613" cy="366713"/>
            </a:xfrm>
            <a:custGeom>
              <a:avLst/>
              <a:gdLst>
                <a:gd name="T0" fmla="*/ 203 w 203"/>
                <a:gd name="T1" fmla="*/ 77 h 77"/>
                <a:gd name="T2" fmla="*/ 0 w 203"/>
                <a:gd name="T3" fmla="*/ 0 h 77"/>
              </a:gdLst>
              <a:ahLst/>
              <a:cxnLst>
                <a:cxn ang="0">
                  <a:pos x="T0" y="T1"/>
                </a:cxn>
                <a:cxn ang="0">
                  <a:pos x="T2" y="T3"/>
                </a:cxn>
              </a:cxnLst>
              <a:rect l="0" t="0" r="r" b="b"/>
              <a:pathLst>
                <a:path w="203" h="77">
                  <a:moveTo>
                    <a:pt x="203" y="77"/>
                  </a:moveTo>
                  <a:cubicBezTo>
                    <a:pt x="138" y="46"/>
                    <a:pt x="68" y="21"/>
                    <a:pt x="0" y="0"/>
                  </a:cubicBezTo>
                </a:path>
              </a:pathLst>
            </a:custGeom>
            <a:noFill/>
            <a:ln w="9525" cap="flat">
              <a:solidFill>
                <a:schemeClr val="tx1">
                  <a:alpha val="15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 name="Freeform 10">
              <a:extLst>
                <a:ext uri="{FF2B5EF4-FFF2-40B4-BE49-F238E27FC236}">
                  <a16:creationId xmlns:a16="http://schemas.microsoft.com/office/drawing/2014/main" id="{F6C4AB66-7A18-4E51-935B-237F4CA8272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494963" y="5275263"/>
              <a:ext cx="1666875" cy="1577975"/>
            </a:xfrm>
            <a:custGeom>
              <a:avLst/>
              <a:gdLst>
                <a:gd name="T0" fmla="*/ 0 w 351"/>
                <a:gd name="T1" fmla="*/ 332 h 332"/>
                <a:gd name="T2" fmla="*/ 351 w 351"/>
                <a:gd name="T3" fmla="*/ 0 h 332"/>
              </a:gdLst>
              <a:ahLst/>
              <a:cxnLst>
                <a:cxn ang="0">
                  <a:pos x="T0" y="T1"/>
                </a:cxn>
                <a:cxn ang="0">
                  <a:pos x="T2" y="T3"/>
                </a:cxn>
              </a:cxnLst>
              <a:rect l="0" t="0" r="r" b="b"/>
              <a:pathLst>
                <a:path w="351" h="332">
                  <a:moveTo>
                    <a:pt x="0" y="332"/>
                  </a:moveTo>
                  <a:cubicBezTo>
                    <a:pt x="125" y="232"/>
                    <a:pt x="245" y="121"/>
                    <a:pt x="351" y="0"/>
                  </a:cubicBezTo>
                </a:path>
              </a:pathLst>
            </a:custGeom>
            <a:noFill/>
            <a:ln w="9525" cap="flat">
              <a:solidFill>
                <a:schemeClr val="tx1">
                  <a:alpha val="15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 name="Freeform 11">
              <a:extLst>
                <a:ext uri="{FF2B5EF4-FFF2-40B4-BE49-F238E27FC236}">
                  <a16:creationId xmlns:a16="http://schemas.microsoft.com/office/drawing/2014/main" id="{CDF12911-A240-4580-8788-0C49DB1FEDB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01713" y="0"/>
              <a:ext cx="3621088" cy="6843713"/>
            </a:xfrm>
            <a:custGeom>
              <a:avLst/>
              <a:gdLst>
                <a:gd name="T0" fmla="*/ 762 w 762"/>
                <a:gd name="T1" fmla="*/ 0 h 1440"/>
                <a:gd name="T2" fmla="*/ 403 w 762"/>
                <a:gd name="T3" fmla="*/ 1440 h 1440"/>
              </a:gdLst>
              <a:ahLst/>
              <a:cxnLst>
                <a:cxn ang="0">
                  <a:pos x="T0" y="T1"/>
                </a:cxn>
                <a:cxn ang="0">
                  <a:pos x="T2" y="T3"/>
                </a:cxn>
              </a:cxnLst>
              <a:rect l="0" t="0" r="r" b="b"/>
              <a:pathLst>
                <a:path w="762" h="1440">
                  <a:moveTo>
                    <a:pt x="762" y="0"/>
                  </a:moveTo>
                  <a:cubicBezTo>
                    <a:pt x="308" y="245"/>
                    <a:pt x="0" y="1033"/>
                    <a:pt x="403" y="1440"/>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 name="Freeform 12">
              <a:extLst>
                <a:ext uri="{FF2B5EF4-FFF2-40B4-BE49-F238E27FC236}">
                  <a16:creationId xmlns:a16="http://schemas.microsoft.com/office/drawing/2014/main" id="{EAE0F5DE-442D-4F6C-B02C-2568ED19585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501438" y="9525"/>
              <a:ext cx="665163" cy="257175"/>
            </a:xfrm>
            <a:custGeom>
              <a:avLst/>
              <a:gdLst>
                <a:gd name="T0" fmla="*/ 140 w 140"/>
                <a:gd name="T1" fmla="*/ 54 h 54"/>
                <a:gd name="T2" fmla="*/ 0 w 140"/>
                <a:gd name="T3" fmla="*/ 0 h 54"/>
              </a:gdLst>
              <a:ahLst/>
              <a:cxnLst>
                <a:cxn ang="0">
                  <a:pos x="T0" y="T1"/>
                </a:cxn>
                <a:cxn ang="0">
                  <a:pos x="T2" y="T3"/>
                </a:cxn>
              </a:cxnLst>
              <a:rect l="0" t="0" r="r" b="b"/>
              <a:pathLst>
                <a:path w="140" h="54">
                  <a:moveTo>
                    <a:pt x="140" y="54"/>
                  </a:moveTo>
                  <a:cubicBezTo>
                    <a:pt x="95" y="34"/>
                    <a:pt x="48" y="16"/>
                    <a:pt x="0" y="0"/>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 name="Freeform 13">
              <a:extLst>
                <a:ext uri="{FF2B5EF4-FFF2-40B4-BE49-F238E27FC236}">
                  <a16:creationId xmlns:a16="http://schemas.microsoft.com/office/drawing/2014/main" id="{4F24A002-AFDE-4034-85BE-CBF005AE923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41013" y="5408613"/>
              <a:ext cx="1525588" cy="1435100"/>
            </a:xfrm>
            <a:custGeom>
              <a:avLst/>
              <a:gdLst>
                <a:gd name="T0" fmla="*/ 0 w 321"/>
                <a:gd name="T1" fmla="*/ 302 h 302"/>
                <a:gd name="T2" fmla="*/ 321 w 321"/>
                <a:gd name="T3" fmla="*/ 0 h 302"/>
              </a:gdLst>
              <a:ahLst/>
              <a:cxnLst>
                <a:cxn ang="0">
                  <a:pos x="T0" y="T1"/>
                </a:cxn>
                <a:cxn ang="0">
                  <a:pos x="T2" y="T3"/>
                </a:cxn>
              </a:cxnLst>
              <a:rect l="0" t="0" r="r" b="b"/>
              <a:pathLst>
                <a:path w="321" h="302">
                  <a:moveTo>
                    <a:pt x="0" y="302"/>
                  </a:moveTo>
                  <a:cubicBezTo>
                    <a:pt x="114" y="210"/>
                    <a:pt x="223" y="109"/>
                    <a:pt x="321" y="0"/>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 name="Freeform 14">
              <a:extLst>
                <a:ext uri="{FF2B5EF4-FFF2-40B4-BE49-F238E27FC236}">
                  <a16:creationId xmlns:a16="http://schemas.microsoft.com/office/drawing/2014/main" id="{36F0721E-B4B0-4A6C-A92C-F8DE92D3AC0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01713" y="0"/>
              <a:ext cx="3244850" cy="6843713"/>
            </a:xfrm>
            <a:custGeom>
              <a:avLst/>
              <a:gdLst>
                <a:gd name="T0" fmla="*/ 683 w 683"/>
                <a:gd name="T1" fmla="*/ 0 h 1440"/>
                <a:gd name="T2" fmla="*/ 355 w 683"/>
                <a:gd name="T3" fmla="*/ 1440 h 1440"/>
              </a:gdLst>
              <a:ahLst/>
              <a:cxnLst>
                <a:cxn ang="0">
                  <a:pos x="T0" y="T1"/>
                </a:cxn>
                <a:cxn ang="0">
                  <a:pos x="T2" y="T3"/>
                </a:cxn>
              </a:cxnLst>
              <a:rect l="0" t="0" r="r" b="b"/>
              <a:pathLst>
                <a:path w="683" h="1440">
                  <a:moveTo>
                    <a:pt x="683" y="0"/>
                  </a:moveTo>
                  <a:cubicBezTo>
                    <a:pt x="258" y="256"/>
                    <a:pt x="0" y="1041"/>
                    <a:pt x="355" y="1440"/>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 name="Freeform 15">
              <a:extLst>
                <a:ext uri="{FF2B5EF4-FFF2-40B4-BE49-F238E27FC236}">
                  <a16:creationId xmlns:a16="http://schemas.microsoft.com/office/drawing/2014/main" id="{54D2DC98-69F8-4F2F-9D45-BDFFA5E2BBB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802938" y="5518150"/>
              <a:ext cx="1363663" cy="1325563"/>
            </a:xfrm>
            <a:custGeom>
              <a:avLst/>
              <a:gdLst>
                <a:gd name="T0" fmla="*/ 0 w 287"/>
                <a:gd name="T1" fmla="*/ 279 h 279"/>
                <a:gd name="T2" fmla="*/ 287 w 287"/>
                <a:gd name="T3" fmla="*/ 0 h 279"/>
              </a:gdLst>
              <a:ahLst/>
              <a:cxnLst>
                <a:cxn ang="0">
                  <a:pos x="T0" y="T1"/>
                </a:cxn>
                <a:cxn ang="0">
                  <a:pos x="T2" y="T3"/>
                </a:cxn>
              </a:cxnLst>
              <a:rect l="0" t="0" r="r" b="b"/>
              <a:pathLst>
                <a:path w="287" h="279">
                  <a:moveTo>
                    <a:pt x="0" y="279"/>
                  </a:moveTo>
                  <a:cubicBezTo>
                    <a:pt x="101" y="193"/>
                    <a:pt x="198" y="100"/>
                    <a:pt x="287" y="0"/>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 name="Freeform 16">
              <a:extLst>
                <a:ext uri="{FF2B5EF4-FFF2-40B4-BE49-F238E27FC236}">
                  <a16:creationId xmlns:a16="http://schemas.microsoft.com/office/drawing/2014/main" id="{0A636E33-DC38-40B9-B941-037E5D8603F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89000" y="0"/>
              <a:ext cx="3230563" cy="6843713"/>
            </a:xfrm>
            <a:custGeom>
              <a:avLst/>
              <a:gdLst>
                <a:gd name="T0" fmla="*/ 680 w 680"/>
                <a:gd name="T1" fmla="*/ 0 h 1440"/>
                <a:gd name="T2" fmla="*/ 337 w 680"/>
                <a:gd name="T3" fmla="*/ 1440 h 1440"/>
              </a:gdLst>
              <a:ahLst/>
              <a:cxnLst>
                <a:cxn ang="0">
                  <a:pos x="T0" y="T1"/>
                </a:cxn>
                <a:cxn ang="0">
                  <a:pos x="T2" y="T3"/>
                </a:cxn>
              </a:cxnLst>
              <a:rect l="0" t="0" r="r" b="b"/>
              <a:pathLst>
                <a:path w="680" h="1440">
                  <a:moveTo>
                    <a:pt x="680" y="0"/>
                  </a:moveTo>
                  <a:cubicBezTo>
                    <a:pt x="257" y="265"/>
                    <a:pt x="0" y="1026"/>
                    <a:pt x="337" y="1440"/>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 name="Freeform 17">
              <a:extLst>
                <a:ext uri="{FF2B5EF4-FFF2-40B4-BE49-F238E27FC236}">
                  <a16:creationId xmlns:a16="http://schemas.microsoft.com/office/drawing/2014/main" id="{03D30690-68C2-4AEC-9789-1495D97E194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79150" y="5694363"/>
              <a:ext cx="1187450" cy="1149350"/>
            </a:xfrm>
            <a:custGeom>
              <a:avLst/>
              <a:gdLst>
                <a:gd name="T0" fmla="*/ 0 w 250"/>
                <a:gd name="T1" fmla="*/ 242 h 242"/>
                <a:gd name="T2" fmla="*/ 250 w 250"/>
                <a:gd name="T3" fmla="*/ 0 h 242"/>
              </a:gdLst>
              <a:ahLst/>
              <a:cxnLst>
                <a:cxn ang="0">
                  <a:pos x="T0" y="T1"/>
                </a:cxn>
                <a:cxn ang="0">
                  <a:pos x="T2" y="T3"/>
                </a:cxn>
              </a:cxnLst>
              <a:rect l="0" t="0" r="r" b="b"/>
              <a:pathLst>
                <a:path w="250" h="242">
                  <a:moveTo>
                    <a:pt x="0" y="242"/>
                  </a:moveTo>
                  <a:cubicBezTo>
                    <a:pt x="88" y="166"/>
                    <a:pt x="172" y="85"/>
                    <a:pt x="250" y="0"/>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 name="Freeform 18">
              <a:extLst>
                <a:ext uri="{FF2B5EF4-FFF2-40B4-BE49-F238E27FC236}">
                  <a16:creationId xmlns:a16="http://schemas.microsoft.com/office/drawing/2014/main" id="{1020B1B9-821B-49FB-BDC9-57DA08CBC30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84188" y="0"/>
              <a:ext cx="3421063" cy="6843713"/>
            </a:xfrm>
            <a:custGeom>
              <a:avLst/>
              <a:gdLst>
                <a:gd name="T0" fmla="*/ 720 w 720"/>
                <a:gd name="T1" fmla="*/ 0 h 1440"/>
                <a:gd name="T2" fmla="*/ 362 w 720"/>
                <a:gd name="T3" fmla="*/ 1440 h 1440"/>
              </a:gdLst>
              <a:ahLst/>
              <a:cxnLst>
                <a:cxn ang="0">
                  <a:pos x="T0" y="T1"/>
                </a:cxn>
                <a:cxn ang="0">
                  <a:pos x="T2" y="T3"/>
                </a:cxn>
              </a:cxnLst>
              <a:rect l="0" t="0" r="r" b="b"/>
              <a:pathLst>
                <a:path w="720" h="1440">
                  <a:moveTo>
                    <a:pt x="720" y="0"/>
                  </a:moveTo>
                  <a:cubicBezTo>
                    <a:pt x="316" y="282"/>
                    <a:pt x="0" y="1018"/>
                    <a:pt x="362" y="1440"/>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 name="Freeform 19">
              <a:extLst>
                <a:ext uri="{FF2B5EF4-FFF2-40B4-BE49-F238E27FC236}">
                  <a16:creationId xmlns:a16="http://schemas.microsoft.com/office/drawing/2014/main" id="{720EDCE4-8B18-413F-989E-E79628E5AF1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87125" y="6049963"/>
              <a:ext cx="879475" cy="793750"/>
            </a:xfrm>
            <a:custGeom>
              <a:avLst/>
              <a:gdLst>
                <a:gd name="T0" fmla="*/ 0 w 185"/>
                <a:gd name="T1" fmla="*/ 167 h 167"/>
                <a:gd name="T2" fmla="*/ 185 w 185"/>
                <a:gd name="T3" fmla="*/ 0 h 167"/>
              </a:gdLst>
              <a:ahLst/>
              <a:cxnLst>
                <a:cxn ang="0">
                  <a:pos x="T0" y="T1"/>
                </a:cxn>
                <a:cxn ang="0">
                  <a:pos x="T2" y="T3"/>
                </a:cxn>
              </a:cxnLst>
              <a:rect l="0" t="0" r="r" b="b"/>
              <a:pathLst>
                <a:path w="185" h="167">
                  <a:moveTo>
                    <a:pt x="0" y="167"/>
                  </a:moveTo>
                  <a:cubicBezTo>
                    <a:pt x="63" y="114"/>
                    <a:pt x="125" y="58"/>
                    <a:pt x="185" y="0"/>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 name="Freeform 20">
              <a:extLst>
                <a:ext uri="{FF2B5EF4-FFF2-40B4-BE49-F238E27FC236}">
                  <a16:creationId xmlns:a16="http://schemas.microsoft.com/office/drawing/2014/main" id="{8563351E-0DDD-4FC8-8D0C-1E446E3C1B5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98488" y="0"/>
              <a:ext cx="2717800" cy="6843713"/>
            </a:xfrm>
            <a:custGeom>
              <a:avLst/>
              <a:gdLst>
                <a:gd name="T0" fmla="*/ 572 w 572"/>
                <a:gd name="T1" fmla="*/ 0 h 1440"/>
                <a:gd name="T2" fmla="*/ 164 w 572"/>
                <a:gd name="T3" fmla="*/ 1440 h 1440"/>
              </a:gdLst>
              <a:ahLst/>
              <a:cxnLst>
                <a:cxn ang="0">
                  <a:pos x="T0" y="T1"/>
                </a:cxn>
                <a:cxn ang="0">
                  <a:pos x="T2" y="T3"/>
                </a:cxn>
              </a:cxnLst>
              <a:rect l="0" t="0" r="r" b="b"/>
              <a:pathLst>
                <a:path w="572" h="1440">
                  <a:moveTo>
                    <a:pt x="572" y="0"/>
                  </a:moveTo>
                  <a:cubicBezTo>
                    <a:pt x="213" y="320"/>
                    <a:pt x="0" y="979"/>
                    <a:pt x="164" y="1440"/>
                  </a:cubicBezTo>
                </a:path>
              </a:pathLst>
            </a:custGeom>
            <a:noFill/>
            <a:ln w="12700" cap="flat">
              <a:solidFill>
                <a:schemeClr val="tx1">
                  <a:alpha val="15000"/>
                </a:schemeClr>
              </a:solidFill>
              <a:prstDash val="dash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 name="Freeform 21">
              <a:extLst>
                <a:ext uri="{FF2B5EF4-FFF2-40B4-BE49-F238E27FC236}">
                  <a16:creationId xmlns:a16="http://schemas.microsoft.com/office/drawing/2014/main" id="{15E8B705-64E7-4513-B3CB-BF46C35732B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61938" y="0"/>
              <a:ext cx="2944813" cy="6843713"/>
            </a:xfrm>
            <a:custGeom>
              <a:avLst/>
              <a:gdLst>
                <a:gd name="T0" fmla="*/ 620 w 620"/>
                <a:gd name="T1" fmla="*/ 0 h 1440"/>
                <a:gd name="T2" fmla="*/ 186 w 620"/>
                <a:gd name="T3" fmla="*/ 1440 h 1440"/>
              </a:gdLst>
              <a:ahLst/>
              <a:cxnLst>
                <a:cxn ang="0">
                  <a:pos x="T0" y="T1"/>
                </a:cxn>
                <a:cxn ang="0">
                  <a:pos x="T2" y="T3"/>
                </a:cxn>
              </a:cxnLst>
              <a:rect l="0" t="0" r="r" b="b"/>
              <a:pathLst>
                <a:path w="620" h="1440">
                  <a:moveTo>
                    <a:pt x="620" y="0"/>
                  </a:moveTo>
                  <a:cubicBezTo>
                    <a:pt x="248" y="325"/>
                    <a:pt x="0" y="960"/>
                    <a:pt x="186" y="1440"/>
                  </a:cubicBezTo>
                </a:path>
              </a:pathLst>
            </a:custGeom>
            <a:noFill/>
            <a:ln w="9525" cap="flat">
              <a:solidFill>
                <a:schemeClr val="tx1">
                  <a:alpha val="15000"/>
                </a:schemeClr>
              </a:solidFill>
              <a:prstDash val="lg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 name="Freeform 22">
              <a:extLst>
                <a:ext uri="{FF2B5EF4-FFF2-40B4-BE49-F238E27FC236}">
                  <a16:creationId xmlns:a16="http://schemas.microsoft.com/office/drawing/2014/main" id="{30DAEE1C-EBB5-47F5-9E76-564FCFDBFC2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17513" y="0"/>
              <a:ext cx="2403475" cy="6843713"/>
            </a:xfrm>
            <a:custGeom>
              <a:avLst/>
              <a:gdLst>
                <a:gd name="T0" fmla="*/ 506 w 506"/>
                <a:gd name="T1" fmla="*/ 0 h 1440"/>
                <a:gd name="T2" fmla="*/ 171 w 506"/>
                <a:gd name="T3" fmla="*/ 1440 h 1440"/>
              </a:gdLst>
              <a:ahLst/>
              <a:cxnLst>
                <a:cxn ang="0">
                  <a:pos x="T0" y="T1"/>
                </a:cxn>
                <a:cxn ang="0">
                  <a:pos x="T2" y="T3"/>
                </a:cxn>
              </a:cxnLst>
              <a:rect l="0" t="0" r="r" b="b"/>
              <a:pathLst>
                <a:path w="506" h="1440">
                  <a:moveTo>
                    <a:pt x="506" y="0"/>
                  </a:moveTo>
                  <a:cubicBezTo>
                    <a:pt x="109" y="356"/>
                    <a:pt x="0" y="943"/>
                    <a:pt x="171" y="1440"/>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 name="Freeform 23">
              <a:extLst>
                <a:ext uri="{FF2B5EF4-FFF2-40B4-BE49-F238E27FC236}">
                  <a16:creationId xmlns:a16="http://schemas.microsoft.com/office/drawing/2014/main" id="{EDB255E9-A3E2-4098-99A1-FE38FAD15DA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4288" y="9525"/>
              <a:ext cx="1771650" cy="3198813"/>
            </a:xfrm>
            <a:custGeom>
              <a:avLst/>
              <a:gdLst>
                <a:gd name="T0" fmla="*/ 373 w 373"/>
                <a:gd name="T1" fmla="*/ 0 h 673"/>
                <a:gd name="T2" fmla="*/ 0 w 373"/>
                <a:gd name="T3" fmla="*/ 673 h 673"/>
              </a:gdLst>
              <a:ahLst/>
              <a:cxnLst>
                <a:cxn ang="0">
                  <a:pos x="T0" y="T1"/>
                </a:cxn>
                <a:cxn ang="0">
                  <a:pos x="T2" y="T3"/>
                </a:cxn>
              </a:cxnLst>
              <a:rect l="0" t="0" r="r" b="b"/>
              <a:pathLst>
                <a:path w="373" h="673">
                  <a:moveTo>
                    <a:pt x="373" y="0"/>
                  </a:moveTo>
                  <a:cubicBezTo>
                    <a:pt x="175" y="183"/>
                    <a:pt x="51" y="409"/>
                    <a:pt x="0" y="673"/>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 name="Freeform 24">
              <a:extLst>
                <a:ext uri="{FF2B5EF4-FFF2-40B4-BE49-F238E27FC236}">
                  <a16:creationId xmlns:a16="http://schemas.microsoft.com/office/drawing/2014/main" id="{D2507F2A-27AF-4833-8273-5FC9A988639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763" y="6016625"/>
              <a:ext cx="214313" cy="827088"/>
            </a:xfrm>
            <a:custGeom>
              <a:avLst/>
              <a:gdLst>
                <a:gd name="T0" fmla="*/ 0 w 45"/>
                <a:gd name="T1" fmla="*/ 0 h 174"/>
                <a:gd name="T2" fmla="*/ 45 w 45"/>
                <a:gd name="T3" fmla="*/ 174 h 174"/>
              </a:gdLst>
              <a:ahLst/>
              <a:cxnLst>
                <a:cxn ang="0">
                  <a:pos x="T0" y="T1"/>
                </a:cxn>
                <a:cxn ang="0">
                  <a:pos x="T2" y="T3"/>
                </a:cxn>
              </a:cxnLst>
              <a:rect l="0" t="0" r="r" b="b"/>
              <a:pathLst>
                <a:path w="45" h="174">
                  <a:moveTo>
                    <a:pt x="0" y="0"/>
                  </a:moveTo>
                  <a:cubicBezTo>
                    <a:pt x="11" y="59"/>
                    <a:pt x="26" y="118"/>
                    <a:pt x="45" y="174"/>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 name="Freeform 25">
              <a:extLst>
                <a:ext uri="{FF2B5EF4-FFF2-40B4-BE49-F238E27FC236}">
                  <a16:creationId xmlns:a16="http://schemas.microsoft.com/office/drawing/2014/main" id="{8DFB8904-0CB8-45AD-ABD2-F7A582365E8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4288" y="0"/>
              <a:ext cx="1562100" cy="2228850"/>
            </a:xfrm>
            <a:custGeom>
              <a:avLst/>
              <a:gdLst>
                <a:gd name="T0" fmla="*/ 329 w 329"/>
                <a:gd name="T1" fmla="*/ 0 h 469"/>
                <a:gd name="T2" fmla="*/ 0 w 329"/>
                <a:gd name="T3" fmla="*/ 469 h 469"/>
              </a:gdLst>
              <a:ahLst/>
              <a:cxnLst>
                <a:cxn ang="0">
                  <a:pos x="T0" y="T1"/>
                </a:cxn>
                <a:cxn ang="0">
                  <a:pos x="T2" y="T3"/>
                </a:cxn>
              </a:cxnLst>
              <a:rect l="0" t="0" r="r" b="b"/>
              <a:pathLst>
                <a:path w="329" h="469">
                  <a:moveTo>
                    <a:pt x="329" y="0"/>
                  </a:moveTo>
                  <a:cubicBezTo>
                    <a:pt x="189" y="133"/>
                    <a:pt x="69" y="288"/>
                    <a:pt x="0" y="469"/>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sp>
        <p:nvSpPr>
          <p:cNvPr id="2" name="Title 1">
            <a:extLst>
              <a:ext uri="{FF2B5EF4-FFF2-40B4-BE49-F238E27FC236}">
                <a16:creationId xmlns:a16="http://schemas.microsoft.com/office/drawing/2014/main" id="{4A538AD6-DF4F-0541-8DBC-8C528C00F476}"/>
              </a:ext>
            </a:extLst>
          </p:cNvPr>
          <p:cNvSpPr>
            <a:spLocks noGrp="1"/>
          </p:cNvSpPr>
          <p:nvPr>
            <p:ph type="title"/>
          </p:nvPr>
        </p:nvSpPr>
        <p:spPr>
          <a:xfrm>
            <a:off x="1759287" y="798881"/>
            <a:ext cx="8673427" cy="1048945"/>
          </a:xfrm>
        </p:spPr>
        <p:txBody>
          <a:bodyPr>
            <a:normAutofit/>
          </a:bodyPr>
          <a:lstStyle/>
          <a:p>
            <a:r>
              <a:rPr lang="en-US">
                <a:solidFill>
                  <a:schemeClr val="tx1"/>
                </a:solidFill>
              </a:rPr>
              <a:t>Conclusion </a:t>
            </a:r>
          </a:p>
        </p:txBody>
      </p:sp>
      <p:graphicFrame>
        <p:nvGraphicFramePr>
          <p:cNvPr id="5" name="Content Placeholder 2">
            <a:extLst>
              <a:ext uri="{FF2B5EF4-FFF2-40B4-BE49-F238E27FC236}">
                <a16:creationId xmlns:a16="http://schemas.microsoft.com/office/drawing/2014/main" id="{9130D491-6F5E-42B8-8F9F-787DC857C4D0}"/>
              </a:ext>
            </a:extLst>
          </p:cNvPr>
          <p:cNvGraphicFramePr>
            <a:graphicFrameLocks noGrp="1"/>
          </p:cNvGraphicFramePr>
          <p:nvPr>
            <p:ph idx="1"/>
            <p:extLst>
              <p:ext uri="{D42A27DB-BD31-4B8C-83A1-F6EECF244321}">
                <p14:modId xmlns:p14="http://schemas.microsoft.com/office/powerpoint/2010/main" val="473983480"/>
              </p:ext>
            </p:extLst>
          </p:nvPr>
        </p:nvGraphicFramePr>
        <p:xfrm>
          <a:off x="807722" y="1990976"/>
          <a:ext cx="10576558" cy="417546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3" name="Picture 2">
            <a:extLst>
              <a:ext uri="{FF2B5EF4-FFF2-40B4-BE49-F238E27FC236}">
                <a16:creationId xmlns:a16="http://schemas.microsoft.com/office/drawing/2014/main" id="{AFCDFF0C-5DE5-3749-B3AB-952DD2336900}"/>
              </a:ext>
            </a:extLst>
          </p:cNvPr>
          <p:cNvPicPr>
            <a:picLocks noChangeAspect="1"/>
          </p:cNvPicPr>
          <p:nvPr/>
        </p:nvPicPr>
        <p:blipFill>
          <a:blip r:embed="rId7"/>
          <a:stretch>
            <a:fillRect/>
          </a:stretch>
        </p:blipFill>
        <p:spPr>
          <a:xfrm>
            <a:off x="1031396" y="822371"/>
            <a:ext cx="2961167" cy="1573120"/>
          </a:xfrm>
          <a:prstGeom prst="rect">
            <a:avLst/>
          </a:prstGeom>
        </p:spPr>
      </p:pic>
      <p:pic>
        <p:nvPicPr>
          <p:cNvPr id="4" name="Picture 3">
            <a:extLst>
              <a:ext uri="{FF2B5EF4-FFF2-40B4-BE49-F238E27FC236}">
                <a16:creationId xmlns:a16="http://schemas.microsoft.com/office/drawing/2014/main" id="{D770268B-7A95-8F49-AF52-554E0039D5EB}"/>
              </a:ext>
            </a:extLst>
          </p:cNvPr>
          <p:cNvPicPr>
            <a:picLocks noChangeAspect="1"/>
          </p:cNvPicPr>
          <p:nvPr/>
        </p:nvPicPr>
        <p:blipFill>
          <a:blip r:embed="rId8"/>
          <a:stretch>
            <a:fillRect/>
          </a:stretch>
        </p:blipFill>
        <p:spPr>
          <a:xfrm>
            <a:off x="5055393" y="5284554"/>
            <a:ext cx="2106614" cy="1464141"/>
          </a:xfrm>
          <a:prstGeom prst="rect">
            <a:avLst/>
          </a:prstGeom>
        </p:spPr>
      </p:pic>
      <p:pic>
        <p:nvPicPr>
          <p:cNvPr id="6" name="Picture 5">
            <a:extLst>
              <a:ext uri="{FF2B5EF4-FFF2-40B4-BE49-F238E27FC236}">
                <a16:creationId xmlns:a16="http://schemas.microsoft.com/office/drawing/2014/main" id="{7CB8E365-015E-6A4D-9107-378E1225C74E}"/>
              </a:ext>
            </a:extLst>
          </p:cNvPr>
          <p:cNvPicPr>
            <a:picLocks noChangeAspect="1"/>
          </p:cNvPicPr>
          <p:nvPr/>
        </p:nvPicPr>
        <p:blipFill>
          <a:blip r:embed="rId9"/>
          <a:stretch>
            <a:fillRect/>
          </a:stretch>
        </p:blipFill>
        <p:spPr>
          <a:xfrm>
            <a:off x="8342630" y="822371"/>
            <a:ext cx="2728595" cy="1637157"/>
          </a:xfrm>
          <a:prstGeom prst="rect">
            <a:avLst/>
          </a:prstGeom>
        </p:spPr>
      </p:pic>
    </p:spTree>
    <p:extLst>
      <p:ext uri="{BB962C8B-B14F-4D97-AF65-F5344CB8AC3E}">
        <p14:creationId xmlns:p14="http://schemas.microsoft.com/office/powerpoint/2010/main" val="75557864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93F585-F1AA-F44F-A50B-C8FF472D8F8A}"/>
              </a:ext>
            </a:extLst>
          </p:cNvPr>
          <p:cNvSpPr>
            <a:spLocks noGrp="1"/>
          </p:cNvSpPr>
          <p:nvPr>
            <p:ph type="title"/>
          </p:nvPr>
        </p:nvSpPr>
        <p:spPr>
          <a:xfrm>
            <a:off x="888631" y="2349925"/>
            <a:ext cx="3498979" cy="2456442"/>
          </a:xfrm>
        </p:spPr>
        <p:txBody>
          <a:bodyPr/>
          <a:lstStyle/>
          <a:p>
            <a:r>
              <a:rPr lang="en-US"/>
              <a:t>Referances </a:t>
            </a:r>
            <a:endParaRPr lang="en-US" dirty="0"/>
          </a:p>
        </p:txBody>
      </p:sp>
      <p:sp>
        <p:nvSpPr>
          <p:cNvPr id="3" name="Content Placeholder 2">
            <a:extLst>
              <a:ext uri="{FF2B5EF4-FFF2-40B4-BE49-F238E27FC236}">
                <a16:creationId xmlns:a16="http://schemas.microsoft.com/office/drawing/2014/main" id="{7A19F2FA-DCE0-174E-9105-360CAE61D4B3}"/>
              </a:ext>
            </a:extLst>
          </p:cNvPr>
          <p:cNvSpPr>
            <a:spLocks noGrp="1"/>
          </p:cNvSpPr>
          <p:nvPr>
            <p:ph idx="1"/>
          </p:nvPr>
        </p:nvSpPr>
        <p:spPr>
          <a:xfrm>
            <a:off x="5118447" y="803186"/>
            <a:ext cx="6281873" cy="5248622"/>
          </a:xfrm>
        </p:spPr>
        <p:txBody>
          <a:bodyPr>
            <a:normAutofit fontScale="62500" lnSpcReduction="20000"/>
          </a:bodyPr>
          <a:lstStyle/>
          <a:p>
            <a:r>
              <a:rPr lang="en-GB" dirty="0" err="1"/>
              <a:t>Education.gov.gy</a:t>
            </a:r>
            <a:r>
              <a:rPr lang="en-GB" dirty="0"/>
              <a:t>. (2017). </a:t>
            </a:r>
            <a:r>
              <a:rPr lang="en-GB" i="1" dirty="0"/>
              <a:t>Why Is It Important for Teachers to Have Good Communication Skills?</a:t>
            </a:r>
            <a:r>
              <a:rPr lang="en-GB" dirty="0"/>
              <a:t>. [online] Available at: https://</a:t>
            </a:r>
            <a:r>
              <a:rPr lang="en-GB" dirty="0" err="1"/>
              <a:t>www.education.gov.gy</a:t>
            </a:r>
            <a:r>
              <a:rPr lang="en-GB" dirty="0"/>
              <a:t>/web/</a:t>
            </a:r>
            <a:r>
              <a:rPr lang="en-GB" dirty="0" err="1"/>
              <a:t>index.php</a:t>
            </a:r>
            <a:r>
              <a:rPr lang="en-GB" dirty="0"/>
              <a:t>/teachers/tips-for-teaching/item/2722-why-is-it-important-for-teachers-to-have-good-communication-skillsn1 [Accessed 6 Jan. 2020].</a:t>
            </a:r>
          </a:p>
          <a:p>
            <a:r>
              <a:rPr lang="en-GB" dirty="0" err="1"/>
              <a:t>Axner</a:t>
            </a:r>
            <a:r>
              <a:rPr lang="en-GB" dirty="0"/>
              <a:t>, M. (2019). </a:t>
            </a:r>
            <a:r>
              <a:rPr lang="en-GB" i="1" dirty="0"/>
              <a:t>Chapter 27. Cultural Competence in a Multicultural World | Section 2. Building Relationships with People from Different Cultures | Main Section | Community Tool Box</a:t>
            </a:r>
            <a:r>
              <a:rPr lang="en-GB" dirty="0"/>
              <a:t>. [online] </a:t>
            </a:r>
            <a:r>
              <a:rPr lang="en-GB" dirty="0" err="1"/>
              <a:t>Ctb.ku.edu</a:t>
            </a:r>
            <a:r>
              <a:rPr lang="en-GB" dirty="0"/>
              <a:t>. Available at: https://</a:t>
            </a:r>
            <a:r>
              <a:rPr lang="en-GB" dirty="0" err="1"/>
              <a:t>ctb.ku.edu</a:t>
            </a:r>
            <a:r>
              <a:rPr lang="en-GB" dirty="0"/>
              <a:t>/</a:t>
            </a:r>
            <a:r>
              <a:rPr lang="en-GB" dirty="0" err="1"/>
              <a:t>en</a:t>
            </a:r>
            <a:r>
              <a:rPr lang="en-GB" dirty="0"/>
              <a:t>/table-of-contents/culture/cultural-competence/building-relationships/main [Accessed 6 Jan. 2020].</a:t>
            </a:r>
          </a:p>
          <a:p>
            <a:r>
              <a:rPr lang="en-GB" dirty="0"/>
              <a:t>Busby, M. (2019). </a:t>
            </a:r>
            <a:r>
              <a:rPr lang="en-GB" i="1" dirty="0"/>
              <a:t>Teachers experience more stress than other workers, study shows</a:t>
            </a:r>
            <a:r>
              <a:rPr lang="en-GB" dirty="0"/>
              <a:t>. [online] the Guardian. Available at: https://</a:t>
            </a:r>
            <a:r>
              <a:rPr lang="en-GB" dirty="0" err="1"/>
              <a:t>www.theguardian.com</a:t>
            </a:r>
            <a:r>
              <a:rPr lang="en-GB" dirty="0"/>
              <a:t>/education/2019/</a:t>
            </a:r>
            <a:r>
              <a:rPr lang="en-GB" dirty="0" err="1"/>
              <a:t>feb</a:t>
            </a:r>
            <a:r>
              <a:rPr lang="en-GB" dirty="0"/>
              <a:t>/25/teachers-experience-more-stress-than-other-workers-study-shows [Accessed 6 Jan. 2020].</a:t>
            </a:r>
          </a:p>
          <a:p>
            <a:r>
              <a:rPr lang="en-GB" dirty="0"/>
              <a:t>Waldeck, J. (2016). </a:t>
            </a:r>
            <a:r>
              <a:rPr lang="en-GB" i="1" dirty="0"/>
              <a:t>Untangling the Web of Student-Teacher Communication</a:t>
            </a:r>
            <a:r>
              <a:rPr lang="en-GB" dirty="0"/>
              <a:t>. [online] Faculty Focus | Higher Ed Teaching &amp; Learning. Available at: https://</a:t>
            </a:r>
            <a:r>
              <a:rPr lang="en-GB" dirty="0" err="1"/>
              <a:t>www.facultyfocus.com</a:t>
            </a:r>
            <a:r>
              <a:rPr lang="en-GB" dirty="0"/>
              <a:t>/articles/teaching-and-learning/untangling-web-student-teacher-communication/ [Accessed 7 Jan. 2020].</a:t>
            </a:r>
          </a:p>
          <a:p>
            <a:r>
              <a:rPr lang="en-GB" dirty="0"/>
              <a:t>Weber, M. (2016). </a:t>
            </a:r>
            <a:r>
              <a:rPr lang="en-GB" i="1" dirty="0"/>
              <a:t>Getting smart</a:t>
            </a:r>
            <a:r>
              <a:rPr lang="en-GB" dirty="0"/>
              <a:t>. [online] </a:t>
            </a:r>
            <a:r>
              <a:rPr lang="en-GB" dirty="0" err="1"/>
              <a:t>Gettingsmart.com</a:t>
            </a:r>
            <a:r>
              <a:rPr lang="en-GB" dirty="0"/>
              <a:t>. Available at: https://</a:t>
            </a:r>
            <a:r>
              <a:rPr lang="en-GB" dirty="0" err="1"/>
              <a:t>www.gettingsmart.com</a:t>
            </a:r>
            <a:r>
              <a:rPr lang="en-GB" dirty="0"/>
              <a:t>/2016/08/10-challenges-deaf-students-face-in-the-classroom/ [Accessed 7 Jan. 2020].</a:t>
            </a:r>
          </a:p>
          <a:p>
            <a:r>
              <a:rPr lang="en-GB" dirty="0"/>
              <a:t>Ferguson, D. (2019). </a:t>
            </a:r>
            <a:r>
              <a:rPr lang="en-GB" i="1" dirty="0"/>
              <a:t>Record levels of stress ‘put teachers at breaking point’</a:t>
            </a:r>
            <a:r>
              <a:rPr lang="en-GB" dirty="0"/>
              <a:t>. [online] the Guardian. Available at: https://</a:t>
            </a:r>
            <a:r>
              <a:rPr lang="en-GB" dirty="0" err="1"/>
              <a:t>www.theguardian.com</a:t>
            </a:r>
            <a:r>
              <a:rPr lang="en-GB" dirty="0"/>
              <a:t>/education/2019/</a:t>
            </a:r>
            <a:r>
              <a:rPr lang="en-GB" dirty="0" err="1"/>
              <a:t>nov</a:t>
            </a:r>
            <a:r>
              <a:rPr lang="en-GB" dirty="0"/>
              <a:t>/10/stressed-teachers-at-breaking-point-says-report [Accessed 7 Jan. 2020].</a:t>
            </a:r>
            <a:endParaRPr lang="en-US" dirty="0"/>
          </a:p>
        </p:txBody>
      </p:sp>
    </p:spTree>
    <p:extLst>
      <p:ext uri="{BB962C8B-B14F-4D97-AF65-F5344CB8AC3E}">
        <p14:creationId xmlns:p14="http://schemas.microsoft.com/office/powerpoint/2010/main" val="3186261529"/>
      </p:ext>
    </p:extLst>
  </p:cSld>
  <p:clrMapOvr>
    <a:masterClrMapping/>
  </p:clrMapOvr>
</p:sld>
</file>

<file path=ppt/theme/theme1.xml><?xml version="1.0" encoding="utf-8"?>
<a:theme xmlns:a="http://schemas.openxmlformats.org/drawingml/2006/main" name="Atlas">
  <a:themeElements>
    <a:clrScheme name="Atlas">
      <a:dk1>
        <a:sysClr val="windowText" lastClr="000000"/>
      </a:dk1>
      <a:lt1>
        <a:sysClr val="window" lastClr="FFFFFF"/>
      </a:lt1>
      <a:dk2>
        <a:srgbClr val="454545"/>
      </a:dk2>
      <a:lt2>
        <a:srgbClr val="E0E0E0"/>
      </a:lt2>
      <a:accent1>
        <a:srgbClr val="F81B02"/>
      </a:accent1>
      <a:accent2>
        <a:srgbClr val="FC7715"/>
      </a:accent2>
      <a:accent3>
        <a:srgbClr val="AFBF41"/>
      </a:accent3>
      <a:accent4>
        <a:srgbClr val="50C49F"/>
      </a:accent4>
      <a:accent5>
        <a:srgbClr val="3B95C4"/>
      </a:accent5>
      <a:accent6>
        <a:srgbClr val="B560D4"/>
      </a:accent6>
      <a:hlink>
        <a:srgbClr val="FC5A1A"/>
      </a:hlink>
      <a:folHlink>
        <a:srgbClr val="B49E74"/>
      </a:folHlink>
    </a:clrScheme>
    <a:fontScheme name="Atlas">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Rockwell" panose="020606030202050204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Atlas">
      <a:fillStyleLst>
        <a:solidFill>
          <a:schemeClr val="phClr"/>
        </a:solidFill>
        <a:gradFill rotWithShape="1">
          <a:gsLst>
            <a:gs pos="0">
              <a:schemeClr val="phClr">
                <a:tint val="62000"/>
                <a:alpha val="60000"/>
                <a:satMod val="109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4000"/>
                <a:satMod val="130000"/>
                <a:lumMod val="92000"/>
              </a:schemeClr>
            </a:gs>
            <a:gs pos="100000">
              <a:schemeClr val="phClr">
                <a:shade val="76000"/>
                <a:satMod val="130000"/>
                <a:lumMod val="88000"/>
              </a:schemeClr>
            </a:gs>
          </a:gsLst>
          <a:lin ang="5400000" scaled="0"/>
        </a:gradFill>
      </a:fillStyleLst>
      <a:lnStyleLst>
        <a:ln w="9525" cap="flat" cmpd="sng" algn="ctr">
          <a:solidFill>
            <a:schemeClr val="phClr">
              <a:shade val="90000"/>
            </a:schemeClr>
          </a:solidFill>
          <a:prstDash val="solid"/>
        </a:ln>
        <a:ln w="15875" cap="flat" cmpd="sng" algn="ctr">
          <a:solidFill>
            <a:schemeClr val="phClr">
              <a:shade val="90000"/>
            </a:schemeClr>
          </a:solidFill>
          <a:prstDash val="solid"/>
        </a:ln>
        <a:ln w="25400" cap="flat" cmpd="sng" algn="ctr">
          <a:solidFill>
            <a:schemeClr val="phClr"/>
          </a:solidFill>
          <a:prstDash val="solid"/>
        </a:ln>
      </a:lnStyleLst>
      <a:effectStyleLst>
        <a:effectStyle>
          <a:effectLst/>
        </a:effectStyle>
        <a:effectStyle>
          <a:effectLst/>
        </a:effectStyle>
        <a:effectStyle>
          <a:effectLst>
            <a:outerShdw blurRad="38100" dist="25400" dir="5400000" rotWithShape="0">
              <a:srgbClr val="000000">
                <a:alpha val="75000"/>
              </a:srgbClr>
            </a:outerShdw>
          </a:effectLst>
          <a:scene3d>
            <a:camera prst="orthographicFront">
              <a:rot lat="0" lon="0" rev="0"/>
            </a:camera>
            <a:lightRig rig="threePt" dir="tl"/>
          </a:scene3d>
          <a:sp3d>
            <a:bevelT w="0" h="0"/>
          </a:sp3d>
        </a:effectStyle>
      </a:effectStyleLst>
      <a:bgFillStyleLst>
        <a:solidFill>
          <a:schemeClr val="phClr"/>
        </a:solidFill>
        <a:solidFill>
          <a:schemeClr val="phClr"/>
        </a:solidFill>
        <a:gradFill rotWithShape="1">
          <a:gsLst>
            <a:gs pos="10000">
              <a:schemeClr val="phClr">
                <a:tint val="94000"/>
                <a:lumMod val="116000"/>
              </a:schemeClr>
            </a:gs>
            <a:gs pos="100000">
              <a:schemeClr val="phClr">
                <a:tint val="98000"/>
                <a:shade val="86000"/>
                <a:satMod val="90000"/>
                <a:lumMod val="88000"/>
              </a:schemeClr>
            </a:gs>
          </a:gsLst>
          <a:path path="circle">
            <a:fillToRect l="50000" t="15000" r="50000" b="169000"/>
          </a:path>
        </a:gradFill>
      </a:bgFillStyleLst>
    </a:fmtScheme>
  </a:themeElements>
  <a:objectDefaults/>
  <a:extraClrSchemeLst/>
  <a:extLst>
    <a:ext uri="{05A4C25C-085E-4340-85A3-A5531E510DB2}">
      <thm15:themeFamily xmlns:thm15="http://schemas.microsoft.com/office/thememl/2012/main" name="Atlas" id="{5156B0E4-0EB1-49FE-A26B-15F6F698AEC6}" vid="{508F7963-D0B5-43F7-BB2C-FCE3009C08EC}"/>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210</TotalTime>
  <Words>631</Words>
  <Application>Microsoft Macintosh PowerPoint</Application>
  <PresentationFormat>Widescreen</PresentationFormat>
  <Paragraphs>55</Paragraphs>
  <Slides>11</Slides>
  <Notes>4</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11</vt:i4>
      </vt:variant>
    </vt:vector>
  </HeadingPairs>
  <TitlesOfParts>
    <vt:vector size="17" baseType="lpstr">
      <vt:lpstr>Arial Rounded MT Bold</vt:lpstr>
      <vt:lpstr>Calibri</vt:lpstr>
      <vt:lpstr>Calibri Light</vt:lpstr>
      <vt:lpstr>Rockwell</vt:lpstr>
      <vt:lpstr>Wingdings</vt:lpstr>
      <vt:lpstr>Atlas</vt:lpstr>
      <vt:lpstr>Study Skills Seminar Presentation </vt:lpstr>
      <vt:lpstr>Introduction </vt:lpstr>
      <vt:lpstr>Introduction</vt:lpstr>
      <vt:lpstr>Oral communication</vt:lpstr>
      <vt:lpstr>Oral communication</vt:lpstr>
      <vt:lpstr>Working with people rom a variety of backgrounds </vt:lpstr>
      <vt:lpstr>Working with people from a variety of backgrounds</vt:lpstr>
      <vt:lpstr>Managing stress and crisis </vt:lpstr>
      <vt:lpstr>Managing stress and crisis </vt:lpstr>
      <vt:lpstr>Conclusion </vt:lpstr>
      <vt:lpstr>Referances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Study Skills Seminar Presentation </dc:title>
  <dc:creator>Jonathan Orlando Cafolla-Ward [jfc11]</dc:creator>
  <cp:lastModifiedBy>Jonathan Orlando Cafolla-Ward [jfc11]</cp:lastModifiedBy>
  <cp:revision>11</cp:revision>
  <dcterms:created xsi:type="dcterms:W3CDTF">2020-01-06T19:20:32Z</dcterms:created>
  <dcterms:modified xsi:type="dcterms:W3CDTF">2020-01-07T00:43:21Z</dcterms:modified>
</cp:coreProperties>
</file>