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47" d="100"/>
          <a:sy n="47" d="100"/>
        </p:scale>
        <p:origin x="1474" y="4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notesMaster" Target="notesMasters/notesMaster1.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diagrams/_rels/data6.xml.rels><?xml version="1.0" encoding="UTF-8" standalone="yes"?>
<Relationships xmlns="http://schemas.openxmlformats.org/package/2006/relationships"><Relationship Id="rId8" Type="http://schemas.openxmlformats.org/officeDocument/2006/relationships/image" Target="../media/image10.svg" /><Relationship Id="rId13" Type="http://schemas.openxmlformats.org/officeDocument/2006/relationships/image" Target="../media/image15.png" /><Relationship Id="rId3" Type="http://schemas.openxmlformats.org/officeDocument/2006/relationships/image" Target="../media/image5.png" /><Relationship Id="rId7" Type="http://schemas.openxmlformats.org/officeDocument/2006/relationships/image" Target="../media/image9.png" /><Relationship Id="rId12" Type="http://schemas.openxmlformats.org/officeDocument/2006/relationships/image" Target="../media/image14.svg" /><Relationship Id="rId2" Type="http://schemas.openxmlformats.org/officeDocument/2006/relationships/image" Target="../media/image4.svg" /><Relationship Id="rId1" Type="http://schemas.openxmlformats.org/officeDocument/2006/relationships/image" Target="../media/image3.png" /><Relationship Id="rId6" Type="http://schemas.openxmlformats.org/officeDocument/2006/relationships/image" Target="../media/image8.svg" /><Relationship Id="rId11" Type="http://schemas.openxmlformats.org/officeDocument/2006/relationships/image" Target="../media/image13.png" /><Relationship Id="rId5" Type="http://schemas.openxmlformats.org/officeDocument/2006/relationships/image" Target="../media/image7.png" /><Relationship Id="rId10" Type="http://schemas.openxmlformats.org/officeDocument/2006/relationships/image" Target="../media/image12.svg" /><Relationship Id="rId4" Type="http://schemas.openxmlformats.org/officeDocument/2006/relationships/image" Target="../media/image6.svg" /><Relationship Id="rId9" Type="http://schemas.openxmlformats.org/officeDocument/2006/relationships/image" Target="../media/image11.png" /><Relationship Id="rId14" Type="http://schemas.openxmlformats.org/officeDocument/2006/relationships/image" Target="../media/image16.svg" /></Relationships>
</file>

<file path=ppt/diagrams/_rels/drawing6.xml.rels><?xml version="1.0" encoding="UTF-8" standalone="yes"?>
<Relationships xmlns="http://schemas.openxmlformats.org/package/2006/relationships"><Relationship Id="rId8" Type="http://schemas.openxmlformats.org/officeDocument/2006/relationships/image" Target="../media/image10.svg" /><Relationship Id="rId13" Type="http://schemas.openxmlformats.org/officeDocument/2006/relationships/image" Target="../media/image15.png" /><Relationship Id="rId3" Type="http://schemas.openxmlformats.org/officeDocument/2006/relationships/image" Target="../media/image5.png" /><Relationship Id="rId7" Type="http://schemas.openxmlformats.org/officeDocument/2006/relationships/image" Target="../media/image9.png" /><Relationship Id="rId12" Type="http://schemas.openxmlformats.org/officeDocument/2006/relationships/image" Target="../media/image14.svg" /><Relationship Id="rId2" Type="http://schemas.openxmlformats.org/officeDocument/2006/relationships/image" Target="../media/image4.svg" /><Relationship Id="rId1" Type="http://schemas.openxmlformats.org/officeDocument/2006/relationships/image" Target="../media/image3.png" /><Relationship Id="rId6" Type="http://schemas.openxmlformats.org/officeDocument/2006/relationships/image" Target="../media/image8.svg" /><Relationship Id="rId11" Type="http://schemas.openxmlformats.org/officeDocument/2006/relationships/image" Target="../media/image13.png" /><Relationship Id="rId5" Type="http://schemas.openxmlformats.org/officeDocument/2006/relationships/image" Target="../media/image7.png" /><Relationship Id="rId10" Type="http://schemas.openxmlformats.org/officeDocument/2006/relationships/image" Target="../media/image12.svg" /><Relationship Id="rId4" Type="http://schemas.openxmlformats.org/officeDocument/2006/relationships/image" Target="../media/image6.svg" /><Relationship Id="rId9" Type="http://schemas.openxmlformats.org/officeDocument/2006/relationships/image" Target="../media/image11.png" /><Relationship Id="rId14" Type="http://schemas.openxmlformats.org/officeDocument/2006/relationships/image" Target="../media/image16.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55C371-F4B0-49FC-BC7D-01097FA5B46F}"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114D9118-046F-44F2-8904-294EB824CF80}">
      <dgm:prSet/>
      <dgm:spPr/>
      <dgm:t>
        <a:bodyPr/>
        <a:lstStyle/>
        <a:p>
          <a:r>
            <a:rPr lang="en-US" b="0"/>
            <a:t>1. Company Background</a:t>
          </a:r>
          <a:endParaRPr lang="en-US"/>
        </a:p>
      </dgm:t>
    </dgm:pt>
    <dgm:pt modelId="{213AB47C-074D-456B-AC71-261C5B8A6E2B}" type="parTrans" cxnId="{0B06718A-3AC9-42D1-9DE0-D611E92CB9ED}">
      <dgm:prSet/>
      <dgm:spPr/>
      <dgm:t>
        <a:bodyPr/>
        <a:lstStyle/>
        <a:p>
          <a:endParaRPr lang="en-US"/>
        </a:p>
      </dgm:t>
    </dgm:pt>
    <dgm:pt modelId="{0C8DEB4F-BAD7-4F9B-8C28-50A89F76152A}" type="sibTrans" cxnId="{0B06718A-3AC9-42D1-9DE0-D611E92CB9ED}">
      <dgm:prSet/>
      <dgm:spPr/>
      <dgm:t>
        <a:bodyPr/>
        <a:lstStyle/>
        <a:p>
          <a:endParaRPr lang="en-US"/>
        </a:p>
      </dgm:t>
    </dgm:pt>
    <dgm:pt modelId="{E03A27EF-61BA-4F7E-9B38-4F7AA5D6CA50}">
      <dgm:prSet/>
      <dgm:spPr/>
      <dgm:t>
        <a:bodyPr/>
        <a:lstStyle/>
        <a:p>
          <a:r>
            <a:rPr lang="en-US" b="0"/>
            <a:t>2. Key Communication Barriers</a:t>
          </a:r>
          <a:endParaRPr lang="en-US"/>
        </a:p>
      </dgm:t>
    </dgm:pt>
    <dgm:pt modelId="{EC9D467B-9469-4D10-AF55-85749DEFBE2C}" type="parTrans" cxnId="{28B0DF86-F7AA-4A00-ADEB-B98FBD120E5E}">
      <dgm:prSet/>
      <dgm:spPr/>
      <dgm:t>
        <a:bodyPr/>
        <a:lstStyle/>
        <a:p>
          <a:endParaRPr lang="en-US"/>
        </a:p>
      </dgm:t>
    </dgm:pt>
    <dgm:pt modelId="{3F50BA81-7CBE-4E92-A2C6-F2D0B8A2ED13}" type="sibTrans" cxnId="{28B0DF86-F7AA-4A00-ADEB-B98FBD120E5E}">
      <dgm:prSet/>
      <dgm:spPr/>
      <dgm:t>
        <a:bodyPr/>
        <a:lstStyle/>
        <a:p>
          <a:endParaRPr lang="en-US"/>
        </a:p>
      </dgm:t>
    </dgm:pt>
    <dgm:pt modelId="{E7528CA1-559D-4D7F-98DE-183C9FA9311B}">
      <dgm:prSet/>
      <dgm:spPr/>
      <dgm:t>
        <a:bodyPr/>
        <a:lstStyle/>
        <a:p>
          <a:r>
            <a:rPr lang="en-US" b="0"/>
            <a:t>3. Theoretical Frameworks</a:t>
          </a:r>
          <a:endParaRPr lang="en-US"/>
        </a:p>
      </dgm:t>
    </dgm:pt>
    <dgm:pt modelId="{676F3895-4EB9-4242-9ED9-3F37A5589A7B}" type="parTrans" cxnId="{3CB90AC3-112C-470C-9B62-98BAEA969BE3}">
      <dgm:prSet/>
      <dgm:spPr/>
      <dgm:t>
        <a:bodyPr/>
        <a:lstStyle/>
        <a:p>
          <a:endParaRPr lang="en-US"/>
        </a:p>
      </dgm:t>
    </dgm:pt>
    <dgm:pt modelId="{520B019F-64DC-4B54-9B5D-695083881416}" type="sibTrans" cxnId="{3CB90AC3-112C-470C-9B62-98BAEA969BE3}">
      <dgm:prSet/>
      <dgm:spPr/>
      <dgm:t>
        <a:bodyPr/>
        <a:lstStyle/>
        <a:p>
          <a:endParaRPr lang="en-US"/>
        </a:p>
      </dgm:t>
    </dgm:pt>
    <dgm:pt modelId="{17AB4EFF-4408-4DC5-816A-87CD8E0E9884}">
      <dgm:prSet/>
      <dgm:spPr/>
      <dgm:t>
        <a:bodyPr/>
        <a:lstStyle/>
        <a:p>
          <a:r>
            <a:rPr lang="en-US" b="0"/>
            <a:t>4. Impact of Poor Communication</a:t>
          </a:r>
          <a:endParaRPr lang="en-US"/>
        </a:p>
      </dgm:t>
    </dgm:pt>
    <dgm:pt modelId="{5E3E0C96-43E7-42CC-8811-7E56EA9C3091}" type="parTrans" cxnId="{727B2D0A-433C-46E8-B5CE-BFAC88D5369E}">
      <dgm:prSet/>
      <dgm:spPr/>
      <dgm:t>
        <a:bodyPr/>
        <a:lstStyle/>
        <a:p>
          <a:endParaRPr lang="en-US"/>
        </a:p>
      </dgm:t>
    </dgm:pt>
    <dgm:pt modelId="{1980C4C1-29F1-4631-8AAB-3D1D23B5A1BE}" type="sibTrans" cxnId="{727B2D0A-433C-46E8-B5CE-BFAC88D5369E}">
      <dgm:prSet/>
      <dgm:spPr/>
      <dgm:t>
        <a:bodyPr/>
        <a:lstStyle/>
        <a:p>
          <a:endParaRPr lang="en-US"/>
        </a:p>
      </dgm:t>
    </dgm:pt>
    <dgm:pt modelId="{D283064B-95BC-4162-8011-E6D3B390D33C}">
      <dgm:prSet/>
      <dgm:spPr/>
      <dgm:t>
        <a:bodyPr/>
        <a:lstStyle/>
        <a:p>
          <a:r>
            <a:rPr lang="en-US" b="0"/>
            <a:t>5. Recommendations</a:t>
          </a:r>
          <a:endParaRPr lang="en-US"/>
        </a:p>
      </dgm:t>
    </dgm:pt>
    <dgm:pt modelId="{D756E5BC-B53E-4398-B93D-CBB06502E617}" type="parTrans" cxnId="{28A622A9-C183-4EC6-BD5F-D52A83E1FAFB}">
      <dgm:prSet/>
      <dgm:spPr/>
      <dgm:t>
        <a:bodyPr/>
        <a:lstStyle/>
        <a:p>
          <a:endParaRPr lang="en-US"/>
        </a:p>
      </dgm:t>
    </dgm:pt>
    <dgm:pt modelId="{455FCBB7-71C5-44C1-BA8C-2729502B7DD3}" type="sibTrans" cxnId="{28A622A9-C183-4EC6-BD5F-D52A83E1FAFB}">
      <dgm:prSet/>
      <dgm:spPr/>
      <dgm:t>
        <a:bodyPr/>
        <a:lstStyle/>
        <a:p>
          <a:endParaRPr lang="en-US"/>
        </a:p>
      </dgm:t>
    </dgm:pt>
    <dgm:pt modelId="{F7FD570B-1CFF-4C4F-ABA4-473D5BD5D335}">
      <dgm:prSet/>
      <dgm:spPr/>
      <dgm:t>
        <a:bodyPr/>
        <a:lstStyle/>
        <a:p>
          <a:r>
            <a:rPr lang="en-US" b="0"/>
            <a:t>6. Conclusion</a:t>
          </a:r>
          <a:endParaRPr lang="en-US"/>
        </a:p>
      </dgm:t>
    </dgm:pt>
    <dgm:pt modelId="{61BAD223-24A9-4FE0-A17A-60434678B3E8}" type="parTrans" cxnId="{2878424D-59E3-4C80-BD3E-53F7B837C13D}">
      <dgm:prSet/>
      <dgm:spPr/>
      <dgm:t>
        <a:bodyPr/>
        <a:lstStyle/>
        <a:p>
          <a:endParaRPr lang="en-US"/>
        </a:p>
      </dgm:t>
    </dgm:pt>
    <dgm:pt modelId="{DE3DAB14-89A2-4E25-995D-B9713E54410E}" type="sibTrans" cxnId="{2878424D-59E3-4C80-BD3E-53F7B837C13D}">
      <dgm:prSet/>
      <dgm:spPr/>
      <dgm:t>
        <a:bodyPr/>
        <a:lstStyle/>
        <a:p>
          <a:endParaRPr lang="en-US"/>
        </a:p>
      </dgm:t>
    </dgm:pt>
    <dgm:pt modelId="{EFD592B8-6685-4D5B-B304-2CC6C1091F95}" type="pres">
      <dgm:prSet presAssocID="{0955C371-F4B0-49FC-BC7D-01097FA5B46F}" presName="Name0" presStyleCnt="0">
        <dgm:presLayoutVars>
          <dgm:dir/>
          <dgm:resizeHandles val="exact"/>
        </dgm:presLayoutVars>
      </dgm:prSet>
      <dgm:spPr/>
    </dgm:pt>
    <dgm:pt modelId="{FFDD97D7-ADC2-461B-B659-BE4A96E4645A}" type="pres">
      <dgm:prSet presAssocID="{114D9118-046F-44F2-8904-294EB824CF80}" presName="node" presStyleLbl="node1" presStyleIdx="0" presStyleCnt="6">
        <dgm:presLayoutVars>
          <dgm:bulletEnabled val="1"/>
        </dgm:presLayoutVars>
      </dgm:prSet>
      <dgm:spPr/>
    </dgm:pt>
    <dgm:pt modelId="{DC1788DB-C8CF-4482-8A0F-3805EC63E301}" type="pres">
      <dgm:prSet presAssocID="{0C8DEB4F-BAD7-4F9B-8C28-50A89F76152A}" presName="sibTrans" presStyleLbl="sibTrans1D1" presStyleIdx="0" presStyleCnt="5"/>
      <dgm:spPr/>
    </dgm:pt>
    <dgm:pt modelId="{C2D11608-F7AC-41CD-957A-DD3806FA286D}" type="pres">
      <dgm:prSet presAssocID="{0C8DEB4F-BAD7-4F9B-8C28-50A89F76152A}" presName="connectorText" presStyleLbl="sibTrans1D1" presStyleIdx="0" presStyleCnt="5"/>
      <dgm:spPr/>
    </dgm:pt>
    <dgm:pt modelId="{E7D36BBC-A5B7-4982-99CF-BB0B443C1CA5}" type="pres">
      <dgm:prSet presAssocID="{E03A27EF-61BA-4F7E-9B38-4F7AA5D6CA50}" presName="node" presStyleLbl="node1" presStyleIdx="1" presStyleCnt="6">
        <dgm:presLayoutVars>
          <dgm:bulletEnabled val="1"/>
        </dgm:presLayoutVars>
      </dgm:prSet>
      <dgm:spPr/>
    </dgm:pt>
    <dgm:pt modelId="{045F7315-4E2D-4B22-B86E-A1C61D29456E}" type="pres">
      <dgm:prSet presAssocID="{3F50BA81-7CBE-4E92-A2C6-F2D0B8A2ED13}" presName="sibTrans" presStyleLbl="sibTrans1D1" presStyleIdx="1" presStyleCnt="5"/>
      <dgm:spPr/>
    </dgm:pt>
    <dgm:pt modelId="{88D438A9-68BD-4120-8F53-A294DF183C24}" type="pres">
      <dgm:prSet presAssocID="{3F50BA81-7CBE-4E92-A2C6-F2D0B8A2ED13}" presName="connectorText" presStyleLbl="sibTrans1D1" presStyleIdx="1" presStyleCnt="5"/>
      <dgm:spPr/>
    </dgm:pt>
    <dgm:pt modelId="{7973D77E-3102-4B21-BC85-E7A83C5D2C41}" type="pres">
      <dgm:prSet presAssocID="{E7528CA1-559D-4D7F-98DE-183C9FA9311B}" presName="node" presStyleLbl="node1" presStyleIdx="2" presStyleCnt="6">
        <dgm:presLayoutVars>
          <dgm:bulletEnabled val="1"/>
        </dgm:presLayoutVars>
      </dgm:prSet>
      <dgm:spPr/>
    </dgm:pt>
    <dgm:pt modelId="{F853CCF5-3EE8-470D-96AA-094CEE3585C0}" type="pres">
      <dgm:prSet presAssocID="{520B019F-64DC-4B54-9B5D-695083881416}" presName="sibTrans" presStyleLbl="sibTrans1D1" presStyleIdx="2" presStyleCnt="5"/>
      <dgm:spPr/>
    </dgm:pt>
    <dgm:pt modelId="{F6E44B64-9BA6-43E8-9586-7728AFD78320}" type="pres">
      <dgm:prSet presAssocID="{520B019F-64DC-4B54-9B5D-695083881416}" presName="connectorText" presStyleLbl="sibTrans1D1" presStyleIdx="2" presStyleCnt="5"/>
      <dgm:spPr/>
    </dgm:pt>
    <dgm:pt modelId="{AC577A6B-5992-47CE-AC22-D0497C355015}" type="pres">
      <dgm:prSet presAssocID="{17AB4EFF-4408-4DC5-816A-87CD8E0E9884}" presName="node" presStyleLbl="node1" presStyleIdx="3" presStyleCnt="6">
        <dgm:presLayoutVars>
          <dgm:bulletEnabled val="1"/>
        </dgm:presLayoutVars>
      </dgm:prSet>
      <dgm:spPr/>
    </dgm:pt>
    <dgm:pt modelId="{6C98073D-0D14-4AAA-AFCF-E28CD65D81A5}" type="pres">
      <dgm:prSet presAssocID="{1980C4C1-29F1-4631-8AAB-3D1D23B5A1BE}" presName="sibTrans" presStyleLbl="sibTrans1D1" presStyleIdx="3" presStyleCnt="5"/>
      <dgm:spPr/>
    </dgm:pt>
    <dgm:pt modelId="{333533CA-517A-4CE6-8F78-388A0A0B8D60}" type="pres">
      <dgm:prSet presAssocID="{1980C4C1-29F1-4631-8AAB-3D1D23B5A1BE}" presName="connectorText" presStyleLbl="sibTrans1D1" presStyleIdx="3" presStyleCnt="5"/>
      <dgm:spPr/>
    </dgm:pt>
    <dgm:pt modelId="{1BB36AB4-2CBD-4466-8176-A0E1C2C049F8}" type="pres">
      <dgm:prSet presAssocID="{D283064B-95BC-4162-8011-E6D3B390D33C}" presName="node" presStyleLbl="node1" presStyleIdx="4" presStyleCnt="6">
        <dgm:presLayoutVars>
          <dgm:bulletEnabled val="1"/>
        </dgm:presLayoutVars>
      </dgm:prSet>
      <dgm:spPr/>
    </dgm:pt>
    <dgm:pt modelId="{8473DE22-F8C3-4093-B3B7-0F7CC361F9C4}" type="pres">
      <dgm:prSet presAssocID="{455FCBB7-71C5-44C1-BA8C-2729502B7DD3}" presName="sibTrans" presStyleLbl="sibTrans1D1" presStyleIdx="4" presStyleCnt="5"/>
      <dgm:spPr/>
    </dgm:pt>
    <dgm:pt modelId="{B49559EC-D706-4061-9897-8BD54809168A}" type="pres">
      <dgm:prSet presAssocID="{455FCBB7-71C5-44C1-BA8C-2729502B7DD3}" presName="connectorText" presStyleLbl="sibTrans1D1" presStyleIdx="4" presStyleCnt="5"/>
      <dgm:spPr/>
    </dgm:pt>
    <dgm:pt modelId="{1B995DD5-7FCF-4554-ABE0-795A5FCC4884}" type="pres">
      <dgm:prSet presAssocID="{F7FD570B-1CFF-4C4F-ABA4-473D5BD5D335}" presName="node" presStyleLbl="node1" presStyleIdx="5" presStyleCnt="6">
        <dgm:presLayoutVars>
          <dgm:bulletEnabled val="1"/>
        </dgm:presLayoutVars>
      </dgm:prSet>
      <dgm:spPr/>
    </dgm:pt>
  </dgm:ptLst>
  <dgm:cxnLst>
    <dgm:cxn modelId="{10A02300-812D-41AF-915D-21DE42D9EC6A}" type="presOf" srcId="{E7528CA1-559D-4D7F-98DE-183C9FA9311B}" destId="{7973D77E-3102-4B21-BC85-E7A83C5D2C41}" srcOrd="0" destOrd="0" presId="urn:microsoft.com/office/officeart/2016/7/layout/RepeatingBendingProcessNew"/>
    <dgm:cxn modelId="{727B2D0A-433C-46E8-B5CE-BFAC88D5369E}" srcId="{0955C371-F4B0-49FC-BC7D-01097FA5B46F}" destId="{17AB4EFF-4408-4DC5-816A-87CD8E0E9884}" srcOrd="3" destOrd="0" parTransId="{5E3E0C96-43E7-42CC-8811-7E56EA9C3091}" sibTransId="{1980C4C1-29F1-4631-8AAB-3D1D23B5A1BE}"/>
    <dgm:cxn modelId="{A86D7D12-66C3-4F7E-B64F-5D8439AA38AC}" type="presOf" srcId="{D283064B-95BC-4162-8011-E6D3B390D33C}" destId="{1BB36AB4-2CBD-4466-8176-A0E1C2C049F8}" srcOrd="0" destOrd="0" presId="urn:microsoft.com/office/officeart/2016/7/layout/RepeatingBendingProcessNew"/>
    <dgm:cxn modelId="{A739B619-83D0-4727-A07C-424D521683DE}" type="presOf" srcId="{0C8DEB4F-BAD7-4F9B-8C28-50A89F76152A}" destId="{C2D11608-F7AC-41CD-957A-DD3806FA286D}" srcOrd="1" destOrd="0" presId="urn:microsoft.com/office/officeart/2016/7/layout/RepeatingBendingProcessNew"/>
    <dgm:cxn modelId="{D2716E1C-A25E-4FBA-9406-EA3D310FABD4}" type="presOf" srcId="{0C8DEB4F-BAD7-4F9B-8C28-50A89F76152A}" destId="{DC1788DB-C8CF-4482-8A0F-3805EC63E301}" srcOrd="0" destOrd="0" presId="urn:microsoft.com/office/officeart/2016/7/layout/RepeatingBendingProcessNew"/>
    <dgm:cxn modelId="{2878424D-59E3-4C80-BD3E-53F7B837C13D}" srcId="{0955C371-F4B0-49FC-BC7D-01097FA5B46F}" destId="{F7FD570B-1CFF-4C4F-ABA4-473D5BD5D335}" srcOrd="5" destOrd="0" parTransId="{61BAD223-24A9-4FE0-A17A-60434678B3E8}" sibTransId="{DE3DAB14-89A2-4E25-995D-B9713E54410E}"/>
    <dgm:cxn modelId="{0FD9E64D-4EDE-498E-B082-FC6D4F84BD0A}" type="presOf" srcId="{520B019F-64DC-4B54-9B5D-695083881416}" destId="{F853CCF5-3EE8-470D-96AA-094CEE3585C0}" srcOrd="0" destOrd="0" presId="urn:microsoft.com/office/officeart/2016/7/layout/RepeatingBendingProcessNew"/>
    <dgm:cxn modelId="{634A5770-E452-4CA7-BD9A-941058597AB1}" type="presOf" srcId="{455FCBB7-71C5-44C1-BA8C-2729502B7DD3}" destId="{B49559EC-D706-4061-9897-8BD54809168A}" srcOrd="1" destOrd="0" presId="urn:microsoft.com/office/officeart/2016/7/layout/RepeatingBendingProcessNew"/>
    <dgm:cxn modelId="{F7A7BE70-4947-4DFD-BBDD-D91B93573A84}" type="presOf" srcId="{F7FD570B-1CFF-4C4F-ABA4-473D5BD5D335}" destId="{1B995DD5-7FCF-4554-ABE0-795A5FCC4884}" srcOrd="0" destOrd="0" presId="urn:microsoft.com/office/officeart/2016/7/layout/RepeatingBendingProcessNew"/>
    <dgm:cxn modelId="{83DFF550-35CF-43BB-9F02-03CAF9CD6946}" type="presOf" srcId="{E03A27EF-61BA-4F7E-9B38-4F7AA5D6CA50}" destId="{E7D36BBC-A5B7-4982-99CF-BB0B443C1CA5}" srcOrd="0" destOrd="0" presId="urn:microsoft.com/office/officeart/2016/7/layout/RepeatingBendingProcessNew"/>
    <dgm:cxn modelId="{AF89DA7F-952E-41D3-B0C6-EE1BE2A87FC4}" type="presOf" srcId="{0955C371-F4B0-49FC-BC7D-01097FA5B46F}" destId="{EFD592B8-6685-4D5B-B304-2CC6C1091F95}" srcOrd="0" destOrd="0" presId="urn:microsoft.com/office/officeart/2016/7/layout/RepeatingBendingProcessNew"/>
    <dgm:cxn modelId="{28B0DF86-F7AA-4A00-ADEB-B98FBD120E5E}" srcId="{0955C371-F4B0-49FC-BC7D-01097FA5B46F}" destId="{E03A27EF-61BA-4F7E-9B38-4F7AA5D6CA50}" srcOrd="1" destOrd="0" parTransId="{EC9D467B-9469-4D10-AF55-85749DEFBE2C}" sibTransId="{3F50BA81-7CBE-4E92-A2C6-F2D0B8A2ED13}"/>
    <dgm:cxn modelId="{0B06718A-3AC9-42D1-9DE0-D611E92CB9ED}" srcId="{0955C371-F4B0-49FC-BC7D-01097FA5B46F}" destId="{114D9118-046F-44F2-8904-294EB824CF80}" srcOrd="0" destOrd="0" parTransId="{213AB47C-074D-456B-AC71-261C5B8A6E2B}" sibTransId="{0C8DEB4F-BAD7-4F9B-8C28-50A89F76152A}"/>
    <dgm:cxn modelId="{8163598F-C6EC-4A97-B0B8-4D262EAC9FD3}" type="presOf" srcId="{17AB4EFF-4408-4DC5-816A-87CD8E0E9884}" destId="{AC577A6B-5992-47CE-AC22-D0497C355015}" srcOrd="0" destOrd="0" presId="urn:microsoft.com/office/officeart/2016/7/layout/RepeatingBendingProcessNew"/>
    <dgm:cxn modelId="{9BA9908F-E4E1-422B-A3C5-6F502A052C4C}" type="presOf" srcId="{1980C4C1-29F1-4631-8AAB-3D1D23B5A1BE}" destId="{6C98073D-0D14-4AAA-AFCF-E28CD65D81A5}" srcOrd="0" destOrd="0" presId="urn:microsoft.com/office/officeart/2016/7/layout/RepeatingBendingProcessNew"/>
    <dgm:cxn modelId="{CEDFEF94-261E-4978-BF94-DBEDB88DC779}" type="presOf" srcId="{455FCBB7-71C5-44C1-BA8C-2729502B7DD3}" destId="{8473DE22-F8C3-4093-B3B7-0F7CC361F9C4}" srcOrd="0" destOrd="0" presId="urn:microsoft.com/office/officeart/2016/7/layout/RepeatingBendingProcessNew"/>
    <dgm:cxn modelId="{022E3896-9EA5-419E-A2B8-590562F7CB8C}" type="presOf" srcId="{3F50BA81-7CBE-4E92-A2C6-F2D0B8A2ED13}" destId="{045F7315-4E2D-4B22-B86E-A1C61D29456E}" srcOrd="0" destOrd="0" presId="urn:microsoft.com/office/officeart/2016/7/layout/RepeatingBendingProcessNew"/>
    <dgm:cxn modelId="{28A622A9-C183-4EC6-BD5F-D52A83E1FAFB}" srcId="{0955C371-F4B0-49FC-BC7D-01097FA5B46F}" destId="{D283064B-95BC-4162-8011-E6D3B390D33C}" srcOrd="4" destOrd="0" parTransId="{D756E5BC-B53E-4398-B93D-CBB06502E617}" sibTransId="{455FCBB7-71C5-44C1-BA8C-2729502B7DD3}"/>
    <dgm:cxn modelId="{B3C52AC2-FA36-4CF0-AAF0-824B319F5BA7}" type="presOf" srcId="{1980C4C1-29F1-4631-8AAB-3D1D23B5A1BE}" destId="{333533CA-517A-4CE6-8F78-388A0A0B8D60}" srcOrd="1" destOrd="0" presId="urn:microsoft.com/office/officeart/2016/7/layout/RepeatingBendingProcessNew"/>
    <dgm:cxn modelId="{3CB90AC3-112C-470C-9B62-98BAEA969BE3}" srcId="{0955C371-F4B0-49FC-BC7D-01097FA5B46F}" destId="{E7528CA1-559D-4D7F-98DE-183C9FA9311B}" srcOrd="2" destOrd="0" parTransId="{676F3895-4EB9-4242-9ED9-3F37A5589A7B}" sibTransId="{520B019F-64DC-4B54-9B5D-695083881416}"/>
    <dgm:cxn modelId="{0F325EC6-4C09-442B-BC5D-7F62FC6471AD}" type="presOf" srcId="{114D9118-046F-44F2-8904-294EB824CF80}" destId="{FFDD97D7-ADC2-461B-B659-BE4A96E4645A}" srcOrd="0" destOrd="0" presId="urn:microsoft.com/office/officeart/2016/7/layout/RepeatingBendingProcessNew"/>
    <dgm:cxn modelId="{2D06E0EB-4201-4F99-B1F4-835F5F159D25}" type="presOf" srcId="{3F50BA81-7CBE-4E92-A2C6-F2D0B8A2ED13}" destId="{88D438A9-68BD-4120-8F53-A294DF183C24}" srcOrd="1" destOrd="0" presId="urn:microsoft.com/office/officeart/2016/7/layout/RepeatingBendingProcessNew"/>
    <dgm:cxn modelId="{DA6535FC-DBFD-424C-8CFA-5F483A8D4DE9}" type="presOf" srcId="{520B019F-64DC-4B54-9B5D-695083881416}" destId="{F6E44B64-9BA6-43E8-9586-7728AFD78320}" srcOrd="1" destOrd="0" presId="urn:microsoft.com/office/officeart/2016/7/layout/RepeatingBendingProcessNew"/>
    <dgm:cxn modelId="{5FBCDFB4-0E99-40F2-8C09-51287783B90A}" type="presParOf" srcId="{EFD592B8-6685-4D5B-B304-2CC6C1091F95}" destId="{FFDD97D7-ADC2-461B-B659-BE4A96E4645A}" srcOrd="0" destOrd="0" presId="urn:microsoft.com/office/officeart/2016/7/layout/RepeatingBendingProcessNew"/>
    <dgm:cxn modelId="{A641BD3C-549A-4418-B91A-89DA1854B25D}" type="presParOf" srcId="{EFD592B8-6685-4D5B-B304-2CC6C1091F95}" destId="{DC1788DB-C8CF-4482-8A0F-3805EC63E301}" srcOrd="1" destOrd="0" presId="urn:microsoft.com/office/officeart/2016/7/layout/RepeatingBendingProcessNew"/>
    <dgm:cxn modelId="{9CC86FE3-5FFB-4CCB-9328-D68881A59BA9}" type="presParOf" srcId="{DC1788DB-C8CF-4482-8A0F-3805EC63E301}" destId="{C2D11608-F7AC-41CD-957A-DD3806FA286D}" srcOrd="0" destOrd="0" presId="urn:microsoft.com/office/officeart/2016/7/layout/RepeatingBendingProcessNew"/>
    <dgm:cxn modelId="{8DA0821B-45A7-4F71-B687-98A4F19C280E}" type="presParOf" srcId="{EFD592B8-6685-4D5B-B304-2CC6C1091F95}" destId="{E7D36BBC-A5B7-4982-99CF-BB0B443C1CA5}" srcOrd="2" destOrd="0" presId="urn:microsoft.com/office/officeart/2016/7/layout/RepeatingBendingProcessNew"/>
    <dgm:cxn modelId="{6EF341DE-4409-43E1-98FB-6074B1A35C60}" type="presParOf" srcId="{EFD592B8-6685-4D5B-B304-2CC6C1091F95}" destId="{045F7315-4E2D-4B22-B86E-A1C61D29456E}" srcOrd="3" destOrd="0" presId="urn:microsoft.com/office/officeart/2016/7/layout/RepeatingBendingProcessNew"/>
    <dgm:cxn modelId="{75AD0310-2B35-4C97-93C9-CF2B2B720B42}" type="presParOf" srcId="{045F7315-4E2D-4B22-B86E-A1C61D29456E}" destId="{88D438A9-68BD-4120-8F53-A294DF183C24}" srcOrd="0" destOrd="0" presId="urn:microsoft.com/office/officeart/2016/7/layout/RepeatingBendingProcessNew"/>
    <dgm:cxn modelId="{0342141E-6B78-4927-A80F-89019ADA3AC7}" type="presParOf" srcId="{EFD592B8-6685-4D5B-B304-2CC6C1091F95}" destId="{7973D77E-3102-4B21-BC85-E7A83C5D2C41}" srcOrd="4" destOrd="0" presId="urn:microsoft.com/office/officeart/2016/7/layout/RepeatingBendingProcessNew"/>
    <dgm:cxn modelId="{42FF4082-DC61-4B60-96EC-11EE95175577}" type="presParOf" srcId="{EFD592B8-6685-4D5B-B304-2CC6C1091F95}" destId="{F853CCF5-3EE8-470D-96AA-094CEE3585C0}" srcOrd="5" destOrd="0" presId="urn:microsoft.com/office/officeart/2016/7/layout/RepeatingBendingProcessNew"/>
    <dgm:cxn modelId="{9708BB80-80BF-4C06-9103-ED279925F199}" type="presParOf" srcId="{F853CCF5-3EE8-470D-96AA-094CEE3585C0}" destId="{F6E44B64-9BA6-43E8-9586-7728AFD78320}" srcOrd="0" destOrd="0" presId="urn:microsoft.com/office/officeart/2016/7/layout/RepeatingBendingProcessNew"/>
    <dgm:cxn modelId="{EB8C00B7-FDD5-4617-B129-8F389211CE60}" type="presParOf" srcId="{EFD592B8-6685-4D5B-B304-2CC6C1091F95}" destId="{AC577A6B-5992-47CE-AC22-D0497C355015}" srcOrd="6" destOrd="0" presId="urn:microsoft.com/office/officeart/2016/7/layout/RepeatingBendingProcessNew"/>
    <dgm:cxn modelId="{7F1A33AA-6F9A-4715-BFA2-F86FE199D935}" type="presParOf" srcId="{EFD592B8-6685-4D5B-B304-2CC6C1091F95}" destId="{6C98073D-0D14-4AAA-AFCF-E28CD65D81A5}" srcOrd="7" destOrd="0" presId="urn:microsoft.com/office/officeart/2016/7/layout/RepeatingBendingProcessNew"/>
    <dgm:cxn modelId="{3D0E367B-E399-4AED-AEBC-3038485EB763}" type="presParOf" srcId="{6C98073D-0D14-4AAA-AFCF-E28CD65D81A5}" destId="{333533CA-517A-4CE6-8F78-388A0A0B8D60}" srcOrd="0" destOrd="0" presId="urn:microsoft.com/office/officeart/2016/7/layout/RepeatingBendingProcessNew"/>
    <dgm:cxn modelId="{32D2FF7F-4DFD-499E-8DA9-0176178A03B8}" type="presParOf" srcId="{EFD592B8-6685-4D5B-B304-2CC6C1091F95}" destId="{1BB36AB4-2CBD-4466-8176-A0E1C2C049F8}" srcOrd="8" destOrd="0" presId="urn:microsoft.com/office/officeart/2016/7/layout/RepeatingBendingProcessNew"/>
    <dgm:cxn modelId="{46AF3958-9BFD-4A89-B806-E7772CAEEF9F}" type="presParOf" srcId="{EFD592B8-6685-4D5B-B304-2CC6C1091F95}" destId="{8473DE22-F8C3-4093-B3B7-0F7CC361F9C4}" srcOrd="9" destOrd="0" presId="urn:microsoft.com/office/officeart/2016/7/layout/RepeatingBendingProcessNew"/>
    <dgm:cxn modelId="{D5509359-FA15-428A-961E-19965CCF9439}" type="presParOf" srcId="{8473DE22-F8C3-4093-B3B7-0F7CC361F9C4}" destId="{B49559EC-D706-4061-9897-8BD54809168A}" srcOrd="0" destOrd="0" presId="urn:microsoft.com/office/officeart/2016/7/layout/RepeatingBendingProcessNew"/>
    <dgm:cxn modelId="{E2B2AB2B-EA76-43FE-9CD0-F3CE80C7B119}" type="presParOf" srcId="{EFD592B8-6685-4D5B-B304-2CC6C1091F95}" destId="{1B995DD5-7FCF-4554-ABE0-795A5FCC4884}"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858216-0C2E-4092-8347-02C6CA934BDD}"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1531C81C-0F8E-403D-837F-8C8A27272FCC}">
      <dgm:prSet/>
      <dgm:spPr/>
      <dgm:t>
        <a:bodyPr/>
        <a:lstStyle/>
        <a:p>
          <a:r>
            <a:rPr lang="en-US" b="0"/>
            <a:t>Language differences among multicultural staff.</a:t>
          </a:r>
          <a:endParaRPr lang="en-US"/>
        </a:p>
      </dgm:t>
    </dgm:pt>
    <dgm:pt modelId="{2BA87575-CF4D-4C28-99EE-4C44C1203681}" type="parTrans" cxnId="{8B2760C9-DC58-490E-B087-7D2AE8D47BDE}">
      <dgm:prSet/>
      <dgm:spPr/>
      <dgm:t>
        <a:bodyPr/>
        <a:lstStyle/>
        <a:p>
          <a:endParaRPr lang="en-US"/>
        </a:p>
      </dgm:t>
    </dgm:pt>
    <dgm:pt modelId="{295FE1E1-2752-4103-87C8-4E29C3C135E1}" type="sibTrans" cxnId="{8B2760C9-DC58-490E-B087-7D2AE8D47BDE}">
      <dgm:prSet/>
      <dgm:spPr/>
      <dgm:t>
        <a:bodyPr/>
        <a:lstStyle/>
        <a:p>
          <a:endParaRPr lang="en-US"/>
        </a:p>
      </dgm:t>
    </dgm:pt>
    <dgm:pt modelId="{7546B0B3-0CE2-4BF3-9CF5-5D8FC552F7BD}">
      <dgm:prSet/>
      <dgm:spPr/>
      <dgm:t>
        <a:bodyPr/>
        <a:lstStyle/>
        <a:p>
          <a:r>
            <a:rPr lang="en-US" b="0"/>
            <a:t>Lack of structured food hygiene training.</a:t>
          </a:r>
          <a:endParaRPr lang="en-US"/>
        </a:p>
      </dgm:t>
    </dgm:pt>
    <dgm:pt modelId="{A3244017-F1F7-48E9-A0C6-97314DF5519E}" type="parTrans" cxnId="{DD33331E-7C0E-4B9A-B714-6F981887DC1E}">
      <dgm:prSet/>
      <dgm:spPr/>
      <dgm:t>
        <a:bodyPr/>
        <a:lstStyle/>
        <a:p>
          <a:endParaRPr lang="en-US"/>
        </a:p>
      </dgm:t>
    </dgm:pt>
    <dgm:pt modelId="{670140CC-5ED9-4FA4-AC92-D340C7933EDE}" type="sibTrans" cxnId="{DD33331E-7C0E-4B9A-B714-6F981887DC1E}">
      <dgm:prSet/>
      <dgm:spPr/>
      <dgm:t>
        <a:bodyPr/>
        <a:lstStyle/>
        <a:p>
          <a:endParaRPr lang="en-US"/>
        </a:p>
      </dgm:t>
    </dgm:pt>
    <dgm:pt modelId="{81E5556B-B684-4BD4-872B-A276CBF7CA53}">
      <dgm:prSet/>
      <dgm:spPr/>
      <dgm:t>
        <a:bodyPr/>
        <a:lstStyle/>
        <a:p>
          <a:r>
            <a:rPr lang="en-US" b="0"/>
            <a:t>Over-reliance on written English signs.</a:t>
          </a:r>
          <a:endParaRPr lang="en-US"/>
        </a:p>
      </dgm:t>
    </dgm:pt>
    <dgm:pt modelId="{BE373ED9-79C2-4FD8-A24A-E89D172C0C69}" type="parTrans" cxnId="{FFF72FC4-2903-4C22-B140-647E5DB5F0AF}">
      <dgm:prSet/>
      <dgm:spPr/>
      <dgm:t>
        <a:bodyPr/>
        <a:lstStyle/>
        <a:p>
          <a:endParaRPr lang="en-US"/>
        </a:p>
      </dgm:t>
    </dgm:pt>
    <dgm:pt modelId="{5689E859-41CB-44CD-BDDF-AF1261938E5C}" type="sibTrans" cxnId="{FFF72FC4-2903-4C22-B140-647E5DB5F0AF}">
      <dgm:prSet/>
      <dgm:spPr/>
      <dgm:t>
        <a:bodyPr/>
        <a:lstStyle/>
        <a:p>
          <a:endParaRPr lang="en-US"/>
        </a:p>
      </dgm:t>
    </dgm:pt>
    <dgm:pt modelId="{8BCE4C03-34D5-4A0F-97D4-8260DA002543}">
      <dgm:prSet/>
      <dgm:spPr/>
      <dgm:t>
        <a:bodyPr/>
        <a:lstStyle/>
        <a:p>
          <a:r>
            <a:rPr lang="en-US" b="0"/>
            <a:t>Generational differences in communication styles.</a:t>
          </a:r>
          <a:endParaRPr lang="en-US"/>
        </a:p>
      </dgm:t>
    </dgm:pt>
    <dgm:pt modelId="{787D4C1C-E1A6-40A0-A541-A520A09A19A5}" type="parTrans" cxnId="{341B9593-F881-438F-92E5-4C3F3AEF8B4A}">
      <dgm:prSet/>
      <dgm:spPr/>
      <dgm:t>
        <a:bodyPr/>
        <a:lstStyle/>
        <a:p>
          <a:endParaRPr lang="en-US"/>
        </a:p>
      </dgm:t>
    </dgm:pt>
    <dgm:pt modelId="{86AF954B-1FF6-420A-8E47-23A369818911}" type="sibTrans" cxnId="{341B9593-F881-438F-92E5-4C3F3AEF8B4A}">
      <dgm:prSet/>
      <dgm:spPr/>
      <dgm:t>
        <a:bodyPr/>
        <a:lstStyle/>
        <a:p>
          <a:endParaRPr lang="en-US"/>
        </a:p>
      </dgm:t>
    </dgm:pt>
    <dgm:pt modelId="{4BF1EEBC-FDFD-4AF8-B57D-C897E6B4061B}">
      <dgm:prSet/>
      <dgm:spPr/>
      <dgm:t>
        <a:bodyPr/>
        <a:lstStyle/>
        <a:p>
          <a:r>
            <a:rPr lang="en-US" b="0"/>
            <a:t>Noise and physical distractions on the factory floor.</a:t>
          </a:r>
          <a:endParaRPr lang="en-US"/>
        </a:p>
      </dgm:t>
    </dgm:pt>
    <dgm:pt modelId="{9CBC80BB-9AAD-4841-A9CE-85A6E4CBA25F}" type="parTrans" cxnId="{B7C9A577-3B9B-4864-8A98-50572E2E422B}">
      <dgm:prSet/>
      <dgm:spPr/>
      <dgm:t>
        <a:bodyPr/>
        <a:lstStyle/>
        <a:p>
          <a:endParaRPr lang="en-US"/>
        </a:p>
      </dgm:t>
    </dgm:pt>
    <dgm:pt modelId="{FEEEC4C0-208C-4F6B-8669-7BD92DAA0FEA}" type="sibTrans" cxnId="{B7C9A577-3B9B-4864-8A98-50572E2E422B}">
      <dgm:prSet/>
      <dgm:spPr/>
      <dgm:t>
        <a:bodyPr/>
        <a:lstStyle/>
        <a:p>
          <a:endParaRPr lang="en-US"/>
        </a:p>
      </dgm:t>
    </dgm:pt>
    <dgm:pt modelId="{F9AD0D6A-4A0D-457B-BD0D-01513DBE0A77}" type="pres">
      <dgm:prSet presAssocID="{B9858216-0C2E-4092-8347-02C6CA934BDD}" presName="linear" presStyleCnt="0">
        <dgm:presLayoutVars>
          <dgm:animLvl val="lvl"/>
          <dgm:resizeHandles val="exact"/>
        </dgm:presLayoutVars>
      </dgm:prSet>
      <dgm:spPr/>
    </dgm:pt>
    <dgm:pt modelId="{91441B99-4A52-4CEB-87D5-6C94A79EC3EF}" type="pres">
      <dgm:prSet presAssocID="{1531C81C-0F8E-403D-837F-8C8A27272FCC}" presName="parentText" presStyleLbl="node1" presStyleIdx="0" presStyleCnt="5">
        <dgm:presLayoutVars>
          <dgm:chMax val="0"/>
          <dgm:bulletEnabled val="1"/>
        </dgm:presLayoutVars>
      </dgm:prSet>
      <dgm:spPr/>
    </dgm:pt>
    <dgm:pt modelId="{EF28B9AF-7D0E-4F8D-8867-029F834D28F0}" type="pres">
      <dgm:prSet presAssocID="{295FE1E1-2752-4103-87C8-4E29C3C135E1}" presName="spacer" presStyleCnt="0"/>
      <dgm:spPr/>
    </dgm:pt>
    <dgm:pt modelId="{A5314265-B92B-475F-A897-96CF97D61ECA}" type="pres">
      <dgm:prSet presAssocID="{7546B0B3-0CE2-4BF3-9CF5-5D8FC552F7BD}" presName="parentText" presStyleLbl="node1" presStyleIdx="1" presStyleCnt="5">
        <dgm:presLayoutVars>
          <dgm:chMax val="0"/>
          <dgm:bulletEnabled val="1"/>
        </dgm:presLayoutVars>
      </dgm:prSet>
      <dgm:spPr/>
    </dgm:pt>
    <dgm:pt modelId="{A06A6E22-3751-4FCC-8A78-4B6923FABB9D}" type="pres">
      <dgm:prSet presAssocID="{670140CC-5ED9-4FA4-AC92-D340C7933EDE}" presName="spacer" presStyleCnt="0"/>
      <dgm:spPr/>
    </dgm:pt>
    <dgm:pt modelId="{EE1ED315-3945-42C7-90E1-EA8757DDB218}" type="pres">
      <dgm:prSet presAssocID="{81E5556B-B684-4BD4-872B-A276CBF7CA53}" presName="parentText" presStyleLbl="node1" presStyleIdx="2" presStyleCnt="5">
        <dgm:presLayoutVars>
          <dgm:chMax val="0"/>
          <dgm:bulletEnabled val="1"/>
        </dgm:presLayoutVars>
      </dgm:prSet>
      <dgm:spPr/>
    </dgm:pt>
    <dgm:pt modelId="{C1DE2B3B-08D9-48BF-9CE9-B131862DAB13}" type="pres">
      <dgm:prSet presAssocID="{5689E859-41CB-44CD-BDDF-AF1261938E5C}" presName="spacer" presStyleCnt="0"/>
      <dgm:spPr/>
    </dgm:pt>
    <dgm:pt modelId="{05BA7FC3-EBF4-4471-9BC1-FE1C80C4F264}" type="pres">
      <dgm:prSet presAssocID="{8BCE4C03-34D5-4A0F-97D4-8260DA002543}" presName="parentText" presStyleLbl="node1" presStyleIdx="3" presStyleCnt="5">
        <dgm:presLayoutVars>
          <dgm:chMax val="0"/>
          <dgm:bulletEnabled val="1"/>
        </dgm:presLayoutVars>
      </dgm:prSet>
      <dgm:spPr/>
    </dgm:pt>
    <dgm:pt modelId="{9AFCC2B6-7AF6-4454-A2F1-A3CB529CBDED}" type="pres">
      <dgm:prSet presAssocID="{86AF954B-1FF6-420A-8E47-23A369818911}" presName="spacer" presStyleCnt="0"/>
      <dgm:spPr/>
    </dgm:pt>
    <dgm:pt modelId="{0899A357-381B-4A3D-97A7-B6C1586BD4AF}" type="pres">
      <dgm:prSet presAssocID="{4BF1EEBC-FDFD-4AF8-B57D-C897E6B4061B}" presName="parentText" presStyleLbl="node1" presStyleIdx="4" presStyleCnt="5">
        <dgm:presLayoutVars>
          <dgm:chMax val="0"/>
          <dgm:bulletEnabled val="1"/>
        </dgm:presLayoutVars>
      </dgm:prSet>
      <dgm:spPr/>
    </dgm:pt>
  </dgm:ptLst>
  <dgm:cxnLst>
    <dgm:cxn modelId="{DD33331E-7C0E-4B9A-B714-6F981887DC1E}" srcId="{B9858216-0C2E-4092-8347-02C6CA934BDD}" destId="{7546B0B3-0CE2-4BF3-9CF5-5D8FC552F7BD}" srcOrd="1" destOrd="0" parTransId="{A3244017-F1F7-48E9-A0C6-97314DF5519E}" sibTransId="{670140CC-5ED9-4FA4-AC92-D340C7933EDE}"/>
    <dgm:cxn modelId="{5EB8E265-9E8F-4233-82E4-3CD722A4E731}" type="presOf" srcId="{8BCE4C03-34D5-4A0F-97D4-8260DA002543}" destId="{05BA7FC3-EBF4-4471-9BC1-FE1C80C4F264}" srcOrd="0" destOrd="0" presId="urn:microsoft.com/office/officeart/2005/8/layout/vList2"/>
    <dgm:cxn modelId="{08953B69-1132-4E9E-B813-FC9785C1E03F}" type="presOf" srcId="{1531C81C-0F8E-403D-837F-8C8A27272FCC}" destId="{91441B99-4A52-4CEB-87D5-6C94A79EC3EF}" srcOrd="0" destOrd="0" presId="urn:microsoft.com/office/officeart/2005/8/layout/vList2"/>
    <dgm:cxn modelId="{B7C9A577-3B9B-4864-8A98-50572E2E422B}" srcId="{B9858216-0C2E-4092-8347-02C6CA934BDD}" destId="{4BF1EEBC-FDFD-4AF8-B57D-C897E6B4061B}" srcOrd="4" destOrd="0" parTransId="{9CBC80BB-9AAD-4841-A9CE-85A6E4CBA25F}" sibTransId="{FEEEC4C0-208C-4F6B-8669-7BD92DAA0FEA}"/>
    <dgm:cxn modelId="{C1100A58-573E-4FA7-9137-74EE33E24FA7}" type="presOf" srcId="{7546B0B3-0CE2-4BF3-9CF5-5D8FC552F7BD}" destId="{A5314265-B92B-475F-A897-96CF97D61ECA}" srcOrd="0" destOrd="0" presId="urn:microsoft.com/office/officeart/2005/8/layout/vList2"/>
    <dgm:cxn modelId="{019B375A-AE95-41FC-A67D-31164E0A4D39}" type="presOf" srcId="{4BF1EEBC-FDFD-4AF8-B57D-C897E6B4061B}" destId="{0899A357-381B-4A3D-97A7-B6C1586BD4AF}" srcOrd="0" destOrd="0" presId="urn:microsoft.com/office/officeart/2005/8/layout/vList2"/>
    <dgm:cxn modelId="{341B9593-F881-438F-92E5-4C3F3AEF8B4A}" srcId="{B9858216-0C2E-4092-8347-02C6CA934BDD}" destId="{8BCE4C03-34D5-4A0F-97D4-8260DA002543}" srcOrd="3" destOrd="0" parTransId="{787D4C1C-E1A6-40A0-A541-A520A09A19A5}" sibTransId="{86AF954B-1FF6-420A-8E47-23A369818911}"/>
    <dgm:cxn modelId="{FFF72FC4-2903-4C22-B140-647E5DB5F0AF}" srcId="{B9858216-0C2E-4092-8347-02C6CA934BDD}" destId="{81E5556B-B684-4BD4-872B-A276CBF7CA53}" srcOrd="2" destOrd="0" parTransId="{BE373ED9-79C2-4FD8-A24A-E89D172C0C69}" sibTransId="{5689E859-41CB-44CD-BDDF-AF1261938E5C}"/>
    <dgm:cxn modelId="{8B2760C9-DC58-490E-B087-7D2AE8D47BDE}" srcId="{B9858216-0C2E-4092-8347-02C6CA934BDD}" destId="{1531C81C-0F8E-403D-837F-8C8A27272FCC}" srcOrd="0" destOrd="0" parTransId="{2BA87575-CF4D-4C28-99EE-4C44C1203681}" sibTransId="{295FE1E1-2752-4103-87C8-4E29C3C135E1}"/>
    <dgm:cxn modelId="{63DD57D1-580C-40CA-A212-820E0EAABCF6}" type="presOf" srcId="{81E5556B-B684-4BD4-872B-A276CBF7CA53}" destId="{EE1ED315-3945-42C7-90E1-EA8757DDB218}" srcOrd="0" destOrd="0" presId="urn:microsoft.com/office/officeart/2005/8/layout/vList2"/>
    <dgm:cxn modelId="{D35BAAD6-E4C2-4E99-94AA-8B381E6CF851}" type="presOf" srcId="{B9858216-0C2E-4092-8347-02C6CA934BDD}" destId="{F9AD0D6A-4A0D-457B-BD0D-01513DBE0A77}" srcOrd="0" destOrd="0" presId="urn:microsoft.com/office/officeart/2005/8/layout/vList2"/>
    <dgm:cxn modelId="{72A7D3D4-4AA6-4189-9ACA-01A0A6AC4FE2}" type="presParOf" srcId="{F9AD0D6A-4A0D-457B-BD0D-01513DBE0A77}" destId="{91441B99-4A52-4CEB-87D5-6C94A79EC3EF}" srcOrd="0" destOrd="0" presId="urn:microsoft.com/office/officeart/2005/8/layout/vList2"/>
    <dgm:cxn modelId="{63048B05-FBDD-416D-9CA5-C7073F961575}" type="presParOf" srcId="{F9AD0D6A-4A0D-457B-BD0D-01513DBE0A77}" destId="{EF28B9AF-7D0E-4F8D-8867-029F834D28F0}" srcOrd="1" destOrd="0" presId="urn:microsoft.com/office/officeart/2005/8/layout/vList2"/>
    <dgm:cxn modelId="{2F2AC8A6-AB45-4B5B-A106-7E12ACED61EA}" type="presParOf" srcId="{F9AD0D6A-4A0D-457B-BD0D-01513DBE0A77}" destId="{A5314265-B92B-475F-A897-96CF97D61ECA}" srcOrd="2" destOrd="0" presId="urn:microsoft.com/office/officeart/2005/8/layout/vList2"/>
    <dgm:cxn modelId="{464A59D6-2A24-4AA5-B62C-9215E0A68009}" type="presParOf" srcId="{F9AD0D6A-4A0D-457B-BD0D-01513DBE0A77}" destId="{A06A6E22-3751-4FCC-8A78-4B6923FABB9D}" srcOrd="3" destOrd="0" presId="urn:microsoft.com/office/officeart/2005/8/layout/vList2"/>
    <dgm:cxn modelId="{51B75146-19C0-4D1D-A4E2-2F2E3278D533}" type="presParOf" srcId="{F9AD0D6A-4A0D-457B-BD0D-01513DBE0A77}" destId="{EE1ED315-3945-42C7-90E1-EA8757DDB218}" srcOrd="4" destOrd="0" presId="urn:microsoft.com/office/officeart/2005/8/layout/vList2"/>
    <dgm:cxn modelId="{1EB299A1-C5B6-4200-AACC-8B9967CC0CEC}" type="presParOf" srcId="{F9AD0D6A-4A0D-457B-BD0D-01513DBE0A77}" destId="{C1DE2B3B-08D9-48BF-9CE9-B131862DAB13}" srcOrd="5" destOrd="0" presId="urn:microsoft.com/office/officeart/2005/8/layout/vList2"/>
    <dgm:cxn modelId="{194A8DF6-F335-4B59-B4ED-53360010EA2E}" type="presParOf" srcId="{F9AD0D6A-4A0D-457B-BD0D-01513DBE0A77}" destId="{05BA7FC3-EBF4-4471-9BC1-FE1C80C4F264}" srcOrd="6" destOrd="0" presId="urn:microsoft.com/office/officeart/2005/8/layout/vList2"/>
    <dgm:cxn modelId="{8E665C3A-A1B8-4709-83B1-476252E3C46E}" type="presParOf" srcId="{F9AD0D6A-4A0D-457B-BD0D-01513DBE0A77}" destId="{9AFCC2B6-7AF6-4454-A2F1-A3CB529CBDED}" srcOrd="7" destOrd="0" presId="urn:microsoft.com/office/officeart/2005/8/layout/vList2"/>
    <dgm:cxn modelId="{1DA0472D-80ED-43D7-B4D9-FF78C6A01D04}" type="presParOf" srcId="{F9AD0D6A-4A0D-457B-BD0D-01513DBE0A77}" destId="{0899A357-381B-4A3D-97A7-B6C1586BD4A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A22C7FC-823A-4F8A-83AE-F2D58F3FEAD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4E63470-5348-47CC-9DF0-6B2FFFB7D2BF}">
      <dgm:prSet/>
      <dgm:spPr/>
      <dgm:t>
        <a:bodyPr/>
        <a:lstStyle/>
        <a:p>
          <a:r>
            <a:rPr lang="en-US" b="0"/>
            <a:t>Shannon and Weaver Model – Factory noise and language issues create 'communication noise'.</a:t>
          </a:r>
          <a:endParaRPr lang="en-US"/>
        </a:p>
      </dgm:t>
    </dgm:pt>
    <dgm:pt modelId="{32ACC391-7697-4C4C-BD4A-835AE0917EDC}" type="parTrans" cxnId="{2938E67F-4870-4BA0-9FD7-D379FF270750}">
      <dgm:prSet/>
      <dgm:spPr/>
      <dgm:t>
        <a:bodyPr/>
        <a:lstStyle/>
        <a:p>
          <a:endParaRPr lang="en-US"/>
        </a:p>
      </dgm:t>
    </dgm:pt>
    <dgm:pt modelId="{B1F58DF4-88FE-4C8C-9D9F-1D299E331AEF}" type="sibTrans" cxnId="{2938E67F-4870-4BA0-9FD7-D379FF270750}">
      <dgm:prSet/>
      <dgm:spPr/>
      <dgm:t>
        <a:bodyPr/>
        <a:lstStyle/>
        <a:p>
          <a:endParaRPr lang="en-US"/>
        </a:p>
      </dgm:t>
    </dgm:pt>
    <dgm:pt modelId="{A2C7A47B-9A3C-4AE9-A129-15116005F853}">
      <dgm:prSet/>
      <dgm:spPr/>
      <dgm:t>
        <a:bodyPr/>
        <a:lstStyle/>
        <a:p>
          <a:r>
            <a:rPr lang="en-US" b="0"/>
            <a:t>Schramm’s Interactive Model – Lack of shared understanding between sender and receiver.</a:t>
          </a:r>
          <a:endParaRPr lang="en-US"/>
        </a:p>
      </dgm:t>
    </dgm:pt>
    <dgm:pt modelId="{4C6C721F-C76C-4690-9C08-1D58501CDAD9}" type="parTrans" cxnId="{CC03BDB6-8830-45FC-A3FF-38E55BEEF7A8}">
      <dgm:prSet/>
      <dgm:spPr/>
      <dgm:t>
        <a:bodyPr/>
        <a:lstStyle/>
        <a:p>
          <a:endParaRPr lang="en-US"/>
        </a:p>
      </dgm:t>
    </dgm:pt>
    <dgm:pt modelId="{E7CD06B1-6691-481A-859F-4ACE31E4D2C9}" type="sibTrans" cxnId="{CC03BDB6-8830-45FC-A3FF-38E55BEEF7A8}">
      <dgm:prSet/>
      <dgm:spPr/>
      <dgm:t>
        <a:bodyPr/>
        <a:lstStyle/>
        <a:p>
          <a:endParaRPr lang="en-US"/>
        </a:p>
      </dgm:t>
    </dgm:pt>
    <dgm:pt modelId="{270876EB-FC2F-414D-9C35-F69F6C5C8619}">
      <dgm:prSet/>
      <dgm:spPr/>
      <dgm:t>
        <a:bodyPr/>
        <a:lstStyle/>
        <a:p>
          <a:r>
            <a:rPr lang="en-US" b="0"/>
            <a:t>Berlo’s SMCR Model – Issues in Source (Gary’s communication style) and Receiver (staff interpretation).</a:t>
          </a:r>
          <a:endParaRPr lang="en-US"/>
        </a:p>
      </dgm:t>
    </dgm:pt>
    <dgm:pt modelId="{86B98043-3761-40DE-926E-FAD6721A60BA}" type="parTrans" cxnId="{8466A661-3CEB-4D73-B12C-249886ABD196}">
      <dgm:prSet/>
      <dgm:spPr/>
      <dgm:t>
        <a:bodyPr/>
        <a:lstStyle/>
        <a:p>
          <a:endParaRPr lang="en-US"/>
        </a:p>
      </dgm:t>
    </dgm:pt>
    <dgm:pt modelId="{F12A784F-F4B7-43BF-8A6B-88999B6C7CF6}" type="sibTrans" cxnId="{8466A661-3CEB-4D73-B12C-249886ABD196}">
      <dgm:prSet/>
      <dgm:spPr/>
      <dgm:t>
        <a:bodyPr/>
        <a:lstStyle/>
        <a:p>
          <a:endParaRPr lang="en-US"/>
        </a:p>
      </dgm:t>
    </dgm:pt>
    <dgm:pt modelId="{F415371F-2E14-4DA9-902E-C32A187856D3}" type="pres">
      <dgm:prSet presAssocID="{FA22C7FC-823A-4F8A-83AE-F2D58F3FEAD0}" presName="linear" presStyleCnt="0">
        <dgm:presLayoutVars>
          <dgm:animLvl val="lvl"/>
          <dgm:resizeHandles val="exact"/>
        </dgm:presLayoutVars>
      </dgm:prSet>
      <dgm:spPr/>
    </dgm:pt>
    <dgm:pt modelId="{EEE78D3D-4762-4F52-8531-A5C9B0CEA1DD}" type="pres">
      <dgm:prSet presAssocID="{44E63470-5348-47CC-9DF0-6B2FFFB7D2BF}" presName="parentText" presStyleLbl="node1" presStyleIdx="0" presStyleCnt="3">
        <dgm:presLayoutVars>
          <dgm:chMax val="0"/>
          <dgm:bulletEnabled val="1"/>
        </dgm:presLayoutVars>
      </dgm:prSet>
      <dgm:spPr/>
    </dgm:pt>
    <dgm:pt modelId="{9D96BBB8-5671-4DDB-9B09-21CFE972E460}" type="pres">
      <dgm:prSet presAssocID="{B1F58DF4-88FE-4C8C-9D9F-1D299E331AEF}" presName="spacer" presStyleCnt="0"/>
      <dgm:spPr/>
    </dgm:pt>
    <dgm:pt modelId="{C05BEBBF-2F5C-4F6A-B9F3-B5FDF5DBE4A0}" type="pres">
      <dgm:prSet presAssocID="{A2C7A47B-9A3C-4AE9-A129-15116005F853}" presName="parentText" presStyleLbl="node1" presStyleIdx="1" presStyleCnt="3">
        <dgm:presLayoutVars>
          <dgm:chMax val="0"/>
          <dgm:bulletEnabled val="1"/>
        </dgm:presLayoutVars>
      </dgm:prSet>
      <dgm:spPr/>
    </dgm:pt>
    <dgm:pt modelId="{BFFD0F0D-DEFB-431F-9EFF-98B1DA15C613}" type="pres">
      <dgm:prSet presAssocID="{E7CD06B1-6691-481A-859F-4ACE31E4D2C9}" presName="spacer" presStyleCnt="0"/>
      <dgm:spPr/>
    </dgm:pt>
    <dgm:pt modelId="{A23068DB-1FB8-452B-9F9B-1BAE7DE9F097}" type="pres">
      <dgm:prSet presAssocID="{270876EB-FC2F-414D-9C35-F69F6C5C8619}" presName="parentText" presStyleLbl="node1" presStyleIdx="2" presStyleCnt="3">
        <dgm:presLayoutVars>
          <dgm:chMax val="0"/>
          <dgm:bulletEnabled val="1"/>
        </dgm:presLayoutVars>
      </dgm:prSet>
      <dgm:spPr/>
    </dgm:pt>
  </dgm:ptLst>
  <dgm:cxnLst>
    <dgm:cxn modelId="{86C4D83E-D255-438A-940B-57B97BD5E992}" type="presOf" srcId="{FA22C7FC-823A-4F8A-83AE-F2D58F3FEAD0}" destId="{F415371F-2E14-4DA9-902E-C32A187856D3}" srcOrd="0" destOrd="0" presId="urn:microsoft.com/office/officeart/2005/8/layout/vList2"/>
    <dgm:cxn modelId="{8466A661-3CEB-4D73-B12C-249886ABD196}" srcId="{FA22C7FC-823A-4F8A-83AE-F2D58F3FEAD0}" destId="{270876EB-FC2F-414D-9C35-F69F6C5C8619}" srcOrd="2" destOrd="0" parTransId="{86B98043-3761-40DE-926E-FAD6721A60BA}" sibTransId="{F12A784F-F4B7-43BF-8A6B-88999B6C7CF6}"/>
    <dgm:cxn modelId="{2938E67F-4870-4BA0-9FD7-D379FF270750}" srcId="{FA22C7FC-823A-4F8A-83AE-F2D58F3FEAD0}" destId="{44E63470-5348-47CC-9DF0-6B2FFFB7D2BF}" srcOrd="0" destOrd="0" parTransId="{32ACC391-7697-4C4C-BD4A-835AE0917EDC}" sibTransId="{B1F58DF4-88FE-4C8C-9D9F-1D299E331AEF}"/>
    <dgm:cxn modelId="{CC03BDB6-8830-45FC-A3FF-38E55BEEF7A8}" srcId="{FA22C7FC-823A-4F8A-83AE-F2D58F3FEAD0}" destId="{A2C7A47B-9A3C-4AE9-A129-15116005F853}" srcOrd="1" destOrd="0" parTransId="{4C6C721F-C76C-4690-9C08-1D58501CDAD9}" sibTransId="{E7CD06B1-6691-481A-859F-4ACE31E4D2C9}"/>
    <dgm:cxn modelId="{63C3BFC6-270E-4635-ABBB-5077E82B53C6}" type="presOf" srcId="{A2C7A47B-9A3C-4AE9-A129-15116005F853}" destId="{C05BEBBF-2F5C-4F6A-B9F3-B5FDF5DBE4A0}" srcOrd="0" destOrd="0" presId="urn:microsoft.com/office/officeart/2005/8/layout/vList2"/>
    <dgm:cxn modelId="{851025DF-3610-4EE3-A2B5-8636B63D83BD}" type="presOf" srcId="{44E63470-5348-47CC-9DF0-6B2FFFB7D2BF}" destId="{EEE78D3D-4762-4F52-8531-A5C9B0CEA1DD}" srcOrd="0" destOrd="0" presId="urn:microsoft.com/office/officeart/2005/8/layout/vList2"/>
    <dgm:cxn modelId="{BB66F4E4-0EE7-48ED-831F-0AAE1DA5F7EE}" type="presOf" srcId="{270876EB-FC2F-414D-9C35-F69F6C5C8619}" destId="{A23068DB-1FB8-452B-9F9B-1BAE7DE9F097}" srcOrd="0" destOrd="0" presId="urn:microsoft.com/office/officeart/2005/8/layout/vList2"/>
    <dgm:cxn modelId="{F0E91CBD-9CD4-4384-89A5-DC09FD5C41E0}" type="presParOf" srcId="{F415371F-2E14-4DA9-902E-C32A187856D3}" destId="{EEE78D3D-4762-4F52-8531-A5C9B0CEA1DD}" srcOrd="0" destOrd="0" presId="urn:microsoft.com/office/officeart/2005/8/layout/vList2"/>
    <dgm:cxn modelId="{730BBC9B-285E-4567-9046-A5AB4B34CAF2}" type="presParOf" srcId="{F415371F-2E14-4DA9-902E-C32A187856D3}" destId="{9D96BBB8-5671-4DDB-9B09-21CFE972E460}" srcOrd="1" destOrd="0" presId="urn:microsoft.com/office/officeart/2005/8/layout/vList2"/>
    <dgm:cxn modelId="{F16491C5-1416-4B8E-91F2-E75A9AF73C53}" type="presParOf" srcId="{F415371F-2E14-4DA9-902E-C32A187856D3}" destId="{C05BEBBF-2F5C-4F6A-B9F3-B5FDF5DBE4A0}" srcOrd="2" destOrd="0" presId="urn:microsoft.com/office/officeart/2005/8/layout/vList2"/>
    <dgm:cxn modelId="{58F7327B-AA9C-49BF-937C-551FE855FDC8}" type="presParOf" srcId="{F415371F-2E14-4DA9-902E-C32A187856D3}" destId="{BFFD0F0D-DEFB-431F-9EFF-98B1DA15C613}" srcOrd="3" destOrd="0" presId="urn:microsoft.com/office/officeart/2005/8/layout/vList2"/>
    <dgm:cxn modelId="{06D2A5F4-866B-4FEB-8F74-1E8F6F2BF8A0}" type="presParOf" srcId="{F415371F-2E14-4DA9-902E-C32A187856D3}" destId="{A23068DB-1FB8-452B-9F9B-1BAE7DE9F09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4C2F94-4276-4628-9964-7E7762CE1D05}"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6F9A538-5A70-423B-BE79-45AA12630724}">
      <dgm:prSet/>
      <dgm:spPr/>
      <dgm:t>
        <a:bodyPr/>
        <a:lstStyle/>
        <a:p>
          <a:r>
            <a:rPr lang="en-US" b="0"/>
            <a:t>Decline in food safety and hygiene standards.</a:t>
          </a:r>
          <a:endParaRPr lang="en-US"/>
        </a:p>
      </dgm:t>
    </dgm:pt>
    <dgm:pt modelId="{6FD1D041-77B0-4FBC-99CC-ED08BC7106EE}" type="parTrans" cxnId="{4094CF49-A603-4240-A8D1-175465E4341C}">
      <dgm:prSet/>
      <dgm:spPr/>
      <dgm:t>
        <a:bodyPr/>
        <a:lstStyle/>
        <a:p>
          <a:endParaRPr lang="en-US"/>
        </a:p>
      </dgm:t>
    </dgm:pt>
    <dgm:pt modelId="{EE96CD21-269A-49DB-BD76-FD0192D4F82F}" type="sibTrans" cxnId="{4094CF49-A603-4240-A8D1-175465E4341C}">
      <dgm:prSet/>
      <dgm:spPr/>
      <dgm:t>
        <a:bodyPr/>
        <a:lstStyle/>
        <a:p>
          <a:endParaRPr lang="en-US"/>
        </a:p>
      </dgm:t>
    </dgm:pt>
    <dgm:pt modelId="{B31E3299-914B-489D-87FE-9007C1941165}">
      <dgm:prSet/>
      <dgm:spPr/>
      <dgm:t>
        <a:bodyPr/>
        <a:lstStyle/>
        <a:p>
          <a:r>
            <a:rPr lang="en-US" b="0"/>
            <a:t>Increased product wastage and customer complaints.</a:t>
          </a:r>
          <a:endParaRPr lang="en-US"/>
        </a:p>
      </dgm:t>
    </dgm:pt>
    <dgm:pt modelId="{45E1F2E9-E332-4192-A780-25D41208CD1A}" type="parTrans" cxnId="{14194DCD-74EF-4B18-891A-03F74F2A887C}">
      <dgm:prSet/>
      <dgm:spPr/>
      <dgm:t>
        <a:bodyPr/>
        <a:lstStyle/>
        <a:p>
          <a:endParaRPr lang="en-US"/>
        </a:p>
      </dgm:t>
    </dgm:pt>
    <dgm:pt modelId="{409F541C-2596-418E-B319-C53031A535FE}" type="sibTrans" cxnId="{14194DCD-74EF-4B18-891A-03F74F2A887C}">
      <dgm:prSet/>
      <dgm:spPr/>
      <dgm:t>
        <a:bodyPr/>
        <a:lstStyle/>
        <a:p>
          <a:endParaRPr lang="en-US"/>
        </a:p>
      </dgm:t>
    </dgm:pt>
    <dgm:pt modelId="{BEBE7B94-402D-4564-8807-BCB452AFBD5F}">
      <dgm:prSet/>
      <dgm:spPr/>
      <dgm:t>
        <a:bodyPr/>
        <a:lstStyle/>
        <a:p>
          <a:r>
            <a:rPr lang="en-US" b="0"/>
            <a:t>Damage to company reputation and client relationships.</a:t>
          </a:r>
          <a:endParaRPr lang="en-US"/>
        </a:p>
      </dgm:t>
    </dgm:pt>
    <dgm:pt modelId="{ABC73418-C99A-4E2B-BF6C-15A95999CD3F}" type="parTrans" cxnId="{7E75160F-3E1E-4573-A673-BF1CE025DD91}">
      <dgm:prSet/>
      <dgm:spPr/>
      <dgm:t>
        <a:bodyPr/>
        <a:lstStyle/>
        <a:p>
          <a:endParaRPr lang="en-US"/>
        </a:p>
      </dgm:t>
    </dgm:pt>
    <dgm:pt modelId="{0C245B06-D455-4A64-AC89-F640CB0A47E0}" type="sibTrans" cxnId="{7E75160F-3E1E-4573-A673-BF1CE025DD91}">
      <dgm:prSet/>
      <dgm:spPr/>
      <dgm:t>
        <a:bodyPr/>
        <a:lstStyle/>
        <a:p>
          <a:endParaRPr lang="en-US"/>
        </a:p>
      </dgm:t>
    </dgm:pt>
    <dgm:pt modelId="{29F680D6-534F-46D3-A3F5-D9024B0B2C3B}">
      <dgm:prSet/>
      <dgm:spPr/>
      <dgm:t>
        <a:bodyPr/>
        <a:lstStyle/>
        <a:p>
          <a:r>
            <a:rPr lang="en-US" b="0"/>
            <a:t>Low staff morale and frustration.</a:t>
          </a:r>
          <a:endParaRPr lang="en-US"/>
        </a:p>
      </dgm:t>
    </dgm:pt>
    <dgm:pt modelId="{38842172-735E-4229-AA40-FFD559968FB3}" type="parTrans" cxnId="{787F8CA8-5B8A-40A2-A53F-06B76D071D00}">
      <dgm:prSet/>
      <dgm:spPr/>
      <dgm:t>
        <a:bodyPr/>
        <a:lstStyle/>
        <a:p>
          <a:endParaRPr lang="en-US"/>
        </a:p>
      </dgm:t>
    </dgm:pt>
    <dgm:pt modelId="{2650F440-ECD5-46B4-AA49-588BBC03CF4A}" type="sibTrans" cxnId="{787F8CA8-5B8A-40A2-A53F-06B76D071D00}">
      <dgm:prSet/>
      <dgm:spPr/>
      <dgm:t>
        <a:bodyPr/>
        <a:lstStyle/>
        <a:p>
          <a:endParaRPr lang="en-US"/>
        </a:p>
      </dgm:t>
    </dgm:pt>
    <dgm:pt modelId="{0A19270F-58C8-4C61-A377-BC4450A3E524}">
      <dgm:prSet/>
      <dgm:spPr/>
      <dgm:t>
        <a:bodyPr/>
        <a:lstStyle/>
        <a:p>
          <a:r>
            <a:rPr lang="en-US" b="0"/>
            <a:t>Inefficient workflow and time delays.</a:t>
          </a:r>
          <a:endParaRPr lang="en-US"/>
        </a:p>
      </dgm:t>
    </dgm:pt>
    <dgm:pt modelId="{2D488743-73DD-49C8-830D-5F04C1E93853}" type="parTrans" cxnId="{26B942E8-2F31-41D4-953D-79E4D69C0ED5}">
      <dgm:prSet/>
      <dgm:spPr/>
      <dgm:t>
        <a:bodyPr/>
        <a:lstStyle/>
        <a:p>
          <a:endParaRPr lang="en-US"/>
        </a:p>
      </dgm:t>
    </dgm:pt>
    <dgm:pt modelId="{B10D9328-A0D3-49EF-A29B-D537B8B615AE}" type="sibTrans" cxnId="{26B942E8-2F31-41D4-953D-79E4D69C0ED5}">
      <dgm:prSet/>
      <dgm:spPr/>
      <dgm:t>
        <a:bodyPr/>
        <a:lstStyle/>
        <a:p>
          <a:endParaRPr lang="en-US"/>
        </a:p>
      </dgm:t>
    </dgm:pt>
    <dgm:pt modelId="{8917FC0D-B977-4E20-947A-BD6A079BC4D1}" type="pres">
      <dgm:prSet presAssocID="{844C2F94-4276-4628-9964-7E7762CE1D05}" presName="linear" presStyleCnt="0">
        <dgm:presLayoutVars>
          <dgm:animLvl val="lvl"/>
          <dgm:resizeHandles val="exact"/>
        </dgm:presLayoutVars>
      </dgm:prSet>
      <dgm:spPr/>
    </dgm:pt>
    <dgm:pt modelId="{4B6BC29B-8DC1-43B1-94FE-78B8ADB8E656}" type="pres">
      <dgm:prSet presAssocID="{B6F9A538-5A70-423B-BE79-45AA12630724}" presName="parentText" presStyleLbl="node1" presStyleIdx="0" presStyleCnt="5">
        <dgm:presLayoutVars>
          <dgm:chMax val="0"/>
          <dgm:bulletEnabled val="1"/>
        </dgm:presLayoutVars>
      </dgm:prSet>
      <dgm:spPr/>
    </dgm:pt>
    <dgm:pt modelId="{D3FAF479-CDAE-464E-9EEA-A695551EB4AB}" type="pres">
      <dgm:prSet presAssocID="{EE96CD21-269A-49DB-BD76-FD0192D4F82F}" presName="spacer" presStyleCnt="0"/>
      <dgm:spPr/>
    </dgm:pt>
    <dgm:pt modelId="{43A1F373-4F58-40AE-B2A3-5B21A5109710}" type="pres">
      <dgm:prSet presAssocID="{B31E3299-914B-489D-87FE-9007C1941165}" presName="parentText" presStyleLbl="node1" presStyleIdx="1" presStyleCnt="5">
        <dgm:presLayoutVars>
          <dgm:chMax val="0"/>
          <dgm:bulletEnabled val="1"/>
        </dgm:presLayoutVars>
      </dgm:prSet>
      <dgm:spPr/>
    </dgm:pt>
    <dgm:pt modelId="{2EE681AA-EB37-4D76-9A8A-7EB2B1FA4BCA}" type="pres">
      <dgm:prSet presAssocID="{409F541C-2596-418E-B319-C53031A535FE}" presName="spacer" presStyleCnt="0"/>
      <dgm:spPr/>
    </dgm:pt>
    <dgm:pt modelId="{FABD0AE8-2B4A-4E4F-A75C-7C5FB2323733}" type="pres">
      <dgm:prSet presAssocID="{BEBE7B94-402D-4564-8807-BCB452AFBD5F}" presName="parentText" presStyleLbl="node1" presStyleIdx="2" presStyleCnt="5">
        <dgm:presLayoutVars>
          <dgm:chMax val="0"/>
          <dgm:bulletEnabled val="1"/>
        </dgm:presLayoutVars>
      </dgm:prSet>
      <dgm:spPr/>
    </dgm:pt>
    <dgm:pt modelId="{93ED3942-1560-408C-83C9-938DB3CA9137}" type="pres">
      <dgm:prSet presAssocID="{0C245B06-D455-4A64-AC89-F640CB0A47E0}" presName="spacer" presStyleCnt="0"/>
      <dgm:spPr/>
    </dgm:pt>
    <dgm:pt modelId="{7467002E-BBA7-4451-A44F-934514C8D7EC}" type="pres">
      <dgm:prSet presAssocID="{29F680D6-534F-46D3-A3F5-D9024B0B2C3B}" presName="parentText" presStyleLbl="node1" presStyleIdx="3" presStyleCnt="5">
        <dgm:presLayoutVars>
          <dgm:chMax val="0"/>
          <dgm:bulletEnabled val="1"/>
        </dgm:presLayoutVars>
      </dgm:prSet>
      <dgm:spPr/>
    </dgm:pt>
    <dgm:pt modelId="{1F632BB2-DB0A-4706-BA7A-3A94FC61B8C6}" type="pres">
      <dgm:prSet presAssocID="{2650F440-ECD5-46B4-AA49-588BBC03CF4A}" presName="spacer" presStyleCnt="0"/>
      <dgm:spPr/>
    </dgm:pt>
    <dgm:pt modelId="{BAA05D2E-2113-4914-8639-EAF59E750B41}" type="pres">
      <dgm:prSet presAssocID="{0A19270F-58C8-4C61-A377-BC4450A3E524}" presName="parentText" presStyleLbl="node1" presStyleIdx="4" presStyleCnt="5">
        <dgm:presLayoutVars>
          <dgm:chMax val="0"/>
          <dgm:bulletEnabled val="1"/>
        </dgm:presLayoutVars>
      </dgm:prSet>
      <dgm:spPr/>
    </dgm:pt>
  </dgm:ptLst>
  <dgm:cxnLst>
    <dgm:cxn modelId="{7E75160F-3E1E-4573-A673-BF1CE025DD91}" srcId="{844C2F94-4276-4628-9964-7E7762CE1D05}" destId="{BEBE7B94-402D-4564-8807-BCB452AFBD5F}" srcOrd="2" destOrd="0" parTransId="{ABC73418-C99A-4E2B-BF6C-15A95999CD3F}" sibTransId="{0C245B06-D455-4A64-AC89-F640CB0A47E0}"/>
    <dgm:cxn modelId="{4094CF49-A603-4240-A8D1-175465E4341C}" srcId="{844C2F94-4276-4628-9964-7E7762CE1D05}" destId="{B6F9A538-5A70-423B-BE79-45AA12630724}" srcOrd="0" destOrd="0" parTransId="{6FD1D041-77B0-4FBC-99CC-ED08BC7106EE}" sibTransId="{EE96CD21-269A-49DB-BD76-FD0192D4F82F}"/>
    <dgm:cxn modelId="{5DD0F96D-774D-4972-A152-5ACB29F4E499}" type="presOf" srcId="{B31E3299-914B-489D-87FE-9007C1941165}" destId="{43A1F373-4F58-40AE-B2A3-5B21A5109710}" srcOrd="0" destOrd="0" presId="urn:microsoft.com/office/officeart/2005/8/layout/vList2"/>
    <dgm:cxn modelId="{52BE0857-0CA9-427F-BED0-D4A234B6A7E2}" type="presOf" srcId="{BEBE7B94-402D-4564-8807-BCB452AFBD5F}" destId="{FABD0AE8-2B4A-4E4F-A75C-7C5FB2323733}" srcOrd="0" destOrd="0" presId="urn:microsoft.com/office/officeart/2005/8/layout/vList2"/>
    <dgm:cxn modelId="{FE737585-3C2E-4C6E-8066-FE189EBCAB44}" type="presOf" srcId="{29F680D6-534F-46D3-A3F5-D9024B0B2C3B}" destId="{7467002E-BBA7-4451-A44F-934514C8D7EC}" srcOrd="0" destOrd="0" presId="urn:microsoft.com/office/officeart/2005/8/layout/vList2"/>
    <dgm:cxn modelId="{787F8CA8-5B8A-40A2-A53F-06B76D071D00}" srcId="{844C2F94-4276-4628-9964-7E7762CE1D05}" destId="{29F680D6-534F-46D3-A3F5-D9024B0B2C3B}" srcOrd="3" destOrd="0" parTransId="{38842172-735E-4229-AA40-FFD559968FB3}" sibTransId="{2650F440-ECD5-46B4-AA49-588BBC03CF4A}"/>
    <dgm:cxn modelId="{66BE96A9-7111-416A-A9A9-75236059C368}" type="presOf" srcId="{0A19270F-58C8-4C61-A377-BC4450A3E524}" destId="{BAA05D2E-2113-4914-8639-EAF59E750B41}" srcOrd="0" destOrd="0" presId="urn:microsoft.com/office/officeart/2005/8/layout/vList2"/>
    <dgm:cxn modelId="{14194DCD-74EF-4B18-891A-03F74F2A887C}" srcId="{844C2F94-4276-4628-9964-7E7762CE1D05}" destId="{B31E3299-914B-489D-87FE-9007C1941165}" srcOrd="1" destOrd="0" parTransId="{45E1F2E9-E332-4192-A780-25D41208CD1A}" sibTransId="{409F541C-2596-418E-B319-C53031A535FE}"/>
    <dgm:cxn modelId="{218DC8D4-3A27-4D91-8FA2-47D6089FA0F9}" type="presOf" srcId="{B6F9A538-5A70-423B-BE79-45AA12630724}" destId="{4B6BC29B-8DC1-43B1-94FE-78B8ADB8E656}" srcOrd="0" destOrd="0" presId="urn:microsoft.com/office/officeart/2005/8/layout/vList2"/>
    <dgm:cxn modelId="{97BDD8E1-F78B-4E9F-A75E-47950FBAACA0}" type="presOf" srcId="{844C2F94-4276-4628-9964-7E7762CE1D05}" destId="{8917FC0D-B977-4E20-947A-BD6A079BC4D1}" srcOrd="0" destOrd="0" presId="urn:microsoft.com/office/officeart/2005/8/layout/vList2"/>
    <dgm:cxn modelId="{26B942E8-2F31-41D4-953D-79E4D69C0ED5}" srcId="{844C2F94-4276-4628-9964-7E7762CE1D05}" destId="{0A19270F-58C8-4C61-A377-BC4450A3E524}" srcOrd="4" destOrd="0" parTransId="{2D488743-73DD-49C8-830D-5F04C1E93853}" sibTransId="{B10D9328-A0D3-49EF-A29B-D537B8B615AE}"/>
    <dgm:cxn modelId="{11BD092F-ACF6-43C2-B123-227588457A01}" type="presParOf" srcId="{8917FC0D-B977-4E20-947A-BD6A079BC4D1}" destId="{4B6BC29B-8DC1-43B1-94FE-78B8ADB8E656}" srcOrd="0" destOrd="0" presId="urn:microsoft.com/office/officeart/2005/8/layout/vList2"/>
    <dgm:cxn modelId="{F30ED827-1C7B-46DF-87BF-122A531238C0}" type="presParOf" srcId="{8917FC0D-B977-4E20-947A-BD6A079BC4D1}" destId="{D3FAF479-CDAE-464E-9EEA-A695551EB4AB}" srcOrd="1" destOrd="0" presId="urn:microsoft.com/office/officeart/2005/8/layout/vList2"/>
    <dgm:cxn modelId="{4220EEB8-75B9-46CD-9C4C-FE57D75BD79C}" type="presParOf" srcId="{8917FC0D-B977-4E20-947A-BD6A079BC4D1}" destId="{43A1F373-4F58-40AE-B2A3-5B21A5109710}" srcOrd="2" destOrd="0" presId="urn:microsoft.com/office/officeart/2005/8/layout/vList2"/>
    <dgm:cxn modelId="{1B3C3296-2CAD-4E96-8A6C-995860B7C81B}" type="presParOf" srcId="{8917FC0D-B977-4E20-947A-BD6A079BC4D1}" destId="{2EE681AA-EB37-4D76-9A8A-7EB2B1FA4BCA}" srcOrd="3" destOrd="0" presId="urn:microsoft.com/office/officeart/2005/8/layout/vList2"/>
    <dgm:cxn modelId="{979281B2-EE2D-41BB-BFF5-3C3C1039D9DB}" type="presParOf" srcId="{8917FC0D-B977-4E20-947A-BD6A079BC4D1}" destId="{FABD0AE8-2B4A-4E4F-A75C-7C5FB2323733}" srcOrd="4" destOrd="0" presId="urn:microsoft.com/office/officeart/2005/8/layout/vList2"/>
    <dgm:cxn modelId="{FBA5CA55-7700-46AD-A5DC-FF75A083EB77}" type="presParOf" srcId="{8917FC0D-B977-4E20-947A-BD6A079BC4D1}" destId="{93ED3942-1560-408C-83C9-938DB3CA9137}" srcOrd="5" destOrd="0" presId="urn:microsoft.com/office/officeart/2005/8/layout/vList2"/>
    <dgm:cxn modelId="{D474BB73-4D8E-4407-A4B7-8AF9521D69F7}" type="presParOf" srcId="{8917FC0D-B977-4E20-947A-BD6A079BC4D1}" destId="{7467002E-BBA7-4451-A44F-934514C8D7EC}" srcOrd="6" destOrd="0" presId="urn:microsoft.com/office/officeart/2005/8/layout/vList2"/>
    <dgm:cxn modelId="{0BEC96AC-5FFD-4E55-8A75-B0013D2993D8}" type="presParOf" srcId="{8917FC0D-B977-4E20-947A-BD6A079BC4D1}" destId="{1F632BB2-DB0A-4706-BA7A-3A94FC61B8C6}" srcOrd="7" destOrd="0" presId="urn:microsoft.com/office/officeart/2005/8/layout/vList2"/>
    <dgm:cxn modelId="{9B2A6DFD-5CF5-4189-BE5B-AE16744F8820}" type="presParOf" srcId="{8917FC0D-B977-4E20-947A-BD6A079BC4D1}" destId="{BAA05D2E-2113-4914-8639-EAF59E750B4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D9A1D4-2D49-424E-BAF7-E917E9B1911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6AA57A7-0449-42ED-9B7E-C25861693126}">
      <dgm:prSet/>
      <dgm:spPr/>
      <dgm:t>
        <a:bodyPr/>
        <a:lstStyle/>
        <a:p>
          <a:r>
            <a:rPr lang="en-US" b="0"/>
            <a:t>Effective communication is essential for maintaining food quality and safety.</a:t>
          </a:r>
          <a:endParaRPr lang="en-US"/>
        </a:p>
      </dgm:t>
    </dgm:pt>
    <dgm:pt modelId="{1538267F-7CBA-4DFD-9E89-D2CB112BB761}" type="parTrans" cxnId="{34371310-FFEF-442F-AAB2-BD073C6D4A6C}">
      <dgm:prSet/>
      <dgm:spPr/>
      <dgm:t>
        <a:bodyPr/>
        <a:lstStyle/>
        <a:p>
          <a:endParaRPr lang="en-US"/>
        </a:p>
      </dgm:t>
    </dgm:pt>
    <dgm:pt modelId="{9FE21196-A28D-4412-8122-8EE663DC5B7A}" type="sibTrans" cxnId="{34371310-FFEF-442F-AAB2-BD073C6D4A6C}">
      <dgm:prSet/>
      <dgm:spPr/>
      <dgm:t>
        <a:bodyPr/>
        <a:lstStyle/>
        <a:p>
          <a:endParaRPr lang="en-US"/>
        </a:p>
      </dgm:t>
    </dgm:pt>
    <dgm:pt modelId="{4E8275D4-7E87-443F-8F3D-2C563AA9E2CB}">
      <dgm:prSet/>
      <dgm:spPr/>
      <dgm:t>
        <a:bodyPr/>
        <a:lstStyle/>
        <a:p>
          <a:r>
            <a:rPr lang="en-US" b="0"/>
            <a:t>Cultural and linguistic diversity requires inclusive communication strategies.</a:t>
          </a:r>
          <a:endParaRPr lang="en-US"/>
        </a:p>
      </dgm:t>
    </dgm:pt>
    <dgm:pt modelId="{CED6C110-001C-418C-BE9D-6FBA17968785}" type="parTrans" cxnId="{9965A01E-A222-4C80-93B1-86AE94D50EBF}">
      <dgm:prSet/>
      <dgm:spPr/>
      <dgm:t>
        <a:bodyPr/>
        <a:lstStyle/>
        <a:p>
          <a:endParaRPr lang="en-US"/>
        </a:p>
      </dgm:t>
    </dgm:pt>
    <dgm:pt modelId="{D17A4AC7-FBF9-4CEA-87C0-900336F8ECCF}" type="sibTrans" cxnId="{9965A01E-A222-4C80-93B1-86AE94D50EBF}">
      <dgm:prSet/>
      <dgm:spPr/>
      <dgm:t>
        <a:bodyPr/>
        <a:lstStyle/>
        <a:p>
          <a:endParaRPr lang="en-US"/>
        </a:p>
      </dgm:t>
    </dgm:pt>
    <dgm:pt modelId="{DAB0B2A3-104F-4861-A838-FA051E952D25}">
      <dgm:prSet/>
      <dgm:spPr/>
      <dgm:t>
        <a:bodyPr/>
        <a:lstStyle/>
        <a:p>
          <a:r>
            <a:rPr lang="en-US" b="0"/>
            <a:t>Applying communication models helps identify where breakdowns occur.</a:t>
          </a:r>
          <a:endParaRPr lang="en-US"/>
        </a:p>
      </dgm:t>
    </dgm:pt>
    <dgm:pt modelId="{927E9D4E-0E49-4584-8741-17DE0A0BBB9A}" type="parTrans" cxnId="{1CACD139-EB16-4F44-ACE8-C3B76B9CEB58}">
      <dgm:prSet/>
      <dgm:spPr/>
      <dgm:t>
        <a:bodyPr/>
        <a:lstStyle/>
        <a:p>
          <a:endParaRPr lang="en-US"/>
        </a:p>
      </dgm:t>
    </dgm:pt>
    <dgm:pt modelId="{E91CBBDB-D054-43F0-AD78-D4CB791FE292}" type="sibTrans" cxnId="{1CACD139-EB16-4F44-ACE8-C3B76B9CEB58}">
      <dgm:prSet/>
      <dgm:spPr/>
      <dgm:t>
        <a:bodyPr/>
        <a:lstStyle/>
        <a:p>
          <a:endParaRPr lang="en-US"/>
        </a:p>
      </dgm:t>
    </dgm:pt>
    <dgm:pt modelId="{D6423ABE-6EA0-45EB-90CD-23E838916C30}">
      <dgm:prSet/>
      <dgm:spPr/>
      <dgm:t>
        <a:bodyPr/>
        <a:lstStyle/>
        <a:p>
          <a:r>
            <a:rPr lang="en-US" b="0"/>
            <a:t>Continuous training and feedback lead to long-term improvement.</a:t>
          </a:r>
          <a:endParaRPr lang="en-US"/>
        </a:p>
      </dgm:t>
    </dgm:pt>
    <dgm:pt modelId="{3384CBAB-13F4-4DCE-8E33-4B919A58E4CD}" type="parTrans" cxnId="{1B1733FF-E1E3-4042-BAC5-28372AC89D20}">
      <dgm:prSet/>
      <dgm:spPr/>
      <dgm:t>
        <a:bodyPr/>
        <a:lstStyle/>
        <a:p>
          <a:endParaRPr lang="en-US"/>
        </a:p>
      </dgm:t>
    </dgm:pt>
    <dgm:pt modelId="{655F6914-0AF4-4545-9B32-F06BBF5612EF}" type="sibTrans" cxnId="{1B1733FF-E1E3-4042-BAC5-28372AC89D20}">
      <dgm:prSet/>
      <dgm:spPr/>
      <dgm:t>
        <a:bodyPr/>
        <a:lstStyle/>
        <a:p>
          <a:endParaRPr lang="en-US"/>
        </a:p>
      </dgm:t>
    </dgm:pt>
    <dgm:pt modelId="{9DFA94E5-1520-4053-A3C3-82AB9A8829C7}" type="pres">
      <dgm:prSet presAssocID="{0BD9A1D4-2D49-424E-BAF7-E917E9B19112}" presName="linear" presStyleCnt="0">
        <dgm:presLayoutVars>
          <dgm:animLvl val="lvl"/>
          <dgm:resizeHandles val="exact"/>
        </dgm:presLayoutVars>
      </dgm:prSet>
      <dgm:spPr/>
    </dgm:pt>
    <dgm:pt modelId="{5F239A27-9FC4-4DA4-B254-103FF2D1C525}" type="pres">
      <dgm:prSet presAssocID="{86AA57A7-0449-42ED-9B7E-C25861693126}" presName="parentText" presStyleLbl="node1" presStyleIdx="0" presStyleCnt="4">
        <dgm:presLayoutVars>
          <dgm:chMax val="0"/>
          <dgm:bulletEnabled val="1"/>
        </dgm:presLayoutVars>
      </dgm:prSet>
      <dgm:spPr/>
    </dgm:pt>
    <dgm:pt modelId="{9A56BCD5-9F65-4E72-8DBA-09632EB8945B}" type="pres">
      <dgm:prSet presAssocID="{9FE21196-A28D-4412-8122-8EE663DC5B7A}" presName="spacer" presStyleCnt="0"/>
      <dgm:spPr/>
    </dgm:pt>
    <dgm:pt modelId="{1D2BA40E-E9E3-4FCD-9FBF-73B2246F4D07}" type="pres">
      <dgm:prSet presAssocID="{4E8275D4-7E87-443F-8F3D-2C563AA9E2CB}" presName="parentText" presStyleLbl="node1" presStyleIdx="1" presStyleCnt="4">
        <dgm:presLayoutVars>
          <dgm:chMax val="0"/>
          <dgm:bulletEnabled val="1"/>
        </dgm:presLayoutVars>
      </dgm:prSet>
      <dgm:spPr/>
    </dgm:pt>
    <dgm:pt modelId="{CE9F79E4-21DB-440F-B1F1-9AF0611CD7FE}" type="pres">
      <dgm:prSet presAssocID="{D17A4AC7-FBF9-4CEA-87C0-900336F8ECCF}" presName="spacer" presStyleCnt="0"/>
      <dgm:spPr/>
    </dgm:pt>
    <dgm:pt modelId="{2C17083D-9468-4C08-9242-F59ACE986BC6}" type="pres">
      <dgm:prSet presAssocID="{DAB0B2A3-104F-4861-A838-FA051E952D25}" presName="parentText" presStyleLbl="node1" presStyleIdx="2" presStyleCnt="4">
        <dgm:presLayoutVars>
          <dgm:chMax val="0"/>
          <dgm:bulletEnabled val="1"/>
        </dgm:presLayoutVars>
      </dgm:prSet>
      <dgm:spPr/>
    </dgm:pt>
    <dgm:pt modelId="{ADDB979C-9121-4331-8EEC-FA9058B33394}" type="pres">
      <dgm:prSet presAssocID="{E91CBBDB-D054-43F0-AD78-D4CB791FE292}" presName="spacer" presStyleCnt="0"/>
      <dgm:spPr/>
    </dgm:pt>
    <dgm:pt modelId="{09781B10-897B-4D48-8A40-D34B99AA76C7}" type="pres">
      <dgm:prSet presAssocID="{D6423ABE-6EA0-45EB-90CD-23E838916C30}" presName="parentText" presStyleLbl="node1" presStyleIdx="3" presStyleCnt="4">
        <dgm:presLayoutVars>
          <dgm:chMax val="0"/>
          <dgm:bulletEnabled val="1"/>
        </dgm:presLayoutVars>
      </dgm:prSet>
      <dgm:spPr/>
    </dgm:pt>
  </dgm:ptLst>
  <dgm:cxnLst>
    <dgm:cxn modelId="{34371310-FFEF-442F-AAB2-BD073C6D4A6C}" srcId="{0BD9A1D4-2D49-424E-BAF7-E917E9B19112}" destId="{86AA57A7-0449-42ED-9B7E-C25861693126}" srcOrd="0" destOrd="0" parTransId="{1538267F-7CBA-4DFD-9E89-D2CB112BB761}" sibTransId="{9FE21196-A28D-4412-8122-8EE663DC5B7A}"/>
    <dgm:cxn modelId="{9965A01E-A222-4C80-93B1-86AE94D50EBF}" srcId="{0BD9A1D4-2D49-424E-BAF7-E917E9B19112}" destId="{4E8275D4-7E87-443F-8F3D-2C563AA9E2CB}" srcOrd="1" destOrd="0" parTransId="{CED6C110-001C-418C-BE9D-6FBA17968785}" sibTransId="{D17A4AC7-FBF9-4CEA-87C0-900336F8ECCF}"/>
    <dgm:cxn modelId="{1CACD139-EB16-4F44-ACE8-C3B76B9CEB58}" srcId="{0BD9A1D4-2D49-424E-BAF7-E917E9B19112}" destId="{DAB0B2A3-104F-4861-A838-FA051E952D25}" srcOrd="2" destOrd="0" parTransId="{927E9D4E-0E49-4584-8741-17DE0A0BBB9A}" sibTransId="{E91CBBDB-D054-43F0-AD78-D4CB791FE292}"/>
    <dgm:cxn modelId="{CE574B7C-5720-4F7A-8570-40E3911DE74D}" type="presOf" srcId="{DAB0B2A3-104F-4861-A838-FA051E952D25}" destId="{2C17083D-9468-4C08-9242-F59ACE986BC6}" srcOrd="0" destOrd="0" presId="urn:microsoft.com/office/officeart/2005/8/layout/vList2"/>
    <dgm:cxn modelId="{A76B478A-C914-44CE-820E-EDD165B30EA2}" type="presOf" srcId="{4E8275D4-7E87-443F-8F3D-2C563AA9E2CB}" destId="{1D2BA40E-E9E3-4FCD-9FBF-73B2246F4D07}" srcOrd="0" destOrd="0" presId="urn:microsoft.com/office/officeart/2005/8/layout/vList2"/>
    <dgm:cxn modelId="{BCABBECC-34EA-4632-A997-A8D5E756C23E}" type="presOf" srcId="{86AA57A7-0449-42ED-9B7E-C25861693126}" destId="{5F239A27-9FC4-4DA4-B254-103FF2D1C525}" srcOrd="0" destOrd="0" presId="urn:microsoft.com/office/officeart/2005/8/layout/vList2"/>
    <dgm:cxn modelId="{9E7205DF-6932-4D42-A2D4-66F1D811E87B}" type="presOf" srcId="{0BD9A1D4-2D49-424E-BAF7-E917E9B19112}" destId="{9DFA94E5-1520-4053-A3C3-82AB9A8829C7}" srcOrd="0" destOrd="0" presId="urn:microsoft.com/office/officeart/2005/8/layout/vList2"/>
    <dgm:cxn modelId="{92F55EEC-8709-473E-838B-FDD3E53A9CCA}" type="presOf" srcId="{D6423ABE-6EA0-45EB-90CD-23E838916C30}" destId="{09781B10-897B-4D48-8A40-D34B99AA76C7}" srcOrd="0" destOrd="0" presId="urn:microsoft.com/office/officeart/2005/8/layout/vList2"/>
    <dgm:cxn modelId="{1B1733FF-E1E3-4042-BAC5-28372AC89D20}" srcId="{0BD9A1D4-2D49-424E-BAF7-E917E9B19112}" destId="{D6423ABE-6EA0-45EB-90CD-23E838916C30}" srcOrd="3" destOrd="0" parTransId="{3384CBAB-13F4-4DCE-8E33-4B919A58E4CD}" sibTransId="{655F6914-0AF4-4545-9B32-F06BBF5612EF}"/>
    <dgm:cxn modelId="{0056224E-8278-4EFD-9C67-8C7DEC6C5318}" type="presParOf" srcId="{9DFA94E5-1520-4053-A3C3-82AB9A8829C7}" destId="{5F239A27-9FC4-4DA4-B254-103FF2D1C525}" srcOrd="0" destOrd="0" presId="urn:microsoft.com/office/officeart/2005/8/layout/vList2"/>
    <dgm:cxn modelId="{975D9119-381D-47CF-BC8D-EFAE01472B28}" type="presParOf" srcId="{9DFA94E5-1520-4053-A3C3-82AB9A8829C7}" destId="{9A56BCD5-9F65-4E72-8DBA-09632EB8945B}" srcOrd="1" destOrd="0" presId="urn:microsoft.com/office/officeart/2005/8/layout/vList2"/>
    <dgm:cxn modelId="{279F77FC-4C14-41AF-90D7-72DC42D9DA75}" type="presParOf" srcId="{9DFA94E5-1520-4053-A3C3-82AB9A8829C7}" destId="{1D2BA40E-E9E3-4FCD-9FBF-73B2246F4D07}" srcOrd="2" destOrd="0" presId="urn:microsoft.com/office/officeart/2005/8/layout/vList2"/>
    <dgm:cxn modelId="{09B2CA62-4FF4-47EC-9139-EACA0747449F}" type="presParOf" srcId="{9DFA94E5-1520-4053-A3C3-82AB9A8829C7}" destId="{CE9F79E4-21DB-440F-B1F1-9AF0611CD7FE}" srcOrd="3" destOrd="0" presId="urn:microsoft.com/office/officeart/2005/8/layout/vList2"/>
    <dgm:cxn modelId="{B385CBA0-E8BF-4EB1-8501-DD9C2CD45392}" type="presParOf" srcId="{9DFA94E5-1520-4053-A3C3-82AB9A8829C7}" destId="{2C17083D-9468-4C08-9242-F59ACE986BC6}" srcOrd="4" destOrd="0" presId="urn:microsoft.com/office/officeart/2005/8/layout/vList2"/>
    <dgm:cxn modelId="{5BDCE76A-0850-45D2-B1C5-112DDAA0BAB4}" type="presParOf" srcId="{9DFA94E5-1520-4053-A3C3-82AB9A8829C7}" destId="{ADDB979C-9121-4331-8EEC-FA9058B33394}" srcOrd="5" destOrd="0" presId="urn:microsoft.com/office/officeart/2005/8/layout/vList2"/>
    <dgm:cxn modelId="{894155B6-EFC2-42EC-B5CF-9B6100BC1CC4}" type="presParOf" srcId="{9DFA94E5-1520-4053-A3C3-82AB9A8829C7}" destId="{09781B10-897B-4D48-8A40-D34B99AA76C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BEA279F-DAEE-49A0-9937-E87F52C19FF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ADF1452B-208D-4B6B-B589-589776DC7163}">
      <dgm:prSet/>
      <dgm:spPr/>
      <dgm:t>
        <a:bodyPr/>
        <a:lstStyle/>
        <a:p>
          <a:pPr>
            <a:lnSpc>
              <a:spcPct val="100000"/>
            </a:lnSpc>
          </a:pPr>
          <a:r>
            <a:rPr lang="en-US" b="0"/>
            <a:t>Shannon &amp; Weaver (1949) – The Mathematical Theory of Communication.</a:t>
          </a:r>
          <a:endParaRPr lang="en-US"/>
        </a:p>
      </dgm:t>
    </dgm:pt>
    <dgm:pt modelId="{3AFA0044-71E0-4136-951B-71678C68C5AC}" type="parTrans" cxnId="{6C94773B-54AB-4A96-B72D-B2152F2A59BC}">
      <dgm:prSet/>
      <dgm:spPr/>
      <dgm:t>
        <a:bodyPr/>
        <a:lstStyle/>
        <a:p>
          <a:endParaRPr lang="en-US"/>
        </a:p>
      </dgm:t>
    </dgm:pt>
    <dgm:pt modelId="{D36B9BA3-3C95-4C3E-8163-478B9E2179E6}" type="sibTrans" cxnId="{6C94773B-54AB-4A96-B72D-B2152F2A59BC}">
      <dgm:prSet/>
      <dgm:spPr/>
      <dgm:t>
        <a:bodyPr/>
        <a:lstStyle/>
        <a:p>
          <a:pPr>
            <a:lnSpc>
              <a:spcPct val="100000"/>
            </a:lnSpc>
          </a:pPr>
          <a:endParaRPr lang="en-US"/>
        </a:p>
      </dgm:t>
    </dgm:pt>
    <dgm:pt modelId="{0C8E0D21-F964-41C8-A208-82C0248CDB3C}">
      <dgm:prSet/>
      <dgm:spPr/>
      <dgm:t>
        <a:bodyPr/>
        <a:lstStyle/>
        <a:p>
          <a:pPr>
            <a:lnSpc>
              <a:spcPct val="100000"/>
            </a:lnSpc>
          </a:pPr>
          <a:r>
            <a:rPr lang="en-US" b="0"/>
            <a:t>Schramm (1954) – How Communication Works.</a:t>
          </a:r>
          <a:endParaRPr lang="en-US"/>
        </a:p>
      </dgm:t>
    </dgm:pt>
    <dgm:pt modelId="{4FDD606D-6C23-41A9-9762-A1015161FBC4}" type="parTrans" cxnId="{589F7989-C0E9-431A-B8E9-9B9BA1D7514F}">
      <dgm:prSet/>
      <dgm:spPr/>
      <dgm:t>
        <a:bodyPr/>
        <a:lstStyle/>
        <a:p>
          <a:endParaRPr lang="en-US"/>
        </a:p>
      </dgm:t>
    </dgm:pt>
    <dgm:pt modelId="{4C3B2DEA-EF36-4160-92B9-EA8FF2BAF723}" type="sibTrans" cxnId="{589F7989-C0E9-431A-B8E9-9B9BA1D7514F}">
      <dgm:prSet/>
      <dgm:spPr/>
      <dgm:t>
        <a:bodyPr/>
        <a:lstStyle/>
        <a:p>
          <a:pPr>
            <a:lnSpc>
              <a:spcPct val="100000"/>
            </a:lnSpc>
          </a:pPr>
          <a:endParaRPr lang="en-US"/>
        </a:p>
      </dgm:t>
    </dgm:pt>
    <dgm:pt modelId="{59BB14DD-05E8-4751-9352-FE6CDD254287}">
      <dgm:prSet/>
      <dgm:spPr/>
      <dgm:t>
        <a:bodyPr/>
        <a:lstStyle/>
        <a:p>
          <a:pPr>
            <a:lnSpc>
              <a:spcPct val="100000"/>
            </a:lnSpc>
          </a:pPr>
          <a:r>
            <a:rPr lang="en-US" b="0"/>
            <a:t>Berlo (1960) – The Process of Communication.</a:t>
          </a:r>
          <a:endParaRPr lang="en-US"/>
        </a:p>
      </dgm:t>
    </dgm:pt>
    <dgm:pt modelId="{FE0D9486-0082-415F-8906-6B4EF5CC6886}" type="parTrans" cxnId="{3B973AD1-4BA3-4BA4-AA1F-E9118974E94D}">
      <dgm:prSet/>
      <dgm:spPr/>
      <dgm:t>
        <a:bodyPr/>
        <a:lstStyle/>
        <a:p>
          <a:endParaRPr lang="en-US"/>
        </a:p>
      </dgm:t>
    </dgm:pt>
    <dgm:pt modelId="{986FCCDF-C7C4-4CF9-A5EC-60B7596C7CC6}" type="sibTrans" cxnId="{3B973AD1-4BA3-4BA4-AA1F-E9118974E94D}">
      <dgm:prSet/>
      <dgm:spPr/>
      <dgm:t>
        <a:bodyPr/>
        <a:lstStyle/>
        <a:p>
          <a:pPr>
            <a:lnSpc>
              <a:spcPct val="100000"/>
            </a:lnSpc>
          </a:pPr>
          <a:endParaRPr lang="en-US"/>
        </a:p>
      </dgm:t>
    </dgm:pt>
    <dgm:pt modelId="{12D7134C-1763-467A-8825-9AB1B22A0849}">
      <dgm:prSet/>
      <dgm:spPr/>
      <dgm:t>
        <a:bodyPr/>
        <a:lstStyle/>
        <a:p>
          <a:pPr>
            <a:lnSpc>
              <a:spcPct val="100000"/>
            </a:lnSpc>
          </a:pPr>
          <a:r>
            <a:rPr lang="en-US" b="0"/>
            <a:t>Adler, Rodman &amp; du Pré (2019) – Understanding Human Communication.</a:t>
          </a:r>
          <a:endParaRPr lang="en-US"/>
        </a:p>
      </dgm:t>
    </dgm:pt>
    <dgm:pt modelId="{E8B65680-A22A-4E0E-BA36-BB9E197F393B}" type="parTrans" cxnId="{72F1C93A-68D7-4A24-B0DF-5918EB964A71}">
      <dgm:prSet/>
      <dgm:spPr/>
      <dgm:t>
        <a:bodyPr/>
        <a:lstStyle/>
        <a:p>
          <a:endParaRPr lang="en-US"/>
        </a:p>
      </dgm:t>
    </dgm:pt>
    <dgm:pt modelId="{8CEB69EE-3E9C-44B7-B43B-510E2C795DA9}" type="sibTrans" cxnId="{72F1C93A-68D7-4A24-B0DF-5918EB964A71}">
      <dgm:prSet/>
      <dgm:spPr/>
      <dgm:t>
        <a:bodyPr/>
        <a:lstStyle/>
        <a:p>
          <a:pPr>
            <a:lnSpc>
              <a:spcPct val="100000"/>
            </a:lnSpc>
          </a:pPr>
          <a:endParaRPr lang="en-US"/>
        </a:p>
      </dgm:t>
    </dgm:pt>
    <dgm:pt modelId="{93F3EFDD-5DC8-487D-B02A-4BD9D6C8BCFD}">
      <dgm:prSet/>
      <dgm:spPr/>
      <dgm:t>
        <a:bodyPr/>
        <a:lstStyle/>
        <a:p>
          <a:pPr>
            <a:lnSpc>
              <a:spcPct val="100000"/>
            </a:lnSpc>
          </a:pPr>
          <a:r>
            <a:rPr lang="en-US" b="0"/>
            <a:t>Keyton (2017) – Communication and Organizational Culture.</a:t>
          </a:r>
          <a:endParaRPr lang="en-US"/>
        </a:p>
      </dgm:t>
    </dgm:pt>
    <dgm:pt modelId="{28830C94-4A30-485E-90B5-A9DD53D9F184}" type="parTrans" cxnId="{D7FC6E40-DA1D-4DE3-ACA5-D538692EABD8}">
      <dgm:prSet/>
      <dgm:spPr/>
      <dgm:t>
        <a:bodyPr/>
        <a:lstStyle/>
        <a:p>
          <a:endParaRPr lang="en-US"/>
        </a:p>
      </dgm:t>
    </dgm:pt>
    <dgm:pt modelId="{E3BFF61A-5994-4093-8317-AAB281F7DC86}" type="sibTrans" cxnId="{D7FC6E40-DA1D-4DE3-ACA5-D538692EABD8}">
      <dgm:prSet/>
      <dgm:spPr/>
      <dgm:t>
        <a:bodyPr/>
        <a:lstStyle/>
        <a:p>
          <a:pPr>
            <a:lnSpc>
              <a:spcPct val="100000"/>
            </a:lnSpc>
          </a:pPr>
          <a:endParaRPr lang="en-US"/>
        </a:p>
      </dgm:t>
    </dgm:pt>
    <dgm:pt modelId="{13EB7815-730D-4529-8F5E-DC3A142D62A0}">
      <dgm:prSet/>
      <dgm:spPr/>
      <dgm:t>
        <a:bodyPr/>
        <a:lstStyle/>
        <a:p>
          <a:pPr>
            <a:lnSpc>
              <a:spcPct val="100000"/>
            </a:lnSpc>
          </a:pPr>
          <a:r>
            <a:rPr lang="en-US" b="0"/>
            <a:t>Clampitt (2016) – Communicating for Managerial Effectiveness.</a:t>
          </a:r>
          <a:endParaRPr lang="en-US"/>
        </a:p>
      </dgm:t>
    </dgm:pt>
    <dgm:pt modelId="{1B880191-D87C-4EF2-8F8F-68FC13023BBD}" type="parTrans" cxnId="{EDED3E9C-EE12-4459-8D48-B280DB2A4E84}">
      <dgm:prSet/>
      <dgm:spPr/>
      <dgm:t>
        <a:bodyPr/>
        <a:lstStyle/>
        <a:p>
          <a:endParaRPr lang="en-US"/>
        </a:p>
      </dgm:t>
    </dgm:pt>
    <dgm:pt modelId="{EACB136C-4D11-4C78-ACAD-F8C9004F1EEC}" type="sibTrans" cxnId="{EDED3E9C-EE12-4459-8D48-B280DB2A4E84}">
      <dgm:prSet/>
      <dgm:spPr/>
      <dgm:t>
        <a:bodyPr/>
        <a:lstStyle/>
        <a:p>
          <a:pPr>
            <a:lnSpc>
              <a:spcPct val="100000"/>
            </a:lnSpc>
          </a:pPr>
          <a:endParaRPr lang="en-US"/>
        </a:p>
      </dgm:t>
    </dgm:pt>
    <dgm:pt modelId="{778BACAA-087C-47A3-9E76-91DA7B8B2B23}">
      <dgm:prSet/>
      <dgm:spPr/>
      <dgm:t>
        <a:bodyPr/>
        <a:lstStyle/>
        <a:p>
          <a:pPr>
            <a:lnSpc>
              <a:spcPct val="100000"/>
            </a:lnSpc>
          </a:pPr>
          <a:r>
            <a:rPr lang="en-US" b="0"/>
            <a:t>Luthans (2020) – Organizational Behavior.</a:t>
          </a:r>
          <a:endParaRPr lang="en-US"/>
        </a:p>
      </dgm:t>
    </dgm:pt>
    <dgm:pt modelId="{FD865E55-8DB3-47B8-A0EB-0E36AFD62B0D}" type="parTrans" cxnId="{0A2E3D8C-D9B3-441C-8C70-FDB8D4E05F5E}">
      <dgm:prSet/>
      <dgm:spPr/>
      <dgm:t>
        <a:bodyPr/>
        <a:lstStyle/>
        <a:p>
          <a:endParaRPr lang="en-US"/>
        </a:p>
      </dgm:t>
    </dgm:pt>
    <dgm:pt modelId="{0DE10830-480E-4C65-98A2-AD9E8C620641}" type="sibTrans" cxnId="{0A2E3D8C-D9B3-441C-8C70-FDB8D4E05F5E}">
      <dgm:prSet/>
      <dgm:spPr/>
      <dgm:t>
        <a:bodyPr/>
        <a:lstStyle/>
        <a:p>
          <a:endParaRPr lang="en-US"/>
        </a:p>
      </dgm:t>
    </dgm:pt>
    <dgm:pt modelId="{0755A38A-3EFE-453F-BDB6-30E31D44B07F}" type="pres">
      <dgm:prSet presAssocID="{BBEA279F-DAEE-49A0-9937-E87F52C19FFF}" presName="root" presStyleCnt="0">
        <dgm:presLayoutVars>
          <dgm:dir/>
          <dgm:resizeHandles val="exact"/>
        </dgm:presLayoutVars>
      </dgm:prSet>
      <dgm:spPr/>
    </dgm:pt>
    <dgm:pt modelId="{3574EA2E-2CE0-421A-A2C4-9D79FC23F369}" type="pres">
      <dgm:prSet presAssocID="{BBEA279F-DAEE-49A0-9937-E87F52C19FFF}" presName="container" presStyleCnt="0">
        <dgm:presLayoutVars>
          <dgm:dir/>
          <dgm:resizeHandles val="exact"/>
        </dgm:presLayoutVars>
      </dgm:prSet>
      <dgm:spPr/>
    </dgm:pt>
    <dgm:pt modelId="{229936A5-DF84-492D-9056-027A77973A04}" type="pres">
      <dgm:prSet presAssocID="{ADF1452B-208D-4B6B-B589-589776DC7163}" presName="compNode" presStyleCnt="0"/>
      <dgm:spPr/>
    </dgm:pt>
    <dgm:pt modelId="{E8999CCF-C7C7-4663-B66C-5B318D3CCD30}" type="pres">
      <dgm:prSet presAssocID="{ADF1452B-208D-4B6B-B589-589776DC7163}" presName="iconBgRect" presStyleLbl="bgShp" presStyleIdx="0" presStyleCnt="7"/>
      <dgm:spPr/>
    </dgm:pt>
    <dgm:pt modelId="{D693F67C-99B3-43E6-9792-B87E9171CF9E}" type="pres">
      <dgm:prSet presAssocID="{ADF1452B-208D-4B6B-B589-589776DC7163}"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ading"/>
        </a:ext>
      </dgm:extLst>
    </dgm:pt>
    <dgm:pt modelId="{2381B1F2-ACB6-48F2-9C88-DDC094233A42}" type="pres">
      <dgm:prSet presAssocID="{ADF1452B-208D-4B6B-B589-589776DC7163}" presName="spaceRect" presStyleCnt="0"/>
      <dgm:spPr/>
    </dgm:pt>
    <dgm:pt modelId="{1E2E19DF-B083-4B91-88B5-A1818F8E2E5A}" type="pres">
      <dgm:prSet presAssocID="{ADF1452B-208D-4B6B-B589-589776DC7163}" presName="textRect" presStyleLbl="revTx" presStyleIdx="0" presStyleCnt="7">
        <dgm:presLayoutVars>
          <dgm:chMax val="1"/>
          <dgm:chPref val="1"/>
        </dgm:presLayoutVars>
      </dgm:prSet>
      <dgm:spPr/>
    </dgm:pt>
    <dgm:pt modelId="{DEF660CF-8773-42C0-A4CD-8FBAAC637CDB}" type="pres">
      <dgm:prSet presAssocID="{D36B9BA3-3C95-4C3E-8163-478B9E2179E6}" presName="sibTrans" presStyleLbl="sibTrans2D1" presStyleIdx="0" presStyleCnt="0"/>
      <dgm:spPr/>
    </dgm:pt>
    <dgm:pt modelId="{2FB789E6-5BC3-44A4-8839-EDF04FEE5740}" type="pres">
      <dgm:prSet presAssocID="{0C8E0D21-F964-41C8-A208-82C0248CDB3C}" presName="compNode" presStyleCnt="0"/>
      <dgm:spPr/>
    </dgm:pt>
    <dgm:pt modelId="{F1775539-0944-426B-BE25-0D72616D04D2}" type="pres">
      <dgm:prSet presAssocID="{0C8E0D21-F964-41C8-A208-82C0248CDB3C}" presName="iconBgRect" presStyleLbl="bgShp" presStyleIdx="1" presStyleCnt="7"/>
      <dgm:spPr/>
    </dgm:pt>
    <dgm:pt modelId="{E524A80E-6A09-4C28-AE92-A67AAA3BE5E9}" type="pres">
      <dgm:prSet presAssocID="{0C8E0D21-F964-41C8-A208-82C0248CDB3C}"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iploma"/>
        </a:ext>
      </dgm:extLst>
    </dgm:pt>
    <dgm:pt modelId="{1001743F-2487-4204-9784-A8AA61FFD3B9}" type="pres">
      <dgm:prSet presAssocID="{0C8E0D21-F964-41C8-A208-82C0248CDB3C}" presName="spaceRect" presStyleCnt="0"/>
      <dgm:spPr/>
    </dgm:pt>
    <dgm:pt modelId="{9793AB58-E3EC-4D0B-8654-17EF5910E76E}" type="pres">
      <dgm:prSet presAssocID="{0C8E0D21-F964-41C8-A208-82C0248CDB3C}" presName="textRect" presStyleLbl="revTx" presStyleIdx="1" presStyleCnt="7">
        <dgm:presLayoutVars>
          <dgm:chMax val="1"/>
          <dgm:chPref val="1"/>
        </dgm:presLayoutVars>
      </dgm:prSet>
      <dgm:spPr/>
    </dgm:pt>
    <dgm:pt modelId="{54AC8858-3719-4BFA-94AB-A9D8DB997DB1}" type="pres">
      <dgm:prSet presAssocID="{4C3B2DEA-EF36-4160-92B9-EA8FF2BAF723}" presName="sibTrans" presStyleLbl="sibTrans2D1" presStyleIdx="0" presStyleCnt="0"/>
      <dgm:spPr/>
    </dgm:pt>
    <dgm:pt modelId="{E2C093C0-1B44-4F82-A87D-BFFF052483F3}" type="pres">
      <dgm:prSet presAssocID="{59BB14DD-05E8-4751-9352-FE6CDD254287}" presName="compNode" presStyleCnt="0"/>
      <dgm:spPr/>
    </dgm:pt>
    <dgm:pt modelId="{4B39C2DB-A471-40DF-9A2A-715EE2CB5F87}" type="pres">
      <dgm:prSet presAssocID="{59BB14DD-05E8-4751-9352-FE6CDD254287}" presName="iconBgRect" presStyleLbl="bgShp" presStyleIdx="2" presStyleCnt="7"/>
      <dgm:spPr/>
    </dgm:pt>
    <dgm:pt modelId="{CBA472BD-FB30-48E6-A2CE-96521CF8FF3D}" type="pres">
      <dgm:prSet presAssocID="{59BB14DD-05E8-4751-9352-FE6CDD254287}"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rrow Circle"/>
        </a:ext>
      </dgm:extLst>
    </dgm:pt>
    <dgm:pt modelId="{74454185-DD08-45EF-93B2-2C7A5E85C078}" type="pres">
      <dgm:prSet presAssocID="{59BB14DD-05E8-4751-9352-FE6CDD254287}" presName="spaceRect" presStyleCnt="0"/>
      <dgm:spPr/>
    </dgm:pt>
    <dgm:pt modelId="{8118635B-1B1E-418E-9FBB-4ED1044663F4}" type="pres">
      <dgm:prSet presAssocID="{59BB14DD-05E8-4751-9352-FE6CDD254287}" presName="textRect" presStyleLbl="revTx" presStyleIdx="2" presStyleCnt="7">
        <dgm:presLayoutVars>
          <dgm:chMax val="1"/>
          <dgm:chPref val="1"/>
        </dgm:presLayoutVars>
      </dgm:prSet>
      <dgm:spPr/>
    </dgm:pt>
    <dgm:pt modelId="{35AFF02A-5A5C-48A9-B778-35FA2A2A5665}" type="pres">
      <dgm:prSet presAssocID="{986FCCDF-C7C4-4CF9-A5EC-60B7596C7CC6}" presName="sibTrans" presStyleLbl="sibTrans2D1" presStyleIdx="0" presStyleCnt="0"/>
      <dgm:spPr/>
    </dgm:pt>
    <dgm:pt modelId="{067598EF-5343-4053-9F25-FCED0E43CC67}" type="pres">
      <dgm:prSet presAssocID="{12D7134C-1763-467A-8825-9AB1B22A0849}" presName="compNode" presStyleCnt="0"/>
      <dgm:spPr/>
    </dgm:pt>
    <dgm:pt modelId="{56BA57AA-1142-46F6-9DBF-51E90DA8A849}" type="pres">
      <dgm:prSet presAssocID="{12D7134C-1763-467A-8825-9AB1B22A0849}" presName="iconBgRect" presStyleLbl="bgShp" presStyleIdx="3" presStyleCnt="7"/>
      <dgm:spPr/>
    </dgm:pt>
    <dgm:pt modelId="{B76967F3-7621-472C-B91D-6CD6CD3B2368}" type="pres">
      <dgm:prSet presAssocID="{12D7134C-1763-467A-8825-9AB1B22A0849}"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ard Room"/>
        </a:ext>
      </dgm:extLst>
    </dgm:pt>
    <dgm:pt modelId="{B1D493C0-ABBA-4064-BC1A-F657880C4D85}" type="pres">
      <dgm:prSet presAssocID="{12D7134C-1763-467A-8825-9AB1B22A0849}" presName="spaceRect" presStyleCnt="0"/>
      <dgm:spPr/>
    </dgm:pt>
    <dgm:pt modelId="{87742418-F121-4FE8-B127-020C4CFF3C4E}" type="pres">
      <dgm:prSet presAssocID="{12D7134C-1763-467A-8825-9AB1B22A0849}" presName="textRect" presStyleLbl="revTx" presStyleIdx="3" presStyleCnt="7">
        <dgm:presLayoutVars>
          <dgm:chMax val="1"/>
          <dgm:chPref val="1"/>
        </dgm:presLayoutVars>
      </dgm:prSet>
      <dgm:spPr/>
    </dgm:pt>
    <dgm:pt modelId="{040A01AF-818D-44DC-B500-24C3750271AF}" type="pres">
      <dgm:prSet presAssocID="{8CEB69EE-3E9C-44B7-B43B-510E2C795DA9}" presName="sibTrans" presStyleLbl="sibTrans2D1" presStyleIdx="0" presStyleCnt="0"/>
      <dgm:spPr/>
    </dgm:pt>
    <dgm:pt modelId="{AB40907B-B9B4-4005-9013-5F4B181E8B87}" type="pres">
      <dgm:prSet presAssocID="{93F3EFDD-5DC8-487D-B02A-4BD9D6C8BCFD}" presName="compNode" presStyleCnt="0"/>
      <dgm:spPr/>
    </dgm:pt>
    <dgm:pt modelId="{1F9A3AEB-8F25-4018-B818-4C377D51FAFB}" type="pres">
      <dgm:prSet presAssocID="{93F3EFDD-5DC8-487D-B02A-4BD9D6C8BCFD}" presName="iconBgRect" presStyleLbl="bgShp" presStyleIdx="4" presStyleCnt="7"/>
      <dgm:spPr/>
    </dgm:pt>
    <dgm:pt modelId="{31D9259B-5D4E-4FC2-9818-0FB28B2B6C32}" type="pres">
      <dgm:prSet presAssocID="{93F3EFDD-5DC8-487D-B02A-4BD9D6C8BCFD}"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ustomer Review"/>
        </a:ext>
      </dgm:extLst>
    </dgm:pt>
    <dgm:pt modelId="{BF0FC2EF-9224-4BC9-AE46-6FA6B558DA31}" type="pres">
      <dgm:prSet presAssocID="{93F3EFDD-5DC8-487D-B02A-4BD9D6C8BCFD}" presName="spaceRect" presStyleCnt="0"/>
      <dgm:spPr/>
    </dgm:pt>
    <dgm:pt modelId="{2C4450EB-A247-4181-AB01-680E511F3EB5}" type="pres">
      <dgm:prSet presAssocID="{93F3EFDD-5DC8-487D-B02A-4BD9D6C8BCFD}" presName="textRect" presStyleLbl="revTx" presStyleIdx="4" presStyleCnt="7">
        <dgm:presLayoutVars>
          <dgm:chMax val="1"/>
          <dgm:chPref val="1"/>
        </dgm:presLayoutVars>
      </dgm:prSet>
      <dgm:spPr/>
    </dgm:pt>
    <dgm:pt modelId="{C8E923F9-724C-4DB4-B8A4-64F47542B15A}" type="pres">
      <dgm:prSet presAssocID="{E3BFF61A-5994-4093-8317-AAB281F7DC86}" presName="sibTrans" presStyleLbl="sibTrans2D1" presStyleIdx="0" presStyleCnt="0"/>
      <dgm:spPr/>
    </dgm:pt>
    <dgm:pt modelId="{A1947FFE-3E6A-4E53-970C-8916495A4C6C}" type="pres">
      <dgm:prSet presAssocID="{13EB7815-730D-4529-8F5E-DC3A142D62A0}" presName="compNode" presStyleCnt="0"/>
      <dgm:spPr/>
    </dgm:pt>
    <dgm:pt modelId="{B25AF528-6531-4219-9F62-B2270413F2DE}" type="pres">
      <dgm:prSet presAssocID="{13EB7815-730D-4529-8F5E-DC3A142D62A0}" presName="iconBgRect" presStyleLbl="bgShp" presStyleIdx="5" presStyleCnt="7"/>
      <dgm:spPr/>
    </dgm:pt>
    <dgm:pt modelId="{06E55C37-0CD5-4AFF-BE8B-CA8B6E839CC2}" type="pres">
      <dgm:prSet presAssocID="{13EB7815-730D-4529-8F5E-DC3A142D62A0}"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ubtitles"/>
        </a:ext>
      </dgm:extLst>
    </dgm:pt>
    <dgm:pt modelId="{CEDEB1CB-E826-4DE4-BA1E-112209B03184}" type="pres">
      <dgm:prSet presAssocID="{13EB7815-730D-4529-8F5E-DC3A142D62A0}" presName="spaceRect" presStyleCnt="0"/>
      <dgm:spPr/>
    </dgm:pt>
    <dgm:pt modelId="{2FFE5A58-FF47-4563-8886-6500E4879081}" type="pres">
      <dgm:prSet presAssocID="{13EB7815-730D-4529-8F5E-DC3A142D62A0}" presName="textRect" presStyleLbl="revTx" presStyleIdx="5" presStyleCnt="7">
        <dgm:presLayoutVars>
          <dgm:chMax val="1"/>
          <dgm:chPref val="1"/>
        </dgm:presLayoutVars>
      </dgm:prSet>
      <dgm:spPr/>
    </dgm:pt>
    <dgm:pt modelId="{5096FEB7-27CF-4E5F-B7F7-FD196E012B66}" type="pres">
      <dgm:prSet presAssocID="{EACB136C-4D11-4C78-ACAD-F8C9004F1EEC}" presName="sibTrans" presStyleLbl="sibTrans2D1" presStyleIdx="0" presStyleCnt="0"/>
      <dgm:spPr/>
    </dgm:pt>
    <dgm:pt modelId="{8410BACF-A187-4E35-998E-E9DA27E675C0}" type="pres">
      <dgm:prSet presAssocID="{778BACAA-087C-47A3-9E76-91DA7B8B2B23}" presName="compNode" presStyleCnt="0"/>
      <dgm:spPr/>
    </dgm:pt>
    <dgm:pt modelId="{42E94CC1-DB09-45AE-A94B-1D90F3BD4A64}" type="pres">
      <dgm:prSet presAssocID="{778BACAA-087C-47A3-9E76-91DA7B8B2B23}" presName="iconBgRect" presStyleLbl="bgShp" presStyleIdx="6" presStyleCnt="7"/>
      <dgm:spPr/>
    </dgm:pt>
    <dgm:pt modelId="{1DA46CB5-0027-4B0D-BB90-153F100D4F0E}" type="pres">
      <dgm:prSet presAssocID="{778BACAA-087C-47A3-9E76-91DA7B8B2B23}"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Cheers"/>
        </a:ext>
      </dgm:extLst>
    </dgm:pt>
    <dgm:pt modelId="{175A7231-44A3-4335-8C1A-74589322C000}" type="pres">
      <dgm:prSet presAssocID="{778BACAA-087C-47A3-9E76-91DA7B8B2B23}" presName="spaceRect" presStyleCnt="0"/>
      <dgm:spPr/>
    </dgm:pt>
    <dgm:pt modelId="{BF93826D-1749-4DDF-8040-2E77740766E6}" type="pres">
      <dgm:prSet presAssocID="{778BACAA-087C-47A3-9E76-91DA7B8B2B23}" presName="textRect" presStyleLbl="revTx" presStyleIdx="6" presStyleCnt="7">
        <dgm:presLayoutVars>
          <dgm:chMax val="1"/>
          <dgm:chPref val="1"/>
        </dgm:presLayoutVars>
      </dgm:prSet>
      <dgm:spPr/>
    </dgm:pt>
  </dgm:ptLst>
  <dgm:cxnLst>
    <dgm:cxn modelId="{C831F50D-2DEA-4A2D-BF5F-9DBC48D93910}" type="presOf" srcId="{59BB14DD-05E8-4751-9352-FE6CDD254287}" destId="{8118635B-1B1E-418E-9FBB-4ED1044663F4}" srcOrd="0" destOrd="0" presId="urn:microsoft.com/office/officeart/2018/2/layout/IconCircleList"/>
    <dgm:cxn modelId="{F3C12517-757C-410C-AD71-AF59F612E64B}" type="presOf" srcId="{986FCCDF-C7C4-4CF9-A5EC-60B7596C7CC6}" destId="{35AFF02A-5A5C-48A9-B778-35FA2A2A5665}" srcOrd="0" destOrd="0" presId="urn:microsoft.com/office/officeart/2018/2/layout/IconCircleList"/>
    <dgm:cxn modelId="{50096C28-DFC3-49C9-815F-16CC791A6E74}" type="presOf" srcId="{EACB136C-4D11-4C78-ACAD-F8C9004F1EEC}" destId="{5096FEB7-27CF-4E5F-B7F7-FD196E012B66}" srcOrd="0" destOrd="0" presId="urn:microsoft.com/office/officeart/2018/2/layout/IconCircleList"/>
    <dgm:cxn modelId="{72F1C93A-68D7-4A24-B0DF-5918EB964A71}" srcId="{BBEA279F-DAEE-49A0-9937-E87F52C19FFF}" destId="{12D7134C-1763-467A-8825-9AB1B22A0849}" srcOrd="3" destOrd="0" parTransId="{E8B65680-A22A-4E0E-BA36-BB9E197F393B}" sibTransId="{8CEB69EE-3E9C-44B7-B43B-510E2C795DA9}"/>
    <dgm:cxn modelId="{58CB603B-7830-4639-B02D-94D67D8C353B}" type="presOf" srcId="{12D7134C-1763-467A-8825-9AB1B22A0849}" destId="{87742418-F121-4FE8-B127-020C4CFF3C4E}" srcOrd="0" destOrd="0" presId="urn:microsoft.com/office/officeart/2018/2/layout/IconCircleList"/>
    <dgm:cxn modelId="{6C94773B-54AB-4A96-B72D-B2152F2A59BC}" srcId="{BBEA279F-DAEE-49A0-9937-E87F52C19FFF}" destId="{ADF1452B-208D-4B6B-B589-589776DC7163}" srcOrd="0" destOrd="0" parTransId="{3AFA0044-71E0-4136-951B-71678C68C5AC}" sibTransId="{D36B9BA3-3C95-4C3E-8163-478B9E2179E6}"/>
    <dgm:cxn modelId="{4FCCFC3F-899E-460F-9ABB-7D2C3FD0DB69}" type="presOf" srcId="{D36B9BA3-3C95-4C3E-8163-478B9E2179E6}" destId="{DEF660CF-8773-42C0-A4CD-8FBAAC637CDB}" srcOrd="0" destOrd="0" presId="urn:microsoft.com/office/officeart/2018/2/layout/IconCircleList"/>
    <dgm:cxn modelId="{D7FC6E40-DA1D-4DE3-ACA5-D538692EABD8}" srcId="{BBEA279F-DAEE-49A0-9937-E87F52C19FFF}" destId="{93F3EFDD-5DC8-487D-B02A-4BD9D6C8BCFD}" srcOrd="4" destOrd="0" parTransId="{28830C94-4A30-485E-90B5-A9DD53D9F184}" sibTransId="{E3BFF61A-5994-4093-8317-AAB281F7DC86}"/>
    <dgm:cxn modelId="{59F78450-8BD5-4B20-BFAF-58F751A74DB3}" type="presOf" srcId="{BBEA279F-DAEE-49A0-9937-E87F52C19FFF}" destId="{0755A38A-3EFE-453F-BDB6-30E31D44B07F}" srcOrd="0" destOrd="0" presId="urn:microsoft.com/office/officeart/2018/2/layout/IconCircleList"/>
    <dgm:cxn modelId="{A3C4917E-508A-4A6A-9B3D-325853DE20F1}" type="presOf" srcId="{E3BFF61A-5994-4093-8317-AAB281F7DC86}" destId="{C8E923F9-724C-4DB4-B8A4-64F47542B15A}" srcOrd="0" destOrd="0" presId="urn:microsoft.com/office/officeart/2018/2/layout/IconCircleList"/>
    <dgm:cxn modelId="{3CC3807F-AD0C-4694-A2F8-6E7F55EBF465}" type="presOf" srcId="{ADF1452B-208D-4B6B-B589-589776DC7163}" destId="{1E2E19DF-B083-4B91-88B5-A1818F8E2E5A}" srcOrd="0" destOrd="0" presId="urn:microsoft.com/office/officeart/2018/2/layout/IconCircleList"/>
    <dgm:cxn modelId="{589F7989-C0E9-431A-B8E9-9B9BA1D7514F}" srcId="{BBEA279F-DAEE-49A0-9937-E87F52C19FFF}" destId="{0C8E0D21-F964-41C8-A208-82C0248CDB3C}" srcOrd="1" destOrd="0" parTransId="{4FDD606D-6C23-41A9-9762-A1015161FBC4}" sibTransId="{4C3B2DEA-EF36-4160-92B9-EA8FF2BAF723}"/>
    <dgm:cxn modelId="{0A2E3D8C-D9B3-441C-8C70-FDB8D4E05F5E}" srcId="{BBEA279F-DAEE-49A0-9937-E87F52C19FFF}" destId="{778BACAA-087C-47A3-9E76-91DA7B8B2B23}" srcOrd="6" destOrd="0" parTransId="{FD865E55-8DB3-47B8-A0EB-0E36AFD62B0D}" sibTransId="{0DE10830-480E-4C65-98A2-AD9E8C620641}"/>
    <dgm:cxn modelId="{EDED3E9C-EE12-4459-8D48-B280DB2A4E84}" srcId="{BBEA279F-DAEE-49A0-9937-E87F52C19FFF}" destId="{13EB7815-730D-4529-8F5E-DC3A142D62A0}" srcOrd="5" destOrd="0" parTransId="{1B880191-D87C-4EF2-8F8F-68FC13023BBD}" sibTransId="{EACB136C-4D11-4C78-ACAD-F8C9004F1EEC}"/>
    <dgm:cxn modelId="{701F0CB2-F3F4-4D0F-8366-366553EA5DD8}" type="presOf" srcId="{778BACAA-087C-47A3-9E76-91DA7B8B2B23}" destId="{BF93826D-1749-4DDF-8040-2E77740766E6}" srcOrd="0" destOrd="0" presId="urn:microsoft.com/office/officeart/2018/2/layout/IconCircleList"/>
    <dgm:cxn modelId="{3B973AD1-4BA3-4BA4-AA1F-E9118974E94D}" srcId="{BBEA279F-DAEE-49A0-9937-E87F52C19FFF}" destId="{59BB14DD-05E8-4751-9352-FE6CDD254287}" srcOrd="2" destOrd="0" parTransId="{FE0D9486-0082-415F-8906-6B4EF5CC6886}" sibTransId="{986FCCDF-C7C4-4CF9-A5EC-60B7596C7CC6}"/>
    <dgm:cxn modelId="{1BEE41E6-C276-4043-A03F-8C2BD181B3F3}" type="presOf" srcId="{93F3EFDD-5DC8-487D-B02A-4BD9D6C8BCFD}" destId="{2C4450EB-A247-4181-AB01-680E511F3EB5}" srcOrd="0" destOrd="0" presId="urn:microsoft.com/office/officeart/2018/2/layout/IconCircleList"/>
    <dgm:cxn modelId="{F387FBF4-DC9F-4A9E-9C0D-C7BAC1EAE575}" type="presOf" srcId="{8CEB69EE-3E9C-44B7-B43B-510E2C795DA9}" destId="{040A01AF-818D-44DC-B500-24C3750271AF}" srcOrd="0" destOrd="0" presId="urn:microsoft.com/office/officeart/2018/2/layout/IconCircleList"/>
    <dgm:cxn modelId="{E28D39F5-165A-4FDF-8B97-BFB69CE4262A}" type="presOf" srcId="{0C8E0D21-F964-41C8-A208-82C0248CDB3C}" destId="{9793AB58-E3EC-4D0B-8654-17EF5910E76E}" srcOrd="0" destOrd="0" presId="urn:microsoft.com/office/officeart/2018/2/layout/IconCircleList"/>
    <dgm:cxn modelId="{E8ADCCF6-115F-4259-8546-A19CA76148DC}" type="presOf" srcId="{4C3B2DEA-EF36-4160-92B9-EA8FF2BAF723}" destId="{54AC8858-3719-4BFA-94AB-A9D8DB997DB1}" srcOrd="0" destOrd="0" presId="urn:microsoft.com/office/officeart/2018/2/layout/IconCircleList"/>
    <dgm:cxn modelId="{75E65BF7-A50D-424D-B2C7-92C4948F4469}" type="presOf" srcId="{13EB7815-730D-4529-8F5E-DC3A142D62A0}" destId="{2FFE5A58-FF47-4563-8886-6500E4879081}" srcOrd="0" destOrd="0" presId="urn:microsoft.com/office/officeart/2018/2/layout/IconCircleList"/>
    <dgm:cxn modelId="{7F302CFB-4B71-45E6-B634-6E04CF803A29}" type="presParOf" srcId="{0755A38A-3EFE-453F-BDB6-30E31D44B07F}" destId="{3574EA2E-2CE0-421A-A2C4-9D79FC23F369}" srcOrd="0" destOrd="0" presId="urn:microsoft.com/office/officeart/2018/2/layout/IconCircleList"/>
    <dgm:cxn modelId="{42FC272E-EC66-4733-9EEF-9D318E3696D9}" type="presParOf" srcId="{3574EA2E-2CE0-421A-A2C4-9D79FC23F369}" destId="{229936A5-DF84-492D-9056-027A77973A04}" srcOrd="0" destOrd="0" presId="urn:microsoft.com/office/officeart/2018/2/layout/IconCircleList"/>
    <dgm:cxn modelId="{AE209703-E602-463F-B544-5A77303B96F2}" type="presParOf" srcId="{229936A5-DF84-492D-9056-027A77973A04}" destId="{E8999CCF-C7C7-4663-B66C-5B318D3CCD30}" srcOrd="0" destOrd="0" presId="urn:microsoft.com/office/officeart/2018/2/layout/IconCircleList"/>
    <dgm:cxn modelId="{92DDEA59-1AC8-45D7-B4E0-F3C471E90BA6}" type="presParOf" srcId="{229936A5-DF84-492D-9056-027A77973A04}" destId="{D693F67C-99B3-43E6-9792-B87E9171CF9E}" srcOrd="1" destOrd="0" presId="urn:microsoft.com/office/officeart/2018/2/layout/IconCircleList"/>
    <dgm:cxn modelId="{1CAB59F3-D203-492E-92BA-831F7C892729}" type="presParOf" srcId="{229936A5-DF84-492D-9056-027A77973A04}" destId="{2381B1F2-ACB6-48F2-9C88-DDC094233A42}" srcOrd="2" destOrd="0" presId="urn:microsoft.com/office/officeart/2018/2/layout/IconCircleList"/>
    <dgm:cxn modelId="{A37AD368-CBA0-41FA-AE52-D77762C1BAC1}" type="presParOf" srcId="{229936A5-DF84-492D-9056-027A77973A04}" destId="{1E2E19DF-B083-4B91-88B5-A1818F8E2E5A}" srcOrd="3" destOrd="0" presId="urn:microsoft.com/office/officeart/2018/2/layout/IconCircleList"/>
    <dgm:cxn modelId="{FF8FA104-0B12-45A5-A8B0-1BA265773C69}" type="presParOf" srcId="{3574EA2E-2CE0-421A-A2C4-9D79FC23F369}" destId="{DEF660CF-8773-42C0-A4CD-8FBAAC637CDB}" srcOrd="1" destOrd="0" presId="urn:microsoft.com/office/officeart/2018/2/layout/IconCircleList"/>
    <dgm:cxn modelId="{5A74F8AD-3389-4D93-AA0C-9193A71A98BF}" type="presParOf" srcId="{3574EA2E-2CE0-421A-A2C4-9D79FC23F369}" destId="{2FB789E6-5BC3-44A4-8839-EDF04FEE5740}" srcOrd="2" destOrd="0" presId="urn:microsoft.com/office/officeart/2018/2/layout/IconCircleList"/>
    <dgm:cxn modelId="{ED0991C3-E356-4648-9836-BA16F2EF4AB1}" type="presParOf" srcId="{2FB789E6-5BC3-44A4-8839-EDF04FEE5740}" destId="{F1775539-0944-426B-BE25-0D72616D04D2}" srcOrd="0" destOrd="0" presId="urn:microsoft.com/office/officeart/2018/2/layout/IconCircleList"/>
    <dgm:cxn modelId="{6F435C47-FA76-44F6-90ED-88883084F066}" type="presParOf" srcId="{2FB789E6-5BC3-44A4-8839-EDF04FEE5740}" destId="{E524A80E-6A09-4C28-AE92-A67AAA3BE5E9}" srcOrd="1" destOrd="0" presId="urn:microsoft.com/office/officeart/2018/2/layout/IconCircleList"/>
    <dgm:cxn modelId="{81F66BD1-34B8-485E-9107-7114126D1C8D}" type="presParOf" srcId="{2FB789E6-5BC3-44A4-8839-EDF04FEE5740}" destId="{1001743F-2487-4204-9784-A8AA61FFD3B9}" srcOrd="2" destOrd="0" presId="urn:microsoft.com/office/officeart/2018/2/layout/IconCircleList"/>
    <dgm:cxn modelId="{A1434C92-FBA3-4F70-A062-FABF7E944BA3}" type="presParOf" srcId="{2FB789E6-5BC3-44A4-8839-EDF04FEE5740}" destId="{9793AB58-E3EC-4D0B-8654-17EF5910E76E}" srcOrd="3" destOrd="0" presId="urn:microsoft.com/office/officeart/2018/2/layout/IconCircleList"/>
    <dgm:cxn modelId="{605B1A3F-8921-4D14-BD84-14FC45AACD1E}" type="presParOf" srcId="{3574EA2E-2CE0-421A-A2C4-9D79FC23F369}" destId="{54AC8858-3719-4BFA-94AB-A9D8DB997DB1}" srcOrd="3" destOrd="0" presId="urn:microsoft.com/office/officeart/2018/2/layout/IconCircleList"/>
    <dgm:cxn modelId="{D884C6FF-8EE2-40B4-B9B1-97E0F76863CE}" type="presParOf" srcId="{3574EA2E-2CE0-421A-A2C4-9D79FC23F369}" destId="{E2C093C0-1B44-4F82-A87D-BFFF052483F3}" srcOrd="4" destOrd="0" presId="urn:microsoft.com/office/officeart/2018/2/layout/IconCircleList"/>
    <dgm:cxn modelId="{5005809F-574A-49B2-BA4C-44C9B463B35E}" type="presParOf" srcId="{E2C093C0-1B44-4F82-A87D-BFFF052483F3}" destId="{4B39C2DB-A471-40DF-9A2A-715EE2CB5F87}" srcOrd="0" destOrd="0" presId="urn:microsoft.com/office/officeart/2018/2/layout/IconCircleList"/>
    <dgm:cxn modelId="{961C6816-9C7B-4246-962A-CAEF650B9DA0}" type="presParOf" srcId="{E2C093C0-1B44-4F82-A87D-BFFF052483F3}" destId="{CBA472BD-FB30-48E6-A2CE-96521CF8FF3D}" srcOrd="1" destOrd="0" presId="urn:microsoft.com/office/officeart/2018/2/layout/IconCircleList"/>
    <dgm:cxn modelId="{10CD79E5-522D-49CC-BE0C-C731E0BC4749}" type="presParOf" srcId="{E2C093C0-1B44-4F82-A87D-BFFF052483F3}" destId="{74454185-DD08-45EF-93B2-2C7A5E85C078}" srcOrd="2" destOrd="0" presId="urn:microsoft.com/office/officeart/2018/2/layout/IconCircleList"/>
    <dgm:cxn modelId="{C024B3A2-49D5-4CA9-A979-9ED99FC7D740}" type="presParOf" srcId="{E2C093C0-1B44-4F82-A87D-BFFF052483F3}" destId="{8118635B-1B1E-418E-9FBB-4ED1044663F4}" srcOrd="3" destOrd="0" presId="urn:microsoft.com/office/officeart/2018/2/layout/IconCircleList"/>
    <dgm:cxn modelId="{818882F0-92B4-49FA-A801-747356717B70}" type="presParOf" srcId="{3574EA2E-2CE0-421A-A2C4-9D79FC23F369}" destId="{35AFF02A-5A5C-48A9-B778-35FA2A2A5665}" srcOrd="5" destOrd="0" presId="urn:microsoft.com/office/officeart/2018/2/layout/IconCircleList"/>
    <dgm:cxn modelId="{F40E5DB7-1E72-4A35-994F-8F37F00675C9}" type="presParOf" srcId="{3574EA2E-2CE0-421A-A2C4-9D79FC23F369}" destId="{067598EF-5343-4053-9F25-FCED0E43CC67}" srcOrd="6" destOrd="0" presId="urn:microsoft.com/office/officeart/2018/2/layout/IconCircleList"/>
    <dgm:cxn modelId="{B8E16131-0C21-4505-91A2-782402B7F721}" type="presParOf" srcId="{067598EF-5343-4053-9F25-FCED0E43CC67}" destId="{56BA57AA-1142-46F6-9DBF-51E90DA8A849}" srcOrd="0" destOrd="0" presId="urn:microsoft.com/office/officeart/2018/2/layout/IconCircleList"/>
    <dgm:cxn modelId="{CC6D7D56-9453-4F02-B2D4-16C5FFFCB058}" type="presParOf" srcId="{067598EF-5343-4053-9F25-FCED0E43CC67}" destId="{B76967F3-7621-472C-B91D-6CD6CD3B2368}" srcOrd="1" destOrd="0" presId="urn:microsoft.com/office/officeart/2018/2/layout/IconCircleList"/>
    <dgm:cxn modelId="{8134E74B-47F5-48BA-93BB-55DF0B03EFF0}" type="presParOf" srcId="{067598EF-5343-4053-9F25-FCED0E43CC67}" destId="{B1D493C0-ABBA-4064-BC1A-F657880C4D85}" srcOrd="2" destOrd="0" presId="urn:microsoft.com/office/officeart/2018/2/layout/IconCircleList"/>
    <dgm:cxn modelId="{203B4D4E-9BD9-45AF-8553-B2071B93ECB3}" type="presParOf" srcId="{067598EF-5343-4053-9F25-FCED0E43CC67}" destId="{87742418-F121-4FE8-B127-020C4CFF3C4E}" srcOrd="3" destOrd="0" presId="urn:microsoft.com/office/officeart/2018/2/layout/IconCircleList"/>
    <dgm:cxn modelId="{80857EB0-CAF4-4C1F-B597-70B75814AF1C}" type="presParOf" srcId="{3574EA2E-2CE0-421A-A2C4-9D79FC23F369}" destId="{040A01AF-818D-44DC-B500-24C3750271AF}" srcOrd="7" destOrd="0" presId="urn:microsoft.com/office/officeart/2018/2/layout/IconCircleList"/>
    <dgm:cxn modelId="{AC8848C8-5C6E-443B-BFB9-A0872D65627C}" type="presParOf" srcId="{3574EA2E-2CE0-421A-A2C4-9D79FC23F369}" destId="{AB40907B-B9B4-4005-9013-5F4B181E8B87}" srcOrd="8" destOrd="0" presId="urn:microsoft.com/office/officeart/2018/2/layout/IconCircleList"/>
    <dgm:cxn modelId="{54580D7D-4F54-43E4-8E3C-A6E1ABF9C6DF}" type="presParOf" srcId="{AB40907B-B9B4-4005-9013-5F4B181E8B87}" destId="{1F9A3AEB-8F25-4018-B818-4C377D51FAFB}" srcOrd="0" destOrd="0" presId="urn:microsoft.com/office/officeart/2018/2/layout/IconCircleList"/>
    <dgm:cxn modelId="{CB1AD541-78EA-452C-9746-8D94C157C19B}" type="presParOf" srcId="{AB40907B-B9B4-4005-9013-5F4B181E8B87}" destId="{31D9259B-5D4E-4FC2-9818-0FB28B2B6C32}" srcOrd="1" destOrd="0" presId="urn:microsoft.com/office/officeart/2018/2/layout/IconCircleList"/>
    <dgm:cxn modelId="{EF61E439-0378-4603-824C-7E0C31615372}" type="presParOf" srcId="{AB40907B-B9B4-4005-9013-5F4B181E8B87}" destId="{BF0FC2EF-9224-4BC9-AE46-6FA6B558DA31}" srcOrd="2" destOrd="0" presId="urn:microsoft.com/office/officeart/2018/2/layout/IconCircleList"/>
    <dgm:cxn modelId="{A91E23CA-DE51-42EB-90B6-884868086FAE}" type="presParOf" srcId="{AB40907B-B9B4-4005-9013-5F4B181E8B87}" destId="{2C4450EB-A247-4181-AB01-680E511F3EB5}" srcOrd="3" destOrd="0" presId="urn:microsoft.com/office/officeart/2018/2/layout/IconCircleList"/>
    <dgm:cxn modelId="{9A6416D9-0125-4604-B8C5-C35807924663}" type="presParOf" srcId="{3574EA2E-2CE0-421A-A2C4-9D79FC23F369}" destId="{C8E923F9-724C-4DB4-B8A4-64F47542B15A}" srcOrd="9" destOrd="0" presId="urn:microsoft.com/office/officeart/2018/2/layout/IconCircleList"/>
    <dgm:cxn modelId="{3C85B8FC-7D95-4F3B-BE79-E8D4275F1B7B}" type="presParOf" srcId="{3574EA2E-2CE0-421A-A2C4-9D79FC23F369}" destId="{A1947FFE-3E6A-4E53-970C-8916495A4C6C}" srcOrd="10" destOrd="0" presId="urn:microsoft.com/office/officeart/2018/2/layout/IconCircleList"/>
    <dgm:cxn modelId="{5E75ED88-16B6-4E38-9954-EB7C517D424D}" type="presParOf" srcId="{A1947FFE-3E6A-4E53-970C-8916495A4C6C}" destId="{B25AF528-6531-4219-9F62-B2270413F2DE}" srcOrd="0" destOrd="0" presId="urn:microsoft.com/office/officeart/2018/2/layout/IconCircleList"/>
    <dgm:cxn modelId="{CAA5F463-6211-48D5-A29F-A32897E3E18D}" type="presParOf" srcId="{A1947FFE-3E6A-4E53-970C-8916495A4C6C}" destId="{06E55C37-0CD5-4AFF-BE8B-CA8B6E839CC2}" srcOrd="1" destOrd="0" presId="urn:microsoft.com/office/officeart/2018/2/layout/IconCircleList"/>
    <dgm:cxn modelId="{7B02B432-FD29-48F8-96FD-0130971EF7F1}" type="presParOf" srcId="{A1947FFE-3E6A-4E53-970C-8916495A4C6C}" destId="{CEDEB1CB-E826-4DE4-BA1E-112209B03184}" srcOrd="2" destOrd="0" presId="urn:microsoft.com/office/officeart/2018/2/layout/IconCircleList"/>
    <dgm:cxn modelId="{0E1242BD-74E2-48F9-B461-3B5BB89D6CA4}" type="presParOf" srcId="{A1947FFE-3E6A-4E53-970C-8916495A4C6C}" destId="{2FFE5A58-FF47-4563-8886-6500E4879081}" srcOrd="3" destOrd="0" presId="urn:microsoft.com/office/officeart/2018/2/layout/IconCircleList"/>
    <dgm:cxn modelId="{7C1BEF8C-4207-444C-97F4-DFEDD9AE21D1}" type="presParOf" srcId="{3574EA2E-2CE0-421A-A2C4-9D79FC23F369}" destId="{5096FEB7-27CF-4E5F-B7F7-FD196E012B66}" srcOrd="11" destOrd="0" presId="urn:microsoft.com/office/officeart/2018/2/layout/IconCircleList"/>
    <dgm:cxn modelId="{3DF2CDED-FBC4-4D02-869A-B04D3C62FF67}" type="presParOf" srcId="{3574EA2E-2CE0-421A-A2C4-9D79FC23F369}" destId="{8410BACF-A187-4E35-998E-E9DA27E675C0}" srcOrd="12" destOrd="0" presId="urn:microsoft.com/office/officeart/2018/2/layout/IconCircleList"/>
    <dgm:cxn modelId="{C4F85079-59FE-4ADC-9DE8-A9873830DA29}" type="presParOf" srcId="{8410BACF-A187-4E35-998E-E9DA27E675C0}" destId="{42E94CC1-DB09-45AE-A94B-1D90F3BD4A64}" srcOrd="0" destOrd="0" presId="urn:microsoft.com/office/officeart/2018/2/layout/IconCircleList"/>
    <dgm:cxn modelId="{396648D4-91EB-437A-8A4D-6DAECCBF0E23}" type="presParOf" srcId="{8410BACF-A187-4E35-998E-E9DA27E675C0}" destId="{1DA46CB5-0027-4B0D-BB90-153F100D4F0E}" srcOrd="1" destOrd="0" presId="urn:microsoft.com/office/officeart/2018/2/layout/IconCircleList"/>
    <dgm:cxn modelId="{36F139A3-2A71-499B-8314-B701D5DDE41A}" type="presParOf" srcId="{8410BACF-A187-4E35-998E-E9DA27E675C0}" destId="{175A7231-44A3-4335-8C1A-74589322C000}" srcOrd="2" destOrd="0" presId="urn:microsoft.com/office/officeart/2018/2/layout/IconCircleList"/>
    <dgm:cxn modelId="{3BE443DC-207B-4F58-96DC-AF6ACDA0A8C5}" type="presParOf" srcId="{8410BACF-A187-4E35-998E-E9DA27E675C0}" destId="{BF93826D-1749-4DDF-8040-2E77740766E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1788DB-C8CF-4482-8A0F-3805EC63E301}">
      <dsp:nvSpPr>
        <dsp:cNvPr id="0" name=""/>
        <dsp:cNvSpPr/>
      </dsp:nvSpPr>
      <dsp:spPr>
        <a:xfrm>
          <a:off x="1952709" y="1171906"/>
          <a:ext cx="418726" cy="91440"/>
        </a:xfrm>
        <a:custGeom>
          <a:avLst/>
          <a:gdLst/>
          <a:ahLst/>
          <a:cxnLst/>
          <a:rect l="0" t="0" r="0" b="0"/>
          <a:pathLst>
            <a:path>
              <a:moveTo>
                <a:pt x="0" y="45720"/>
              </a:moveTo>
              <a:lnTo>
                <a:pt x="418726"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50839" y="1215379"/>
        <a:ext cx="22466" cy="4493"/>
      </dsp:txXfrm>
    </dsp:sp>
    <dsp:sp modelId="{FFDD97D7-ADC2-461B-B659-BE4A96E4645A}">
      <dsp:nvSpPr>
        <dsp:cNvPr id="0" name=""/>
        <dsp:cNvSpPr/>
      </dsp:nvSpPr>
      <dsp:spPr>
        <a:xfrm>
          <a:off x="915" y="631547"/>
          <a:ext cx="1953594" cy="11721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728" tIns="100483" rIns="95728" bIns="100483" numCol="1" spcCol="1270" anchor="ctr" anchorCtr="0">
          <a:noAutofit/>
        </a:bodyPr>
        <a:lstStyle/>
        <a:p>
          <a:pPr marL="0" lvl="0" indent="0" algn="ctr" defTabSz="800100">
            <a:lnSpc>
              <a:spcPct val="90000"/>
            </a:lnSpc>
            <a:spcBef>
              <a:spcPct val="0"/>
            </a:spcBef>
            <a:spcAft>
              <a:spcPct val="35000"/>
            </a:spcAft>
            <a:buNone/>
          </a:pPr>
          <a:r>
            <a:rPr lang="en-US" sz="1800" b="0" kern="1200"/>
            <a:t>1. Company Background</a:t>
          </a:r>
          <a:endParaRPr lang="en-US" sz="1800" kern="1200"/>
        </a:p>
      </dsp:txBody>
      <dsp:txXfrm>
        <a:off x="915" y="631547"/>
        <a:ext cx="1953594" cy="1172156"/>
      </dsp:txXfrm>
    </dsp:sp>
    <dsp:sp modelId="{045F7315-4E2D-4B22-B86E-A1C61D29456E}">
      <dsp:nvSpPr>
        <dsp:cNvPr id="0" name=""/>
        <dsp:cNvSpPr/>
      </dsp:nvSpPr>
      <dsp:spPr>
        <a:xfrm>
          <a:off x="977712" y="1801904"/>
          <a:ext cx="2402921" cy="418726"/>
        </a:xfrm>
        <a:custGeom>
          <a:avLst/>
          <a:gdLst/>
          <a:ahLst/>
          <a:cxnLst/>
          <a:rect l="0" t="0" r="0" b="0"/>
          <a:pathLst>
            <a:path>
              <a:moveTo>
                <a:pt x="2402921" y="0"/>
              </a:moveTo>
              <a:lnTo>
                <a:pt x="2402921" y="226463"/>
              </a:lnTo>
              <a:lnTo>
                <a:pt x="0" y="226463"/>
              </a:lnTo>
              <a:lnTo>
                <a:pt x="0" y="418726"/>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18058" y="2009021"/>
        <a:ext cx="122228" cy="4493"/>
      </dsp:txXfrm>
    </dsp:sp>
    <dsp:sp modelId="{E7D36BBC-A5B7-4982-99CF-BB0B443C1CA5}">
      <dsp:nvSpPr>
        <dsp:cNvPr id="0" name=""/>
        <dsp:cNvSpPr/>
      </dsp:nvSpPr>
      <dsp:spPr>
        <a:xfrm>
          <a:off x="2403836" y="631547"/>
          <a:ext cx="1953594" cy="11721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728" tIns="100483" rIns="95728" bIns="100483" numCol="1" spcCol="1270" anchor="ctr" anchorCtr="0">
          <a:noAutofit/>
        </a:bodyPr>
        <a:lstStyle/>
        <a:p>
          <a:pPr marL="0" lvl="0" indent="0" algn="ctr" defTabSz="800100">
            <a:lnSpc>
              <a:spcPct val="90000"/>
            </a:lnSpc>
            <a:spcBef>
              <a:spcPct val="0"/>
            </a:spcBef>
            <a:spcAft>
              <a:spcPct val="35000"/>
            </a:spcAft>
            <a:buNone/>
          </a:pPr>
          <a:r>
            <a:rPr lang="en-US" sz="1800" b="0" kern="1200"/>
            <a:t>2. Key Communication Barriers</a:t>
          </a:r>
          <a:endParaRPr lang="en-US" sz="1800" kern="1200"/>
        </a:p>
      </dsp:txBody>
      <dsp:txXfrm>
        <a:off x="2403836" y="631547"/>
        <a:ext cx="1953594" cy="1172156"/>
      </dsp:txXfrm>
    </dsp:sp>
    <dsp:sp modelId="{F853CCF5-3EE8-470D-96AA-094CEE3585C0}">
      <dsp:nvSpPr>
        <dsp:cNvPr id="0" name=""/>
        <dsp:cNvSpPr/>
      </dsp:nvSpPr>
      <dsp:spPr>
        <a:xfrm>
          <a:off x="1952709" y="2793389"/>
          <a:ext cx="418726" cy="91440"/>
        </a:xfrm>
        <a:custGeom>
          <a:avLst/>
          <a:gdLst/>
          <a:ahLst/>
          <a:cxnLst/>
          <a:rect l="0" t="0" r="0" b="0"/>
          <a:pathLst>
            <a:path>
              <a:moveTo>
                <a:pt x="0" y="45720"/>
              </a:moveTo>
              <a:lnTo>
                <a:pt x="418726"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50839" y="2836862"/>
        <a:ext cx="22466" cy="4493"/>
      </dsp:txXfrm>
    </dsp:sp>
    <dsp:sp modelId="{7973D77E-3102-4B21-BC85-E7A83C5D2C41}">
      <dsp:nvSpPr>
        <dsp:cNvPr id="0" name=""/>
        <dsp:cNvSpPr/>
      </dsp:nvSpPr>
      <dsp:spPr>
        <a:xfrm>
          <a:off x="915" y="2253031"/>
          <a:ext cx="1953594" cy="11721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728" tIns="100483" rIns="95728" bIns="100483" numCol="1" spcCol="1270" anchor="ctr" anchorCtr="0">
          <a:noAutofit/>
        </a:bodyPr>
        <a:lstStyle/>
        <a:p>
          <a:pPr marL="0" lvl="0" indent="0" algn="ctr" defTabSz="800100">
            <a:lnSpc>
              <a:spcPct val="90000"/>
            </a:lnSpc>
            <a:spcBef>
              <a:spcPct val="0"/>
            </a:spcBef>
            <a:spcAft>
              <a:spcPct val="35000"/>
            </a:spcAft>
            <a:buNone/>
          </a:pPr>
          <a:r>
            <a:rPr lang="en-US" sz="1800" b="0" kern="1200"/>
            <a:t>3. Theoretical Frameworks</a:t>
          </a:r>
          <a:endParaRPr lang="en-US" sz="1800" kern="1200"/>
        </a:p>
      </dsp:txBody>
      <dsp:txXfrm>
        <a:off x="915" y="2253031"/>
        <a:ext cx="1953594" cy="1172156"/>
      </dsp:txXfrm>
    </dsp:sp>
    <dsp:sp modelId="{6C98073D-0D14-4AAA-AFCF-E28CD65D81A5}">
      <dsp:nvSpPr>
        <dsp:cNvPr id="0" name=""/>
        <dsp:cNvSpPr/>
      </dsp:nvSpPr>
      <dsp:spPr>
        <a:xfrm>
          <a:off x="977712" y="3423387"/>
          <a:ext cx="2402921" cy="418726"/>
        </a:xfrm>
        <a:custGeom>
          <a:avLst/>
          <a:gdLst/>
          <a:ahLst/>
          <a:cxnLst/>
          <a:rect l="0" t="0" r="0" b="0"/>
          <a:pathLst>
            <a:path>
              <a:moveTo>
                <a:pt x="2402921" y="0"/>
              </a:moveTo>
              <a:lnTo>
                <a:pt x="2402921" y="226463"/>
              </a:lnTo>
              <a:lnTo>
                <a:pt x="0" y="226463"/>
              </a:lnTo>
              <a:lnTo>
                <a:pt x="0" y="418726"/>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18058" y="3630504"/>
        <a:ext cx="122228" cy="4493"/>
      </dsp:txXfrm>
    </dsp:sp>
    <dsp:sp modelId="{AC577A6B-5992-47CE-AC22-D0497C355015}">
      <dsp:nvSpPr>
        <dsp:cNvPr id="0" name=""/>
        <dsp:cNvSpPr/>
      </dsp:nvSpPr>
      <dsp:spPr>
        <a:xfrm>
          <a:off x="2403836" y="2253031"/>
          <a:ext cx="1953594" cy="11721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728" tIns="100483" rIns="95728" bIns="100483" numCol="1" spcCol="1270" anchor="ctr" anchorCtr="0">
          <a:noAutofit/>
        </a:bodyPr>
        <a:lstStyle/>
        <a:p>
          <a:pPr marL="0" lvl="0" indent="0" algn="ctr" defTabSz="800100">
            <a:lnSpc>
              <a:spcPct val="90000"/>
            </a:lnSpc>
            <a:spcBef>
              <a:spcPct val="0"/>
            </a:spcBef>
            <a:spcAft>
              <a:spcPct val="35000"/>
            </a:spcAft>
            <a:buNone/>
          </a:pPr>
          <a:r>
            <a:rPr lang="en-US" sz="1800" b="0" kern="1200"/>
            <a:t>4. Impact of Poor Communication</a:t>
          </a:r>
          <a:endParaRPr lang="en-US" sz="1800" kern="1200"/>
        </a:p>
      </dsp:txBody>
      <dsp:txXfrm>
        <a:off x="2403836" y="2253031"/>
        <a:ext cx="1953594" cy="1172156"/>
      </dsp:txXfrm>
    </dsp:sp>
    <dsp:sp modelId="{8473DE22-F8C3-4093-B3B7-0F7CC361F9C4}">
      <dsp:nvSpPr>
        <dsp:cNvPr id="0" name=""/>
        <dsp:cNvSpPr/>
      </dsp:nvSpPr>
      <dsp:spPr>
        <a:xfrm>
          <a:off x="1952709" y="4414872"/>
          <a:ext cx="418726" cy="91440"/>
        </a:xfrm>
        <a:custGeom>
          <a:avLst/>
          <a:gdLst/>
          <a:ahLst/>
          <a:cxnLst/>
          <a:rect l="0" t="0" r="0" b="0"/>
          <a:pathLst>
            <a:path>
              <a:moveTo>
                <a:pt x="0" y="45720"/>
              </a:moveTo>
              <a:lnTo>
                <a:pt x="418726"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50839" y="4458346"/>
        <a:ext cx="22466" cy="4493"/>
      </dsp:txXfrm>
    </dsp:sp>
    <dsp:sp modelId="{1BB36AB4-2CBD-4466-8176-A0E1C2C049F8}">
      <dsp:nvSpPr>
        <dsp:cNvPr id="0" name=""/>
        <dsp:cNvSpPr/>
      </dsp:nvSpPr>
      <dsp:spPr>
        <a:xfrm>
          <a:off x="915" y="3874514"/>
          <a:ext cx="1953594" cy="11721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728" tIns="100483" rIns="95728" bIns="100483" numCol="1" spcCol="1270" anchor="ctr" anchorCtr="0">
          <a:noAutofit/>
        </a:bodyPr>
        <a:lstStyle/>
        <a:p>
          <a:pPr marL="0" lvl="0" indent="0" algn="ctr" defTabSz="800100">
            <a:lnSpc>
              <a:spcPct val="90000"/>
            </a:lnSpc>
            <a:spcBef>
              <a:spcPct val="0"/>
            </a:spcBef>
            <a:spcAft>
              <a:spcPct val="35000"/>
            </a:spcAft>
            <a:buNone/>
          </a:pPr>
          <a:r>
            <a:rPr lang="en-US" sz="1800" b="0" kern="1200"/>
            <a:t>5. Recommendations</a:t>
          </a:r>
          <a:endParaRPr lang="en-US" sz="1800" kern="1200"/>
        </a:p>
      </dsp:txBody>
      <dsp:txXfrm>
        <a:off x="915" y="3874514"/>
        <a:ext cx="1953594" cy="1172156"/>
      </dsp:txXfrm>
    </dsp:sp>
    <dsp:sp modelId="{1B995DD5-7FCF-4554-ABE0-795A5FCC4884}">
      <dsp:nvSpPr>
        <dsp:cNvPr id="0" name=""/>
        <dsp:cNvSpPr/>
      </dsp:nvSpPr>
      <dsp:spPr>
        <a:xfrm>
          <a:off x="2403836" y="3874514"/>
          <a:ext cx="1953594" cy="11721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728" tIns="100483" rIns="95728" bIns="100483" numCol="1" spcCol="1270" anchor="ctr" anchorCtr="0">
          <a:noAutofit/>
        </a:bodyPr>
        <a:lstStyle/>
        <a:p>
          <a:pPr marL="0" lvl="0" indent="0" algn="ctr" defTabSz="800100">
            <a:lnSpc>
              <a:spcPct val="90000"/>
            </a:lnSpc>
            <a:spcBef>
              <a:spcPct val="0"/>
            </a:spcBef>
            <a:spcAft>
              <a:spcPct val="35000"/>
            </a:spcAft>
            <a:buNone/>
          </a:pPr>
          <a:r>
            <a:rPr lang="en-US" sz="1800" b="0" kern="1200"/>
            <a:t>6. Conclusion</a:t>
          </a:r>
          <a:endParaRPr lang="en-US" sz="1800" kern="1200"/>
        </a:p>
      </dsp:txBody>
      <dsp:txXfrm>
        <a:off x="2403836" y="3874514"/>
        <a:ext cx="1953594" cy="11721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441B99-4A52-4CEB-87D5-6C94A79EC3EF}">
      <dsp:nvSpPr>
        <dsp:cNvPr id="0" name=""/>
        <dsp:cNvSpPr/>
      </dsp:nvSpPr>
      <dsp:spPr>
        <a:xfrm>
          <a:off x="0" y="96709"/>
          <a:ext cx="5000124" cy="994500"/>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kern="1200"/>
            <a:t>Language differences among multicultural staff.</a:t>
          </a:r>
          <a:endParaRPr lang="en-US" sz="2500" kern="1200"/>
        </a:p>
      </dsp:txBody>
      <dsp:txXfrm>
        <a:off x="48547" y="145256"/>
        <a:ext cx="4903030" cy="897406"/>
      </dsp:txXfrm>
    </dsp:sp>
    <dsp:sp modelId="{A5314265-B92B-475F-A897-96CF97D61ECA}">
      <dsp:nvSpPr>
        <dsp:cNvPr id="0" name=""/>
        <dsp:cNvSpPr/>
      </dsp:nvSpPr>
      <dsp:spPr>
        <a:xfrm>
          <a:off x="0" y="1163209"/>
          <a:ext cx="5000124" cy="994500"/>
        </a:xfrm>
        <a:prstGeom prst="roundRect">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kern="1200"/>
            <a:t>Lack of structured food hygiene training.</a:t>
          </a:r>
          <a:endParaRPr lang="en-US" sz="2500" kern="1200"/>
        </a:p>
      </dsp:txBody>
      <dsp:txXfrm>
        <a:off x="48547" y="1211756"/>
        <a:ext cx="4903030" cy="897406"/>
      </dsp:txXfrm>
    </dsp:sp>
    <dsp:sp modelId="{EE1ED315-3945-42C7-90E1-EA8757DDB218}">
      <dsp:nvSpPr>
        <dsp:cNvPr id="0" name=""/>
        <dsp:cNvSpPr/>
      </dsp:nvSpPr>
      <dsp:spPr>
        <a:xfrm>
          <a:off x="0" y="2229710"/>
          <a:ext cx="5000124" cy="994500"/>
        </a:xfrm>
        <a:prstGeom prst="roundRect">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kern="1200"/>
            <a:t>Over-reliance on written English signs.</a:t>
          </a:r>
          <a:endParaRPr lang="en-US" sz="2500" kern="1200"/>
        </a:p>
      </dsp:txBody>
      <dsp:txXfrm>
        <a:off x="48547" y="2278257"/>
        <a:ext cx="4903030" cy="897406"/>
      </dsp:txXfrm>
    </dsp:sp>
    <dsp:sp modelId="{05BA7FC3-EBF4-4471-9BC1-FE1C80C4F264}">
      <dsp:nvSpPr>
        <dsp:cNvPr id="0" name=""/>
        <dsp:cNvSpPr/>
      </dsp:nvSpPr>
      <dsp:spPr>
        <a:xfrm>
          <a:off x="0" y="3296210"/>
          <a:ext cx="5000124" cy="994500"/>
        </a:xfrm>
        <a:prstGeom prst="round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kern="1200"/>
            <a:t>Generational differences in communication styles.</a:t>
          </a:r>
          <a:endParaRPr lang="en-US" sz="2500" kern="1200"/>
        </a:p>
      </dsp:txBody>
      <dsp:txXfrm>
        <a:off x="48547" y="3344757"/>
        <a:ext cx="4903030" cy="897406"/>
      </dsp:txXfrm>
    </dsp:sp>
    <dsp:sp modelId="{0899A357-381B-4A3D-97A7-B6C1586BD4AF}">
      <dsp:nvSpPr>
        <dsp:cNvPr id="0" name=""/>
        <dsp:cNvSpPr/>
      </dsp:nvSpPr>
      <dsp:spPr>
        <a:xfrm>
          <a:off x="0" y="4362710"/>
          <a:ext cx="5000124" cy="994500"/>
        </a:xfrm>
        <a:prstGeom prst="roundRect">
          <a:avLst/>
        </a:prstGeom>
        <a:gradFill rotWithShape="0">
          <a:gsLst>
            <a:gs pos="0">
              <a:schemeClr val="accent6">
                <a:hueOff val="0"/>
                <a:satOff val="0"/>
                <a:lumOff val="0"/>
                <a:alphaOff val="0"/>
                <a:tint val="100000"/>
                <a:shade val="100000"/>
                <a:satMod val="130000"/>
              </a:schemeClr>
            </a:gs>
            <a:gs pos="100000">
              <a:schemeClr val="accent6">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kern="1200"/>
            <a:t>Noise and physical distractions on the factory floor.</a:t>
          </a:r>
          <a:endParaRPr lang="en-US" sz="2500" kern="1200"/>
        </a:p>
      </dsp:txBody>
      <dsp:txXfrm>
        <a:off x="48547" y="4411257"/>
        <a:ext cx="4903030" cy="8974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E78D3D-4762-4F52-8531-A5C9B0CEA1DD}">
      <dsp:nvSpPr>
        <dsp:cNvPr id="0" name=""/>
        <dsp:cNvSpPr/>
      </dsp:nvSpPr>
      <dsp:spPr>
        <a:xfrm>
          <a:off x="0" y="633945"/>
          <a:ext cx="5175384" cy="137475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kern="1200"/>
            <a:t>Shannon and Weaver Model – Factory noise and language issues create 'communication noise'.</a:t>
          </a:r>
          <a:endParaRPr lang="en-US" sz="2500" kern="1200"/>
        </a:p>
      </dsp:txBody>
      <dsp:txXfrm>
        <a:off x="67110" y="701055"/>
        <a:ext cx="5041164" cy="1240530"/>
      </dsp:txXfrm>
    </dsp:sp>
    <dsp:sp modelId="{C05BEBBF-2F5C-4F6A-B9F3-B5FDF5DBE4A0}">
      <dsp:nvSpPr>
        <dsp:cNvPr id="0" name=""/>
        <dsp:cNvSpPr/>
      </dsp:nvSpPr>
      <dsp:spPr>
        <a:xfrm>
          <a:off x="0" y="2080695"/>
          <a:ext cx="5175384" cy="1374750"/>
        </a:xfrm>
        <a:prstGeom prst="roundRect">
          <a:avLst/>
        </a:prstGeom>
        <a:solidFill>
          <a:schemeClr val="accent2">
            <a:hueOff val="2340760"/>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kern="1200"/>
            <a:t>Schramm’s Interactive Model – Lack of shared understanding between sender and receiver.</a:t>
          </a:r>
          <a:endParaRPr lang="en-US" sz="2500" kern="1200"/>
        </a:p>
      </dsp:txBody>
      <dsp:txXfrm>
        <a:off x="67110" y="2147805"/>
        <a:ext cx="5041164" cy="1240530"/>
      </dsp:txXfrm>
    </dsp:sp>
    <dsp:sp modelId="{A23068DB-1FB8-452B-9F9B-1BAE7DE9F097}">
      <dsp:nvSpPr>
        <dsp:cNvPr id="0" name=""/>
        <dsp:cNvSpPr/>
      </dsp:nvSpPr>
      <dsp:spPr>
        <a:xfrm>
          <a:off x="0" y="3527445"/>
          <a:ext cx="5175384" cy="1374750"/>
        </a:xfrm>
        <a:prstGeom prst="roundRect">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kern="1200"/>
            <a:t>Berlo’s SMCR Model – Issues in Source (Gary’s communication style) and Receiver (staff interpretation).</a:t>
          </a:r>
          <a:endParaRPr lang="en-US" sz="2500" kern="1200"/>
        </a:p>
      </dsp:txBody>
      <dsp:txXfrm>
        <a:off x="67110" y="3594555"/>
        <a:ext cx="5041164" cy="12405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6BC29B-8DC1-43B1-94FE-78B8ADB8E656}">
      <dsp:nvSpPr>
        <dsp:cNvPr id="0" name=""/>
        <dsp:cNvSpPr/>
      </dsp:nvSpPr>
      <dsp:spPr>
        <a:xfrm>
          <a:off x="0" y="96709"/>
          <a:ext cx="5000124" cy="994500"/>
        </a:xfrm>
        <a:prstGeom prst="roundRect">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kern="1200"/>
            <a:t>Decline in food safety and hygiene standards.</a:t>
          </a:r>
          <a:endParaRPr lang="en-US" sz="2500" kern="1200"/>
        </a:p>
      </dsp:txBody>
      <dsp:txXfrm>
        <a:off x="48547" y="145256"/>
        <a:ext cx="4903030" cy="897406"/>
      </dsp:txXfrm>
    </dsp:sp>
    <dsp:sp modelId="{43A1F373-4F58-40AE-B2A3-5B21A5109710}">
      <dsp:nvSpPr>
        <dsp:cNvPr id="0" name=""/>
        <dsp:cNvSpPr/>
      </dsp:nvSpPr>
      <dsp:spPr>
        <a:xfrm>
          <a:off x="0" y="1163209"/>
          <a:ext cx="5000124" cy="994500"/>
        </a:xfrm>
        <a:prstGeom prst="roundRect">
          <a:avLst/>
        </a:prstGeom>
        <a:gradFill rotWithShape="0">
          <a:gsLst>
            <a:gs pos="0">
              <a:schemeClr val="accent5">
                <a:hueOff val="-2483469"/>
                <a:satOff val="9953"/>
                <a:lumOff val="2157"/>
                <a:alphaOff val="0"/>
                <a:tint val="100000"/>
                <a:shade val="100000"/>
                <a:satMod val="130000"/>
              </a:schemeClr>
            </a:gs>
            <a:gs pos="100000">
              <a:schemeClr val="accent5">
                <a:hueOff val="-2483469"/>
                <a:satOff val="9953"/>
                <a:lumOff val="2157"/>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kern="1200"/>
            <a:t>Increased product wastage and customer complaints.</a:t>
          </a:r>
          <a:endParaRPr lang="en-US" sz="2500" kern="1200"/>
        </a:p>
      </dsp:txBody>
      <dsp:txXfrm>
        <a:off x="48547" y="1211756"/>
        <a:ext cx="4903030" cy="897406"/>
      </dsp:txXfrm>
    </dsp:sp>
    <dsp:sp modelId="{FABD0AE8-2B4A-4E4F-A75C-7C5FB2323733}">
      <dsp:nvSpPr>
        <dsp:cNvPr id="0" name=""/>
        <dsp:cNvSpPr/>
      </dsp:nvSpPr>
      <dsp:spPr>
        <a:xfrm>
          <a:off x="0" y="2229710"/>
          <a:ext cx="5000124" cy="994500"/>
        </a:xfrm>
        <a:prstGeom prst="roundRect">
          <a:avLst/>
        </a:prstGeom>
        <a:gradFill rotWithShape="0">
          <a:gsLst>
            <a:gs pos="0">
              <a:schemeClr val="accent5">
                <a:hueOff val="-4966938"/>
                <a:satOff val="19906"/>
                <a:lumOff val="4314"/>
                <a:alphaOff val="0"/>
                <a:tint val="100000"/>
                <a:shade val="100000"/>
                <a:satMod val="130000"/>
              </a:schemeClr>
            </a:gs>
            <a:gs pos="100000">
              <a:schemeClr val="accent5">
                <a:hueOff val="-4966938"/>
                <a:satOff val="19906"/>
                <a:lumOff val="4314"/>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kern="1200"/>
            <a:t>Damage to company reputation and client relationships.</a:t>
          </a:r>
          <a:endParaRPr lang="en-US" sz="2500" kern="1200"/>
        </a:p>
      </dsp:txBody>
      <dsp:txXfrm>
        <a:off x="48547" y="2278257"/>
        <a:ext cx="4903030" cy="897406"/>
      </dsp:txXfrm>
    </dsp:sp>
    <dsp:sp modelId="{7467002E-BBA7-4451-A44F-934514C8D7EC}">
      <dsp:nvSpPr>
        <dsp:cNvPr id="0" name=""/>
        <dsp:cNvSpPr/>
      </dsp:nvSpPr>
      <dsp:spPr>
        <a:xfrm>
          <a:off x="0" y="3296210"/>
          <a:ext cx="5000124" cy="994500"/>
        </a:xfrm>
        <a:prstGeom prst="roundRect">
          <a:avLst/>
        </a:prstGeom>
        <a:gradFill rotWithShape="0">
          <a:gsLst>
            <a:gs pos="0">
              <a:schemeClr val="accent5">
                <a:hueOff val="-7450407"/>
                <a:satOff val="29858"/>
                <a:lumOff val="6471"/>
                <a:alphaOff val="0"/>
                <a:tint val="100000"/>
                <a:shade val="100000"/>
                <a:satMod val="130000"/>
              </a:schemeClr>
            </a:gs>
            <a:gs pos="100000">
              <a:schemeClr val="accent5">
                <a:hueOff val="-7450407"/>
                <a:satOff val="29858"/>
                <a:lumOff val="6471"/>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kern="1200"/>
            <a:t>Low staff morale and frustration.</a:t>
          </a:r>
          <a:endParaRPr lang="en-US" sz="2500" kern="1200"/>
        </a:p>
      </dsp:txBody>
      <dsp:txXfrm>
        <a:off x="48547" y="3344757"/>
        <a:ext cx="4903030" cy="897406"/>
      </dsp:txXfrm>
    </dsp:sp>
    <dsp:sp modelId="{BAA05D2E-2113-4914-8639-EAF59E750B41}">
      <dsp:nvSpPr>
        <dsp:cNvPr id="0" name=""/>
        <dsp:cNvSpPr/>
      </dsp:nvSpPr>
      <dsp:spPr>
        <a:xfrm>
          <a:off x="0" y="4362710"/>
          <a:ext cx="5000124" cy="994500"/>
        </a:xfrm>
        <a:prstGeom prst="roundRect">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kern="1200"/>
            <a:t>Inefficient workflow and time delays.</a:t>
          </a:r>
          <a:endParaRPr lang="en-US" sz="2500" kern="1200"/>
        </a:p>
      </dsp:txBody>
      <dsp:txXfrm>
        <a:off x="48547" y="4411257"/>
        <a:ext cx="4903030" cy="8974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239A27-9FC4-4DA4-B254-103FF2D1C525}">
      <dsp:nvSpPr>
        <dsp:cNvPr id="0" name=""/>
        <dsp:cNvSpPr/>
      </dsp:nvSpPr>
      <dsp:spPr>
        <a:xfrm>
          <a:off x="0" y="82101"/>
          <a:ext cx="8229600" cy="1034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kern="1200"/>
            <a:t>Effective communication is essential for maintaining food quality and safety.</a:t>
          </a:r>
          <a:endParaRPr lang="en-US" sz="2600" kern="1200"/>
        </a:p>
      </dsp:txBody>
      <dsp:txXfrm>
        <a:off x="50489" y="132590"/>
        <a:ext cx="8128622" cy="933302"/>
      </dsp:txXfrm>
    </dsp:sp>
    <dsp:sp modelId="{1D2BA40E-E9E3-4FCD-9FBF-73B2246F4D07}">
      <dsp:nvSpPr>
        <dsp:cNvPr id="0" name=""/>
        <dsp:cNvSpPr/>
      </dsp:nvSpPr>
      <dsp:spPr>
        <a:xfrm>
          <a:off x="0" y="1191261"/>
          <a:ext cx="8229600" cy="1034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kern="1200"/>
            <a:t>Cultural and linguistic diversity requires inclusive communication strategies.</a:t>
          </a:r>
          <a:endParaRPr lang="en-US" sz="2600" kern="1200"/>
        </a:p>
      </dsp:txBody>
      <dsp:txXfrm>
        <a:off x="50489" y="1241750"/>
        <a:ext cx="8128622" cy="933302"/>
      </dsp:txXfrm>
    </dsp:sp>
    <dsp:sp modelId="{2C17083D-9468-4C08-9242-F59ACE986BC6}">
      <dsp:nvSpPr>
        <dsp:cNvPr id="0" name=""/>
        <dsp:cNvSpPr/>
      </dsp:nvSpPr>
      <dsp:spPr>
        <a:xfrm>
          <a:off x="0" y="2300421"/>
          <a:ext cx="8229600" cy="1034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kern="1200"/>
            <a:t>Applying communication models helps identify where breakdowns occur.</a:t>
          </a:r>
          <a:endParaRPr lang="en-US" sz="2600" kern="1200"/>
        </a:p>
      </dsp:txBody>
      <dsp:txXfrm>
        <a:off x="50489" y="2350910"/>
        <a:ext cx="8128622" cy="933302"/>
      </dsp:txXfrm>
    </dsp:sp>
    <dsp:sp modelId="{09781B10-897B-4D48-8A40-D34B99AA76C7}">
      <dsp:nvSpPr>
        <dsp:cNvPr id="0" name=""/>
        <dsp:cNvSpPr/>
      </dsp:nvSpPr>
      <dsp:spPr>
        <a:xfrm>
          <a:off x="0" y="3409581"/>
          <a:ext cx="8229600" cy="1034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kern="1200"/>
            <a:t>Continuous training and feedback lead to long-term improvement.</a:t>
          </a:r>
          <a:endParaRPr lang="en-US" sz="2600" kern="1200"/>
        </a:p>
      </dsp:txBody>
      <dsp:txXfrm>
        <a:off x="50489" y="3460070"/>
        <a:ext cx="8128622" cy="9333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999CCF-C7C7-4663-B66C-5B318D3CCD30}">
      <dsp:nvSpPr>
        <dsp:cNvPr id="0" name=""/>
        <dsp:cNvSpPr/>
      </dsp:nvSpPr>
      <dsp:spPr>
        <a:xfrm>
          <a:off x="13749" y="427040"/>
          <a:ext cx="711018" cy="71101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93F67C-99B3-43E6-9792-B87E9171CF9E}">
      <dsp:nvSpPr>
        <dsp:cNvPr id="0" name=""/>
        <dsp:cNvSpPr/>
      </dsp:nvSpPr>
      <dsp:spPr>
        <a:xfrm>
          <a:off x="163063" y="576354"/>
          <a:ext cx="412390" cy="4123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2E19DF-B083-4B91-88B5-A1818F8E2E5A}">
      <dsp:nvSpPr>
        <dsp:cNvPr id="0" name=""/>
        <dsp:cNvSpPr/>
      </dsp:nvSpPr>
      <dsp:spPr>
        <a:xfrm>
          <a:off x="877128" y="427040"/>
          <a:ext cx="1675971" cy="711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0" kern="1200"/>
            <a:t>Shannon &amp; Weaver (1949) – The Mathematical Theory of Communication.</a:t>
          </a:r>
          <a:endParaRPr lang="en-US" sz="1200" kern="1200"/>
        </a:p>
      </dsp:txBody>
      <dsp:txXfrm>
        <a:off x="877128" y="427040"/>
        <a:ext cx="1675971" cy="711018"/>
      </dsp:txXfrm>
    </dsp:sp>
    <dsp:sp modelId="{F1775539-0944-426B-BE25-0D72616D04D2}">
      <dsp:nvSpPr>
        <dsp:cNvPr id="0" name=""/>
        <dsp:cNvSpPr/>
      </dsp:nvSpPr>
      <dsp:spPr>
        <a:xfrm>
          <a:off x="2845124" y="427040"/>
          <a:ext cx="711018" cy="71101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24A80E-6A09-4C28-AE92-A67AAA3BE5E9}">
      <dsp:nvSpPr>
        <dsp:cNvPr id="0" name=""/>
        <dsp:cNvSpPr/>
      </dsp:nvSpPr>
      <dsp:spPr>
        <a:xfrm>
          <a:off x="2994438" y="576354"/>
          <a:ext cx="412390" cy="4123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93AB58-E3EC-4D0B-8654-17EF5910E76E}">
      <dsp:nvSpPr>
        <dsp:cNvPr id="0" name=""/>
        <dsp:cNvSpPr/>
      </dsp:nvSpPr>
      <dsp:spPr>
        <a:xfrm>
          <a:off x="3708504" y="427040"/>
          <a:ext cx="1675971" cy="711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0" kern="1200"/>
            <a:t>Schramm (1954) – How Communication Works.</a:t>
          </a:r>
          <a:endParaRPr lang="en-US" sz="1200" kern="1200"/>
        </a:p>
      </dsp:txBody>
      <dsp:txXfrm>
        <a:off x="3708504" y="427040"/>
        <a:ext cx="1675971" cy="711018"/>
      </dsp:txXfrm>
    </dsp:sp>
    <dsp:sp modelId="{4B39C2DB-A471-40DF-9A2A-715EE2CB5F87}">
      <dsp:nvSpPr>
        <dsp:cNvPr id="0" name=""/>
        <dsp:cNvSpPr/>
      </dsp:nvSpPr>
      <dsp:spPr>
        <a:xfrm>
          <a:off x="5676500" y="427040"/>
          <a:ext cx="711018" cy="71101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A472BD-FB30-48E6-A2CE-96521CF8FF3D}">
      <dsp:nvSpPr>
        <dsp:cNvPr id="0" name=""/>
        <dsp:cNvSpPr/>
      </dsp:nvSpPr>
      <dsp:spPr>
        <a:xfrm>
          <a:off x="5825814" y="576354"/>
          <a:ext cx="412390" cy="4123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18635B-1B1E-418E-9FBB-4ED1044663F4}">
      <dsp:nvSpPr>
        <dsp:cNvPr id="0" name=""/>
        <dsp:cNvSpPr/>
      </dsp:nvSpPr>
      <dsp:spPr>
        <a:xfrm>
          <a:off x="6539879" y="427040"/>
          <a:ext cx="1675971" cy="711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0" kern="1200"/>
            <a:t>Berlo (1960) – The Process of Communication.</a:t>
          </a:r>
          <a:endParaRPr lang="en-US" sz="1200" kern="1200"/>
        </a:p>
      </dsp:txBody>
      <dsp:txXfrm>
        <a:off x="6539879" y="427040"/>
        <a:ext cx="1675971" cy="711018"/>
      </dsp:txXfrm>
    </dsp:sp>
    <dsp:sp modelId="{56BA57AA-1142-46F6-9DBF-51E90DA8A849}">
      <dsp:nvSpPr>
        <dsp:cNvPr id="0" name=""/>
        <dsp:cNvSpPr/>
      </dsp:nvSpPr>
      <dsp:spPr>
        <a:xfrm>
          <a:off x="13749" y="1907472"/>
          <a:ext cx="711018" cy="71101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6967F3-7621-472C-B91D-6CD6CD3B2368}">
      <dsp:nvSpPr>
        <dsp:cNvPr id="0" name=""/>
        <dsp:cNvSpPr/>
      </dsp:nvSpPr>
      <dsp:spPr>
        <a:xfrm>
          <a:off x="163063" y="2056786"/>
          <a:ext cx="412390" cy="4123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742418-F121-4FE8-B127-020C4CFF3C4E}">
      <dsp:nvSpPr>
        <dsp:cNvPr id="0" name=""/>
        <dsp:cNvSpPr/>
      </dsp:nvSpPr>
      <dsp:spPr>
        <a:xfrm>
          <a:off x="877128" y="1907472"/>
          <a:ext cx="1675971" cy="711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0" kern="1200"/>
            <a:t>Adler, Rodman &amp; du Pré (2019) – Understanding Human Communication.</a:t>
          </a:r>
          <a:endParaRPr lang="en-US" sz="1200" kern="1200"/>
        </a:p>
      </dsp:txBody>
      <dsp:txXfrm>
        <a:off x="877128" y="1907472"/>
        <a:ext cx="1675971" cy="711018"/>
      </dsp:txXfrm>
    </dsp:sp>
    <dsp:sp modelId="{1F9A3AEB-8F25-4018-B818-4C377D51FAFB}">
      <dsp:nvSpPr>
        <dsp:cNvPr id="0" name=""/>
        <dsp:cNvSpPr/>
      </dsp:nvSpPr>
      <dsp:spPr>
        <a:xfrm>
          <a:off x="2845124" y="1907472"/>
          <a:ext cx="711018" cy="71101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D9259B-5D4E-4FC2-9818-0FB28B2B6C32}">
      <dsp:nvSpPr>
        <dsp:cNvPr id="0" name=""/>
        <dsp:cNvSpPr/>
      </dsp:nvSpPr>
      <dsp:spPr>
        <a:xfrm>
          <a:off x="2994438" y="2056786"/>
          <a:ext cx="412390" cy="4123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4450EB-A247-4181-AB01-680E511F3EB5}">
      <dsp:nvSpPr>
        <dsp:cNvPr id="0" name=""/>
        <dsp:cNvSpPr/>
      </dsp:nvSpPr>
      <dsp:spPr>
        <a:xfrm>
          <a:off x="3708504" y="1907472"/>
          <a:ext cx="1675971" cy="711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0" kern="1200"/>
            <a:t>Keyton (2017) – Communication and Organizational Culture.</a:t>
          </a:r>
          <a:endParaRPr lang="en-US" sz="1200" kern="1200"/>
        </a:p>
      </dsp:txBody>
      <dsp:txXfrm>
        <a:off x="3708504" y="1907472"/>
        <a:ext cx="1675971" cy="711018"/>
      </dsp:txXfrm>
    </dsp:sp>
    <dsp:sp modelId="{B25AF528-6531-4219-9F62-B2270413F2DE}">
      <dsp:nvSpPr>
        <dsp:cNvPr id="0" name=""/>
        <dsp:cNvSpPr/>
      </dsp:nvSpPr>
      <dsp:spPr>
        <a:xfrm>
          <a:off x="5676500" y="1907472"/>
          <a:ext cx="711018" cy="71101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E55C37-0CD5-4AFF-BE8B-CA8B6E839CC2}">
      <dsp:nvSpPr>
        <dsp:cNvPr id="0" name=""/>
        <dsp:cNvSpPr/>
      </dsp:nvSpPr>
      <dsp:spPr>
        <a:xfrm>
          <a:off x="5825814" y="2056786"/>
          <a:ext cx="412390" cy="4123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FE5A58-FF47-4563-8886-6500E4879081}">
      <dsp:nvSpPr>
        <dsp:cNvPr id="0" name=""/>
        <dsp:cNvSpPr/>
      </dsp:nvSpPr>
      <dsp:spPr>
        <a:xfrm>
          <a:off x="6539879" y="1907472"/>
          <a:ext cx="1675971" cy="711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0" kern="1200"/>
            <a:t>Clampitt (2016) – Communicating for Managerial Effectiveness.</a:t>
          </a:r>
          <a:endParaRPr lang="en-US" sz="1200" kern="1200"/>
        </a:p>
      </dsp:txBody>
      <dsp:txXfrm>
        <a:off x="6539879" y="1907472"/>
        <a:ext cx="1675971" cy="711018"/>
      </dsp:txXfrm>
    </dsp:sp>
    <dsp:sp modelId="{42E94CC1-DB09-45AE-A94B-1D90F3BD4A64}">
      <dsp:nvSpPr>
        <dsp:cNvPr id="0" name=""/>
        <dsp:cNvSpPr/>
      </dsp:nvSpPr>
      <dsp:spPr>
        <a:xfrm>
          <a:off x="13749" y="3387904"/>
          <a:ext cx="711018" cy="71101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A46CB5-0027-4B0D-BB90-153F100D4F0E}">
      <dsp:nvSpPr>
        <dsp:cNvPr id="0" name=""/>
        <dsp:cNvSpPr/>
      </dsp:nvSpPr>
      <dsp:spPr>
        <a:xfrm>
          <a:off x="163063" y="3537217"/>
          <a:ext cx="412390" cy="41239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93826D-1749-4DDF-8040-2E77740766E6}">
      <dsp:nvSpPr>
        <dsp:cNvPr id="0" name=""/>
        <dsp:cNvSpPr/>
      </dsp:nvSpPr>
      <dsp:spPr>
        <a:xfrm>
          <a:off x="877128" y="3387904"/>
          <a:ext cx="1675971" cy="7110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b="0" kern="1200"/>
            <a:t>Luthans (2020) – Organizational Behavior.</a:t>
          </a:r>
          <a:endParaRPr lang="en-US" sz="1200" kern="1200"/>
        </a:p>
      </dsp:txBody>
      <dsp:txXfrm>
        <a:off x="877128" y="3387904"/>
        <a:ext cx="1675971" cy="71101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EC0F-D5DD-2541-9532-9DF9F2763401}" type="datetimeFigureOut">
              <a:rPr lang="en-US" smtClean="0"/>
              <a:t>11/7/2025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473CC9-E417-EB46-8B39-D1AA347E1D26}" type="slidenum">
              <a:rPr lang="en-US" smtClean="0"/>
              <a:t>‹#›</a:t>
            </a:fld>
            <a:endParaRPr lang="en-US"/>
          </a:p>
        </p:txBody>
      </p:sp>
    </p:spTree>
    <p:extLst>
      <p:ext uri="{BB962C8B-B14F-4D97-AF65-F5344CB8AC3E}">
        <p14:creationId xmlns:p14="http://schemas.microsoft.com/office/powerpoint/2010/main" val="42411717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Flight Foods produces ready meals for airlines but faces complaints about hygiene and food quality. Gary, the floor manager, struggles to train staff from diverse backgrounds without formal training, leading to confusion and errors.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main communication barriers include language differences, lack of structured training, reliance on written English signs, generational differences, and high background noise from old machinery. Each of these creates misunderstanding on the factory floor.</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Shannon and Weaver’s model shows how noise and language barriers distort messages. Schramm’s model highlights the lack of shared meaning between sender and receiver. Berlo’s SMCR model points out problems with Gary’s communication skills and the workers’ interpretation.</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Poor communication results in hygiene lapses, wasted food, customer complaints, and reputational damage. It also lowers morale and productivity, costing the company clients and revenue.</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Solutions include multilingual and visual training materials, hiring bilingual supervisors, pictorial signs, regular feedback meetings, and replacing noisy equipment. These practical steps create clearer, more inclusive communication.</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conclusion, effective communication ensures food safety, teamwork, and high-quality standards. Inclusive strategies and feedback loops are key for long-term improvement.</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1.xml" /><Relationship Id="rId1" Type="http://schemas.openxmlformats.org/officeDocument/2006/relationships/slideLayout" Target="../slideLayouts/slideLayout2.xml" /><Relationship Id="rId4" Type="http://schemas.openxmlformats.org/officeDocument/2006/relationships/hyperlink" Target="https://ifitshipitshere.blogspot.com/2012/04/flight-ba2012-pop-up-venue-features.html" TargetMode="Externa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7.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 /><Relationship Id="rId2" Type="http://schemas.openxmlformats.org/officeDocument/2006/relationships/diagramData" Target="../diagrams/data6.xml" /><Relationship Id="rId1" Type="http://schemas.openxmlformats.org/officeDocument/2006/relationships/slideLayout" Target="../slideLayouts/slideLayout2.xml" /><Relationship Id="rId6" Type="http://schemas.microsoft.com/office/2007/relationships/diagramDrawing" Target="../diagrams/drawing6.xml" /><Relationship Id="rId5" Type="http://schemas.openxmlformats.org/officeDocument/2006/relationships/diagramColors" Target="../diagrams/colors6.xml" /><Relationship Id="rId4" Type="http://schemas.openxmlformats.org/officeDocument/2006/relationships/diagramQuickStyle" Target="../diagrams/quickStyle6.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2000">
                <a:solidFill>
                  <a:srgbClr val="282828"/>
                </a:solidFill>
                <a:latin typeface="Calibri (Body)"/>
              </a:defRPr>
            </a:pPr>
            <a:endParaRPr lang="en-US" dirty="0"/>
          </a:p>
        </p:txBody>
      </p:sp>
      <p:grpSp>
        <p:nvGrpSpPr>
          <p:cNvPr id="10" name="Group 9">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11"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15"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59483" y="841664"/>
            <a:ext cx="3866304" cy="5156800"/>
          </a:xfrm>
        </p:spPr>
        <p:txBody>
          <a:bodyPr anchor="ctr">
            <a:normAutofit/>
          </a:bodyPr>
          <a:lstStyle/>
          <a:p>
            <a:pPr algn="l">
              <a:defRPr sz="2000">
                <a:solidFill>
                  <a:srgbClr val="282828"/>
                </a:solidFill>
                <a:latin typeface="Calibri (Body)"/>
              </a:defRPr>
            </a:pPr>
            <a:r>
              <a:rPr lang="en-GB" sz="4200" b="1">
                <a:solidFill>
                  <a:schemeClr val="bg1"/>
                </a:solidFill>
                <a:latin typeface="Calibri"/>
              </a:rPr>
              <a:t>Improving Communication at Flight Foods Ltd</a:t>
            </a:r>
          </a:p>
        </p:txBody>
      </p:sp>
      <p:sp>
        <p:nvSpPr>
          <p:cNvPr id="3" name="Subtitle 2"/>
          <p:cNvSpPr>
            <a:spLocks noGrp="1"/>
          </p:cNvSpPr>
          <p:nvPr>
            <p:ph type="subTitle" idx="1"/>
          </p:nvPr>
        </p:nvSpPr>
        <p:spPr>
          <a:xfrm>
            <a:off x="5000356" y="757563"/>
            <a:ext cx="3451888" cy="5156800"/>
          </a:xfrm>
        </p:spPr>
        <p:txBody>
          <a:bodyPr anchor="ctr">
            <a:normAutofit/>
          </a:bodyPr>
          <a:lstStyle/>
          <a:p>
            <a:pPr algn="l">
              <a:lnSpc>
                <a:spcPct val="90000"/>
              </a:lnSpc>
              <a:defRPr sz="2000">
                <a:solidFill>
                  <a:srgbClr val="282828"/>
                </a:solidFill>
                <a:latin typeface="Calibri (Body)"/>
              </a:defRPr>
            </a:pPr>
            <a:r>
              <a:rPr lang="en-GB" b="0" dirty="0">
                <a:solidFill>
                  <a:schemeClr val="bg1"/>
                </a:solidFill>
                <a:latin typeface="Calibri"/>
              </a:rPr>
              <a:t>Iain Byrne 2441635</a:t>
            </a:r>
          </a:p>
          <a:p>
            <a:pPr algn="l">
              <a:lnSpc>
                <a:spcPct val="90000"/>
              </a:lnSpc>
              <a:defRPr sz="2000">
                <a:solidFill>
                  <a:srgbClr val="282828"/>
                </a:solidFill>
                <a:latin typeface="Calibri (Body)"/>
              </a:defRPr>
            </a:pPr>
            <a:r>
              <a:rPr lang="en-GB" b="0" dirty="0">
                <a:solidFill>
                  <a:schemeClr val="bg1"/>
                </a:solidFill>
                <a:latin typeface="Calibri"/>
              </a:rPr>
              <a:t>Lecture Abdallah Naser</a:t>
            </a:r>
          </a:p>
          <a:p>
            <a:pPr algn="l">
              <a:lnSpc>
                <a:spcPct val="90000"/>
              </a:lnSpc>
              <a:defRPr sz="2000">
                <a:solidFill>
                  <a:srgbClr val="282828"/>
                </a:solidFill>
                <a:latin typeface="Calibri (Body)"/>
              </a:defRPr>
            </a:pPr>
            <a:r>
              <a:rPr lang="en-GB" b="0" dirty="0">
                <a:solidFill>
                  <a:schemeClr val="bg1"/>
                </a:solidFill>
                <a:latin typeface="Calibri"/>
              </a:rPr>
              <a:t>Group Presentation </a:t>
            </a:r>
          </a:p>
          <a:p>
            <a:pPr algn="l">
              <a:lnSpc>
                <a:spcPct val="90000"/>
              </a:lnSpc>
              <a:defRPr sz="2000">
                <a:solidFill>
                  <a:srgbClr val="282828"/>
                </a:solidFill>
                <a:latin typeface="Calibri (Body)"/>
              </a:defRPr>
            </a:pPr>
            <a:r>
              <a:rPr lang="en-GB" dirty="0">
                <a:solidFill>
                  <a:schemeClr val="bg1"/>
                </a:solidFill>
                <a:latin typeface="Calibri"/>
              </a:rPr>
              <a:t>LCLM4003</a:t>
            </a:r>
          </a:p>
          <a:p>
            <a:pPr algn="l">
              <a:lnSpc>
                <a:spcPct val="90000"/>
              </a:lnSpc>
              <a:defRPr sz="2000">
                <a:solidFill>
                  <a:srgbClr val="282828"/>
                </a:solidFill>
                <a:latin typeface="Calibri (Body)"/>
              </a:defRPr>
            </a:pPr>
            <a:r>
              <a:rPr lang="en-GB" b="0" dirty="0">
                <a:solidFill>
                  <a:schemeClr val="bg1"/>
                </a:solidFill>
                <a:latin typeface="Calibri"/>
              </a:rPr>
              <a:t>Teamwork and communication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2000">
                <a:solidFill>
                  <a:srgbClr val="282828"/>
                </a:solidFill>
                <a:latin typeface="Calibri (Body)"/>
              </a:defRPr>
            </a:pP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912768"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defRPr sz="2000">
                <a:solidFill>
                  <a:srgbClr val="282828"/>
                </a:solidFill>
                <a:latin typeface="Calibri (Body)"/>
              </a:defRPr>
            </a:pPr>
            <a:endParaRPr lang="en-US"/>
          </a:p>
        </p:txBody>
      </p:sp>
      <p:sp>
        <p:nvSpPr>
          <p:cNvPr id="2" name="Title 1"/>
          <p:cNvSpPr>
            <a:spLocks noGrp="1"/>
          </p:cNvSpPr>
          <p:nvPr>
            <p:ph type="title"/>
          </p:nvPr>
        </p:nvSpPr>
        <p:spPr>
          <a:xfrm>
            <a:off x="628650" y="673770"/>
            <a:ext cx="2415246" cy="2027227"/>
          </a:xfrm>
        </p:spPr>
        <p:txBody>
          <a:bodyPr anchor="t">
            <a:normAutofit/>
          </a:bodyPr>
          <a:lstStyle/>
          <a:p>
            <a:pPr>
              <a:defRPr sz="2000">
                <a:solidFill>
                  <a:srgbClr val="282828"/>
                </a:solidFill>
                <a:latin typeface="Calibri (Body)"/>
              </a:defRPr>
            </a:pPr>
            <a:r>
              <a:rPr lang="en-GB" sz="4300" b="1">
                <a:solidFill>
                  <a:srgbClr val="FFFFFF"/>
                </a:solidFill>
                <a:latin typeface="Calibri"/>
              </a:rPr>
              <a:t>Overview</a:t>
            </a:r>
          </a:p>
        </p:txBody>
      </p:sp>
      <p:graphicFrame>
        <p:nvGraphicFramePr>
          <p:cNvPr id="5" name="Content Placeholder 2">
            <a:extLst>
              <a:ext uri="{FF2B5EF4-FFF2-40B4-BE49-F238E27FC236}">
                <a16:creationId xmlns:a16="http://schemas.microsoft.com/office/drawing/2014/main" id="{7F727FFC-EA7E-6EAA-F679-715E3AC4E162}"/>
              </a:ext>
            </a:extLst>
          </p:cNvPr>
          <p:cNvGraphicFramePr>
            <a:graphicFrameLocks noGrp="1"/>
          </p:cNvGraphicFramePr>
          <p:nvPr>
            <p:ph idx="1"/>
            <p:extLst>
              <p:ext uri="{D42A27DB-BD31-4B8C-83A1-F6EECF244321}">
                <p14:modId xmlns:p14="http://schemas.microsoft.com/office/powerpoint/2010/main" val="3747767016"/>
              </p:ext>
            </p:extLst>
          </p:nvPr>
        </p:nvGraphicFramePr>
        <p:xfrm>
          <a:off x="4157004" y="541606"/>
          <a:ext cx="4358346"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anchor="ctr">
            <a:normAutofit/>
          </a:bodyPr>
          <a:lstStyle/>
          <a:p>
            <a:pPr>
              <a:defRPr sz="2000">
                <a:solidFill>
                  <a:srgbClr val="282828"/>
                </a:solidFill>
                <a:latin typeface="Calibri (Body)"/>
              </a:defRPr>
            </a:pPr>
            <a:r>
              <a:rPr lang="en-GB" sz="3100" b="1">
                <a:latin typeface="Calibri"/>
              </a:rPr>
              <a:t>Background and Context</a:t>
            </a:r>
          </a:p>
        </p:txBody>
      </p:sp>
      <p:pic>
        <p:nvPicPr>
          <p:cNvPr id="5" name="Picture 4" descr="A plane with tables and chairs&#10;&#10;AI-generated content may be incorrect.">
            <a:extLst>
              <a:ext uri="{FF2B5EF4-FFF2-40B4-BE49-F238E27FC236}">
                <a16:creationId xmlns:a16="http://schemas.microsoft.com/office/drawing/2014/main" id="{3776468D-951D-5621-3F07-84353DC30DB5}"/>
              </a:ext>
            </a:extLst>
          </p:cNvPr>
          <p:cNvPicPr>
            <a:picLocks noChangeAspect="1"/>
          </p:cNvPicPr>
          <p:nvPr/>
        </p:nvPicPr>
        <p:blipFill>
          <a:blip r:embed="rId3">
            <a:extLst>
              <a:ext uri="{837473B0-CC2E-450A-ABE3-18F120FF3D39}">
                <a1611:picAttrSrcUrl xmlns:a1611="http://schemas.microsoft.com/office/drawing/2016/11/main" r:id="rId4"/>
              </a:ext>
            </a:extLst>
          </a:blip>
          <a:srcRect t="27858"/>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3167986" y="3752850"/>
            <a:ext cx="5614060" cy="2452687"/>
          </a:xfrm>
        </p:spPr>
        <p:txBody>
          <a:bodyPr anchor="ctr">
            <a:normAutofit/>
          </a:bodyPr>
          <a:lstStyle/>
          <a:p>
            <a:pPr>
              <a:lnSpc>
                <a:spcPct val="90000"/>
              </a:lnSpc>
              <a:defRPr sz="2000">
                <a:solidFill>
                  <a:srgbClr val="282828"/>
                </a:solidFill>
                <a:latin typeface="Calibri (Body)"/>
              </a:defRPr>
            </a:pPr>
            <a:r>
              <a:rPr lang="en-GB" sz="1600" b="0" dirty="0">
                <a:latin typeface="Calibri"/>
              </a:rPr>
              <a:t> Flight Foods Ltd manufactures ready meals for airline clients.</a:t>
            </a:r>
          </a:p>
          <a:p>
            <a:pPr>
              <a:lnSpc>
                <a:spcPct val="90000"/>
              </a:lnSpc>
              <a:defRPr sz="2000">
                <a:solidFill>
                  <a:srgbClr val="282828"/>
                </a:solidFill>
                <a:latin typeface="Calibri (Body)"/>
              </a:defRPr>
            </a:pPr>
            <a:r>
              <a:rPr lang="en-GB" sz="1600" b="0" dirty="0">
                <a:latin typeface="Calibri"/>
              </a:rPr>
              <a:t>The company has recently faced complaints about food quality and hygiene.</a:t>
            </a:r>
          </a:p>
          <a:p>
            <a:pPr>
              <a:lnSpc>
                <a:spcPct val="90000"/>
              </a:lnSpc>
              <a:defRPr sz="2000">
                <a:solidFill>
                  <a:srgbClr val="282828"/>
                </a:solidFill>
                <a:latin typeface="Calibri (Body)"/>
              </a:defRPr>
            </a:pPr>
            <a:r>
              <a:rPr lang="en-GB" sz="1600" b="0" dirty="0">
                <a:latin typeface="Calibri"/>
              </a:rPr>
              <a:t>40 employees from five cultural backgrounds work on the production floor.</a:t>
            </a:r>
          </a:p>
          <a:p>
            <a:pPr>
              <a:lnSpc>
                <a:spcPct val="90000"/>
              </a:lnSpc>
              <a:defRPr sz="2000">
                <a:solidFill>
                  <a:srgbClr val="282828"/>
                </a:solidFill>
                <a:latin typeface="Calibri (Body)"/>
              </a:defRPr>
            </a:pPr>
            <a:r>
              <a:rPr lang="en-GB" sz="1600" b="0" dirty="0">
                <a:latin typeface="Calibri"/>
              </a:rPr>
              <a:t>The floor manager, Gary, struggles with language barriers and training issues.</a:t>
            </a:r>
          </a:p>
          <a:p>
            <a:pPr>
              <a:lnSpc>
                <a:spcPct val="90000"/>
              </a:lnSpc>
              <a:defRPr sz="2000">
                <a:solidFill>
                  <a:srgbClr val="282828"/>
                </a:solidFill>
                <a:latin typeface="Calibri (Body)"/>
              </a:defRPr>
            </a:pPr>
            <a:r>
              <a:rPr lang="en-GB" sz="1600" b="0" dirty="0">
                <a:latin typeface="Calibri"/>
              </a:rPr>
              <a:t>Miscommunication has led to operational mistakes and reduced quality standards.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2000">
                <a:solidFill>
                  <a:srgbClr val="282828"/>
                </a:solidFill>
                <a:latin typeface="Calibri (Body)"/>
              </a:defRPr>
            </a:pP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2000">
                <a:solidFill>
                  <a:srgbClr val="282828"/>
                </a:solidFill>
                <a:latin typeface="Calibri (Body)"/>
              </a:defRPr>
            </a:pP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2000">
                <a:solidFill>
                  <a:srgbClr val="282828"/>
                </a:solidFill>
                <a:latin typeface="Calibri (Body)"/>
              </a:defRPr>
            </a:pP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2000">
                <a:solidFill>
                  <a:srgbClr val="282828"/>
                </a:solidFill>
                <a:latin typeface="Calibri (Body)"/>
              </a:defRPr>
            </a:pP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defRPr sz="2000">
                <a:solidFill>
                  <a:srgbClr val="282828"/>
                </a:solidFill>
                <a:latin typeface="Calibri (Body)"/>
              </a:defRPr>
            </a:pP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2000">
                <a:solidFill>
                  <a:srgbClr val="282828"/>
                </a:solidFill>
                <a:latin typeface="Calibri (Body)"/>
              </a:defRPr>
            </a:pP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defRPr sz="2000">
                <a:solidFill>
                  <a:srgbClr val="282828"/>
                </a:solidFill>
                <a:latin typeface="Calibri (Body)"/>
              </a:defRPr>
            </a:pPr>
            <a:r>
              <a:rPr lang="en-GB" sz="2500" b="1">
                <a:solidFill>
                  <a:srgbClr val="FFFFFF"/>
                </a:solidFill>
                <a:latin typeface="Calibri"/>
              </a:rPr>
              <a:t>Key Communication Barriers</a:t>
            </a:r>
          </a:p>
        </p:txBody>
      </p:sp>
      <p:graphicFrame>
        <p:nvGraphicFramePr>
          <p:cNvPr id="5" name="Content Placeholder 2">
            <a:extLst>
              <a:ext uri="{FF2B5EF4-FFF2-40B4-BE49-F238E27FC236}">
                <a16:creationId xmlns:a16="http://schemas.microsoft.com/office/drawing/2014/main" id="{08907A2F-3CAD-3A7E-BA55-E6E041DF6FB5}"/>
              </a:ext>
            </a:extLst>
          </p:cNvPr>
          <p:cNvGraphicFramePr>
            <a:graphicFrameLocks noGrp="1"/>
          </p:cNvGraphicFramePr>
          <p:nvPr>
            <p:ph idx="1"/>
            <p:extLst>
              <p:ext uri="{D42A27DB-BD31-4B8C-83A1-F6EECF244321}">
                <p14:modId xmlns:p14="http://schemas.microsoft.com/office/powerpoint/2010/main" val="2589216483"/>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2000">
                <a:solidFill>
                  <a:srgbClr val="282828"/>
                </a:solidFill>
                <a:latin typeface="Calibri (Body)"/>
              </a:defRPr>
            </a:pPr>
            <a:endParaRPr lang="en-US"/>
          </a:p>
        </p:txBody>
      </p:sp>
      <p:sp>
        <p:nvSpPr>
          <p:cNvPr id="2" name="Title 1"/>
          <p:cNvSpPr>
            <a:spLocks noGrp="1"/>
          </p:cNvSpPr>
          <p:nvPr>
            <p:ph type="title"/>
          </p:nvPr>
        </p:nvSpPr>
        <p:spPr>
          <a:xfrm>
            <a:off x="476250" y="640823"/>
            <a:ext cx="2563994" cy="5583148"/>
          </a:xfrm>
        </p:spPr>
        <p:txBody>
          <a:bodyPr anchor="ctr">
            <a:normAutofit/>
          </a:bodyPr>
          <a:lstStyle/>
          <a:p>
            <a:pPr>
              <a:defRPr sz="2000">
                <a:solidFill>
                  <a:srgbClr val="282828"/>
                </a:solidFill>
                <a:latin typeface="Calibri (Body)"/>
              </a:defRPr>
            </a:pPr>
            <a:r>
              <a:rPr lang="en-GB" sz="4000" b="1">
                <a:latin typeface="Calibri"/>
              </a:rPr>
              <a:t>Theoretical Models Explaining the Barriers</a:t>
            </a:r>
          </a:p>
        </p:txBody>
      </p:sp>
      <p:sp>
        <p:nvSpPr>
          <p:cNvPr id="16"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2000">
                <a:solidFill>
                  <a:srgbClr val="282828"/>
                </a:solidFill>
                <a:latin typeface="Calibri (Body)"/>
              </a:defRPr>
            </a:pPr>
            <a:endParaRPr lang="en-US"/>
          </a:p>
        </p:txBody>
      </p:sp>
      <p:graphicFrame>
        <p:nvGraphicFramePr>
          <p:cNvPr id="17" name="Content Placeholder 2">
            <a:extLst>
              <a:ext uri="{FF2B5EF4-FFF2-40B4-BE49-F238E27FC236}">
                <a16:creationId xmlns:a16="http://schemas.microsoft.com/office/drawing/2014/main" id="{65AAFAE3-CDF2-5FA6-06D5-CFAAD2A7674E}"/>
              </a:ext>
            </a:extLst>
          </p:cNvPr>
          <p:cNvGraphicFramePr>
            <a:graphicFrameLocks noGrp="1"/>
          </p:cNvGraphicFramePr>
          <p:nvPr>
            <p:ph idx="1"/>
            <p:extLst>
              <p:ext uri="{D42A27DB-BD31-4B8C-83A1-F6EECF244321}">
                <p14:modId xmlns:p14="http://schemas.microsoft.com/office/powerpoint/2010/main" val="392869829"/>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2000">
                <a:solidFill>
                  <a:srgbClr val="282828"/>
                </a:solidFill>
                <a:latin typeface="Calibri (Body)"/>
              </a:defRPr>
            </a:pP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2000">
                <a:solidFill>
                  <a:srgbClr val="282828"/>
                </a:solidFill>
                <a:latin typeface="Calibri (Body)"/>
              </a:defRPr>
            </a:pP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2000">
                <a:solidFill>
                  <a:srgbClr val="282828"/>
                </a:solidFill>
                <a:latin typeface="Calibri (Body)"/>
              </a:defRPr>
            </a:pP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2000">
                <a:solidFill>
                  <a:srgbClr val="282828"/>
                </a:solidFill>
                <a:latin typeface="Calibri (Body)"/>
              </a:defRPr>
            </a:pP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defRPr sz="2000">
                <a:solidFill>
                  <a:srgbClr val="282828"/>
                </a:solidFill>
                <a:latin typeface="Calibri (Body)"/>
              </a:defRPr>
            </a:pP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2000">
                <a:solidFill>
                  <a:srgbClr val="282828"/>
                </a:solidFill>
                <a:latin typeface="Calibri (Body)"/>
              </a:defRPr>
            </a:pP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defRPr sz="2000">
                <a:solidFill>
                  <a:srgbClr val="282828"/>
                </a:solidFill>
                <a:latin typeface="Calibri (Body)"/>
              </a:defRPr>
            </a:pPr>
            <a:r>
              <a:rPr lang="en-GB" sz="2500" b="1">
                <a:solidFill>
                  <a:srgbClr val="FFFFFF"/>
                </a:solidFill>
                <a:latin typeface="Calibri"/>
              </a:rPr>
              <a:t>Impact of Communication Problems</a:t>
            </a:r>
          </a:p>
        </p:txBody>
      </p:sp>
      <p:graphicFrame>
        <p:nvGraphicFramePr>
          <p:cNvPr id="5" name="Content Placeholder 2">
            <a:extLst>
              <a:ext uri="{FF2B5EF4-FFF2-40B4-BE49-F238E27FC236}">
                <a16:creationId xmlns:a16="http://schemas.microsoft.com/office/drawing/2014/main" id="{3886A30C-DC4F-9088-4899-45004E73ED07}"/>
              </a:ext>
            </a:extLst>
          </p:cNvPr>
          <p:cNvGraphicFramePr>
            <a:graphicFrameLocks noGrp="1"/>
          </p:cNvGraphicFramePr>
          <p:nvPr>
            <p:ph idx="1"/>
            <p:extLst>
              <p:ext uri="{D42A27DB-BD31-4B8C-83A1-F6EECF244321}">
                <p14:modId xmlns:p14="http://schemas.microsoft.com/office/powerpoint/2010/main" val="1165576112"/>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2000">
                <a:solidFill>
                  <a:srgbClr val="282828"/>
                </a:solidFill>
                <a:latin typeface="Calibri (Body)"/>
              </a:defRPr>
            </a:pPr>
            <a:endParaRPr lang="en-US"/>
          </a:p>
        </p:txBody>
      </p:sp>
      <p:sp>
        <p:nvSpPr>
          <p:cNvPr id="2" name="Title 1"/>
          <p:cNvSpPr>
            <a:spLocks noGrp="1"/>
          </p:cNvSpPr>
          <p:nvPr>
            <p:ph type="title"/>
          </p:nvPr>
        </p:nvSpPr>
        <p:spPr>
          <a:xfrm>
            <a:off x="4885341" y="365125"/>
            <a:ext cx="3630007" cy="1807305"/>
          </a:xfrm>
        </p:spPr>
        <p:txBody>
          <a:bodyPr>
            <a:normAutofit/>
          </a:bodyPr>
          <a:lstStyle/>
          <a:p>
            <a:pPr>
              <a:lnSpc>
                <a:spcPct val="90000"/>
              </a:lnSpc>
              <a:defRPr sz="2000">
                <a:solidFill>
                  <a:srgbClr val="282828"/>
                </a:solidFill>
                <a:latin typeface="Calibri (Body)"/>
              </a:defRPr>
            </a:pPr>
            <a:r>
              <a:rPr lang="en-GB" sz="3400" b="1">
                <a:latin typeface="Calibri"/>
              </a:rPr>
              <a:t>Recommendations and Solutions</a:t>
            </a:r>
          </a:p>
        </p:txBody>
      </p:sp>
      <p:pic>
        <p:nvPicPr>
          <p:cNvPr id="5" name="Picture 4" descr="Green dialogue boxes">
            <a:extLst>
              <a:ext uri="{FF2B5EF4-FFF2-40B4-BE49-F238E27FC236}">
                <a16:creationId xmlns:a16="http://schemas.microsoft.com/office/drawing/2014/main" id="{5190FBBF-0967-26BE-1DC7-F37226BA4152}"/>
              </a:ext>
            </a:extLst>
          </p:cNvPr>
          <p:cNvPicPr>
            <a:picLocks noChangeAspect="1"/>
          </p:cNvPicPr>
          <p:nvPr/>
        </p:nvPicPr>
        <p:blipFill>
          <a:blip r:embed="rId3"/>
          <a:srcRect l="19242" r="25072" b="2"/>
          <a:stretch>
            <a:fillRect/>
          </a:stretch>
        </p:blipFill>
        <p:spPr>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4885341" y="2333297"/>
            <a:ext cx="3630007" cy="3843666"/>
          </a:xfrm>
        </p:spPr>
        <p:txBody>
          <a:bodyPr>
            <a:normAutofit/>
          </a:bodyPr>
          <a:lstStyle/>
          <a:p>
            <a:pPr>
              <a:defRPr sz="2000">
                <a:solidFill>
                  <a:srgbClr val="282828"/>
                </a:solidFill>
                <a:latin typeface="Calibri (Body)"/>
              </a:defRPr>
            </a:pPr>
            <a:r>
              <a:rPr lang="en-GB" sz="1700" b="0">
                <a:latin typeface="Calibri"/>
              </a:rPr>
              <a:t>Training &amp; Language:</a:t>
            </a:r>
          </a:p>
          <a:p>
            <a:pPr>
              <a:defRPr sz="2000">
                <a:solidFill>
                  <a:srgbClr val="282828"/>
                </a:solidFill>
                <a:latin typeface="Calibri (Body)"/>
              </a:defRPr>
            </a:pPr>
            <a:r>
              <a:rPr lang="en-GB" sz="1700" b="0">
                <a:latin typeface="Calibri"/>
              </a:rPr>
              <a:t> Provide multilingual visual training materials.</a:t>
            </a:r>
          </a:p>
          <a:p>
            <a:pPr>
              <a:defRPr sz="2000">
                <a:solidFill>
                  <a:srgbClr val="282828"/>
                </a:solidFill>
                <a:latin typeface="Calibri (Body)"/>
              </a:defRPr>
            </a:pPr>
            <a:r>
              <a:rPr lang="en-GB" sz="1700" b="0">
                <a:latin typeface="Calibri"/>
              </a:rPr>
              <a:t>Recruit bilingual supervisors or interpreters.</a:t>
            </a:r>
          </a:p>
          <a:p>
            <a:pPr>
              <a:defRPr sz="2000">
                <a:solidFill>
                  <a:srgbClr val="282828"/>
                </a:solidFill>
                <a:latin typeface="Calibri (Body)"/>
              </a:defRPr>
            </a:pPr>
            <a:r>
              <a:rPr lang="en-GB" sz="1700" b="0">
                <a:latin typeface="Calibri"/>
              </a:rPr>
              <a:t>Communication Tools:</a:t>
            </a:r>
          </a:p>
          <a:p>
            <a:pPr>
              <a:defRPr sz="2000">
                <a:solidFill>
                  <a:srgbClr val="282828"/>
                </a:solidFill>
                <a:latin typeface="Calibri (Body)"/>
              </a:defRPr>
            </a:pPr>
            <a:r>
              <a:rPr lang="en-GB" sz="1700" b="0">
                <a:latin typeface="Calibri"/>
              </a:rPr>
              <a:t>Use pictorial signs rather than text-only instructions.</a:t>
            </a:r>
          </a:p>
          <a:p>
            <a:pPr>
              <a:defRPr sz="2000">
                <a:solidFill>
                  <a:srgbClr val="282828"/>
                </a:solidFill>
                <a:latin typeface="Calibri (Body)"/>
              </a:defRPr>
            </a:pPr>
            <a:r>
              <a:rPr lang="en-GB" sz="1700" b="0">
                <a:latin typeface="Calibri"/>
              </a:rPr>
              <a:t>Encourage regular feedback and team communication workshops.</a:t>
            </a:r>
          </a:p>
          <a:p>
            <a:pPr>
              <a:defRPr sz="2000">
                <a:solidFill>
                  <a:srgbClr val="282828"/>
                </a:solidFill>
                <a:latin typeface="Calibri (Body)"/>
              </a:defRPr>
            </a:pPr>
            <a:r>
              <a:rPr lang="en-GB" sz="1700" b="0">
                <a:latin typeface="Calibri"/>
              </a:rPr>
              <a:t>Environment:</a:t>
            </a:r>
          </a:p>
          <a:p>
            <a:pPr>
              <a:defRPr sz="2000">
                <a:solidFill>
                  <a:srgbClr val="282828"/>
                </a:solidFill>
                <a:latin typeface="Calibri (Body)"/>
              </a:defRPr>
            </a:pPr>
            <a:r>
              <a:rPr lang="en-GB" sz="1700" b="0">
                <a:latin typeface="Calibri"/>
              </a:rPr>
              <a:t>Replace noisy, outdated machinery to reduce distractions.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6ECF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2000">
                <a:solidFill>
                  <a:srgbClr val="282828"/>
                </a:solidFill>
                <a:latin typeface="Calibri (Body)"/>
              </a:defRPr>
            </a:pPr>
            <a:r>
              <a:rPr sz="3600" b="1">
                <a:solidFill>
                  <a:srgbClr val="282828"/>
                </a:solidFill>
                <a:latin typeface="Calibri"/>
              </a:rPr>
              <a:t>Conclusion</a:t>
            </a:r>
          </a:p>
        </p:txBody>
      </p:sp>
      <p:graphicFrame>
        <p:nvGraphicFramePr>
          <p:cNvPr id="5" name="Content Placeholder 2">
            <a:extLst>
              <a:ext uri="{FF2B5EF4-FFF2-40B4-BE49-F238E27FC236}">
                <a16:creationId xmlns:a16="http://schemas.microsoft.com/office/drawing/2014/main" id="{AF407677-41BD-2A2A-6455-6D2B9014879C}"/>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6ECF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2000">
                <a:solidFill>
                  <a:srgbClr val="282828"/>
                </a:solidFill>
                <a:latin typeface="Calibri (Body)"/>
              </a:defRPr>
            </a:pPr>
            <a:r>
              <a:rPr sz="3600" b="1" dirty="0">
                <a:solidFill>
                  <a:srgbClr val="282828"/>
                </a:solidFill>
                <a:latin typeface="Calibri"/>
              </a:rPr>
              <a:t>References </a:t>
            </a:r>
          </a:p>
        </p:txBody>
      </p:sp>
      <p:graphicFrame>
        <p:nvGraphicFramePr>
          <p:cNvPr id="5" name="Content Placeholder 2">
            <a:extLst>
              <a:ext uri="{FF2B5EF4-FFF2-40B4-BE49-F238E27FC236}">
                <a16:creationId xmlns:a16="http://schemas.microsoft.com/office/drawing/2014/main" id="{A728D1A1-9D1B-3FEF-06CC-E633F24AC54F}"/>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TotalTime>
  <Words>421</Words>
  <Application>Microsoft Office PowerPoint</Application>
  <PresentationFormat>On-screen Show (4:3)</PresentationFormat>
  <Paragraphs>57</Paragraphs>
  <Slides>9</Slides>
  <Notes>6</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Improving Communication at Flight Foods Ltd</vt:lpstr>
      <vt:lpstr>Overview</vt:lpstr>
      <vt:lpstr>Background and Context</vt:lpstr>
      <vt:lpstr>Key Communication Barriers</vt:lpstr>
      <vt:lpstr>Theoretical Models Explaining the Barriers</vt:lpstr>
      <vt:lpstr>Impact of Communication Problems</vt:lpstr>
      <vt:lpstr>Recommendations and Solutions</vt:lpstr>
      <vt:lpstr>Conclusion</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Communication at Flight Foods Ltd</dc:title>
  <dc:subject/>
  <dc:creator/>
  <cp:keywords/>
  <dc:description>generated using python-pptx</dc:description>
  <cp:lastModifiedBy>biz bay mozzy</cp:lastModifiedBy>
  <cp:revision>7</cp:revision>
  <dcterms:created xsi:type="dcterms:W3CDTF">2013-01-27T09:14:16Z</dcterms:created>
  <dcterms:modified xsi:type="dcterms:W3CDTF">2025-11-07T03:32:33Z</dcterms:modified>
  <cp:category/>
</cp:coreProperties>
</file>