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7"/>
  </p:notesMasterIdLst>
  <p:sldIdLst>
    <p:sldId id="256" r:id="rId2"/>
    <p:sldId id="257" r:id="rId3"/>
    <p:sldId id="259" r:id="rId4"/>
    <p:sldId id="260" r:id="rId5"/>
    <p:sldId id="261" r:id="rId6"/>
    <p:sldId id="258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1B368A5-F259-4C2B-B57B-32732DD72079}" v="108" dt="2026-07-18T00:42:07.0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9" autoAdjust="0"/>
    <p:restoredTop sz="94660"/>
  </p:normalViewPr>
  <p:slideViewPr>
    <p:cSldViewPr snapToGrid="0">
      <p:cViewPr varScale="1">
        <p:scale>
          <a:sx n="78" d="100"/>
          <a:sy n="78" d="100"/>
        </p:scale>
        <p:origin x="854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eema njonjo" userId="97604d097ddd6ddc" providerId="LiveId" clId="{BECE9E00-C6DC-4BFC-BB2A-B5DE4FC390B0}"/>
    <pc:docChg chg="undo custSel addSld modSld sldOrd modMainMaster">
      <pc:chgData name="neema njonjo" userId="97604d097ddd6ddc" providerId="LiveId" clId="{BECE9E00-C6DC-4BFC-BB2A-B5DE4FC390B0}" dt="2026-07-18T00:42:14.597" v="1300" actId="1076"/>
      <pc:docMkLst>
        <pc:docMk/>
      </pc:docMkLst>
      <pc:sldChg chg="delSp modSp mod modTransition delAnim">
        <pc:chgData name="neema njonjo" userId="97604d097ddd6ddc" providerId="LiveId" clId="{BECE9E00-C6DC-4BFC-BB2A-B5DE4FC390B0}" dt="2026-07-17T22:43:18.252" v="1275" actId="1076"/>
        <pc:sldMkLst>
          <pc:docMk/>
          <pc:sldMk cId="2616414022" sldId="256"/>
        </pc:sldMkLst>
        <pc:spChg chg="del mod">
          <ac:chgData name="neema njonjo" userId="97604d097ddd6ddc" providerId="LiveId" clId="{BECE9E00-C6DC-4BFC-BB2A-B5DE4FC390B0}" dt="2026-07-17T22:01:30.176" v="1075" actId="478"/>
          <ac:spMkLst>
            <pc:docMk/>
            <pc:sldMk cId="2616414022" sldId="256"/>
            <ac:spMk id="2" creationId="{1E70832A-C29A-24C8-0D32-9A89793DC400}"/>
          </ac:spMkLst>
        </pc:spChg>
        <pc:spChg chg="mod">
          <ac:chgData name="neema njonjo" userId="97604d097ddd6ddc" providerId="LiveId" clId="{BECE9E00-C6DC-4BFC-BB2A-B5DE4FC390B0}" dt="2026-07-17T22:08:07.196" v="1272" actId="20577"/>
          <ac:spMkLst>
            <pc:docMk/>
            <pc:sldMk cId="2616414022" sldId="256"/>
            <ac:spMk id="3" creationId="{69C7D0F4-C79C-1A0F-1152-6743984C4B17}"/>
          </ac:spMkLst>
        </pc:spChg>
        <pc:picChg chg="del">
          <ac:chgData name="neema njonjo" userId="97604d097ddd6ddc" providerId="LiveId" clId="{BECE9E00-C6DC-4BFC-BB2A-B5DE4FC390B0}" dt="2026-07-17T22:36:52.416" v="1274" actId="478"/>
          <ac:picMkLst>
            <pc:docMk/>
            <pc:sldMk cId="2616414022" sldId="256"/>
            <ac:picMk id="4" creationId="{8C2BC2FB-F7AD-4909-3656-1E6A7D7C19F5}"/>
          </ac:picMkLst>
        </pc:picChg>
        <pc:picChg chg="mod">
          <ac:chgData name="neema njonjo" userId="97604d097ddd6ddc" providerId="LiveId" clId="{BECE9E00-C6DC-4BFC-BB2A-B5DE4FC390B0}" dt="2026-07-17T22:43:18.252" v="1275" actId="1076"/>
          <ac:picMkLst>
            <pc:docMk/>
            <pc:sldMk cId="2616414022" sldId="256"/>
            <ac:picMk id="5" creationId="{92187291-D2D1-BAEF-B810-2EF335F0EE21}"/>
          </ac:picMkLst>
        </pc:picChg>
      </pc:sldChg>
      <pc:sldChg chg="addSp delSp modSp new mod setBg delDesignElem">
        <pc:chgData name="neema njonjo" userId="97604d097ddd6ddc" providerId="LiveId" clId="{BECE9E00-C6DC-4BFC-BB2A-B5DE4FC390B0}" dt="2026-07-18T00:18:22.625" v="1290" actId="1076"/>
        <pc:sldMkLst>
          <pc:docMk/>
          <pc:sldMk cId="1902325430" sldId="257"/>
        </pc:sldMkLst>
        <pc:spChg chg="mod">
          <ac:chgData name="neema njonjo" userId="97604d097ddd6ddc" providerId="LiveId" clId="{BECE9E00-C6DC-4BFC-BB2A-B5DE4FC390B0}" dt="2026-07-14T17:27:13.760" v="662" actId="14100"/>
          <ac:spMkLst>
            <pc:docMk/>
            <pc:sldMk cId="1902325430" sldId="257"/>
            <ac:spMk id="2" creationId="{9A14D2D9-710D-5ECF-1843-1F03597FCF8F}"/>
          </ac:spMkLst>
        </pc:spChg>
        <pc:spChg chg="mod">
          <ac:chgData name="neema njonjo" userId="97604d097ddd6ddc" providerId="LiveId" clId="{BECE9E00-C6DC-4BFC-BB2A-B5DE4FC390B0}" dt="2026-07-14T21:41:45.778" v="846" actId="5793"/>
          <ac:spMkLst>
            <pc:docMk/>
            <pc:sldMk cId="1902325430" sldId="257"/>
            <ac:spMk id="3" creationId="{1BA632CE-F5DD-D3B5-B1A8-460EE3B0B086}"/>
          </ac:spMkLst>
        </pc:spChg>
        <pc:picChg chg="add">
          <ac:chgData name="neema njonjo" userId="97604d097ddd6ddc" providerId="LiveId" clId="{BECE9E00-C6DC-4BFC-BB2A-B5DE4FC390B0}" dt="2026-07-10T23:18:07.032" v="345" actId="26606"/>
          <ac:picMkLst>
            <pc:docMk/>
            <pc:sldMk cId="1902325430" sldId="257"/>
            <ac:picMk id="5" creationId="{24ED2330-5B8B-C4D9-ED06-BD87F40A89C6}"/>
          </ac:picMkLst>
        </pc:picChg>
        <pc:picChg chg="mod">
          <ac:chgData name="neema njonjo" userId="97604d097ddd6ddc" providerId="LiveId" clId="{BECE9E00-C6DC-4BFC-BB2A-B5DE4FC390B0}" dt="2026-07-18T00:18:22.625" v="1290" actId="1076"/>
          <ac:picMkLst>
            <pc:docMk/>
            <pc:sldMk cId="1902325430" sldId="257"/>
            <ac:picMk id="6" creationId="{DE4E9D55-D6A9-A452-86A2-03C4386E3673}"/>
          </ac:picMkLst>
        </pc:picChg>
      </pc:sldChg>
      <pc:sldChg chg="addSp delSp modSp new mod ord setBg modClrScheme chgLayout">
        <pc:chgData name="neema njonjo" userId="97604d097ddd6ddc" providerId="LiveId" clId="{BECE9E00-C6DC-4BFC-BB2A-B5DE4FC390B0}" dt="2026-07-17T23:13:07.295" v="1281" actId="1076"/>
        <pc:sldMkLst>
          <pc:docMk/>
          <pc:sldMk cId="2650092589" sldId="258"/>
        </pc:sldMkLst>
        <pc:spChg chg="mod ord">
          <ac:chgData name="neema njonjo" userId="97604d097ddd6ddc" providerId="LiveId" clId="{BECE9E00-C6DC-4BFC-BB2A-B5DE4FC390B0}" dt="2026-07-14T17:39:34.431" v="725" actId="27636"/>
          <ac:spMkLst>
            <pc:docMk/>
            <pc:sldMk cId="2650092589" sldId="258"/>
            <ac:spMk id="2" creationId="{D8C46257-22F0-3046-DD5F-B915ADEC408C}"/>
          </ac:spMkLst>
        </pc:spChg>
        <pc:spChg chg="mod ord">
          <ac:chgData name="neema njonjo" userId="97604d097ddd6ddc" providerId="LiveId" clId="{BECE9E00-C6DC-4BFC-BB2A-B5DE4FC390B0}" dt="2026-07-14T21:47:16.453" v="866" actId="404"/>
          <ac:spMkLst>
            <pc:docMk/>
            <pc:sldMk cId="2650092589" sldId="258"/>
            <ac:spMk id="3" creationId="{EB7F024D-7372-27AA-FAD4-3DB1F7DCFBA9}"/>
          </ac:spMkLst>
        </pc:spChg>
        <pc:spChg chg="add mod">
          <ac:chgData name="neema njonjo" userId="97604d097ddd6ddc" providerId="LiveId" clId="{BECE9E00-C6DC-4BFC-BB2A-B5DE4FC390B0}" dt="2026-07-14T21:48:51.423" v="877" actId="20577"/>
          <ac:spMkLst>
            <pc:docMk/>
            <pc:sldMk cId="2650092589" sldId="258"/>
            <ac:spMk id="7" creationId="{0467A3C6-5D44-D39C-8BE6-5301F1F9AEBB}"/>
          </ac:spMkLst>
        </pc:spChg>
        <pc:spChg chg="add mod">
          <ac:chgData name="neema njonjo" userId="97604d097ddd6ddc" providerId="LiveId" clId="{BECE9E00-C6DC-4BFC-BB2A-B5DE4FC390B0}" dt="2026-07-14T21:49:41.420" v="884" actId="5793"/>
          <ac:spMkLst>
            <pc:docMk/>
            <pc:sldMk cId="2650092589" sldId="258"/>
            <ac:spMk id="11" creationId="{B291E74E-381C-A1C6-1998-6A6B36CB8FEB}"/>
          </ac:spMkLst>
        </pc:spChg>
        <pc:spChg chg="add mod">
          <ac:chgData name="neema njonjo" userId="97604d097ddd6ddc" providerId="LiveId" clId="{BECE9E00-C6DC-4BFC-BB2A-B5DE4FC390B0}" dt="2026-07-14T21:54:18.352" v="901" actId="14100"/>
          <ac:spMkLst>
            <pc:docMk/>
            <pc:sldMk cId="2650092589" sldId="258"/>
            <ac:spMk id="13" creationId="{7E2DA242-0953-04FD-C38A-8404FA4F1AB5}"/>
          </ac:spMkLst>
        </pc:spChg>
        <pc:spChg chg="add mod">
          <ac:chgData name="neema njonjo" userId="97604d097ddd6ddc" providerId="LiveId" clId="{BECE9E00-C6DC-4BFC-BB2A-B5DE4FC390B0}" dt="2026-07-14T17:32:36.594" v="665" actId="1076"/>
          <ac:spMkLst>
            <pc:docMk/>
            <pc:sldMk cId="2650092589" sldId="258"/>
            <ac:spMk id="14" creationId="{DB01722D-0F94-916D-AF2F-6B116CDE7EE4}"/>
          </ac:spMkLst>
        </pc:spChg>
        <pc:spChg chg="add mod">
          <ac:chgData name="neema njonjo" userId="97604d097ddd6ddc" providerId="LiveId" clId="{BECE9E00-C6DC-4BFC-BB2A-B5DE4FC390B0}" dt="2026-07-14T17:37:01.880" v="698" actId="255"/>
          <ac:spMkLst>
            <pc:docMk/>
            <pc:sldMk cId="2650092589" sldId="258"/>
            <ac:spMk id="15" creationId="{8601948C-7422-8E58-5231-A2FAC0EF7104}"/>
          </ac:spMkLst>
        </pc:spChg>
        <pc:picChg chg="mod">
          <ac:chgData name="neema njonjo" userId="97604d097ddd6ddc" providerId="LiveId" clId="{BECE9E00-C6DC-4BFC-BB2A-B5DE4FC390B0}" dt="2026-07-17T23:13:07.295" v="1281" actId="1076"/>
          <ac:picMkLst>
            <pc:docMk/>
            <pc:sldMk cId="2650092589" sldId="258"/>
            <ac:picMk id="5" creationId="{7DBE3C9B-4440-BEB8-AA6F-72B5C38E6622}"/>
          </ac:picMkLst>
        </pc:picChg>
      </pc:sldChg>
      <pc:sldChg chg="addSp delSp modSp new mod setBg delDesignElem">
        <pc:chgData name="neema njonjo" userId="97604d097ddd6ddc" providerId="LiveId" clId="{BECE9E00-C6DC-4BFC-BB2A-B5DE4FC390B0}" dt="2026-07-17T22:56:20.776" v="1278" actId="1076"/>
        <pc:sldMkLst>
          <pc:docMk/>
          <pc:sldMk cId="885503761" sldId="259"/>
        </pc:sldMkLst>
        <pc:spChg chg="mod">
          <ac:chgData name="neema njonjo" userId="97604d097ddd6ddc" providerId="LiveId" clId="{BECE9E00-C6DC-4BFC-BB2A-B5DE4FC390B0}" dt="2026-07-14T21:56:36.112" v="910" actId="1076"/>
          <ac:spMkLst>
            <pc:docMk/>
            <pc:sldMk cId="885503761" sldId="259"/>
            <ac:spMk id="2" creationId="{F1F5AC30-E907-2A9F-DB8E-93CB4F316E1C}"/>
          </ac:spMkLst>
        </pc:spChg>
        <pc:spChg chg="mod">
          <ac:chgData name="neema njonjo" userId="97604d097ddd6ddc" providerId="LiveId" clId="{BECE9E00-C6DC-4BFC-BB2A-B5DE4FC390B0}" dt="2026-07-14T21:56:48.311" v="913" actId="20577"/>
          <ac:spMkLst>
            <pc:docMk/>
            <pc:sldMk cId="885503761" sldId="259"/>
            <ac:spMk id="3" creationId="{4162B8FF-7EF9-4752-AED9-A2E5FB621F7E}"/>
          </ac:spMkLst>
        </pc:spChg>
        <pc:picChg chg="mod">
          <ac:chgData name="neema njonjo" userId="97604d097ddd6ddc" providerId="LiveId" clId="{BECE9E00-C6DC-4BFC-BB2A-B5DE4FC390B0}" dt="2026-07-17T22:56:20.776" v="1278" actId="1076"/>
          <ac:picMkLst>
            <pc:docMk/>
            <pc:sldMk cId="885503761" sldId="259"/>
            <ac:picMk id="5" creationId="{6DDC5E27-524A-26E2-9C7F-3950C8124933}"/>
          </ac:picMkLst>
        </pc:picChg>
        <pc:picChg chg="add">
          <ac:chgData name="neema njonjo" userId="97604d097ddd6ddc" providerId="LiveId" clId="{BECE9E00-C6DC-4BFC-BB2A-B5DE4FC390B0}" dt="2026-07-10T23:26:29.547" v="429" actId="26606"/>
          <ac:picMkLst>
            <pc:docMk/>
            <pc:sldMk cId="885503761" sldId="259"/>
            <ac:picMk id="7" creationId="{72CDBD4C-8B94-8923-DBE8-9265137383E5}"/>
          </ac:picMkLst>
        </pc:picChg>
      </pc:sldChg>
      <pc:sldChg chg="addSp delSp modSp new mod setBg delDesignElem">
        <pc:chgData name="neema njonjo" userId="97604d097ddd6ddc" providerId="LiveId" clId="{BECE9E00-C6DC-4BFC-BB2A-B5DE4FC390B0}" dt="2026-07-17T23:01:28.167" v="1279" actId="1076"/>
        <pc:sldMkLst>
          <pc:docMk/>
          <pc:sldMk cId="3669225261" sldId="260"/>
        </pc:sldMkLst>
        <pc:spChg chg="mod">
          <ac:chgData name="neema njonjo" userId="97604d097ddd6ddc" providerId="LiveId" clId="{BECE9E00-C6DC-4BFC-BB2A-B5DE4FC390B0}" dt="2026-07-14T17:39:50.882" v="726" actId="26606"/>
          <ac:spMkLst>
            <pc:docMk/>
            <pc:sldMk cId="3669225261" sldId="260"/>
            <ac:spMk id="2" creationId="{966F2B31-681D-D4A2-9B64-D4AD7EAFB518}"/>
          </ac:spMkLst>
        </pc:spChg>
        <pc:spChg chg="mod">
          <ac:chgData name="neema njonjo" userId="97604d097ddd6ddc" providerId="LiveId" clId="{BECE9E00-C6DC-4BFC-BB2A-B5DE4FC390B0}" dt="2026-07-14T21:57:49.807" v="927" actId="27636"/>
          <ac:spMkLst>
            <pc:docMk/>
            <pc:sldMk cId="3669225261" sldId="260"/>
            <ac:spMk id="3" creationId="{6DB724BD-DA1B-809C-9D8F-885162174D99}"/>
          </ac:spMkLst>
        </pc:spChg>
        <pc:spChg chg="add">
          <ac:chgData name="neema njonjo" userId="97604d097ddd6ddc" providerId="LiveId" clId="{BECE9E00-C6DC-4BFC-BB2A-B5DE4FC390B0}" dt="2026-07-14T17:39:50.882" v="726" actId="26606"/>
          <ac:spMkLst>
            <pc:docMk/>
            <pc:sldMk cId="3669225261" sldId="260"/>
            <ac:spMk id="5" creationId="{87BF42CA-AD55-48B4-8949-C4DCA60A6AEE}"/>
          </ac:spMkLst>
        </pc:spChg>
        <pc:spChg chg="add">
          <ac:chgData name="neema njonjo" userId="97604d097ddd6ddc" providerId="LiveId" clId="{BECE9E00-C6DC-4BFC-BB2A-B5DE4FC390B0}" dt="2026-07-14T17:39:50.882" v="726" actId="26606"/>
          <ac:spMkLst>
            <pc:docMk/>
            <pc:sldMk cId="3669225261" sldId="260"/>
            <ac:spMk id="6" creationId="{66AE1D3D-3106-4CB2-AA7C-0C1642AC0F2E}"/>
          </ac:spMkLst>
        </pc:spChg>
        <pc:grpChg chg="add">
          <ac:chgData name="neema njonjo" userId="97604d097ddd6ddc" providerId="LiveId" clId="{BECE9E00-C6DC-4BFC-BB2A-B5DE4FC390B0}" dt="2026-07-14T17:39:50.882" v="726" actId="26606"/>
          <ac:grpSpMkLst>
            <pc:docMk/>
            <pc:sldMk cId="3669225261" sldId="260"/>
            <ac:grpSpMk id="7" creationId="{0A31B6AF-B711-4CDB-8C2B-16E963DDC4C5}"/>
          </ac:grpSpMkLst>
        </pc:grpChg>
        <pc:picChg chg="mod">
          <ac:chgData name="neema njonjo" userId="97604d097ddd6ddc" providerId="LiveId" clId="{BECE9E00-C6DC-4BFC-BB2A-B5DE4FC390B0}" dt="2026-07-17T23:01:28.167" v="1279" actId="1076"/>
          <ac:picMkLst>
            <pc:docMk/>
            <pc:sldMk cId="3669225261" sldId="260"/>
            <ac:picMk id="8" creationId="{B262CA14-9BD4-2463-7F02-AD7CBAED60EC}"/>
          </ac:picMkLst>
        </pc:picChg>
      </pc:sldChg>
      <pc:sldChg chg="addSp delSp modSp new mod setBg delDesignElem">
        <pc:chgData name="neema njonjo" userId="97604d097ddd6ddc" providerId="LiveId" clId="{BECE9E00-C6DC-4BFC-BB2A-B5DE4FC390B0}" dt="2026-07-17T23:09:14.407" v="1280" actId="1076"/>
        <pc:sldMkLst>
          <pc:docMk/>
          <pc:sldMk cId="4125104569" sldId="261"/>
        </pc:sldMkLst>
        <pc:spChg chg="mod">
          <ac:chgData name="neema njonjo" userId="97604d097ddd6ddc" providerId="LiveId" clId="{BECE9E00-C6DC-4BFC-BB2A-B5DE4FC390B0}" dt="2026-07-14T17:40:07.349" v="727" actId="26606"/>
          <ac:spMkLst>
            <pc:docMk/>
            <pc:sldMk cId="4125104569" sldId="261"/>
            <ac:spMk id="2" creationId="{D0F0A0F9-706C-ABB5-2FC2-64AD204590E6}"/>
          </ac:spMkLst>
        </pc:spChg>
        <pc:spChg chg="mod">
          <ac:chgData name="neema njonjo" userId="97604d097ddd6ddc" providerId="LiveId" clId="{BECE9E00-C6DC-4BFC-BB2A-B5DE4FC390B0}" dt="2026-07-14T21:58:51.294" v="939" actId="5793"/>
          <ac:spMkLst>
            <pc:docMk/>
            <pc:sldMk cId="4125104569" sldId="261"/>
            <ac:spMk id="3" creationId="{276FBE52-9780-440D-3129-87E55DAD0529}"/>
          </ac:spMkLst>
        </pc:spChg>
        <pc:spChg chg="add">
          <ac:chgData name="neema njonjo" userId="97604d097ddd6ddc" providerId="LiveId" clId="{BECE9E00-C6DC-4BFC-BB2A-B5DE4FC390B0}" dt="2026-07-14T17:40:07.349" v="727" actId="26606"/>
          <ac:spMkLst>
            <pc:docMk/>
            <pc:sldMk cId="4125104569" sldId="261"/>
            <ac:spMk id="5" creationId="{87BF42CA-AD55-48B4-8949-C4DCA60A6AEE}"/>
          </ac:spMkLst>
        </pc:spChg>
        <pc:spChg chg="add">
          <ac:chgData name="neema njonjo" userId="97604d097ddd6ddc" providerId="LiveId" clId="{BECE9E00-C6DC-4BFC-BB2A-B5DE4FC390B0}" dt="2026-07-14T17:40:07.349" v="727" actId="26606"/>
          <ac:spMkLst>
            <pc:docMk/>
            <pc:sldMk cId="4125104569" sldId="261"/>
            <ac:spMk id="6" creationId="{66AE1D3D-3106-4CB2-AA7C-0C1642AC0F2E}"/>
          </ac:spMkLst>
        </pc:spChg>
        <pc:grpChg chg="add">
          <ac:chgData name="neema njonjo" userId="97604d097ddd6ddc" providerId="LiveId" clId="{BECE9E00-C6DC-4BFC-BB2A-B5DE4FC390B0}" dt="2026-07-14T17:40:07.349" v="727" actId="26606"/>
          <ac:grpSpMkLst>
            <pc:docMk/>
            <pc:sldMk cId="4125104569" sldId="261"/>
            <ac:grpSpMk id="7" creationId="{0A31B6AF-B711-4CDB-8C2B-16E963DDC4C5}"/>
          </ac:grpSpMkLst>
        </pc:grpChg>
        <pc:picChg chg="mod">
          <ac:chgData name="neema njonjo" userId="97604d097ddd6ddc" providerId="LiveId" clId="{BECE9E00-C6DC-4BFC-BB2A-B5DE4FC390B0}" dt="2026-07-17T23:09:14.407" v="1280" actId="1076"/>
          <ac:picMkLst>
            <pc:docMk/>
            <pc:sldMk cId="4125104569" sldId="261"/>
            <ac:picMk id="8" creationId="{C5822E43-5D79-C2C5-F39B-698E9432CCDC}"/>
          </ac:picMkLst>
        </pc:picChg>
      </pc:sldChg>
      <pc:sldChg chg="addSp delSp modSp new mod ord setBg delDesignElem">
        <pc:chgData name="neema njonjo" userId="97604d097ddd6ddc" providerId="LiveId" clId="{BECE9E00-C6DC-4BFC-BB2A-B5DE4FC390B0}" dt="2026-07-17T23:19:08.382" v="1282" actId="1076"/>
        <pc:sldMkLst>
          <pc:docMk/>
          <pc:sldMk cId="3547399986" sldId="262"/>
        </pc:sldMkLst>
        <pc:spChg chg="mod">
          <ac:chgData name="neema njonjo" userId="97604d097ddd6ddc" providerId="LiveId" clId="{BECE9E00-C6DC-4BFC-BB2A-B5DE4FC390B0}" dt="2026-07-14T17:40:13.564" v="728" actId="26606"/>
          <ac:spMkLst>
            <pc:docMk/>
            <pc:sldMk cId="3547399986" sldId="262"/>
            <ac:spMk id="2" creationId="{09BECD85-A03B-8D2B-C14A-0C91F6A1A8CA}"/>
          </ac:spMkLst>
        </pc:spChg>
        <pc:spChg chg="mod">
          <ac:chgData name="neema njonjo" userId="97604d097ddd6ddc" providerId="LiveId" clId="{BECE9E00-C6DC-4BFC-BB2A-B5DE4FC390B0}" dt="2026-07-14T21:59:54.804" v="945" actId="5793"/>
          <ac:spMkLst>
            <pc:docMk/>
            <pc:sldMk cId="3547399986" sldId="262"/>
            <ac:spMk id="3" creationId="{0B23D15F-0138-F848-78C3-4C4996E1841A}"/>
          </ac:spMkLst>
        </pc:spChg>
        <pc:spChg chg="add">
          <ac:chgData name="neema njonjo" userId="97604d097ddd6ddc" providerId="LiveId" clId="{BECE9E00-C6DC-4BFC-BB2A-B5DE4FC390B0}" dt="2026-07-14T17:40:13.564" v="728" actId="26606"/>
          <ac:spMkLst>
            <pc:docMk/>
            <pc:sldMk cId="3547399986" sldId="262"/>
            <ac:spMk id="5" creationId="{18873D23-2DCF-4B31-A009-95721C06E8E1}"/>
          </ac:spMkLst>
        </pc:spChg>
        <pc:spChg chg="add">
          <ac:chgData name="neema njonjo" userId="97604d097ddd6ddc" providerId="LiveId" clId="{BECE9E00-C6DC-4BFC-BB2A-B5DE4FC390B0}" dt="2026-07-14T17:40:13.564" v="728" actId="26606"/>
          <ac:spMkLst>
            <pc:docMk/>
            <pc:sldMk cId="3547399986" sldId="262"/>
            <ac:spMk id="6" creationId="{C13EF075-D4EF-4929-ADBC-91B27DA19955}"/>
          </ac:spMkLst>
        </pc:spChg>
        <pc:grpChg chg="add">
          <ac:chgData name="neema njonjo" userId="97604d097ddd6ddc" providerId="LiveId" clId="{BECE9E00-C6DC-4BFC-BB2A-B5DE4FC390B0}" dt="2026-07-14T17:40:13.564" v="728" actId="26606"/>
          <ac:grpSpMkLst>
            <pc:docMk/>
            <pc:sldMk cId="3547399986" sldId="262"/>
            <ac:grpSpMk id="7" creationId="{DAA26DFA-AAB2-4973-9C17-16D587C7B198}"/>
          </ac:grpSpMkLst>
        </pc:grpChg>
        <pc:picChg chg="mod">
          <ac:chgData name="neema njonjo" userId="97604d097ddd6ddc" providerId="LiveId" clId="{BECE9E00-C6DC-4BFC-BB2A-B5DE4FC390B0}" dt="2026-07-17T23:19:08.382" v="1282" actId="1076"/>
          <ac:picMkLst>
            <pc:docMk/>
            <pc:sldMk cId="3547399986" sldId="262"/>
            <ac:picMk id="8" creationId="{D91B83FF-4CEC-935D-ACA8-B7114D1E1097}"/>
          </ac:picMkLst>
        </pc:picChg>
      </pc:sldChg>
      <pc:sldChg chg="addSp delSp modSp new mod setBg delDesignElem">
        <pc:chgData name="neema njonjo" userId="97604d097ddd6ddc" providerId="LiveId" clId="{BECE9E00-C6DC-4BFC-BB2A-B5DE4FC390B0}" dt="2026-07-17T23:29:10.456" v="1283" actId="1076"/>
        <pc:sldMkLst>
          <pc:docMk/>
          <pc:sldMk cId="2237287673" sldId="263"/>
        </pc:sldMkLst>
        <pc:spChg chg="mod">
          <ac:chgData name="neema njonjo" userId="97604d097ddd6ddc" providerId="LiveId" clId="{BECE9E00-C6DC-4BFC-BB2A-B5DE4FC390B0}" dt="2026-07-10T23:30:16.476" v="519" actId="26606"/>
          <ac:spMkLst>
            <pc:docMk/>
            <pc:sldMk cId="2237287673" sldId="263"/>
            <ac:spMk id="2" creationId="{8A3CDE9C-1B84-F4D6-B183-C9F9A4DD7064}"/>
          </ac:spMkLst>
        </pc:spChg>
        <pc:spChg chg="mod">
          <ac:chgData name="neema njonjo" userId="97604d097ddd6ddc" providerId="LiveId" clId="{BECE9E00-C6DC-4BFC-BB2A-B5DE4FC390B0}" dt="2026-07-17T16:25:23.593" v="1071" actId="403"/>
          <ac:spMkLst>
            <pc:docMk/>
            <pc:sldMk cId="2237287673" sldId="263"/>
            <ac:spMk id="3" creationId="{1D0D9A6B-41EE-1D9E-A7D0-7B866647109C}"/>
          </ac:spMkLst>
        </pc:spChg>
        <pc:picChg chg="mod">
          <ac:chgData name="neema njonjo" userId="97604d097ddd6ddc" providerId="LiveId" clId="{BECE9E00-C6DC-4BFC-BB2A-B5DE4FC390B0}" dt="2026-07-17T23:29:10.456" v="1283" actId="1076"/>
          <ac:picMkLst>
            <pc:docMk/>
            <pc:sldMk cId="2237287673" sldId="263"/>
            <ac:picMk id="5" creationId="{3FC6270A-E592-A5DC-459C-1DF3BA35409C}"/>
          </ac:picMkLst>
        </pc:picChg>
        <pc:picChg chg="add">
          <ac:chgData name="neema njonjo" userId="97604d097ddd6ddc" providerId="LiveId" clId="{BECE9E00-C6DC-4BFC-BB2A-B5DE4FC390B0}" dt="2026-07-10T23:30:16.476" v="519" actId="26606"/>
          <ac:picMkLst>
            <pc:docMk/>
            <pc:sldMk cId="2237287673" sldId="263"/>
            <ac:picMk id="26" creationId="{BA33F6CE-9DE1-C2F1-676A-6DBA08287AE7}"/>
          </ac:picMkLst>
        </pc:picChg>
      </pc:sldChg>
      <pc:sldChg chg="addSp delSp modSp new mod ord setBg delDesignElem">
        <pc:chgData name="neema njonjo" userId="97604d097ddd6ddc" providerId="LiveId" clId="{BECE9E00-C6DC-4BFC-BB2A-B5DE4FC390B0}" dt="2026-07-17T23:35:36.777" v="1284" actId="1076"/>
        <pc:sldMkLst>
          <pc:docMk/>
          <pc:sldMk cId="2440115388" sldId="264"/>
        </pc:sldMkLst>
        <pc:spChg chg="mod">
          <ac:chgData name="neema njonjo" userId="97604d097ddd6ddc" providerId="LiveId" clId="{BECE9E00-C6DC-4BFC-BB2A-B5DE4FC390B0}" dt="2026-07-14T17:40:32.770" v="729" actId="26606"/>
          <ac:spMkLst>
            <pc:docMk/>
            <pc:sldMk cId="2440115388" sldId="264"/>
            <ac:spMk id="2" creationId="{7AD1C97A-A391-7CDC-55F6-F457FB19285B}"/>
          </ac:spMkLst>
        </pc:spChg>
        <pc:spChg chg="mod">
          <ac:chgData name="neema njonjo" userId="97604d097ddd6ddc" providerId="LiveId" clId="{BECE9E00-C6DC-4BFC-BB2A-B5DE4FC390B0}" dt="2026-07-14T22:05:46.487" v="982" actId="27636"/>
          <ac:spMkLst>
            <pc:docMk/>
            <pc:sldMk cId="2440115388" sldId="264"/>
            <ac:spMk id="3" creationId="{F6E56B15-C493-3CF4-2A7E-DBD1A1489712}"/>
          </ac:spMkLst>
        </pc:spChg>
        <pc:spChg chg="add">
          <ac:chgData name="neema njonjo" userId="97604d097ddd6ddc" providerId="LiveId" clId="{BECE9E00-C6DC-4BFC-BB2A-B5DE4FC390B0}" dt="2026-07-14T17:40:32.770" v="729" actId="26606"/>
          <ac:spMkLst>
            <pc:docMk/>
            <pc:sldMk cId="2440115388" sldId="264"/>
            <ac:spMk id="8" creationId="{87BF42CA-AD55-48B4-8949-C4DCA60A6AEE}"/>
          </ac:spMkLst>
        </pc:spChg>
        <pc:spChg chg="add">
          <ac:chgData name="neema njonjo" userId="97604d097ddd6ddc" providerId="LiveId" clId="{BECE9E00-C6DC-4BFC-BB2A-B5DE4FC390B0}" dt="2026-07-14T17:40:32.770" v="729" actId="26606"/>
          <ac:spMkLst>
            <pc:docMk/>
            <pc:sldMk cId="2440115388" sldId="264"/>
            <ac:spMk id="10" creationId="{66AE1D3D-3106-4CB2-AA7C-0C1642AC0F2E}"/>
          </ac:spMkLst>
        </pc:spChg>
        <pc:grpChg chg="add">
          <ac:chgData name="neema njonjo" userId="97604d097ddd6ddc" providerId="LiveId" clId="{BECE9E00-C6DC-4BFC-BB2A-B5DE4FC390B0}" dt="2026-07-14T17:40:32.770" v="729" actId="26606"/>
          <ac:grpSpMkLst>
            <pc:docMk/>
            <pc:sldMk cId="2440115388" sldId="264"/>
            <ac:grpSpMk id="12" creationId="{0A31B6AF-B711-4CDB-8C2B-16E963DDC4C5}"/>
          </ac:grpSpMkLst>
        </pc:grpChg>
        <pc:picChg chg="mod">
          <ac:chgData name="neema njonjo" userId="97604d097ddd6ddc" providerId="LiveId" clId="{BECE9E00-C6DC-4BFC-BB2A-B5DE4FC390B0}" dt="2026-07-17T23:35:36.777" v="1284" actId="1076"/>
          <ac:picMkLst>
            <pc:docMk/>
            <pc:sldMk cId="2440115388" sldId="264"/>
            <ac:picMk id="7" creationId="{37AF7135-B51D-9530-0549-F13D0B245FA0}"/>
          </ac:picMkLst>
        </pc:picChg>
      </pc:sldChg>
      <pc:sldChg chg="addSp delSp modSp new mod setBg delAnim delDesignElem">
        <pc:chgData name="neema njonjo" userId="97604d097ddd6ddc" providerId="LiveId" clId="{BECE9E00-C6DC-4BFC-BB2A-B5DE4FC390B0}" dt="2026-07-18T00:34:19.003" v="1296" actId="1076"/>
        <pc:sldMkLst>
          <pc:docMk/>
          <pc:sldMk cId="2457628183" sldId="265"/>
        </pc:sldMkLst>
        <pc:spChg chg="mod">
          <ac:chgData name="neema njonjo" userId="97604d097ddd6ddc" providerId="LiveId" clId="{BECE9E00-C6DC-4BFC-BB2A-B5DE4FC390B0}" dt="2026-07-14T17:40:48.805" v="730" actId="26606"/>
          <ac:spMkLst>
            <pc:docMk/>
            <pc:sldMk cId="2457628183" sldId="265"/>
            <ac:spMk id="2" creationId="{E0394B20-A347-DCC7-81DA-BA7495A7CD1C}"/>
          </ac:spMkLst>
        </pc:spChg>
        <pc:spChg chg="mod">
          <ac:chgData name="neema njonjo" userId="97604d097ddd6ddc" providerId="LiveId" clId="{BECE9E00-C6DC-4BFC-BB2A-B5DE4FC390B0}" dt="2026-07-14T22:06:50.218" v="991" actId="14100"/>
          <ac:spMkLst>
            <pc:docMk/>
            <pc:sldMk cId="2457628183" sldId="265"/>
            <ac:spMk id="3" creationId="{16B1548C-C9ED-1386-F3C8-964449E2D9E7}"/>
          </ac:spMkLst>
        </pc:spChg>
        <pc:spChg chg="add">
          <ac:chgData name="neema njonjo" userId="97604d097ddd6ddc" providerId="LiveId" clId="{BECE9E00-C6DC-4BFC-BB2A-B5DE4FC390B0}" dt="2026-07-14T17:40:48.805" v="730" actId="26606"/>
          <ac:spMkLst>
            <pc:docMk/>
            <pc:sldMk cId="2457628183" sldId="265"/>
            <ac:spMk id="8" creationId="{18873D23-2DCF-4B31-A009-95721C06E8E1}"/>
          </ac:spMkLst>
        </pc:spChg>
        <pc:spChg chg="add">
          <ac:chgData name="neema njonjo" userId="97604d097ddd6ddc" providerId="LiveId" clId="{BECE9E00-C6DC-4BFC-BB2A-B5DE4FC390B0}" dt="2026-07-14T17:40:48.805" v="730" actId="26606"/>
          <ac:spMkLst>
            <pc:docMk/>
            <pc:sldMk cId="2457628183" sldId="265"/>
            <ac:spMk id="10" creationId="{C13EF075-D4EF-4929-ADBC-91B27DA19955}"/>
          </ac:spMkLst>
        </pc:spChg>
        <pc:grpChg chg="add">
          <ac:chgData name="neema njonjo" userId="97604d097ddd6ddc" providerId="LiveId" clId="{BECE9E00-C6DC-4BFC-BB2A-B5DE4FC390B0}" dt="2026-07-14T17:40:48.805" v="730" actId="26606"/>
          <ac:grpSpMkLst>
            <pc:docMk/>
            <pc:sldMk cId="2457628183" sldId="265"/>
            <ac:grpSpMk id="12" creationId="{DAA26DFA-AAB2-4973-9C17-16D587C7B198}"/>
          </ac:grpSpMkLst>
        </pc:grpChg>
        <pc:picChg chg="del mod">
          <ac:chgData name="neema njonjo" userId="97604d097ddd6ddc" providerId="LiveId" clId="{BECE9E00-C6DC-4BFC-BB2A-B5DE4FC390B0}" dt="2026-07-18T00:31:57.267" v="1293" actId="478"/>
          <ac:picMkLst>
            <pc:docMk/>
            <pc:sldMk cId="2457628183" sldId="265"/>
            <ac:picMk id="5" creationId="{5D05F1C4-B6E8-1425-52FE-78D309052E6C}"/>
          </ac:picMkLst>
        </pc:picChg>
        <pc:picChg chg="mod">
          <ac:chgData name="neema njonjo" userId="97604d097ddd6ddc" providerId="LiveId" clId="{BECE9E00-C6DC-4BFC-BB2A-B5DE4FC390B0}" dt="2026-07-18T00:34:19.003" v="1296" actId="1076"/>
          <ac:picMkLst>
            <pc:docMk/>
            <pc:sldMk cId="2457628183" sldId="265"/>
            <ac:picMk id="6" creationId="{B43C18D6-79F3-2870-508B-962304BEC749}"/>
          </ac:picMkLst>
        </pc:picChg>
      </pc:sldChg>
      <pc:sldChg chg="addSp delSp modSp new mod setBg delAnim delDesignElem">
        <pc:chgData name="neema njonjo" userId="97604d097ddd6ddc" providerId="LiveId" clId="{BECE9E00-C6DC-4BFC-BB2A-B5DE4FC390B0}" dt="2026-07-18T00:36:58.441" v="1297" actId="1076"/>
        <pc:sldMkLst>
          <pc:docMk/>
          <pc:sldMk cId="1396662769" sldId="266"/>
        </pc:sldMkLst>
        <pc:spChg chg="mod">
          <ac:chgData name="neema njonjo" userId="97604d097ddd6ddc" providerId="LiveId" clId="{BECE9E00-C6DC-4BFC-BB2A-B5DE4FC390B0}" dt="2026-07-14T17:41:24.114" v="738" actId="26606"/>
          <ac:spMkLst>
            <pc:docMk/>
            <pc:sldMk cId="1396662769" sldId="266"/>
            <ac:spMk id="2" creationId="{CDB9A7AA-EC21-4C58-285F-B62B1998A2F7}"/>
          </ac:spMkLst>
        </pc:spChg>
        <pc:spChg chg="mod">
          <ac:chgData name="neema njonjo" userId="97604d097ddd6ddc" providerId="LiveId" clId="{BECE9E00-C6DC-4BFC-BB2A-B5DE4FC390B0}" dt="2026-07-14T22:08:00.066" v="1006" actId="27636"/>
          <ac:spMkLst>
            <pc:docMk/>
            <pc:sldMk cId="1396662769" sldId="266"/>
            <ac:spMk id="3" creationId="{4BABAAFD-2C27-9AB9-28FE-4E3C147A414B}"/>
          </ac:spMkLst>
        </pc:spChg>
        <pc:spChg chg="add">
          <ac:chgData name="neema njonjo" userId="97604d097ddd6ddc" providerId="LiveId" clId="{BECE9E00-C6DC-4BFC-BB2A-B5DE4FC390B0}" dt="2026-07-14T17:41:24.114" v="738" actId="26606"/>
          <ac:spMkLst>
            <pc:docMk/>
            <pc:sldMk cId="1396662769" sldId="266"/>
            <ac:spMk id="8" creationId="{87BF42CA-AD55-48B4-8949-C4DCA60A6AEE}"/>
          </ac:spMkLst>
        </pc:spChg>
        <pc:spChg chg="add">
          <ac:chgData name="neema njonjo" userId="97604d097ddd6ddc" providerId="LiveId" clId="{BECE9E00-C6DC-4BFC-BB2A-B5DE4FC390B0}" dt="2026-07-14T17:41:24.114" v="738" actId="26606"/>
          <ac:spMkLst>
            <pc:docMk/>
            <pc:sldMk cId="1396662769" sldId="266"/>
            <ac:spMk id="10" creationId="{66AE1D3D-3106-4CB2-AA7C-0C1642AC0F2E}"/>
          </ac:spMkLst>
        </pc:spChg>
        <pc:grpChg chg="add">
          <ac:chgData name="neema njonjo" userId="97604d097ddd6ddc" providerId="LiveId" clId="{BECE9E00-C6DC-4BFC-BB2A-B5DE4FC390B0}" dt="2026-07-14T17:41:24.114" v="738" actId="26606"/>
          <ac:grpSpMkLst>
            <pc:docMk/>
            <pc:sldMk cId="1396662769" sldId="266"/>
            <ac:grpSpMk id="12" creationId="{0A31B6AF-B711-4CDB-8C2B-16E963DDC4C5}"/>
          </ac:grpSpMkLst>
        </pc:grpChg>
        <pc:picChg chg="del mod">
          <ac:chgData name="neema njonjo" userId="97604d097ddd6ddc" providerId="LiveId" clId="{BECE9E00-C6DC-4BFC-BB2A-B5DE4FC390B0}" dt="2026-07-18T00:32:32.885" v="1295" actId="478"/>
          <ac:picMkLst>
            <pc:docMk/>
            <pc:sldMk cId="1396662769" sldId="266"/>
            <ac:picMk id="5" creationId="{1CEAE803-3A2E-FC55-AEBA-54CD8179F40C}"/>
          </ac:picMkLst>
        </pc:picChg>
        <pc:picChg chg="mod">
          <ac:chgData name="neema njonjo" userId="97604d097ddd6ddc" providerId="LiveId" clId="{BECE9E00-C6DC-4BFC-BB2A-B5DE4FC390B0}" dt="2026-07-18T00:36:58.441" v="1297" actId="1076"/>
          <ac:picMkLst>
            <pc:docMk/>
            <pc:sldMk cId="1396662769" sldId="266"/>
            <ac:picMk id="6" creationId="{EB7BD4CD-85B6-0EF9-7798-DB2D5B191D5C}"/>
          </ac:picMkLst>
        </pc:picChg>
      </pc:sldChg>
      <pc:sldChg chg="addSp delSp modSp new mod setBg delAnim delDesignElem">
        <pc:chgData name="neema njonjo" userId="97604d097ddd6ddc" providerId="LiveId" clId="{BECE9E00-C6DC-4BFC-BB2A-B5DE4FC390B0}" dt="2026-07-18T00:39:06.797" v="1298" actId="1076"/>
        <pc:sldMkLst>
          <pc:docMk/>
          <pc:sldMk cId="3090683405" sldId="267"/>
        </pc:sldMkLst>
        <pc:spChg chg="mod">
          <ac:chgData name="neema njonjo" userId="97604d097ddd6ddc" providerId="LiveId" clId="{BECE9E00-C6DC-4BFC-BB2A-B5DE4FC390B0}" dt="2026-07-10T23:38:57.703" v="572" actId="26606"/>
          <ac:spMkLst>
            <pc:docMk/>
            <pc:sldMk cId="3090683405" sldId="267"/>
            <ac:spMk id="2" creationId="{353151E3-E24B-3EB3-ABCA-77476E38AA92}"/>
          </ac:spMkLst>
        </pc:spChg>
        <pc:spChg chg="add del mod">
          <ac:chgData name="neema njonjo" userId="97604d097ddd6ddc" providerId="LiveId" clId="{BECE9E00-C6DC-4BFC-BB2A-B5DE4FC390B0}" dt="2026-07-14T22:10:23.972" v="1028" actId="5793"/>
          <ac:spMkLst>
            <pc:docMk/>
            <pc:sldMk cId="3090683405" sldId="267"/>
            <ac:spMk id="3" creationId="{029CF509-4C2E-4FC8-DBA8-DAC09CE2486B}"/>
          </ac:spMkLst>
        </pc:spChg>
        <pc:spChg chg="add">
          <ac:chgData name="neema njonjo" userId="97604d097ddd6ddc" providerId="LiveId" clId="{BECE9E00-C6DC-4BFC-BB2A-B5DE4FC390B0}" dt="2026-07-14T17:41:43.268" v="739" actId="26606"/>
          <ac:spMkLst>
            <pc:docMk/>
            <pc:sldMk cId="3090683405" sldId="267"/>
            <ac:spMk id="5" creationId="{18873D23-2DCF-4B31-A009-95721C06E8E1}"/>
          </ac:spMkLst>
        </pc:spChg>
        <pc:spChg chg="add">
          <ac:chgData name="neema njonjo" userId="97604d097ddd6ddc" providerId="LiveId" clId="{BECE9E00-C6DC-4BFC-BB2A-B5DE4FC390B0}" dt="2026-07-14T17:41:43.268" v="739" actId="26606"/>
          <ac:spMkLst>
            <pc:docMk/>
            <pc:sldMk cId="3090683405" sldId="267"/>
            <ac:spMk id="6" creationId="{C13EF075-D4EF-4929-ADBC-91B27DA19955}"/>
          </ac:spMkLst>
        </pc:spChg>
        <pc:grpChg chg="add">
          <ac:chgData name="neema njonjo" userId="97604d097ddd6ddc" providerId="LiveId" clId="{BECE9E00-C6DC-4BFC-BB2A-B5DE4FC390B0}" dt="2026-07-14T17:41:43.268" v="739" actId="26606"/>
          <ac:grpSpMkLst>
            <pc:docMk/>
            <pc:sldMk cId="3090683405" sldId="267"/>
            <ac:grpSpMk id="7" creationId="{DAA26DFA-AAB2-4973-9C17-16D587C7B198}"/>
          </ac:grpSpMkLst>
        </pc:grpChg>
        <pc:picChg chg="del mod">
          <ac:chgData name="neema njonjo" userId="97604d097ddd6ddc" providerId="LiveId" clId="{BECE9E00-C6DC-4BFC-BB2A-B5DE4FC390B0}" dt="2026-07-18T00:31:35.053" v="1292" actId="478"/>
          <ac:picMkLst>
            <pc:docMk/>
            <pc:sldMk cId="3090683405" sldId="267"/>
            <ac:picMk id="8" creationId="{47146D35-8C1A-EE98-A640-3EB01C92F3CE}"/>
          </ac:picMkLst>
        </pc:picChg>
        <pc:picChg chg="mod">
          <ac:chgData name="neema njonjo" userId="97604d097ddd6ddc" providerId="LiveId" clId="{BECE9E00-C6DC-4BFC-BB2A-B5DE4FC390B0}" dt="2026-07-18T00:39:06.797" v="1298" actId="1076"/>
          <ac:picMkLst>
            <pc:docMk/>
            <pc:sldMk cId="3090683405" sldId="267"/>
            <ac:picMk id="9" creationId="{2E3B28CE-0162-B83D-F31F-C930DDF801BD}"/>
          </ac:picMkLst>
        </pc:picChg>
      </pc:sldChg>
      <pc:sldChg chg="addSp delSp modSp new mod setBg delDesignElem">
        <pc:chgData name="neema njonjo" userId="97604d097ddd6ddc" providerId="LiveId" clId="{BECE9E00-C6DC-4BFC-BB2A-B5DE4FC390B0}" dt="2026-07-17T23:58:42.246" v="1289" actId="1076"/>
        <pc:sldMkLst>
          <pc:docMk/>
          <pc:sldMk cId="3812038449" sldId="268"/>
        </pc:sldMkLst>
        <pc:spChg chg="mod">
          <ac:chgData name="neema njonjo" userId="97604d097ddd6ddc" providerId="LiveId" clId="{BECE9E00-C6DC-4BFC-BB2A-B5DE4FC390B0}" dt="2026-07-10T23:39:02.762" v="573" actId="26606"/>
          <ac:spMkLst>
            <pc:docMk/>
            <pc:sldMk cId="3812038449" sldId="268"/>
            <ac:spMk id="2" creationId="{0686EDA5-347E-9746-3472-68593E6A373C}"/>
          </ac:spMkLst>
        </pc:spChg>
        <pc:spChg chg="mod">
          <ac:chgData name="neema njonjo" userId="97604d097ddd6ddc" providerId="LiveId" clId="{BECE9E00-C6DC-4BFC-BB2A-B5DE4FC390B0}" dt="2026-07-14T22:12:09.269" v="1048" actId="5793"/>
          <ac:spMkLst>
            <pc:docMk/>
            <pc:sldMk cId="3812038449" sldId="268"/>
            <ac:spMk id="3" creationId="{904A3C75-9B46-CE5D-7C3D-838B43C7CF5B}"/>
          </ac:spMkLst>
        </pc:spChg>
        <pc:spChg chg="add">
          <ac:chgData name="neema njonjo" userId="97604d097ddd6ddc" providerId="LiveId" clId="{BECE9E00-C6DC-4BFC-BB2A-B5DE4FC390B0}" dt="2026-07-14T17:41:49.665" v="740" actId="26606"/>
          <ac:spMkLst>
            <pc:docMk/>
            <pc:sldMk cId="3812038449" sldId="268"/>
            <ac:spMk id="5" creationId="{18873D23-2DCF-4B31-A009-95721C06E8E1}"/>
          </ac:spMkLst>
        </pc:spChg>
        <pc:spChg chg="add">
          <ac:chgData name="neema njonjo" userId="97604d097ddd6ddc" providerId="LiveId" clId="{BECE9E00-C6DC-4BFC-BB2A-B5DE4FC390B0}" dt="2026-07-14T17:41:49.665" v="740" actId="26606"/>
          <ac:spMkLst>
            <pc:docMk/>
            <pc:sldMk cId="3812038449" sldId="268"/>
            <ac:spMk id="6" creationId="{C13EF075-D4EF-4929-ADBC-91B27DA19955}"/>
          </ac:spMkLst>
        </pc:spChg>
        <pc:grpChg chg="add">
          <ac:chgData name="neema njonjo" userId="97604d097ddd6ddc" providerId="LiveId" clId="{BECE9E00-C6DC-4BFC-BB2A-B5DE4FC390B0}" dt="2026-07-14T17:41:49.665" v="740" actId="26606"/>
          <ac:grpSpMkLst>
            <pc:docMk/>
            <pc:sldMk cId="3812038449" sldId="268"/>
            <ac:grpSpMk id="7" creationId="{DAA26DFA-AAB2-4973-9C17-16D587C7B198}"/>
          </ac:grpSpMkLst>
        </pc:grpChg>
        <pc:picChg chg="mod">
          <ac:chgData name="neema njonjo" userId="97604d097ddd6ddc" providerId="LiveId" clId="{BECE9E00-C6DC-4BFC-BB2A-B5DE4FC390B0}" dt="2026-07-17T23:58:42.246" v="1289" actId="1076"/>
          <ac:picMkLst>
            <pc:docMk/>
            <pc:sldMk cId="3812038449" sldId="268"/>
            <ac:picMk id="8" creationId="{60EBE2F1-97D7-F5DD-02E5-F7DEBC7780C8}"/>
          </ac:picMkLst>
        </pc:picChg>
      </pc:sldChg>
      <pc:sldChg chg="addSp delSp modSp new mod setBg delAnim delDesignElem">
        <pc:chgData name="neema njonjo" userId="97604d097ddd6ddc" providerId="LiveId" clId="{BECE9E00-C6DC-4BFC-BB2A-B5DE4FC390B0}" dt="2026-07-18T00:42:14.597" v="1300" actId="1076"/>
        <pc:sldMkLst>
          <pc:docMk/>
          <pc:sldMk cId="2658665668" sldId="269"/>
        </pc:sldMkLst>
        <pc:spChg chg="mod">
          <ac:chgData name="neema njonjo" userId="97604d097ddd6ddc" providerId="LiveId" clId="{BECE9E00-C6DC-4BFC-BB2A-B5DE4FC390B0}" dt="2026-07-14T17:41:56.990" v="743" actId="26606"/>
          <ac:spMkLst>
            <pc:docMk/>
            <pc:sldMk cId="2658665668" sldId="269"/>
            <ac:spMk id="2" creationId="{9C82150A-43B5-8F60-6143-CEAA5615BC6F}"/>
          </ac:spMkLst>
        </pc:spChg>
        <pc:spChg chg="mod">
          <ac:chgData name="neema njonjo" userId="97604d097ddd6ddc" providerId="LiveId" clId="{BECE9E00-C6DC-4BFC-BB2A-B5DE4FC390B0}" dt="2026-07-14T22:13:08.772" v="1059" actId="20577"/>
          <ac:spMkLst>
            <pc:docMk/>
            <pc:sldMk cId="2658665668" sldId="269"/>
            <ac:spMk id="3" creationId="{CA8A6B89-842E-678A-257B-6CD705CE6457}"/>
          </ac:spMkLst>
        </pc:spChg>
        <pc:spChg chg="add">
          <ac:chgData name="neema njonjo" userId="97604d097ddd6ddc" providerId="LiveId" clId="{BECE9E00-C6DC-4BFC-BB2A-B5DE4FC390B0}" dt="2026-07-14T17:41:56.990" v="743" actId="26606"/>
          <ac:spMkLst>
            <pc:docMk/>
            <pc:sldMk cId="2658665668" sldId="269"/>
            <ac:spMk id="18" creationId="{87BF42CA-AD55-48B4-8949-C4DCA60A6AEE}"/>
          </ac:spMkLst>
        </pc:spChg>
        <pc:spChg chg="add">
          <ac:chgData name="neema njonjo" userId="97604d097ddd6ddc" providerId="LiveId" clId="{BECE9E00-C6DC-4BFC-BB2A-B5DE4FC390B0}" dt="2026-07-14T17:41:56.990" v="743" actId="26606"/>
          <ac:spMkLst>
            <pc:docMk/>
            <pc:sldMk cId="2658665668" sldId="269"/>
            <ac:spMk id="19" creationId="{66AE1D3D-3106-4CB2-AA7C-0C1642AC0F2E}"/>
          </ac:spMkLst>
        </pc:spChg>
        <pc:grpChg chg="add">
          <ac:chgData name="neema njonjo" userId="97604d097ddd6ddc" providerId="LiveId" clId="{BECE9E00-C6DC-4BFC-BB2A-B5DE4FC390B0}" dt="2026-07-14T17:41:56.990" v="743" actId="26606"/>
          <ac:grpSpMkLst>
            <pc:docMk/>
            <pc:sldMk cId="2658665668" sldId="269"/>
            <ac:grpSpMk id="20" creationId="{0A31B6AF-B711-4CDB-8C2B-16E963DDC4C5}"/>
          </ac:grpSpMkLst>
        </pc:grpChg>
        <pc:picChg chg="del mod">
          <ac:chgData name="neema njonjo" userId="97604d097ddd6ddc" providerId="LiveId" clId="{BECE9E00-C6DC-4BFC-BB2A-B5DE4FC390B0}" dt="2026-07-18T00:40:06.612" v="1299" actId="478"/>
          <ac:picMkLst>
            <pc:docMk/>
            <pc:sldMk cId="2658665668" sldId="269"/>
            <ac:picMk id="5" creationId="{1AEF5EFB-A8B8-2AED-26C2-9B49D16B66E0}"/>
          </ac:picMkLst>
        </pc:picChg>
        <pc:picChg chg="mod">
          <ac:chgData name="neema njonjo" userId="97604d097ddd6ddc" providerId="LiveId" clId="{BECE9E00-C6DC-4BFC-BB2A-B5DE4FC390B0}" dt="2026-07-18T00:42:14.597" v="1300" actId="1076"/>
          <ac:picMkLst>
            <pc:docMk/>
            <pc:sldMk cId="2658665668" sldId="269"/>
            <ac:picMk id="6" creationId="{CA6C8E5B-E7AF-C843-2DFC-CC296EED3415}"/>
          </ac:picMkLst>
        </pc:picChg>
      </pc:sldChg>
      <pc:sldChg chg="modSp new mod">
        <pc:chgData name="neema njonjo" userId="97604d097ddd6ddc" providerId="LiveId" clId="{BECE9E00-C6DC-4BFC-BB2A-B5DE4FC390B0}" dt="2026-07-14T17:39:34.411" v="722" actId="27636"/>
        <pc:sldMkLst>
          <pc:docMk/>
          <pc:sldMk cId="2775258391" sldId="270"/>
        </pc:sldMkLst>
        <pc:spChg chg="mod">
          <ac:chgData name="neema njonjo" userId="97604d097ddd6ddc" providerId="LiveId" clId="{BECE9E00-C6DC-4BFC-BB2A-B5DE4FC390B0}" dt="2026-07-14T17:39:34.019" v="712"/>
          <ac:spMkLst>
            <pc:docMk/>
            <pc:sldMk cId="2775258391" sldId="270"/>
            <ac:spMk id="2" creationId="{C19206EE-C7AC-29EE-CFE6-960D103884F2}"/>
          </ac:spMkLst>
        </pc:spChg>
        <pc:spChg chg="mod">
          <ac:chgData name="neema njonjo" userId="97604d097ddd6ddc" providerId="LiveId" clId="{BECE9E00-C6DC-4BFC-BB2A-B5DE4FC390B0}" dt="2026-07-14T17:39:34.411" v="722" actId="27636"/>
          <ac:spMkLst>
            <pc:docMk/>
            <pc:sldMk cId="2775258391" sldId="270"/>
            <ac:spMk id="3" creationId="{B5503FA3-3C8E-CA22-8494-429B0147C72A}"/>
          </ac:spMkLst>
        </pc:spChg>
      </pc:sldChg>
      <pc:sldMasterChg chg="setBg">
        <pc:chgData name="neema njonjo" userId="97604d097ddd6ddc" providerId="LiveId" clId="{BECE9E00-C6DC-4BFC-BB2A-B5DE4FC390B0}" dt="2026-07-14T17:42:28.312" v="745"/>
        <pc:sldMasterMkLst>
          <pc:docMk/>
          <pc:sldMasterMk cId="1369671587" sldId="2147483744"/>
        </pc:sldMasterMkLst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923919-F346-4A10-9A05-892F5859363D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61A4ED-EC9E-4B18-B0CC-A8B555FFBA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9652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C28BC-26F8-7D20-1EB8-C52D15D3DF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2499E1-6DA8-596F-DC9D-A0C95C5A9B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5DE719-B48B-42DF-DF33-3CCF056E1E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CD9F6-F99A-4298-AEFF-16B762128A6B}" type="datetime1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93DE6C-1237-97F3-56E2-E296ACA8F8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3AB5EA-F1A8-D854-F1F1-C9C3176412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192F-E42B-433B-AD5C-3F5C23AA59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9867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D23E7-FDF6-F3EE-083A-391F0C4D28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49025D-D1B4-E0F2-B7BF-BC1A19D8EE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900608-C16B-97C3-4B81-38EFC28211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E7B80-3B7A-40F7-9014-1C48AA4DF576}" type="datetime1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6BABA5-ED06-F87D-BFA3-1139DBE077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A7A51A-E2CE-FE29-4339-870E1C07B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192F-E42B-433B-AD5C-3F5C23AA59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915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79F8D-3859-7AE5-F597-C98A3A333B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7D52DF-6D42-73AE-E9A8-A3586298B9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68B5F8-84F6-A7D0-1C56-C6BAC28772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4364E-E053-49A2-8B4D-47B099B9DF8D}" type="datetime1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A2DB2-E959-A475-DD6A-99FAAD5993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98032E-8C3B-A2FB-C176-84B3CB784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192F-E42B-433B-AD5C-3F5C23AA59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2878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BF80C9-CDC1-3297-49BD-03093EFAEC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824D9-F167-14FF-E9F4-9D976DC3B2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01430C-6367-DB91-0825-B3A93E3C78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9D34C3-C71F-8139-59E2-4496143AC4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4FCA9-ACA0-45DE-B7CE-7487F6A7DA46}" type="datetime1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E7C6C5-74F6-C22C-8881-80D74DA70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E5D5AF-C171-7A31-FDCA-7F8E5A78BE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192F-E42B-433B-AD5C-3F5C23AA59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4854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C8D97F-A159-0D95-CF29-2472FE0D2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69B9A3-9967-DF29-3B98-6F25B6213C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7EF034-464B-F41C-1631-9E450BAB6F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43B0C5-77D6-734C-7BA0-23CC4ABD235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9B7077-52FC-AFD8-C012-CD82CACF62D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B4B1F32-1E74-D553-C135-C21859B14F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49C3E-14DB-48A1-A912-420334318FFB}" type="datetime1">
              <a:rPr lang="en-GB" smtClean="0"/>
              <a:t>17/07/2026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25016FC-0C6D-5467-CD1E-93E6C0C9B8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AAA6CA2-C2A7-A03B-DB45-18997D7F06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192F-E42B-433B-AD5C-3F5C23AA59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0743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76707-C6AB-D573-FC7A-322E81882D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7A9D58-990A-9CBC-E71A-9F9FBFEB23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B20DE-A7C6-4F5D-936C-FA0D37572D8D}" type="datetime1">
              <a:rPr lang="en-GB" smtClean="0"/>
              <a:t>17/07/2026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6C10DB-F6C6-DF21-D618-9EC50A4EF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F2D3C5-F38B-7925-E22C-2C5E79465C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192F-E42B-433B-AD5C-3F5C23AA59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282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9E5C80-B944-C550-A94A-96958148D5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7AC47-115D-41BA-B41A-2157F067562E}" type="datetime1">
              <a:rPr lang="en-GB" smtClean="0"/>
              <a:t>17/07/2026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78D11B1-4675-C5A7-2372-F008A355F3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E3B7BF-9D26-A481-47EC-A1AD96622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192F-E42B-433B-AD5C-3F5C23AA59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6813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6AE81-9B79-AE83-CE43-5C615037B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21E53-E9D6-CA60-D455-855C1196F4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AA7852-FC87-3DC2-E59B-5F9EFDEF86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60AC71-877E-0B56-5CCD-1800D81EF9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1814F-1E20-425E-A8E1-BE85B04849C8}" type="datetime1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CD4D65-2A9E-64AE-1956-92247ABBCD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EFF2F6-CBA9-F085-3225-732EFBDCB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192F-E42B-433B-AD5C-3F5C23AA59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4947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CB461-E61B-F786-17E5-17EDB1B4EE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3733BE-08BC-ACD4-8D23-E39DE0976D8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61431D-4074-C67D-7B46-CA1B72ECBB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F1731B-BB67-F662-5A9C-731567627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CD892-7F05-4604-BABF-8790FF85A45B}" type="datetime1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46061D-4AEF-44DE-811B-2EA83CDC1F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C9AD07-BEBF-17EB-F5BF-9A2248460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192F-E42B-433B-AD5C-3F5C23AA59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5262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F97610-5012-D15C-E482-E21CB0A6B0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BE95B3-3CE6-B242-1F5E-51D8BC612C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0C6616-5CF7-3F34-9888-4F080A917B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5709-7AE7-48DA-8377-CE5B77D34249}" type="datetime1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20B44B-6808-869F-A456-A08650D3CF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E41BF3-98FB-2066-6C41-7E7345400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192F-E42B-433B-AD5C-3F5C23AA59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5575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EAC5F1-235B-1710-6A41-C3979994A6E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142728-193E-0B1B-E191-5C26FDE0AD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D566DD-3B90-43C5-56B9-B9F2E59AB7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6276D-960F-4E53-9E71-CACBE3A6765F}" type="datetime1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FFA70C-25C4-FF54-066A-D954B4B81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DA0C50-1540-9DE9-EC0D-4E6B122299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192F-E42B-433B-AD5C-3F5C23AA59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5307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BEFDF91-8F8E-7F7A-A7FC-A84A527CE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BE27B7-4AE0-1DAA-0A62-FFF06D79E8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E67459-DC3F-4427-267A-4CE2C7D34C4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90D2C5D-4C4B-4F43-AB9F-C51FE61271B5}" type="datetime1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011D4-D592-C7B2-BDDD-1B9B8F7284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E1D9FC-1B5A-D7C8-5646-150D327409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C1192F-E42B-433B-AD5C-3F5C23AA59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6715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image" Target="../media/image3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abetes.org.uk/about-us/about-the-charity/our-strategy/statistics" TargetMode="External"/><Relationship Id="rId7" Type="http://schemas.openxmlformats.org/officeDocument/2006/relationships/hyperlink" Target="https://www.nhs.uk/conditions/type-2-diabetes/" TargetMode="External"/><Relationship Id="rId2" Type="http://schemas.openxmlformats.org/officeDocument/2006/relationships/hyperlink" Target="https://www.bhf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ice.org.uk/guidance/ng28" TargetMode="External"/><Relationship Id="rId5" Type="http://schemas.openxmlformats.org/officeDocument/2006/relationships/hyperlink" Target="https://diabetesatlas.org/" TargetMode="External"/><Relationship Id="rId4" Type="http://schemas.openxmlformats.org/officeDocument/2006/relationships/hyperlink" Target="https://www.diabetes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9C7D0F4-C79C-1A0F-1152-6743984C4B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000738"/>
            <a:ext cx="9144000" cy="3257062"/>
          </a:xfrm>
        </p:spPr>
        <p:txBody>
          <a:bodyPr>
            <a:normAutofit/>
          </a:bodyPr>
          <a:lstStyle/>
          <a:p>
            <a:pPr algn="l"/>
            <a:r>
              <a:rPr lang="en-GB" sz="1200" dirty="0"/>
              <a:t>STUDENT NAME: NEEMA NJONJO</a:t>
            </a:r>
          </a:p>
          <a:p>
            <a:pPr algn="l"/>
            <a:r>
              <a:rPr lang="en-GB" sz="1200" dirty="0"/>
              <a:t>STUDENT NUMBER: 2434651</a:t>
            </a:r>
          </a:p>
          <a:p>
            <a:pPr algn="l"/>
            <a:r>
              <a:rPr lang="en-GB" sz="1200" dirty="0"/>
              <a:t>MODULE TITLE: INTRODUCTION TO PHYSIOLOGY</a:t>
            </a:r>
          </a:p>
          <a:p>
            <a:pPr algn="l"/>
            <a:r>
              <a:rPr lang="en-GB" sz="1200" dirty="0"/>
              <a:t>MODULE CODE: 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BMHP5023</a:t>
            </a:r>
            <a:endParaRPr lang="en-GB" sz="1200" dirty="0"/>
          </a:p>
          <a:p>
            <a:pPr algn="l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200" dirty="0"/>
              <a:t>ASSIGNMENT TITLE: 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COMPONENT 2: PRESENTATION</a:t>
            </a:r>
            <a:r>
              <a:rPr lang="en-GB" sz="105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(POWERPOINT WITH VOICE-OVER)</a:t>
            </a:r>
            <a:endParaRPr lang="en-GB" sz="12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200" dirty="0"/>
              <a:t>LECTURER NAME: 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ROBERT NARTOWSKI</a:t>
            </a:r>
            <a:endParaRPr lang="en-GB" sz="105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1200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2187291-D2D1-BAEF-B810-2EF335F0EE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048755" y="483357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64140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477"/>
    </mc:Choice>
    <mc:Fallback>
      <p:transition spd="slow" advTm="544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47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lose up view of platelets in the blood">
            <a:extLst>
              <a:ext uri="{FF2B5EF4-FFF2-40B4-BE49-F238E27FC236}">
                <a16:creationId xmlns:a16="http://schemas.microsoft.com/office/drawing/2014/main" id="{24ED2330-5B8B-C4D9-ED06-BD87F40A89C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3896" r="26162"/>
          <a:stretch>
            <a:fillRect/>
          </a:stretch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14D2D9-710D-5ECF-1843-1F03597FCF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465" y="328512"/>
            <a:ext cx="5215723" cy="930017"/>
          </a:xfrm>
        </p:spPr>
        <p:txBody>
          <a:bodyPr anchor="ctr">
            <a:normAutofit fontScale="90000"/>
          </a:bodyPr>
          <a:lstStyle/>
          <a:p>
            <a:r>
              <a:rPr lang="en-GB" sz="4000" dirty="0"/>
              <a:t>Introduction to Type 2 Diabetes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A632CE-F5DD-D3B5-B1A8-460EE3B0B0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4465" y="1796716"/>
            <a:ext cx="5097092" cy="4604084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buNone/>
            </a:pPr>
            <a:r>
              <a:rPr lang="en-GB" sz="1800" b="1" dirty="0"/>
              <a:t>What is Type 2 Diabetes?</a:t>
            </a:r>
            <a:endParaRPr lang="en-GB" sz="1800" dirty="0"/>
          </a:p>
          <a:p>
            <a:r>
              <a:rPr lang="en-GB" sz="1800" dirty="0"/>
              <a:t>A long-term condition where the body struggles to manage blood sugar</a:t>
            </a:r>
          </a:p>
          <a:p>
            <a:r>
              <a:rPr lang="en-GB" sz="1800" dirty="0"/>
              <a:t>The body becomes resistant to insulin, causing blood sugar to stay high</a:t>
            </a:r>
          </a:p>
          <a:p>
            <a:r>
              <a:rPr lang="en-GB" sz="1800" dirty="0"/>
              <a:t>Over time, the pancreas produces less insulin, making it worse</a:t>
            </a:r>
          </a:p>
          <a:p>
            <a:r>
              <a:rPr lang="en-GB" sz="1800" dirty="0"/>
              <a:t>Can lead to serious complications like heart disease if unmanaged</a:t>
            </a:r>
          </a:p>
          <a:p>
            <a:pPr marL="0" indent="0">
              <a:buNone/>
            </a:pPr>
            <a:r>
              <a:rPr lang="en-GB" sz="1800" b="1" dirty="0"/>
              <a:t>Why does it matter?</a:t>
            </a:r>
            <a:endParaRPr lang="en-GB" sz="1800" dirty="0"/>
          </a:p>
          <a:p>
            <a:r>
              <a:rPr lang="en-GB" sz="1800" dirty="0"/>
              <a:t>One of the most common long-term conditions in the UK</a:t>
            </a:r>
          </a:p>
          <a:p>
            <a:r>
              <a:rPr lang="en-GB" sz="1800" dirty="0"/>
              <a:t>Requires lifelong management</a:t>
            </a:r>
          </a:p>
          <a:p>
            <a:r>
              <a:rPr lang="en-GB" sz="1800" dirty="0"/>
              <a:t>Early diagnosis can make a real difference in preventing complications</a:t>
            </a:r>
          </a:p>
          <a:p>
            <a:endParaRPr lang="en-GB" sz="1700" dirty="0"/>
          </a:p>
          <a:p>
            <a:endParaRPr lang="en-GB" sz="1700" dirty="0"/>
          </a:p>
          <a:p>
            <a:pPr marL="0" indent="0">
              <a:buNone/>
            </a:pPr>
            <a:r>
              <a:rPr lang="en-GB" sz="1700" dirty="0"/>
              <a:t>(NHS, 2025; Diabetes UK, 2025; International Diabetes Federation, 2025)</a:t>
            </a:r>
          </a:p>
          <a:p>
            <a:endParaRPr lang="en-GB" sz="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5D5058-242B-C61F-916A-68E3FC5B5D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192F-E42B-433B-AD5C-3F5C23AA59C5}" type="slidenum">
              <a:rPr lang="en-GB" smtClean="0"/>
              <a:t>2</a:t>
            </a:fld>
            <a:endParaRPr lang="en-GB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E4E9D55-D6A9-A452-86A2-03C4386E36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267474" y="629523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23254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535"/>
    </mc:Choice>
    <mc:Fallback>
      <p:transition spd="slow" advTm="625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53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5AC30-E907-2A9F-DB8E-93CB4F316E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492" y="598567"/>
            <a:ext cx="8840773" cy="199595"/>
          </a:xfrm>
        </p:spPr>
        <p:txBody>
          <a:bodyPr>
            <a:normAutofit fontScale="90000"/>
          </a:bodyPr>
          <a:lstStyle/>
          <a:p>
            <a:r>
              <a:rPr lang="en-GB" sz="3300" dirty="0">
                <a:solidFill>
                  <a:schemeClr val="tx2"/>
                </a:solidFill>
              </a:rPr>
              <a:t>Relevant anatomy and physiology: cardiovascular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62B8FF-7EF9-4752-AED9-A2E5FB621F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492" y="2411697"/>
            <a:ext cx="7649518" cy="3543548"/>
          </a:xfrm>
        </p:spPr>
        <p:txBody>
          <a:bodyPr anchor="ctr">
            <a:normAutofit fontScale="25000" lnSpcReduction="20000"/>
          </a:bodyPr>
          <a:lstStyle/>
          <a:p>
            <a:r>
              <a:rPr lang="en-GB" sz="6000" b="1" dirty="0"/>
              <a:t>Cardiovascular System</a:t>
            </a:r>
            <a:endParaRPr lang="en-GB" sz="6000" dirty="0"/>
          </a:p>
          <a:p>
            <a:r>
              <a:rPr lang="en-GB" sz="6000" b="1" dirty="0"/>
              <a:t>Main structures</a:t>
            </a:r>
            <a:endParaRPr lang="en-GB" sz="6000" dirty="0"/>
          </a:p>
          <a:p>
            <a:r>
              <a:rPr lang="en-GB" sz="6000" dirty="0"/>
              <a:t>Heart</a:t>
            </a:r>
          </a:p>
          <a:p>
            <a:r>
              <a:rPr lang="en-GB" sz="6000" dirty="0"/>
              <a:t>Arteries</a:t>
            </a:r>
          </a:p>
          <a:p>
            <a:r>
              <a:rPr lang="en-GB" sz="6000" dirty="0"/>
              <a:t>Veins</a:t>
            </a:r>
          </a:p>
          <a:p>
            <a:r>
              <a:rPr lang="en-GB" sz="6000" dirty="0"/>
              <a:t>Capillaries</a:t>
            </a:r>
          </a:p>
          <a:p>
            <a:endParaRPr lang="en-GB" sz="6000" dirty="0"/>
          </a:p>
          <a:p>
            <a:r>
              <a:rPr lang="en-GB" sz="6000" b="1" dirty="0"/>
              <a:t>Normal function</a:t>
            </a:r>
            <a:endParaRPr lang="en-GB" sz="6000" dirty="0"/>
          </a:p>
          <a:p>
            <a:r>
              <a:rPr lang="en-GB" sz="6000" dirty="0"/>
              <a:t>The heart pumps blood continuously around the body</a:t>
            </a:r>
          </a:p>
          <a:p>
            <a:r>
              <a:rPr lang="en-GB" sz="6000" dirty="0"/>
              <a:t>Blood vessels carry oxygen and nutrients to where they are needed</a:t>
            </a:r>
          </a:p>
          <a:p>
            <a:r>
              <a:rPr lang="en-GB" sz="6000" dirty="0"/>
              <a:t>Capillaries allow the exchange of oxygen and nutrients between blood and tissues</a:t>
            </a:r>
          </a:p>
          <a:p>
            <a:r>
              <a:rPr lang="en-GB" sz="6000" dirty="0"/>
              <a:t>Together these structures maintain healthy circulation throughout the body</a:t>
            </a:r>
          </a:p>
          <a:p>
            <a:endParaRPr lang="en-GB" sz="6000" dirty="0"/>
          </a:p>
          <a:p>
            <a:r>
              <a:rPr lang="en-GB" sz="6000" b="1" dirty="0"/>
              <a:t>Relationship with Type 2 Diabetes</a:t>
            </a:r>
            <a:endParaRPr lang="en-GB" sz="6000" dirty="0"/>
          </a:p>
          <a:p>
            <a:r>
              <a:rPr lang="en-GB" sz="6000" dirty="0"/>
              <a:t>Persistently high blood glucose levels can damage the walls of blood vessels over time</a:t>
            </a:r>
          </a:p>
          <a:p>
            <a:r>
              <a:rPr lang="en-GB" sz="6000" dirty="0"/>
              <a:t>This damage triggers inflammation and encourages the build-up of plaque in the arteries</a:t>
            </a:r>
          </a:p>
          <a:p>
            <a:r>
              <a:rPr lang="en-GB" sz="6000" dirty="0"/>
              <a:t>As a result, the risk of developing cardiovascular disease is significantly increased</a:t>
            </a:r>
          </a:p>
          <a:p>
            <a:pPr marL="0" indent="0">
              <a:buNone/>
            </a:pPr>
            <a:endParaRPr lang="en-GB" sz="56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5600" dirty="0">
                <a:solidFill>
                  <a:schemeClr val="tx2"/>
                </a:solidFill>
              </a:rPr>
              <a:t>Tortora and Derrickson, 2021; British Heart Foundation, 2024)</a:t>
            </a:r>
          </a:p>
          <a:p>
            <a:endParaRPr lang="en-GB" sz="600" dirty="0">
              <a:solidFill>
                <a:schemeClr val="tx2"/>
              </a:solidFill>
            </a:endParaRPr>
          </a:p>
        </p:txBody>
      </p:sp>
      <p:pic>
        <p:nvPicPr>
          <p:cNvPr id="7" name="Graphic 6" descr="Heart Organ">
            <a:extLst>
              <a:ext uri="{FF2B5EF4-FFF2-40B4-BE49-F238E27FC236}">
                <a16:creationId xmlns:a16="http://schemas.microsoft.com/office/drawing/2014/main" id="{72CDBD4C-8B94-8923-DBE8-9265137383E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4D79EA-F95D-408A-259F-7C1707BC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192F-E42B-433B-AD5C-3F5C23AA59C5}" type="slidenum">
              <a:rPr lang="en-GB" smtClean="0"/>
              <a:t>3</a:t>
            </a:fld>
            <a:endParaRPr lang="en-GB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DDC5E27-524A-26E2-9C7F-3950C81249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42355" y="546788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55037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101"/>
    </mc:Choice>
    <mc:Fallback>
      <p:transition spd="slow" advTm="611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10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137" y="0"/>
            <a:ext cx="5646974" cy="6483075"/>
            <a:chOff x="-19221" y="0"/>
            <a:chExt cx="5646974" cy="6483075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66F2B31-681D-D4A2-9B64-D4AD7EAFB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tx2"/>
                </a:solidFill>
              </a:rPr>
              <a:t>Functional, Structural and Physiological 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B724BD-DA1B-809C-9D8F-885162174D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9776" y="626164"/>
            <a:ext cx="5306084" cy="5230634"/>
          </a:xfrm>
          <a:noFill/>
          <a:ln>
            <a:noFill/>
          </a:ln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GB" sz="1400" b="1" dirty="0"/>
              <a:t>Impact of Type 2 Diabetes on the Body</a:t>
            </a:r>
            <a:endParaRPr lang="en-GB" sz="1400" dirty="0"/>
          </a:p>
          <a:p>
            <a:r>
              <a:rPr lang="en-GB" sz="1400" b="1" dirty="0"/>
              <a:t>Functional impact</a:t>
            </a:r>
            <a:endParaRPr lang="en-GB" sz="1400" dirty="0"/>
          </a:p>
          <a:p>
            <a:r>
              <a:rPr lang="en-GB" sz="1400" dirty="0"/>
              <a:t>Persistent tiredness and reduced energy levels</a:t>
            </a:r>
          </a:p>
          <a:p>
            <a:r>
              <a:rPr lang="en-GB" sz="1400" dirty="0"/>
              <a:t>Reduced ability to tolerate physical activity and exercise</a:t>
            </a:r>
          </a:p>
          <a:p>
            <a:r>
              <a:rPr lang="en-GB" sz="1400" dirty="0"/>
              <a:t>Wounds and injuries take longer to heal than normal</a:t>
            </a:r>
          </a:p>
          <a:p>
            <a:endParaRPr lang="en-GB" sz="1400" dirty="0"/>
          </a:p>
          <a:p>
            <a:pPr marL="0" indent="0">
              <a:buNone/>
            </a:pPr>
            <a:r>
              <a:rPr lang="en-GB" sz="1400" b="1" dirty="0"/>
              <a:t>Structural impact</a:t>
            </a:r>
            <a:endParaRPr lang="en-GB" sz="1400" dirty="0"/>
          </a:p>
          <a:p>
            <a:r>
              <a:rPr lang="en-GB" sz="1400" dirty="0"/>
              <a:t>Progressive damage to the walls of blood vessels</a:t>
            </a:r>
          </a:p>
          <a:p>
            <a:r>
              <a:rPr lang="en-GB" sz="1400" dirty="0"/>
              <a:t>Gradual narrowing of the arteries over time</a:t>
            </a:r>
          </a:p>
          <a:p>
            <a:r>
              <a:rPr lang="en-GB" sz="1400" dirty="0"/>
              <a:t>Increased risk of atherosclerosis developing</a:t>
            </a:r>
          </a:p>
          <a:p>
            <a:endParaRPr lang="en-GB" sz="1400" dirty="0"/>
          </a:p>
          <a:p>
            <a:pPr marL="0" indent="0">
              <a:buNone/>
            </a:pPr>
            <a:r>
              <a:rPr lang="en-GB" sz="1400" b="1" dirty="0"/>
              <a:t>Physiological impact</a:t>
            </a:r>
            <a:endParaRPr lang="en-GB" sz="1400" dirty="0"/>
          </a:p>
          <a:p>
            <a:r>
              <a:rPr lang="en-GB" sz="1400" dirty="0"/>
              <a:t>The body becomes resistant to the effects of insulin</a:t>
            </a:r>
          </a:p>
          <a:p>
            <a:r>
              <a:rPr lang="en-GB" sz="1400" dirty="0"/>
              <a:t>Blood sugar remains persistently high, leading to hyperglycaemia</a:t>
            </a:r>
          </a:p>
          <a:p>
            <a:r>
              <a:rPr lang="en-GB" sz="1400" dirty="0"/>
              <a:t>The heart has to work harder, increasing cardiovascular workload</a:t>
            </a:r>
          </a:p>
          <a:p>
            <a:r>
              <a:rPr lang="en-GB" sz="1400" dirty="0"/>
              <a:t>Circulation becomes reduced, affecting the whole body</a:t>
            </a:r>
          </a:p>
          <a:p>
            <a:pPr marL="0" indent="0">
              <a:buNone/>
            </a:pPr>
            <a:endParaRPr lang="en-GB" sz="1400" dirty="0">
              <a:solidFill>
                <a:schemeClr val="tx2"/>
              </a:solidFill>
            </a:endParaRPr>
          </a:p>
          <a:p>
            <a:endParaRPr lang="en-GB" sz="14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400" dirty="0">
                <a:solidFill>
                  <a:schemeClr val="tx2"/>
                </a:solidFill>
              </a:rPr>
              <a:t>(Kumar, Abbas and Aster, 2020; British Heart Foundation, 2024)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0460A6-7C7F-AE4A-9DC1-0FB4976E36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192F-E42B-433B-AD5C-3F5C23AA59C5}" type="slidenum">
              <a:rPr lang="en-GB" smtClean="0"/>
              <a:t>4</a:t>
            </a:fld>
            <a:endParaRPr lang="en-GB"/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262CA14-9BD4-2463-7F02-AD7CBAED60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023391" y="560570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92252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3544"/>
    </mc:Choice>
    <mc:Fallback>
      <p:transition spd="slow" advTm="835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54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137" y="0"/>
            <a:ext cx="5646974" cy="6483075"/>
            <a:chOff x="-19221" y="0"/>
            <a:chExt cx="5646974" cy="6483075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0F0A0F9-706C-ABB5-2FC2-64AD20459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tx2"/>
                </a:solidFill>
              </a:rPr>
              <a:t>Pathophysiology of Type 2 Diabetes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6FBE52-9780-440D-3129-87E55DAD0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  <a:noFill/>
          <a:ln>
            <a:noFill/>
          </a:ln>
        </p:spPr>
        <p:txBody>
          <a:bodyPr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GB" sz="1600" b="1" dirty="0"/>
              <a:t>How Type 2 Diabetes Develops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b="1" dirty="0"/>
              <a:t>Underlying biological process</a:t>
            </a:r>
            <a:endParaRPr lang="en-GB" sz="1600" dirty="0"/>
          </a:p>
          <a:p>
            <a:r>
              <a:rPr lang="en-GB" sz="1600" dirty="0"/>
              <a:t>The body's cells gradually become resistant to insulin</a:t>
            </a:r>
          </a:p>
          <a:p>
            <a:r>
              <a:rPr lang="en-GB" sz="1600" dirty="0"/>
              <a:t>The pancreas works harder, producing more insulin to compensate</a:t>
            </a:r>
          </a:p>
          <a:p>
            <a:r>
              <a:rPr lang="en-GB" sz="1600" dirty="0"/>
              <a:t>Over time, the pancreatic beta cells become less effective at doing this</a:t>
            </a:r>
          </a:p>
          <a:p>
            <a:r>
              <a:rPr lang="en-GB" sz="1600" dirty="0"/>
              <a:t>Eventually, there is not enough insulin available to control blood sugar levels</a:t>
            </a:r>
          </a:p>
          <a:p>
            <a:r>
              <a:rPr lang="en-GB" sz="1600" dirty="0"/>
              <a:t>Blood sugar remains persistently elevated, a condition known as hyperglycaemia</a:t>
            </a:r>
          </a:p>
          <a:p>
            <a:endParaRPr lang="en-GB" sz="1600" dirty="0"/>
          </a:p>
          <a:p>
            <a:pPr marL="0" indent="0">
              <a:buNone/>
            </a:pPr>
            <a:r>
              <a:rPr lang="en-GB" sz="1600" b="1" dirty="0"/>
              <a:t>Effects of prolonged hyperglycaemia</a:t>
            </a:r>
            <a:endParaRPr lang="en-GB" sz="1600" dirty="0"/>
          </a:p>
          <a:p>
            <a:r>
              <a:rPr lang="en-GB" sz="1600" dirty="0"/>
              <a:t>Sustained high blood sugar causes progressive damage to blood vessels</a:t>
            </a:r>
          </a:p>
          <a:p>
            <a:r>
              <a:rPr lang="en-GB" sz="1600" dirty="0"/>
              <a:t>This triggers increased inflammation throughout the body</a:t>
            </a:r>
          </a:p>
          <a:p>
            <a:r>
              <a:rPr lang="en-GB" sz="1600" dirty="0"/>
              <a:t>Over time, the risk of serious cardiovascular complications rises significantly</a:t>
            </a:r>
          </a:p>
          <a:p>
            <a:pPr marL="0" indent="0">
              <a:buNone/>
            </a:pPr>
            <a:endParaRPr lang="en-GB" sz="1500" dirty="0">
              <a:solidFill>
                <a:schemeClr val="tx2"/>
              </a:solidFill>
            </a:endParaRPr>
          </a:p>
          <a:p>
            <a:endParaRPr lang="en-GB" sz="15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500" dirty="0">
                <a:solidFill>
                  <a:schemeClr val="tx2"/>
                </a:solidFill>
              </a:rPr>
              <a:t>(Kumar, Abbas and Aster, 2020; Tortora and Derrickson, 2021)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D8E573-A9B1-4E44-BA05-7CC734E5E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192F-E42B-433B-AD5C-3F5C23AA59C5}" type="slidenum">
              <a:rPr lang="en-GB" smtClean="0"/>
              <a:t>5</a:t>
            </a:fld>
            <a:endParaRPr lang="en-GB"/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5822E43-5D79-C2C5-F39B-698E9432CCD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46202" y="554513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51045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9709"/>
    </mc:Choice>
    <mc:Fallback>
      <p:transition spd="slow" advTm="797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70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C46257-22F0-3046-DD5F-B915ADEC408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128588"/>
            <a:ext cx="10515600" cy="646112"/>
          </a:xfrm>
        </p:spPr>
        <p:txBody>
          <a:bodyPr>
            <a:normAutofit fontScale="90000"/>
          </a:bodyPr>
          <a:lstStyle/>
          <a:p>
            <a:r>
              <a:rPr lang="en-GB" dirty="0"/>
              <a:t>Fictional Patient demographic profile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7F024D-7372-27AA-FAD4-3DB1F7DCFBA9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1808163"/>
            <a:ext cx="2651125" cy="25193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/>
              <a:t>Personal details</a:t>
            </a:r>
            <a:endParaRPr lang="en-GB" sz="1800" dirty="0"/>
          </a:p>
          <a:p>
            <a:r>
              <a:rPr lang="en-GB" sz="1400" dirty="0"/>
              <a:t>A 58-year-old male of Black African ethnicity</a:t>
            </a:r>
          </a:p>
          <a:p>
            <a:r>
              <a:rPr lang="en-GB" sz="1400" dirty="0"/>
              <a:t> Married and lives with his wife </a:t>
            </a:r>
          </a:p>
          <a:p>
            <a:r>
              <a:rPr lang="en-GB" sz="1400" dirty="0"/>
              <a:t>Works as a bus driver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67A3C6-5D44-D39C-8BE6-5301F1F9AEBB}"/>
              </a:ext>
            </a:extLst>
          </p:cNvPr>
          <p:cNvSpPr txBox="1"/>
          <p:nvPr/>
        </p:nvSpPr>
        <p:spPr>
          <a:xfrm>
            <a:off x="3073809" y="1807775"/>
            <a:ext cx="2462981" cy="30315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b="1" dirty="0"/>
              <a:t>Lifestyle factors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Works in a sedentary job with limited opportunities for physical activity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 Smokes around 10 cigarettes a day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Diet consists largely of processed foods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BMI of 32 kg/m², which falls within the obese range</a:t>
            </a:r>
            <a:endParaRPr lang="en-GB" sz="15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291E74E-381C-A1C6-1998-6A6B36CB8FEB}"/>
              </a:ext>
            </a:extLst>
          </p:cNvPr>
          <p:cNvSpPr txBox="1"/>
          <p:nvPr/>
        </p:nvSpPr>
        <p:spPr>
          <a:xfrm>
            <a:off x="5647401" y="1806415"/>
            <a:ext cx="2775154" cy="20467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b="1" dirty="0"/>
              <a:t>Medical history</a:t>
            </a:r>
            <a:endParaRPr lang="en-GB" sz="15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Recently diagnosed with Type 2 diabetes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Has hypertension (high blood pressure) 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Family history of diabetes</a:t>
            </a:r>
            <a:endParaRPr lang="en-GB" sz="15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E2DA242-0953-04FD-C38A-8404FA4F1AB5}"/>
              </a:ext>
            </a:extLst>
          </p:cNvPr>
          <p:cNvSpPr txBox="1"/>
          <p:nvPr/>
        </p:nvSpPr>
        <p:spPr>
          <a:xfrm>
            <a:off x="8533166" y="1806415"/>
            <a:ext cx="3081318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b="1" dirty="0"/>
              <a:t>Risk factors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Obesity, with a BMI placing him in the obese range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Smoking habit of around 10 cigarettes a day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Physical inactivity due to his sedentary lifestyle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Family history of diabetes increasing his risk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Hypertension adding further strain on his cardiovascular health</a:t>
            </a:r>
            <a:endParaRPr lang="en-GB" sz="15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B01722D-0F94-916D-AF2F-6B116CDE7EE4}"/>
              </a:ext>
            </a:extLst>
          </p:cNvPr>
          <p:cNvSpPr txBox="1"/>
          <p:nvPr/>
        </p:nvSpPr>
        <p:spPr>
          <a:xfrm>
            <a:off x="533399" y="767307"/>
            <a:ext cx="52258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Mr James Carter (Fictional Patient)</a:t>
            </a:r>
          </a:p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601948C-7422-8E58-5231-A2FAC0EF7104}"/>
              </a:ext>
            </a:extLst>
          </p:cNvPr>
          <p:cNvSpPr txBox="1"/>
          <p:nvPr/>
        </p:nvSpPr>
        <p:spPr>
          <a:xfrm>
            <a:off x="924232" y="5663381"/>
            <a:ext cx="6403258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/>
              <a:t>(NHS, 2025; Diabetes UK, 2025)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1F1202-3325-841B-3453-7B8E7C9A5C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192F-E42B-433B-AD5C-3F5C23AA59C5}" type="slidenum">
              <a:rPr lang="en-GB" smtClean="0"/>
              <a:t>6</a:t>
            </a:fld>
            <a:endParaRPr lang="en-GB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DBE3C9B-4440-BEB8-AA6F-72B5C38E66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866437" y="575669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00925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9284"/>
    </mc:Choice>
    <mc:Fallback>
      <p:transition spd="slow" advTm="792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28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9BECD85-A03B-8D2B-C14A-0C91F6A1A8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Clinical Features of Type 2 Diabetes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23D15F-0138-F848-78C3-4C4996E184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1400" b="1" dirty="0"/>
              <a:t>Presenting features in Mr Carter</a:t>
            </a:r>
            <a:endParaRPr lang="en-GB" sz="1400" dirty="0"/>
          </a:p>
          <a:p>
            <a:r>
              <a:rPr lang="en-GB" sz="1400" dirty="0"/>
              <a:t>Noticeably increased thirst (polydipsia)</a:t>
            </a:r>
          </a:p>
          <a:p>
            <a:r>
              <a:rPr lang="en-GB" sz="1400" dirty="0"/>
              <a:t>Frequent need to urinate (polyuria)</a:t>
            </a:r>
          </a:p>
          <a:p>
            <a:r>
              <a:rPr lang="en-GB" sz="1400" dirty="0"/>
              <a:t>Persistent fatigue and low energy</a:t>
            </a:r>
          </a:p>
          <a:p>
            <a:r>
              <a:rPr lang="en-GB" sz="1400" dirty="0"/>
              <a:t>Blurred vision affecting day-to-day life</a:t>
            </a:r>
          </a:p>
          <a:p>
            <a:r>
              <a:rPr lang="en-GB" sz="1400" dirty="0"/>
              <a:t>A slow-healing wound on his foot</a:t>
            </a:r>
          </a:p>
          <a:p>
            <a:r>
              <a:rPr lang="en-GB" sz="1400" dirty="0"/>
              <a:t>Increased body weight</a:t>
            </a:r>
          </a:p>
          <a:p>
            <a:endParaRPr lang="en-GB" sz="1400" dirty="0"/>
          </a:p>
          <a:p>
            <a:pPr marL="0" indent="0">
              <a:buNone/>
            </a:pPr>
            <a:r>
              <a:rPr lang="en-GB" sz="1400" b="1" dirty="0"/>
              <a:t>Possible long-term complications</a:t>
            </a:r>
            <a:endParaRPr lang="en-GB" sz="1400" dirty="0"/>
          </a:p>
          <a:p>
            <a:r>
              <a:rPr lang="en-GB" sz="1400" dirty="0"/>
              <a:t>Cardiovascular disease, including heart attack</a:t>
            </a:r>
          </a:p>
          <a:p>
            <a:r>
              <a:rPr lang="en-GB" sz="1400" dirty="0"/>
              <a:t>Increased risk of stroke</a:t>
            </a:r>
          </a:p>
          <a:p>
            <a:r>
              <a:rPr lang="en-GB" sz="1400" dirty="0"/>
              <a:t>Kidney disease (diabetic nephropathy)</a:t>
            </a:r>
          </a:p>
          <a:p>
            <a:r>
              <a:rPr lang="en-GB" sz="1400" dirty="0"/>
              <a:t>Damage to the nerves, particularly in the feet and legs (peripheral neuropathy)</a:t>
            </a:r>
          </a:p>
          <a:p>
            <a:r>
              <a:rPr lang="en-GB" sz="1400" dirty="0"/>
              <a:t>Deterioration of vision due to diabetic retinopathy</a:t>
            </a:r>
          </a:p>
          <a:p>
            <a:pPr marL="0" indent="0">
              <a:buNone/>
            </a:pPr>
            <a:endParaRPr lang="en-GB" sz="1400" dirty="0">
              <a:solidFill>
                <a:schemeClr val="tx2"/>
              </a:solidFill>
            </a:endParaRPr>
          </a:p>
          <a:p>
            <a:endParaRPr lang="en-GB" sz="14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400" i="1" dirty="0">
                <a:solidFill>
                  <a:schemeClr val="tx2"/>
                </a:solidFill>
              </a:rPr>
              <a:t>(NHS, 2025; Diabetes UK, 2025)</a:t>
            </a:r>
            <a:endParaRPr lang="en-GB" sz="14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400" dirty="0">
              <a:solidFill>
                <a:schemeClr val="tx2"/>
              </a:solidFill>
            </a:endParaRPr>
          </a:p>
          <a:p>
            <a:endParaRPr lang="en-GB" sz="1400" dirty="0">
              <a:solidFill>
                <a:schemeClr val="tx2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918F9A-21F6-FACF-BBE9-F4ECB1F5A9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192F-E42B-433B-AD5C-3F5C23AA59C5}" type="slidenum">
              <a:rPr lang="en-GB" smtClean="0"/>
              <a:t>7</a:t>
            </a:fld>
            <a:endParaRPr lang="en-GB"/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91B83FF-4CEC-935D-ACA8-B7114D1E10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53323" y="537225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3999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496"/>
    </mc:Choice>
    <mc:Fallback>
      <p:transition spd="slow" advTm="574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49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CDE9C-1B84-F4D6-B183-C9F9A4DD70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13931"/>
            <a:ext cx="3143250" cy="2601119"/>
          </a:xfrm>
        </p:spPr>
        <p:txBody>
          <a:bodyPr anchor="t">
            <a:normAutofit/>
          </a:bodyPr>
          <a:lstStyle/>
          <a:p>
            <a:pPr algn="ctr"/>
            <a:r>
              <a:rPr lang="en-GB" sz="4000" dirty="0"/>
              <a:t>Assessment and Diagnosis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D9A6B-41EE-1D9E-A7D0-7B86664710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0081" y="540176"/>
            <a:ext cx="7153147" cy="5384801"/>
          </a:xfrm>
        </p:spPr>
        <p:txBody>
          <a:bodyPr anchor="ctr">
            <a:normAutofit fontScale="25000" lnSpcReduction="20000"/>
          </a:bodyPr>
          <a:lstStyle/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r>
              <a:rPr lang="en-GB" sz="4800" b="1" dirty="0"/>
              <a:t>Assessment of Mr Carter</a:t>
            </a:r>
            <a:endParaRPr lang="en-GB" sz="4800" dirty="0"/>
          </a:p>
          <a:p>
            <a:r>
              <a:rPr lang="en-GB" sz="4800" b="1" dirty="0"/>
              <a:t>Initial assessment</a:t>
            </a:r>
            <a:endParaRPr lang="en-GB" sz="4800" dirty="0"/>
          </a:p>
          <a:p>
            <a:r>
              <a:rPr lang="en-GB" sz="4800" dirty="0"/>
              <a:t>A thorough review of his medical history</a:t>
            </a:r>
          </a:p>
          <a:p>
            <a:r>
              <a:rPr lang="en-GB" sz="4800" dirty="0"/>
              <a:t>Exploration of his family history of diabetes</a:t>
            </a:r>
          </a:p>
          <a:p>
            <a:r>
              <a:rPr lang="en-GB" sz="4800" dirty="0"/>
              <a:t>A lifestyle assessment covering diet, smoking and physical activity</a:t>
            </a:r>
          </a:p>
          <a:p>
            <a:r>
              <a:rPr lang="en-GB" sz="4800" dirty="0"/>
              <a:t>BMI measurement to assess weight-related risk</a:t>
            </a:r>
          </a:p>
          <a:p>
            <a:r>
              <a:rPr lang="en-GB" sz="4800" dirty="0"/>
              <a:t>Blood pressure monitoring given his hypertension</a:t>
            </a:r>
          </a:p>
          <a:p>
            <a:r>
              <a:rPr lang="en-GB" sz="4800" dirty="0"/>
              <a:t>A foot examination in light of his slow-healing wound</a:t>
            </a:r>
          </a:p>
          <a:p>
            <a:endParaRPr lang="en-GB" sz="4800" dirty="0"/>
          </a:p>
          <a:p>
            <a:pPr marL="0" indent="0">
              <a:buNone/>
            </a:pPr>
            <a:r>
              <a:rPr lang="en-GB" sz="4800" b="1" dirty="0"/>
              <a:t>Investigations</a:t>
            </a:r>
            <a:endParaRPr lang="en-GB" sz="4800" dirty="0"/>
          </a:p>
          <a:p>
            <a:r>
              <a:rPr lang="en-GB" sz="4800" dirty="0"/>
              <a:t>HbA1c blood test to measure average blood sugar levels over time</a:t>
            </a:r>
          </a:p>
          <a:p>
            <a:r>
              <a:rPr lang="en-GB" sz="4800" dirty="0"/>
              <a:t>Fasting plasma glucose to assess blood sugar after a period without eating</a:t>
            </a:r>
          </a:p>
          <a:p>
            <a:r>
              <a:rPr lang="en-GB" sz="4800" dirty="0"/>
              <a:t>Lipid profile to evaluate cholesterol and cardiovascular risk</a:t>
            </a:r>
          </a:p>
          <a:p>
            <a:r>
              <a:rPr lang="en-GB" sz="4800" dirty="0"/>
              <a:t>Kidney function tests to check for any early signs of diabetic nephropathy</a:t>
            </a:r>
          </a:p>
          <a:p>
            <a:r>
              <a:rPr lang="en-GB" sz="4800" dirty="0"/>
              <a:t>Urine testing to detect glucose or protein in the urine</a:t>
            </a:r>
          </a:p>
          <a:p>
            <a:endParaRPr lang="en-GB" sz="4800" dirty="0"/>
          </a:p>
          <a:p>
            <a:pPr marL="0" indent="0">
              <a:buNone/>
            </a:pPr>
            <a:r>
              <a:rPr lang="en-GB" sz="4800" b="1" dirty="0"/>
              <a:t>Diagnostic criteria</a:t>
            </a:r>
            <a:endParaRPr lang="en-GB" sz="4800" dirty="0"/>
          </a:p>
          <a:p>
            <a:r>
              <a:rPr lang="en-GB" sz="4800" dirty="0"/>
              <a:t>An HbA1c result of 48 mmol/mol or above is indicative of diabetes</a:t>
            </a:r>
          </a:p>
          <a:p>
            <a:r>
              <a:rPr lang="en-GB" sz="4800" dirty="0"/>
              <a:t>A fasting plasma glucose level of 7.0 mmol/L or above may also indicate diabetes</a:t>
            </a:r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r>
              <a:rPr lang="en-GB" sz="3600" dirty="0"/>
              <a:t>(NICE, 2026; NHS, 2025)</a:t>
            </a:r>
          </a:p>
          <a:p>
            <a:pPr marL="0" indent="0">
              <a:buNone/>
            </a:pPr>
            <a:endParaRPr lang="en-GB" sz="2900" dirty="0"/>
          </a:p>
          <a:p>
            <a:endParaRPr lang="en-GB" sz="1100" dirty="0"/>
          </a:p>
        </p:txBody>
      </p:sp>
      <p:pic>
        <p:nvPicPr>
          <p:cNvPr id="26" name="Graphic 25" descr="Stethoscope">
            <a:extLst>
              <a:ext uri="{FF2B5EF4-FFF2-40B4-BE49-F238E27FC236}">
                <a16:creationId xmlns:a16="http://schemas.microsoft.com/office/drawing/2014/main" id="{BA33F6CE-9DE1-C2F1-676A-6DBA08287AE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981200" y="2429670"/>
            <a:ext cx="914400" cy="91440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36765A-CCB8-9DC5-4F85-7CFC5122A7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192F-E42B-433B-AD5C-3F5C23AA59C5}" type="slidenum">
              <a:rPr lang="en-GB" smtClean="0"/>
              <a:t>8</a:t>
            </a:fld>
            <a:endParaRPr lang="en-GB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FC6270A-E592-A5DC-459C-1DF3BA3540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53800" y="562768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2876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341"/>
    </mc:Choice>
    <mc:Fallback>
      <p:transition spd="slow" advTm="773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34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137" y="0"/>
            <a:ext cx="5646974" cy="6483075"/>
            <a:chOff x="-19221" y="0"/>
            <a:chExt cx="5646974" cy="6483075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AD1C97A-A391-7CDC-55F6-F457FB1928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tx2"/>
                </a:solidFill>
              </a:rPr>
              <a:t>Identified Care Priorities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E56B15-C493-3CF4-2A7E-DBD1A14897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8684" y="796413"/>
            <a:ext cx="5457974" cy="5236087"/>
          </a:xfrm>
          <a:noFill/>
          <a:ln>
            <a:noFill/>
          </a:ln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GB" sz="1200" b="1" dirty="0"/>
              <a:t>Key Issues Identified for Mr Carter</a:t>
            </a:r>
            <a:endParaRPr lang="en-GB" sz="1200" dirty="0"/>
          </a:p>
          <a:p>
            <a:pPr marL="0" indent="0">
              <a:buNone/>
            </a:pPr>
            <a:r>
              <a:rPr lang="en-GB" sz="1200" b="1" dirty="0"/>
              <a:t>1. Blood glucose management</a:t>
            </a:r>
            <a:endParaRPr lang="en-GB" sz="1200" dirty="0"/>
          </a:p>
          <a:p>
            <a:r>
              <a:rPr lang="en-GB" sz="1200" dirty="0"/>
              <a:t>Work towards improving his HbA1c levels</a:t>
            </a:r>
          </a:p>
          <a:p>
            <a:r>
              <a:rPr lang="en-GB" sz="1200" dirty="0"/>
              <a:t>Build his understanding of how to manage his diabetes effectively</a:t>
            </a:r>
          </a:p>
          <a:p>
            <a:endParaRPr lang="en-GB" sz="1200" dirty="0"/>
          </a:p>
          <a:p>
            <a:pPr marL="0" indent="0">
              <a:buNone/>
            </a:pPr>
            <a:r>
              <a:rPr lang="en-GB" sz="1200" b="1" dirty="0"/>
              <a:t>2. Cardiovascular risk reduction</a:t>
            </a:r>
            <a:endParaRPr lang="en-GB" sz="1200" dirty="0"/>
          </a:p>
          <a:p>
            <a:r>
              <a:rPr lang="en-GB" sz="1200" dirty="0"/>
              <a:t>Address and manage his hypertension</a:t>
            </a:r>
          </a:p>
          <a:p>
            <a:r>
              <a:rPr lang="en-GB" sz="1200" dirty="0"/>
              <a:t>Support him in reducing and ultimately stopping smoking</a:t>
            </a:r>
          </a:p>
          <a:p>
            <a:r>
              <a:rPr lang="en-GB" sz="1200" dirty="0"/>
              <a:t>Encourage increased physical activity as part of his daily routine</a:t>
            </a:r>
          </a:p>
          <a:p>
            <a:endParaRPr lang="en-GB" sz="1200" dirty="0"/>
          </a:p>
          <a:p>
            <a:pPr marL="0" indent="0">
              <a:buNone/>
            </a:pPr>
            <a:r>
              <a:rPr lang="en-GB" sz="1200" b="1" dirty="0"/>
              <a:t>3. Lifestyle changes</a:t>
            </a:r>
            <a:endParaRPr lang="en-GB" sz="1200" dirty="0"/>
          </a:p>
          <a:p>
            <a:r>
              <a:rPr lang="en-GB" sz="1200" dirty="0"/>
              <a:t>Improve his diet by reducing his intake of processed foods</a:t>
            </a:r>
          </a:p>
          <a:p>
            <a:r>
              <a:rPr lang="en-GB" sz="1200" dirty="0"/>
              <a:t>Support him with weight management given his BMI</a:t>
            </a:r>
          </a:p>
          <a:p>
            <a:r>
              <a:rPr lang="en-GB" sz="1200" dirty="0"/>
              <a:t>Encourage regular exercise that fits around his working life</a:t>
            </a:r>
          </a:p>
          <a:p>
            <a:endParaRPr lang="en-GB" sz="1200" dirty="0"/>
          </a:p>
          <a:p>
            <a:pPr marL="0" indent="0">
              <a:buNone/>
            </a:pPr>
            <a:r>
              <a:rPr lang="en-GB" sz="1200" b="1" dirty="0"/>
              <a:t>4. Prevention of complications</a:t>
            </a:r>
            <a:endParaRPr lang="en-GB" sz="1200" dirty="0"/>
          </a:p>
          <a:p>
            <a:r>
              <a:rPr lang="en-GB" sz="1200" dirty="0"/>
              <a:t>Ensure regular foot checks given his current slow-healing wound</a:t>
            </a:r>
          </a:p>
          <a:p>
            <a:r>
              <a:rPr lang="en-GB" sz="1200" dirty="0"/>
              <a:t>Arrange routine eye screening to monitor for diabetic retinopathy</a:t>
            </a:r>
          </a:p>
          <a:p>
            <a:r>
              <a:rPr lang="en-GB" sz="1200" dirty="0"/>
              <a:t>Carry out ongoing kidney monitoring to detect any early changes</a:t>
            </a:r>
          </a:p>
          <a:p>
            <a:pPr marL="0" indent="0">
              <a:buNone/>
            </a:pPr>
            <a:endParaRPr lang="en-GB" sz="12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tx2"/>
                </a:solidFill>
              </a:rPr>
              <a:t>(NICE, 2026; Diabetes UK, 2025)</a:t>
            </a:r>
          </a:p>
          <a:p>
            <a:endParaRPr lang="en-GB" sz="1100" dirty="0">
              <a:solidFill>
                <a:schemeClr val="tx2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EE3561-F760-A260-E61B-65207769D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192F-E42B-433B-AD5C-3F5C23AA59C5}" type="slidenum">
              <a:rPr lang="en-GB" smtClean="0"/>
              <a:t>9</a:t>
            </a:fld>
            <a:endParaRPr lang="en-GB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7AF7135-B51D-9530-0549-F13D0B245F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063132" y="558269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01153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7355"/>
    </mc:Choice>
    <mc:Fallback>
      <p:transition spd="slow" advTm="973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35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0394B20-A347-DCC7-81DA-BA7495A7CD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Person-Centred Care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B1548C-C9ED-1386-F3C8-964449E2D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199" y="804672"/>
            <a:ext cx="5827295" cy="5230368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1100" b="1" dirty="0"/>
              <a:t>Goal 1: Improve blood glucose control</a:t>
            </a:r>
            <a:endParaRPr lang="en-GB" sz="1100" dirty="0"/>
          </a:p>
          <a:p>
            <a:r>
              <a:rPr lang="en-GB" sz="1100" b="1" dirty="0"/>
              <a:t>Interventions</a:t>
            </a:r>
            <a:endParaRPr lang="en-GB" sz="1100" dirty="0"/>
          </a:p>
          <a:p>
            <a:r>
              <a:rPr lang="en-GB" sz="1100" dirty="0"/>
              <a:t>Provide structured diabetes education to improve his understanding of the condition</a:t>
            </a:r>
          </a:p>
          <a:p>
            <a:r>
              <a:rPr lang="en-GB" sz="1100" dirty="0"/>
              <a:t>Offer medication support to ensure he is taking any prescribed treatment effectively</a:t>
            </a:r>
          </a:p>
          <a:p>
            <a:r>
              <a:rPr lang="en-GB" sz="1100" dirty="0"/>
              <a:t>Carry out regular HbA1c monitoring to track his blood glucose levels over time</a:t>
            </a:r>
          </a:p>
          <a:p>
            <a:endParaRPr lang="en-GB" sz="1100" dirty="0"/>
          </a:p>
          <a:p>
            <a:pPr marL="0" indent="0">
              <a:buNone/>
            </a:pPr>
            <a:r>
              <a:rPr lang="en-GB" sz="1100" b="1" dirty="0"/>
              <a:t>Goal 2: Reduce cardiovascular risk</a:t>
            </a:r>
            <a:endParaRPr lang="en-GB" sz="1100" dirty="0"/>
          </a:p>
          <a:p>
            <a:r>
              <a:rPr lang="en-GB" sz="1100" b="1" dirty="0"/>
              <a:t>Interventions</a:t>
            </a:r>
            <a:endParaRPr lang="en-GB" sz="1100" dirty="0"/>
          </a:p>
          <a:p>
            <a:r>
              <a:rPr lang="en-GB" sz="1100" dirty="0"/>
              <a:t>Provide smoking cessation support to help him reduce and stop smoking</a:t>
            </a:r>
          </a:p>
          <a:p>
            <a:r>
              <a:rPr lang="en-GB" sz="1100" dirty="0"/>
              <a:t>Actively manage his blood pressure through medication and lifestyle changes</a:t>
            </a:r>
          </a:p>
          <a:p>
            <a:r>
              <a:rPr lang="en-GB" sz="1100" dirty="0"/>
              <a:t>Encourage and support him to gradually increase his physical activity levels</a:t>
            </a:r>
          </a:p>
          <a:p>
            <a:endParaRPr lang="en-GB" sz="1100" dirty="0"/>
          </a:p>
          <a:p>
            <a:pPr marL="0" indent="0">
              <a:buNone/>
            </a:pPr>
            <a:r>
              <a:rPr lang="en-GB" sz="1100" b="1" dirty="0"/>
              <a:t>Goal 3: Promote healthy lifestyle choices</a:t>
            </a:r>
            <a:endParaRPr lang="en-GB" sz="1100" dirty="0"/>
          </a:p>
          <a:p>
            <a:r>
              <a:rPr lang="en-GB" sz="1100" b="1" dirty="0"/>
              <a:t>Interventions</a:t>
            </a:r>
            <a:endParaRPr lang="en-GB" sz="1100" dirty="0"/>
          </a:p>
          <a:p>
            <a:r>
              <a:rPr lang="en-GB" sz="1100" dirty="0"/>
              <a:t>Refer him to a dietitian for specialist nutritional advice</a:t>
            </a:r>
          </a:p>
          <a:p>
            <a:r>
              <a:rPr lang="en-GB" sz="1100" dirty="0"/>
              <a:t>Work with him to develop a realistic and sustainable healthy eating plan</a:t>
            </a:r>
          </a:p>
          <a:p>
            <a:r>
              <a:rPr lang="en-GB" sz="1100" dirty="0"/>
              <a:t>Provide ongoing weight management support to help him achieve a healthier BMI</a:t>
            </a:r>
          </a:p>
          <a:p>
            <a:pPr marL="0" indent="0">
              <a:buNone/>
            </a:pPr>
            <a:r>
              <a:rPr lang="en-GB" sz="1100" b="1" dirty="0"/>
              <a:t>Expected outcomes</a:t>
            </a:r>
            <a:endParaRPr lang="en-GB" sz="1100" dirty="0"/>
          </a:p>
          <a:p>
            <a:r>
              <a:rPr lang="en-GB" sz="1100" dirty="0"/>
              <a:t>A greater understanding of his diabetes and how to manage it day to day</a:t>
            </a:r>
          </a:p>
          <a:p>
            <a:r>
              <a:rPr lang="en-GB" sz="1100" dirty="0"/>
              <a:t>Better control of his blood glucose levels over time</a:t>
            </a:r>
          </a:p>
          <a:p>
            <a:r>
              <a:rPr lang="en-GB" sz="1100" dirty="0"/>
              <a:t>A reduced risk of developing serious long-term complications</a:t>
            </a:r>
          </a:p>
          <a:p>
            <a:r>
              <a:rPr lang="en-GB" sz="1100" dirty="0"/>
              <a:t>An overall improvement in his quality of life</a:t>
            </a:r>
          </a:p>
          <a:p>
            <a:endParaRPr lang="en-GB" sz="11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100" dirty="0">
                <a:solidFill>
                  <a:schemeClr val="tx2"/>
                </a:solidFill>
              </a:rPr>
              <a:t>(NICE, 2026; Diabetes UK, 2025)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E193E9-35CE-312E-ABC4-9CFC1645BE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192F-E42B-433B-AD5C-3F5C23AA59C5}" type="slidenum">
              <a:rPr lang="en-GB" smtClean="0"/>
              <a:t>10</a:t>
            </a:fld>
            <a:endParaRPr lang="en-GB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43C18D6-79F3-2870-508B-962304BEC7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08238" y="554767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7628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5229"/>
    </mc:Choice>
    <mc:Fallback>
      <p:transition spd="slow" advTm="1152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23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137" y="0"/>
            <a:ext cx="5646974" cy="6483075"/>
            <a:chOff x="-19221" y="0"/>
            <a:chExt cx="5646974" cy="6483075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DB9A7AA-EC21-4C58-285F-B62B1998A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tx2"/>
                </a:solidFill>
              </a:rPr>
              <a:t>Evidence-Based Treatment and Monitoring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ABAAFD-2C27-9AB9-28FE-4E3C147A41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  <a:noFill/>
          <a:ln>
            <a:noFill/>
          </a:ln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GB" sz="1000" b="1" dirty="0"/>
              <a:t>Treatment Plan for Mr Carter</a:t>
            </a:r>
            <a:endParaRPr lang="en-GB" sz="1000" dirty="0"/>
          </a:p>
          <a:p>
            <a:pPr marL="0" indent="0">
              <a:buNone/>
            </a:pPr>
            <a:r>
              <a:rPr lang="en-GB" sz="1000" b="1" dirty="0"/>
              <a:t>Medication management</a:t>
            </a:r>
            <a:endParaRPr lang="en-GB" sz="1000" dirty="0"/>
          </a:p>
          <a:p>
            <a:r>
              <a:rPr lang="en-GB" sz="1000" dirty="0"/>
              <a:t>Metformin may be considered as a first-line treatment option where appropriate</a:t>
            </a:r>
          </a:p>
          <a:p>
            <a:r>
              <a:rPr lang="en-GB" sz="1000" dirty="0"/>
              <a:t>Support provided to help him understand and adhere to his prescribed medication</a:t>
            </a:r>
          </a:p>
          <a:p>
            <a:r>
              <a:rPr lang="en-GB" sz="1000" dirty="0"/>
              <a:t>Regular review of how well his medication is working and any side effects he may experience</a:t>
            </a:r>
          </a:p>
          <a:p>
            <a:endParaRPr lang="en-GB" sz="1000" dirty="0"/>
          </a:p>
          <a:p>
            <a:pPr marL="0" indent="0">
              <a:buNone/>
            </a:pPr>
            <a:r>
              <a:rPr lang="en-GB" sz="1000" b="1" dirty="0"/>
              <a:t>Lifestyle interventions</a:t>
            </a:r>
            <a:endParaRPr lang="en-GB" sz="1000" dirty="0"/>
          </a:p>
          <a:p>
            <a:r>
              <a:rPr lang="en-GB" sz="1000" dirty="0"/>
              <a:t>A personalised healthy eating plan to improve his diet and reduce processed food intake</a:t>
            </a:r>
          </a:p>
          <a:p>
            <a:r>
              <a:rPr lang="en-GB" sz="1000" dirty="0"/>
              <a:t>Gradual increase in physical activity tailored to fit around his working life as a bus driver</a:t>
            </a:r>
          </a:p>
          <a:p>
            <a:r>
              <a:rPr lang="en-GB" sz="1000" dirty="0"/>
              <a:t>Dedicated smoking cessation support to help him reduce and stop smoking</a:t>
            </a:r>
          </a:p>
          <a:p>
            <a:r>
              <a:rPr lang="en-GB" sz="1000" dirty="0"/>
              <a:t>Ongoing weight management support to help him work towards a healthier BMI</a:t>
            </a:r>
          </a:p>
          <a:p>
            <a:endParaRPr lang="en-GB" sz="1000" dirty="0"/>
          </a:p>
          <a:p>
            <a:pPr marL="0" indent="0">
              <a:buNone/>
            </a:pPr>
            <a:r>
              <a:rPr lang="en-GB" sz="1000" b="1" dirty="0"/>
              <a:t>Monitoring</a:t>
            </a:r>
            <a:endParaRPr lang="en-GB" sz="1000" dirty="0"/>
          </a:p>
          <a:p>
            <a:r>
              <a:rPr lang="en-GB" sz="1000" dirty="0"/>
              <a:t>HbA1c blood tests every 3 to 6 months to track his blood glucose control over time</a:t>
            </a:r>
          </a:p>
          <a:p>
            <a:r>
              <a:rPr lang="en-GB" sz="1000" dirty="0"/>
              <a:t>Regular blood pressure checks to manage his hypertension effectively</a:t>
            </a:r>
          </a:p>
          <a:p>
            <a:r>
              <a:rPr lang="en-GB" sz="1000" dirty="0"/>
              <a:t>Cholesterol monitoring to keep an eye on his cardiovascular risk</a:t>
            </a:r>
          </a:p>
          <a:p>
            <a:r>
              <a:rPr lang="en-GB" sz="1000" dirty="0"/>
              <a:t>Kidney function tests to detect any early signs of diabetic nephropathy</a:t>
            </a:r>
          </a:p>
          <a:p>
            <a:r>
              <a:rPr lang="en-GB" sz="1000" dirty="0"/>
              <a:t>An annual foot assessment given his history of a slow-healing wound</a:t>
            </a:r>
          </a:p>
          <a:p>
            <a:r>
              <a:rPr lang="en-GB" sz="1000" dirty="0"/>
              <a:t>Routine retinal screening to monitor for any signs of diabetic retinopathy</a:t>
            </a:r>
          </a:p>
          <a:p>
            <a:pPr marL="0" indent="0">
              <a:buNone/>
            </a:pPr>
            <a:endParaRPr lang="en-GB" sz="10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0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000" i="1" dirty="0">
                <a:solidFill>
                  <a:schemeClr val="tx2"/>
                </a:solidFill>
              </a:rPr>
              <a:t>(NICE, 2026; NHS, 2025)</a:t>
            </a:r>
            <a:endParaRPr lang="en-GB" sz="10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000" dirty="0">
              <a:solidFill>
                <a:schemeClr val="tx2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77477C-77A5-688A-57B6-CCF2B6E27C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192F-E42B-433B-AD5C-3F5C23AA59C5}" type="slidenum">
              <a:rPr lang="en-GB" smtClean="0"/>
              <a:t>11</a:t>
            </a:fld>
            <a:endParaRPr lang="en-GB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B7BD4CD-85B6-0EF9-7798-DB2D5B191D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17431" y="556877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66627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0810"/>
    </mc:Choice>
    <mc:Fallback>
      <p:transition spd="slow" advTm="1108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29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53151E3-E24B-3EB3-ABCA-77476E38A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Multidisciplinary Team and Partnership Working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9CF509-4C2E-4FC8-DBA8-DAC09CE248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1000" b="1" dirty="0">
                <a:effectLst/>
              </a:rPr>
              <a:t>Professionals Involved in Mr Carter's Care</a:t>
            </a:r>
            <a:endParaRPr lang="en-GB" sz="1000" dirty="0">
              <a:effectLst/>
            </a:endParaRPr>
          </a:p>
          <a:p>
            <a:pPr marL="0" indent="0">
              <a:buNone/>
            </a:pPr>
            <a:r>
              <a:rPr lang="en-GB" sz="1000" b="1" dirty="0">
                <a:effectLst/>
              </a:rPr>
              <a:t>General Practitioner (GP)</a:t>
            </a:r>
            <a:endParaRPr lang="en-GB" sz="1000" dirty="0">
              <a:effectLst/>
            </a:endParaRPr>
          </a:p>
          <a:p>
            <a:r>
              <a:rPr lang="en-GB" sz="1000" dirty="0">
                <a:effectLst/>
              </a:rPr>
              <a:t>Oversees his overall medical management and carries out regular medication reviews</a:t>
            </a:r>
          </a:p>
          <a:p>
            <a:pPr marL="0" indent="0">
              <a:buNone/>
            </a:pPr>
            <a:r>
              <a:rPr lang="en-GB" sz="1000" b="1" dirty="0">
                <a:effectLst/>
              </a:rPr>
              <a:t>Practice Nurse</a:t>
            </a:r>
            <a:endParaRPr lang="en-GB" sz="1000" dirty="0">
              <a:effectLst/>
            </a:endParaRPr>
          </a:p>
          <a:p>
            <a:r>
              <a:rPr lang="en-GB" sz="1000" dirty="0">
                <a:effectLst/>
              </a:rPr>
              <a:t>Conducts routine health checks, provides education and supports ongoing monitoring</a:t>
            </a:r>
          </a:p>
          <a:p>
            <a:pPr marL="0" indent="0">
              <a:buNone/>
            </a:pPr>
            <a:r>
              <a:rPr lang="en-GB" sz="1000" b="1" dirty="0">
                <a:effectLst/>
              </a:rPr>
              <a:t>Diabetes Specialist Nurse</a:t>
            </a:r>
            <a:endParaRPr lang="en-GB" sz="1000" dirty="0">
              <a:effectLst/>
            </a:endParaRPr>
          </a:p>
          <a:p>
            <a:r>
              <a:rPr lang="en-GB" sz="1000" dirty="0">
                <a:effectLst/>
              </a:rPr>
              <a:t>Offers specialist diabetes support and guides him through self-management education</a:t>
            </a:r>
          </a:p>
          <a:p>
            <a:pPr marL="0" indent="0">
              <a:buNone/>
            </a:pPr>
            <a:r>
              <a:rPr lang="en-GB" sz="1000" b="1" dirty="0">
                <a:effectLst/>
              </a:rPr>
              <a:t>Dietitian</a:t>
            </a:r>
            <a:endParaRPr lang="en-GB" sz="1000" dirty="0">
              <a:effectLst/>
            </a:endParaRPr>
          </a:p>
          <a:p>
            <a:r>
              <a:rPr lang="en-GB" sz="1000" dirty="0">
                <a:effectLst/>
              </a:rPr>
              <a:t>Provides tailored nutrition advice and supports him with his weight management journey</a:t>
            </a:r>
          </a:p>
          <a:p>
            <a:pPr marL="0" indent="0">
              <a:buNone/>
            </a:pPr>
            <a:r>
              <a:rPr lang="en-GB" sz="1000" b="1" dirty="0">
                <a:effectLst/>
              </a:rPr>
              <a:t>Podiatrist</a:t>
            </a:r>
            <a:endParaRPr lang="en-GB" sz="1000" dirty="0">
              <a:effectLst/>
            </a:endParaRPr>
          </a:p>
          <a:p>
            <a:r>
              <a:rPr lang="en-GB" sz="1000" dirty="0">
                <a:effectLst/>
              </a:rPr>
              <a:t>Carries out regular foot assessments and works to prevent the development of ulcers</a:t>
            </a:r>
          </a:p>
          <a:p>
            <a:pPr marL="0" indent="0">
              <a:buNone/>
            </a:pPr>
            <a:r>
              <a:rPr lang="en-GB" sz="1000" b="1" dirty="0">
                <a:effectLst/>
              </a:rPr>
              <a:t>Pharmacist</a:t>
            </a:r>
            <a:endParaRPr lang="en-GB" sz="1000" dirty="0">
              <a:effectLst/>
            </a:endParaRPr>
          </a:p>
          <a:p>
            <a:r>
              <a:rPr lang="en-GB" sz="1000" dirty="0">
                <a:effectLst/>
              </a:rPr>
              <a:t>Offers advice on his medication and provides support to help him manage it effectively</a:t>
            </a:r>
          </a:p>
          <a:p>
            <a:pPr marL="0" indent="0">
              <a:buNone/>
            </a:pPr>
            <a:r>
              <a:rPr lang="en-GB" sz="1000" b="1" dirty="0">
                <a:effectLst/>
              </a:rPr>
              <a:t>Ophthalmology Team</a:t>
            </a:r>
            <a:endParaRPr lang="en-GB" sz="1000" dirty="0">
              <a:effectLst/>
            </a:endParaRPr>
          </a:p>
          <a:p>
            <a:r>
              <a:rPr lang="en-GB" sz="1000" dirty="0">
                <a:effectLst/>
              </a:rPr>
              <a:t>Conducts retinal screening and monitors the overall health of his eyes</a:t>
            </a:r>
          </a:p>
          <a:p>
            <a:endParaRPr lang="en-GB" sz="1000" dirty="0">
              <a:effectLst/>
            </a:endParaRPr>
          </a:p>
          <a:p>
            <a:pPr marL="0" indent="0">
              <a:buNone/>
            </a:pPr>
            <a:r>
              <a:rPr lang="en-GB" sz="1000" b="1" dirty="0">
                <a:effectLst/>
              </a:rPr>
              <a:t>Benefits of partnership working</a:t>
            </a:r>
            <a:endParaRPr lang="en-GB" sz="1000" dirty="0">
              <a:effectLst/>
            </a:endParaRPr>
          </a:p>
          <a:p>
            <a:r>
              <a:rPr lang="en-GB" sz="1000" dirty="0">
                <a:effectLst/>
              </a:rPr>
              <a:t>A coordinated approach ensures all aspects of his care are joined up and consistent</a:t>
            </a:r>
          </a:p>
          <a:p>
            <a:r>
              <a:rPr lang="en-GB" sz="1000" dirty="0">
                <a:effectLst/>
              </a:rPr>
              <a:t>Shared decision-making means Mr Carter is actively involved in his own care</a:t>
            </a:r>
          </a:p>
          <a:p>
            <a:r>
              <a:rPr lang="en-GB" sz="1000" dirty="0">
                <a:effectLst/>
              </a:rPr>
              <a:t>Working together as a team leads to improved outcomes for the patient</a:t>
            </a:r>
          </a:p>
          <a:p>
            <a:r>
              <a:rPr lang="en-GB" sz="1000" dirty="0">
                <a:effectLst/>
              </a:rPr>
              <a:t>A collaborative approach helps to reduce the risk of serious long-term complications</a:t>
            </a:r>
          </a:p>
          <a:p>
            <a:pPr marL="0" indent="0">
              <a:buNone/>
            </a:pPr>
            <a:endParaRPr lang="en-GB" sz="1000" i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000" i="1" dirty="0">
                <a:solidFill>
                  <a:schemeClr val="tx2"/>
                </a:solidFill>
              </a:rPr>
              <a:t>(NICE, 2026; NHS, 2025)</a:t>
            </a:r>
            <a:endParaRPr lang="en-GB" sz="1000" dirty="0">
              <a:solidFill>
                <a:schemeClr val="tx2"/>
              </a:solidFill>
            </a:endParaRPr>
          </a:p>
          <a:p>
            <a:endParaRPr lang="en-GB" sz="1000" dirty="0">
              <a:solidFill>
                <a:schemeClr val="tx2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567286-1C99-8248-D4BC-0F51998B55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192F-E42B-433B-AD5C-3F5C23AA59C5}" type="slidenum">
              <a:rPr lang="en-GB" smtClean="0"/>
              <a:t>12</a:t>
            </a:fld>
            <a:endParaRPr lang="en-GB"/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E3B28CE-0162-B83D-F31F-C930DDF801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665280" y="641880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0683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2046"/>
    </mc:Choice>
    <mc:Fallback>
      <p:transition spd="slow" advTm="1120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33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686EDA5-347E-9746-3472-68593E6A37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Communication and 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4A3C75-9B46-CE5D-7C3D-838B43C7CF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1621" y="786063"/>
            <a:ext cx="5441803" cy="5248977"/>
          </a:xfrm>
        </p:spPr>
        <p:txBody>
          <a:bodyPr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GB" sz="1400" b="1" dirty="0"/>
              <a:t>Effective Communication</a:t>
            </a:r>
            <a:endParaRPr lang="en-GB" sz="1400" dirty="0"/>
          </a:p>
          <a:p>
            <a:r>
              <a:rPr lang="en-GB" sz="1400" dirty="0"/>
              <a:t>Use clear, straightforward language that is easy to understand</a:t>
            </a:r>
          </a:p>
          <a:p>
            <a:r>
              <a:rPr lang="en-GB" sz="1400" dirty="0"/>
              <a:t>Create space for Mr Carter to ask questions and raise any concerns</a:t>
            </a:r>
          </a:p>
          <a:p>
            <a:r>
              <a:rPr lang="en-GB" sz="1400" dirty="0"/>
              <a:t>Take time to listen to his worries and individual circumstances</a:t>
            </a:r>
          </a:p>
          <a:p>
            <a:r>
              <a:rPr lang="en-GB" sz="1400" dirty="0"/>
              <a:t>Check his understanding throughout to ensure information has been taken on board</a:t>
            </a:r>
          </a:p>
          <a:p>
            <a:r>
              <a:rPr lang="en-GB" sz="1400" dirty="0"/>
              <a:t>Support shared decision-making so he feels in control of his own care</a:t>
            </a:r>
          </a:p>
          <a:p>
            <a:r>
              <a:rPr lang="en-GB" sz="1400" dirty="0"/>
              <a:t>Be respectful of his cultural beliefs and personal preferences at all times</a:t>
            </a:r>
          </a:p>
          <a:p>
            <a:endParaRPr lang="en-GB" sz="1400" dirty="0"/>
          </a:p>
          <a:p>
            <a:pPr marL="0" indent="0">
              <a:buNone/>
            </a:pPr>
            <a:r>
              <a:rPr lang="en-GB" sz="1400" b="1" dirty="0"/>
              <a:t>Ethical Principles</a:t>
            </a:r>
            <a:endParaRPr lang="en-GB" sz="1400" dirty="0"/>
          </a:p>
          <a:p>
            <a:r>
              <a:rPr lang="en-GB" sz="1400" b="1" dirty="0"/>
              <a:t>Autonomy</a:t>
            </a:r>
            <a:endParaRPr lang="en-GB" sz="1400" dirty="0"/>
          </a:p>
          <a:p>
            <a:pPr marL="0" indent="0">
              <a:buNone/>
            </a:pPr>
            <a:r>
              <a:rPr lang="en-GB" sz="1400" dirty="0"/>
              <a:t>Respect Mr Carter's right to make informed decisions about his own care and treatment</a:t>
            </a:r>
          </a:p>
          <a:p>
            <a:r>
              <a:rPr lang="en-GB" sz="1400" b="1" dirty="0"/>
              <a:t>Beneficence</a:t>
            </a:r>
            <a:endParaRPr lang="en-GB" sz="1400" dirty="0"/>
          </a:p>
          <a:p>
            <a:pPr marL="0" indent="0">
              <a:buNone/>
            </a:pPr>
            <a:r>
              <a:rPr lang="en-GB" sz="1400" dirty="0"/>
              <a:t>Ensure that all care provided actively promotes his health and overall wellbeing</a:t>
            </a:r>
          </a:p>
          <a:p>
            <a:r>
              <a:rPr lang="en-GB" sz="1400" b="1" dirty="0"/>
              <a:t>Non-maleficence</a:t>
            </a:r>
            <a:endParaRPr lang="en-GB" sz="1400" dirty="0"/>
          </a:p>
          <a:p>
            <a:pPr marL="0" indent="0">
              <a:buNone/>
            </a:pPr>
            <a:r>
              <a:rPr lang="en-GB" sz="1400" dirty="0"/>
              <a:t>Take every reasonable step to prevent avoidable harm through safe and considered practice</a:t>
            </a:r>
          </a:p>
          <a:p>
            <a:r>
              <a:rPr lang="en-GB" sz="1400" b="1" dirty="0"/>
              <a:t>Confidentiality</a:t>
            </a:r>
            <a:endParaRPr lang="en-GB" sz="1400" dirty="0"/>
          </a:p>
          <a:p>
            <a:pPr marL="0" indent="0">
              <a:buNone/>
            </a:pPr>
            <a:r>
              <a:rPr lang="en-GB" sz="1400" dirty="0"/>
              <a:t>Handle his personal health information with care and ensure it remains protected at all times</a:t>
            </a:r>
          </a:p>
          <a:p>
            <a:pPr marL="0" indent="0">
              <a:buNone/>
            </a:pPr>
            <a:endParaRPr lang="en-GB" sz="14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400" dirty="0">
                <a:solidFill>
                  <a:schemeClr val="tx2"/>
                </a:solidFill>
              </a:rPr>
              <a:t>(NICE, 2026)</a:t>
            </a:r>
          </a:p>
          <a:p>
            <a:endParaRPr lang="en-GB" sz="1100" dirty="0">
              <a:solidFill>
                <a:schemeClr val="tx2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F6C594-EB03-5F0F-6A51-91FDD7E0E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192F-E42B-433B-AD5C-3F5C23AA59C5}" type="slidenum">
              <a:rPr lang="en-GB" smtClean="0"/>
              <a:t>13</a:t>
            </a:fld>
            <a:endParaRPr lang="en-GB"/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0EBE2F1-97D7-F5DD-02E5-F7DEBC7780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05196" y="558457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20384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6690"/>
    </mc:Choice>
    <mc:Fallback>
      <p:transition spd="slow" advTm="1066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66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137" y="0"/>
            <a:ext cx="5646974" cy="6483075"/>
            <a:chOff x="-19221" y="0"/>
            <a:chExt cx="5646974" cy="6483075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C82150A-43B5-8F60-6143-CEAA5615BC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tx2"/>
                </a:solidFill>
              </a:rPr>
              <a:t>Conclusion and Evaluation of Care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A6B89-842E-678A-257B-6CD705CE64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  <a:noFill/>
          <a:ln>
            <a:noFill/>
          </a:ln>
        </p:spPr>
        <p:txBody>
          <a:bodyPr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GB" sz="1600" b="1" dirty="0"/>
              <a:t>Evaluating Mr Carter's </a:t>
            </a:r>
            <a:r>
              <a:rPr lang="en-GB" sz="1600" b="1"/>
              <a:t>Care Plan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b="1" dirty="0"/>
              <a:t>How success will be measured</a:t>
            </a:r>
            <a:endParaRPr lang="en-GB" sz="1600" dirty="0"/>
          </a:p>
          <a:p>
            <a:r>
              <a:rPr lang="en-GB" sz="1600" dirty="0"/>
              <a:t>A measurable improvement in his HbA1c levels over time</a:t>
            </a:r>
          </a:p>
          <a:p>
            <a:r>
              <a:rPr lang="en-GB" sz="1600" dirty="0"/>
              <a:t>Better control of his blood pressure through medication and lifestyle changes</a:t>
            </a:r>
          </a:p>
          <a:p>
            <a:r>
              <a:rPr lang="en-GB" sz="1600" dirty="0"/>
              <a:t>A gradual and sustained increase in his physical activity levels</a:t>
            </a:r>
          </a:p>
          <a:p>
            <a:r>
              <a:rPr lang="en-GB" sz="1600" dirty="0"/>
              <a:t>A reduction in his smoking, with the aim of stopping altogether</a:t>
            </a:r>
          </a:p>
          <a:p>
            <a:r>
              <a:rPr lang="en-GB" sz="1600" dirty="0"/>
              <a:t>A greater understanding of his diabetes and how to manage it effectively</a:t>
            </a:r>
          </a:p>
          <a:p>
            <a:r>
              <a:rPr lang="en-GB" sz="1600" dirty="0"/>
              <a:t>No development of complications that could reasonably have been prevented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b="1" dirty="0"/>
              <a:t>Key messages</a:t>
            </a:r>
            <a:endParaRPr lang="en-GB" sz="1600" dirty="0"/>
          </a:p>
          <a:p>
            <a:r>
              <a:rPr lang="en-GB" sz="1600" dirty="0"/>
              <a:t>Type 2 diabetes affects the whole body, with particular impact on the cardiovascular system</a:t>
            </a:r>
          </a:p>
          <a:p>
            <a:r>
              <a:rPr lang="en-GB" sz="1600" dirty="0"/>
              <a:t>Early diagnosis and timely intervention are key to reducing the risk of serious complications</a:t>
            </a:r>
          </a:p>
          <a:p>
            <a:r>
              <a:rPr lang="en-GB" sz="1600" dirty="0"/>
              <a:t>Care that is centred around the individual supports better long-term self-management</a:t>
            </a:r>
          </a:p>
          <a:p>
            <a:r>
              <a:rPr lang="en-GB" sz="1600" dirty="0"/>
              <a:t>When healthcare professionals work together, outcomes for the patient are significantly improved</a:t>
            </a:r>
          </a:p>
          <a:p>
            <a:pPr marL="0" indent="0">
              <a:buNone/>
            </a:pPr>
            <a:endParaRPr lang="en-GB" sz="15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500" dirty="0">
                <a:solidFill>
                  <a:schemeClr val="tx2"/>
                </a:solidFill>
              </a:rPr>
              <a:t>(NICE, 2026; International Diabetes Federation, 2025)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5F2613-82E5-A671-C57A-41700A56AF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192F-E42B-433B-AD5C-3F5C23AA59C5}" type="slidenum">
              <a:rPr lang="en-GB" smtClean="0"/>
              <a:t>14</a:t>
            </a:fld>
            <a:endParaRPr lang="en-GB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A6C8E5B-E7AF-C843-2DFC-CC296EED34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71924" y="599571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86656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1418"/>
    </mc:Choice>
    <mc:Fallback>
      <p:transition spd="slow" advTm="914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99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206EE-C7AC-29EE-CFE6-960D10388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503FA3-3C8E-CA22-8494-429B0147C7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British Heart Foundation (2024) </a:t>
            </a:r>
            <a:r>
              <a:rPr lang="en-GB" i="1" dirty="0"/>
              <a:t>Diabetes and your heart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https://www.bhf.org.uk</a:t>
            </a:r>
            <a:r>
              <a:rPr lang="en-GB" dirty="0"/>
              <a:t> (Accessed: 10 July 2026).</a:t>
            </a:r>
          </a:p>
          <a:p>
            <a:r>
              <a:rPr lang="en-GB" dirty="0"/>
              <a:t>Diabetes UK (2024) </a:t>
            </a:r>
            <a:r>
              <a:rPr lang="en-GB" i="1" dirty="0"/>
              <a:t>Diabetes: Facts and statistics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https://www.diabetes.org.uk/about-us/about-the-charity/our-strategy/statistics</a:t>
            </a:r>
            <a:r>
              <a:rPr lang="en-GB" dirty="0"/>
              <a:t> (Accessed: 10 July 2026).</a:t>
            </a:r>
          </a:p>
          <a:p>
            <a:r>
              <a:rPr lang="en-GB" dirty="0"/>
              <a:t>Diabetes UK (2025) </a:t>
            </a:r>
            <a:r>
              <a:rPr lang="en-GB" i="1" dirty="0"/>
              <a:t>Type 2 diabetes</a:t>
            </a:r>
            <a:r>
              <a:rPr lang="en-GB" dirty="0"/>
              <a:t>. Available at: </a:t>
            </a:r>
            <a:r>
              <a:rPr lang="en-GB" dirty="0">
                <a:hlinkClick r:id="rId4"/>
              </a:rPr>
              <a:t>https://www.diabetes.org.uk</a:t>
            </a:r>
            <a:r>
              <a:rPr lang="en-GB" dirty="0"/>
              <a:t> (Accessed: 10 July 2026).</a:t>
            </a:r>
          </a:p>
          <a:p>
            <a:r>
              <a:rPr lang="en-GB" dirty="0"/>
              <a:t>International Diabetes Federation (2025) </a:t>
            </a:r>
            <a:r>
              <a:rPr lang="en-GB" i="1" dirty="0"/>
              <a:t>IDF Diabetes Atlas</a:t>
            </a:r>
            <a:r>
              <a:rPr lang="en-GB" dirty="0"/>
              <a:t>. 11th </a:t>
            </a:r>
            <a:r>
              <a:rPr lang="en-GB" dirty="0" err="1"/>
              <a:t>edn</a:t>
            </a:r>
            <a:r>
              <a:rPr lang="en-GB" dirty="0"/>
              <a:t>. Brussels: International Diabetes Federation. Available at: </a:t>
            </a:r>
            <a:r>
              <a:rPr lang="en-GB" dirty="0">
                <a:hlinkClick r:id="rId5"/>
              </a:rPr>
              <a:t>https://diabetesatlas.org/</a:t>
            </a:r>
            <a:r>
              <a:rPr lang="en-GB" dirty="0"/>
              <a:t> (Accessed: 10 July 2026).</a:t>
            </a:r>
          </a:p>
          <a:p>
            <a:r>
              <a:rPr lang="en-GB" dirty="0"/>
              <a:t>Kumar, V., Abbas, A.K. and Aster, J.C. (2020) </a:t>
            </a:r>
            <a:r>
              <a:rPr lang="en-GB" i="1" dirty="0"/>
              <a:t>Robbins and </a:t>
            </a:r>
            <a:r>
              <a:rPr lang="en-GB" i="1" dirty="0" err="1"/>
              <a:t>Cotran</a:t>
            </a:r>
            <a:r>
              <a:rPr lang="en-GB" i="1" dirty="0"/>
              <a:t> Pathologic Basis of Disease</a:t>
            </a:r>
            <a:r>
              <a:rPr lang="en-GB" dirty="0"/>
              <a:t>. 10th </a:t>
            </a:r>
            <a:r>
              <a:rPr lang="en-GB" dirty="0" err="1"/>
              <a:t>edn</a:t>
            </a:r>
            <a:r>
              <a:rPr lang="en-GB" dirty="0"/>
              <a:t>. Philadelphia: Elsevier.</a:t>
            </a:r>
          </a:p>
          <a:p>
            <a:r>
              <a:rPr lang="en-GB" dirty="0"/>
              <a:t>National Institute for Health and Care Excellence (NICE) (2026) </a:t>
            </a:r>
            <a:r>
              <a:rPr lang="en-GB" i="1" dirty="0"/>
              <a:t>Type 2 diabetes in adults: management (NG28).</a:t>
            </a:r>
            <a:r>
              <a:rPr lang="en-GB" dirty="0"/>
              <a:t> Available at: </a:t>
            </a:r>
            <a:r>
              <a:rPr lang="en-GB" dirty="0">
                <a:hlinkClick r:id="rId6"/>
              </a:rPr>
              <a:t>https://www.nice.org.uk/guidance/ng28</a:t>
            </a:r>
            <a:r>
              <a:rPr lang="en-GB" dirty="0"/>
              <a:t> (Accessed: 10 July 2026).</a:t>
            </a:r>
          </a:p>
          <a:p>
            <a:r>
              <a:rPr lang="en-GB" dirty="0"/>
              <a:t>NHS (2025) </a:t>
            </a:r>
            <a:r>
              <a:rPr lang="en-GB" i="1" dirty="0"/>
              <a:t>Type 2 diabetes</a:t>
            </a:r>
            <a:r>
              <a:rPr lang="en-GB" dirty="0"/>
              <a:t>. Available at: </a:t>
            </a:r>
            <a:r>
              <a:rPr lang="en-GB" dirty="0">
                <a:hlinkClick r:id="rId7"/>
              </a:rPr>
              <a:t>https://www.nhs.uk/conditions/type-2-diabetes/</a:t>
            </a:r>
            <a:r>
              <a:rPr lang="en-GB" dirty="0"/>
              <a:t> (Accessed: 10 July 2026).</a:t>
            </a:r>
          </a:p>
          <a:p>
            <a:r>
              <a:rPr lang="en-GB" dirty="0"/>
              <a:t>Tortora, G.J. and Derrickson, B. (2021) </a:t>
            </a:r>
            <a:r>
              <a:rPr lang="en-GB" i="1" dirty="0"/>
              <a:t>Principles of Anatomy and Physiology</a:t>
            </a:r>
            <a:r>
              <a:rPr lang="en-GB" dirty="0"/>
              <a:t>. 16th </a:t>
            </a:r>
            <a:r>
              <a:rPr lang="en-GB" dirty="0" err="1"/>
              <a:t>edn</a:t>
            </a:r>
            <a:r>
              <a:rPr lang="en-GB" dirty="0"/>
              <a:t>. Hoboken, NJ: John Wiley &amp; Sons.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E3EA6C-B8B7-D579-1E5D-D5582B843E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192F-E42B-433B-AD5C-3F5C23AA59C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2583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1080</TotalTime>
  <Words>2104</Words>
  <Application>Microsoft Office PowerPoint</Application>
  <PresentationFormat>Widescreen</PresentationFormat>
  <Paragraphs>300</Paragraphs>
  <Slides>15</Slides>
  <Notes>0</Notes>
  <HiddenSlides>0</HiddenSlides>
  <MMClips>14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Aptos Display</vt:lpstr>
      <vt:lpstr>Arial</vt:lpstr>
      <vt:lpstr>Times New Roman</vt:lpstr>
      <vt:lpstr>Office Theme</vt:lpstr>
      <vt:lpstr>PowerPoint Presentation</vt:lpstr>
      <vt:lpstr>Introduction to Type 2 Diabetes</vt:lpstr>
      <vt:lpstr>Relevant anatomy and physiology: cardiovascular system</vt:lpstr>
      <vt:lpstr>Functional, Structural and Physiological Impact</vt:lpstr>
      <vt:lpstr>Pathophysiology of Type 2 Diabetes</vt:lpstr>
      <vt:lpstr>Fictional Patient demographic profile </vt:lpstr>
      <vt:lpstr>Clinical Features of Type 2 Diabetes</vt:lpstr>
      <vt:lpstr>Assessment and Diagnosis</vt:lpstr>
      <vt:lpstr>Identified Care Priorities</vt:lpstr>
      <vt:lpstr>Person-Centred Care Plan</vt:lpstr>
      <vt:lpstr>Evidence-Based Treatment and Monitoring</vt:lpstr>
      <vt:lpstr>Multidisciplinary Team and Partnership Working</vt:lpstr>
      <vt:lpstr>Communication and Ethical Considerations</vt:lpstr>
      <vt:lpstr>Conclusion and Evaluation of Care Plan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neema njonjo</dc:creator>
  <cp:lastModifiedBy>neema njonjo</cp:lastModifiedBy>
  <cp:revision>1</cp:revision>
  <dcterms:created xsi:type="dcterms:W3CDTF">2026-07-10T22:21:04Z</dcterms:created>
  <dcterms:modified xsi:type="dcterms:W3CDTF">2026-07-18T00:42:15Z</dcterms:modified>
</cp:coreProperties>
</file>