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jpg" ContentType="image/jpeg"/>
  <Default Extension="m4a" ContentType="audio/mp4"/>
  <Default Extension="mp3" ContentType="audio/m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79" r:id="rId6"/>
    <p:sldId id="280" r:id="rId7"/>
    <p:sldId id="260" r:id="rId8"/>
    <p:sldId id="261" r:id="rId9"/>
    <p:sldId id="281" r:id="rId10"/>
    <p:sldId id="263" r:id="rId11"/>
    <p:sldId id="282" r:id="rId12"/>
    <p:sldId id="265" r:id="rId13"/>
    <p:sldId id="283" r:id="rId14"/>
    <p:sldId id="267" r:id="rId15"/>
    <p:sldId id="284" r:id="rId16"/>
    <p:sldId id="269" r:id="rId17"/>
    <p:sldId id="285" r:id="rId18"/>
    <p:sldId id="286" r:id="rId19"/>
    <p:sldId id="271" r:id="rId20"/>
    <p:sldId id="272" r:id="rId21"/>
    <p:sldId id="273" r:id="rId22"/>
    <p:sldId id="274" r:id="rId23"/>
    <p:sldId id="277" r:id="rId24"/>
    <p:sldId id="278" r:id="rId25"/>
    <p:sldId id="287" r:id="rId26"/>
    <p:sldId id="275" r:id="rId27"/>
    <p:sldId id="276" r:id="rId28"/>
  </p:sldIdLst>
  <p:sldSz cx="18288000" cy="10287000"/>
  <p:notesSz cx="6858000" cy="9144000"/>
  <p:embeddedFontLst>
    <p:embeddedFont>
      <p:font typeface="Comic Sans" panose="030F0902030302020204" pitchFamily="66" charset="0"/>
      <p:regular r:id="rId29"/>
      <p:bold r:id="rId30"/>
      <p:boldItalic r:id="rId31"/>
    </p:embeddedFont>
    <p:embeddedFont>
      <p:font typeface="More Sugar" pitchFamily="2" charset="0"/>
      <p:regular r:id="rId32"/>
    </p:embeddedFont>
    <p:embeddedFont>
      <p:font typeface="Sniglet"/>
      <p:regular r:id="rId3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FC2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7" autoAdjust="0"/>
    <p:restoredTop sz="94597" autoAdjust="0"/>
  </p:normalViewPr>
  <p:slideViewPr>
    <p:cSldViewPr>
      <p:cViewPr varScale="1">
        <p:scale>
          <a:sx n="67" d="100"/>
          <a:sy n="67" d="100"/>
        </p:scale>
        <p:origin x="792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4.fntdata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font" Target="fonts/font2.fntdata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4.png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4.png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2.png"/><Relationship Id="rId7" Type="http://schemas.openxmlformats.org/officeDocument/2006/relationships/image" Target="../media/image8.pn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2.png"/><Relationship Id="rId7" Type="http://schemas.openxmlformats.org/officeDocument/2006/relationships/image" Target="../media/image8.pn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2.png"/><Relationship Id="rId7" Type="http://schemas.openxmlformats.org/officeDocument/2006/relationships/image" Target="../media/image8.pn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2.png"/><Relationship Id="rId7" Type="http://schemas.openxmlformats.org/officeDocument/2006/relationships/image" Target="../media/image8.pn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2.png"/><Relationship Id="rId7" Type="http://schemas.openxmlformats.org/officeDocument/2006/relationships/image" Target="../media/image8.pn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sv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2.png"/><Relationship Id="rId7" Type="http://schemas.openxmlformats.org/officeDocument/2006/relationships/image" Target="../media/image8.pn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microsoft.com/office/2007/relationships/media" Target="../media/media2.m4a"/><Relationship Id="rId1" Type="http://schemas.openxmlformats.org/officeDocument/2006/relationships/audio" Target="NULL" TargetMode="External"/><Relationship Id="rId6" Type="http://schemas.openxmlformats.org/officeDocument/2006/relationships/image" Target="../media/image12.png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3.png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7" Type="http://schemas.openxmlformats.org/officeDocument/2006/relationships/image" Target="../media/image19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g"/><Relationship Id="rId5" Type="http://schemas.openxmlformats.org/officeDocument/2006/relationships/image" Target="../media/image17.jpg"/><Relationship Id="rId4" Type="http://schemas.openxmlformats.org/officeDocument/2006/relationships/image" Target="../media/image16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g"/><Relationship Id="rId4" Type="http://schemas.openxmlformats.org/officeDocument/2006/relationships/image" Target="../media/image22.jp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800000">
            <a:off x="7844350" y="-26443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1"/>
                </a:lnTo>
                <a:lnTo>
                  <a:pt x="0" y="1108156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r="-90379" b="-3737"/>
            </a:stretch>
          </a:blipFill>
        </p:spPr>
        <p:txBody>
          <a:bodyPr/>
          <a:lstStyle/>
          <a:p>
            <a:r>
              <a:rPr lang="en-US" dirty="0" err="1"/>
              <a:t>asWQQQ</a:t>
            </a:r>
            <a:endParaRPr lang="en-US" dirty="0"/>
          </a:p>
        </p:txBody>
      </p:sp>
      <p:sp>
        <p:nvSpPr>
          <p:cNvPr id="3" name="Freeform 3"/>
          <p:cNvSpPr/>
          <p:nvPr/>
        </p:nvSpPr>
        <p:spPr>
          <a:xfrm rot="-10800000">
            <a:off x="-200148" y="-39728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2"/>
                </a:lnTo>
                <a:lnTo>
                  <a:pt x="0" y="1108156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90379" t="-3737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661541" y="1470992"/>
            <a:ext cx="1232729" cy="7134324"/>
            <a:chOff x="0" y="0"/>
            <a:chExt cx="1643639" cy="9512432"/>
          </a:xfrm>
        </p:grpSpPr>
        <p:sp>
          <p:nvSpPr>
            <p:cNvPr id="5" name="TextBox 5"/>
            <p:cNvSpPr txBox="1"/>
            <p:nvPr/>
          </p:nvSpPr>
          <p:spPr>
            <a:xfrm rot="-5400000">
              <a:off x="5080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 rot="-5400000">
              <a:off x="5080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 rot="-5400000">
              <a:off x="5080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 rot="-5400000">
              <a:off x="5080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 rot="-5400000">
              <a:off x="5080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 rot="-5400000">
              <a:off x="5080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 rot="-5400000">
              <a:off x="5080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 rot="-5400000">
              <a:off x="5080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 rot="-5400000">
              <a:off x="5080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164201" y="1331671"/>
            <a:ext cx="2279617" cy="1191585"/>
            <a:chOff x="0" y="0"/>
            <a:chExt cx="3039489" cy="1588780"/>
          </a:xfrm>
        </p:grpSpPr>
        <p:grpSp>
          <p:nvGrpSpPr>
            <p:cNvPr id="15" name="Group 1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8" name="Group 1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" name="TextBox 20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21" name="Group 21"/>
          <p:cNvGrpSpPr/>
          <p:nvPr/>
        </p:nvGrpSpPr>
        <p:grpSpPr>
          <a:xfrm>
            <a:off x="15164201" y="2618086"/>
            <a:ext cx="2279617" cy="1191585"/>
            <a:chOff x="0" y="0"/>
            <a:chExt cx="3039489" cy="1588780"/>
          </a:xfrm>
        </p:grpSpPr>
        <p:grpSp>
          <p:nvGrpSpPr>
            <p:cNvPr id="22" name="Group 2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5" name="Group 2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7" name="TextBox 27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28" name="Group 28"/>
          <p:cNvGrpSpPr/>
          <p:nvPr/>
        </p:nvGrpSpPr>
        <p:grpSpPr>
          <a:xfrm>
            <a:off x="15164201" y="3904500"/>
            <a:ext cx="2279617" cy="1191585"/>
            <a:chOff x="0" y="0"/>
            <a:chExt cx="3039489" cy="1588780"/>
          </a:xfrm>
        </p:grpSpPr>
        <p:grpSp>
          <p:nvGrpSpPr>
            <p:cNvPr id="29" name="Group 2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32" name="Group 3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4" name="TextBox 34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5" name="Group 35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36" name="Group 36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39" name="Group 39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40" name="Freeform 40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1" name="TextBox 41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42" name="Group 42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43" name="Group 43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5" name="TextBox 45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46" name="Group 46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47" name="Freeform 47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8" name="TextBox 48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49" name="Group 49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50" name="Group 50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51" name="Freeform 51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2" name="TextBox 52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53" name="Group 53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54" name="Freeform 54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5" name="TextBox 55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sp>
        <p:nvSpPr>
          <p:cNvPr id="56" name="Freeform 56"/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7" name="Freeform 57"/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8" name="Group 58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</p:grpSpPr>
        <p:sp>
          <p:nvSpPr>
            <p:cNvPr id="59" name="Freeform 59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solidFill>
              <a:srgbClr val="FCF4E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0" name="TextBox 60"/>
            <p:cNvSpPr txBox="1"/>
            <p:nvPr/>
          </p:nvSpPr>
          <p:spPr>
            <a:xfrm>
              <a:off x="0" y="-28575"/>
              <a:ext cx="4112279" cy="23464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2" name="Freeform 6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5" name="Freeform 6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6" name="TextBox 6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7" name="Group 67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68" name="Freeform 6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9" name="TextBox 6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1" name="Freeform 7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2" name="TextBox 7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3" name="Group 73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4" name="Freeform 7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5" name="TextBox 7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77" name="Freeform 7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8" name="TextBox 7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9" name="Group 79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0" name="Freeform 8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1" name="TextBox 8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3" name="Freeform 8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4" name="TextBox 8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5" name="Group 85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6" name="Freeform 8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7" name="TextBox 8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89" name="Freeform 89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ln w="47625" cap="sq">
              <a:solidFill>
                <a:srgbClr val="9FC2B6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0" name="TextBox 90"/>
            <p:cNvSpPr txBox="1"/>
            <p:nvPr/>
          </p:nvSpPr>
          <p:spPr>
            <a:xfrm>
              <a:off x="0" y="-28575"/>
              <a:ext cx="3939065" cy="21960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1" name="Group 91"/>
          <p:cNvGrpSpPr/>
          <p:nvPr/>
        </p:nvGrpSpPr>
        <p:grpSpPr>
          <a:xfrm>
            <a:off x="3688204" y="2836921"/>
            <a:ext cx="10294801" cy="4742970"/>
            <a:chOff x="-118992" y="-209112"/>
            <a:chExt cx="13726401" cy="6323960"/>
          </a:xfrm>
        </p:grpSpPr>
        <p:sp>
          <p:nvSpPr>
            <p:cNvPr id="92" name="TextBox 92"/>
            <p:cNvSpPr txBox="1"/>
            <p:nvPr/>
          </p:nvSpPr>
          <p:spPr>
            <a:xfrm>
              <a:off x="0" y="-9525"/>
              <a:ext cx="13607409" cy="61243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36113"/>
                </a:lnSpc>
                <a:spcBef>
                  <a:spcPct val="0"/>
                </a:spcBef>
              </a:pPr>
              <a:r>
                <a:rPr lang="en-US" sz="30094">
                  <a:solidFill>
                    <a:srgbClr val="A43636"/>
                  </a:solidFill>
                  <a:latin typeface="More Sugar"/>
                  <a:ea typeface="More Sugar"/>
                  <a:cs typeface="More Sugar"/>
                  <a:sym typeface="More Sugar"/>
                </a:rPr>
                <a:t>Eisiau</a:t>
              </a:r>
            </a:p>
          </p:txBody>
        </p:sp>
        <p:sp>
          <p:nvSpPr>
            <p:cNvPr id="93" name="TextBox 93"/>
            <p:cNvSpPr txBox="1"/>
            <p:nvPr/>
          </p:nvSpPr>
          <p:spPr>
            <a:xfrm>
              <a:off x="-118992" y="-209112"/>
              <a:ext cx="13607409" cy="61243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36113"/>
                </a:lnSpc>
                <a:spcBef>
                  <a:spcPct val="0"/>
                </a:spcBef>
              </a:pPr>
              <a:r>
                <a:rPr lang="en-US" sz="30094" dirty="0" err="1">
                  <a:solidFill>
                    <a:srgbClr val="E76262"/>
                  </a:solidFill>
                  <a:latin typeface="More Sugar"/>
                  <a:ea typeface="More Sugar"/>
                  <a:cs typeface="More Sugar"/>
                  <a:sym typeface="More Sugar"/>
                </a:rPr>
                <a:t>Eisiau</a:t>
              </a:r>
              <a:endParaRPr lang="en-US" sz="30094" dirty="0">
                <a:solidFill>
                  <a:srgbClr val="E76262"/>
                </a:solidFill>
                <a:latin typeface="More Sugar"/>
                <a:ea typeface="More Sugar"/>
                <a:cs typeface="More Sugar"/>
                <a:sym typeface="More Sugar"/>
              </a:endParaRP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594866" y="1690137"/>
            <a:ext cx="1232729" cy="7134324"/>
            <a:chOff x="0" y="0"/>
            <a:chExt cx="1643639" cy="9512432"/>
          </a:xfrm>
        </p:grpSpPr>
        <p:sp>
          <p:nvSpPr>
            <p:cNvPr id="95" name="TextBox 95"/>
            <p:cNvSpPr txBox="1"/>
            <p:nvPr/>
          </p:nvSpPr>
          <p:spPr>
            <a:xfrm rot="5400000">
              <a:off x="6604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6" name="TextBox 96"/>
            <p:cNvSpPr txBox="1"/>
            <p:nvPr/>
          </p:nvSpPr>
          <p:spPr>
            <a:xfrm rot="5400000">
              <a:off x="6604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7" name="TextBox 97"/>
            <p:cNvSpPr txBox="1"/>
            <p:nvPr/>
          </p:nvSpPr>
          <p:spPr>
            <a:xfrm rot="5400000">
              <a:off x="6604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8" name="TextBox 98"/>
            <p:cNvSpPr txBox="1"/>
            <p:nvPr/>
          </p:nvSpPr>
          <p:spPr>
            <a:xfrm rot="5400000">
              <a:off x="6604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9" name="TextBox 99"/>
            <p:cNvSpPr txBox="1"/>
            <p:nvPr/>
          </p:nvSpPr>
          <p:spPr>
            <a:xfrm rot="5400000">
              <a:off x="6604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0" name="TextBox 100"/>
            <p:cNvSpPr txBox="1"/>
            <p:nvPr/>
          </p:nvSpPr>
          <p:spPr>
            <a:xfrm rot="5400000">
              <a:off x="6604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1" name="TextBox 101"/>
            <p:cNvSpPr txBox="1"/>
            <p:nvPr/>
          </p:nvSpPr>
          <p:spPr>
            <a:xfrm rot="5400000">
              <a:off x="6604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2" name="TextBox 102"/>
            <p:cNvSpPr txBox="1"/>
            <p:nvPr/>
          </p:nvSpPr>
          <p:spPr>
            <a:xfrm rot="5400000">
              <a:off x="6604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3" name="TextBox 103"/>
            <p:cNvSpPr txBox="1"/>
            <p:nvPr/>
          </p:nvSpPr>
          <p:spPr>
            <a:xfrm rot="5400000">
              <a:off x="6604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800000">
            <a:off x="7844350" y="-26443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1"/>
                </a:lnTo>
                <a:lnTo>
                  <a:pt x="0" y="1108156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r="-90379" b="-3737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-10800000">
            <a:off x="-200148" y="-39728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2"/>
                </a:lnTo>
                <a:lnTo>
                  <a:pt x="0" y="1108156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90379" t="-3737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15164201" y="2618086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3904500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9" name="Group 39"/>
          <p:cNvGrpSpPr/>
          <p:nvPr/>
        </p:nvGrpSpPr>
        <p:grpSpPr>
          <a:xfrm>
            <a:off x="661541" y="1470992"/>
            <a:ext cx="1232729" cy="7134324"/>
            <a:chOff x="0" y="0"/>
            <a:chExt cx="1643639" cy="9512432"/>
          </a:xfrm>
        </p:grpSpPr>
        <p:sp>
          <p:nvSpPr>
            <p:cNvPr id="40" name="TextBox 40"/>
            <p:cNvSpPr txBox="1"/>
            <p:nvPr/>
          </p:nvSpPr>
          <p:spPr>
            <a:xfrm rot="-5400000">
              <a:off x="5080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1" name="TextBox 41"/>
            <p:cNvSpPr txBox="1"/>
            <p:nvPr/>
          </p:nvSpPr>
          <p:spPr>
            <a:xfrm rot="-5400000">
              <a:off x="5080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-5400000">
              <a:off x="5080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-5400000">
              <a:off x="5080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-5400000">
              <a:off x="5080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-5400000">
              <a:off x="5080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-5400000">
              <a:off x="5080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-5400000">
              <a:off x="5080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-5400000">
              <a:off x="5080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sp>
        <p:nvSpPr>
          <p:cNvPr id="49" name="Freeform 49"/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0" name="Freeform 50"/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solidFill>
              <a:srgbClr val="FCF4E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4112279" cy="23464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ln w="47625" cap="sq">
              <a:solidFill>
                <a:srgbClr val="9FC2B6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3939065" cy="21960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58" name="Freeform 5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TextBox 5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1" name="Freeform 6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TextBox 6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3" name="Group 63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64" name="Freeform 6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TextBox 6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67" name="Freeform 6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TextBox 6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9" name="Group 69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0" name="Freeform 7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1" name="TextBox 7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73" name="Freeform 7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4" name="TextBox 7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5" name="Group 75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76" name="Freeform 7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7" name="TextBox 7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8" name="Group 78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79" name="Freeform 7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0" name="TextBox 8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1" name="Group 81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2" name="Freeform 8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3" name="TextBox 8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15564542" y="1331671"/>
            <a:ext cx="2186870" cy="1191585"/>
            <a:chOff x="0" y="0"/>
            <a:chExt cx="595553" cy="324506"/>
          </a:xfrm>
        </p:grpSpPr>
        <p:sp>
          <p:nvSpPr>
            <p:cNvPr id="85" name="Freeform 85"/>
            <p:cNvSpPr/>
            <p:nvPr/>
          </p:nvSpPr>
          <p:spPr>
            <a:xfrm>
              <a:off x="0" y="0"/>
              <a:ext cx="595553" cy="324506"/>
            </a:xfrm>
            <a:custGeom>
              <a:avLst/>
              <a:gdLst/>
              <a:ahLst/>
              <a:cxnLst/>
              <a:rect l="l" t="t" r="r" b="b"/>
              <a:pathLst>
                <a:path w="595553" h="324506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236001"/>
                  </a:lnTo>
                  <a:cubicBezTo>
                    <a:pt x="595553" y="284881"/>
                    <a:pt x="555928" y="324506"/>
                    <a:pt x="507048" y="324506"/>
                  </a:cubicBezTo>
                  <a:lnTo>
                    <a:pt x="88505" y="324506"/>
                  </a:lnTo>
                  <a:cubicBezTo>
                    <a:pt x="39625" y="324506"/>
                    <a:pt x="0" y="284881"/>
                    <a:pt x="0" y="236001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E76262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6" name="TextBox 86"/>
            <p:cNvSpPr txBox="1"/>
            <p:nvPr/>
          </p:nvSpPr>
          <p:spPr>
            <a:xfrm>
              <a:off x="0" y="-28575"/>
              <a:ext cx="595553" cy="353081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7" name="Group 87"/>
          <p:cNvGrpSpPr/>
          <p:nvPr/>
        </p:nvGrpSpPr>
        <p:grpSpPr>
          <a:xfrm>
            <a:off x="15666322" y="1419581"/>
            <a:ext cx="1998307" cy="1015766"/>
            <a:chOff x="0" y="0"/>
            <a:chExt cx="544201" cy="276625"/>
          </a:xfrm>
        </p:grpSpPr>
        <p:sp>
          <p:nvSpPr>
            <p:cNvPr id="88" name="Freeform 88"/>
            <p:cNvSpPr/>
            <p:nvPr/>
          </p:nvSpPr>
          <p:spPr>
            <a:xfrm>
              <a:off x="0" y="0"/>
              <a:ext cx="544201" cy="276625"/>
            </a:xfrm>
            <a:custGeom>
              <a:avLst/>
              <a:gdLst/>
              <a:ahLst/>
              <a:cxnLst/>
              <a:rect l="l" t="t" r="r" b="b"/>
              <a:pathLst>
                <a:path w="544201" h="276625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199140"/>
                  </a:lnTo>
                  <a:cubicBezTo>
                    <a:pt x="544201" y="241933"/>
                    <a:pt x="509510" y="276625"/>
                    <a:pt x="466716" y="276625"/>
                  </a:cubicBezTo>
                  <a:lnTo>
                    <a:pt x="77485" y="276625"/>
                  </a:lnTo>
                  <a:cubicBezTo>
                    <a:pt x="34691" y="276625"/>
                    <a:pt x="0" y="241933"/>
                    <a:pt x="0" y="199140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E76262"/>
            </a:solidFill>
            <a:ln w="28575" cap="sq">
              <a:solidFill>
                <a:srgbClr val="FCF4E8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9" name="TextBox 89"/>
            <p:cNvSpPr txBox="1"/>
            <p:nvPr/>
          </p:nvSpPr>
          <p:spPr>
            <a:xfrm>
              <a:off x="0" y="-66675"/>
              <a:ext cx="544201" cy="343300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4200"/>
                </a:lnSpc>
              </a:pPr>
              <a:r>
                <a:rPr lang="en-US" sz="3000">
                  <a:solidFill>
                    <a:srgbClr val="FFFFFF"/>
                  </a:solidFill>
                  <a:latin typeface="Sniglet"/>
                  <a:ea typeface="Sniglet"/>
                  <a:cs typeface="Sniglet"/>
                  <a:sym typeface="Sniglet"/>
                </a:rPr>
                <a:t>Nod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2392662" y="4812097"/>
            <a:ext cx="13502677" cy="1570403"/>
            <a:chOff x="0" y="0"/>
            <a:chExt cx="18003569" cy="2093871"/>
          </a:xfrm>
        </p:grpSpPr>
        <p:grpSp>
          <p:nvGrpSpPr>
            <p:cNvPr id="91" name="Group 91"/>
            <p:cNvGrpSpPr/>
            <p:nvPr/>
          </p:nvGrpSpPr>
          <p:grpSpPr>
            <a:xfrm>
              <a:off x="0" y="0"/>
              <a:ext cx="18003569" cy="2093871"/>
              <a:chOff x="0" y="0"/>
              <a:chExt cx="1060761" cy="123370"/>
            </a:xfrm>
          </p:grpSpPr>
          <p:sp>
            <p:nvSpPr>
              <p:cNvPr id="92" name="Freeform 92"/>
              <p:cNvSpPr/>
              <p:nvPr/>
            </p:nvSpPr>
            <p:spPr>
              <a:xfrm>
                <a:off x="0" y="0"/>
                <a:ext cx="1060761" cy="123370"/>
              </a:xfrm>
              <a:custGeom>
                <a:avLst/>
                <a:gdLst/>
                <a:ahLst/>
                <a:cxnLst/>
                <a:rect l="l" t="t" r="r" b="b"/>
                <a:pathLst>
                  <a:path w="1060761" h="123370">
                    <a:moveTo>
                      <a:pt x="61685" y="0"/>
                    </a:moveTo>
                    <a:lnTo>
                      <a:pt x="999076" y="0"/>
                    </a:lnTo>
                    <a:cubicBezTo>
                      <a:pt x="1015436" y="0"/>
                      <a:pt x="1031126" y="6499"/>
                      <a:pt x="1042694" y="18067"/>
                    </a:cubicBezTo>
                    <a:cubicBezTo>
                      <a:pt x="1054262" y="29635"/>
                      <a:pt x="1060761" y="45325"/>
                      <a:pt x="1060761" y="61685"/>
                    </a:cubicBezTo>
                    <a:lnTo>
                      <a:pt x="1060761" y="61685"/>
                    </a:lnTo>
                    <a:cubicBezTo>
                      <a:pt x="1060761" y="95752"/>
                      <a:pt x="1033144" y="123370"/>
                      <a:pt x="999076" y="123370"/>
                    </a:cubicBezTo>
                    <a:lnTo>
                      <a:pt x="61685" y="123370"/>
                    </a:lnTo>
                    <a:cubicBezTo>
                      <a:pt x="45325" y="123370"/>
                      <a:pt x="29635" y="116871"/>
                      <a:pt x="18067" y="105303"/>
                    </a:cubicBezTo>
                    <a:cubicBezTo>
                      <a:pt x="6499" y="93735"/>
                      <a:pt x="0" y="78045"/>
                      <a:pt x="0" y="61685"/>
                    </a:cubicBezTo>
                    <a:lnTo>
                      <a:pt x="0" y="61685"/>
                    </a:lnTo>
                    <a:cubicBezTo>
                      <a:pt x="0" y="45325"/>
                      <a:pt x="6499" y="29635"/>
                      <a:pt x="18067" y="18067"/>
                    </a:cubicBezTo>
                    <a:cubicBezTo>
                      <a:pt x="29635" y="6499"/>
                      <a:pt x="45325" y="0"/>
                      <a:pt x="61685" y="0"/>
                    </a:cubicBezTo>
                    <a:close/>
                  </a:path>
                </a:pathLst>
              </a:custGeom>
              <a:ln w="28575" cap="rnd">
                <a:solidFill>
                  <a:srgbClr val="E76262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3" name="TextBox 93"/>
              <p:cNvSpPr txBox="1"/>
              <p:nvPr/>
            </p:nvSpPr>
            <p:spPr>
              <a:xfrm>
                <a:off x="0" y="-28575"/>
                <a:ext cx="1060761" cy="15194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94" name="TextBox 94"/>
            <p:cNvSpPr txBox="1"/>
            <p:nvPr/>
          </p:nvSpPr>
          <p:spPr>
            <a:xfrm>
              <a:off x="252936" y="-98116"/>
              <a:ext cx="17533832" cy="19332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2572"/>
                </a:lnSpc>
                <a:spcBef>
                  <a:spcPct val="0"/>
                </a:spcBef>
              </a:pPr>
              <a:r>
                <a:rPr lang="en-US" sz="838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Beth rwyt ti eisiau wneud?</a:t>
              </a:r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594866" y="1690137"/>
            <a:ext cx="1232729" cy="7134324"/>
            <a:chOff x="0" y="0"/>
            <a:chExt cx="1643639" cy="9512432"/>
          </a:xfrm>
        </p:grpSpPr>
        <p:sp>
          <p:nvSpPr>
            <p:cNvPr id="96" name="TextBox 96"/>
            <p:cNvSpPr txBox="1"/>
            <p:nvPr/>
          </p:nvSpPr>
          <p:spPr>
            <a:xfrm rot="5400000">
              <a:off x="6604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7" name="TextBox 97"/>
            <p:cNvSpPr txBox="1"/>
            <p:nvPr/>
          </p:nvSpPr>
          <p:spPr>
            <a:xfrm rot="5400000">
              <a:off x="6604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8" name="TextBox 98"/>
            <p:cNvSpPr txBox="1"/>
            <p:nvPr/>
          </p:nvSpPr>
          <p:spPr>
            <a:xfrm rot="5400000">
              <a:off x="6604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9" name="TextBox 99"/>
            <p:cNvSpPr txBox="1"/>
            <p:nvPr/>
          </p:nvSpPr>
          <p:spPr>
            <a:xfrm rot="5400000">
              <a:off x="6604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0" name="TextBox 100"/>
            <p:cNvSpPr txBox="1"/>
            <p:nvPr/>
          </p:nvSpPr>
          <p:spPr>
            <a:xfrm rot="5400000">
              <a:off x="6604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1" name="TextBox 101"/>
            <p:cNvSpPr txBox="1"/>
            <p:nvPr/>
          </p:nvSpPr>
          <p:spPr>
            <a:xfrm rot="5400000">
              <a:off x="6604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2" name="TextBox 102"/>
            <p:cNvSpPr txBox="1"/>
            <p:nvPr/>
          </p:nvSpPr>
          <p:spPr>
            <a:xfrm rot="5400000">
              <a:off x="6604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3" name="TextBox 103"/>
            <p:cNvSpPr txBox="1"/>
            <p:nvPr/>
          </p:nvSpPr>
          <p:spPr>
            <a:xfrm rot="5400000">
              <a:off x="6604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4" name="TextBox 104"/>
            <p:cNvSpPr txBox="1"/>
            <p:nvPr/>
          </p:nvSpPr>
          <p:spPr>
            <a:xfrm rot="5400000">
              <a:off x="6604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grpSp>
        <p:nvGrpSpPr>
          <p:cNvPr id="105" name="Group 105"/>
          <p:cNvGrpSpPr/>
          <p:nvPr/>
        </p:nvGrpSpPr>
        <p:grpSpPr>
          <a:xfrm>
            <a:off x="3715023" y="1698847"/>
            <a:ext cx="10200281" cy="1543050"/>
            <a:chOff x="0" y="0"/>
            <a:chExt cx="2686494" cy="406400"/>
          </a:xfrm>
        </p:grpSpPr>
        <p:sp>
          <p:nvSpPr>
            <p:cNvPr id="106" name="Freeform 106"/>
            <p:cNvSpPr/>
            <p:nvPr/>
          </p:nvSpPr>
          <p:spPr>
            <a:xfrm>
              <a:off x="0" y="0"/>
              <a:ext cx="2686494" cy="406400"/>
            </a:xfrm>
            <a:custGeom>
              <a:avLst/>
              <a:gdLst/>
              <a:ahLst/>
              <a:cxnLst/>
              <a:rect l="l" t="t" r="r" b="b"/>
              <a:pathLst>
                <a:path w="2686494" h="406400">
                  <a:moveTo>
                    <a:pt x="75899" y="0"/>
                  </a:moveTo>
                  <a:lnTo>
                    <a:pt x="2610595" y="0"/>
                  </a:lnTo>
                  <a:cubicBezTo>
                    <a:pt x="2652513" y="0"/>
                    <a:pt x="2686494" y="33981"/>
                    <a:pt x="2686494" y="75899"/>
                  </a:cubicBezTo>
                  <a:lnTo>
                    <a:pt x="2686494" y="330501"/>
                  </a:lnTo>
                  <a:cubicBezTo>
                    <a:pt x="2686494" y="372419"/>
                    <a:pt x="2652513" y="406400"/>
                    <a:pt x="2610595" y="406400"/>
                  </a:cubicBezTo>
                  <a:lnTo>
                    <a:pt x="75899" y="406400"/>
                  </a:lnTo>
                  <a:cubicBezTo>
                    <a:pt x="33981" y="406400"/>
                    <a:pt x="0" y="372419"/>
                    <a:pt x="0" y="330501"/>
                  </a:cubicBezTo>
                  <a:lnTo>
                    <a:pt x="0" y="75899"/>
                  </a:lnTo>
                  <a:cubicBezTo>
                    <a:pt x="0" y="33981"/>
                    <a:pt x="33981" y="0"/>
                    <a:pt x="75899" y="0"/>
                  </a:cubicBezTo>
                  <a:close/>
                </a:path>
              </a:pathLst>
            </a:custGeom>
            <a:solidFill>
              <a:srgbClr val="FFCF91"/>
            </a:solidFill>
            <a:ln w="47625" cap="rnd">
              <a:solidFill>
                <a:srgbClr val="E76262"/>
              </a:solidFill>
              <a:prstDash val="lgDash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7" name="TextBox 107"/>
            <p:cNvSpPr txBox="1"/>
            <p:nvPr/>
          </p:nvSpPr>
          <p:spPr>
            <a:xfrm>
              <a:off x="0" y="-28575"/>
              <a:ext cx="2686494" cy="4349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8" name="TextBox 108"/>
          <p:cNvSpPr txBox="1"/>
          <p:nvPr/>
        </p:nvSpPr>
        <p:spPr>
          <a:xfrm>
            <a:off x="4119856" y="2003276"/>
            <a:ext cx="9431499" cy="1000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920"/>
              </a:lnSpc>
              <a:spcBef>
                <a:spcPct val="0"/>
              </a:spcBef>
            </a:pPr>
            <a:r>
              <a:rPr lang="en-US" sz="6600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Nod y Wers: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800000">
            <a:off x="7844350" y="-26443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1"/>
                </a:lnTo>
                <a:lnTo>
                  <a:pt x="0" y="1108156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r="-90379" b="-3737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-10800000">
            <a:off x="-200148" y="-39728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2"/>
                </a:lnTo>
                <a:lnTo>
                  <a:pt x="0" y="1108156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90379" t="-3737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15164201" y="3904500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9" name="Group 39"/>
          <p:cNvGrpSpPr/>
          <p:nvPr/>
        </p:nvGrpSpPr>
        <p:grpSpPr>
          <a:xfrm>
            <a:off x="661541" y="1470992"/>
            <a:ext cx="1232729" cy="7134324"/>
            <a:chOff x="0" y="0"/>
            <a:chExt cx="1643639" cy="9512432"/>
          </a:xfrm>
        </p:grpSpPr>
        <p:sp>
          <p:nvSpPr>
            <p:cNvPr id="40" name="TextBox 40"/>
            <p:cNvSpPr txBox="1"/>
            <p:nvPr/>
          </p:nvSpPr>
          <p:spPr>
            <a:xfrm rot="-5400000">
              <a:off x="5080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1" name="TextBox 41"/>
            <p:cNvSpPr txBox="1"/>
            <p:nvPr/>
          </p:nvSpPr>
          <p:spPr>
            <a:xfrm rot="-5400000">
              <a:off x="5080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-5400000">
              <a:off x="5080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-5400000">
              <a:off x="5080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-5400000">
              <a:off x="5080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-5400000">
              <a:off x="5080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-5400000">
              <a:off x="5080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-5400000">
              <a:off x="5080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-5400000">
              <a:off x="5080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sp>
        <p:nvSpPr>
          <p:cNvPr id="49" name="Freeform 49"/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0" name="Freeform 50"/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solidFill>
              <a:srgbClr val="FCF4E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4112279" cy="23464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ln w="47625" cap="sq">
              <a:solidFill>
                <a:srgbClr val="9FC2B6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3939065" cy="21960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15564542" y="2618086"/>
            <a:ext cx="2186870" cy="1191585"/>
            <a:chOff x="0" y="0"/>
            <a:chExt cx="2915827" cy="1588780"/>
          </a:xfrm>
        </p:grpSpPr>
        <p:grpSp>
          <p:nvGrpSpPr>
            <p:cNvPr id="58" name="Group 58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59" name="Freeform 59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60" name="TextBox 60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61" name="Group 61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62" name="Freeform 62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63" name="TextBox 63"/>
              <p:cNvSpPr txBox="1"/>
              <p:nvPr/>
            </p:nvSpPr>
            <p:spPr>
              <a:xfrm>
                <a:off x="0" y="-66675"/>
                <a:ext cx="544201" cy="34330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4200"/>
                  </a:lnSpc>
                </a:pPr>
                <a:r>
                  <a:rPr lang="en-US" sz="3000">
                    <a:solidFill>
                      <a:srgbClr val="FFFFFF"/>
                    </a:solidFill>
                    <a:latin typeface="Sniglet"/>
                    <a:ea typeface="Sniglet"/>
                    <a:cs typeface="Sniglet"/>
                    <a:sym typeface="Sniglet"/>
                  </a:rPr>
                  <a:t>Cardiau</a:t>
                </a:r>
              </a:p>
            </p:txBody>
          </p:sp>
        </p:grpSp>
      </p:grpSp>
      <p:grpSp>
        <p:nvGrpSpPr>
          <p:cNvPr id="64" name="Group 64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5" name="Freeform 6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6" name="TextBox 6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7" name="Group 67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8" name="Freeform 6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9" name="TextBox 6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1" name="Freeform 7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2" name="TextBox 7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3" name="Group 73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4" name="Freeform 7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5" name="TextBox 7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7" name="Freeform 7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8" name="TextBox 7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9" name="Group 79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80" name="Freeform 8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1" name="TextBox 8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3" name="Freeform 8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4" name="TextBox 8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5" name="Group 85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6" name="Freeform 8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7" name="TextBox 8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9" name="Freeform 8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0" name="TextBox 9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1" name="Group 91"/>
          <p:cNvGrpSpPr/>
          <p:nvPr/>
        </p:nvGrpSpPr>
        <p:grpSpPr>
          <a:xfrm>
            <a:off x="4435662" y="1576120"/>
            <a:ext cx="8799888" cy="1311818"/>
            <a:chOff x="0" y="0"/>
            <a:chExt cx="11733184" cy="1749090"/>
          </a:xfrm>
        </p:grpSpPr>
        <p:grpSp>
          <p:nvGrpSpPr>
            <p:cNvPr id="92" name="Group 92"/>
            <p:cNvGrpSpPr/>
            <p:nvPr/>
          </p:nvGrpSpPr>
          <p:grpSpPr>
            <a:xfrm>
              <a:off x="0" y="0"/>
              <a:ext cx="11733184" cy="1749090"/>
              <a:chOff x="0" y="0"/>
              <a:chExt cx="2686494" cy="400481"/>
            </a:xfrm>
          </p:grpSpPr>
          <p:sp>
            <p:nvSpPr>
              <p:cNvPr id="93" name="Freeform 93"/>
              <p:cNvSpPr/>
              <p:nvPr/>
            </p:nvSpPr>
            <p:spPr>
              <a:xfrm>
                <a:off x="0" y="0"/>
                <a:ext cx="2686494" cy="400481"/>
              </a:xfrm>
              <a:custGeom>
                <a:avLst/>
                <a:gdLst/>
                <a:ahLst/>
                <a:cxnLst/>
                <a:rect l="l" t="t" r="r" b="b"/>
                <a:pathLst>
                  <a:path w="2686494" h="400481">
                    <a:moveTo>
                      <a:pt x="75899" y="0"/>
                    </a:moveTo>
                    <a:lnTo>
                      <a:pt x="2610595" y="0"/>
                    </a:lnTo>
                    <a:cubicBezTo>
                      <a:pt x="2652513" y="0"/>
                      <a:pt x="2686494" y="33981"/>
                      <a:pt x="2686494" y="75899"/>
                    </a:cubicBezTo>
                    <a:lnTo>
                      <a:pt x="2686494" y="324582"/>
                    </a:lnTo>
                    <a:cubicBezTo>
                      <a:pt x="2686494" y="366500"/>
                      <a:pt x="2652513" y="400481"/>
                      <a:pt x="2610595" y="400481"/>
                    </a:cubicBezTo>
                    <a:lnTo>
                      <a:pt x="75899" y="400481"/>
                    </a:lnTo>
                    <a:cubicBezTo>
                      <a:pt x="33981" y="400481"/>
                      <a:pt x="0" y="366500"/>
                      <a:pt x="0" y="324582"/>
                    </a:cubicBezTo>
                    <a:lnTo>
                      <a:pt x="0" y="75899"/>
                    </a:lnTo>
                    <a:cubicBezTo>
                      <a:pt x="0" y="33981"/>
                      <a:pt x="33981" y="0"/>
                      <a:pt x="75899" y="0"/>
                    </a:cubicBezTo>
                    <a:close/>
                  </a:path>
                </a:pathLst>
              </a:custGeom>
              <a:ln w="47625" cap="rnd">
                <a:solidFill>
                  <a:srgbClr val="E76262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4" name="TextBox 94"/>
              <p:cNvSpPr txBox="1"/>
              <p:nvPr/>
            </p:nvSpPr>
            <p:spPr>
              <a:xfrm>
                <a:off x="0" y="-47625"/>
                <a:ext cx="2686494" cy="44810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60"/>
                  </a:lnSpc>
                </a:pPr>
                <a:endParaRPr/>
              </a:p>
            </p:txBody>
          </p:sp>
        </p:grpSp>
        <p:sp>
          <p:nvSpPr>
            <p:cNvPr id="95" name="TextBox 95"/>
            <p:cNvSpPr txBox="1"/>
            <p:nvPr/>
          </p:nvSpPr>
          <p:spPr>
            <a:xfrm>
              <a:off x="465671" y="340653"/>
              <a:ext cx="10848869" cy="11779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6960"/>
                </a:lnSpc>
                <a:spcBef>
                  <a:spcPct val="0"/>
                </a:spcBef>
              </a:pPr>
              <a:r>
                <a:rPr lang="en-US" sz="580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Cardiau Fflach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594866" y="1690137"/>
            <a:ext cx="1232729" cy="7134324"/>
            <a:chOff x="0" y="0"/>
            <a:chExt cx="1643639" cy="9512432"/>
          </a:xfrm>
        </p:grpSpPr>
        <p:sp>
          <p:nvSpPr>
            <p:cNvPr id="97" name="TextBox 97"/>
            <p:cNvSpPr txBox="1"/>
            <p:nvPr/>
          </p:nvSpPr>
          <p:spPr>
            <a:xfrm rot="5400000">
              <a:off x="6604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8" name="TextBox 98"/>
            <p:cNvSpPr txBox="1"/>
            <p:nvPr/>
          </p:nvSpPr>
          <p:spPr>
            <a:xfrm rot="5400000">
              <a:off x="6604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9" name="TextBox 99"/>
            <p:cNvSpPr txBox="1"/>
            <p:nvPr/>
          </p:nvSpPr>
          <p:spPr>
            <a:xfrm rot="5400000">
              <a:off x="6604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0" name="TextBox 100"/>
            <p:cNvSpPr txBox="1"/>
            <p:nvPr/>
          </p:nvSpPr>
          <p:spPr>
            <a:xfrm rot="5400000">
              <a:off x="6604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1" name="TextBox 101"/>
            <p:cNvSpPr txBox="1"/>
            <p:nvPr/>
          </p:nvSpPr>
          <p:spPr>
            <a:xfrm rot="5400000">
              <a:off x="6604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2" name="TextBox 102"/>
            <p:cNvSpPr txBox="1"/>
            <p:nvPr/>
          </p:nvSpPr>
          <p:spPr>
            <a:xfrm rot="5400000">
              <a:off x="6604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3" name="TextBox 103"/>
            <p:cNvSpPr txBox="1"/>
            <p:nvPr/>
          </p:nvSpPr>
          <p:spPr>
            <a:xfrm rot="5400000">
              <a:off x="6604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4" name="TextBox 104"/>
            <p:cNvSpPr txBox="1"/>
            <p:nvPr/>
          </p:nvSpPr>
          <p:spPr>
            <a:xfrm rot="5400000">
              <a:off x="6604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5" name="TextBox 105"/>
            <p:cNvSpPr txBox="1"/>
            <p:nvPr/>
          </p:nvSpPr>
          <p:spPr>
            <a:xfrm rot="5400000">
              <a:off x="6604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grpSp>
        <p:nvGrpSpPr>
          <p:cNvPr id="106" name="Group 106"/>
          <p:cNvGrpSpPr/>
          <p:nvPr/>
        </p:nvGrpSpPr>
        <p:grpSpPr>
          <a:xfrm>
            <a:off x="5969949" y="2752856"/>
            <a:ext cx="5731313" cy="6250098"/>
            <a:chOff x="0" y="0"/>
            <a:chExt cx="7641750" cy="8333464"/>
          </a:xfrm>
        </p:grpSpPr>
        <p:sp>
          <p:nvSpPr>
            <p:cNvPr id="107" name="Freeform 107"/>
            <p:cNvSpPr/>
            <p:nvPr/>
          </p:nvSpPr>
          <p:spPr>
            <a:xfrm rot="-923763">
              <a:off x="820361" y="671163"/>
              <a:ext cx="6001029" cy="6991139"/>
            </a:xfrm>
            <a:custGeom>
              <a:avLst/>
              <a:gdLst/>
              <a:ahLst/>
              <a:cxnLst/>
              <a:rect l="l" t="t" r="r" b="b"/>
              <a:pathLst>
                <a:path w="6001029" h="6991139">
                  <a:moveTo>
                    <a:pt x="0" y="0"/>
                  </a:moveTo>
                  <a:lnTo>
                    <a:pt x="6001029" y="0"/>
                  </a:lnTo>
                  <a:lnTo>
                    <a:pt x="6001029" y="6991138"/>
                  </a:lnTo>
                  <a:lnTo>
                    <a:pt x="0" y="699113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08" name="TextBox 108"/>
            <p:cNvSpPr txBox="1"/>
            <p:nvPr/>
          </p:nvSpPr>
          <p:spPr>
            <a:xfrm rot="-1029594">
              <a:off x="1216173" y="3477073"/>
              <a:ext cx="3529409" cy="17946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  <a:spcBef>
                  <a:spcPct val="0"/>
                </a:spcBef>
              </a:pPr>
              <a:r>
                <a:rPr lang="en-US" sz="8132">
                  <a:solidFill>
                    <a:srgbClr val="503D36">
                      <a:alpha val="53725"/>
                    </a:srgbClr>
                  </a:solidFill>
                  <a:latin typeface="Sniglet"/>
                  <a:ea typeface="Sniglet"/>
                  <a:cs typeface="Sniglet"/>
                  <a:sym typeface="Sniglet"/>
                </a:rPr>
                <a:t>eisiau</a:t>
              </a: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800000">
            <a:off x="7844350" y="-26443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1"/>
                </a:lnTo>
                <a:lnTo>
                  <a:pt x="0" y="1108156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r="-90379" b="-3737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-10800000">
            <a:off x="-200148" y="-39728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2"/>
                </a:lnTo>
                <a:lnTo>
                  <a:pt x="0" y="1108156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90379" t="-3737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9" name="Group 39"/>
          <p:cNvGrpSpPr/>
          <p:nvPr/>
        </p:nvGrpSpPr>
        <p:grpSpPr>
          <a:xfrm>
            <a:off x="661541" y="1470992"/>
            <a:ext cx="1232729" cy="7134324"/>
            <a:chOff x="0" y="0"/>
            <a:chExt cx="1643639" cy="9512432"/>
          </a:xfrm>
        </p:grpSpPr>
        <p:sp>
          <p:nvSpPr>
            <p:cNvPr id="40" name="TextBox 40"/>
            <p:cNvSpPr txBox="1"/>
            <p:nvPr/>
          </p:nvSpPr>
          <p:spPr>
            <a:xfrm rot="-5400000">
              <a:off x="5080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1" name="TextBox 41"/>
            <p:cNvSpPr txBox="1"/>
            <p:nvPr/>
          </p:nvSpPr>
          <p:spPr>
            <a:xfrm rot="-5400000">
              <a:off x="5080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-5400000">
              <a:off x="5080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-5400000">
              <a:off x="5080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-5400000">
              <a:off x="5080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-5400000">
              <a:off x="5080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-5400000">
              <a:off x="5080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-5400000">
              <a:off x="5080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-5400000">
              <a:off x="5080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sp>
        <p:nvSpPr>
          <p:cNvPr id="49" name="Freeform 49"/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0" name="Freeform 50"/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solidFill>
              <a:srgbClr val="FCF4E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4112279" cy="23464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ln w="47625" cap="sq">
              <a:solidFill>
                <a:srgbClr val="9FC2B6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3939065" cy="21960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15564542" y="3904500"/>
            <a:ext cx="2186870" cy="1438738"/>
            <a:chOff x="0" y="0"/>
            <a:chExt cx="595553" cy="391813"/>
          </a:xfrm>
        </p:grpSpPr>
        <p:sp>
          <p:nvSpPr>
            <p:cNvPr id="58" name="Freeform 58"/>
            <p:cNvSpPr/>
            <p:nvPr/>
          </p:nvSpPr>
          <p:spPr>
            <a:xfrm>
              <a:off x="0" y="0"/>
              <a:ext cx="595553" cy="391813"/>
            </a:xfrm>
            <a:custGeom>
              <a:avLst/>
              <a:gdLst/>
              <a:ahLst/>
              <a:cxnLst/>
              <a:rect l="l" t="t" r="r" b="b"/>
              <a:pathLst>
                <a:path w="595553" h="391813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303308"/>
                  </a:lnTo>
                  <a:cubicBezTo>
                    <a:pt x="595553" y="352188"/>
                    <a:pt x="555928" y="391813"/>
                    <a:pt x="507048" y="391813"/>
                  </a:cubicBezTo>
                  <a:lnTo>
                    <a:pt x="88505" y="391813"/>
                  </a:lnTo>
                  <a:cubicBezTo>
                    <a:pt x="39625" y="391813"/>
                    <a:pt x="0" y="352188"/>
                    <a:pt x="0" y="303308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TextBox 59"/>
            <p:cNvSpPr txBox="1"/>
            <p:nvPr/>
          </p:nvSpPr>
          <p:spPr>
            <a:xfrm>
              <a:off x="0" y="-28575"/>
              <a:ext cx="595553" cy="420388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15666322" y="3992410"/>
            <a:ext cx="1998307" cy="1219074"/>
            <a:chOff x="0" y="0"/>
            <a:chExt cx="544201" cy="331992"/>
          </a:xfrm>
        </p:grpSpPr>
        <p:sp>
          <p:nvSpPr>
            <p:cNvPr id="61" name="Freeform 61"/>
            <p:cNvSpPr/>
            <p:nvPr/>
          </p:nvSpPr>
          <p:spPr>
            <a:xfrm>
              <a:off x="0" y="0"/>
              <a:ext cx="544201" cy="331992"/>
            </a:xfrm>
            <a:custGeom>
              <a:avLst/>
              <a:gdLst/>
              <a:ahLst/>
              <a:cxnLst/>
              <a:rect l="l" t="t" r="r" b="b"/>
              <a:pathLst>
                <a:path w="544201" h="331992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254507"/>
                  </a:lnTo>
                  <a:cubicBezTo>
                    <a:pt x="544201" y="275057"/>
                    <a:pt x="536037" y="294766"/>
                    <a:pt x="521506" y="309297"/>
                  </a:cubicBezTo>
                  <a:cubicBezTo>
                    <a:pt x="506975" y="323828"/>
                    <a:pt x="487266" y="331992"/>
                    <a:pt x="466716" y="331992"/>
                  </a:cubicBezTo>
                  <a:lnTo>
                    <a:pt x="77485" y="331992"/>
                  </a:lnTo>
                  <a:cubicBezTo>
                    <a:pt x="34691" y="331992"/>
                    <a:pt x="0" y="297301"/>
                    <a:pt x="0" y="254507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FFCF91"/>
            </a:solidFill>
            <a:ln w="28575" cap="sq">
              <a:solidFill>
                <a:srgbClr val="FCF4E8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TextBox 62"/>
            <p:cNvSpPr txBox="1"/>
            <p:nvPr/>
          </p:nvSpPr>
          <p:spPr>
            <a:xfrm>
              <a:off x="0" y="-66675"/>
              <a:ext cx="544201" cy="398667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4200"/>
                </a:lnSpc>
              </a:pPr>
              <a:r>
                <a:rPr lang="en-US" sz="3000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Patrym newydd</a:t>
              </a:r>
            </a:p>
          </p:txBody>
        </p:sp>
      </p:grpSp>
      <p:grpSp>
        <p:nvGrpSpPr>
          <p:cNvPr id="63" name="Group 63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4" name="Freeform 6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TextBox 6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7" name="Freeform 6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TextBox 6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9" name="Group 69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0" name="Freeform 7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1" name="TextBox 7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3" name="Freeform 7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4" name="TextBox 7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5" name="Group 75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6" name="Freeform 7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7" name="TextBox 7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8" name="Group 78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79" name="Freeform 7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0" name="TextBox 8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1" name="Group 81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2" name="Freeform 8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3" name="TextBox 8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5" name="Freeform 8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6" name="TextBox 8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7" name="Group 87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8" name="Freeform 8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9" name="TextBox 8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2273940" y="2347843"/>
            <a:ext cx="13392382" cy="1732071"/>
            <a:chOff x="0" y="0"/>
            <a:chExt cx="17856509" cy="2309428"/>
          </a:xfrm>
        </p:grpSpPr>
        <p:grpSp>
          <p:nvGrpSpPr>
            <p:cNvPr id="91" name="Group 91"/>
            <p:cNvGrpSpPr/>
            <p:nvPr/>
          </p:nvGrpSpPr>
          <p:grpSpPr>
            <a:xfrm>
              <a:off x="715340" y="0"/>
              <a:ext cx="16369050" cy="2309428"/>
              <a:chOff x="0" y="0"/>
              <a:chExt cx="2876109" cy="405776"/>
            </a:xfrm>
          </p:grpSpPr>
          <p:sp>
            <p:nvSpPr>
              <p:cNvPr id="92" name="Freeform 92"/>
              <p:cNvSpPr/>
              <p:nvPr/>
            </p:nvSpPr>
            <p:spPr>
              <a:xfrm>
                <a:off x="0" y="0"/>
                <a:ext cx="2876109" cy="405776"/>
              </a:xfrm>
              <a:custGeom>
                <a:avLst/>
                <a:gdLst/>
                <a:ahLst/>
                <a:cxnLst/>
                <a:rect l="l" t="t" r="r" b="b"/>
                <a:pathLst>
                  <a:path w="2876109" h="405776">
                    <a:moveTo>
                      <a:pt x="63061" y="0"/>
                    </a:moveTo>
                    <a:lnTo>
                      <a:pt x="2813048" y="0"/>
                    </a:lnTo>
                    <a:cubicBezTo>
                      <a:pt x="2847876" y="0"/>
                      <a:pt x="2876109" y="28234"/>
                      <a:pt x="2876109" y="63061"/>
                    </a:cubicBezTo>
                    <a:lnTo>
                      <a:pt x="2876109" y="342715"/>
                    </a:lnTo>
                    <a:cubicBezTo>
                      <a:pt x="2876109" y="359440"/>
                      <a:pt x="2869465" y="375479"/>
                      <a:pt x="2857639" y="387306"/>
                    </a:cubicBezTo>
                    <a:cubicBezTo>
                      <a:pt x="2845813" y="399132"/>
                      <a:pt x="2829773" y="405776"/>
                      <a:pt x="2813048" y="405776"/>
                    </a:cubicBezTo>
                    <a:lnTo>
                      <a:pt x="63061" y="405776"/>
                    </a:lnTo>
                    <a:cubicBezTo>
                      <a:pt x="46337" y="405776"/>
                      <a:pt x="30297" y="399132"/>
                      <a:pt x="18470" y="387306"/>
                    </a:cubicBezTo>
                    <a:cubicBezTo>
                      <a:pt x="6644" y="375479"/>
                      <a:pt x="0" y="359440"/>
                      <a:pt x="0" y="342715"/>
                    </a:cubicBezTo>
                    <a:lnTo>
                      <a:pt x="0" y="63061"/>
                    </a:lnTo>
                    <a:cubicBezTo>
                      <a:pt x="0" y="46337"/>
                      <a:pt x="6644" y="30297"/>
                      <a:pt x="18470" y="18470"/>
                    </a:cubicBezTo>
                    <a:cubicBezTo>
                      <a:pt x="30297" y="6644"/>
                      <a:pt x="46337" y="0"/>
                      <a:pt x="63061" y="0"/>
                    </a:cubicBezTo>
                    <a:close/>
                  </a:path>
                </a:pathLst>
              </a:custGeom>
              <a:ln w="47625" cap="rnd">
                <a:solidFill>
                  <a:srgbClr val="E76262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3" name="TextBox 93"/>
              <p:cNvSpPr txBox="1"/>
              <p:nvPr/>
            </p:nvSpPr>
            <p:spPr>
              <a:xfrm>
                <a:off x="0" y="-47625"/>
                <a:ext cx="2876109" cy="453401"/>
              </a:xfrm>
              <a:prstGeom prst="rect">
                <a:avLst/>
              </a:prstGeom>
            </p:spPr>
            <p:txBody>
              <a:bodyPr lIns="57111" tIns="57111" rIns="57111" bIns="57111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94" name="TextBox 94"/>
            <p:cNvSpPr txBox="1"/>
            <p:nvPr/>
          </p:nvSpPr>
          <p:spPr>
            <a:xfrm>
              <a:off x="0" y="294529"/>
              <a:ext cx="17856509" cy="151160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8930"/>
                </a:lnSpc>
                <a:spcBef>
                  <a:spcPct val="0"/>
                </a:spcBef>
              </a:pP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Beth </a:t>
              </a:r>
              <a:r>
                <a:rPr lang="en-US" sz="7441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rwyt</a:t>
              </a: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 </a:t>
              </a:r>
              <a:r>
                <a:rPr lang="en-US" sz="7441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ti</a:t>
              </a: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 </a:t>
              </a:r>
              <a:r>
                <a:rPr lang="en-US" sz="7441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eisiau</a:t>
              </a: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 </a:t>
              </a:r>
              <a:r>
                <a:rPr lang="en-US" sz="7441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wneud</a:t>
              </a: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?</a:t>
              </a:r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594866" y="1690137"/>
            <a:ext cx="1232729" cy="7134324"/>
            <a:chOff x="0" y="0"/>
            <a:chExt cx="1643639" cy="9512432"/>
          </a:xfrm>
        </p:grpSpPr>
        <p:sp>
          <p:nvSpPr>
            <p:cNvPr id="96" name="TextBox 96"/>
            <p:cNvSpPr txBox="1"/>
            <p:nvPr/>
          </p:nvSpPr>
          <p:spPr>
            <a:xfrm rot="5400000">
              <a:off x="6604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7" name="TextBox 97"/>
            <p:cNvSpPr txBox="1"/>
            <p:nvPr/>
          </p:nvSpPr>
          <p:spPr>
            <a:xfrm rot="5400000">
              <a:off x="6604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8" name="TextBox 98"/>
            <p:cNvSpPr txBox="1"/>
            <p:nvPr/>
          </p:nvSpPr>
          <p:spPr>
            <a:xfrm rot="5400000">
              <a:off x="6604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9" name="TextBox 99"/>
            <p:cNvSpPr txBox="1"/>
            <p:nvPr/>
          </p:nvSpPr>
          <p:spPr>
            <a:xfrm rot="5400000">
              <a:off x="6604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0" name="TextBox 100"/>
            <p:cNvSpPr txBox="1"/>
            <p:nvPr/>
          </p:nvSpPr>
          <p:spPr>
            <a:xfrm rot="5400000">
              <a:off x="6604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1" name="TextBox 101"/>
            <p:cNvSpPr txBox="1"/>
            <p:nvPr/>
          </p:nvSpPr>
          <p:spPr>
            <a:xfrm rot="5400000">
              <a:off x="6604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2" name="TextBox 102"/>
            <p:cNvSpPr txBox="1"/>
            <p:nvPr/>
          </p:nvSpPr>
          <p:spPr>
            <a:xfrm rot="5400000">
              <a:off x="6604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3" name="TextBox 103"/>
            <p:cNvSpPr txBox="1"/>
            <p:nvPr/>
          </p:nvSpPr>
          <p:spPr>
            <a:xfrm rot="5400000">
              <a:off x="6604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4" name="TextBox 104"/>
            <p:cNvSpPr txBox="1"/>
            <p:nvPr/>
          </p:nvSpPr>
          <p:spPr>
            <a:xfrm rot="5400000">
              <a:off x="6604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sp>
        <p:nvSpPr>
          <p:cNvPr id="105" name="TextBox 105"/>
          <p:cNvSpPr txBox="1"/>
          <p:nvPr/>
        </p:nvSpPr>
        <p:spPr>
          <a:xfrm>
            <a:off x="5107163" y="5355710"/>
            <a:ext cx="7456884" cy="13841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384"/>
              </a:lnSpc>
              <a:spcBef>
                <a:spcPct val="0"/>
              </a:spcBef>
            </a:pPr>
            <a:r>
              <a:rPr lang="en-US" sz="8132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Rydw i eisiau ....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800000">
            <a:off x="7844350" y="-26443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1"/>
                </a:lnTo>
                <a:lnTo>
                  <a:pt x="0" y="1108156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r="-90379" b="-3737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-10800000">
            <a:off x="-200148" y="-39728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2"/>
                </a:lnTo>
                <a:lnTo>
                  <a:pt x="0" y="1108156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-90379" t="-3737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256948" y="3904921"/>
            <a:ext cx="2186870" cy="1191585"/>
            <a:chOff x="0" y="0"/>
            <a:chExt cx="2915827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5190915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6477329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9" name="Group 39"/>
          <p:cNvGrpSpPr/>
          <p:nvPr/>
        </p:nvGrpSpPr>
        <p:grpSpPr>
          <a:xfrm>
            <a:off x="661541" y="1470992"/>
            <a:ext cx="1232729" cy="7134324"/>
            <a:chOff x="0" y="0"/>
            <a:chExt cx="1643639" cy="9512432"/>
          </a:xfrm>
        </p:grpSpPr>
        <p:sp>
          <p:nvSpPr>
            <p:cNvPr id="40" name="TextBox 40"/>
            <p:cNvSpPr txBox="1"/>
            <p:nvPr/>
          </p:nvSpPr>
          <p:spPr>
            <a:xfrm rot="-5400000">
              <a:off x="5080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1" name="TextBox 41"/>
            <p:cNvSpPr txBox="1"/>
            <p:nvPr/>
          </p:nvSpPr>
          <p:spPr>
            <a:xfrm rot="-5400000">
              <a:off x="5080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-5400000">
              <a:off x="5080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-5400000">
              <a:off x="5080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-5400000">
              <a:off x="5080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-5400000">
              <a:off x="5080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-5400000">
              <a:off x="5080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-5400000">
              <a:off x="5080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-5400000">
              <a:off x="5080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sp>
        <p:nvSpPr>
          <p:cNvPr id="49" name="Freeform 49"/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0" name="Freeform 50"/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solidFill>
              <a:srgbClr val="FCF4E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4112279" cy="23464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ln w="47625" cap="sq">
              <a:solidFill>
                <a:srgbClr val="9FC2B6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3939065" cy="21960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15564542" y="7763743"/>
            <a:ext cx="2186870" cy="1191585"/>
            <a:chOff x="0" y="0"/>
            <a:chExt cx="595553" cy="324506"/>
          </a:xfrm>
        </p:grpSpPr>
        <p:sp>
          <p:nvSpPr>
            <p:cNvPr id="58" name="Freeform 58"/>
            <p:cNvSpPr/>
            <p:nvPr/>
          </p:nvSpPr>
          <p:spPr>
            <a:xfrm>
              <a:off x="0" y="0"/>
              <a:ext cx="595553" cy="324506"/>
            </a:xfrm>
            <a:custGeom>
              <a:avLst/>
              <a:gdLst/>
              <a:ahLst/>
              <a:cxnLst/>
              <a:rect l="l" t="t" r="r" b="b"/>
              <a:pathLst>
                <a:path w="595553" h="324506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236001"/>
                  </a:lnTo>
                  <a:cubicBezTo>
                    <a:pt x="595553" y="284881"/>
                    <a:pt x="555928" y="324506"/>
                    <a:pt x="507048" y="324506"/>
                  </a:cubicBezTo>
                  <a:lnTo>
                    <a:pt x="88505" y="324506"/>
                  </a:lnTo>
                  <a:cubicBezTo>
                    <a:pt x="39625" y="324506"/>
                    <a:pt x="0" y="284881"/>
                    <a:pt x="0" y="236001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TextBox 59"/>
            <p:cNvSpPr txBox="1"/>
            <p:nvPr/>
          </p:nvSpPr>
          <p:spPr>
            <a:xfrm>
              <a:off x="0" y="-28575"/>
              <a:ext cx="595553" cy="353081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15666322" y="7851653"/>
            <a:ext cx="1998307" cy="1015766"/>
            <a:chOff x="0" y="0"/>
            <a:chExt cx="544201" cy="276625"/>
          </a:xfrm>
        </p:grpSpPr>
        <p:sp>
          <p:nvSpPr>
            <p:cNvPr id="61" name="Freeform 61"/>
            <p:cNvSpPr/>
            <p:nvPr/>
          </p:nvSpPr>
          <p:spPr>
            <a:xfrm>
              <a:off x="0" y="0"/>
              <a:ext cx="544201" cy="276625"/>
            </a:xfrm>
            <a:custGeom>
              <a:avLst/>
              <a:gdLst/>
              <a:ahLst/>
              <a:cxnLst/>
              <a:rect l="l" t="t" r="r" b="b"/>
              <a:pathLst>
                <a:path w="544201" h="276625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199140"/>
                  </a:lnTo>
                  <a:cubicBezTo>
                    <a:pt x="544201" y="241933"/>
                    <a:pt x="509510" y="276625"/>
                    <a:pt x="466716" y="276625"/>
                  </a:cubicBezTo>
                  <a:lnTo>
                    <a:pt x="77485" y="276625"/>
                  </a:lnTo>
                  <a:cubicBezTo>
                    <a:pt x="34691" y="276625"/>
                    <a:pt x="0" y="241933"/>
                    <a:pt x="0" y="199140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FFCF91"/>
            </a:solidFill>
            <a:ln w="28575" cap="sq">
              <a:solidFill>
                <a:srgbClr val="FCF4E8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TextBox 62"/>
            <p:cNvSpPr txBox="1"/>
            <p:nvPr/>
          </p:nvSpPr>
          <p:spPr>
            <a:xfrm>
              <a:off x="0" y="-66675"/>
              <a:ext cx="544201" cy="343300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4200"/>
                </a:lnSpc>
              </a:pPr>
              <a:r>
                <a:rPr lang="en-US" sz="3000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Cân</a:t>
              </a:r>
            </a:p>
          </p:txBody>
        </p:sp>
      </p:grpSp>
      <p:grpSp>
        <p:nvGrpSpPr>
          <p:cNvPr id="63" name="Group 63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4" name="Freeform 6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TextBox 6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7" name="Freeform 6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TextBox 6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9" name="Group 69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0" name="Freeform 7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1" name="TextBox 7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3" name="Freeform 7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4" name="TextBox 7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5" name="Group 75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6" name="Freeform 7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7" name="TextBox 7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8" name="Group 78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79" name="Freeform 7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0" name="TextBox 8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1" name="Group 81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2" name="Freeform 8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3" name="TextBox 8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5" name="Freeform 8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6" name="TextBox 8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7" name="Group 87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8" name="Freeform 8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9" name="TextBox 8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594866" y="1690137"/>
            <a:ext cx="1232729" cy="7134324"/>
            <a:chOff x="0" y="0"/>
            <a:chExt cx="1643639" cy="9512432"/>
          </a:xfrm>
        </p:grpSpPr>
        <p:sp>
          <p:nvSpPr>
            <p:cNvPr id="91" name="TextBox 91"/>
            <p:cNvSpPr txBox="1"/>
            <p:nvPr/>
          </p:nvSpPr>
          <p:spPr>
            <a:xfrm rot="5400000">
              <a:off x="6604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2" name="TextBox 92"/>
            <p:cNvSpPr txBox="1"/>
            <p:nvPr/>
          </p:nvSpPr>
          <p:spPr>
            <a:xfrm rot="5400000">
              <a:off x="6604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3" name="TextBox 93"/>
            <p:cNvSpPr txBox="1"/>
            <p:nvPr/>
          </p:nvSpPr>
          <p:spPr>
            <a:xfrm rot="5400000">
              <a:off x="6604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4" name="TextBox 94"/>
            <p:cNvSpPr txBox="1"/>
            <p:nvPr/>
          </p:nvSpPr>
          <p:spPr>
            <a:xfrm rot="5400000">
              <a:off x="6604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5" name="TextBox 95"/>
            <p:cNvSpPr txBox="1"/>
            <p:nvPr/>
          </p:nvSpPr>
          <p:spPr>
            <a:xfrm rot="5400000">
              <a:off x="6604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6" name="TextBox 96"/>
            <p:cNvSpPr txBox="1"/>
            <p:nvPr/>
          </p:nvSpPr>
          <p:spPr>
            <a:xfrm rot="5400000">
              <a:off x="6604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7" name="TextBox 97"/>
            <p:cNvSpPr txBox="1"/>
            <p:nvPr/>
          </p:nvSpPr>
          <p:spPr>
            <a:xfrm rot="5400000">
              <a:off x="6604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8" name="TextBox 98"/>
            <p:cNvSpPr txBox="1"/>
            <p:nvPr/>
          </p:nvSpPr>
          <p:spPr>
            <a:xfrm rot="5400000">
              <a:off x="6604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9" name="TextBox 99"/>
            <p:cNvSpPr txBox="1"/>
            <p:nvPr/>
          </p:nvSpPr>
          <p:spPr>
            <a:xfrm rot="5400000">
              <a:off x="6604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pic>
        <p:nvPicPr>
          <p:cNvPr id="100" name="Y2Mate.is - London Bridge Is Falling Down Instrumental.mp3">
            <a:hlinkClick r:id="" action="ppaction://media"/>
            <a:extLst>
              <a:ext uri="{FF2B5EF4-FFF2-40B4-BE49-F238E27FC236}">
                <a16:creationId xmlns:a16="http://schemas.microsoft.com/office/drawing/2014/main" id="{2C2FD9A5-49D5-149E-CB91-564BE59BDE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503873" y="4053871"/>
            <a:ext cx="4140200" cy="4140200"/>
          </a:xfrm>
          <a:prstGeom prst="rect">
            <a:avLst/>
          </a:prstGeom>
        </p:spPr>
      </p:pic>
      <p:grpSp>
        <p:nvGrpSpPr>
          <p:cNvPr id="101" name="Group 90">
            <a:extLst>
              <a:ext uri="{FF2B5EF4-FFF2-40B4-BE49-F238E27FC236}">
                <a16:creationId xmlns:a16="http://schemas.microsoft.com/office/drawing/2014/main" id="{D304EF0A-C5EC-E54D-A394-C05478DD713C}"/>
              </a:ext>
            </a:extLst>
          </p:cNvPr>
          <p:cNvGrpSpPr/>
          <p:nvPr/>
        </p:nvGrpSpPr>
        <p:grpSpPr>
          <a:xfrm>
            <a:off x="5983776" y="1182020"/>
            <a:ext cx="6320448" cy="1935360"/>
            <a:chOff x="0" y="-271052"/>
            <a:chExt cx="17856509" cy="2580480"/>
          </a:xfrm>
        </p:grpSpPr>
        <p:grpSp>
          <p:nvGrpSpPr>
            <p:cNvPr id="102" name="Group 91">
              <a:extLst>
                <a:ext uri="{FF2B5EF4-FFF2-40B4-BE49-F238E27FC236}">
                  <a16:creationId xmlns:a16="http://schemas.microsoft.com/office/drawing/2014/main" id="{5080BBAB-9094-F5E5-E15F-57D6A3F5CB71}"/>
                </a:ext>
              </a:extLst>
            </p:cNvPr>
            <p:cNvGrpSpPr/>
            <p:nvPr/>
          </p:nvGrpSpPr>
          <p:grpSpPr>
            <a:xfrm>
              <a:off x="715340" y="-271052"/>
              <a:ext cx="16369050" cy="2580480"/>
              <a:chOff x="0" y="-47625"/>
              <a:chExt cx="2876109" cy="453401"/>
            </a:xfrm>
          </p:grpSpPr>
          <p:sp>
            <p:nvSpPr>
              <p:cNvPr id="104" name="Freeform 92">
                <a:extLst>
                  <a:ext uri="{FF2B5EF4-FFF2-40B4-BE49-F238E27FC236}">
                    <a16:creationId xmlns:a16="http://schemas.microsoft.com/office/drawing/2014/main" id="{503E3918-AA9F-13A1-70D7-03C524A316B3}"/>
                  </a:ext>
                </a:extLst>
              </p:cNvPr>
              <p:cNvSpPr/>
              <p:nvPr/>
            </p:nvSpPr>
            <p:spPr>
              <a:xfrm>
                <a:off x="0" y="0"/>
                <a:ext cx="2876109" cy="405776"/>
              </a:xfrm>
              <a:custGeom>
                <a:avLst/>
                <a:gdLst/>
                <a:ahLst/>
                <a:cxnLst/>
                <a:rect l="l" t="t" r="r" b="b"/>
                <a:pathLst>
                  <a:path w="2876109" h="405776">
                    <a:moveTo>
                      <a:pt x="63061" y="0"/>
                    </a:moveTo>
                    <a:lnTo>
                      <a:pt x="2813048" y="0"/>
                    </a:lnTo>
                    <a:cubicBezTo>
                      <a:pt x="2847876" y="0"/>
                      <a:pt x="2876109" y="28234"/>
                      <a:pt x="2876109" y="63061"/>
                    </a:cubicBezTo>
                    <a:lnTo>
                      <a:pt x="2876109" y="342715"/>
                    </a:lnTo>
                    <a:cubicBezTo>
                      <a:pt x="2876109" y="359440"/>
                      <a:pt x="2869465" y="375479"/>
                      <a:pt x="2857639" y="387306"/>
                    </a:cubicBezTo>
                    <a:cubicBezTo>
                      <a:pt x="2845813" y="399132"/>
                      <a:pt x="2829773" y="405776"/>
                      <a:pt x="2813048" y="405776"/>
                    </a:cubicBezTo>
                    <a:lnTo>
                      <a:pt x="63061" y="405776"/>
                    </a:lnTo>
                    <a:cubicBezTo>
                      <a:pt x="46337" y="405776"/>
                      <a:pt x="30297" y="399132"/>
                      <a:pt x="18470" y="387306"/>
                    </a:cubicBezTo>
                    <a:cubicBezTo>
                      <a:pt x="6644" y="375479"/>
                      <a:pt x="0" y="359440"/>
                      <a:pt x="0" y="342715"/>
                    </a:cubicBezTo>
                    <a:lnTo>
                      <a:pt x="0" y="63061"/>
                    </a:lnTo>
                    <a:cubicBezTo>
                      <a:pt x="0" y="46337"/>
                      <a:pt x="6644" y="30297"/>
                      <a:pt x="18470" y="18470"/>
                    </a:cubicBezTo>
                    <a:cubicBezTo>
                      <a:pt x="30297" y="6644"/>
                      <a:pt x="46337" y="0"/>
                      <a:pt x="63061" y="0"/>
                    </a:cubicBezTo>
                    <a:close/>
                  </a:path>
                </a:pathLst>
              </a:custGeom>
              <a:ln w="47625" cap="rnd">
                <a:solidFill>
                  <a:srgbClr val="E76262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" name="TextBox 93">
                <a:extLst>
                  <a:ext uri="{FF2B5EF4-FFF2-40B4-BE49-F238E27FC236}">
                    <a16:creationId xmlns:a16="http://schemas.microsoft.com/office/drawing/2014/main" id="{ABD7ED48-56D0-39C5-FEFC-3762F822AC2F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2876109" cy="453401"/>
              </a:xfrm>
              <a:prstGeom prst="rect">
                <a:avLst/>
              </a:prstGeom>
            </p:spPr>
            <p:txBody>
              <a:bodyPr lIns="57111" tIns="57111" rIns="57111" bIns="57111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103" name="TextBox 94">
              <a:extLst>
                <a:ext uri="{FF2B5EF4-FFF2-40B4-BE49-F238E27FC236}">
                  <a16:creationId xmlns:a16="http://schemas.microsoft.com/office/drawing/2014/main" id="{E22D86C2-E19C-2872-E06B-F0A14AC9B2E6}"/>
                </a:ext>
              </a:extLst>
            </p:cNvPr>
            <p:cNvSpPr txBox="1"/>
            <p:nvPr/>
          </p:nvSpPr>
          <p:spPr>
            <a:xfrm>
              <a:off x="0" y="294529"/>
              <a:ext cx="17856509" cy="151160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8930"/>
                </a:lnSpc>
                <a:spcBef>
                  <a:spcPct val="0"/>
                </a:spcBef>
              </a:pP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Amser Canu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366" fill="hold"/>
                                        <p:tgtEl>
                                          <p:spTgt spid="10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800000">
            <a:off x="7844350" y="-26443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1"/>
                </a:lnTo>
                <a:lnTo>
                  <a:pt x="0" y="1108156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r="-90379" b="-3737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-10800000">
            <a:off x="-200148" y="-39728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2"/>
                </a:lnTo>
                <a:lnTo>
                  <a:pt x="0" y="1108156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-90379" t="-3737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256948" y="3904921"/>
            <a:ext cx="2186870" cy="1191585"/>
            <a:chOff x="0" y="0"/>
            <a:chExt cx="2915827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5190915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6477329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9" name="Group 39"/>
          <p:cNvGrpSpPr/>
          <p:nvPr/>
        </p:nvGrpSpPr>
        <p:grpSpPr>
          <a:xfrm>
            <a:off x="661541" y="1470992"/>
            <a:ext cx="1232729" cy="7134324"/>
            <a:chOff x="0" y="0"/>
            <a:chExt cx="1643639" cy="9512432"/>
          </a:xfrm>
        </p:grpSpPr>
        <p:sp>
          <p:nvSpPr>
            <p:cNvPr id="40" name="TextBox 40"/>
            <p:cNvSpPr txBox="1"/>
            <p:nvPr/>
          </p:nvSpPr>
          <p:spPr>
            <a:xfrm rot="-5400000">
              <a:off x="5080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1" name="TextBox 41"/>
            <p:cNvSpPr txBox="1"/>
            <p:nvPr/>
          </p:nvSpPr>
          <p:spPr>
            <a:xfrm rot="-5400000">
              <a:off x="5080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-5400000">
              <a:off x="5080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-5400000">
              <a:off x="5080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-5400000">
              <a:off x="5080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-5400000">
              <a:off x="5080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-5400000">
              <a:off x="5080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-5400000">
              <a:off x="5080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-5400000">
              <a:off x="5080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sp>
        <p:nvSpPr>
          <p:cNvPr id="49" name="Freeform 49"/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0" name="Freeform 50"/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solidFill>
              <a:srgbClr val="FCF4E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4112279" cy="23464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ln w="47625" cap="sq">
              <a:solidFill>
                <a:srgbClr val="9FC2B6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3939065" cy="21960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15564542" y="7763743"/>
            <a:ext cx="2186870" cy="1191585"/>
            <a:chOff x="0" y="0"/>
            <a:chExt cx="595553" cy="324506"/>
          </a:xfrm>
        </p:grpSpPr>
        <p:sp>
          <p:nvSpPr>
            <p:cNvPr id="58" name="Freeform 58"/>
            <p:cNvSpPr/>
            <p:nvPr/>
          </p:nvSpPr>
          <p:spPr>
            <a:xfrm>
              <a:off x="0" y="0"/>
              <a:ext cx="595553" cy="324506"/>
            </a:xfrm>
            <a:custGeom>
              <a:avLst/>
              <a:gdLst/>
              <a:ahLst/>
              <a:cxnLst/>
              <a:rect l="l" t="t" r="r" b="b"/>
              <a:pathLst>
                <a:path w="595553" h="324506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236001"/>
                  </a:lnTo>
                  <a:cubicBezTo>
                    <a:pt x="595553" y="284881"/>
                    <a:pt x="555928" y="324506"/>
                    <a:pt x="507048" y="324506"/>
                  </a:cubicBezTo>
                  <a:lnTo>
                    <a:pt x="88505" y="324506"/>
                  </a:lnTo>
                  <a:cubicBezTo>
                    <a:pt x="39625" y="324506"/>
                    <a:pt x="0" y="284881"/>
                    <a:pt x="0" y="236001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TextBox 59"/>
            <p:cNvSpPr txBox="1"/>
            <p:nvPr/>
          </p:nvSpPr>
          <p:spPr>
            <a:xfrm>
              <a:off x="0" y="-28575"/>
              <a:ext cx="595553" cy="353081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15666322" y="7851653"/>
            <a:ext cx="1998307" cy="1015766"/>
            <a:chOff x="0" y="0"/>
            <a:chExt cx="544201" cy="276625"/>
          </a:xfrm>
        </p:grpSpPr>
        <p:sp>
          <p:nvSpPr>
            <p:cNvPr id="61" name="Freeform 61"/>
            <p:cNvSpPr/>
            <p:nvPr/>
          </p:nvSpPr>
          <p:spPr>
            <a:xfrm>
              <a:off x="0" y="0"/>
              <a:ext cx="544201" cy="276625"/>
            </a:xfrm>
            <a:custGeom>
              <a:avLst/>
              <a:gdLst/>
              <a:ahLst/>
              <a:cxnLst/>
              <a:rect l="l" t="t" r="r" b="b"/>
              <a:pathLst>
                <a:path w="544201" h="276625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199140"/>
                  </a:lnTo>
                  <a:cubicBezTo>
                    <a:pt x="544201" y="241933"/>
                    <a:pt x="509510" y="276625"/>
                    <a:pt x="466716" y="276625"/>
                  </a:cubicBezTo>
                  <a:lnTo>
                    <a:pt x="77485" y="276625"/>
                  </a:lnTo>
                  <a:cubicBezTo>
                    <a:pt x="34691" y="276625"/>
                    <a:pt x="0" y="241933"/>
                    <a:pt x="0" y="199140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FFCF91"/>
            </a:solidFill>
            <a:ln w="28575" cap="sq">
              <a:solidFill>
                <a:srgbClr val="FCF4E8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TextBox 62"/>
            <p:cNvSpPr txBox="1"/>
            <p:nvPr/>
          </p:nvSpPr>
          <p:spPr>
            <a:xfrm>
              <a:off x="0" y="-66675"/>
              <a:ext cx="544201" cy="343300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4200"/>
                </a:lnSpc>
              </a:pPr>
              <a:r>
                <a:rPr lang="en-US" sz="3000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Cân</a:t>
              </a:r>
            </a:p>
          </p:txBody>
        </p:sp>
      </p:grpSp>
      <p:grpSp>
        <p:nvGrpSpPr>
          <p:cNvPr id="63" name="Group 63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4" name="Freeform 6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TextBox 6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7" name="Freeform 6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TextBox 6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9" name="Group 69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0" name="Freeform 7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1" name="TextBox 7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3" name="Freeform 7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4" name="TextBox 7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5" name="Group 75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6" name="Freeform 7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7" name="TextBox 7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8" name="Group 78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79" name="Freeform 7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0" name="TextBox 8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1" name="Group 81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2" name="Freeform 8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3" name="TextBox 8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5" name="Freeform 8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6" name="TextBox 8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7" name="Group 87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8" name="Freeform 8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9" name="TextBox 8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594866" y="1690137"/>
            <a:ext cx="1232729" cy="7134324"/>
            <a:chOff x="0" y="0"/>
            <a:chExt cx="1643639" cy="9512432"/>
          </a:xfrm>
        </p:grpSpPr>
        <p:sp>
          <p:nvSpPr>
            <p:cNvPr id="91" name="TextBox 91"/>
            <p:cNvSpPr txBox="1"/>
            <p:nvPr/>
          </p:nvSpPr>
          <p:spPr>
            <a:xfrm rot="5400000">
              <a:off x="6604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2" name="TextBox 92"/>
            <p:cNvSpPr txBox="1"/>
            <p:nvPr/>
          </p:nvSpPr>
          <p:spPr>
            <a:xfrm rot="5400000">
              <a:off x="6604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3" name="TextBox 93"/>
            <p:cNvSpPr txBox="1"/>
            <p:nvPr/>
          </p:nvSpPr>
          <p:spPr>
            <a:xfrm rot="5400000">
              <a:off x="6604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4" name="TextBox 94"/>
            <p:cNvSpPr txBox="1"/>
            <p:nvPr/>
          </p:nvSpPr>
          <p:spPr>
            <a:xfrm rot="5400000">
              <a:off x="6604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5" name="TextBox 95"/>
            <p:cNvSpPr txBox="1"/>
            <p:nvPr/>
          </p:nvSpPr>
          <p:spPr>
            <a:xfrm rot="5400000">
              <a:off x="6604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6" name="TextBox 96"/>
            <p:cNvSpPr txBox="1"/>
            <p:nvPr/>
          </p:nvSpPr>
          <p:spPr>
            <a:xfrm rot="5400000">
              <a:off x="6604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7" name="TextBox 97"/>
            <p:cNvSpPr txBox="1"/>
            <p:nvPr/>
          </p:nvSpPr>
          <p:spPr>
            <a:xfrm rot="5400000">
              <a:off x="6604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8" name="TextBox 98"/>
            <p:cNvSpPr txBox="1"/>
            <p:nvPr/>
          </p:nvSpPr>
          <p:spPr>
            <a:xfrm rot="5400000">
              <a:off x="6604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9" name="TextBox 99"/>
            <p:cNvSpPr txBox="1"/>
            <p:nvPr/>
          </p:nvSpPr>
          <p:spPr>
            <a:xfrm rot="5400000">
              <a:off x="6604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pic>
        <p:nvPicPr>
          <p:cNvPr id="100" name="Y2Mate.is - London Bridge Is Falling Down Instrumental.mp3">
            <a:hlinkClick r:id="" action="ppaction://media"/>
            <a:extLst>
              <a:ext uri="{FF2B5EF4-FFF2-40B4-BE49-F238E27FC236}">
                <a16:creationId xmlns:a16="http://schemas.microsoft.com/office/drawing/2014/main" id="{2C2FD9A5-49D5-149E-CB91-564BE59BDE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2043675" y="6479031"/>
            <a:ext cx="2500110" cy="2500110"/>
          </a:xfrm>
          <a:prstGeom prst="rect">
            <a:avLst/>
          </a:prstGeom>
        </p:spPr>
      </p:pic>
      <p:grpSp>
        <p:nvGrpSpPr>
          <p:cNvPr id="101" name="Group 90">
            <a:extLst>
              <a:ext uri="{FF2B5EF4-FFF2-40B4-BE49-F238E27FC236}">
                <a16:creationId xmlns:a16="http://schemas.microsoft.com/office/drawing/2014/main" id="{D304EF0A-C5EC-E54D-A394-C05478DD713C}"/>
              </a:ext>
            </a:extLst>
          </p:cNvPr>
          <p:cNvGrpSpPr/>
          <p:nvPr/>
        </p:nvGrpSpPr>
        <p:grpSpPr>
          <a:xfrm>
            <a:off x="5983776" y="1387694"/>
            <a:ext cx="6320448" cy="2237803"/>
            <a:chOff x="0" y="-674309"/>
            <a:chExt cx="17856509" cy="2983737"/>
          </a:xfrm>
        </p:grpSpPr>
        <p:grpSp>
          <p:nvGrpSpPr>
            <p:cNvPr id="102" name="Group 91">
              <a:extLst>
                <a:ext uri="{FF2B5EF4-FFF2-40B4-BE49-F238E27FC236}">
                  <a16:creationId xmlns:a16="http://schemas.microsoft.com/office/drawing/2014/main" id="{5080BBAB-9094-F5E5-E15F-57D6A3F5CB71}"/>
                </a:ext>
              </a:extLst>
            </p:cNvPr>
            <p:cNvGrpSpPr/>
            <p:nvPr/>
          </p:nvGrpSpPr>
          <p:grpSpPr>
            <a:xfrm>
              <a:off x="637345" y="-674309"/>
              <a:ext cx="16447045" cy="2983737"/>
              <a:chOff x="-13704" y="-118479"/>
              <a:chExt cx="2889813" cy="524255"/>
            </a:xfrm>
          </p:grpSpPr>
          <p:sp>
            <p:nvSpPr>
              <p:cNvPr id="104" name="Freeform 92">
                <a:extLst>
                  <a:ext uri="{FF2B5EF4-FFF2-40B4-BE49-F238E27FC236}">
                    <a16:creationId xmlns:a16="http://schemas.microsoft.com/office/drawing/2014/main" id="{503E3918-AA9F-13A1-70D7-03C524A316B3}"/>
                  </a:ext>
                </a:extLst>
              </p:cNvPr>
              <p:cNvSpPr/>
              <p:nvPr/>
            </p:nvSpPr>
            <p:spPr>
              <a:xfrm>
                <a:off x="-13704" y="-118479"/>
                <a:ext cx="2876109" cy="405776"/>
              </a:xfrm>
              <a:custGeom>
                <a:avLst/>
                <a:gdLst/>
                <a:ahLst/>
                <a:cxnLst/>
                <a:rect l="l" t="t" r="r" b="b"/>
                <a:pathLst>
                  <a:path w="2876109" h="405776">
                    <a:moveTo>
                      <a:pt x="63061" y="0"/>
                    </a:moveTo>
                    <a:lnTo>
                      <a:pt x="2813048" y="0"/>
                    </a:lnTo>
                    <a:cubicBezTo>
                      <a:pt x="2847876" y="0"/>
                      <a:pt x="2876109" y="28234"/>
                      <a:pt x="2876109" y="63061"/>
                    </a:cubicBezTo>
                    <a:lnTo>
                      <a:pt x="2876109" y="342715"/>
                    </a:lnTo>
                    <a:cubicBezTo>
                      <a:pt x="2876109" y="359440"/>
                      <a:pt x="2869465" y="375479"/>
                      <a:pt x="2857639" y="387306"/>
                    </a:cubicBezTo>
                    <a:cubicBezTo>
                      <a:pt x="2845813" y="399132"/>
                      <a:pt x="2829773" y="405776"/>
                      <a:pt x="2813048" y="405776"/>
                    </a:cubicBezTo>
                    <a:lnTo>
                      <a:pt x="63061" y="405776"/>
                    </a:lnTo>
                    <a:cubicBezTo>
                      <a:pt x="46337" y="405776"/>
                      <a:pt x="30297" y="399132"/>
                      <a:pt x="18470" y="387306"/>
                    </a:cubicBezTo>
                    <a:cubicBezTo>
                      <a:pt x="6644" y="375479"/>
                      <a:pt x="0" y="359440"/>
                      <a:pt x="0" y="342715"/>
                    </a:cubicBezTo>
                    <a:lnTo>
                      <a:pt x="0" y="63061"/>
                    </a:lnTo>
                    <a:cubicBezTo>
                      <a:pt x="0" y="46337"/>
                      <a:pt x="6644" y="30297"/>
                      <a:pt x="18470" y="18470"/>
                    </a:cubicBezTo>
                    <a:cubicBezTo>
                      <a:pt x="30297" y="6644"/>
                      <a:pt x="46337" y="0"/>
                      <a:pt x="63061" y="0"/>
                    </a:cubicBezTo>
                    <a:close/>
                  </a:path>
                </a:pathLst>
              </a:custGeom>
              <a:ln w="47625" cap="rnd">
                <a:solidFill>
                  <a:srgbClr val="E76262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US" dirty="0"/>
              </a:p>
            </p:txBody>
          </p:sp>
          <p:sp>
            <p:nvSpPr>
              <p:cNvPr id="105" name="TextBox 93">
                <a:extLst>
                  <a:ext uri="{FF2B5EF4-FFF2-40B4-BE49-F238E27FC236}">
                    <a16:creationId xmlns:a16="http://schemas.microsoft.com/office/drawing/2014/main" id="{ABD7ED48-56D0-39C5-FEFC-3762F822AC2F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2876109" cy="453401"/>
              </a:xfrm>
              <a:prstGeom prst="rect">
                <a:avLst/>
              </a:prstGeom>
            </p:spPr>
            <p:txBody>
              <a:bodyPr lIns="57111" tIns="57111" rIns="57111" bIns="57111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103" name="TextBox 94">
              <a:extLst>
                <a:ext uri="{FF2B5EF4-FFF2-40B4-BE49-F238E27FC236}">
                  <a16:creationId xmlns:a16="http://schemas.microsoft.com/office/drawing/2014/main" id="{E22D86C2-E19C-2872-E06B-F0A14AC9B2E6}"/>
                </a:ext>
              </a:extLst>
            </p:cNvPr>
            <p:cNvSpPr txBox="1"/>
            <p:nvPr/>
          </p:nvSpPr>
          <p:spPr>
            <a:xfrm>
              <a:off x="0" y="-325670"/>
              <a:ext cx="17856509" cy="151160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8930"/>
                </a:lnSpc>
                <a:spcBef>
                  <a:spcPct val="0"/>
                </a:spcBef>
              </a:pP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Amser Canu</a:t>
              </a:r>
            </a:p>
          </p:txBody>
        </p:sp>
      </p:grpSp>
      <p:sp>
        <p:nvSpPr>
          <p:cNvPr id="107" name="TextBox 106">
            <a:extLst>
              <a:ext uri="{FF2B5EF4-FFF2-40B4-BE49-F238E27FC236}">
                <a16:creationId xmlns:a16="http://schemas.microsoft.com/office/drawing/2014/main" id="{320B7CCE-5B57-F3DF-177F-E391D4BBD5B3}"/>
              </a:ext>
            </a:extLst>
          </p:cNvPr>
          <p:cNvSpPr txBox="1"/>
          <p:nvPr/>
        </p:nvSpPr>
        <p:spPr>
          <a:xfrm>
            <a:off x="4452647" y="3185684"/>
            <a:ext cx="9116633" cy="56875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>
              <a:lnSpc>
                <a:spcPts val="8930"/>
              </a:lnSpc>
              <a:spcBef>
                <a:spcPct val="0"/>
              </a:spcBef>
            </a:pPr>
            <a:r>
              <a:rPr lang="en-US" sz="4800" dirty="0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Beth </a:t>
            </a:r>
            <a:r>
              <a:rPr lang="en-US" sz="4800" dirty="0" err="1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rwyt</a:t>
            </a:r>
            <a:r>
              <a:rPr lang="en-US" sz="4800" dirty="0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 </a:t>
            </a:r>
            <a:r>
              <a:rPr lang="en-US" sz="4800" dirty="0" err="1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ti</a:t>
            </a:r>
            <a:r>
              <a:rPr lang="en-US" sz="4800" dirty="0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 </a:t>
            </a:r>
            <a:r>
              <a:rPr lang="en-US" sz="4800" dirty="0" err="1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eisiau</a:t>
            </a:r>
            <a:r>
              <a:rPr lang="en-US" sz="4800" dirty="0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 </a:t>
            </a:r>
            <a:r>
              <a:rPr lang="en-US" sz="4800" dirty="0" err="1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wneud</a:t>
            </a:r>
            <a:r>
              <a:rPr lang="en-US" sz="4800" dirty="0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?</a:t>
            </a:r>
          </a:p>
          <a:p>
            <a:pPr marL="0" lvl="0" indent="0" algn="ctr">
              <a:lnSpc>
                <a:spcPts val="8930"/>
              </a:lnSpc>
              <a:spcBef>
                <a:spcPct val="0"/>
              </a:spcBef>
            </a:pPr>
            <a:r>
              <a:rPr lang="en-US" sz="4800" dirty="0" err="1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Eisiau</a:t>
            </a:r>
            <a:r>
              <a:rPr lang="en-US" sz="4800" dirty="0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 </a:t>
            </a:r>
            <a:r>
              <a:rPr lang="en-US" sz="4800" dirty="0" err="1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wneud</a:t>
            </a:r>
            <a:r>
              <a:rPr lang="en-US" sz="4800" dirty="0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?</a:t>
            </a:r>
          </a:p>
          <a:p>
            <a:pPr marL="0" lvl="0" indent="0" algn="ctr">
              <a:lnSpc>
                <a:spcPts val="8930"/>
              </a:lnSpc>
              <a:spcBef>
                <a:spcPct val="0"/>
              </a:spcBef>
            </a:pPr>
            <a:r>
              <a:rPr lang="en-US" sz="4800" dirty="0" err="1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Eisiau</a:t>
            </a:r>
            <a:r>
              <a:rPr lang="en-US" sz="4800" dirty="0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 </a:t>
            </a:r>
            <a:r>
              <a:rPr lang="en-US" sz="4800" dirty="0" err="1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Wneud</a:t>
            </a:r>
            <a:r>
              <a:rPr lang="en-US" sz="4800" dirty="0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?</a:t>
            </a:r>
          </a:p>
          <a:p>
            <a:pPr marL="0" lvl="0" indent="0" algn="ctr">
              <a:lnSpc>
                <a:spcPts val="8930"/>
              </a:lnSpc>
              <a:spcBef>
                <a:spcPct val="0"/>
              </a:spcBef>
            </a:pPr>
            <a:r>
              <a:rPr lang="en-US" sz="4800" dirty="0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Beth </a:t>
            </a:r>
            <a:r>
              <a:rPr lang="en-US" sz="4800" dirty="0" err="1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rwyt</a:t>
            </a:r>
            <a:r>
              <a:rPr lang="en-US" sz="4800" dirty="0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 </a:t>
            </a:r>
            <a:r>
              <a:rPr lang="en-US" sz="4800" dirty="0" err="1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ti</a:t>
            </a:r>
            <a:r>
              <a:rPr lang="en-US" sz="4800" dirty="0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 </a:t>
            </a:r>
            <a:r>
              <a:rPr lang="en-US" sz="4800" dirty="0" err="1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eisiau</a:t>
            </a:r>
            <a:r>
              <a:rPr lang="en-US" sz="4800" dirty="0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 </a:t>
            </a:r>
            <a:r>
              <a:rPr lang="en-US" sz="4800" dirty="0" err="1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wneud</a:t>
            </a:r>
            <a:r>
              <a:rPr lang="en-US" sz="4800" dirty="0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?</a:t>
            </a:r>
          </a:p>
          <a:p>
            <a:pPr marL="0" lvl="0" indent="0" algn="ctr">
              <a:lnSpc>
                <a:spcPts val="8930"/>
              </a:lnSpc>
              <a:spcBef>
                <a:spcPct val="0"/>
              </a:spcBef>
            </a:pPr>
            <a:r>
              <a:rPr lang="en-US" sz="4800" dirty="0" err="1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Rydw</a:t>
            </a:r>
            <a:r>
              <a:rPr lang="en-US" sz="4800" dirty="0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 </a:t>
            </a:r>
            <a:r>
              <a:rPr lang="en-US" sz="4800" dirty="0" err="1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i</a:t>
            </a:r>
            <a:r>
              <a:rPr lang="en-US" sz="4800" dirty="0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 </a:t>
            </a:r>
            <a:r>
              <a:rPr lang="en-US" sz="4800" dirty="0" err="1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eisiau</a:t>
            </a:r>
            <a:r>
              <a:rPr lang="en-US" sz="4800" dirty="0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rPr>
              <a:t> …..</a:t>
            </a:r>
          </a:p>
        </p:txBody>
      </p:sp>
    </p:spTree>
    <p:extLst>
      <p:ext uri="{BB962C8B-B14F-4D97-AF65-F5344CB8AC3E}">
        <p14:creationId xmlns:p14="http://schemas.microsoft.com/office/powerpoint/2010/main" val="2449491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366" fill="hold"/>
                                        <p:tgtEl>
                                          <p:spTgt spid="10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800000">
            <a:off x="7844350" y="-26443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1"/>
                </a:lnTo>
                <a:lnTo>
                  <a:pt x="0" y="1108156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r="-90379" b="-3737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-10800000">
            <a:off x="-200148" y="-39728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2"/>
                </a:lnTo>
                <a:lnTo>
                  <a:pt x="0" y="1108156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90379" t="-3737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9" name="Group 39"/>
          <p:cNvGrpSpPr/>
          <p:nvPr/>
        </p:nvGrpSpPr>
        <p:grpSpPr>
          <a:xfrm>
            <a:off x="661541" y="1470992"/>
            <a:ext cx="1232729" cy="7134324"/>
            <a:chOff x="0" y="0"/>
            <a:chExt cx="1643639" cy="9512432"/>
          </a:xfrm>
        </p:grpSpPr>
        <p:sp>
          <p:nvSpPr>
            <p:cNvPr id="40" name="TextBox 40"/>
            <p:cNvSpPr txBox="1"/>
            <p:nvPr/>
          </p:nvSpPr>
          <p:spPr>
            <a:xfrm rot="-5400000">
              <a:off x="5080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1" name="TextBox 41"/>
            <p:cNvSpPr txBox="1"/>
            <p:nvPr/>
          </p:nvSpPr>
          <p:spPr>
            <a:xfrm rot="-5400000">
              <a:off x="5080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-5400000">
              <a:off x="5080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-5400000">
              <a:off x="5080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-5400000">
              <a:off x="5080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-5400000">
              <a:off x="5080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-5400000">
              <a:off x="5080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-5400000">
              <a:off x="5080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-5400000">
              <a:off x="5080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sp>
        <p:nvSpPr>
          <p:cNvPr id="49" name="Freeform 49"/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0" name="Freeform 50"/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solidFill>
              <a:srgbClr val="FCF4E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4112279" cy="23464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ln w="47625" cap="sq">
              <a:solidFill>
                <a:srgbClr val="9FC2B6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3939065" cy="21960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15564542" y="3904500"/>
            <a:ext cx="2186870" cy="1438738"/>
            <a:chOff x="0" y="0"/>
            <a:chExt cx="595553" cy="391813"/>
          </a:xfrm>
        </p:grpSpPr>
        <p:sp>
          <p:nvSpPr>
            <p:cNvPr id="58" name="Freeform 58"/>
            <p:cNvSpPr/>
            <p:nvPr/>
          </p:nvSpPr>
          <p:spPr>
            <a:xfrm>
              <a:off x="0" y="0"/>
              <a:ext cx="595553" cy="391813"/>
            </a:xfrm>
            <a:custGeom>
              <a:avLst/>
              <a:gdLst/>
              <a:ahLst/>
              <a:cxnLst/>
              <a:rect l="l" t="t" r="r" b="b"/>
              <a:pathLst>
                <a:path w="595553" h="391813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303308"/>
                  </a:lnTo>
                  <a:cubicBezTo>
                    <a:pt x="595553" y="352188"/>
                    <a:pt x="555928" y="391813"/>
                    <a:pt x="507048" y="391813"/>
                  </a:cubicBezTo>
                  <a:lnTo>
                    <a:pt x="88505" y="391813"/>
                  </a:lnTo>
                  <a:cubicBezTo>
                    <a:pt x="39625" y="391813"/>
                    <a:pt x="0" y="352188"/>
                    <a:pt x="0" y="303308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TextBox 59"/>
            <p:cNvSpPr txBox="1"/>
            <p:nvPr/>
          </p:nvSpPr>
          <p:spPr>
            <a:xfrm>
              <a:off x="0" y="-28575"/>
              <a:ext cx="595553" cy="420388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15666322" y="3992410"/>
            <a:ext cx="1998307" cy="1219074"/>
            <a:chOff x="0" y="0"/>
            <a:chExt cx="544201" cy="331992"/>
          </a:xfrm>
        </p:grpSpPr>
        <p:sp>
          <p:nvSpPr>
            <p:cNvPr id="61" name="Freeform 61"/>
            <p:cNvSpPr/>
            <p:nvPr/>
          </p:nvSpPr>
          <p:spPr>
            <a:xfrm>
              <a:off x="0" y="0"/>
              <a:ext cx="544201" cy="331992"/>
            </a:xfrm>
            <a:custGeom>
              <a:avLst/>
              <a:gdLst/>
              <a:ahLst/>
              <a:cxnLst/>
              <a:rect l="l" t="t" r="r" b="b"/>
              <a:pathLst>
                <a:path w="544201" h="331992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254507"/>
                  </a:lnTo>
                  <a:cubicBezTo>
                    <a:pt x="544201" y="275057"/>
                    <a:pt x="536037" y="294766"/>
                    <a:pt x="521506" y="309297"/>
                  </a:cubicBezTo>
                  <a:cubicBezTo>
                    <a:pt x="506975" y="323828"/>
                    <a:pt x="487266" y="331992"/>
                    <a:pt x="466716" y="331992"/>
                  </a:cubicBezTo>
                  <a:lnTo>
                    <a:pt x="77485" y="331992"/>
                  </a:lnTo>
                  <a:cubicBezTo>
                    <a:pt x="34691" y="331992"/>
                    <a:pt x="0" y="297301"/>
                    <a:pt x="0" y="254507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FFCF91"/>
            </a:solidFill>
            <a:ln w="28575" cap="sq">
              <a:solidFill>
                <a:srgbClr val="FCF4E8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TextBox 62"/>
            <p:cNvSpPr txBox="1"/>
            <p:nvPr/>
          </p:nvSpPr>
          <p:spPr>
            <a:xfrm>
              <a:off x="0" y="-66675"/>
              <a:ext cx="544201" cy="398667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4200"/>
                </a:lnSpc>
              </a:pPr>
              <a:r>
                <a:rPr lang="en-US" sz="3000" dirty="0" err="1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Patrym</a:t>
              </a:r>
              <a:r>
                <a:rPr lang="en-US" sz="3000" dirty="0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 </a:t>
              </a:r>
              <a:r>
                <a:rPr lang="en-US" sz="3000" dirty="0" err="1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newydd</a:t>
              </a:r>
              <a:endParaRPr lang="en-US" sz="3000" dirty="0">
                <a:solidFill>
                  <a:srgbClr val="503D36"/>
                </a:solidFill>
                <a:latin typeface="Sniglet"/>
                <a:ea typeface="Sniglet"/>
                <a:cs typeface="Sniglet"/>
                <a:sym typeface="Sniglet"/>
              </a:endParaRPr>
            </a:p>
          </p:txBody>
        </p:sp>
      </p:grpSp>
      <p:grpSp>
        <p:nvGrpSpPr>
          <p:cNvPr id="63" name="Group 63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4" name="Freeform 6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TextBox 6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7" name="Freeform 6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TextBox 6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9" name="Group 69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0" name="Freeform 7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1" name="TextBox 7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3" name="Freeform 7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4" name="TextBox 7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5" name="Group 75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6" name="Freeform 7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7" name="TextBox 7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8" name="Group 78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79" name="Freeform 7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0" name="TextBox 8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1" name="Group 81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2" name="Freeform 8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3" name="TextBox 8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5" name="Freeform 8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6" name="TextBox 8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7" name="Group 87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8" name="Freeform 8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9" name="TextBox 8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2273940" y="2347843"/>
            <a:ext cx="13392382" cy="1732071"/>
            <a:chOff x="0" y="0"/>
            <a:chExt cx="17856509" cy="2309428"/>
          </a:xfrm>
        </p:grpSpPr>
        <p:grpSp>
          <p:nvGrpSpPr>
            <p:cNvPr id="91" name="Group 91"/>
            <p:cNvGrpSpPr/>
            <p:nvPr/>
          </p:nvGrpSpPr>
          <p:grpSpPr>
            <a:xfrm>
              <a:off x="715340" y="0"/>
              <a:ext cx="16369050" cy="2309428"/>
              <a:chOff x="0" y="0"/>
              <a:chExt cx="2876109" cy="405776"/>
            </a:xfrm>
          </p:grpSpPr>
          <p:sp>
            <p:nvSpPr>
              <p:cNvPr id="92" name="Freeform 92"/>
              <p:cNvSpPr/>
              <p:nvPr/>
            </p:nvSpPr>
            <p:spPr>
              <a:xfrm>
                <a:off x="0" y="0"/>
                <a:ext cx="2876109" cy="405776"/>
              </a:xfrm>
              <a:custGeom>
                <a:avLst/>
                <a:gdLst/>
                <a:ahLst/>
                <a:cxnLst/>
                <a:rect l="l" t="t" r="r" b="b"/>
                <a:pathLst>
                  <a:path w="2876109" h="405776">
                    <a:moveTo>
                      <a:pt x="63061" y="0"/>
                    </a:moveTo>
                    <a:lnTo>
                      <a:pt x="2813048" y="0"/>
                    </a:lnTo>
                    <a:cubicBezTo>
                      <a:pt x="2847876" y="0"/>
                      <a:pt x="2876109" y="28234"/>
                      <a:pt x="2876109" y="63061"/>
                    </a:cubicBezTo>
                    <a:lnTo>
                      <a:pt x="2876109" y="342715"/>
                    </a:lnTo>
                    <a:cubicBezTo>
                      <a:pt x="2876109" y="359440"/>
                      <a:pt x="2869465" y="375479"/>
                      <a:pt x="2857639" y="387306"/>
                    </a:cubicBezTo>
                    <a:cubicBezTo>
                      <a:pt x="2845813" y="399132"/>
                      <a:pt x="2829773" y="405776"/>
                      <a:pt x="2813048" y="405776"/>
                    </a:cubicBezTo>
                    <a:lnTo>
                      <a:pt x="63061" y="405776"/>
                    </a:lnTo>
                    <a:cubicBezTo>
                      <a:pt x="46337" y="405776"/>
                      <a:pt x="30297" y="399132"/>
                      <a:pt x="18470" y="387306"/>
                    </a:cubicBezTo>
                    <a:cubicBezTo>
                      <a:pt x="6644" y="375479"/>
                      <a:pt x="0" y="359440"/>
                      <a:pt x="0" y="342715"/>
                    </a:cubicBezTo>
                    <a:lnTo>
                      <a:pt x="0" y="63061"/>
                    </a:lnTo>
                    <a:cubicBezTo>
                      <a:pt x="0" y="46337"/>
                      <a:pt x="6644" y="30297"/>
                      <a:pt x="18470" y="18470"/>
                    </a:cubicBezTo>
                    <a:cubicBezTo>
                      <a:pt x="30297" y="6644"/>
                      <a:pt x="46337" y="0"/>
                      <a:pt x="63061" y="0"/>
                    </a:cubicBezTo>
                    <a:close/>
                  </a:path>
                </a:pathLst>
              </a:custGeom>
              <a:ln w="47625" cap="rnd">
                <a:solidFill>
                  <a:srgbClr val="E76262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3" name="TextBox 93"/>
              <p:cNvSpPr txBox="1"/>
              <p:nvPr/>
            </p:nvSpPr>
            <p:spPr>
              <a:xfrm>
                <a:off x="0" y="-47625"/>
                <a:ext cx="2876109" cy="453401"/>
              </a:xfrm>
              <a:prstGeom prst="rect">
                <a:avLst/>
              </a:prstGeom>
            </p:spPr>
            <p:txBody>
              <a:bodyPr lIns="57111" tIns="57111" rIns="57111" bIns="57111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94" name="TextBox 94"/>
            <p:cNvSpPr txBox="1"/>
            <p:nvPr/>
          </p:nvSpPr>
          <p:spPr>
            <a:xfrm>
              <a:off x="0" y="294529"/>
              <a:ext cx="17856509" cy="151160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8930"/>
                </a:lnSpc>
                <a:spcBef>
                  <a:spcPct val="0"/>
                </a:spcBef>
              </a:pP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Beth </a:t>
              </a:r>
              <a:r>
                <a:rPr lang="en-US" sz="7441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rwyt</a:t>
              </a: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 </a:t>
              </a:r>
              <a:r>
                <a:rPr lang="en-US" sz="7441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ti</a:t>
              </a: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 </a:t>
              </a:r>
              <a:r>
                <a:rPr lang="en-US" sz="7441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eisiau</a:t>
              </a: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 </a:t>
              </a:r>
              <a:r>
                <a:rPr lang="en-US" sz="7441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wneud</a:t>
              </a: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?</a:t>
              </a:r>
            </a:p>
          </p:txBody>
        </p:sp>
      </p:grpSp>
      <p:sp>
        <p:nvSpPr>
          <p:cNvPr id="97" name="Freeform 97"/>
          <p:cNvSpPr/>
          <p:nvPr/>
        </p:nvSpPr>
        <p:spPr>
          <a:xfrm>
            <a:off x="8331506" y="5211484"/>
            <a:ext cx="2026626" cy="1949246"/>
          </a:xfrm>
          <a:custGeom>
            <a:avLst/>
            <a:gdLst/>
            <a:ahLst/>
            <a:cxnLst/>
            <a:rect l="l" t="t" r="r" b="b"/>
            <a:pathLst>
              <a:path w="2026626" h="1949246">
                <a:moveTo>
                  <a:pt x="0" y="0"/>
                </a:moveTo>
                <a:lnTo>
                  <a:pt x="2026627" y="0"/>
                </a:lnTo>
                <a:lnTo>
                  <a:pt x="2026627" y="1949246"/>
                </a:lnTo>
                <a:lnTo>
                  <a:pt x="0" y="194924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8" name="Freeform 98"/>
          <p:cNvSpPr/>
          <p:nvPr/>
        </p:nvSpPr>
        <p:spPr>
          <a:xfrm>
            <a:off x="13264439" y="5251683"/>
            <a:ext cx="1500883" cy="1928330"/>
          </a:xfrm>
          <a:custGeom>
            <a:avLst/>
            <a:gdLst/>
            <a:ahLst/>
            <a:cxnLst/>
            <a:rect l="l" t="t" r="r" b="b"/>
            <a:pathLst>
              <a:path w="1500883" h="1928330">
                <a:moveTo>
                  <a:pt x="0" y="0"/>
                </a:moveTo>
                <a:lnTo>
                  <a:pt x="1500883" y="0"/>
                </a:lnTo>
                <a:lnTo>
                  <a:pt x="1500883" y="1928330"/>
                </a:lnTo>
                <a:lnTo>
                  <a:pt x="0" y="192833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00" name="Group 100"/>
          <p:cNvGrpSpPr/>
          <p:nvPr/>
        </p:nvGrpSpPr>
        <p:grpSpPr>
          <a:xfrm>
            <a:off x="594866" y="1690137"/>
            <a:ext cx="1232729" cy="7134324"/>
            <a:chOff x="0" y="0"/>
            <a:chExt cx="1643639" cy="9512432"/>
          </a:xfrm>
        </p:grpSpPr>
        <p:sp>
          <p:nvSpPr>
            <p:cNvPr id="101" name="TextBox 101"/>
            <p:cNvSpPr txBox="1"/>
            <p:nvPr/>
          </p:nvSpPr>
          <p:spPr>
            <a:xfrm rot="5400000">
              <a:off x="6604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2" name="TextBox 102"/>
            <p:cNvSpPr txBox="1"/>
            <p:nvPr/>
          </p:nvSpPr>
          <p:spPr>
            <a:xfrm rot="5400000">
              <a:off x="6604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3" name="TextBox 103"/>
            <p:cNvSpPr txBox="1"/>
            <p:nvPr/>
          </p:nvSpPr>
          <p:spPr>
            <a:xfrm rot="5400000">
              <a:off x="6604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4" name="TextBox 104"/>
            <p:cNvSpPr txBox="1"/>
            <p:nvPr/>
          </p:nvSpPr>
          <p:spPr>
            <a:xfrm rot="5400000">
              <a:off x="6604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5" name="TextBox 105"/>
            <p:cNvSpPr txBox="1"/>
            <p:nvPr/>
          </p:nvSpPr>
          <p:spPr>
            <a:xfrm rot="5400000">
              <a:off x="6604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6" name="TextBox 106"/>
            <p:cNvSpPr txBox="1"/>
            <p:nvPr/>
          </p:nvSpPr>
          <p:spPr>
            <a:xfrm rot="5400000">
              <a:off x="6604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7" name="TextBox 107"/>
            <p:cNvSpPr txBox="1"/>
            <p:nvPr/>
          </p:nvSpPr>
          <p:spPr>
            <a:xfrm rot="5400000">
              <a:off x="6604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8" name="TextBox 108"/>
            <p:cNvSpPr txBox="1"/>
            <p:nvPr/>
          </p:nvSpPr>
          <p:spPr>
            <a:xfrm rot="5400000">
              <a:off x="6604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9" name="TextBox 109"/>
            <p:cNvSpPr txBox="1"/>
            <p:nvPr/>
          </p:nvSpPr>
          <p:spPr>
            <a:xfrm rot="5400000">
              <a:off x="6604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sp>
        <p:nvSpPr>
          <p:cNvPr id="110" name="Freeform 2">
            <a:extLst>
              <a:ext uri="{FF2B5EF4-FFF2-40B4-BE49-F238E27FC236}">
                <a16:creationId xmlns:a16="http://schemas.microsoft.com/office/drawing/2014/main" id="{AF63C6E1-2C64-D04C-ECC3-895AE1EE4008}"/>
              </a:ext>
            </a:extLst>
          </p:cNvPr>
          <p:cNvSpPr/>
          <p:nvPr/>
        </p:nvSpPr>
        <p:spPr>
          <a:xfrm>
            <a:off x="5916849" y="5013235"/>
            <a:ext cx="2107475" cy="2382044"/>
          </a:xfrm>
          <a:custGeom>
            <a:avLst/>
            <a:gdLst/>
            <a:ahLst/>
            <a:cxnLst/>
            <a:rect l="l" t="t" r="r" b="b"/>
            <a:pathLst>
              <a:path w="4223918" h="4114800">
                <a:moveTo>
                  <a:pt x="0" y="0"/>
                </a:moveTo>
                <a:lnTo>
                  <a:pt x="4223918" y="0"/>
                </a:lnTo>
                <a:lnTo>
                  <a:pt x="422391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1" name="Freeform 3">
            <a:extLst>
              <a:ext uri="{FF2B5EF4-FFF2-40B4-BE49-F238E27FC236}">
                <a16:creationId xmlns:a16="http://schemas.microsoft.com/office/drawing/2014/main" id="{303CAB08-6933-21FC-0055-F75D441E3F60}"/>
              </a:ext>
            </a:extLst>
          </p:cNvPr>
          <p:cNvSpPr/>
          <p:nvPr/>
        </p:nvSpPr>
        <p:spPr>
          <a:xfrm>
            <a:off x="10824725" y="5396539"/>
            <a:ext cx="2172413" cy="1987642"/>
          </a:xfrm>
          <a:custGeom>
            <a:avLst/>
            <a:gdLst/>
            <a:ahLst/>
            <a:cxnLst/>
            <a:rect l="l" t="t" r="r" b="b"/>
            <a:pathLst>
              <a:path w="4242630" h="3841509">
                <a:moveTo>
                  <a:pt x="0" y="0"/>
                </a:moveTo>
                <a:lnTo>
                  <a:pt x="4242630" y="0"/>
                </a:lnTo>
                <a:lnTo>
                  <a:pt x="4242630" y="3841509"/>
                </a:lnTo>
                <a:lnTo>
                  <a:pt x="0" y="3841509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2" name="Freeform 4">
            <a:extLst>
              <a:ext uri="{FF2B5EF4-FFF2-40B4-BE49-F238E27FC236}">
                <a16:creationId xmlns:a16="http://schemas.microsoft.com/office/drawing/2014/main" id="{FE61E6F5-C341-7B0F-ABDD-F389E7C13433}"/>
              </a:ext>
            </a:extLst>
          </p:cNvPr>
          <p:cNvSpPr/>
          <p:nvPr/>
        </p:nvSpPr>
        <p:spPr>
          <a:xfrm>
            <a:off x="2939672" y="5036485"/>
            <a:ext cx="2754309" cy="2458221"/>
          </a:xfrm>
          <a:custGeom>
            <a:avLst/>
            <a:gdLst/>
            <a:ahLst/>
            <a:cxnLst/>
            <a:rect l="l" t="t" r="r" b="b"/>
            <a:pathLst>
              <a:path w="4610420" h="4114800">
                <a:moveTo>
                  <a:pt x="0" y="0"/>
                </a:moveTo>
                <a:lnTo>
                  <a:pt x="4610420" y="0"/>
                </a:lnTo>
                <a:lnTo>
                  <a:pt x="461042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800000">
            <a:off x="7844350" y="-26443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1"/>
                </a:lnTo>
                <a:lnTo>
                  <a:pt x="0" y="1108156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r="-90379" b="-3737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-10800000">
            <a:off x="-200148" y="-39728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2"/>
                </a:lnTo>
                <a:lnTo>
                  <a:pt x="0" y="1108156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90379" t="-3737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9" name="Group 39"/>
          <p:cNvGrpSpPr/>
          <p:nvPr/>
        </p:nvGrpSpPr>
        <p:grpSpPr>
          <a:xfrm>
            <a:off x="661541" y="1470992"/>
            <a:ext cx="1232729" cy="7134324"/>
            <a:chOff x="0" y="0"/>
            <a:chExt cx="1643639" cy="9512432"/>
          </a:xfrm>
        </p:grpSpPr>
        <p:sp>
          <p:nvSpPr>
            <p:cNvPr id="40" name="TextBox 40"/>
            <p:cNvSpPr txBox="1"/>
            <p:nvPr/>
          </p:nvSpPr>
          <p:spPr>
            <a:xfrm rot="-5400000">
              <a:off x="5080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1" name="TextBox 41"/>
            <p:cNvSpPr txBox="1"/>
            <p:nvPr/>
          </p:nvSpPr>
          <p:spPr>
            <a:xfrm rot="-5400000">
              <a:off x="5080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-5400000">
              <a:off x="5080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-5400000">
              <a:off x="5080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-5400000">
              <a:off x="5080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-5400000">
              <a:off x="5080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-5400000">
              <a:off x="5080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-5400000">
              <a:off x="5080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-5400000">
              <a:off x="5080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sp>
        <p:nvSpPr>
          <p:cNvPr id="49" name="Freeform 49"/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0" name="Freeform 50"/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solidFill>
              <a:srgbClr val="FCF4E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4112279" cy="23464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ln w="47625" cap="sq">
              <a:solidFill>
                <a:srgbClr val="9FC2B6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3939065" cy="21960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15564542" y="3904500"/>
            <a:ext cx="2186870" cy="1438738"/>
            <a:chOff x="0" y="0"/>
            <a:chExt cx="595553" cy="391813"/>
          </a:xfrm>
        </p:grpSpPr>
        <p:sp>
          <p:nvSpPr>
            <p:cNvPr id="58" name="Freeform 58"/>
            <p:cNvSpPr/>
            <p:nvPr/>
          </p:nvSpPr>
          <p:spPr>
            <a:xfrm>
              <a:off x="0" y="0"/>
              <a:ext cx="595553" cy="391813"/>
            </a:xfrm>
            <a:custGeom>
              <a:avLst/>
              <a:gdLst/>
              <a:ahLst/>
              <a:cxnLst/>
              <a:rect l="l" t="t" r="r" b="b"/>
              <a:pathLst>
                <a:path w="595553" h="391813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303308"/>
                  </a:lnTo>
                  <a:cubicBezTo>
                    <a:pt x="595553" y="352188"/>
                    <a:pt x="555928" y="391813"/>
                    <a:pt x="507048" y="391813"/>
                  </a:cubicBezTo>
                  <a:lnTo>
                    <a:pt x="88505" y="391813"/>
                  </a:lnTo>
                  <a:cubicBezTo>
                    <a:pt x="39625" y="391813"/>
                    <a:pt x="0" y="352188"/>
                    <a:pt x="0" y="303308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TextBox 59"/>
            <p:cNvSpPr txBox="1"/>
            <p:nvPr/>
          </p:nvSpPr>
          <p:spPr>
            <a:xfrm>
              <a:off x="0" y="-28575"/>
              <a:ext cx="595553" cy="420388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15666322" y="3992410"/>
            <a:ext cx="1998307" cy="1219074"/>
            <a:chOff x="0" y="0"/>
            <a:chExt cx="544201" cy="331992"/>
          </a:xfrm>
        </p:grpSpPr>
        <p:sp>
          <p:nvSpPr>
            <p:cNvPr id="61" name="Freeform 61"/>
            <p:cNvSpPr/>
            <p:nvPr/>
          </p:nvSpPr>
          <p:spPr>
            <a:xfrm>
              <a:off x="0" y="0"/>
              <a:ext cx="544201" cy="331992"/>
            </a:xfrm>
            <a:custGeom>
              <a:avLst/>
              <a:gdLst/>
              <a:ahLst/>
              <a:cxnLst/>
              <a:rect l="l" t="t" r="r" b="b"/>
              <a:pathLst>
                <a:path w="544201" h="331992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254507"/>
                  </a:lnTo>
                  <a:cubicBezTo>
                    <a:pt x="544201" y="275057"/>
                    <a:pt x="536037" y="294766"/>
                    <a:pt x="521506" y="309297"/>
                  </a:cubicBezTo>
                  <a:cubicBezTo>
                    <a:pt x="506975" y="323828"/>
                    <a:pt x="487266" y="331992"/>
                    <a:pt x="466716" y="331992"/>
                  </a:cubicBezTo>
                  <a:lnTo>
                    <a:pt x="77485" y="331992"/>
                  </a:lnTo>
                  <a:cubicBezTo>
                    <a:pt x="34691" y="331992"/>
                    <a:pt x="0" y="297301"/>
                    <a:pt x="0" y="254507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FFCF91"/>
            </a:solidFill>
            <a:ln w="28575" cap="sq">
              <a:solidFill>
                <a:srgbClr val="FCF4E8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TextBox 62"/>
            <p:cNvSpPr txBox="1"/>
            <p:nvPr/>
          </p:nvSpPr>
          <p:spPr>
            <a:xfrm>
              <a:off x="0" y="-66675"/>
              <a:ext cx="544201" cy="398667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4200"/>
                </a:lnSpc>
              </a:pPr>
              <a:r>
                <a:rPr lang="en-US" sz="3000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Patrym newydd</a:t>
              </a:r>
            </a:p>
          </p:txBody>
        </p:sp>
      </p:grpSp>
      <p:grpSp>
        <p:nvGrpSpPr>
          <p:cNvPr id="63" name="Group 63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4" name="Freeform 6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TextBox 6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7" name="Freeform 6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TextBox 6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9" name="Group 69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0" name="Freeform 7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1" name="TextBox 7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3" name="Freeform 7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4" name="TextBox 7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5" name="Group 75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6" name="Freeform 7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7" name="TextBox 7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8" name="Group 78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79" name="Freeform 7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0" name="TextBox 8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1" name="Group 81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2" name="Freeform 8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3" name="TextBox 8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5" name="Freeform 8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6" name="TextBox 8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7" name="Group 87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8" name="Freeform 8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9" name="TextBox 8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2273940" y="2347843"/>
            <a:ext cx="13392382" cy="1732071"/>
            <a:chOff x="0" y="0"/>
            <a:chExt cx="17856509" cy="2309428"/>
          </a:xfrm>
        </p:grpSpPr>
        <p:grpSp>
          <p:nvGrpSpPr>
            <p:cNvPr id="91" name="Group 91"/>
            <p:cNvGrpSpPr/>
            <p:nvPr/>
          </p:nvGrpSpPr>
          <p:grpSpPr>
            <a:xfrm>
              <a:off x="715340" y="0"/>
              <a:ext cx="16369050" cy="2309428"/>
              <a:chOff x="0" y="0"/>
              <a:chExt cx="2876109" cy="405776"/>
            </a:xfrm>
          </p:grpSpPr>
          <p:sp>
            <p:nvSpPr>
              <p:cNvPr id="92" name="Freeform 92"/>
              <p:cNvSpPr/>
              <p:nvPr/>
            </p:nvSpPr>
            <p:spPr>
              <a:xfrm>
                <a:off x="0" y="0"/>
                <a:ext cx="2876109" cy="405776"/>
              </a:xfrm>
              <a:custGeom>
                <a:avLst/>
                <a:gdLst/>
                <a:ahLst/>
                <a:cxnLst/>
                <a:rect l="l" t="t" r="r" b="b"/>
                <a:pathLst>
                  <a:path w="2876109" h="405776">
                    <a:moveTo>
                      <a:pt x="63061" y="0"/>
                    </a:moveTo>
                    <a:lnTo>
                      <a:pt x="2813048" y="0"/>
                    </a:lnTo>
                    <a:cubicBezTo>
                      <a:pt x="2847876" y="0"/>
                      <a:pt x="2876109" y="28234"/>
                      <a:pt x="2876109" y="63061"/>
                    </a:cubicBezTo>
                    <a:lnTo>
                      <a:pt x="2876109" y="342715"/>
                    </a:lnTo>
                    <a:cubicBezTo>
                      <a:pt x="2876109" y="359440"/>
                      <a:pt x="2869465" y="375479"/>
                      <a:pt x="2857639" y="387306"/>
                    </a:cubicBezTo>
                    <a:cubicBezTo>
                      <a:pt x="2845813" y="399132"/>
                      <a:pt x="2829773" y="405776"/>
                      <a:pt x="2813048" y="405776"/>
                    </a:cubicBezTo>
                    <a:lnTo>
                      <a:pt x="63061" y="405776"/>
                    </a:lnTo>
                    <a:cubicBezTo>
                      <a:pt x="46337" y="405776"/>
                      <a:pt x="30297" y="399132"/>
                      <a:pt x="18470" y="387306"/>
                    </a:cubicBezTo>
                    <a:cubicBezTo>
                      <a:pt x="6644" y="375479"/>
                      <a:pt x="0" y="359440"/>
                      <a:pt x="0" y="342715"/>
                    </a:cubicBezTo>
                    <a:lnTo>
                      <a:pt x="0" y="63061"/>
                    </a:lnTo>
                    <a:cubicBezTo>
                      <a:pt x="0" y="46337"/>
                      <a:pt x="6644" y="30297"/>
                      <a:pt x="18470" y="18470"/>
                    </a:cubicBezTo>
                    <a:cubicBezTo>
                      <a:pt x="30297" y="6644"/>
                      <a:pt x="46337" y="0"/>
                      <a:pt x="63061" y="0"/>
                    </a:cubicBezTo>
                    <a:close/>
                  </a:path>
                </a:pathLst>
              </a:custGeom>
              <a:ln w="47625" cap="rnd">
                <a:solidFill>
                  <a:srgbClr val="E76262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3" name="TextBox 93"/>
              <p:cNvSpPr txBox="1"/>
              <p:nvPr/>
            </p:nvSpPr>
            <p:spPr>
              <a:xfrm>
                <a:off x="0" y="-47625"/>
                <a:ext cx="2876109" cy="453401"/>
              </a:xfrm>
              <a:prstGeom prst="rect">
                <a:avLst/>
              </a:prstGeom>
            </p:spPr>
            <p:txBody>
              <a:bodyPr lIns="57111" tIns="57111" rIns="57111" bIns="57111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94" name="TextBox 94"/>
            <p:cNvSpPr txBox="1"/>
            <p:nvPr/>
          </p:nvSpPr>
          <p:spPr>
            <a:xfrm>
              <a:off x="0" y="294529"/>
              <a:ext cx="17856509" cy="151160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8930"/>
                </a:lnSpc>
                <a:spcBef>
                  <a:spcPct val="0"/>
                </a:spcBef>
              </a:pPr>
              <a:r>
                <a:rPr lang="en-US" sz="744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Beth rwyt ti eisiau wneud?</a:t>
              </a:r>
            </a:p>
          </p:txBody>
        </p:sp>
      </p:grpSp>
      <p:sp>
        <p:nvSpPr>
          <p:cNvPr id="95" name="Freeform 95"/>
          <p:cNvSpPr/>
          <p:nvPr/>
        </p:nvSpPr>
        <p:spPr>
          <a:xfrm>
            <a:off x="7128815" y="4428728"/>
            <a:ext cx="3413581" cy="4385757"/>
          </a:xfrm>
          <a:custGeom>
            <a:avLst/>
            <a:gdLst/>
            <a:ahLst/>
            <a:cxnLst/>
            <a:rect l="l" t="t" r="r" b="b"/>
            <a:pathLst>
              <a:path w="3413581" h="4385757">
                <a:moveTo>
                  <a:pt x="0" y="0"/>
                </a:moveTo>
                <a:lnTo>
                  <a:pt x="3413581" y="0"/>
                </a:lnTo>
                <a:lnTo>
                  <a:pt x="3413581" y="4385758"/>
                </a:lnTo>
                <a:lnTo>
                  <a:pt x="0" y="43857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96" name="Group 96"/>
          <p:cNvGrpSpPr/>
          <p:nvPr/>
        </p:nvGrpSpPr>
        <p:grpSpPr>
          <a:xfrm>
            <a:off x="594866" y="1690137"/>
            <a:ext cx="1232729" cy="7134324"/>
            <a:chOff x="0" y="0"/>
            <a:chExt cx="1643639" cy="9512432"/>
          </a:xfrm>
        </p:grpSpPr>
        <p:sp>
          <p:nvSpPr>
            <p:cNvPr id="97" name="TextBox 97"/>
            <p:cNvSpPr txBox="1"/>
            <p:nvPr/>
          </p:nvSpPr>
          <p:spPr>
            <a:xfrm rot="5400000">
              <a:off x="6604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8" name="TextBox 98"/>
            <p:cNvSpPr txBox="1"/>
            <p:nvPr/>
          </p:nvSpPr>
          <p:spPr>
            <a:xfrm rot="5400000">
              <a:off x="6604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9" name="TextBox 99"/>
            <p:cNvSpPr txBox="1"/>
            <p:nvPr/>
          </p:nvSpPr>
          <p:spPr>
            <a:xfrm rot="5400000">
              <a:off x="6604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0" name="TextBox 100"/>
            <p:cNvSpPr txBox="1"/>
            <p:nvPr/>
          </p:nvSpPr>
          <p:spPr>
            <a:xfrm rot="5400000">
              <a:off x="6604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1" name="TextBox 101"/>
            <p:cNvSpPr txBox="1"/>
            <p:nvPr/>
          </p:nvSpPr>
          <p:spPr>
            <a:xfrm rot="5400000">
              <a:off x="6604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2" name="TextBox 102"/>
            <p:cNvSpPr txBox="1"/>
            <p:nvPr/>
          </p:nvSpPr>
          <p:spPr>
            <a:xfrm rot="5400000">
              <a:off x="6604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3" name="TextBox 103"/>
            <p:cNvSpPr txBox="1"/>
            <p:nvPr/>
          </p:nvSpPr>
          <p:spPr>
            <a:xfrm rot="5400000">
              <a:off x="6604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4" name="TextBox 104"/>
            <p:cNvSpPr txBox="1"/>
            <p:nvPr/>
          </p:nvSpPr>
          <p:spPr>
            <a:xfrm rot="5400000">
              <a:off x="6604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5" name="TextBox 105"/>
            <p:cNvSpPr txBox="1"/>
            <p:nvPr/>
          </p:nvSpPr>
          <p:spPr>
            <a:xfrm rot="5400000">
              <a:off x="6604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7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3133367-BC79-47B7-784E-A4B9517053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590ACA67-430A-2276-D6A6-28545E3A9148}"/>
              </a:ext>
            </a:extLst>
          </p:cNvPr>
          <p:cNvSpPr/>
          <p:nvPr/>
        </p:nvSpPr>
        <p:spPr>
          <a:xfrm rot="-10800000">
            <a:off x="7844350" y="-26443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1"/>
                </a:lnTo>
                <a:lnTo>
                  <a:pt x="0" y="1108156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r="-90379" b="-3737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9AA03672-97A4-3F78-4B93-B96F65EF093A}"/>
              </a:ext>
            </a:extLst>
          </p:cNvPr>
          <p:cNvSpPr/>
          <p:nvPr/>
        </p:nvSpPr>
        <p:spPr>
          <a:xfrm rot="-10800000">
            <a:off x="-200148" y="-39728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2"/>
                </a:lnTo>
                <a:lnTo>
                  <a:pt x="0" y="1108156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90379" t="-3737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DABCB84A-5D96-8CB3-A35E-270ED39052F2}"/>
              </a:ext>
            </a:extLst>
          </p:cNvPr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>
              <a:extLst>
                <a:ext uri="{FF2B5EF4-FFF2-40B4-BE49-F238E27FC236}">
                  <a16:creationId xmlns:a16="http://schemas.microsoft.com/office/drawing/2014/main" id="{2BD724E6-76CF-E29A-F36E-0C51CE03527D}"/>
                </a:ext>
              </a:extLst>
            </p:cNvPr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>
                <a:extLst>
                  <a:ext uri="{FF2B5EF4-FFF2-40B4-BE49-F238E27FC236}">
                    <a16:creationId xmlns:a16="http://schemas.microsoft.com/office/drawing/2014/main" id="{6814F134-D64A-CAFE-0608-D845F51E355E}"/>
                  </a:ext>
                </a:extLst>
              </p:cNvPr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7" name="TextBox 7">
                <a:extLst>
                  <a:ext uri="{FF2B5EF4-FFF2-40B4-BE49-F238E27FC236}">
                    <a16:creationId xmlns:a16="http://schemas.microsoft.com/office/drawing/2014/main" id="{93E46E97-BFC7-768A-674F-745C534193A7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>
              <a:extLst>
                <a:ext uri="{FF2B5EF4-FFF2-40B4-BE49-F238E27FC236}">
                  <a16:creationId xmlns:a16="http://schemas.microsoft.com/office/drawing/2014/main" id="{C1D9C004-B43B-95F3-D59A-6CBAAEDB00C5}"/>
                </a:ext>
              </a:extLst>
            </p:cNvPr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>
                <a:extLst>
                  <a:ext uri="{FF2B5EF4-FFF2-40B4-BE49-F238E27FC236}">
                    <a16:creationId xmlns:a16="http://schemas.microsoft.com/office/drawing/2014/main" id="{E876DAF0-91F4-2236-AD69-DD8386C5815F}"/>
                  </a:ext>
                </a:extLst>
              </p:cNvPr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" name="TextBox 10">
                <a:extLst>
                  <a:ext uri="{FF2B5EF4-FFF2-40B4-BE49-F238E27FC236}">
                    <a16:creationId xmlns:a16="http://schemas.microsoft.com/office/drawing/2014/main" id="{943A7C4A-8CAC-A9D9-FF32-F502EC20F8BF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1" name="Group 11">
            <a:extLst>
              <a:ext uri="{FF2B5EF4-FFF2-40B4-BE49-F238E27FC236}">
                <a16:creationId xmlns:a16="http://schemas.microsoft.com/office/drawing/2014/main" id="{24871A33-3EC2-0AEB-7410-30B56283DC06}"/>
              </a:ext>
            </a:extLst>
          </p:cNvPr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>
              <a:extLst>
                <a:ext uri="{FF2B5EF4-FFF2-40B4-BE49-F238E27FC236}">
                  <a16:creationId xmlns:a16="http://schemas.microsoft.com/office/drawing/2014/main" id="{A58D880A-2784-8312-6A4D-48080EA600FC}"/>
                </a:ext>
              </a:extLst>
            </p:cNvPr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>
                <a:extLst>
                  <a:ext uri="{FF2B5EF4-FFF2-40B4-BE49-F238E27FC236}">
                    <a16:creationId xmlns:a16="http://schemas.microsoft.com/office/drawing/2014/main" id="{C43E655D-5B63-9210-1F55-3BC104B18015}"/>
                  </a:ext>
                </a:extLst>
              </p:cNvPr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" name="TextBox 14">
                <a:extLst>
                  <a:ext uri="{FF2B5EF4-FFF2-40B4-BE49-F238E27FC236}">
                    <a16:creationId xmlns:a16="http://schemas.microsoft.com/office/drawing/2014/main" id="{69F7B2A7-9B4C-699D-5570-1DF373737244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>
              <a:extLst>
                <a:ext uri="{FF2B5EF4-FFF2-40B4-BE49-F238E27FC236}">
                  <a16:creationId xmlns:a16="http://schemas.microsoft.com/office/drawing/2014/main" id="{E485F377-A0AF-42B3-6C15-8CC20F15B9DD}"/>
                </a:ext>
              </a:extLst>
            </p:cNvPr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>
                <a:extLst>
                  <a:ext uri="{FF2B5EF4-FFF2-40B4-BE49-F238E27FC236}">
                    <a16:creationId xmlns:a16="http://schemas.microsoft.com/office/drawing/2014/main" id="{A24E50BA-7C13-9BE8-F826-E5CECB6D6DED}"/>
                  </a:ext>
                </a:extLst>
              </p:cNvPr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" name="TextBox 17">
                <a:extLst>
                  <a:ext uri="{FF2B5EF4-FFF2-40B4-BE49-F238E27FC236}">
                    <a16:creationId xmlns:a16="http://schemas.microsoft.com/office/drawing/2014/main" id="{5B403820-1FAE-C438-32D7-FB19813C8D7F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8" name="Group 18">
            <a:extLst>
              <a:ext uri="{FF2B5EF4-FFF2-40B4-BE49-F238E27FC236}">
                <a16:creationId xmlns:a16="http://schemas.microsoft.com/office/drawing/2014/main" id="{644D2091-7AE0-02D4-E65B-7B85166763EC}"/>
              </a:ext>
            </a:extLst>
          </p:cNvPr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>
              <a:extLst>
                <a:ext uri="{FF2B5EF4-FFF2-40B4-BE49-F238E27FC236}">
                  <a16:creationId xmlns:a16="http://schemas.microsoft.com/office/drawing/2014/main" id="{B61B2D7A-151F-AF31-D9E3-263E810392B4}"/>
                </a:ext>
              </a:extLst>
            </p:cNvPr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>
                <a:extLst>
                  <a:ext uri="{FF2B5EF4-FFF2-40B4-BE49-F238E27FC236}">
                    <a16:creationId xmlns:a16="http://schemas.microsoft.com/office/drawing/2014/main" id="{B6D6DEB6-8EA9-35BC-BD39-018D355438E9}"/>
                  </a:ext>
                </a:extLst>
              </p:cNvPr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" name="TextBox 21">
                <a:extLst>
                  <a:ext uri="{FF2B5EF4-FFF2-40B4-BE49-F238E27FC236}">
                    <a16:creationId xmlns:a16="http://schemas.microsoft.com/office/drawing/2014/main" id="{0E78E96E-E4FC-B556-1FC9-8A9CC87B675F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2" name="Group 22">
              <a:extLst>
                <a:ext uri="{FF2B5EF4-FFF2-40B4-BE49-F238E27FC236}">
                  <a16:creationId xmlns:a16="http://schemas.microsoft.com/office/drawing/2014/main" id="{4D9BC4A5-547B-DE75-9226-4A4B04E69D52}"/>
                </a:ext>
              </a:extLst>
            </p:cNvPr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>
                <a:extLst>
                  <a:ext uri="{FF2B5EF4-FFF2-40B4-BE49-F238E27FC236}">
                    <a16:creationId xmlns:a16="http://schemas.microsoft.com/office/drawing/2014/main" id="{656CEFC4-8E50-CB6D-1C05-1438E70877FB}"/>
                  </a:ext>
                </a:extLst>
              </p:cNvPr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" name="TextBox 24">
                <a:extLst>
                  <a:ext uri="{FF2B5EF4-FFF2-40B4-BE49-F238E27FC236}">
                    <a16:creationId xmlns:a16="http://schemas.microsoft.com/office/drawing/2014/main" id="{22F168AA-1E4C-FC5C-F7EA-B4A32C82B2D4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25" name="Group 25">
            <a:extLst>
              <a:ext uri="{FF2B5EF4-FFF2-40B4-BE49-F238E27FC236}">
                <a16:creationId xmlns:a16="http://schemas.microsoft.com/office/drawing/2014/main" id="{641D6C01-9A74-C6D5-D56C-2434D9BF36E2}"/>
              </a:ext>
            </a:extLst>
          </p:cNvPr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>
              <a:extLst>
                <a:ext uri="{FF2B5EF4-FFF2-40B4-BE49-F238E27FC236}">
                  <a16:creationId xmlns:a16="http://schemas.microsoft.com/office/drawing/2014/main" id="{40ED2B38-D6FE-D79C-B273-CE3EF1E857F6}"/>
                </a:ext>
              </a:extLst>
            </p:cNvPr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>
                <a:extLst>
                  <a:ext uri="{FF2B5EF4-FFF2-40B4-BE49-F238E27FC236}">
                    <a16:creationId xmlns:a16="http://schemas.microsoft.com/office/drawing/2014/main" id="{56BE973C-19F9-A506-AECA-84B069B9BE3D}"/>
                  </a:ext>
                </a:extLst>
              </p:cNvPr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" name="TextBox 28">
                <a:extLst>
                  <a:ext uri="{FF2B5EF4-FFF2-40B4-BE49-F238E27FC236}">
                    <a16:creationId xmlns:a16="http://schemas.microsoft.com/office/drawing/2014/main" id="{ED91194E-9968-E6DC-F046-0FB09A5F0DB0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9" name="Group 29">
              <a:extLst>
                <a:ext uri="{FF2B5EF4-FFF2-40B4-BE49-F238E27FC236}">
                  <a16:creationId xmlns:a16="http://schemas.microsoft.com/office/drawing/2014/main" id="{67C9C8D6-E1C4-D813-ACB8-D9E031CE7636}"/>
                </a:ext>
              </a:extLst>
            </p:cNvPr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>
                <a:extLst>
                  <a:ext uri="{FF2B5EF4-FFF2-40B4-BE49-F238E27FC236}">
                    <a16:creationId xmlns:a16="http://schemas.microsoft.com/office/drawing/2014/main" id="{5B0200F6-A745-3575-68C6-42E4BBC49BB7}"/>
                  </a:ext>
                </a:extLst>
              </p:cNvPr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" name="TextBox 31">
                <a:extLst>
                  <a:ext uri="{FF2B5EF4-FFF2-40B4-BE49-F238E27FC236}">
                    <a16:creationId xmlns:a16="http://schemas.microsoft.com/office/drawing/2014/main" id="{69B4160C-FD6A-D0A2-CE69-53E77BC8C0E1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2" name="Group 32">
            <a:extLst>
              <a:ext uri="{FF2B5EF4-FFF2-40B4-BE49-F238E27FC236}">
                <a16:creationId xmlns:a16="http://schemas.microsoft.com/office/drawing/2014/main" id="{B439C7A6-9694-262D-2A94-5544B4E4D8CD}"/>
              </a:ext>
            </a:extLst>
          </p:cNvPr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>
              <a:extLst>
                <a:ext uri="{FF2B5EF4-FFF2-40B4-BE49-F238E27FC236}">
                  <a16:creationId xmlns:a16="http://schemas.microsoft.com/office/drawing/2014/main" id="{901B785E-F8CB-7DF3-B0BF-EAC99304BFB6}"/>
                </a:ext>
              </a:extLst>
            </p:cNvPr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>
                <a:extLst>
                  <a:ext uri="{FF2B5EF4-FFF2-40B4-BE49-F238E27FC236}">
                    <a16:creationId xmlns:a16="http://schemas.microsoft.com/office/drawing/2014/main" id="{408ABA5E-44DD-3291-3D59-21ECACFB33E9}"/>
                  </a:ext>
                </a:extLst>
              </p:cNvPr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" name="TextBox 35">
                <a:extLst>
                  <a:ext uri="{FF2B5EF4-FFF2-40B4-BE49-F238E27FC236}">
                    <a16:creationId xmlns:a16="http://schemas.microsoft.com/office/drawing/2014/main" id="{0B407053-56B4-4A06-70F2-808F8F813424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36" name="Group 36">
              <a:extLst>
                <a:ext uri="{FF2B5EF4-FFF2-40B4-BE49-F238E27FC236}">
                  <a16:creationId xmlns:a16="http://schemas.microsoft.com/office/drawing/2014/main" id="{5904E480-0A70-6C40-88DF-6B05ECE0F5F6}"/>
                </a:ext>
              </a:extLst>
            </p:cNvPr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>
                <a:extLst>
                  <a:ext uri="{FF2B5EF4-FFF2-40B4-BE49-F238E27FC236}">
                    <a16:creationId xmlns:a16="http://schemas.microsoft.com/office/drawing/2014/main" id="{A5AE18E0-EAA7-8134-F985-396C2C886351}"/>
                  </a:ext>
                </a:extLst>
              </p:cNvPr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" name="TextBox 38">
                <a:extLst>
                  <a:ext uri="{FF2B5EF4-FFF2-40B4-BE49-F238E27FC236}">
                    <a16:creationId xmlns:a16="http://schemas.microsoft.com/office/drawing/2014/main" id="{2FC495C4-265B-F3E3-09FE-554E7A65A2BD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9" name="Group 39">
            <a:extLst>
              <a:ext uri="{FF2B5EF4-FFF2-40B4-BE49-F238E27FC236}">
                <a16:creationId xmlns:a16="http://schemas.microsoft.com/office/drawing/2014/main" id="{7F3AA657-CADA-5BEC-8478-75B6CC849037}"/>
              </a:ext>
            </a:extLst>
          </p:cNvPr>
          <p:cNvGrpSpPr/>
          <p:nvPr/>
        </p:nvGrpSpPr>
        <p:grpSpPr>
          <a:xfrm>
            <a:off x="661541" y="1470992"/>
            <a:ext cx="1232729" cy="7134324"/>
            <a:chOff x="0" y="0"/>
            <a:chExt cx="1643639" cy="9512432"/>
          </a:xfrm>
        </p:grpSpPr>
        <p:sp>
          <p:nvSpPr>
            <p:cNvPr id="40" name="TextBox 40">
              <a:extLst>
                <a:ext uri="{FF2B5EF4-FFF2-40B4-BE49-F238E27FC236}">
                  <a16:creationId xmlns:a16="http://schemas.microsoft.com/office/drawing/2014/main" id="{93218BF7-0F48-7942-3013-45DB069929C5}"/>
                </a:ext>
              </a:extLst>
            </p:cNvPr>
            <p:cNvSpPr txBox="1"/>
            <p:nvPr/>
          </p:nvSpPr>
          <p:spPr>
            <a:xfrm rot="-5400000">
              <a:off x="5080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1" name="TextBox 41">
              <a:extLst>
                <a:ext uri="{FF2B5EF4-FFF2-40B4-BE49-F238E27FC236}">
                  <a16:creationId xmlns:a16="http://schemas.microsoft.com/office/drawing/2014/main" id="{616C7B4D-3B3C-57BE-AC5B-CE8A2938666E}"/>
                </a:ext>
              </a:extLst>
            </p:cNvPr>
            <p:cNvSpPr txBox="1"/>
            <p:nvPr/>
          </p:nvSpPr>
          <p:spPr>
            <a:xfrm rot="-5400000">
              <a:off x="5080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2" name="TextBox 42">
              <a:extLst>
                <a:ext uri="{FF2B5EF4-FFF2-40B4-BE49-F238E27FC236}">
                  <a16:creationId xmlns:a16="http://schemas.microsoft.com/office/drawing/2014/main" id="{76947D20-FDC1-C4C6-6BCB-A50C82414CA1}"/>
                </a:ext>
              </a:extLst>
            </p:cNvPr>
            <p:cNvSpPr txBox="1"/>
            <p:nvPr/>
          </p:nvSpPr>
          <p:spPr>
            <a:xfrm rot="-5400000">
              <a:off x="5080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3" name="TextBox 43">
              <a:extLst>
                <a:ext uri="{FF2B5EF4-FFF2-40B4-BE49-F238E27FC236}">
                  <a16:creationId xmlns:a16="http://schemas.microsoft.com/office/drawing/2014/main" id="{A9B9EE4C-F1A2-D0C0-36F1-DE2981EB6D15}"/>
                </a:ext>
              </a:extLst>
            </p:cNvPr>
            <p:cNvSpPr txBox="1"/>
            <p:nvPr/>
          </p:nvSpPr>
          <p:spPr>
            <a:xfrm rot="-5400000">
              <a:off x="5080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4" name="TextBox 44">
              <a:extLst>
                <a:ext uri="{FF2B5EF4-FFF2-40B4-BE49-F238E27FC236}">
                  <a16:creationId xmlns:a16="http://schemas.microsoft.com/office/drawing/2014/main" id="{1FFA4295-E095-0A06-A12F-83613DEE54ED}"/>
                </a:ext>
              </a:extLst>
            </p:cNvPr>
            <p:cNvSpPr txBox="1"/>
            <p:nvPr/>
          </p:nvSpPr>
          <p:spPr>
            <a:xfrm rot="-5400000">
              <a:off x="5080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5" name="TextBox 45">
              <a:extLst>
                <a:ext uri="{FF2B5EF4-FFF2-40B4-BE49-F238E27FC236}">
                  <a16:creationId xmlns:a16="http://schemas.microsoft.com/office/drawing/2014/main" id="{2357C6FC-8BBA-3A52-2A5C-2D1B4D2BD58A}"/>
                </a:ext>
              </a:extLst>
            </p:cNvPr>
            <p:cNvSpPr txBox="1"/>
            <p:nvPr/>
          </p:nvSpPr>
          <p:spPr>
            <a:xfrm rot="-5400000">
              <a:off x="5080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6" name="TextBox 46">
              <a:extLst>
                <a:ext uri="{FF2B5EF4-FFF2-40B4-BE49-F238E27FC236}">
                  <a16:creationId xmlns:a16="http://schemas.microsoft.com/office/drawing/2014/main" id="{7F720C93-B1A0-4D3A-B00B-CC5B375DECA5}"/>
                </a:ext>
              </a:extLst>
            </p:cNvPr>
            <p:cNvSpPr txBox="1"/>
            <p:nvPr/>
          </p:nvSpPr>
          <p:spPr>
            <a:xfrm rot="-5400000">
              <a:off x="5080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7" name="TextBox 47">
              <a:extLst>
                <a:ext uri="{FF2B5EF4-FFF2-40B4-BE49-F238E27FC236}">
                  <a16:creationId xmlns:a16="http://schemas.microsoft.com/office/drawing/2014/main" id="{A3BDAA91-94B0-1E8A-B348-9C83EF6E2479}"/>
                </a:ext>
              </a:extLst>
            </p:cNvPr>
            <p:cNvSpPr txBox="1"/>
            <p:nvPr/>
          </p:nvSpPr>
          <p:spPr>
            <a:xfrm rot="-5400000">
              <a:off x="5080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8" name="TextBox 48">
              <a:extLst>
                <a:ext uri="{FF2B5EF4-FFF2-40B4-BE49-F238E27FC236}">
                  <a16:creationId xmlns:a16="http://schemas.microsoft.com/office/drawing/2014/main" id="{F7B279B2-BCE2-1E5A-99AB-5C135B2E6D2B}"/>
                </a:ext>
              </a:extLst>
            </p:cNvPr>
            <p:cNvSpPr txBox="1"/>
            <p:nvPr/>
          </p:nvSpPr>
          <p:spPr>
            <a:xfrm rot="-5400000">
              <a:off x="5080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sp>
        <p:nvSpPr>
          <p:cNvPr id="49" name="Freeform 49">
            <a:extLst>
              <a:ext uri="{FF2B5EF4-FFF2-40B4-BE49-F238E27FC236}">
                <a16:creationId xmlns:a16="http://schemas.microsoft.com/office/drawing/2014/main" id="{64D393EC-929B-2397-C356-58857EB7F213}"/>
              </a:ext>
            </a:extLst>
          </p:cNvPr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0" name="Freeform 50">
            <a:extLst>
              <a:ext uri="{FF2B5EF4-FFF2-40B4-BE49-F238E27FC236}">
                <a16:creationId xmlns:a16="http://schemas.microsoft.com/office/drawing/2014/main" id="{FB3CE62A-0BFB-FFE8-E87D-AC7D537B235B}"/>
              </a:ext>
            </a:extLst>
          </p:cNvPr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1" name="Group 51">
            <a:extLst>
              <a:ext uri="{FF2B5EF4-FFF2-40B4-BE49-F238E27FC236}">
                <a16:creationId xmlns:a16="http://schemas.microsoft.com/office/drawing/2014/main" id="{97113323-1A69-58AD-FF50-4AA9604B329D}"/>
              </a:ext>
            </a:extLst>
          </p:cNvPr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</p:grpSpPr>
        <p:sp>
          <p:nvSpPr>
            <p:cNvPr id="52" name="Freeform 52">
              <a:extLst>
                <a:ext uri="{FF2B5EF4-FFF2-40B4-BE49-F238E27FC236}">
                  <a16:creationId xmlns:a16="http://schemas.microsoft.com/office/drawing/2014/main" id="{37E024DF-E668-9E61-9933-C303EE08EC0E}"/>
                </a:ext>
              </a:extLst>
            </p:cNvPr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solidFill>
              <a:srgbClr val="FCF4E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TextBox 53">
              <a:extLst>
                <a:ext uri="{FF2B5EF4-FFF2-40B4-BE49-F238E27FC236}">
                  <a16:creationId xmlns:a16="http://schemas.microsoft.com/office/drawing/2014/main" id="{986C09EF-46D9-718C-4F14-89DA5BE89AC6}"/>
                </a:ext>
              </a:extLst>
            </p:cNvPr>
            <p:cNvSpPr txBox="1"/>
            <p:nvPr/>
          </p:nvSpPr>
          <p:spPr>
            <a:xfrm>
              <a:off x="0" y="-28575"/>
              <a:ext cx="4112279" cy="23464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4" name="Group 54">
            <a:extLst>
              <a:ext uri="{FF2B5EF4-FFF2-40B4-BE49-F238E27FC236}">
                <a16:creationId xmlns:a16="http://schemas.microsoft.com/office/drawing/2014/main" id="{523B29AA-C798-D8FE-870A-7C8D4335F0ED}"/>
              </a:ext>
            </a:extLst>
          </p:cNvPr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>
              <a:extLst>
                <a:ext uri="{FF2B5EF4-FFF2-40B4-BE49-F238E27FC236}">
                  <a16:creationId xmlns:a16="http://schemas.microsoft.com/office/drawing/2014/main" id="{F6D4F8AE-625D-54DA-A275-098E71067F32}"/>
                </a:ext>
              </a:extLst>
            </p:cNvPr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ln w="47625" cap="sq">
              <a:solidFill>
                <a:srgbClr val="9FC2B6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TextBox 56">
              <a:extLst>
                <a:ext uri="{FF2B5EF4-FFF2-40B4-BE49-F238E27FC236}">
                  <a16:creationId xmlns:a16="http://schemas.microsoft.com/office/drawing/2014/main" id="{DE534EC3-EBEB-D13A-8789-AED38563768F}"/>
                </a:ext>
              </a:extLst>
            </p:cNvPr>
            <p:cNvSpPr txBox="1"/>
            <p:nvPr/>
          </p:nvSpPr>
          <p:spPr>
            <a:xfrm>
              <a:off x="0" y="-28575"/>
              <a:ext cx="3939065" cy="21960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7" name="Group 57">
            <a:extLst>
              <a:ext uri="{FF2B5EF4-FFF2-40B4-BE49-F238E27FC236}">
                <a16:creationId xmlns:a16="http://schemas.microsoft.com/office/drawing/2014/main" id="{286ED735-8298-E560-2E81-9CEB374F1B32}"/>
              </a:ext>
            </a:extLst>
          </p:cNvPr>
          <p:cNvGrpSpPr/>
          <p:nvPr/>
        </p:nvGrpSpPr>
        <p:grpSpPr>
          <a:xfrm>
            <a:off x="15564542" y="3904500"/>
            <a:ext cx="2186870" cy="1438738"/>
            <a:chOff x="0" y="0"/>
            <a:chExt cx="595553" cy="391813"/>
          </a:xfrm>
        </p:grpSpPr>
        <p:sp>
          <p:nvSpPr>
            <p:cNvPr id="58" name="Freeform 58">
              <a:extLst>
                <a:ext uri="{FF2B5EF4-FFF2-40B4-BE49-F238E27FC236}">
                  <a16:creationId xmlns:a16="http://schemas.microsoft.com/office/drawing/2014/main" id="{827BC399-2D6C-B632-DFF6-AA24F4CED5F7}"/>
                </a:ext>
              </a:extLst>
            </p:cNvPr>
            <p:cNvSpPr/>
            <p:nvPr/>
          </p:nvSpPr>
          <p:spPr>
            <a:xfrm>
              <a:off x="0" y="0"/>
              <a:ext cx="595553" cy="391813"/>
            </a:xfrm>
            <a:custGeom>
              <a:avLst/>
              <a:gdLst/>
              <a:ahLst/>
              <a:cxnLst/>
              <a:rect l="l" t="t" r="r" b="b"/>
              <a:pathLst>
                <a:path w="595553" h="391813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303308"/>
                  </a:lnTo>
                  <a:cubicBezTo>
                    <a:pt x="595553" y="352188"/>
                    <a:pt x="555928" y="391813"/>
                    <a:pt x="507048" y="391813"/>
                  </a:cubicBezTo>
                  <a:lnTo>
                    <a:pt x="88505" y="391813"/>
                  </a:lnTo>
                  <a:cubicBezTo>
                    <a:pt x="39625" y="391813"/>
                    <a:pt x="0" y="352188"/>
                    <a:pt x="0" y="303308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TextBox 59">
              <a:extLst>
                <a:ext uri="{FF2B5EF4-FFF2-40B4-BE49-F238E27FC236}">
                  <a16:creationId xmlns:a16="http://schemas.microsoft.com/office/drawing/2014/main" id="{2F856F44-B6C7-0213-589B-B4AE5558F5A9}"/>
                </a:ext>
              </a:extLst>
            </p:cNvPr>
            <p:cNvSpPr txBox="1"/>
            <p:nvPr/>
          </p:nvSpPr>
          <p:spPr>
            <a:xfrm>
              <a:off x="0" y="-28575"/>
              <a:ext cx="595553" cy="420388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0" name="Group 60">
            <a:extLst>
              <a:ext uri="{FF2B5EF4-FFF2-40B4-BE49-F238E27FC236}">
                <a16:creationId xmlns:a16="http://schemas.microsoft.com/office/drawing/2014/main" id="{32B3FB52-3BFF-15D2-4FE6-3023CFD04D9C}"/>
              </a:ext>
            </a:extLst>
          </p:cNvPr>
          <p:cNvGrpSpPr/>
          <p:nvPr/>
        </p:nvGrpSpPr>
        <p:grpSpPr>
          <a:xfrm>
            <a:off x="15666322" y="3992410"/>
            <a:ext cx="1998307" cy="1219074"/>
            <a:chOff x="0" y="0"/>
            <a:chExt cx="544201" cy="331992"/>
          </a:xfrm>
        </p:grpSpPr>
        <p:sp>
          <p:nvSpPr>
            <p:cNvPr id="61" name="Freeform 61">
              <a:extLst>
                <a:ext uri="{FF2B5EF4-FFF2-40B4-BE49-F238E27FC236}">
                  <a16:creationId xmlns:a16="http://schemas.microsoft.com/office/drawing/2014/main" id="{0BC8C860-7AC0-F1D3-79D4-32955B72F5DA}"/>
                </a:ext>
              </a:extLst>
            </p:cNvPr>
            <p:cNvSpPr/>
            <p:nvPr/>
          </p:nvSpPr>
          <p:spPr>
            <a:xfrm>
              <a:off x="0" y="0"/>
              <a:ext cx="544201" cy="331992"/>
            </a:xfrm>
            <a:custGeom>
              <a:avLst/>
              <a:gdLst/>
              <a:ahLst/>
              <a:cxnLst/>
              <a:rect l="l" t="t" r="r" b="b"/>
              <a:pathLst>
                <a:path w="544201" h="331992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254507"/>
                  </a:lnTo>
                  <a:cubicBezTo>
                    <a:pt x="544201" y="275057"/>
                    <a:pt x="536037" y="294766"/>
                    <a:pt x="521506" y="309297"/>
                  </a:cubicBezTo>
                  <a:cubicBezTo>
                    <a:pt x="506975" y="323828"/>
                    <a:pt x="487266" y="331992"/>
                    <a:pt x="466716" y="331992"/>
                  </a:cubicBezTo>
                  <a:lnTo>
                    <a:pt x="77485" y="331992"/>
                  </a:lnTo>
                  <a:cubicBezTo>
                    <a:pt x="34691" y="331992"/>
                    <a:pt x="0" y="297301"/>
                    <a:pt x="0" y="254507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FFCF91"/>
            </a:solidFill>
            <a:ln w="28575" cap="sq">
              <a:solidFill>
                <a:srgbClr val="FCF4E8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TextBox 62">
              <a:extLst>
                <a:ext uri="{FF2B5EF4-FFF2-40B4-BE49-F238E27FC236}">
                  <a16:creationId xmlns:a16="http://schemas.microsoft.com/office/drawing/2014/main" id="{CE2EDC35-6D97-D950-E0FA-681D302DEC73}"/>
                </a:ext>
              </a:extLst>
            </p:cNvPr>
            <p:cNvSpPr txBox="1"/>
            <p:nvPr/>
          </p:nvSpPr>
          <p:spPr>
            <a:xfrm>
              <a:off x="0" y="-66675"/>
              <a:ext cx="544201" cy="398667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4200"/>
                </a:lnSpc>
              </a:pPr>
              <a:r>
                <a:rPr lang="en-US" sz="3000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Patrym newydd</a:t>
              </a:r>
            </a:p>
          </p:txBody>
        </p:sp>
      </p:grpSp>
      <p:grpSp>
        <p:nvGrpSpPr>
          <p:cNvPr id="63" name="Group 63">
            <a:extLst>
              <a:ext uri="{FF2B5EF4-FFF2-40B4-BE49-F238E27FC236}">
                <a16:creationId xmlns:a16="http://schemas.microsoft.com/office/drawing/2014/main" id="{7C8C512D-4356-554A-16F1-8B6F87279A57}"/>
              </a:ext>
            </a:extLst>
          </p:cNvPr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4" name="Freeform 64">
              <a:extLst>
                <a:ext uri="{FF2B5EF4-FFF2-40B4-BE49-F238E27FC236}">
                  <a16:creationId xmlns:a16="http://schemas.microsoft.com/office/drawing/2014/main" id="{5868AB63-FF5B-7132-C5C7-8067BAFE82F2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TextBox 65">
              <a:extLst>
                <a:ext uri="{FF2B5EF4-FFF2-40B4-BE49-F238E27FC236}">
                  <a16:creationId xmlns:a16="http://schemas.microsoft.com/office/drawing/2014/main" id="{689EB7D5-99DF-1977-968C-4946B72BAB05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6" name="Group 66">
            <a:extLst>
              <a:ext uri="{FF2B5EF4-FFF2-40B4-BE49-F238E27FC236}">
                <a16:creationId xmlns:a16="http://schemas.microsoft.com/office/drawing/2014/main" id="{AAB094D1-8236-5BE8-0F98-719103E06C4F}"/>
              </a:ext>
            </a:extLst>
          </p:cNvPr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7" name="Freeform 67">
              <a:extLst>
                <a:ext uri="{FF2B5EF4-FFF2-40B4-BE49-F238E27FC236}">
                  <a16:creationId xmlns:a16="http://schemas.microsoft.com/office/drawing/2014/main" id="{CD3F66AA-104A-F109-AE94-283AFC0F0748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TextBox 68">
              <a:extLst>
                <a:ext uri="{FF2B5EF4-FFF2-40B4-BE49-F238E27FC236}">
                  <a16:creationId xmlns:a16="http://schemas.microsoft.com/office/drawing/2014/main" id="{04D2F667-F01B-7D1A-BF3F-425A37FC9A76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9" name="Group 69">
            <a:extLst>
              <a:ext uri="{FF2B5EF4-FFF2-40B4-BE49-F238E27FC236}">
                <a16:creationId xmlns:a16="http://schemas.microsoft.com/office/drawing/2014/main" id="{E2F7D402-0A69-4341-A9CC-0381D50BC5B3}"/>
              </a:ext>
            </a:extLst>
          </p:cNvPr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0" name="Freeform 70">
              <a:extLst>
                <a:ext uri="{FF2B5EF4-FFF2-40B4-BE49-F238E27FC236}">
                  <a16:creationId xmlns:a16="http://schemas.microsoft.com/office/drawing/2014/main" id="{FA14E46B-06E3-D484-6CCF-AC28BED67A37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1" name="TextBox 71">
              <a:extLst>
                <a:ext uri="{FF2B5EF4-FFF2-40B4-BE49-F238E27FC236}">
                  <a16:creationId xmlns:a16="http://schemas.microsoft.com/office/drawing/2014/main" id="{FCC240FF-EFFC-6546-D150-BF245E283EF2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2" name="Group 72">
            <a:extLst>
              <a:ext uri="{FF2B5EF4-FFF2-40B4-BE49-F238E27FC236}">
                <a16:creationId xmlns:a16="http://schemas.microsoft.com/office/drawing/2014/main" id="{F90E3197-E0DE-9670-1F99-BF1EEE5ED571}"/>
              </a:ext>
            </a:extLst>
          </p:cNvPr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3" name="Freeform 73">
              <a:extLst>
                <a:ext uri="{FF2B5EF4-FFF2-40B4-BE49-F238E27FC236}">
                  <a16:creationId xmlns:a16="http://schemas.microsoft.com/office/drawing/2014/main" id="{1A50A7AF-BA5E-A4D8-F4D2-7C408C4A6A15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4" name="TextBox 74">
              <a:extLst>
                <a:ext uri="{FF2B5EF4-FFF2-40B4-BE49-F238E27FC236}">
                  <a16:creationId xmlns:a16="http://schemas.microsoft.com/office/drawing/2014/main" id="{D6205687-E86D-2189-6A33-DEF00A289F1F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5" name="Group 75">
            <a:extLst>
              <a:ext uri="{FF2B5EF4-FFF2-40B4-BE49-F238E27FC236}">
                <a16:creationId xmlns:a16="http://schemas.microsoft.com/office/drawing/2014/main" id="{02FC3F49-8A24-623E-C1D1-D8B484A7F19B}"/>
              </a:ext>
            </a:extLst>
          </p:cNvPr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6" name="Freeform 76">
              <a:extLst>
                <a:ext uri="{FF2B5EF4-FFF2-40B4-BE49-F238E27FC236}">
                  <a16:creationId xmlns:a16="http://schemas.microsoft.com/office/drawing/2014/main" id="{A7A419E1-AFE4-3EAB-3B2A-590D80C2F26E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7" name="TextBox 77">
              <a:extLst>
                <a:ext uri="{FF2B5EF4-FFF2-40B4-BE49-F238E27FC236}">
                  <a16:creationId xmlns:a16="http://schemas.microsoft.com/office/drawing/2014/main" id="{A71F69DD-C665-69FC-EBD2-9905E7CD0BC2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8" name="Group 78">
            <a:extLst>
              <a:ext uri="{FF2B5EF4-FFF2-40B4-BE49-F238E27FC236}">
                <a16:creationId xmlns:a16="http://schemas.microsoft.com/office/drawing/2014/main" id="{58B3AF94-3F5E-0973-110F-7FB1FD242BFC}"/>
              </a:ext>
            </a:extLst>
          </p:cNvPr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79" name="Freeform 79">
              <a:extLst>
                <a:ext uri="{FF2B5EF4-FFF2-40B4-BE49-F238E27FC236}">
                  <a16:creationId xmlns:a16="http://schemas.microsoft.com/office/drawing/2014/main" id="{B7DB2BFE-3BE0-4337-A25E-9BC55453063B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0" name="TextBox 80">
              <a:extLst>
                <a:ext uri="{FF2B5EF4-FFF2-40B4-BE49-F238E27FC236}">
                  <a16:creationId xmlns:a16="http://schemas.microsoft.com/office/drawing/2014/main" id="{1459A607-A7D9-18A0-23B5-514A42670135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1" name="Group 81">
            <a:extLst>
              <a:ext uri="{FF2B5EF4-FFF2-40B4-BE49-F238E27FC236}">
                <a16:creationId xmlns:a16="http://schemas.microsoft.com/office/drawing/2014/main" id="{AC166BC4-947E-E659-970C-A2C61DB6E5A3}"/>
              </a:ext>
            </a:extLst>
          </p:cNvPr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2" name="Freeform 82">
              <a:extLst>
                <a:ext uri="{FF2B5EF4-FFF2-40B4-BE49-F238E27FC236}">
                  <a16:creationId xmlns:a16="http://schemas.microsoft.com/office/drawing/2014/main" id="{D54D7BFE-55AB-0B83-24A8-199C52A93D3D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3" name="TextBox 83">
              <a:extLst>
                <a:ext uri="{FF2B5EF4-FFF2-40B4-BE49-F238E27FC236}">
                  <a16:creationId xmlns:a16="http://schemas.microsoft.com/office/drawing/2014/main" id="{3B7D8796-B1BC-89A1-5F70-581B60B90DC0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4" name="Group 84">
            <a:extLst>
              <a:ext uri="{FF2B5EF4-FFF2-40B4-BE49-F238E27FC236}">
                <a16:creationId xmlns:a16="http://schemas.microsoft.com/office/drawing/2014/main" id="{17F6450F-6B4D-FDE8-D035-5CEBEF3E185D}"/>
              </a:ext>
            </a:extLst>
          </p:cNvPr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5" name="Freeform 85">
              <a:extLst>
                <a:ext uri="{FF2B5EF4-FFF2-40B4-BE49-F238E27FC236}">
                  <a16:creationId xmlns:a16="http://schemas.microsoft.com/office/drawing/2014/main" id="{F98BCD4A-8AD6-47FF-8EA8-49B075B53623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6" name="TextBox 86">
              <a:extLst>
                <a:ext uri="{FF2B5EF4-FFF2-40B4-BE49-F238E27FC236}">
                  <a16:creationId xmlns:a16="http://schemas.microsoft.com/office/drawing/2014/main" id="{B79AE1DD-B4CB-E777-47CD-6871B28595FA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7" name="Group 87">
            <a:extLst>
              <a:ext uri="{FF2B5EF4-FFF2-40B4-BE49-F238E27FC236}">
                <a16:creationId xmlns:a16="http://schemas.microsoft.com/office/drawing/2014/main" id="{DB0E507A-97C7-19D1-C11A-AD18CA876556}"/>
              </a:ext>
            </a:extLst>
          </p:cNvPr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8" name="Freeform 88">
              <a:extLst>
                <a:ext uri="{FF2B5EF4-FFF2-40B4-BE49-F238E27FC236}">
                  <a16:creationId xmlns:a16="http://schemas.microsoft.com/office/drawing/2014/main" id="{CBFA58BE-E55F-19F0-EB31-0C66D9BB46D6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9" name="TextBox 89">
              <a:extLst>
                <a:ext uri="{FF2B5EF4-FFF2-40B4-BE49-F238E27FC236}">
                  <a16:creationId xmlns:a16="http://schemas.microsoft.com/office/drawing/2014/main" id="{DB7B50B0-B0A0-732F-ED4F-E5483F5A45D0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0" name="Group 90">
            <a:extLst>
              <a:ext uri="{FF2B5EF4-FFF2-40B4-BE49-F238E27FC236}">
                <a16:creationId xmlns:a16="http://schemas.microsoft.com/office/drawing/2014/main" id="{25D7244D-61CB-4102-6FCC-F5FCF5DABD01}"/>
              </a:ext>
            </a:extLst>
          </p:cNvPr>
          <p:cNvGrpSpPr/>
          <p:nvPr/>
        </p:nvGrpSpPr>
        <p:grpSpPr>
          <a:xfrm>
            <a:off x="2273940" y="2347843"/>
            <a:ext cx="13392382" cy="1732071"/>
            <a:chOff x="0" y="0"/>
            <a:chExt cx="17856509" cy="2309428"/>
          </a:xfrm>
        </p:grpSpPr>
        <p:grpSp>
          <p:nvGrpSpPr>
            <p:cNvPr id="91" name="Group 91">
              <a:extLst>
                <a:ext uri="{FF2B5EF4-FFF2-40B4-BE49-F238E27FC236}">
                  <a16:creationId xmlns:a16="http://schemas.microsoft.com/office/drawing/2014/main" id="{DA297F60-EC37-3336-625E-02C9CC3DE13E}"/>
                </a:ext>
              </a:extLst>
            </p:cNvPr>
            <p:cNvGrpSpPr/>
            <p:nvPr/>
          </p:nvGrpSpPr>
          <p:grpSpPr>
            <a:xfrm>
              <a:off x="715340" y="0"/>
              <a:ext cx="16369050" cy="2309428"/>
              <a:chOff x="0" y="0"/>
              <a:chExt cx="2876109" cy="405776"/>
            </a:xfrm>
          </p:grpSpPr>
          <p:sp>
            <p:nvSpPr>
              <p:cNvPr id="92" name="Freeform 92">
                <a:extLst>
                  <a:ext uri="{FF2B5EF4-FFF2-40B4-BE49-F238E27FC236}">
                    <a16:creationId xmlns:a16="http://schemas.microsoft.com/office/drawing/2014/main" id="{406737CE-184E-F6D6-91DB-12C82AF48BD7}"/>
                  </a:ext>
                </a:extLst>
              </p:cNvPr>
              <p:cNvSpPr/>
              <p:nvPr/>
            </p:nvSpPr>
            <p:spPr>
              <a:xfrm>
                <a:off x="0" y="0"/>
                <a:ext cx="2876109" cy="405776"/>
              </a:xfrm>
              <a:custGeom>
                <a:avLst/>
                <a:gdLst/>
                <a:ahLst/>
                <a:cxnLst/>
                <a:rect l="l" t="t" r="r" b="b"/>
                <a:pathLst>
                  <a:path w="2876109" h="405776">
                    <a:moveTo>
                      <a:pt x="63061" y="0"/>
                    </a:moveTo>
                    <a:lnTo>
                      <a:pt x="2813048" y="0"/>
                    </a:lnTo>
                    <a:cubicBezTo>
                      <a:pt x="2847876" y="0"/>
                      <a:pt x="2876109" y="28234"/>
                      <a:pt x="2876109" y="63061"/>
                    </a:cubicBezTo>
                    <a:lnTo>
                      <a:pt x="2876109" y="342715"/>
                    </a:lnTo>
                    <a:cubicBezTo>
                      <a:pt x="2876109" y="359440"/>
                      <a:pt x="2869465" y="375479"/>
                      <a:pt x="2857639" y="387306"/>
                    </a:cubicBezTo>
                    <a:cubicBezTo>
                      <a:pt x="2845813" y="399132"/>
                      <a:pt x="2829773" y="405776"/>
                      <a:pt x="2813048" y="405776"/>
                    </a:cubicBezTo>
                    <a:lnTo>
                      <a:pt x="63061" y="405776"/>
                    </a:lnTo>
                    <a:cubicBezTo>
                      <a:pt x="46337" y="405776"/>
                      <a:pt x="30297" y="399132"/>
                      <a:pt x="18470" y="387306"/>
                    </a:cubicBezTo>
                    <a:cubicBezTo>
                      <a:pt x="6644" y="375479"/>
                      <a:pt x="0" y="359440"/>
                      <a:pt x="0" y="342715"/>
                    </a:cubicBezTo>
                    <a:lnTo>
                      <a:pt x="0" y="63061"/>
                    </a:lnTo>
                    <a:cubicBezTo>
                      <a:pt x="0" y="46337"/>
                      <a:pt x="6644" y="30297"/>
                      <a:pt x="18470" y="18470"/>
                    </a:cubicBezTo>
                    <a:cubicBezTo>
                      <a:pt x="30297" y="6644"/>
                      <a:pt x="46337" y="0"/>
                      <a:pt x="63061" y="0"/>
                    </a:cubicBezTo>
                    <a:close/>
                  </a:path>
                </a:pathLst>
              </a:custGeom>
              <a:ln w="47625" cap="rnd">
                <a:solidFill>
                  <a:srgbClr val="E76262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3" name="TextBox 93">
                <a:extLst>
                  <a:ext uri="{FF2B5EF4-FFF2-40B4-BE49-F238E27FC236}">
                    <a16:creationId xmlns:a16="http://schemas.microsoft.com/office/drawing/2014/main" id="{F6A30A5F-9FE7-DBDD-A64E-2B27A52AE5B6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2876109" cy="453401"/>
              </a:xfrm>
              <a:prstGeom prst="rect">
                <a:avLst/>
              </a:prstGeom>
            </p:spPr>
            <p:txBody>
              <a:bodyPr lIns="57111" tIns="57111" rIns="57111" bIns="57111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94" name="TextBox 94">
              <a:extLst>
                <a:ext uri="{FF2B5EF4-FFF2-40B4-BE49-F238E27FC236}">
                  <a16:creationId xmlns:a16="http://schemas.microsoft.com/office/drawing/2014/main" id="{014F671C-1AF2-9D18-0522-30B94B0F2FB1}"/>
                </a:ext>
              </a:extLst>
            </p:cNvPr>
            <p:cNvSpPr txBox="1"/>
            <p:nvPr/>
          </p:nvSpPr>
          <p:spPr>
            <a:xfrm>
              <a:off x="0" y="294529"/>
              <a:ext cx="17856509" cy="151160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8930"/>
                </a:lnSpc>
                <a:spcBef>
                  <a:spcPct val="0"/>
                </a:spcBef>
              </a:pP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Beth </a:t>
              </a:r>
              <a:r>
                <a:rPr lang="en-US" sz="7441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rwyt</a:t>
              </a: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 </a:t>
              </a:r>
              <a:r>
                <a:rPr lang="en-US" sz="7441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ti</a:t>
              </a: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 </a:t>
              </a:r>
              <a:r>
                <a:rPr lang="en-US" sz="7441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eisiau</a:t>
              </a: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 </a:t>
              </a:r>
              <a:r>
                <a:rPr lang="en-US" sz="7441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wneud</a:t>
              </a: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?</a:t>
              </a:r>
            </a:p>
          </p:txBody>
        </p:sp>
      </p:grpSp>
      <p:sp>
        <p:nvSpPr>
          <p:cNvPr id="97" name="Freeform 97">
            <a:extLst>
              <a:ext uri="{FF2B5EF4-FFF2-40B4-BE49-F238E27FC236}">
                <a16:creationId xmlns:a16="http://schemas.microsoft.com/office/drawing/2014/main" id="{73BD4B4D-5C6A-0F8B-94FC-37965D9F7438}"/>
              </a:ext>
            </a:extLst>
          </p:cNvPr>
          <p:cNvSpPr/>
          <p:nvPr/>
        </p:nvSpPr>
        <p:spPr>
          <a:xfrm>
            <a:off x="8331506" y="5211484"/>
            <a:ext cx="2026626" cy="1949246"/>
          </a:xfrm>
          <a:custGeom>
            <a:avLst/>
            <a:gdLst/>
            <a:ahLst/>
            <a:cxnLst/>
            <a:rect l="l" t="t" r="r" b="b"/>
            <a:pathLst>
              <a:path w="2026626" h="1949246">
                <a:moveTo>
                  <a:pt x="0" y="0"/>
                </a:moveTo>
                <a:lnTo>
                  <a:pt x="2026627" y="0"/>
                </a:lnTo>
                <a:lnTo>
                  <a:pt x="2026627" y="1949246"/>
                </a:lnTo>
                <a:lnTo>
                  <a:pt x="0" y="194924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8" name="Freeform 98">
            <a:extLst>
              <a:ext uri="{FF2B5EF4-FFF2-40B4-BE49-F238E27FC236}">
                <a16:creationId xmlns:a16="http://schemas.microsoft.com/office/drawing/2014/main" id="{52E1C921-2872-336B-60E5-11CD1E05799B}"/>
              </a:ext>
            </a:extLst>
          </p:cNvPr>
          <p:cNvSpPr/>
          <p:nvPr/>
        </p:nvSpPr>
        <p:spPr>
          <a:xfrm>
            <a:off x="13264439" y="5251683"/>
            <a:ext cx="1500883" cy="1928330"/>
          </a:xfrm>
          <a:custGeom>
            <a:avLst/>
            <a:gdLst/>
            <a:ahLst/>
            <a:cxnLst/>
            <a:rect l="l" t="t" r="r" b="b"/>
            <a:pathLst>
              <a:path w="1500883" h="1928330">
                <a:moveTo>
                  <a:pt x="0" y="0"/>
                </a:moveTo>
                <a:lnTo>
                  <a:pt x="1500883" y="0"/>
                </a:lnTo>
                <a:lnTo>
                  <a:pt x="1500883" y="1928330"/>
                </a:lnTo>
                <a:lnTo>
                  <a:pt x="0" y="192833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00" name="Group 100">
            <a:extLst>
              <a:ext uri="{FF2B5EF4-FFF2-40B4-BE49-F238E27FC236}">
                <a16:creationId xmlns:a16="http://schemas.microsoft.com/office/drawing/2014/main" id="{74F5D844-E147-9B52-89F7-34FFCD97BFB4}"/>
              </a:ext>
            </a:extLst>
          </p:cNvPr>
          <p:cNvGrpSpPr/>
          <p:nvPr/>
        </p:nvGrpSpPr>
        <p:grpSpPr>
          <a:xfrm>
            <a:off x="594866" y="1690137"/>
            <a:ext cx="1232729" cy="7134324"/>
            <a:chOff x="0" y="0"/>
            <a:chExt cx="1643639" cy="9512432"/>
          </a:xfrm>
        </p:grpSpPr>
        <p:sp>
          <p:nvSpPr>
            <p:cNvPr id="101" name="TextBox 101">
              <a:extLst>
                <a:ext uri="{FF2B5EF4-FFF2-40B4-BE49-F238E27FC236}">
                  <a16:creationId xmlns:a16="http://schemas.microsoft.com/office/drawing/2014/main" id="{73D029DF-8D40-180E-2AB5-141D42665940}"/>
                </a:ext>
              </a:extLst>
            </p:cNvPr>
            <p:cNvSpPr txBox="1"/>
            <p:nvPr/>
          </p:nvSpPr>
          <p:spPr>
            <a:xfrm rot="5400000">
              <a:off x="6604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2" name="TextBox 102">
              <a:extLst>
                <a:ext uri="{FF2B5EF4-FFF2-40B4-BE49-F238E27FC236}">
                  <a16:creationId xmlns:a16="http://schemas.microsoft.com/office/drawing/2014/main" id="{8E328134-53D9-C2A9-63A9-5E0D41B15010}"/>
                </a:ext>
              </a:extLst>
            </p:cNvPr>
            <p:cNvSpPr txBox="1"/>
            <p:nvPr/>
          </p:nvSpPr>
          <p:spPr>
            <a:xfrm rot="5400000">
              <a:off x="6604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 dirty="0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3" name="TextBox 103">
              <a:extLst>
                <a:ext uri="{FF2B5EF4-FFF2-40B4-BE49-F238E27FC236}">
                  <a16:creationId xmlns:a16="http://schemas.microsoft.com/office/drawing/2014/main" id="{5C959FC4-0DA9-D552-B739-9FE4BD4DC83F}"/>
                </a:ext>
              </a:extLst>
            </p:cNvPr>
            <p:cNvSpPr txBox="1"/>
            <p:nvPr/>
          </p:nvSpPr>
          <p:spPr>
            <a:xfrm rot="5400000">
              <a:off x="6604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4" name="TextBox 104">
              <a:extLst>
                <a:ext uri="{FF2B5EF4-FFF2-40B4-BE49-F238E27FC236}">
                  <a16:creationId xmlns:a16="http://schemas.microsoft.com/office/drawing/2014/main" id="{C67D885A-EFB7-17BC-A899-D07AF571AED1}"/>
                </a:ext>
              </a:extLst>
            </p:cNvPr>
            <p:cNvSpPr txBox="1"/>
            <p:nvPr/>
          </p:nvSpPr>
          <p:spPr>
            <a:xfrm rot="5400000">
              <a:off x="6604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5" name="TextBox 105">
              <a:extLst>
                <a:ext uri="{FF2B5EF4-FFF2-40B4-BE49-F238E27FC236}">
                  <a16:creationId xmlns:a16="http://schemas.microsoft.com/office/drawing/2014/main" id="{D3B4A521-7F0A-A76F-43B5-17836A314A51}"/>
                </a:ext>
              </a:extLst>
            </p:cNvPr>
            <p:cNvSpPr txBox="1"/>
            <p:nvPr/>
          </p:nvSpPr>
          <p:spPr>
            <a:xfrm rot="5400000">
              <a:off x="6604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6" name="TextBox 106">
              <a:extLst>
                <a:ext uri="{FF2B5EF4-FFF2-40B4-BE49-F238E27FC236}">
                  <a16:creationId xmlns:a16="http://schemas.microsoft.com/office/drawing/2014/main" id="{1C856644-E3C4-C405-57C6-20667F6872F2}"/>
                </a:ext>
              </a:extLst>
            </p:cNvPr>
            <p:cNvSpPr txBox="1"/>
            <p:nvPr/>
          </p:nvSpPr>
          <p:spPr>
            <a:xfrm rot="5400000">
              <a:off x="6604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7" name="TextBox 107">
              <a:extLst>
                <a:ext uri="{FF2B5EF4-FFF2-40B4-BE49-F238E27FC236}">
                  <a16:creationId xmlns:a16="http://schemas.microsoft.com/office/drawing/2014/main" id="{13759753-9CAD-48D8-37D0-8A13B91D77D0}"/>
                </a:ext>
              </a:extLst>
            </p:cNvPr>
            <p:cNvSpPr txBox="1"/>
            <p:nvPr/>
          </p:nvSpPr>
          <p:spPr>
            <a:xfrm rot="5400000">
              <a:off x="6604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8" name="TextBox 108">
              <a:extLst>
                <a:ext uri="{FF2B5EF4-FFF2-40B4-BE49-F238E27FC236}">
                  <a16:creationId xmlns:a16="http://schemas.microsoft.com/office/drawing/2014/main" id="{580E6272-2C1D-4B88-295D-D209C473AEBE}"/>
                </a:ext>
              </a:extLst>
            </p:cNvPr>
            <p:cNvSpPr txBox="1"/>
            <p:nvPr/>
          </p:nvSpPr>
          <p:spPr>
            <a:xfrm rot="5400000">
              <a:off x="6604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9" name="TextBox 109">
              <a:extLst>
                <a:ext uri="{FF2B5EF4-FFF2-40B4-BE49-F238E27FC236}">
                  <a16:creationId xmlns:a16="http://schemas.microsoft.com/office/drawing/2014/main" id="{5EB5FECC-442B-D5E2-CD72-1C51BEBEBE14}"/>
                </a:ext>
              </a:extLst>
            </p:cNvPr>
            <p:cNvSpPr txBox="1"/>
            <p:nvPr/>
          </p:nvSpPr>
          <p:spPr>
            <a:xfrm rot="5400000">
              <a:off x="6604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sp>
        <p:nvSpPr>
          <p:cNvPr id="110" name="Freeform 2">
            <a:extLst>
              <a:ext uri="{FF2B5EF4-FFF2-40B4-BE49-F238E27FC236}">
                <a16:creationId xmlns:a16="http://schemas.microsoft.com/office/drawing/2014/main" id="{BBAD335F-F99F-2927-6006-28A72F7B6899}"/>
              </a:ext>
            </a:extLst>
          </p:cNvPr>
          <p:cNvSpPr/>
          <p:nvPr/>
        </p:nvSpPr>
        <p:spPr>
          <a:xfrm>
            <a:off x="5916849" y="5013235"/>
            <a:ext cx="2107475" cy="2382044"/>
          </a:xfrm>
          <a:custGeom>
            <a:avLst/>
            <a:gdLst/>
            <a:ahLst/>
            <a:cxnLst/>
            <a:rect l="l" t="t" r="r" b="b"/>
            <a:pathLst>
              <a:path w="4223918" h="4114800">
                <a:moveTo>
                  <a:pt x="0" y="0"/>
                </a:moveTo>
                <a:lnTo>
                  <a:pt x="4223918" y="0"/>
                </a:lnTo>
                <a:lnTo>
                  <a:pt x="422391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1" name="Freeform 3">
            <a:extLst>
              <a:ext uri="{FF2B5EF4-FFF2-40B4-BE49-F238E27FC236}">
                <a16:creationId xmlns:a16="http://schemas.microsoft.com/office/drawing/2014/main" id="{56ECC1ED-5EDB-3D4D-FECA-0CDA4670E02B}"/>
              </a:ext>
            </a:extLst>
          </p:cNvPr>
          <p:cNvSpPr/>
          <p:nvPr/>
        </p:nvSpPr>
        <p:spPr>
          <a:xfrm>
            <a:off x="10824725" y="5396539"/>
            <a:ext cx="2172413" cy="1987642"/>
          </a:xfrm>
          <a:custGeom>
            <a:avLst/>
            <a:gdLst/>
            <a:ahLst/>
            <a:cxnLst/>
            <a:rect l="l" t="t" r="r" b="b"/>
            <a:pathLst>
              <a:path w="4242630" h="3841509">
                <a:moveTo>
                  <a:pt x="0" y="0"/>
                </a:moveTo>
                <a:lnTo>
                  <a:pt x="4242630" y="0"/>
                </a:lnTo>
                <a:lnTo>
                  <a:pt x="4242630" y="3841509"/>
                </a:lnTo>
                <a:lnTo>
                  <a:pt x="0" y="3841509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2" name="Freeform 4">
            <a:extLst>
              <a:ext uri="{FF2B5EF4-FFF2-40B4-BE49-F238E27FC236}">
                <a16:creationId xmlns:a16="http://schemas.microsoft.com/office/drawing/2014/main" id="{8ADF2E7C-2A10-0663-4D23-BD3C057029BD}"/>
              </a:ext>
            </a:extLst>
          </p:cNvPr>
          <p:cNvSpPr/>
          <p:nvPr/>
        </p:nvSpPr>
        <p:spPr>
          <a:xfrm>
            <a:off x="2939672" y="5036485"/>
            <a:ext cx="2754309" cy="2458221"/>
          </a:xfrm>
          <a:custGeom>
            <a:avLst/>
            <a:gdLst/>
            <a:ahLst/>
            <a:cxnLst/>
            <a:rect l="l" t="t" r="r" b="b"/>
            <a:pathLst>
              <a:path w="4610420" h="4114800">
                <a:moveTo>
                  <a:pt x="0" y="0"/>
                </a:moveTo>
                <a:lnTo>
                  <a:pt x="4610420" y="0"/>
                </a:lnTo>
                <a:lnTo>
                  <a:pt x="461042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0186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800000">
            <a:off x="7844350" y="-26443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1"/>
                </a:lnTo>
                <a:lnTo>
                  <a:pt x="0" y="1108156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r="-90379" b="-3737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-10800000">
            <a:off x="-200148" y="-39728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2"/>
                </a:lnTo>
                <a:lnTo>
                  <a:pt x="0" y="1108156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90379" t="-3737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9" name="Group 39"/>
          <p:cNvGrpSpPr/>
          <p:nvPr/>
        </p:nvGrpSpPr>
        <p:grpSpPr>
          <a:xfrm>
            <a:off x="661541" y="1470992"/>
            <a:ext cx="1232729" cy="7134324"/>
            <a:chOff x="0" y="0"/>
            <a:chExt cx="1643639" cy="9512432"/>
          </a:xfrm>
        </p:grpSpPr>
        <p:sp>
          <p:nvSpPr>
            <p:cNvPr id="40" name="TextBox 40"/>
            <p:cNvSpPr txBox="1"/>
            <p:nvPr/>
          </p:nvSpPr>
          <p:spPr>
            <a:xfrm rot="-5400000">
              <a:off x="5080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1" name="TextBox 41"/>
            <p:cNvSpPr txBox="1"/>
            <p:nvPr/>
          </p:nvSpPr>
          <p:spPr>
            <a:xfrm rot="-5400000">
              <a:off x="5080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 dirty="0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-5400000">
              <a:off x="5080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-5400000">
              <a:off x="5080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-5400000">
              <a:off x="5080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-5400000">
              <a:off x="5080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-5400000">
              <a:off x="5080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-5400000">
              <a:off x="5080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-5400000">
              <a:off x="5080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sp>
        <p:nvSpPr>
          <p:cNvPr id="49" name="Freeform 49"/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0" name="Freeform 50"/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solidFill>
              <a:srgbClr val="FCF4E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4112279" cy="23464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ln w="47625" cap="sq">
              <a:solidFill>
                <a:srgbClr val="9FC2B6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3939065" cy="21960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15564542" y="3904500"/>
            <a:ext cx="2186870" cy="1438738"/>
            <a:chOff x="0" y="0"/>
            <a:chExt cx="595553" cy="391813"/>
          </a:xfrm>
        </p:grpSpPr>
        <p:sp>
          <p:nvSpPr>
            <p:cNvPr id="58" name="Freeform 58"/>
            <p:cNvSpPr/>
            <p:nvPr/>
          </p:nvSpPr>
          <p:spPr>
            <a:xfrm>
              <a:off x="0" y="0"/>
              <a:ext cx="595553" cy="391813"/>
            </a:xfrm>
            <a:custGeom>
              <a:avLst/>
              <a:gdLst/>
              <a:ahLst/>
              <a:cxnLst/>
              <a:rect l="l" t="t" r="r" b="b"/>
              <a:pathLst>
                <a:path w="595553" h="391813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303308"/>
                  </a:lnTo>
                  <a:cubicBezTo>
                    <a:pt x="595553" y="352188"/>
                    <a:pt x="555928" y="391813"/>
                    <a:pt x="507048" y="391813"/>
                  </a:cubicBezTo>
                  <a:lnTo>
                    <a:pt x="88505" y="391813"/>
                  </a:lnTo>
                  <a:cubicBezTo>
                    <a:pt x="39625" y="391813"/>
                    <a:pt x="0" y="352188"/>
                    <a:pt x="0" y="303308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TextBox 59"/>
            <p:cNvSpPr txBox="1"/>
            <p:nvPr/>
          </p:nvSpPr>
          <p:spPr>
            <a:xfrm>
              <a:off x="0" y="-28575"/>
              <a:ext cx="595553" cy="420388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15666322" y="3992410"/>
            <a:ext cx="1998307" cy="1219074"/>
            <a:chOff x="0" y="0"/>
            <a:chExt cx="544201" cy="331992"/>
          </a:xfrm>
        </p:grpSpPr>
        <p:sp>
          <p:nvSpPr>
            <p:cNvPr id="61" name="Freeform 61"/>
            <p:cNvSpPr/>
            <p:nvPr/>
          </p:nvSpPr>
          <p:spPr>
            <a:xfrm>
              <a:off x="0" y="0"/>
              <a:ext cx="544201" cy="331992"/>
            </a:xfrm>
            <a:custGeom>
              <a:avLst/>
              <a:gdLst/>
              <a:ahLst/>
              <a:cxnLst/>
              <a:rect l="l" t="t" r="r" b="b"/>
              <a:pathLst>
                <a:path w="544201" h="331992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254507"/>
                  </a:lnTo>
                  <a:cubicBezTo>
                    <a:pt x="544201" y="275057"/>
                    <a:pt x="536037" y="294766"/>
                    <a:pt x="521506" y="309297"/>
                  </a:cubicBezTo>
                  <a:cubicBezTo>
                    <a:pt x="506975" y="323828"/>
                    <a:pt x="487266" y="331992"/>
                    <a:pt x="466716" y="331992"/>
                  </a:cubicBezTo>
                  <a:lnTo>
                    <a:pt x="77485" y="331992"/>
                  </a:lnTo>
                  <a:cubicBezTo>
                    <a:pt x="34691" y="331992"/>
                    <a:pt x="0" y="297301"/>
                    <a:pt x="0" y="254507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FFCF91"/>
            </a:solidFill>
            <a:ln w="28575" cap="sq">
              <a:solidFill>
                <a:srgbClr val="FCF4E8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TextBox 62"/>
            <p:cNvSpPr txBox="1"/>
            <p:nvPr/>
          </p:nvSpPr>
          <p:spPr>
            <a:xfrm>
              <a:off x="0" y="-66675"/>
              <a:ext cx="544201" cy="398667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4200"/>
                </a:lnSpc>
              </a:pPr>
              <a:r>
                <a:rPr lang="en-US" sz="3000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Patrym newydd</a:t>
              </a:r>
            </a:p>
          </p:txBody>
        </p:sp>
      </p:grpSp>
      <p:grpSp>
        <p:nvGrpSpPr>
          <p:cNvPr id="63" name="Group 63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4" name="Freeform 6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TextBox 6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7" name="Freeform 6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TextBox 6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9" name="Group 69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0" name="Freeform 7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1" name="TextBox 7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3" name="Freeform 7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4" name="TextBox 7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5" name="Group 75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6" name="Freeform 7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7" name="TextBox 7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8" name="Group 78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79" name="Freeform 7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0" name="TextBox 8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1" name="Group 81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2" name="Freeform 8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3" name="TextBox 8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5" name="Freeform 8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6" name="TextBox 8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7" name="Group 87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8" name="Freeform 8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9" name="TextBox 8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2273940" y="2144554"/>
            <a:ext cx="13392382" cy="1935360"/>
            <a:chOff x="0" y="-271052"/>
            <a:chExt cx="17856509" cy="2580480"/>
          </a:xfrm>
        </p:grpSpPr>
        <p:grpSp>
          <p:nvGrpSpPr>
            <p:cNvPr id="91" name="Group 91"/>
            <p:cNvGrpSpPr/>
            <p:nvPr/>
          </p:nvGrpSpPr>
          <p:grpSpPr>
            <a:xfrm>
              <a:off x="715340" y="-271052"/>
              <a:ext cx="16369050" cy="2580480"/>
              <a:chOff x="0" y="-47625"/>
              <a:chExt cx="2876109" cy="453401"/>
            </a:xfrm>
          </p:grpSpPr>
          <p:sp>
            <p:nvSpPr>
              <p:cNvPr id="92" name="Freeform 92"/>
              <p:cNvSpPr/>
              <p:nvPr/>
            </p:nvSpPr>
            <p:spPr>
              <a:xfrm>
                <a:off x="0" y="0"/>
                <a:ext cx="2876109" cy="405776"/>
              </a:xfrm>
              <a:custGeom>
                <a:avLst/>
                <a:gdLst/>
                <a:ahLst/>
                <a:cxnLst/>
                <a:rect l="l" t="t" r="r" b="b"/>
                <a:pathLst>
                  <a:path w="2876109" h="405776">
                    <a:moveTo>
                      <a:pt x="63061" y="0"/>
                    </a:moveTo>
                    <a:lnTo>
                      <a:pt x="2813048" y="0"/>
                    </a:lnTo>
                    <a:cubicBezTo>
                      <a:pt x="2847876" y="0"/>
                      <a:pt x="2876109" y="28234"/>
                      <a:pt x="2876109" y="63061"/>
                    </a:cubicBezTo>
                    <a:lnTo>
                      <a:pt x="2876109" y="342715"/>
                    </a:lnTo>
                    <a:cubicBezTo>
                      <a:pt x="2876109" y="359440"/>
                      <a:pt x="2869465" y="375479"/>
                      <a:pt x="2857639" y="387306"/>
                    </a:cubicBezTo>
                    <a:cubicBezTo>
                      <a:pt x="2845813" y="399132"/>
                      <a:pt x="2829773" y="405776"/>
                      <a:pt x="2813048" y="405776"/>
                    </a:cubicBezTo>
                    <a:lnTo>
                      <a:pt x="63061" y="405776"/>
                    </a:lnTo>
                    <a:cubicBezTo>
                      <a:pt x="46337" y="405776"/>
                      <a:pt x="30297" y="399132"/>
                      <a:pt x="18470" y="387306"/>
                    </a:cubicBezTo>
                    <a:cubicBezTo>
                      <a:pt x="6644" y="375479"/>
                      <a:pt x="0" y="359440"/>
                      <a:pt x="0" y="342715"/>
                    </a:cubicBezTo>
                    <a:lnTo>
                      <a:pt x="0" y="63061"/>
                    </a:lnTo>
                    <a:cubicBezTo>
                      <a:pt x="0" y="46337"/>
                      <a:pt x="6644" y="30297"/>
                      <a:pt x="18470" y="18470"/>
                    </a:cubicBezTo>
                    <a:cubicBezTo>
                      <a:pt x="30297" y="6644"/>
                      <a:pt x="46337" y="0"/>
                      <a:pt x="63061" y="0"/>
                    </a:cubicBezTo>
                    <a:close/>
                  </a:path>
                </a:pathLst>
              </a:custGeom>
              <a:ln w="47625" cap="rnd">
                <a:solidFill>
                  <a:srgbClr val="E76262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3" name="TextBox 93"/>
              <p:cNvSpPr txBox="1"/>
              <p:nvPr/>
            </p:nvSpPr>
            <p:spPr>
              <a:xfrm>
                <a:off x="0" y="-47625"/>
                <a:ext cx="2876109" cy="453401"/>
              </a:xfrm>
              <a:prstGeom prst="rect">
                <a:avLst/>
              </a:prstGeom>
            </p:spPr>
            <p:txBody>
              <a:bodyPr lIns="57111" tIns="57111" rIns="57111" bIns="57111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94" name="TextBox 94"/>
            <p:cNvSpPr txBox="1"/>
            <p:nvPr/>
          </p:nvSpPr>
          <p:spPr>
            <a:xfrm>
              <a:off x="0" y="294529"/>
              <a:ext cx="17856509" cy="151160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8930"/>
                </a:lnSpc>
                <a:spcBef>
                  <a:spcPct val="0"/>
                </a:spcBef>
              </a:pP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Beth </a:t>
              </a:r>
              <a:r>
                <a:rPr lang="en-US" sz="7441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rwyt</a:t>
              </a: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 </a:t>
              </a:r>
              <a:r>
                <a:rPr lang="en-US" sz="7441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ti</a:t>
              </a: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 </a:t>
              </a:r>
              <a:r>
                <a:rPr lang="en-US" sz="7441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eisiau</a:t>
              </a: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 </a:t>
              </a:r>
              <a:r>
                <a:rPr lang="en-US" sz="7441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wneud</a:t>
              </a: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?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594865" y="1690137"/>
            <a:ext cx="1347030" cy="7134325"/>
            <a:chOff x="-1" y="0"/>
            <a:chExt cx="1796040" cy="9512433"/>
          </a:xfrm>
        </p:grpSpPr>
        <p:sp>
          <p:nvSpPr>
            <p:cNvPr id="97" name="TextBox 97"/>
            <p:cNvSpPr txBox="1"/>
            <p:nvPr/>
          </p:nvSpPr>
          <p:spPr>
            <a:xfrm rot="5400000">
              <a:off x="660444" y="-660444"/>
              <a:ext cx="475151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 dirty="0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8" name="TextBox 98"/>
            <p:cNvSpPr txBox="1"/>
            <p:nvPr/>
          </p:nvSpPr>
          <p:spPr>
            <a:xfrm rot="5400000">
              <a:off x="6604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9" name="TextBox 99"/>
            <p:cNvSpPr txBox="1"/>
            <p:nvPr/>
          </p:nvSpPr>
          <p:spPr>
            <a:xfrm rot="5400000">
              <a:off x="6604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0" name="TextBox 100"/>
            <p:cNvSpPr txBox="1"/>
            <p:nvPr/>
          </p:nvSpPr>
          <p:spPr>
            <a:xfrm rot="5400000">
              <a:off x="6604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1" name="TextBox 101"/>
            <p:cNvSpPr txBox="1"/>
            <p:nvPr/>
          </p:nvSpPr>
          <p:spPr>
            <a:xfrm rot="5400000">
              <a:off x="6604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2" name="TextBox 102"/>
            <p:cNvSpPr txBox="1"/>
            <p:nvPr/>
          </p:nvSpPr>
          <p:spPr>
            <a:xfrm rot="5400000">
              <a:off x="6604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3" name="TextBox 103"/>
            <p:cNvSpPr txBox="1"/>
            <p:nvPr/>
          </p:nvSpPr>
          <p:spPr>
            <a:xfrm rot="5400000">
              <a:off x="6604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4" name="TextBox 104"/>
            <p:cNvSpPr txBox="1"/>
            <p:nvPr/>
          </p:nvSpPr>
          <p:spPr>
            <a:xfrm rot="5400000">
              <a:off x="6604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5" name="TextBox 105"/>
            <p:cNvSpPr txBox="1"/>
            <p:nvPr/>
          </p:nvSpPr>
          <p:spPr>
            <a:xfrm rot="5400000">
              <a:off x="6604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sp>
        <p:nvSpPr>
          <p:cNvPr id="106" name="Freeform 2">
            <a:extLst>
              <a:ext uri="{FF2B5EF4-FFF2-40B4-BE49-F238E27FC236}">
                <a16:creationId xmlns:a16="http://schemas.microsoft.com/office/drawing/2014/main" id="{0F7D6850-13E4-CFFC-8444-C4470CFD98CD}"/>
              </a:ext>
            </a:extLst>
          </p:cNvPr>
          <p:cNvSpPr/>
          <p:nvPr/>
        </p:nvSpPr>
        <p:spPr>
          <a:xfrm>
            <a:off x="7215309" y="4354933"/>
            <a:ext cx="4069544" cy="4599738"/>
          </a:xfrm>
          <a:custGeom>
            <a:avLst/>
            <a:gdLst/>
            <a:ahLst/>
            <a:cxnLst/>
            <a:rect l="l" t="t" r="r" b="b"/>
            <a:pathLst>
              <a:path w="4223918" h="4114800">
                <a:moveTo>
                  <a:pt x="0" y="0"/>
                </a:moveTo>
                <a:lnTo>
                  <a:pt x="4223918" y="0"/>
                </a:lnTo>
                <a:lnTo>
                  <a:pt x="422391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7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555CE3D-FD72-B25E-D968-35AAE07D5A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5E9901D2-3BD3-2A3E-C56B-274220D0A120}"/>
              </a:ext>
            </a:extLst>
          </p:cNvPr>
          <p:cNvSpPr/>
          <p:nvPr/>
        </p:nvSpPr>
        <p:spPr>
          <a:xfrm rot="-10800000">
            <a:off x="7844350" y="-26443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1"/>
                </a:lnTo>
                <a:lnTo>
                  <a:pt x="0" y="1108156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r="-90379" b="-3737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B5C318E2-CD8E-6120-5550-C9C47C727C94}"/>
              </a:ext>
            </a:extLst>
          </p:cNvPr>
          <p:cNvSpPr/>
          <p:nvPr/>
        </p:nvSpPr>
        <p:spPr>
          <a:xfrm rot="-10800000">
            <a:off x="-200148" y="-39728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2"/>
                </a:lnTo>
                <a:lnTo>
                  <a:pt x="0" y="1108156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90379" t="-3737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EE8E43A2-C9B8-ED55-8826-BCD843857964}"/>
              </a:ext>
            </a:extLst>
          </p:cNvPr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>
              <a:extLst>
                <a:ext uri="{FF2B5EF4-FFF2-40B4-BE49-F238E27FC236}">
                  <a16:creationId xmlns:a16="http://schemas.microsoft.com/office/drawing/2014/main" id="{9645F6C3-70BC-7541-38A6-854E00496E1B}"/>
                </a:ext>
              </a:extLst>
            </p:cNvPr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>
                <a:extLst>
                  <a:ext uri="{FF2B5EF4-FFF2-40B4-BE49-F238E27FC236}">
                    <a16:creationId xmlns:a16="http://schemas.microsoft.com/office/drawing/2014/main" id="{4E6DE969-E4A1-243E-91F5-06FD6CAF24BF}"/>
                  </a:ext>
                </a:extLst>
              </p:cNvPr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7" name="TextBox 7">
                <a:extLst>
                  <a:ext uri="{FF2B5EF4-FFF2-40B4-BE49-F238E27FC236}">
                    <a16:creationId xmlns:a16="http://schemas.microsoft.com/office/drawing/2014/main" id="{E29EBA77-1510-73F1-113F-BF2142B104E1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>
              <a:extLst>
                <a:ext uri="{FF2B5EF4-FFF2-40B4-BE49-F238E27FC236}">
                  <a16:creationId xmlns:a16="http://schemas.microsoft.com/office/drawing/2014/main" id="{D820643F-1598-D398-FBED-7BCF94C6DE17}"/>
                </a:ext>
              </a:extLst>
            </p:cNvPr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>
                <a:extLst>
                  <a:ext uri="{FF2B5EF4-FFF2-40B4-BE49-F238E27FC236}">
                    <a16:creationId xmlns:a16="http://schemas.microsoft.com/office/drawing/2014/main" id="{6B42F644-1A3C-B1AE-A8C6-0C8AEF7D7023}"/>
                  </a:ext>
                </a:extLst>
              </p:cNvPr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" name="TextBox 10">
                <a:extLst>
                  <a:ext uri="{FF2B5EF4-FFF2-40B4-BE49-F238E27FC236}">
                    <a16:creationId xmlns:a16="http://schemas.microsoft.com/office/drawing/2014/main" id="{CF1414B7-2D9C-8AC7-5FF2-7AB2A467A751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1" name="Group 11">
            <a:extLst>
              <a:ext uri="{FF2B5EF4-FFF2-40B4-BE49-F238E27FC236}">
                <a16:creationId xmlns:a16="http://schemas.microsoft.com/office/drawing/2014/main" id="{37BB8719-C2D3-1771-40EA-709C3AF15E70}"/>
              </a:ext>
            </a:extLst>
          </p:cNvPr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>
              <a:extLst>
                <a:ext uri="{FF2B5EF4-FFF2-40B4-BE49-F238E27FC236}">
                  <a16:creationId xmlns:a16="http://schemas.microsoft.com/office/drawing/2014/main" id="{47B96F4C-3C0F-7951-E706-3AB0F15DDE3A}"/>
                </a:ext>
              </a:extLst>
            </p:cNvPr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>
                <a:extLst>
                  <a:ext uri="{FF2B5EF4-FFF2-40B4-BE49-F238E27FC236}">
                    <a16:creationId xmlns:a16="http://schemas.microsoft.com/office/drawing/2014/main" id="{73785222-AF55-95F3-B315-4CC48AAD5846}"/>
                  </a:ext>
                </a:extLst>
              </p:cNvPr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" name="TextBox 14">
                <a:extLst>
                  <a:ext uri="{FF2B5EF4-FFF2-40B4-BE49-F238E27FC236}">
                    <a16:creationId xmlns:a16="http://schemas.microsoft.com/office/drawing/2014/main" id="{2C226FBA-4C27-4B4E-963C-5F78433683BE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>
              <a:extLst>
                <a:ext uri="{FF2B5EF4-FFF2-40B4-BE49-F238E27FC236}">
                  <a16:creationId xmlns:a16="http://schemas.microsoft.com/office/drawing/2014/main" id="{00FDADF7-0491-35D4-EFD3-5E29C4C09BA5}"/>
                </a:ext>
              </a:extLst>
            </p:cNvPr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>
                <a:extLst>
                  <a:ext uri="{FF2B5EF4-FFF2-40B4-BE49-F238E27FC236}">
                    <a16:creationId xmlns:a16="http://schemas.microsoft.com/office/drawing/2014/main" id="{D8F1808D-7064-7B7D-450D-DBFA85BBAEBC}"/>
                  </a:ext>
                </a:extLst>
              </p:cNvPr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" name="TextBox 17">
                <a:extLst>
                  <a:ext uri="{FF2B5EF4-FFF2-40B4-BE49-F238E27FC236}">
                    <a16:creationId xmlns:a16="http://schemas.microsoft.com/office/drawing/2014/main" id="{21C7C2C4-4D91-9A61-08E8-F20AE02F94D0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8" name="Group 18">
            <a:extLst>
              <a:ext uri="{FF2B5EF4-FFF2-40B4-BE49-F238E27FC236}">
                <a16:creationId xmlns:a16="http://schemas.microsoft.com/office/drawing/2014/main" id="{4FB2CCFF-6626-185A-0435-C9951C597ECC}"/>
              </a:ext>
            </a:extLst>
          </p:cNvPr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>
              <a:extLst>
                <a:ext uri="{FF2B5EF4-FFF2-40B4-BE49-F238E27FC236}">
                  <a16:creationId xmlns:a16="http://schemas.microsoft.com/office/drawing/2014/main" id="{7F2EDB5E-0AA0-52BE-AA5E-AA8BC84FE258}"/>
                </a:ext>
              </a:extLst>
            </p:cNvPr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>
                <a:extLst>
                  <a:ext uri="{FF2B5EF4-FFF2-40B4-BE49-F238E27FC236}">
                    <a16:creationId xmlns:a16="http://schemas.microsoft.com/office/drawing/2014/main" id="{1EA04CA7-3B93-1D63-A59E-1F08AC92488B}"/>
                  </a:ext>
                </a:extLst>
              </p:cNvPr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" name="TextBox 21">
                <a:extLst>
                  <a:ext uri="{FF2B5EF4-FFF2-40B4-BE49-F238E27FC236}">
                    <a16:creationId xmlns:a16="http://schemas.microsoft.com/office/drawing/2014/main" id="{DF2A14C4-806C-0DEC-5C55-20D55D36AF7E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2" name="Group 22">
              <a:extLst>
                <a:ext uri="{FF2B5EF4-FFF2-40B4-BE49-F238E27FC236}">
                  <a16:creationId xmlns:a16="http://schemas.microsoft.com/office/drawing/2014/main" id="{0976C776-C6C2-2DED-9986-5B33BD366735}"/>
                </a:ext>
              </a:extLst>
            </p:cNvPr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>
                <a:extLst>
                  <a:ext uri="{FF2B5EF4-FFF2-40B4-BE49-F238E27FC236}">
                    <a16:creationId xmlns:a16="http://schemas.microsoft.com/office/drawing/2014/main" id="{4C6E19F3-71AE-A34B-10DB-797A6D8037FC}"/>
                  </a:ext>
                </a:extLst>
              </p:cNvPr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" name="TextBox 24">
                <a:extLst>
                  <a:ext uri="{FF2B5EF4-FFF2-40B4-BE49-F238E27FC236}">
                    <a16:creationId xmlns:a16="http://schemas.microsoft.com/office/drawing/2014/main" id="{2D1C453A-593B-22F6-D948-F803C14C62FA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25" name="Group 25">
            <a:extLst>
              <a:ext uri="{FF2B5EF4-FFF2-40B4-BE49-F238E27FC236}">
                <a16:creationId xmlns:a16="http://schemas.microsoft.com/office/drawing/2014/main" id="{0929CC22-9474-8A59-A0F1-E89E156ED3E3}"/>
              </a:ext>
            </a:extLst>
          </p:cNvPr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>
              <a:extLst>
                <a:ext uri="{FF2B5EF4-FFF2-40B4-BE49-F238E27FC236}">
                  <a16:creationId xmlns:a16="http://schemas.microsoft.com/office/drawing/2014/main" id="{ADCED60A-CA92-69EC-449B-32D70DA01A07}"/>
                </a:ext>
              </a:extLst>
            </p:cNvPr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>
                <a:extLst>
                  <a:ext uri="{FF2B5EF4-FFF2-40B4-BE49-F238E27FC236}">
                    <a16:creationId xmlns:a16="http://schemas.microsoft.com/office/drawing/2014/main" id="{7F3AFE87-769A-C7FB-068C-B1743E0800A8}"/>
                  </a:ext>
                </a:extLst>
              </p:cNvPr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" name="TextBox 28">
                <a:extLst>
                  <a:ext uri="{FF2B5EF4-FFF2-40B4-BE49-F238E27FC236}">
                    <a16:creationId xmlns:a16="http://schemas.microsoft.com/office/drawing/2014/main" id="{4BD43D7C-313F-64FE-423C-4D29D4363CA0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9" name="Group 29">
              <a:extLst>
                <a:ext uri="{FF2B5EF4-FFF2-40B4-BE49-F238E27FC236}">
                  <a16:creationId xmlns:a16="http://schemas.microsoft.com/office/drawing/2014/main" id="{A4E2BFFE-100A-A7F8-94F7-8920523D8F65}"/>
                </a:ext>
              </a:extLst>
            </p:cNvPr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>
                <a:extLst>
                  <a:ext uri="{FF2B5EF4-FFF2-40B4-BE49-F238E27FC236}">
                    <a16:creationId xmlns:a16="http://schemas.microsoft.com/office/drawing/2014/main" id="{C337B1F4-DB09-05EB-0A7E-885C815DF188}"/>
                  </a:ext>
                </a:extLst>
              </p:cNvPr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" name="TextBox 31">
                <a:extLst>
                  <a:ext uri="{FF2B5EF4-FFF2-40B4-BE49-F238E27FC236}">
                    <a16:creationId xmlns:a16="http://schemas.microsoft.com/office/drawing/2014/main" id="{DE8B8170-A92D-A05D-60A9-244D71BCBF74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2" name="Group 32">
            <a:extLst>
              <a:ext uri="{FF2B5EF4-FFF2-40B4-BE49-F238E27FC236}">
                <a16:creationId xmlns:a16="http://schemas.microsoft.com/office/drawing/2014/main" id="{1CD1548A-C499-5784-94B6-635D9342EA5F}"/>
              </a:ext>
            </a:extLst>
          </p:cNvPr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>
              <a:extLst>
                <a:ext uri="{FF2B5EF4-FFF2-40B4-BE49-F238E27FC236}">
                  <a16:creationId xmlns:a16="http://schemas.microsoft.com/office/drawing/2014/main" id="{A2024C47-9133-3DE1-69DE-86E6FB7FCA8E}"/>
                </a:ext>
              </a:extLst>
            </p:cNvPr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>
                <a:extLst>
                  <a:ext uri="{FF2B5EF4-FFF2-40B4-BE49-F238E27FC236}">
                    <a16:creationId xmlns:a16="http://schemas.microsoft.com/office/drawing/2014/main" id="{4197E7BD-4D31-C268-523C-7466815E704F}"/>
                  </a:ext>
                </a:extLst>
              </p:cNvPr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" name="TextBox 35">
                <a:extLst>
                  <a:ext uri="{FF2B5EF4-FFF2-40B4-BE49-F238E27FC236}">
                    <a16:creationId xmlns:a16="http://schemas.microsoft.com/office/drawing/2014/main" id="{09311AFC-73BB-974B-4629-C79962A83493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36" name="Group 36">
              <a:extLst>
                <a:ext uri="{FF2B5EF4-FFF2-40B4-BE49-F238E27FC236}">
                  <a16:creationId xmlns:a16="http://schemas.microsoft.com/office/drawing/2014/main" id="{A522D141-2312-A418-6BA3-7F75C079242D}"/>
                </a:ext>
              </a:extLst>
            </p:cNvPr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>
                <a:extLst>
                  <a:ext uri="{FF2B5EF4-FFF2-40B4-BE49-F238E27FC236}">
                    <a16:creationId xmlns:a16="http://schemas.microsoft.com/office/drawing/2014/main" id="{2111B95F-7093-4A6E-45F2-F194632A996D}"/>
                  </a:ext>
                </a:extLst>
              </p:cNvPr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" name="TextBox 38">
                <a:extLst>
                  <a:ext uri="{FF2B5EF4-FFF2-40B4-BE49-F238E27FC236}">
                    <a16:creationId xmlns:a16="http://schemas.microsoft.com/office/drawing/2014/main" id="{3183FFE9-F5EE-46F2-DCED-6754F494D917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9" name="Group 39">
            <a:extLst>
              <a:ext uri="{FF2B5EF4-FFF2-40B4-BE49-F238E27FC236}">
                <a16:creationId xmlns:a16="http://schemas.microsoft.com/office/drawing/2014/main" id="{1C4ABB47-B4A0-D60B-2E41-6139342E1BA9}"/>
              </a:ext>
            </a:extLst>
          </p:cNvPr>
          <p:cNvGrpSpPr/>
          <p:nvPr/>
        </p:nvGrpSpPr>
        <p:grpSpPr>
          <a:xfrm>
            <a:off x="661541" y="1470992"/>
            <a:ext cx="1232729" cy="7134324"/>
            <a:chOff x="0" y="0"/>
            <a:chExt cx="1643639" cy="9512432"/>
          </a:xfrm>
        </p:grpSpPr>
        <p:sp>
          <p:nvSpPr>
            <p:cNvPr id="40" name="TextBox 40">
              <a:extLst>
                <a:ext uri="{FF2B5EF4-FFF2-40B4-BE49-F238E27FC236}">
                  <a16:creationId xmlns:a16="http://schemas.microsoft.com/office/drawing/2014/main" id="{D4392154-C4E9-AECB-1AED-ECE33B79245C}"/>
                </a:ext>
              </a:extLst>
            </p:cNvPr>
            <p:cNvSpPr txBox="1"/>
            <p:nvPr/>
          </p:nvSpPr>
          <p:spPr>
            <a:xfrm rot="-5400000">
              <a:off x="5080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1" name="TextBox 41">
              <a:extLst>
                <a:ext uri="{FF2B5EF4-FFF2-40B4-BE49-F238E27FC236}">
                  <a16:creationId xmlns:a16="http://schemas.microsoft.com/office/drawing/2014/main" id="{C9779DF1-4CE2-5F28-D5B9-5A6453401EA7}"/>
                </a:ext>
              </a:extLst>
            </p:cNvPr>
            <p:cNvSpPr txBox="1"/>
            <p:nvPr/>
          </p:nvSpPr>
          <p:spPr>
            <a:xfrm rot="-5400000">
              <a:off x="5080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2" name="TextBox 42">
              <a:extLst>
                <a:ext uri="{FF2B5EF4-FFF2-40B4-BE49-F238E27FC236}">
                  <a16:creationId xmlns:a16="http://schemas.microsoft.com/office/drawing/2014/main" id="{5B3BB46E-BB63-6283-4020-EEC25694E1BC}"/>
                </a:ext>
              </a:extLst>
            </p:cNvPr>
            <p:cNvSpPr txBox="1"/>
            <p:nvPr/>
          </p:nvSpPr>
          <p:spPr>
            <a:xfrm rot="-5400000">
              <a:off x="5080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3" name="TextBox 43">
              <a:extLst>
                <a:ext uri="{FF2B5EF4-FFF2-40B4-BE49-F238E27FC236}">
                  <a16:creationId xmlns:a16="http://schemas.microsoft.com/office/drawing/2014/main" id="{AEF6BB79-8FB0-CD77-23BE-8D90DA79F42B}"/>
                </a:ext>
              </a:extLst>
            </p:cNvPr>
            <p:cNvSpPr txBox="1"/>
            <p:nvPr/>
          </p:nvSpPr>
          <p:spPr>
            <a:xfrm rot="-5400000">
              <a:off x="5080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4" name="TextBox 44">
              <a:extLst>
                <a:ext uri="{FF2B5EF4-FFF2-40B4-BE49-F238E27FC236}">
                  <a16:creationId xmlns:a16="http://schemas.microsoft.com/office/drawing/2014/main" id="{CCFA6867-679F-C22B-F2E0-BB95D0E3EAA6}"/>
                </a:ext>
              </a:extLst>
            </p:cNvPr>
            <p:cNvSpPr txBox="1"/>
            <p:nvPr/>
          </p:nvSpPr>
          <p:spPr>
            <a:xfrm rot="-5400000">
              <a:off x="5080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5" name="TextBox 45">
              <a:extLst>
                <a:ext uri="{FF2B5EF4-FFF2-40B4-BE49-F238E27FC236}">
                  <a16:creationId xmlns:a16="http://schemas.microsoft.com/office/drawing/2014/main" id="{4BA474DB-90F1-E94A-41C3-0EE544B4FD1D}"/>
                </a:ext>
              </a:extLst>
            </p:cNvPr>
            <p:cNvSpPr txBox="1"/>
            <p:nvPr/>
          </p:nvSpPr>
          <p:spPr>
            <a:xfrm rot="-5400000">
              <a:off x="5080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6" name="TextBox 46">
              <a:extLst>
                <a:ext uri="{FF2B5EF4-FFF2-40B4-BE49-F238E27FC236}">
                  <a16:creationId xmlns:a16="http://schemas.microsoft.com/office/drawing/2014/main" id="{8AE889B4-0CCC-8236-A1B3-1BD4822AE2D0}"/>
                </a:ext>
              </a:extLst>
            </p:cNvPr>
            <p:cNvSpPr txBox="1"/>
            <p:nvPr/>
          </p:nvSpPr>
          <p:spPr>
            <a:xfrm rot="-5400000">
              <a:off x="5080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7" name="TextBox 47">
              <a:extLst>
                <a:ext uri="{FF2B5EF4-FFF2-40B4-BE49-F238E27FC236}">
                  <a16:creationId xmlns:a16="http://schemas.microsoft.com/office/drawing/2014/main" id="{AA57C3A7-B128-D0F7-1DB3-BC773F3E9DCE}"/>
                </a:ext>
              </a:extLst>
            </p:cNvPr>
            <p:cNvSpPr txBox="1"/>
            <p:nvPr/>
          </p:nvSpPr>
          <p:spPr>
            <a:xfrm rot="-5400000">
              <a:off x="5080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8" name="TextBox 48">
              <a:extLst>
                <a:ext uri="{FF2B5EF4-FFF2-40B4-BE49-F238E27FC236}">
                  <a16:creationId xmlns:a16="http://schemas.microsoft.com/office/drawing/2014/main" id="{D57DCFD5-AD41-3206-2FAD-FED778D32C05}"/>
                </a:ext>
              </a:extLst>
            </p:cNvPr>
            <p:cNvSpPr txBox="1"/>
            <p:nvPr/>
          </p:nvSpPr>
          <p:spPr>
            <a:xfrm rot="-5400000">
              <a:off x="5080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sp>
        <p:nvSpPr>
          <p:cNvPr id="49" name="Freeform 49">
            <a:extLst>
              <a:ext uri="{FF2B5EF4-FFF2-40B4-BE49-F238E27FC236}">
                <a16:creationId xmlns:a16="http://schemas.microsoft.com/office/drawing/2014/main" id="{DB7E68A1-F456-E4B0-F6F2-86B99491CE34}"/>
              </a:ext>
            </a:extLst>
          </p:cNvPr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0" name="Freeform 50">
            <a:extLst>
              <a:ext uri="{FF2B5EF4-FFF2-40B4-BE49-F238E27FC236}">
                <a16:creationId xmlns:a16="http://schemas.microsoft.com/office/drawing/2014/main" id="{3916AADB-0573-8145-95C1-E5E4C8FAD36B}"/>
              </a:ext>
            </a:extLst>
          </p:cNvPr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1" name="Group 51">
            <a:extLst>
              <a:ext uri="{FF2B5EF4-FFF2-40B4-BE49-F238E27FC236}">
                <a16:creationId xmlns:a16="http://schemas.microsoft.com/office/drawing/2014/main" id="{25B8AACB-3E13-B60A-973B-B2F6AD584F59}"/>
              </a:ext>
            </a:extLst>
          </p:cNvPr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</p:grpSpPr>
        <p:sp>
          <p:nvSpPr>
            <p:cNvPr id="52" name="Freeform 52">
              <a:extLst>
                <a:ext uri="{FF2B5EF4-FFF2-40B4-BE49-F238E27FC236}">
                  <a16:creationId xmlns:a16="http://schemas.microsoft.com/office/drawing/2014/main" id="{A208C54E-0C92-5E0D-5B46-A3B08D919704}"/>
                </a:ext>
              </a:extLst>
            </p:cNvPr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solidFill>
              <a:srgbClr val="FCF4E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TextBox 53">
              <a:extLst>
                <a:ext uri="{FF2B5EF4-FFF2-40B4-BE49-F238E27FC236}">
                  <a16:creationId xmlns:a16="http://schemas.microsoft.com/office/drawing/2014/main" id="{A7398D5D-66D2-1A1F-44F6-6724267FAFA7}"/>
                </a:ext>
              </a:extLst>
            </p:cNvPr>
            <p:cNvSpPr txBox="1"/>
            <p:nvPr/>
          </p:nvSpPr>
          <p:spPr>
            <a:xfrm>
              <a:off x="0" y="-28575"/>
              <a:ext cx="4112279" cy="23464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4" name="Group 54">
            <a:extLst>
              <a:ext uri="{FF2B5EF4-FFF2-40B4-BE49-F238E27FC236}">
                <a16:creationId xmlns:a16="http://schemas.microsoft.com/office/drawing/2014/main" id="{76F03BA2-AC7E-7942-C4A2-44B5CA592292}"/>
              </a:ext>
            </a:extLst>
          </p:cNvPr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>
              <a:extLst>
                <a:ext uri="{FF2B5EF4-FFF2-40B4-BE49-F238E27FC236}">
                  <a16:creationId xmlns:a16="http://schemas.microsoft.com/office/drawing/2014/main" id="{07BFB03B-0165-AE8E-E587-BEACAA93E184}"/>
                </a:ext>
              </a:extLst>
            </p:cNvPr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ln w="47625" cap="sq">
              <a:solidFill>
                <a:srgbClr val="9FC2B6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TextBox 56">
              <a:extLst>
                <a:ext uri="{FF2B5EF4-FFF2-40B4-BE49-F238E27FC236}">
                  <a16:creationId xmlns:a16="http://schemas.microsoft.com/office/drawing/2014/main" id="{97E4460D-6896-6861-04AB-6A110B0FA4F7}"/>
                </a:ext>
              </a:extLst>
            </p:cNvPr>
            <p:cNvSpPr txBox="1"/>
            <p:nvPr/>
          </p:nvSpPr>
          <p:spPr>
            <a:xfrm>
              <a:off x="0" y="-28575"/>
              <a:ext cx="3939065" cy="21960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7" name="Group 57">
            <a:extLst>
              <a:ext uri="{FF2B5EF4-FFF2-40B4-BE49-F238E27FC236}">
                <a16:creationId xmlns:a16="http://schemas.microsoft.com/office/drawing/2014/main" id="{35E2E5A1-89D7-1CCB-1A9C-3E028525AAA9}"/>
              </a:ext>
            </a:extLst>
          </p:cNvPr>
          <p:cNvGrpSpPr/>
          <p:nvPr/>
        </p:nvGrpSpPr>
        <p:grpSpPr>
          <a:xfrm>
            <a:off x="15564542" y="3904500"/>
            <a:ext cx="2186870" cy="1438738"/>
            <a:chOff x="0" y="0"/>
            <a:chExt cx="595553" cy="391813"/>
          </a:xfrm>
        </p:grpSpPr>
        <p:sp>
          <p:nvSpPr>
            <p:cNvPr id="58" name="Freeform 58">
              <a:extLst>
                <a:ext uri="{FF2B5EF4-FFF2-40B4-BE49-F238E27FC236}">
                  <a16:creationId xmlns:a16="http://schemas.microsoft.com/office/drawing/2014/main" id="{873FBF22-C460-D22B-6D18-3DA61300873C}"/>
                </a:ext>
              </a:extLst>
            </p:cNvPr>
            <p:cNvSpPr/>
            <p:nvPr/>
          </p:nvSpPr>
          <p:spPr>
            <a:xfrm>
              <a:off x="0" y="0"/>
              <a:ext cx="595553" cy="391813"/>
            </a:xfrm>
            <a:custGeom>
              <a:avLst/>
              <a:gdLst/>
              <a:ahLst/>
              <a:cxnLst/>
              <a:rect l="l" t="t" r="r" b="b"/>
              <a:pathLst>
                <a:path w="595553" h="391813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303308"/>
                  </a:lnTo>
                  <a:cubicBezTo>
                    <a:pt x="595553" y="352188"/>
                    <a:pt x="555928" y="391813"/>
                    <a:pt x="507048" y="391813"/>
                  </a:cubicBezTo>
                  <a:lnTo>
                    <a:pt x="88505" y="391813"/>
                  </a:lnTo>
                  <a:cubicBezTo>
                    <a:pt x="39625" y="391813"/>
                    <a:pt x="0" y="352188"/>
                    <a:pt x="0" y="303308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TextBox 59">
              <a:extLst>
                <a:ext uri="{FF2B5EF4-FFF2-40B4-BE49-F238E27FC236}">
                  <a16:creationId xmlns:a16="http://schemas.microsoft.com/office/drawing/2014/main" id="{9CD474DD-EDC7-2B77-BF1F-D6949AE65341}"/>
                </a:ext>
              </a:extLst>
            </p:cNvPr>
            <p:cNvSpPr txBox="1"/>
            <p:nvPr/>
          </p:nvSpPr>
          <p:spPr>
            <a:xfrm>
              <a:off x="0" y="-28575"/>
              <a:ext cx="595553" cy="420388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0" name="Group 60">
            <a:extLst>
              <a:ext uri="{FF2B5EF4-FFF2-40B4-BE49-F238E27FC236}">
                <a16:creationId xmlns:a16="http://schemas.microsoft.com/office/drawing/2014/main" id="{7F1E9D20-1C6B-5873-AB0C-931B8CB49EA7}"/>
              </a:ext>
            </a:extLst>
          </p:cNvPr>
          <p:cNvGrpSpPr/>
          <p:nvPr/>
        </p:nvGrpSpPr>
        <p:grpSpPr>
          <a:xfrm>
            <a:off x="15666322" y="3992410"/>
            <a:ext cx="1998307" cy="1219074"/>
            <a:chOff x="0" y="0"/>
            <a:chExt cx="544201" cy="331992"/>
          </a:xfrm>
        </p:grpSpPr>
        <p:sp>
          <p:nvSpPr>
            <p:cNvPr id="61" name="Freeform 61">
              <a:extLst>
                <a:ext uri="{FF2B5EF4-FFF2-40B4-BE49-F238E27FC236}">
                  <a16:creationId xmlns:a16="http://schemas.microsoft.com/office/drawing/2014/main" id="{529B6F6F-13C8-3F86-5EEC-2EC226AA63F7}"/>
                </a:ext>
              </a:extLst>
            </p:cNvPr>
            <p:cNvSpPr/>
            <p:nvPr/>
          </p:nvSpPr>
          <p:spPr>
            <a:xfrm>
              <a:off x="0" y="0"/>
              <a:ext cx="544201" cy="331992"/>
            </a:xfrm>
            <a:custGeom>
              <a:avLst/>
              <a:gdLst/>
              <a:ahLst/>
              <a:cxnLst/>
              <a:rect l="l" t="t" r="r" b="b"/>
              <a:pathLst>
                <a:path w="544201" h="331992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254507"/>
                  </a:lnTo>
                  <a:cubicBezTo>
                    <a:pt x="544201" y="275057"/>
                    <a:pt x="536037" y="294766"/>
                    <a:pt x="521506" y="309297"/>
                  </a:cubicBezTo>
                  <a:cubicBezTo>
                    <a:pt x="506975" y="323828"/>
                    <a:pt x="487266" y="331992"/>
                    <a:pt x="466716" y="331992"/>
                  </a:cubicBezTo>
                  <a:lnTo>
                    <a:pt x="77485" y="331992"/>
                  </a:lnTo>
                  <a:cubicBezTo>
                    <a:pt x="34691" y="331992"/>
                    <a:pt x="0" y="297301"/>
                    <a:pt x="0" y="254507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FFCF91"/>
            </a:solidFill>
            <a:ln w="28575" cap="sq">
              <a:solidFill>
                <a:srgbClr val="FCF4E8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TextBox 62">
              <a:extLst>
                <a:ext uri="{FF2B5EF4-FFF2-40B4-BE49-F238E27FC236}">
                  <a16:creationId xmlns:a16="http://schemas.microsoft.com/office/drawing/2014/main" id="{33FA921E-4E2C-1CC8-C067-CA5BE480D467}"/>
                </a:ext>
              </a:extLst>
            </p:cNvPr>
            <p:cNvSpPr txBox="1"/>
            <p:nvPr/>
          </p:nvSpPr>
          <p:spPr>
            <a:xfrm>
              <a:off x="0" y="-66675"/>
              <a:ext cx="544201" cy="398667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4200"/>
                </a:lnSpc>
              </a:pPr>
              <a:r>
                <a:rPr lang="en-US" sz="3000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Patrym newydd</a:t>
              </a:r>
            </a:p>
          </p:txBody>
        </p:sp>
      </p:grpSp>
      <p:grpSp>
        <p:nvGrpSpPr>
          <p:cNvPr id="63" name="Group 63">
            <a:extLst>
              <a:ext uri="{FF2B5EF4-FFF2-40B4-BE49-F238E27FC236}">
                <a16:creationId xmlns:a16="http://schemas.microsoft.com/office/drawing/2014/main" id="{A736D230-7B07-4365-23BB-B6DC110D06A9}"/>
              </a:ext>
            </a:extLst>
          </p:cNvPr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4" name="Freeform 64">
              <a:extLst>
                <a:ext uri="{FF2B5EF4-FFF2-40B4-BE49-F238E27FC236}">
                  <a16:creationId xmlns:a16="http://schemas.microsoft.com/office/drawing/2014/main" id="{33D2A0D4-AEFB-15C9-0E11-B156B173E240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TextBox 65">
              <a:extLst>
                <a:ext uri="{FF2B5EF4-FFF2-40B4-BE49-F238E27FC236}">
                  <a16:creationId xmlns:a16="http://schemas.microsoft.com/office/drawing/2014/main" id="{5B2DC5D3-72EE-938D-8BDE-E3A6144EDFFC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6" name="Group 66">
            <a:extLst>
              <a:ext uri="{FF2B5EF4-FFF2-40B4-BE49-F238E27FC236}">
                <a16:creationId xmlns:a16="http://schemas.microsoft.com/office/drawing/2014/main" id="{BC48C19C-CFAF-08C0-3E08-BC9D62432720}"/>
              </a:ext>
            </a:extLst>
          </p:cNvPr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7" name="Freeform 67">
              <a:extLst>
                <a:ext uri="{FF2B5EF4-FFF2-40B4-BE49-F238E27FC236}">
                  <a16:creationId xmlns:a16="http://schemas.microsoft.com/office/drawing/2014/main" id="{84545BCD-1E00-AD7C-DAED-015B048E16AC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TextBox 68">
              <a:extLst>
                <a:ext uri="{FF2B5EF4-FFF2-40B4-BE49-F238E27FC236}">
                  <a16:creationId xmlns:a16="http://schemas.microsoft.com/office/drawing/2014/main" id="{83FD129F-119C-AC88-55A5-1FC71DB672AB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9" name="Group 69">
            <a:extLst>
              <a:ext uri="{FF2B5EF4-FFF2-40B4-BE49-F238E27FC236}">
                <a16:creationId xmlns:a16="http://schemas.microsoft.com/office/drawing/2014/main" id="{37AB17A4-B862-F89B-FBB8-8F6332981CBC}"/>
              </a:ext>
            </a:extLst>
          </p:cNvPr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0" name="Freeform 70">
              <a:extLst>
                <a:ext uri="{FF2B5EF4-FFF2-40B4-BE49-F238E27FC236}">
                  <a16:creationId xmlns:a16="http://schemas.microsoft.com/office/drawing/2014/main" id="{6C04A576-4E20-53C6-2CC9-238FF2304302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1" name="TextBox 71">
              <a:extLst>
                <a:ext uri="{FF2B5EF4-FFF2-40B4-BE49-F238E27FC236}">
                  <a16:creationId xmlns:a16="http://schemas.microsoft.com/office/drawing/2014/main" id="{3939C4E5-AAF9-887E-3DBF-344D6810CA91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2" name="Group 72">
            <a:extLst>
              <a:ext uri="{FF2B5EF4-FFF2-40B4-BE49-F238E27FC236}">
                <a16:creationId xmlns:a16="http://schemas.microsoft.com/office/drawing/2014/main" id="{A2C37BA3-D325-C39D-B0BC-391C7425DF05}"/>
              </a:ext>
            </a:extLst>
          </p:cNvPr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3" name="Freeform 73">
              <a:extLst>
                <a:ext uri="{FF2B5EF4-FFF2-40B4-BE49-F238E27FC236}">
                  <a16:creationId xmlns:a16="http://schemas.microsoft.com/office/drawing/2014/main" id="{99A62083-E2B0-97DF-343C-2ECFC08F63FD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4" name="TextBox 74">
              <a:extLst>
                <a:ext uri="{FF2B5EF4-FFF2-40B4-BE49-F238E27FC236}">
                  <a16:creationId xmlns:a16="http://schemas.microsoft.com/office/drawing/2014/main" id="{A1F66B16-95B1-5842-DDD1-AA40A545CF76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5" name="Group 75">
            <a:extLst>
              <a:ext uri="{FF2B5EF4-FFF2-40B4-BE49-F238E27FC236}">
                <a16:creationId xmlns:a16="http://schemas.microsoft.com/office/drawing/2014/main" id="{03098A48-91EF-35EF-5691-D73048E6CB51}"/>
              </a:ext>
            </a:extLst>
          </p:cNvPr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6" name="Freeform 76">
              <a:extLst>
                <a:ext uri="{FF2B5EF4-FFF2-40B4-BE49-F238E27FC236}">
                  <a16:creationId xmlns:a16="http://schemas.microsoft.com/office/drawing/2014/main" id="{2C190D55-C41E-47E3-569A-8CE3153420FC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7" name="TextBox 77">
              <a:extLst>
                <a:ext uri="{FF2B5EF4-FFF2-40B4-BE49-F238E27FC236}">
                  <a16:creationId xmlns:a16="http://schemas.microsoft.com/office/drawing/2014/main" id="{D00B23C9-5FCD-0C29-044D-51D7373C9794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8" name="Group 78">
            <a:extLst>
              <a:ext uri="{FF2B5EF4-FFF2-40B4-BE49-F238E27FC236}">
                <a16:creationId xmlns:a16="http://schemas.microsoft.com/office/drawing/2014/main" id="{0C552DD5-6F76-9304-8FB1-7494053AB2DD}"/>
              </a:ext>
            </a:extLst>
          </p:cNvPr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79" name="Freeform 79">
              <a:extLst>
                <a:ext uri="{FF2B5EF4-FFF2-40B4-BE49-F238E27FC236}">
                  <a16:creationId xmlns:a16="http://schemas.microsoft.com/office/drawing/2014/main" id="{9DF91D43-6D3A-0404-ACFB-77F268447F59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0" name="TextBox 80">
              <a:extLst>
                <a:ext uri="{FF2B5EF4-FFF2-40B4-BE49-F238E27FC236}">
                  <a16:creationId xmlns:a16="http://schemas.microsoft.com/office/drawing/2014/main" id="{BFEF6E96-C8D1-52A2-F024-29A4FF0ECC90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1" name="Group 81">
            <a:extLst>
              <a:ext uri="{FF2B5EF4-FFF2-40B4-BE49-F238E27FC236}">
                <a16:creationId xmlns:a16="http://schemas.microsoft.com/office/drawing/2014/main" id="{46D40933-26F4-C06D-C374-B15731AFA904}"/>
              </a:ext>
            </a:extLst>
          </p:cNvPr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2" name="Freeform 82">
              <a:extLst>
                <a:ext uri="{FF2B5EF4-FFF2-40B4-BE49-F238E27FC236}">
                  <a16:creationId xmlns:a16="http://schemas.microsoft.com/office/drawing/2014/main" id="{C786A009-892A-CC61-467E-A74B962ACA41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3" name="TextBox 83">
              <a:extLst>
                <a:ext uri="{FF2B5EF4-FFF2-40B4-BE49-F238E27FC236}">
                  <a16:creationId xmlns:a16="http://schemas.microsoft.com/office/drawing/2014/main" id="{29E07713-A702-4B8B-9402-606AC62092A9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4" name="Group 84">
            <a:extLst>
              <a:ext uri="{FF2B5EF4-FFF2-40B4-BE49-F238E27FC236}">
                <a16:creationId xmlns:a16="http://schemas.microsoft.com/office/drawing/2014/main" id="{C8429949-9910-84C4-F019-048A2DD95216}"/>
              </a:ext>
            </a:extLst>
          </p:cNvPr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5" name="Freeform 85">
              <a:extLst>
                <a:ext uri="{FF2B5EF4-FFF2-40B4-BE49-F238E27FC236}">
                  <a16:creationId xmlns:a16="http://schemas.microsoft.com/office/drawing/2014/main" id="{DD29D73D-37E8-3C83-5FD8-40016DF61F19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6" name="TextBox 86">
              <a:extLst>
                <a:ext uri="{FF2B5EF4-FFF2-40B4-BE49-F238E27FC236}">
                  <a16:creationId xmlns:a16="http://schemas.microsoft.com/office/drawing/2014/main" id="{BAA5D401-AD83-5797-AE27-4490FC06722C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7" name="Group 87">
            <a:extLst>
              <a:ext uri="{FF2B5EF4-FFF2-40B4-BE49-F238E27FC236}">
                <a16:creationId xmlns:a16="http://schemas.microsoft.com/office/drawing/2014/main" id="{B7D44C54-4916-F659-B59D-B02E4A2FAD32}"/>
              </a:ext>
            </a:extLst>
          </p:cNvPr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8" name="Freeform 88">
              <a:extLst>
                <a:ext uri="{FF2B5EF4-FFF2-40B4-BE49-F238E27FC236}">
                  <a16:creationId xmlns:a16="http://schemas.microsoft.com/office/drawing/2014/main" id="{5FEE36A9-870F-A037-197A-FC3026416FB9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9" name="TextBox 89">
              <a:extLst>
                <a:ext uri="{FF2B5EF4-FFF2-40B4-BE49-F238E27FC236}">
                  <a16:creationId xmlns:a16="http://schemas.microsoft.com/office/drawing/2014/main" id="{2E83B3BA-AB17-BD99-B8B2-61C47C95EC62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0" name="Group 90">
            <a:extLst>
              <a:ext uri="{FF2B5EF4-FFF2-40B4-BE49-F238E27FC236}">
                <a16:creationId xmlns:a16="http://schemas.microsoft.com/office/drawing/2014/main" id="{F102E4CD-C8AF-969F-7824-829814693805}"/>
              </a:ext>
            </a:extLst>
          </p:cNvPr>
          <p:cNvGrpSpPr/>
          <p:nvPr/>
        </p:nvGrpSpPr>
        <p:grpSpPr>
          <a:xfrm>
            <a:off x="2273940" y="2347843"/>
            <a:ext cx="13392382" cy="1732071"/>
            <a:chOff x="0" y="0"/>
            <a:chExt cx="17856509" cy="2309428"/>
          </a:xfrm>
        </p:grpSpPr>
        <p:grpSp>
          <p:nvGrpSpPr>
            <p:cNvPr id="91" name="Group 91">
              <a:extLst>
                <a:ext uri="{FF2B5EF4-FFF2-40B4-BE49-F238E27FC236}">
                  <a16:creationId xmlns:a16="http://schemas.microsoft.com/office/drawing/2014/main" id="{E39233A1-DFDD-9CF2-FC4F-D56CDA297A2B}"/>
                </a:ext>
              </a:extLst>
            </p:cNvPr>
            <p:cNvGrpSpPr/>
            <p:nvPr/>
          </p:nvGrpSpPr>
          <p:grpSpPr>
            <a:xfrm>
              <a:off x="715340" y="0"/>
              <a:ext cx="16369050" cy="2309428"/>
              <a:chOff x="0" y="0"/>
              <a:chExt cx="2876109" cy="405776"/>
            </a:xfrm>
          </p:grpSpPr>
          <p:sp>
            <p:nvSpPr>
              <p:cNvPr id="92" name="Freeform 92">
                <a:extLst>
                  <a:ext uri="{FF2B5EF4-FFF2-40B4-BE49-F238E27FC236}">
                    <a16:creationId xmlns:a16="http://schemas.microsoft.com/office/drawing/2014/main" id="{4D4671DD-EA81-7126-FFF6-4EE98C1E655D}"/>
                  </a:ext>
                </a:extLst>
              </p:cNvPr>
              <p:cNvSpPr/>
              <p:nvPr/>
            </p:nvSpPr>
            <p:spPr>
              <a:xfrm>
                <a:off x="0" y="0"/>
                <a:ext cx="2876109" cy="405776"/>
              </a:xfrm>
              <a:custGeom>
                <a:avLst/>
                <a:gdLst/>
                <a:ahLst/>
                <a:cxnLst/>
                <a:rect l="l" t="t" r="r" b="b"/>
                <a:pathLst>
                  <a:path w="2876109" h="405776">
                    <a:moveTo>
                      <a:pt x="63061" y="0"/>
                    </a:moveTo>
                    <a:lnTo>
                      <a:pt x="2813048" y="0"/>
                    </a:lnTo>
                    <a:cubicBezTo>
                      <a:pt x="2847876" y="0"/>
                      <a:pt x="2876109" y="28234"/>
                      <a:pt x="2876109" y="63061"/>
                    </a:cubicBezTo>
                    <a:lnTo>
                      <a:pt x="2876109" y="342715"/>
                    </a:lnTo>
                    <a:cubicBezTo>
                      <a:pt x="2876109" y="359440"/>
                      <a:pt x="2869465" y="375479"/>
                      <a:pt x="2857639" y="387306"/>
                    </a:cubicBezTo>
                    <a:cubicBezTo>
                      <a:pt x="2845813" y="399132"/>
                      <a:pt x="2829773" y="405776"/>
                      <a:pt x="2813048" y="405776"/>
                    </a:cubicBezTo>
                    <a:lnTo>
                      <a:pt x="63061" y="405776"/>
                    </a:lnTo>
                    <a:cubicBezTo>
                      <a:pt x="46337" y="405776"/>
                      <a:pt x="30297" y="399132"/>
                      <a:pt x="18470" y="387306"/>
                    </a:cubicBezTo>
                    <a:cubicBezTo>
                      <a:pt x="6644" y="375479"/>
                      <a:pt x="0" y="359440"/>
                      <a:pt x="0" y="342715"/>
                    </a:cubicBezTo>
                    <a:lnTo>
                      <a:pt x="0" y="63061"/>
                    </a:lnTo>
                    <a:cubicBezTo>
                      <a:pt x="0" y="46337"/>
                      <a:pt x="6644" y="30297"/>
                      <a:pt x="18470" y="18470"/>
                    </a:cubicBezTo>
                    <a:cubicBezTo>
                      <a:pt x="30297" y="6644"/>
                      <a:pt x="46337" y="0"/>
                      <a:pt x="63061" y="0"/>
                    </a:cubicBezTo>
                    <a:close/>
                  </a:path>
                </a:pathLst>
              </a:custGeom>
              <a:ln w="47625" cap="rnd">
                <a:solidFill>
                  <a:srgbClr val="E76262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3" name="TextBox 93">
                <a:extLst>
                  <a:ext uri="{FF2B5EF4-FFF2-40B4-BE49-F238E27FC236}">
                    <a16:creationId xmlns:a16="http://schemas.microsoft.com/office/drawing/2014/main" id="{E957683F-E419-4803-6A75-1EEF41E739BE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2876109" cy="453401"/>
              </a:xfrm>
              <a:prstGeom prst="rect">
                <a:avLst/>
              </a:prstGeom>
            </p:spPr>
            <p:txBody>
              <a:bodyPr lIns="57111" tIns="57111" rIns="57111" bIns="57111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94" name="TextBox 94">
              <a:extLst>
                <a:ext uri="{FF2B5EF4-FFF2-40B4-BE49-F238E27FC236}">
                  <a16:creationId xmlns:a16="http://schemas.microsoft.com/office/drawing/2014/main" id="{D79C7DD4-B7B8-742A-D871-4D4089F9190D}"/>
                </a:ext>
              </a:extLst>
            </p:cNvPr>
            <p:cNvSpPr txBox="1"/>
            <p:nvPr/>
          </p:nvSpPr>
          <p:spPr>
            <a:xfrm>
              <a:off x="0" y="294529"/>
              <a:ext cx="17856509" cy="151160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8930"/>
                </a:lnSpc>
                <a:spcBef>
                  <a:spcPct val="0"/>
                </a:spcBef>
              </a:pP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Beth </a:t>
              </a:r>
              <a:r>
                <a:rPr lang="en-US" sz="7441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rwyt</a:t>
              </a: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 </a:t>
              </a:r>
              <a:r>
                <a:rPr lang="en-US" sz="7441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ti</a:t>
              </a: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 </a:t>
              </a:r>
              <a:r>
                <a:rPr lang="en-US" sz="7441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eisiau</a:t>
              </a: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 </a:t>
              </a:r>
              <a:r>
                <a:rPr lang="en-US" sz="7441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wneud</a:t>
              </a: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?</a:t>
              </a:r>
            </a:p>
          </p:txBody>
        </p:sp>
      </p:grpSp>
      <p:sp>
        <p:nvSpPr>
          <p:cNvPr id="97" name="Freeform 97">
            <a:extLst>
              <a:ext uri="{FF2B5EF4-FFF2-40B4-BE49-F238E27FC236}">
                <a16:creationId xmlns:a16="http://schemas.microsoft.com/office/drawing/2014/main" id="{71951DFD-61F6-C503-B64D-33E337122218}"/>
              </a:ext>
            </a:extLst>
          </p:cNvPr>
          <p:cNvSpPr/>
          <p:nvPr/>
        </p:nvSpPr>
        <p:spPr>
          <a:xfrm>
            <a:off x="8331506" y="5211484"/>
            <a:ext cx="2026626" cy="1949246"/>
          </a:xfrm>
          <a:custGeom>
            <a:avLst/>
            <a:gdLst/>
            <a:ahLst/>
            <a:cxnLst/>
            <a:rect l="l" t="t" r="r" b="b"/>
            <a:pathLst>
              <a:path w="2026626" h="1949246">
                <a:moveTo>
                  <a:pt x="0" y="0"/>
                </a:moveTo>
                <a:lnTo>
                  <a:pt x="2026627" y="0"/>
                </a:lnTo>
                <a:lnTo>
                  <a:pt x="2026627" y="1949246"/>
                </a:lnTo>
                <a:lnTo>
                  <a:pt x="0" y="194924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8" name="Freeform 98">
            <a:extLst>
              <a:ext uri="{FF2B5EF4-FFF2-40B4-BE49-F238E27FC236}">
                <a16:creationId xmlns:a16="http://schemas.microsoft.com/office/drawing/2014/main" id="{7F67900A-6AB8-7E19-B129-067C2650D6F2}"/>
              </a:ext>
            </a:extLst>
          </p:cNvPr>
          <p:cNvSpPr/>
          <p:nvPr/>
        </p:nvSpPr>
        <p:spPr>
          <a:xfrm>
            <a:off x="13264439" y="5251683"/>
            <a:ext cx="1500883" cy="1928330"/>
          </a:xfrm>
          <a:custGeom>
            <a:avLst/>
            <a:gdLst/>
            <a:ahLst/>
            <a:cxnLst/>
            <a:rect l="l" t="t" r="r" b="b"/>
            <a:pathLst>
              <a:path w="1500883" h="1928330">
                <a:moveTo>
                  <a:pt x="0" y="0"/>
                </a:moveTo>
                <a:lnTo>
                  <a:pt x="1500883" y="0"/>
                </a:lnTo>
                <a:lnTo>
                  <a:pt x="1500883" y="1928330"/>
                </a:lnTo>
                <a:lnTo>
                  <a:pt x="0" y="192833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00" name="Group 100">
            <a:extLst>
              <a:ext uri="{FF2B5EF4-FFF2-40B4-BE49-F238E27FC236}">
                <a16:creationId xmlns:a16="http://schemas.microsoft.com/office/drawing/2014/main" id="{33D45968-0CD6-33D3-85CE-7092A0AB1D8B}"/>
              </a:ext>
            </a:extLst>
          </p:cNvPr>
          <p:cNvGrpSpPr/>
          <p:nvPr/>
        </p:nvGrpSpPr>
        <p:grpSpPr>
          <a:xfrm>
            <a:off x="594866" y="1690137"/>
            <a:ext cx="1232729" cy="7134324"/>
            <a:chOff x="0" y="0"/>
            <a:chExt cx="1643639" cy="9512432"/>
          </a:xfrm>
        </p:grpSpPr>
        <p:sp>
          <p:nvSpPr>
            <p:cNvPr id="101" name="TextBox 101">
              <a:extLst>
                <a:ext uri="{FF2B5EF4-FFF2-40B4-BE49-F238E27FC236}">
                  <a16:creationId xmlns:a16="http://schemas.microsoft.com/office/drawing/2014/main" id="{D427EF69-CFC5-751F-D4CE-78F5EAD99A2B}"/>
                </a:ext>
              </a:extLst>
            </p:cNvPr>
            <p:cNvSpPr txBox="1"/>
            <p:nvPr/>
          </p:nvSpPr>
          <p:spPr>
            <a:xfrm rot="5400000">
              <a:off x="6604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2" name="TextBox 102">
              <a:extLst>
                <a:ext uri="{FF2B5EF4-FFF2-40B4-BE49-F238E27FC236}">
                  <a16:creationId xmlns:a16="http://schemas.microsoft.com/office/drawing/2014/main" id="{DDC1BA63-A846-3745-1A23-723D549C7BC2}"/>
                </a:ext>
              </a:extLst>
            </p:cNvPr>
            <p:cNvSpPr txBox="1"/>
            <p:nvPr/>
          </p:nvSpPr>
          <p:spPr>
            <a:xfrm rot="5400000">
              <a:off x="6604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 dirty="0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3" name="TextBox 103">
              <a:extLst>
                <a:ext uri="{FF2B5EF4-FFF2-40B4-BE49-F238E27FC236}">
                  <a16:creationId xmlns:a16="http://schemas.microsoft.com/office/drawing/2014/main" id="{569068F3-5F15-5A71-79E3-CB8BD9BC0985}"/>
                </a:ext>
              </a:extLst>
            </p:cNvPr>
            <p:cNvSpPr txBox="1"/>
            <p:nvPr/>
          </p:nvSpPr>
          <p:spPr>
            <a:xfrm rot="5400000">
              <a:off x="6604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4" name="TextBox 104">
              <a:extLst>
                <a:ext uri="{FF2B5EF4-FFF2-40B4-BE49-F238E27FC236}">
                  <a16:creationId xmlns:a16="http://schemas.microsoft.com/office/drawing/2014/main" id="{81D2B698-E9A2-1CF8-1DC4-F4E6188C2CAA}"/>
                </a:ext>
              </a:extLst>
            </p:cNvPr>
            <p:cNvSpPr txBox="1"/>
            <p:nvPr/>
          </p:nvSpPr>
          <p:spPr>
            <a:xfrm rot="5400000">
              <a:off x="6604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5" name="TextBox 105">
              <a:extLst>
                <a:ext uri="{FF2B5EF4-FFF2-40B4-BE49-F238E27FC236}">
                  <a16:creationId xmlns:a16="http://schemas.microsoft.com/office/drawing/2014/main" id="{5FC5BA7C-F141-6178-653E-593A2D1E51DE}"/>
                </a:ext>
              </a:extLst>
            </p:cNvPr>
            <p:cNvSpPr txBox="1"/>
            <p:nvPr/>
          </p:nvSpPr>
          <p:spPr>
            <a:xfrm rot="5400000">
              <a:off x="6604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6" name="TextBox 106">
              <a:extLst>
                <a:ext uri="{FF2B5EF4-FFF2-40B4-BE49-F238E27FC236}">
                  <a16:creationId xmlns:a16="http://schemas.microsoft.com/office/drawing/2014/main" id="{5D0CC0F3-CA48-C4F5-6AB3-88ADC964FF9C}"/>
                </a:ext>
              </a:extLst>
            </p:cNvPr>
            <p:cNvSpPr txBox="1"/>
            <p:nvPr/>
          </p:nvSpPr>
          <p:spPr>
            <a:xfrm rot="5400000">
              <a:off x="6604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7" name="TextBox 107">
              <a:extLst>
                <a:ext uri="{FF2B5EF4-FFF2-40B4-BE49-F238E27FC236}">
                  <a16:creationId xmlns:a16="http://schemas.microsoft.com/office/drawing/2014/main" id="{A0400744-D408-7A44-62DB-14B569E7AF6E}"/>
                </a:ext>
              </a:extLst>
            </p:cNvPr>
            <p:cNvSpPr txBox="1"/>
            <p:nvPr/>
          </p:nvSpPr>
          <p:spPr>
            <a:xfrm rot="5400000">
              <a:off x="6604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8" name="TextBox 108">
              <a:extLst>
                <a:ext uri="{FF2B5EF4-FFF2-40B4-BE49-F238E27FC236}">
                  <a16:creationId xmlns:a16="http://schemas.microsoft.com/office/drawing/2014/main" id="{CB258145-430D-1AF6-A501-A3A77348340A}"/>
                </a:ext>
              </a:extLst>
            </p:cNvPr>
            <p:cNvSpPr txBox="1"/>
            <p:nvPr/>
          </p:nvSpPr>
          <p:spPr>
            <a:xfrm rot="5400000">
              <a:off x="6604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9" name="TextBox 109">
              <a:extLst>
                <a:ext uri="{FF2B5EF4-FFF2-40B4-BE49-F238E27FC236}">
                  <a16:creationId xmlns:a16="http://schemas.microsoft.com/office/drawing/2014/main" id="{4E55AB8B-D1ED-1CDA-E4D0-1627859E8EC4}"/>
                </a:ext>
              </a:extLst>
            </p:cNvPr>
            <p:cNvSpPr txBox="1"/>
            <p:nvPr/>
          </p:nvSpPr>
          <p:spPr>
            <a:xfrm rot="5400000">
              <a:off x="6604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sp>
        <p:nvSpPr>
          <p:cNvPr id="110" name="Freeform 2">
            <a:extLst>
              <a:ext uri="{FF2B5EF4-FFF2-40B4-BE49-F238E27FC236}">
                <a16:creationId xmlns:a16="http://schemas.microsoft.com/office/drawing/2014/main" id="{550AD244-5D8A-6BD9-D35F-E1B940A76285}"/>
              </a:ext>
            </a:extLst>
          </p:cNvPr>
          <p:cNvSpPr/>
          <p:nvPr/>
        </p:nvSpPr>
        <p:spPr>
          <a:xfrm>
            <a:off x="5916849" y="5013235"/>
            <a:ext cx="2107475" cy="2382044"/>
          </a:xfrm>
          <a:custGeom>
            <a:avLst/>
            <a:gdLst/>
            <a:ahLst/>
            <a:cxnLst/>
            <a:rect l="l" t="t" r="r" b="b"/>
            <a:pathLst>
              <a:path w="4223918" h="4114800">
                <a:moveTo>
                  <a:pt x="0" y="0"/>
                </a:moveTo>
                <a:lnTo>
                  <a:pt x="4223918" y="0"/>
                </a:lnTo>
                <a:lnTo>
                  <a:pt x="422391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1" name="Freeform 3">
            <a:extLst>
              <a:ext uri="{FF2B5EF4-FFF2-40B4-BE49-F238E27FC236}">
                <a16:creationId xmlns:a16="http://schemas.microsoft.com/office/drawing/2014/main" id="{FAD33F79-46AC-386E-38FE-AD2A02A57113}"/>
              </a:ext>
            </a:extLst>
          </p:cNvPr>
          <p:cNvSpPr/>
          <p:nvPr/>
        </p:nvSpPr>
        <p:spPr>
          <a:xfrm>
            <a:off x="10824725" y="5396539"/>
            <a:ext cx="2172413" cy="1987642"/>
          </a:xfrm>
          <a:custGeom>
            <a:avLst/>
            <a:gdLst/>
            <a:ahLst/>
            <a:cxnLst/>
            <a:rect l="l" t="t" r="r" b="b"/>
            <a:pathLst>
              <a:path w="4242630" h="3841509">
                <a:moveTo>
                  <a:pt x="0" y="0"/>
                </a:moveTo>
                <a:lnTo>
                  <a:pt x="4242630" y="0"/>
                </a:lnTo>
                <a:lnTo>
                  <a:pt x="4242630" y="3841509"/>
                </a:lnTo>
                <a:lnTo>
                  <a:pt x="0" y="3841509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2" name="Freeform 4">
            <a:extLst>
              <a:ext uri="{FF2B5EF4-FFF2-40B4-BE49-F238E27FC236}">
                <a16:creationId xmlns:a16="http://schemas.microsoft.com/office/drawing/2014/main" id="{2FB20CAD-818B-1E11-EEC9-421EA702EC9E}"/>
              </a:ext>
            </a:extLst>
          </p:cNvPr>
          <p:cNvSpPr/>
          <p:nvPr/>
        </p:nvSpPr>
        <p:spPr>
          <a:xfrm>
            <a:off x="2939672" y="5036485"/>
            <a:ext cx="2754309" cy="2458221"/>
          </a:xfrm>
          <a:custGeom>
            <a:avLst/>
            <a:gdLst/>
            <a:ahLst/>
            <a:cxnLst/>
            <a:rect l="l" t="t" r="r" b="b"/>
            <a:pathLst>
              <a:path w="4610420" h="4114800">
                <a:moveTo>
                  <a:pt x="0" y="0"/>
                </a:moveTo>
                <a:lnTo>
                  <a:pt x="4610420" y="0"/>
                </a:lnTo>
                <a:lnTo>
                  <a:pt x="461042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24509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800000">
            <a:off x="7844350" y="-26443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1"/>
                </a:lnTo>
                <a:lnTo>
                  <a:pt x="0" y="1108156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r="-90379" b="-3737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-10800000">
            <a:off x="-200148" y="-39728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2"/>
                </a:lnTo>
                <a:lnTo>
                  <a:pt x="0" y="1108156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90379" t="-3737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9" name="Group 39"/>
          <p:cNvGrpSpPr/>
          <p:nvPr/>
        </p:nvGrpSpPr>
        <p:grpSpPr>
          <a:xfrm>
            <a:off x="661541" y="1470992"/>
            <a:ext cx="1232729" cy="7134324"/>
            <a:chOff x="0" y="0"/>
            <a:chExt cx="1643639" cy="9512432"/>
          </a:xfrm>
        </p:grpSpPr>
        <p:sp>
          <p:nvSpPr>
            <p:cNvPr id="40" name="TextBox 40"/>
            <p:cNvSpPr txBox="1"/>
            <p:nvPr/>
          </p:nvSpPr>
          <p:spPr>
            <a:xfrm rot="-5400000">
              <a:off x="5080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1" name="TextBox 41"/>
            <p:cNvSpPr txBox="1"/>
            <p:nvPr/>
          </p:nvSpPr>
          <p:spPr>
            <a:xfrm rot="-5400000">
              <a:off x="5080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-5400000">
              <a:off x="5080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-5400000">
              <a:off x="5080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-5400000">
              <a:off x="5080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-5400000">
              <a:off x="5080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-5400000">
              <a:off x="5080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-5400000">
              <a:off x="5080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-5400000">
              <a:off x="5080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sp>
        <p:nvSpPr>
          <p:cNvPr id="49" name="Freeform 49"/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0" name="Freeform 50"/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solidFill>
              <a:srgbClr val="FCF4E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4112279" cy="23464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ln w="47625" cap="sq">
              <a:solidFill>
                <a:srgbClr val="9FC2B6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3939065" cy="21960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15564542" y="3904500"/>
            <a:ext cx="2186870" cy="1438738"/>
            <a:chOff x="0" y="0"/>
            <a:chExt cx="595553" cy="391813"/>
          </a:xfrm>
        </p:grpSpPr>
        <p:sp>
          <p:nvSpPr>
            <p:cNvPr id="58" name="Freeform 58"/>
            <p:cNvSpPr/>
            <p:nvPr/>
          </p:nvSpPr>
          <p:spPr>
            <a:xfrm>
              <a:off x="0" y="0"/>
              <a:ext cx="595553" cy="391813"/>
            </a:xfrm>
            <a:custGeom>
              <a:avLst/>
              <a:gdLst/>
              <a:ahLst/>
              <a:cxnLst/>
              <a:rect l="l" t="t" r="r" b="b"/>
              <a:pathLst>
                <a:path w="595553" h="391813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303308"/>
                  </a:lnTo>
                  <a:cubicBezTo>
                    <a:pt x="595553" y="352188"/>
                    <a:pt x="555928" y="391813"/>
                    <a:pt x="507048" y="391813"/>
                  </a:cubicBezTo>
                  <a:lnTo>
                    <a:pt x="88505" y="391813"/>
                  </a:lnTo>
                  <a:cubicBezTo>
                    <a:pt x="39625" y="391813"/>
                    <a:pt x="0" y="352188"/>
                    <a:pt x="0" y="303308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TextBox 59"/>
            <p:cNvSpPr txBox="1"/>
            <p:nvPr/>
          </p:nvSpPr>
          <p:spPr>
            <a:xfrm>
              <a:off x="0" y="-28575"/>
              <a:ext cx="595553" cy="420388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15666322" y="3992410"/>
            <a:ext cx="1998307" cy="1219074"/>
            <a:chOff x="0" y="0"/>
            <a:chExt cx="544201" cy="331992"/>
          </a:xfrm>
        </p:grpSpPr>
        <p:sp>
          <p:nvSpPr>
            <p:cNvPr id="61" name="Freeform 61"/>
            <p:cNvSpPr/>
            <p:nvPr/>
          </p:nvSpPr>
          <p:spPr>
            <a:xfrm>
              <a:off x="0" y="0"/>
              <a:ext cx="544201" cy="331992"/>
            </a:xfrm>
            <a:custGeom>
              <a:avLst/>
              <a:gdLst/>
              <a:ahLst/>
              <a:cxnLst/>
              <a:rect l="l" t="t" r="r" b="b"/>
              <a:pathLst>
                <a:path w="544201" h="331992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254507"/>
                  </a:lnTo>
                  <a:cubicBezTo>
                    <a:pt x="544201" y="275057"/>
                    <a:pt x="536037" y="294766"/>
                    <a:pt x="521506" y="309297"/>
                  </a:cubicBezTo>
                  <a:cubicBezTo>
                    <a:pt x="506975" y="323828"/>
                    <a:pt x="487266" y="331992"/>
                    <a:pt x="466716" y="331992"/>
                  </a:cubicBezTo>
                  <a:lnTo>
                    <a:pt x="77485" y="331992"/>
                  </a:lnTo>
                  <a:cubicBezTo>
                    <a:pt x="34691" y="331992"/>
                    <a:pt x="0" y="297301"/>
                    <a:pt x="0" y="254507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FFCF91"/>
            </a:solidFill>
            <a:ln w="28575" cap="sq">
              <a:solidFill>
                <a:srgbClr val="FCF4E8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TextBox 62"/>
            <p:cNvSpPr txBox="1"/>
            <p:nvPr/>
          </p:nvSpPr>
          <p:spPr>
            <a:xfrm>
              <a:off x="0" y="-66675"/>
              <a:ext cx="544201" cy="398667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4200"/>
                </a:lnSpc>
              </a:pPr>
              <a:r>
                <a:rPr lang="en-US" sz="3000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Patrym newydd</a:t>
              </a:r>
            </a:p>
          </p:txBody>
        </p:sp>
      </p:grpSp>
      <p:grpSp>
        <p:nvGrpSpPr>
          <p:cNvPr id="63" name="Group 63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4" name="Freeform 6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TextBox 6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7" name="Freeform 6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TextBox 6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9" name="Group 69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0" name="Freeform 7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1" name="TextBox 7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3" name="Freeform 7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4" name="TextBox 7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5" name="Group 75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6" name="Freeform 7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7" name="TextBox 7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8" name="Group 78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79" name="Freeform 7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0" name="TextBox 8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1" name="Group 81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2" name="Freeform 8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3" name="TextBox 8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5" name="Freeform 8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6" name="TextBox 8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7" name="Group 87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8" name="Freeform 8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9" name="TextBox 8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2273940" y="2347843"/>
            <a:ext cx="13392382" cy="1732071"/>
            <a:chOff x="0" y="0"/>
            <a:chExt cx="17856509" cy="2309428"/>
          </a:xfrm>
        </p:grpSpPr>
        <p:grpSp>
          <p:nvGrpSpPr>
            <p:cNvPr id="91" name="Group 91"/>
            <p:cNvGrpSpPr/>
            <p:nvPr/>
          </p:nvGrpSpPr>
          <p:grpSpPr>
            <a:xfrm>
              <a:off x="715340" y="0"/>
              <a:ext cx="16369050" cy="2309428"/>
              <a:chOff x="0" y="0"/>
              <a:chExt cx="2876109" cy="405776"/>
            </a:xfrm>
          </p:grpSpPr>
          <p:sp>
            <p:nvSpPr>
              <p:cNvPr id="92" name="Freeform 92"/>
              <p:cNvSpPr/>
              <p:nvPr/>
            </p:nvSpPr>
            <p:spPr>
              <a:xfrm>
                <a:off x="0" y="0"/>
                <a:ext cx="2876109" cy="405776"/>
              </a:xfrm>
              <a:custGeom>
                <a:avLst/>
                <a:gdLst/>
                <a:ahLst/>
                <a:cxnLst/>
                <a:rect l="l" t="t" r="r" b="b"/>
                <a:pathLst>
                  <a:path w="2876109" h="405776">
                    <a:moveTo>
                      <a:pt x="63061" y="0"/>
                    </a:moveTo>
                    <a:lnTo>
                      <a:pt x="2813048" y="0"/>
                    </a:lnTo>
                    <a:cubicBezTo>
                      <a:pt x="2847876" y="0"/>
                      <a:pt x="2876109" y="28234"/>
                      <a:pt x="2876109" y="63061"/>
                    </a:cubicBezTo>
                    <a:lnTo>
                      <a:pt x="2876109" y="342715"/>
                    </a:lnTo>
                    <a:cubicBezTo>
                      <a:pt x="2876109" y="359440"/>
                      <a:pt x="2869465" y="375479"/>
                      <a:pt x="2857639" y="387306"/>
                    </a:cubicBezTo>
                    <a:cubicBezTo>
                      <a:pt x="2845813" y="399132"/>
                      <a:pt x="2829773" y="405776"/>
                      <a:pt x="2813048" y="405776"/>
                    </a:cubicBezTo>
                    <a:lnTo>
                      <a:pt x="63061" y="405776"/>
                    </a:lnTo>
                    <a:cubicBezTo>
                      <a:pt x="46337" y="405776"/>
                      <a:pt x="30297" y="399132"/>
                      <a:pt x="18470" y="387306"/>
                    </a:cubicBezTo>
                    <a:cubicBezTo>
                      <a:pt x="6644" y="375479"/>
                      <a:pt x="0" y="359440"/>
                      <a:pt x="0" y="342715"/>
                    </a:cubicBezTo>
                    <a:lnTo>
                      <a:pt x="0" y="63061"/>
                    </a:lnTo>
                    <a:cubicBezTo>
                      <a:pt x="0" y="46337"/>
                      <a:pt x="6644" y="30297"/>
                      <a:pt x="18470" y="18470"/>
                    </a:cubicBezTo>
                    <a:cubicBezTo>
                      <a:pt x="30297" y="6644"/>
                      <a:pt x="46337" y="0"/>
                      <a:pt x="63061" y="0"/>
                    </a:cubicBezTo>
                    <a:close/>
                  </a:path>
                </a:pathLst>
              </a:custGeom>
              <a:ln w="47625" cap="rnd">
                <a:solidFill>
                  <a:srgbClr val="E76262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3" name="TextBox 93"/>
              <p:cNvSpPr txBox="1"/>
              <p:nvPr/>
            </p:nvSpPr>
            <p:spPr>
              <a:xfrm>
                <a:off x="0" y="-47625"/>
                <a:ext cx="2876109" cy="453401"/>
              </a:xfrm>
              <a:prstGeom prst="rect">
                <a:avLst/>
              </a:prstGeom>
            </p:spPr>
            <p:txBody>
              <a:bodyPr lIns="57111" tIns="57111" rIns="57111" bIns="57111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94" name="TextBox 94"/>
            <p:cNvSpPr txBox="1"/>
            <p:nvPr/>
          </p:nvSpPr>
          <p:spPr>
            <a:xfrm>
              <a:off x="0" y="294529"/>
              <a:ext cx="17856509" cy="151160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8930"/>
                </a:lnSpc>
                <a:spcBef>
                  <a:spcPct val="0"/>
                </a:spcBef>
              </a:pPr>
              <a:r>
                <a:rPr lang="en-US" sz="744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Beth rwyt ti eisiau wneud?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594866" y="1690137"/>
            <a:ext cx="1232729" cy="7134324"/>
            <a:chOff x="0" y="0"/>
            <a:chExt cx="1643639" cy="9512432"/>
          </a:xfrm>
        </p:grpSpPr>
        <p:sp>
          <p:nvSpPr>
            <p:cNvPr id="97" name="TextBox 97"/>
            <p:cNvSpPr txBox="1"/>
            <p:nvPr/>
          </p:nvSpPr>
          <p:spPr>
            <a:xfrm rot="5400000">
              <a:off x="6604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8" name="TextBox 98"/>
            <p:cNvSpPr txBox="1"/>
            <p:nvPr/>
          </p:nvSpPr>
          <p:spPr>
            <a:xfrm rot="5400000">
              <a:off x="6604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9" name="TextBox 99"/>
            <p:cNvSpPr txBox="1"/>
            <p:nvPr/>
          </p:nvSpPr>
          <p:spPr>
            <a:xfrm rot="5400000">
              <a:off x="6604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0" name="TextBox 100"/>
            <p:cNvSpPr txBox="1"/>
            <p:nvPr/>
          </p:nvSpPr>
          <p:spPr>
            <a:xfrm rot="5400000">
              <a:off x="6604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1" name="TextBox 101"/>
            <p:cNvSpPr txBox="1"/>
            <p:nvPr/>
          </p:nvSpPr>
          <p:spPr>
            <a:xfrm rot="5400000">
              <a:off x="6604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2" name="TextBox 102"/>
            <p:cNvSpPr txBox="1"/>
            <p:nvPr/>
          </p:nvSpPr>
          <p:spPr>
            <a:xfrm rot="5400000">
              <a:off x="6604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3" name="TextBox 103"/>
            <p:cNvSpPr txBox="1"/>
            <p:nvPr/>
          </p:nvSpPr>
          <p:spPr>
            <a:xfrm rot="5400000">
              <a:off x="6604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4" name="TextBox 104"/>
            <p:cNvSpPr txBox="1"/>
            <p:nvPr/>
          </p:nvSpPr>
          <p:spPr>
            <a:xfrm rot="5400000">
              <a:off x="6604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5" name="TextBox 105"/>
            <p:cNvSpPr txBox="1"/>
            <p:nvPr/>
          </p:nvSpPr>
          <p:spPr>
            <a:xfrm rot="5400000">
              <a:off x="6604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sp>
        <p:nvSpPr>
          <p:cNvPr id="106" name="Freeform 3">
            <a:extLst>
              <a:ext uri="{FF2B5EF4-FFF2-40B4-BE49-F238E27FC236}">
                <a16:creationId xmlns:a16="http://schemas.microsoft.com/office/drawing/2014/main" id="{EE76E552-78A3-7CE1-92B3-7B72ED7C2406}"/>
              </a:ext>
            </a:extLst>
          </p:cNvPr>
          <p:cNvSpPr/>
          <p:nvPr/>
        </p:nvSpPr>
        <p:spPr>
          <a:xfrm>
            <a:off x="6517357" y="4462869"/>
            <a:ext cx="4595612" cy="4204740"/>
          </a:xfrm>
          <a:custGeom>
            <a:avLst/>
            <a:gdLst/>
            <a:ahLst/>
            <a:cxnLst/>
            <a:rect l="l" t="t" r="r" b="b"/>
            <a:pathLst>
              <a:path w="4242630" h="3841509">
                <a:moveTo>
                  <a:pt x="0" y="0"/>
                </a:moveTo>
                <a:lnTo>
                  <a:pt x="4242630" y="0"/>
                </a:lnTo>
                <a:lnTo>
                  <a:pt x="4242630" y="3841509"/>
                </a:lnTo>
                <a:lnTo>
                  <a:pt x="0" y="384150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7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D1542A5-D78D-A73B-411F-916E706A47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ED546BBA-CDEB-DE5E-A981-D97BE681A66E}"/>
              </a:ext>
            </a:extLst>
          </p:cNvPr>
          <p:cNvSpPr/>
          <p:nvPr/>
        </p:nvSpPr>
        <p:spPr>
          <a:xfrm rot="-10800000">
            <a:off x="7844350" y="-26443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1"/>
                </a:lnTo>
                <a:lnTo>
                  <a:pt x="0" y="1108156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r="-90379" b="-3737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1C6A277D-53EB-9C77-2613-F80557146C75}"/>
              </a:ext>
            </a:extLst>
          </p:cNvPr>
          <p:cNvSpPr/>
          <p:nvPr/>
        </p:nvSpPr>
        <p:spPr>
          <a:xfrm rot="-10800000">
            <a:off x="-200148" y="-39728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2"/>
                </a:lnTo>
                <a:lnTo>
                  <a:pt x="0" y="1108156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90379" t="-3737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DEEFEF2D-B43C-027C-163C-A98E292D0830}"/>
              </a:ext>
            </a:extLst>
          </p:cNvPr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>
              <a:extLst>
                <a:ext uri="{FF2B5EF4-FFF2-40B4-BE49-F238E27FC236}">
                  <a16:creationId xmlns:a16="http://schemas.microsoft.com/office/drawing/2014/main" id="{1ADD0173-E26F-D97A-A9BA-DB16A266D202}"/>
                </a:ext>
              </a:extLst>
            </p:cNvPr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>
                <a:extLst>
                  <a:ext uri="{FF2B5EF4-FFF2-40B4-BE49-F238E27FC236}">
                    <a16:creationId xmlns:a16="http://schemas.microsoft.com/office/drawing/2014/main" id="{36B769A6-594E-A27D-4416-377542832E09}"/>
                  </a:ext>
                </a:extLst>
              </p:cNvPr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7" name="TextBox 7">
                <a:extLst>
                  <a:ext uri="{FF2B5EF4-FFF2-40B4-BE49-F238E27FC236}">
                    <a16:creationId xmlns:a16="http://schemas.microsoft.com/office/drawing/2014/main" id="{506B2118-283D-FA83-FB89-22F163762287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>
              <a:extLst>
                <a:ext uri="{FF2B5EF4-FFF2-40B4-BE49-F238E27FC236}">
                  <a16:creationId xmlns:a16="http://schemas.microsoft.com/office/drawing/2014/main" id="{5EBF7427-0A9C-EDF5-A35E-8E4E51ED178F}"/>
                </a:ext>
              </a:extLst>
            </p:cNvPr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>
                <a:extLst>
                  <a:ext uri="{FF2B5EF4-FFF2-40B4-BE49-F238E27FC236}">
                    <a16:creationId xmlns:a16="http://schemas.microsoft.com/office/drawing/2014/main" id="{B0E9CD93-A7A5-F57D-F20C-230A4786FC71}"/>
                  </a:ext>
                </a:extLst>
              </p:cNvPr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" name="TextBox 10">
                <a:extLst>
                  <a:ext uri="{FF2B5EF4-FFF2-40B4-BE49-F238E27FC236}">
                    <a16:creationId xmlns:a16="http://schemas.microsoft.com/office/drawing/2014/main" id="{84905865-42D3-35B7-9B2F-3A355BAFEEEC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1" name="Group 11">
            <a:extLst>
              <a:ext uri="{FF2B5EF4-FFF2-40B4-BE49-F238E27FC236}">
                <a16:creationId xmlns:a16="http://schemas.microsoft.com/office/drawing/2014/main" id="{B4030714-5018-4302-F5EB-38FCFE10E8E6}"/>
              </a:ext>
            </a:extLst>
          </p:cNvPr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>
              <a:extLst>
                <a:ext uri="{FF2B5EF4-FFF2-40B4-BE49-F238E27FC236}">
                  <a16:creationId xmlns:a16="http://schemas.microsoft.com/office/drawing/2014/main" id="{62E44584-FF1E-0A54-196F-721DBE75773A}"/>
                </a:ext>
              </a:extLst>
            </p:cNvPr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>
                <a:extLst>
                  <a:ext uri="{FF2B5EF4-FFF2-40B4-BE49-F238E27FC236}">
                    <a16:creationId xmlns:a16="http://schemas.microsoft.com/office/drawing/2014/main" id="{069DE70E-7A7B-8548-88DB-B9CD5226BE39}"/>
                  </a:ext>
                </a:extLst>
              </p:cNvPr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" name="TextBox 14">
                <a:extLst>
                  <a:ext uri="{FF2B5EF4-FFF2-40B4-BE49-F238E27FC236}">
                    <a16:creationId xmlns:a16="http://schemas.microsoft.com/office/drawing/2014/main" id="{CE74B147-0787-53D5-6F80-650F4A993C68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>
              <a:extLst>
                <a:ext uri="{FF2B5EF4-FFF2-40B4-BE49-F238E27FC236}">
                  <a16:creationId xmlns:a16="http://schemas.microsoft.com/office/drawing/2014/main" id="{FC9E48A2-C5E3-C509-10F0-232743F991B5}"/>
                </a:ext>
              </a:extLst>
            </p:cNvPr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>
                <a:extLst>
                  <a:ext uri="{FF2B5EF4-FFF2-40B4-BE49-F238E27FC236}">
                    <a16:creationId xmlns:a16="http://schemas.microsoft.com/office/drawing/2014/main" id="{CA410688-BF0B-925D-E672-1804AB323E00}"/>
                  </a:ext>
                </a:extLst>
              </p:cNvPr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" name="TextBox 17">
                <a:extLst>
                  <a:ext uri="{FF2B5EF4-FFF2-40B4-BE49-F238E27FC236}">
                    <a16:creationId xmlns:a16="http://schemas.microsoft.com/office/drawing/2014/main" id="{CB0EFD7B-D8A5-6E5F-409A-4EC0DF265BA7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8" name="Group 18">
            <a:extLst>
              <a:ext uri="{FF2B5EF4-FFF2-40B4-BE49-F238E27FC236}">
                <a16:creationId xmlns:a16="http://schemas.microsoft.com/office/drawing/2014/main" id="{A207F0F7-329A-7FD0-0DB0-590B3CA08BBE}"/>
              </a:ext>
            </a:extLst>
          </p:cNvPr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>
              <a:extLst>
                <a:ext uri="{FF2B5EF4-FFF2-40B4-BE49-F238E27FC236}">
                  <a16:creationId xmlns:a16="http://schemas.microsoft.com/office/drawing/2014/main" id="{FFE9D1CD-5867-133A-CCAE-F9E2FDABA3B4}"/>
                </a:ext>
              </a:extLst>
            </p:cNvPr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>
                <a:extLst>
                  <a:ext uri="{FF2B5EF4-FFF2-40B4-BE49-F238E27FC236}">
                    <a16:creationId xmlns:a16="http://schemas.microsoft.com/office/drawing/2014/main" id="{93225953-F856-D52E-7E9D-30F1A7378A3D}"/>
                  </a:ext>
                </a:extLst>
              </p:cNvPr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" name="TextBox 21">
                <a:extLst>
                  <a:ext uri="{FF2B5EF4-FFF2-40B4-BE49-F238E27FC236}">
                    <a16:creationId xmlns:a16="http://schemas.microsoft.com/office/drawing/2014/main" id="{7F69EAB1-0930-F62F-3D49-25B4EAF2A07D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2" name="Group 22">
              <a:extLst>
                <a:ext uri="{FF2B5EF4-FFF2-40B4-BE49-F238E27FC236}">
                  <a16:creationId xmlns:a16="http://schemas.microsoft.com/office/drawing/2014/main" id="{7857E739-EB9C-AC2D-5B03-45CEEFB0F910}"/>
                </a:ext>
              </a:extLst>
            </p:cNvPr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>
                <a:extLst>
                  <a:ext uri="{FF2B5EF4-FFF2-40B4-BE49-F238E27FC236}">
                    <a16:creationId xmlns:a16="http://schemas.microsoft.com/office/drawing/2014/main" id="{A253F9F1-C996-10AF-F4B7-705DAB78C887}"/>
                  </a:ext>
                </a:extLst>
              </p:cNvPr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" name="TextBox 24">
                <a:extLst>
                  <a:ext uri="{FF2B5EF4-FFF2-40B4-BE49-F238E27FC236}">
                    <a16:creationId xmlns:a16="http://schemas.microsoft.com/office/drawing/2014/main" id="{28E49684-FB77-6D4B-31C0-858CCEC63E59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25" name="Group 25">
            <a:extLst>
              <a:ext uri="{FF2B5EF4-FFF2-40B4-BE49-F238E27FC236}">
                <a16:creationId xmlns:a16="http://schemas.microsoft.com/office/drawing/2014/main" id="{D17E20FC-42EB-EBDF-CBD8-D055D60F30A4}"/>
              </a:ext>
            </a:extLst>
          </p:cNvPr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>
              <a:extLst>
                <a:ext uri="{FF2B5EF4-FFF2-40B4-BE49-F238E27FC236}">
                  <a16:creationId xmlns:a16="http://schemas.microsoft.com/office/drawing/2014/main" id="{72F76DA0-3940-2694-E02F-1D3290D30FD6}"/>
                </a:ext>
              </a:extLst>
            </p:cNvPr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>
                <a:extLst>
                  <a:ext uri="{FF2B5EF4-FFF2-40B4-BE49-F238E27FC236}">
                    <a16:creationId xmlns:a16="http://schemas.microsoft.com/office/drawing/2014/main" id="{C8E7C20A-4072-540B-4488-7A2BDFC63E7B}"/>
                  </a:ext>
                </a:extLst>
              </p:cNvPr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" name="TextBox 28">
                <a:extLst>
                  <a:ext uri="{FF2B5EF4-FFF2-40B4-BE49-F238E27FC236}">
                    <a16:creationId xmlns:a16="http://schemas.microsoft.com/office/drawing/2014/main" id="{A4F0414F-ECC6-854D-DBB4-159D44466B7B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9" name="Group 29">
              <a:extLst>
                <a:ext uri="{FF2B5EF4-FFF2-40B4-BE49-F238E27FC236}">
                  <a16:creationId xmlns:a16="http://schemas.microsoft.com/office/drawing/2014/main" id="{79EAB3D0-B232-11FF-9031-E415A24D7807}"/>
                </a:ext>
              </a:extLst>
            </p:cNvPr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>
                <a:extLst>
                  <a:ext uri="{FF2B5EF4-FFF2-40B4-BE49-F238E27FC236}">
                    <a16:creationId xmlns:a16="http://schemas.microsoft.com/office/drawing/2014/main" id="{9D3C541B-C200-7269-A128-24431380952A}"/>
                  </a:ext>
                </a:extLst>
              </p:cNvPr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" name="TextBox 31">
                <a:extLst>
                  <a:ext uri="{FF2B5EF4-FFF2-40B4-BE49-F238E27FC236}">
                    <a16:creationId xmlns:a16="http://schemas.microsoft.com/office/drawing/2014/main" id="{73C14013-FF11-B672-84D4-9481EFBFCBA7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2" name="Group 32">
            <a:extLst>
              <a:ext uri="{FF2B5EF4-FFF2-40B4-BE49-F238E27FC236}">
                <a16:creationId xmlns:a16="http://schemas.microsoft.com/office/drawing/2014/main" id="{E753DE5E-FAC3-55BC-C23E-C73EAE8B1A7C}"/>
              </a:ext>
            </a:extLst>
          </p:cNvPr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>
              <a:extLst>
                <a:ext uri="{FF2B5EF4-FFF2-40B4-BE49-F238E27FC236}">
                  <a16:creationId xmlns:a16="http://schemas.microsoft.com/office/drawing/2014/main" id="{24104708-03B4-2DF2-72E2-2237459DF9BF}"/>
                </a:ext>
              </a:extLst>
            </p:cNvPr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>
                <a:extLst>
                  <a:ext uri="{FF2B5EF4-FFF2-40B4-BE49-F238E27FC236}">
                    <a16:creationId xmlns:a16="http://schemas.microsoft.com/office/drawing/2014/main" id="{2F4F7FB7-29EE-CCD8-503C-3059961F4EC9}"/>
                  </a:ext>
                </a:extLst>
              </p:cNvPr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" name="TextBox 35">
                <a:extLst>
                  <a:ext uri="{FF2B5EF4-FFF2-40B4-BE49-F238E27FC236}">
                    <a16:creationId xmlns:a16="http://schemas.microsoft.com/office/drawing/2014/main" id="{322EC4F5-02A2-E024-25BB-0184DA46778B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36" name="Group 36">
              <a:extLst>
                <a:ext uri="{FF2B5EF4-FFF2-40B4-BE49-F238E27FC236}">
                  <a16:creationId xmlns:a16="http://schemas.microsoft.com/office/drawing/2014/main" id="{0EEA380A-4632-FF56-D6CA-46E008594225}"/>
                </a:ext>
              </a:extLst>
            </p:cNvPr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>
                <a:extLst>
                  <a:ext uri="{FF2B5EF4-FFF2-40B4-BE49-F238E27FC236}">
                    <a16:creationId xmlns:a16="http://schemas.microsoft.com/office/drawing/2014/main" id="{76F2B87A-9972-46A2-7714-CA45C48FA89D}"/>
                  </a:ext>
                </a:extLst>
              </p:cNvPr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" name="TextBox 38">
                <a:extLst>
                  <a:ext uri="{FF2B5EF4-FFF2-40B4-BE49-F238E27FC236}">
                    <a16:creationId xmlns:a16="http://schemas.microsoft.com/office/drawing/2014/main" id="{F9D3F7D4-CDEA-7B4D-7A54-3528E6FD19A4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9" name="Group 39">
            <a:extLst>
              <a:ext uri="{FF2B5EF4-FFF2-40B4-BE49-F238E27FC236}">
                <a16:creationId xmlns:a16="http://schemas.microsoft.com/office/drawing/2014/main" id="{2A4C01FF-98CC-565B-AFDA-74E7905C9BBF}"/>
              </a:ext>
            </a:extLst>
          </p:cNvPr>
          <p:cNvGrpSpPr/>
          <p:nvPr/>
        </p:nvGrpSpPr>
        <p:grpSpPr>
          <a:xfrm>
            <a:off x="661541" y="1470992"/>
            <a:ext cx="1232729" cy="7134324"/>
            <a:chOff x="0" y="0"/>
            <a:chExt cx="1643639" cy="9512432"/>
          </a:xfrm>
        </p:grpSpPr>
        <p:sp>
          <p:nvSpPr>
            <p:cNvPr id="40" name="TextBox 40">
              <a:extLst>
                <a:ext uri="{FF2B5EF4-FFF2-40B4-BE49-F238E27FC236}">
                  <a16:creationId xmlns:a16="http://schemas.microsoft.com/office/drawing/2014/main" id="{8082C928-C39D-3B55-76F4-8C820AE344F3}"/>
                </a:ext>
              </a:extLst>
            </p:cNvPr>
            <p:cNvSpPr txBox="1"/>
            <p:nvPr/>
          </p:nvSpPr>
          <p:spPr>
            <a:xfrm rot="-5400000">
              <a:off x="5080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1" name="TextBox 41">
              <a:extLst>
                <a:ext uri="{FF2B5EF4-FFF2-40B4-BE49-F238E27FC236}">
                  <a16:creationId xmlns:a16="http://schemas.microsoft.com/office/drawing/2014/main" id="{E6F1A80A-464C-8D83-80DC-16A595384CEF}"/>
                </a:ext>
              </a:extLst>
            </p:cNvPr>
            <p:cNvSpPr txBox="1"/>
            <p:nvPr/>
          </p:nvSpPr>
          <p:spPr>
            <a:xfrm rot="-5400000">
              <a:off x="5080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2" name="TextBox 42">
              <a:extLst>
                <a:ext uri="{FF2B5EF4-FFF2-40B4-BE49-F238E27FC236}">
                  <a16:creationId xmlns:a16="http://schemas.microsoft.com/office/drawing/2014/main" id="{6CAFC3CE-5A38-E0C7-D74F-A144221C1790}"/>
                </a:ext>
              </a:extLst>
            </p:cNvPr>
            <p:cNvSpPr txBox="1"/>
            <p:nvPr/>
          </p:nvSpPr>
          <p:spPr>
            <a:xfrm rot="-5400000">
              <a:off x="5080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3" name="TextBox 43">
              <a:extLst>
                <a:ext uri="{FF2B5EF4-FFF2-40B4-BE49-F238E27FC236}">
                  <a16:creationId xmlns:a16="http://schemas.microsoft.com/office/drawing/2014/main" id="{A8427C67-8B22-5863-A863-38268EA281D1}"/>
                </a:ext>
              </a:extLst>
            </p:cNvPr>
            <p:cNvSpPr txBox="1"/>
            <p:nvPr/>
          </p:nvSpPr>
          <p:spPr>
            <a:xfrm rot="-5400000">
              <a:off x="5080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4" name="TextBox 44">
              <a:extLst>
                <a:ext uri="{FF2B5EF4-FFF2-40B4-BE49-F238E27FC236}">
                  <a16:creationId xmlns:a16="http://schemas.microsoft.com/office/drawing/2014/main" id="{3EF51D33-6DE9-2217-8328-B72C3EC9E50F}"/>
                </a:ext>
              </a:extLst>
            </p:cNvPr>
            <p:cNvSpPr txBox="1"/>
            <p:nvPr/>
          </p:nvSpPr>
          <p:spPr>
            <a:xfrm rot="-5400000">
              <a:off x="5080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5" name="TextBox 45">
              <a:extLst>
                <a:ext uri="{FF2B5EF4-FFF2-40B4-BE49-F238E27FC236}">
                  <a16:creationId xmlns:a16="http://schemas.microsoft.com/office/drawing/2014/main" id="{BA3895FB-9675-B420-C2CB-3E84AD7C8D7A}"/>
                </a:ext>
              </a:extLst>
            </p:cNvPr>
            <p:cNvSpPr txBox="1"/>
            <p:nvPr/>
          </p:nvSpPr>
          <p:spPr>
            <a:xfrm rot="-5400000">
              <a:off x="5080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6" name="TextBox 46">
              <a:extLst>
                <a:ext uri="{FF2B5EF4-FFF2-40B4-BE49-F238E27FC236}">
                  <a16:creationId xmlns:a16="http://schemas.microsoft.com/office/drawing/2014/main" id="{1CBDB9C6-0C0F-9A83-E43E-D770CBEC41C0}"/>
                </a:ext>
              </a:extLst>
            </p:cNvPr>
            <p:cNvSpPr txBox="1"/>
            <p:nvPr/>
          </p:nvSpPr>
          <p:spPr>
            <a:xfrm rot="-5400000">
              <a:off x="5080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7" name="TextBox 47">
              <a:extLst>
                <a:ext uri="{FF2B5EF4-FFF2-40B4-BE49-F238E27FC236}">
                  <a16:creationId xmlns:a16="http://schemas.microsoft.com/office/drawing/2014/main" id="{3EEE80C3-C65D-5997-A758-8F271C785E89}"/>
                </a:ext>
              </a:extLst>
            </p:cNvPr>
            <p:cNvSpPr txBox="1"/>
            <p:nvPr/>
          </p:nvSpPr>
          <p:spPr>
            <a:xfrm rot="-5400000">
              <a:off x="5080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8" name="TextBox 48">
              <a:extLst>
                <a:ext uri="{FF2B5EF4-FFF2-40B4-BE49-F238E27FC236}">
                  <a16:creationId xmlns:a16="http://schemas.microsoft.com/office/drawing/2014/main" id="{6F9A4905-7B4A-6843-FD01-F858BDEEE77D}"/>
                </a:ext>
              </a:extLst>
            </p:cNvPr>
            <p:cNvSpPr txBox="1"/>
            <p:nvPr/>
          </p:nvSpPr>
          <p:spPr>
            <a:xfrm rot="-5400000">
              <a:off x="5080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sp>
        <p:nvSpPr>
          <p:cNvPr id="49" name="Freeform 49">
            <a:extLst>
              <a:ext uri="{FF2B5EF4-FFF2-40B4-BE49-F238E27FC236}">
                <a16:creationId xmlns:a16="http://schemas.microsoft.com/office/drawing/2014/main" id="{254A1D4D-D50C-5FE4-0100-D3F5CA9FCA28}"/>
              </a:ext>
            </a:extLst>
          </p:cNvPr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0" name="Freeform 50">
            <a:extLst>
              <a:ext uri="{FF2B5EF4-FFF2-40B4-BE49-F238E27FC236}">
                <a16:creationId xmlns:a16="http://schemas.microsoft.com/office/drawing/2014/main" id="{1B8EC9EE-BB08-A20F-97D5-A190638DAC26}"/>
              </a:ext>
            </a:extLst>
          </p:cNvPr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1" name="Group 51">
            <a:extLst>
              <a:ext uri="{FF2B5EF4-FFF2-40B4-BE49-F238E27FC236}">
                <a16:creationId xmlns:a16="http://schemas.microsoft.com/office/drawing/2014/main" id="{334FBCFB-6137-2208-E304-C32B21DCC677}"/>
              </a:ext>
            </a:extLst>
          </p:cNvPr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</p:grpSpPr>
        <p:sp>
          <p:nvSpPr>
            <p:cNvPr id="52" name="Freeform 52">
              <a:extLst>
                <a:ext uri="{FF2B5EF4-FFF2-40B4-BE49-F238E27FC236}">
                  <a16:creationId xmlns:a16="http://schemas.microsoft.com/office/drawing/2014/main" id="{1806115E-C2FF-20E3-09ED-F0579FC0C5EB}"/>
                </a:ext>
              </a:extLst>
            </p:cNvPr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solidFill>
              <a:srgbClr val="FCF4E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TextBox 53">
              <a:extLst>
                <a:ext uri="{FF2B5EF4-FFF2-40B4-BE49-F238E27FC236}">
                  <a16:creationId xmlns:a16="http://schemas.microsoft.com/office/drawing/2014/main" id="{707DF93D-9528-32F5-66EF-E1F686536DAB}"/>
                </a:ext>
              </a:extLst>
            </p:cNvPr>
            <p:cNvSpPr txBox="1"/>
            <p:nvPr/>
          </p:nvSpPr>
          <p:spPr>
            <a:xfrm>
              <a:off x="0" y="-28575"/>
              <a:ext cx="4112279" cy="23464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4" name="Group 54">
            <a:extLst>
              <a:ext uri="{FF2B5EF4-FFF2-40B4-BE49-F238E27FC236}">
                <a16:creationId xmlns:a16="http://schemas.microsoft.com/office/drawing/2014/main" id="{094C69C5-4C95-EAF9-DF94-B762FA1F1CB5}"/>
              </a:ext>
            </a:extLst>
          </p:cNvPr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>
              <a:extLst>
                <a:ext uri="{FF2B5EF4-FFF2-40B4-BE49-F238E27FC236}">
                  <a16:creationId xmlns:a16="http://schemas.microsoft.com/office/drawing/2014/main" id="{0442F98E-2F42-F933-7B8F-E7CE2E510A7B}"/>
                </a:ext>
              </a:extLst>
            </p:cNvPr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ln w="47625" cap="sq">
              <a:solidFill>
                <a:srgbClr val="9FC2B6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TextBox 56">
              <a:extLst>
                <a:ext uri="{FF2B5EF4-FFF2-40B4-BE49-F238E27FC236}">
                  <a16:creationId xmlns:a16="http://schemas.microsoft.com/office/drawing/2014/main" id="{92E5272A-CA25-BF6A-4DF8-D9E877A93172}"/>
                </a:ext>
              </a:extLst>
            </p:cNvPr>
            <p:cNvSpPr txBox="1"/>
            <p:nvPr/>
          </p:nvSpPr>
          <p:spPr>
            <a:xfrm>
              <a:off x="0" y="-28575"/>
              <a:ext cx="3939065" cy="21960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7" name="Group 57">
            <a:extLst>
              <a:ext uri="{FF2B5EF4-FFF2-40B4-BE49-F238E27FC236}">
                <a16:creationId xmlns:a16="http://schemas.microsoft.com/office/drawing/2014/main" id="{35F13113-FFDB-45B7-55BA-5571FD31661C}"/>
              </a:ext>
            </a:extLst>
          </p:cNvPr>
          <p:cNvGrpSpPr/>
          <p:nvPr/>
        </p:nvGrpSpPr>
        <p:grpSpPr>
          <a:xfrm>
            <a:off x="15564542" y="3904500"/>
            <a:ext cx="2186870" cy="1438738"/>
            <a:chOff x="0" y="0"/>
            <a:chExt cx="595553" cy="391813"/>
          </a:xfrm>
        </p:grpSpPr>
        <p:sp>
          <p:nvSpPr>
            <p:cNvPr id="58" name="Freeform 58">
              <a:extLst>
                <a:ext uri="{FF2B5EF4-FFF2-40B4-BE49-F238E27FC236}">
                  <a16:creationId xmlns:a16="http://schemas.microsoft.com/office/drawing/2014/main" id="{C85775F2-ECD8-A575-96D0-B696898F3483}"/>
                </a:ext>
              </a:extLst>
            </p:cNvPr>
            <p:cNvSpPr/>
            <p:nvPr/>
          </p:nvSpPr>
          <p:spPr>
            <a:xfrm>
              <a:off x="0" y="0"/>
              <a:ext cx="595553" cy="391813"/>
            </a:xfrm>
            <a:custGeom>
              <a:avLst/>
              <a:gdLst/>
              <a:ahLst/>
              <a:cxnLst/>
              <a:rect l="l" t="t" r="r" b="b"/>
              <a:pathLst>
                <a:path w="595553" h="391813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303308"/>
                  </a:lnTo>
                  <a:cubicBezTo>
                    <a:pt x="595553" y="352188"/>
                    <a:pt x="555928" y="391813"/>
                    <a:pt x="507048" y="391813"/>
                  </a:cubicBezTo>
                  <a:lnTo>
                    <a:pt x="88505" y="391813"/>
                  </a:lnTo>
                  <a:cubicBezTo>
                    <a:pt x="39625" y="391813"/>
                    <a:pt x="0" y="352188"/>
                    <a:pt x="0" y="303308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TextBox 59">
              <a:extLst>
                <a:ext uri="{FF2B5EF4-FFF2-40B4-BE49-F238E27FC236}">
                  <a16:creationId xmlns:a16="http://schemas.microsoft.com/office/drawing/2014/main" id="{31382E5E-9739-ADA7-5A54-27E3D9F2373F}"/>
                </a:ext>
              </a:extLst>
            </p:cNvPr>
            <p:cNvSpPr txBox="1"/>
            <p:nvPr/>
          </p:nvSpPr>
          <p:spPr>
            <a:xfrm>
              <a:off x="0" y="-28575"/>
              <a:ext cx="595553" cy="420388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0" name="Group 60">
            <a:extLst>
              <a:ext uri="{FF2B5EF4-FFF2-40B4-BE49-F238E27FC236}">
                <a16:creationId xmlns:a16="http://schemas.microsoft.com/office/drawing/2014/main" id="{1D81D2FB-1D09-CB8F-583E-466D30B92CF2}"/>
              </a:ext>
            </a:extLst>
          </p:cNvPr>
          <p:cNvGrpSpPr/>
          <p:nvPr/>
        </p:nvGrpSpPr>
        <p:grpSpPr>
          <a:xfrm>
            <a:off x="15666322" y="3992410"/>
            <a:ext cx="1998307" cy="1219074"/>
            <a:chOff x="0" y="0"/>
            <a:chExt cx="544201" cy="331992"/>
          </a:xfrm>
        </p:grpSpPr>
        <p:sp>
          <p:nvSpPr>
            <p:cNvPr id="61" name="Freeform 61">
              <a:extLst>
                <a:ext uri="{FF2B5EF4-FFF2-40B4-BE49-F238E27FC236}">
                  <a16:creationId xmlns:a16="http://schemas.microsoft.com/office/drawing/2014/main" id="{927C7EBB-12B0-8CA3-6511-03807799A022}"/>
                </a:ext>
              </a:extLst>
            </p:cNvPr>
            <p:cNvSpPr/>
            <p:nvPr/>
          </p:nvSpPr>
          <p:spPr>
            <a:xfrm>
              <a:off x="0" y="0"/>
              <a:ext cx="544201" cy="331992"/>
            </a:xfrm>
            <a:custGeom>
              <a:avLst/>
              <a:gdLst/>
              <a:ahLst/>
              <a:cxnLst/>
              <a:rect l="l" t="t" r="r" b="b"/>
              <a:pathLst>
                <a:path w="544201" h="331992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254507"/>
                  </a:lnTo>
                  <a:cubicBezTo>
                    <a:pt x="544201" y="275057"/>
                    <a:pt x="536037" y="294766"/>
                    <a:pt x="521506" y="309297"/>
                  </a:cubicBezTo>
                  <a:cubicBezTo>
                    <a:pt x="506975" y="323828"/>
                    <a:pt x="487266" y="331992"/>
                    <a:pt x="466716" y="331992"/>
                  </a:cubicBezTo>
                  <a:lnTo>
                    <a:pt x="77485" y="331992"/>
                  </a:lnTo>
                  <a:cubicBezTo>
                    <a:pt x="34691" y="331992"/>
                    <a:pt x="0" y="297301"/>
                    <a:pt x="0" y="254507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FFCF91"/>
            </a:solidFill>
            <a:ln w="28575" cap="sq">
              <a:solidFill>
                <a:srgbClr val="FCF4E8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TextBox 62">
              <a:extLst>
                <a:ext uri="{FF2B5EF4-FFF2-40B4-BE49-F238E27FC236}">
                  <a16:creationId xmlns:a16="http://schemas.microsoft.com/office/drawing/2014/main" id="{E2DFAC99-405D-F45F-EB5E-FC90F9DF2ABE}"/>
                </a:ext>
              </a:extLst>
            </p:cNvPr>
            <p:cNvSpPr txBox="1"/>
            <p:nvPr/>
          </p:nvSpPr>
          <p:spPr>
            <a:xfrm>
              <a:off x="0" y="-66675"/>
              <a:ext cx="544201" cy="398667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4200"/>
                </a:lnSpc>
              </a:pPr>
              <a:r>
                <a:rPr lang="en-US" sz="3000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Patrym newydd</a:t>
              </a:r>
            </a:p>
          </p:txBody>
        </p:sp>
      </p:grpSp>
      <p:grpSp>
        <p:nvGrpSpPr>
          <p:cNvPr id="63" name="Group 63">
            <a:extLst>
              <a:ext uri="{FF2B5EF4-FFF2-40B4-BE49-F238E27FC236}">
                <a16:creationId xmlns:a16="http://schemas.microsoft.com/office/drawing/2014/main" id="{DA2BA17F-47B1-81CF-021E-0E319C614A33}"/>
              </a:ext>
            </a:extLst>
          </p:cNvPr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4" name="Freeform 64">
              <a:extLst>
                <a:ext uri="{FF2B5EF4-FFF2-40B4-BE49-F238E27FC236}">
                  <a16:creationId xmlns:a16="http://schemas.microsoft.com/office/drawing/2014/main" id="{AC2944C4-C64C-A03B-E09C-BBEFBEB10048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TextBox 65">
              <a:extLst>
                <a:ext uri="{FF2B5EF4-FFF2-40B4-BE49-F238E27FC236}">
                  <a16:creationId xmlns:a16="http://schemas.microsoft.com/office/drawing/2014/main" id="{B9F2EBFF-D81E-740B-572E-D5445DC5A9A5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6" name="Group 66">
            <a:extLst>
              <a:ext uri="{FF2B5EF4-FFF2-40B4-BE49-F238E27FC236}">
                <a16:creationId xmlns:a16="http://schemas.microsoft.com/office/drawing/2014/main" id="{6DEE3336-B0D2-3B11-2C5A-13C10893D9F8}"/>
              </a:ext>
            </a:extLst>
          </p:cNvPr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7" name="Freeform 67">
              <a:extLst>
                <a:ext uri="{FF2B5EF4-FFF2-40B4-BE49-F238E27FC236}">
                  <a16:creationId xmlns:a16="http://schemas.microsoft.com/office/drawing/2014/main" id="{159CC2A4-B6DB-56A6-3E8A-9EC8D21F5048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TextBox 68">
              <a:extLst>
                <a:ext uri="{FF2B5EF4-FFF2-40B4-BE49-F238E27FC236}">
                  <a16:creationId xmlns:a16="http://schemas.microsoft.com/office/drawing/2014/main" id="{53FE47A9-EB97-C44A-19AE-CA1FD1C2DEF1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9" name="Group 69">
            <a:extLst>
              <a:ext uri="{FF2B5EF4-FFF2-40B4-BE49-F238E27FC236}">
                <a16:creationId xmlns:a16="http://schemas.microsoft.com/office/drawing/2014/main" id="{B792C1E4-647E-2721-5DA3-815E258CA460}"/>
              </a:ext>
            </a:extLst>
          </p:cNvPr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0" name="Freeform 70">
              <a:extLst>
                <a:ext uri="{FF2B5EF4-FFF2-40B4-BE49-F238E27FC236}">
                  <a16:creationId xmlns:a16="http://schemas.microsoft.com/office/drawing/2014/main" id="{D861BC22-C048-61A9-7D7E-EDEF49A934AC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1" name="TextBox 71">
              <a:extLst>
                <a:ext uri="{FF2B5EF4-FFF2-40B4-BE49-F238E27FC236}">
                  <a16:creationId xmlns:a16="http://schemas.microsoft.com/office/drawing/2014/main" id="{98B985E9-4CD5-45FF-8081-28623BFF6FEE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2" name="Group 72">
            <a:extLst>
              <a:ext uri="{FF2B5EF4-FFF2-40B4-BE49-F238E27FC236}">
                <a16:creationId xmlns:a16="http://schemas.microsoft.com/office/drawing/2014/main" id="{3248A434-9348-74DB-348F-0BFE5E31B769}"/>
              </a:ext>
            </a:extLst>
          </p:cNvPr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3" name="Freeform 73">
              <a:extLst>
                <a:ext uri="{FF2B5EF4-FFF2-40B4-BE49-F238E27FC236}">
                  <a16:creationId xmlns:a16="http://schemas.microsoft.com/office/drawing/2014/main" id="{461BCC08-FCF8-821B-6B66-040091240B2D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4" name="TextBox 74">
              <a:extLst>
                <a:ext uri="{FF2B5EF4-FFF2-40B4-BE49-F238E27FC236}">
                  <a16:creationId xmlns:a16="http://schemas.microsoft.com/office/drawing/2014/main" id="{D6B00E9B-F96A-888D-605E-6BA18A934895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5" name="Group 75">
            <a:extLst>
              <a:ext uri="{FF2B5EF4-FFF2-40B4-BE49-F238E27FC236}">
                <a16:creationId xmlns:a16="http://schemas.microsoft.com/office/drawing/2014/main" id="{0D408869-92FD-BB71-6410-5BE4F8D32B1B}"/>
              </a:ext>
            </a:extLst>
          </p:cNvPr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6" name="Freeform 76">
              <a:extLst>
                <a:ext uri="{FF2B5EF4-FFF2-40B4-BE49-F238E27FC236}">
                  <a16:creationId xmlns:a16="http://schemas.microsoft.com/office/drawing/2014/main" id="{6CB36C4C-CD55-9419-5397-920E468898C2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7" name="TextBox 77">
              <a:extLst>
                <a:ext uri="{FF2B5EF4-FFF2-40B4-BE49-F238E27FC236}">
                  <a16:creationId xmlns:a16="http://schemas.microsoft.com/office/drawing/2014/main" id="{133905EA-5F23-E130-7105-DC4AC2499B78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8" name="Group 78">
            <a:extLst>
              <a:ext uri="{FF2B5EF4-FFF2-40B4-BE49-F238E27FC236}">
                <a16:creationId xmlns:a16="http://schemas.microsoft.com/office/drawing/2014/main" id="{E143CC7F-260D-FFA3-F2CB-1983B3EE6E53}"/>
              </a:ext>
            </a:extLst>
          </p:cNvPr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79" name="Freeform 79">
              <a:extLst>
                <a:ext uri="{FF2B5EF4-FFF2-40B4-BE49-F238E27FC236}">
                  <a16:creationId xmlns:a16="http://schemas.microsoft.com/office/drawing/2014/main" id="{2C0671AA-97B1-45C5-A4D3-B03B066D94E9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0" name="TextBox 80">
              <a:extLst>
                <a:ext uri="{FF2B5EF4-FFF2-40B4-BE49-F238E27FC236}">
                  <a16:creationId xmlns:a16="http://schemas.microsoft.com/office/drawing/2014/main" id="{98C69661-BACC-6CC5-A6D9-E26739C4499D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1" name="Group 81">
            <a:extLst>
              <a:ext uri="{FF2B5EF4-FFF2-40B4-BE49-F238E27FC236}">
                <a16:creationId xmlns:a16="http://schemas.microsoft.com/office/drawing/2014/main" id="{0DB9B165-2B36-5C31-7567-5E5214601866}"/>
              </a:ext>
            </a:extLst>
          </p:cNvPr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2" name="Freeform 82">
              <a:extLst>
                <a:ext uri="{FF2B5EF4-FFF2-40B4-BE49-F238E27FC236}">
                  <a16:creationId xmlns:a16="http://schemas.microsoft.com/office/drawing/2014/main" id="{E1E92430-0898-CC92-0F2D-436E241FF0FE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3" name="TextBox 83">
              <a:extLst>
                <a:ext uri="{FF2B5EF4-FFF2-40B4-BE49-F238E27FC236}">
                  <a16:creationId xmlns:a16="http://schemas.microsoft.com/office/drawing/2014/main" id="{7F52CD51-A77D-927B-34A7-76EA9B9C5DC7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4" name="Group 84">
            <a:extLst>
              <a:ext uri="{FF2B5EF4-FFF2-40B4-BE49-F238E27FC236}">
                <a16:creationId xmlns:a16="http://schemas.microsoft.com/office/drawing/2014/main" id="{EE4FD478-6CCD-CD66-BC4C-578F85F316DC}"/>
              </a:ext>
            </a:extLst>
          </p:cNvPr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5" name="Freeform 85">
              <a:extLst>
                <a:ext uri="{FF2B5EF4-FFF2-40B4-BE49-F238E27FC236}">
                  <a16:creationId xmlns:a16="http://schemas.microsoft.com/office/drawing/2014/main" id="{1E5D9A32-378E-BBAB-CD33-33827E7E6096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6" name="TextBox 86">
              <a:extLst>
                <a:ext uri="{FF2B5EF4-FFF2-40B4-BE49-F238E27FC236}">
                  <a16:creationId xmlns:a16="http://schemas.microsoft.com/office/drawing/2014/main" id="{94B4FB1F-8127-B076-AE1E-63F3AC75F098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7" name="Group 87">
            <a:extLst>
              <a:ext uri="{FF2B5EF4-FFF2-40B4-BE49-F238E27FC236}">
                <a16:creationId xmlns:a16="http://schemas.microsoft.com/office/drawing/2014/main" id="{E8628458-57BF-8CB6-63D2-3362BB62786E}"/>
              </a:ext>
            </a:extLst>
          </p:cNvPr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8" name="Freeform 88">
              <a:extLst>
                <a:ext uri="{FF2B5EF4-FFF2-40B4-BE49-F238E27FC236}">
                  <a16:creationId xmlns:a16="http://schemas.microsoft.com/office/drawing/2014/main" id="{DDD97F07-DCF2-D496-7691-08DB5BF5A10A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9" name="TextBox 89">
              <a:extLst>
                <a:ext uri="{FF2B5EF4-FFF2-40B4-BE49-F238E27FC236}">
                  <a16:creationId xmlns:a16="http://schemas.microsoft.com/office/drawing/2014/main" id="{FB3ABF2B-2C31-EC38-C649-AC283E538DD0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0" name="Group 90">
            <a:extLst>
              <a:ext uri="{FF2B5EF4-FFF2-40B4-BE49-F238E27FC236}">
                <a16:creationId xmlns:a16="http://schemas.microsoft.com/office/drawing/2014/main" id="{12832281-2A6C-A1DC-2604-82B40965BD86}"/>
              </a:ext>
            </a:extLst>
          </p:cNvPr>
          <p:cNvGrpSpPr/>
          <p:nvPr/>
        </p:nvGrpSpPr>
        <p:grpSpPr>
          <a:xfrm>
            <a:off x="2273940" y="2347843"/>
            <a:ext cx="13392382" cy="1732071"/>
            <a:chOff x="0" y="0"/>
            <a:chExt cx="17856509" cy="2309428"/>
          </a:xfrm>
        </p:grpSpPr>
        <p:grpSp>
          <p:nvGrpSpPr>
            <p:cNvPr id="91" name="Group 91">
              <a:extLst>
                <a:ext uri="{FF2B5EF4-FFF2-40B4-BE49-F238E27FC236}">
                  <a16:creationId xmlns:a16="http://schemas.microsoft.com/office/drawing/2014/main" id="{0B2C00A0-9483-B522-1D64-F692C183E4CE}"/>
                </a:ext>
              </a:extLst>
            </p:cNvPr>
            <p:cNvGrpSpPr/>
            <p:nvPr/>
          </p:nvGrpSpPr>
          <p:grpSpPr>
            <a:xfrm>
              <a:off x="715340" y="0"/>
              <a:ext cx="16369050" cy="2309428"/>
              <a:chOff x="0" y="0"/>
              <a:chExt cx="2876109" cy="405776"/>
            </a:xfrm>
          </p:grpSpPr>
          <p:sp>
            <p:nvSpPr>
              <p:cNvPr id="92" name="Freeform 92">
                <a:extLst>
                  <a:ext uri="{FF2B5EF4-FFF2-40B4-BE49-F238E27FC236}">
                    <a16:creationId xmlns:a16="http://schemas.microsoft.com/office/drawing/2014/main" id="{EA6843DC-019E-BAC2-4C36-E27CBD46059D}"/>
                  </a:ext>
                </a:extLst>
              </p:cNvPr>
              <p:cNvSpPr/>
              <p:nvPr/>
            </p:nvSpPr>
            <p:spPr>
              <a:xfrm>
                <a:off x="0" y="0"/>
                <a:ext cx="2876109" cy="405776"/>
              </a:xfrm>
              <a:custGeom>
                <a:avLst/>
                <a:gdLst/>
                <a:ahLst/>
                <a:cxnLst/>
                <a:rect l="l" t="t" r="r" b="b"/>
                <a:pathLst>
                  <a:path w="2876109" h="405776">
                    <a:moveTo>
                      <a:pt x="63061" y="0"/>
                    </a:moveTo>
                    <a:lnTo>
                      <a:pt x="2813048" y="0"/>
                    </a:lnTo>
                    <a:cubicBezTo>
                      <a:pt x="2847876" y="0"/>
                      <a:pt x="2876109" y="28234"/>
                      <a:pt x="2876109" y="63061"/>
                    </a:cubicBezTo>
                    <a:lnTo>
                      <a:pt x="2876109" y="342715"/>
                    </a:lnTo>
                    <a:cubicBezTo>
                      <a:pt x="2876109" y="359440"/>
                      <a:pt x="2869465" y="375479"/>
                      <a:pt x="2857639" y="387306"/>
                    </a:cubicBezTo>
                    <a:cubicBezTo>
                      <a:pt x="2845813" y="399132"/>
                      <a:pt x="2829773" y="405776"/>
                      <a:pt x="2813048" y="405776"/>
                    </a:cubicBezTo>
                    <a:lnTo>
                      <a:pt x="63061" y="405776"/>
                    </a:lnTo>
                    <a:cubicBezTo>
                      <a:pt x="46337" y="405776"/>
                      <a:pt x="30297" y="399132"/>
                      <a:pt x="18470" y="387306"/>
                    </a:cubicBezTo>
                    <a:cubicBezTo>
                      <a:pt x="6644" y="375479"/>
                      <a:pt x="0" y="359440"/>
                      <a:pt x="0" y="342715"/>
                    </a:cubicBezTo>
                    <a:lnTo>
                      <a:pt x="0" y="63061"/>
                    </a:lnTo>
                    <a:cubicBezTo>
                      <a:pt x="0" y="46337"/>
                      <a:pt x="6644" y="30297"/>
                      <a:pt x="18470" y="18470"/>
                    </a:cubicBezTo>
                    <a:cubicBezTo>
                      <a:pt x="30297" y="6644"/>
                      <a:pt x="46337" y="0"/>
                      <a:pt x="63061" y="0"/>
                    </a:cubicBezTo>
                    <a:close/>
                  </a:path>
                </a:pathLst>
              </a:custGeom>
              <a:ln w="47625" cap="rnd">
                <a:solidFill>
                  <a:srgbClr val="E76262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3" name="TextBox 93">
                <a:extLst>
                  <a:ext uri="{FF2B5EF4-FFF2-40B4-BE49-F238E27FC236}">
                    <a16:creationId xmlns:a16="http://schemas.microsoft.com/office/drawing/2014/main" id="{FD3D08B1-B0F3-AB34-2A7B-0DBF08775D81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2876109" cy="453401"/>
              </a:xfrm>
              <a:prstGeom prst="rect">
                <a:avLst/>
              </a:prstGeom>
            </p:spPr>
            <p:txBody>
              <a:bodyPr lIns="57111" tIns="57111" rIns="57111" bIns="57111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94" name="TextBox 94">
              <a:extLst>
                <a:ext uri="{FF2B5EF4-FFF2-40B4-BE49-F238E27FC236}">
                  <a16:creationId xmlns:a16="http://schemas.microsoft.com/office/drawing/2014/main" id="{E57BBAD7-4606-16E0-0F5C-2D9C4DCB4530}"/>
                </a:ext>
              </a:extLst>
            </p:cNvPr>
            <p:cNvSpPr txBox="1"/>
            <p:nvPr/>
          </p:nvSpPr>
          <p:spPr>
            <a:xfrm>
              <a:off x="0" y="294529"/>
              <a:ext cx="17856509" cy="151160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8930"/>
                </a:lnSpc>
                <a:spcBef>
                  <a:spcPct val="0"/>
                </a:spcBef>
              </a:pP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Beth </a:t>
              </a:r>
              <a:r>
                <a:rPr lang="en-US" sz="7441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rwyt</a:t>
              </a: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 </a:t>
              </a:r>
              <a:r>
                <a:rPr lang="en-US" sz="7441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ti</a:t>
              </a: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 </a:t>
              </a:r>
              <a:r>
                <a:rPr lang="en-US" sz="7441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eisiau</a:t>
              </a: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 </a:t>
              </a:r>
              <a:r>
                <a:rPr lang="en-US" sz="7441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wneud</a:t>
              </a: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?</a:t>
              </a:r>
            </a:p>
          </p:txBody>
        </p:sp>
      </p:grpSp>
      <p:sp>
        <p:nvSpPr>
          <p:cNvPr id="97" name="Freeform 97">
            <a:extLst>
              <a:ext uri="{FF2B5EF4-FFF2-40B4-BE49-F238E27FC236}">
                <a16:creationId xmlns:a16="http://schemas.microsoft.com/office/drawing/2014/main" id="{686C7CE2-1655-EE13-38F8-DCB5DD4D2F34}"/>
              </a:ext>
            </a:extLst>
          </p:cNvPr>
          <p:cNvSpPr/>
          <p:nvPr/>
        </p:nvSpPr>
        <p:spPr>
          <a:xfrm>
            <a:off x="8331506" y="5211484"/>
            <a:ext cx="2026626" cy="1949246"/>
          </a:xfrm>
          <a:custGeom>
            <a:avLst/>
            <a:gdLst/>
            <a:ahLst/>
            <a:cxnLst/>
            <a:rect l="l" t="t" r="r" b="b"/>
            <a:pathLst>
              <a:path w="2026626" h="1949246">
                <a:moveTo>
                  <a:pt x="0" y="0"/>
                </a:moveTo>
                <a:lnTo>
                  <a:pt x="2026627" y="0"/>
                </a:lnTo>
                <a:lnTo>
                  <a:pt x="2026627" y="1949246"/>
                </a:lnTo>
                <a:lnTo>
                  <a:pt x="0" y="194924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8" name="Freeform 98">
            <a:extLst>
              <a:ext uri="{FF2B5EF4-FFF2-40B4-BE49-F238E27FC236}">
                <a16:creationId xmlns:a16="http://schemas.microsoft.com/office/drawing/2014/main" id="{2008EE15-3556-2709-1ED8-043AC1108BE4}"/>
              </a:ext>
            </a:extLst>
          </p:cNvPr>
          <p:cNvSpPr/>
          <p:nvPr/>
        </p:nvSpPr>
        <p:spPr>
          <a:xfrm>
            <a:off x="13264439" y="5251683"/>
            <a:ext cx="1500883" cy="1928330"/>
          </a:xfrm>
          <a:custGeom>
            <a:avLst/>
            <a:gdLst/>
            <a:ahLst/>
            <a:cxnLst/>
            <a:rect l="l" t="t" r="r" b="b"/>
            <a:pathLst>
              <a:path w="1500883" h="1928330">
                <a:moveTo>
                  <a:pt x="0" y="0"/>
                </a:moveTo>
                <a:lnTo>
                  <a:pt x="1500883" y="0"/>
                </a:lnTo>
                <a:lnTo>
                  <a:pt x="1500883" y="1928330"/>
                </a:lnTo>
                <a:lnTo>
                  <a:pt x="0" y="192833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00" name="Group 100">
            <a:extLst>
              <a:ext uri="{FF2B5EF4-FFF2-40B4-BE49-F238E27FC236}">
                <a16:creationId xmlns:a16="http://schemas.microsoft.com/office/drawing/2014/main" id="{BC80F43F-F495-6B03-528F-2E9D30C6CB78}"/>
              </a:ext>
            </a:extLst>
          </p:cNvPr>
          <p:cNvGrpSpPr/>
          <p:nvPr/>
        </p:nvGrpSpPr>
        <p:grpSpPr>
          <a:xfrm>
            <a:off x="594866" y="1690137"/>
            <a:ext cx="1232729" cy="7134324"/>
            <a:chOff x="0" y="0"/>
            <a:chExt cx="1643639" cy="9512432"/>
          </a:xfrm>
        </p:grpSpPr>
        <p:sp>
          <p:nvSpPr>
            <p:cNvPr id="101" name="TextBox 101">
              <a:extLst>
                <a:ext uri="{FF2B5EF4-FFF2-40B4-BE49-F238E27FC236}">
                  <a16:creationId xmlns:a16="http://schemas.microsoft.com/office/drawing/2014/main" id="{DEEB3E1A-7C04-3291-3FBD-A03DE633F8CB}"/>
                </a:ext>
              </a:extLst>
            </p:cNvPr>
            <p:cNvSpPr txBox="1"/>
            <p:nvPr/>
          </p:nvSpPr>
          <p:spPr>
            <a:xfrm rot="5400000">
              <a:off x="6604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2" name="TextBox 102">
              <a:extLst>
                <a:ext uri="{FF2B5EF4-FFF2-40B4-BE49-F238E27FC236}">
                  <a16:creationId xmlns:a16="http://schemas.microsoft.com/office/drawing/2014/main" id="{8C7A221B-0876-EC3C-F30D-804DECDCBEAB}"/>
                </a:ext>
              </a:extLst>
            </p:cNvPr>
            <p:cNvSpPr txBox="1"/>
            <p:nvPr/>
          </p:nvSpPr>
          <p:spPr>
            <a:xfrm rot="5400000">
              <a:off x="6604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 dirty="0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3" name="TextBox 103">
              <a:extLst>
                <a:ext uri="{FF2B5EF4-FFF2-40B4-BE49-F238E27FC236}">
                  <a16:creationId xmlns:a16="http://schemas.microsoft.com/office/drawing/2014/main" id="{6E90965E-1B73-A13A-F7C2-B31FFF0563F7}"/>
                </a:ext>
              </a:extLst>
            </p:cNvPr>
            <p:cNvSpPr txBox="1"/>
            <p:nvPr/>
          </p:nvSpPr>
          <p:spPr>
            <a:xfrm rot="5400000">
              <a:off x="6604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4" name="TextBox 104">
              <a:extLst>
                <a:ext uri="{FF2B5EF4-FFF2-40B4-BE49-F238E27FC236}">
                  <a16:creationId xmlns:a16="http://schemas.microsoft.com/office/drawing/2014/main" id="{5111CCA3-D977-9D6E-47F4-21DE320E535B}"/>
                </a:ext>
              </a:extLst>
            </p:cNvPr>
            <p:cNvSpPr txBox="1"/>
            <p:nvPr/>
          </p:nvSpPr>
          <p:spPr>
            <a:xfrm rot="5400000">
              <a:off x="6604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5" name="TextBox 105">
              <a:extLst>
                <a:ext uri="{FF2B5EF4-FFF2-40B4-BE49-F238E27FC236}">
                  <a16:creationId xmlns:a16="http://schemas.microsoft.com/office/drawing/2014/main" id="{73FFD0CD-12C2-DB3D-A244-8ED13B8F6D3D}"/>
                </a:ext>
              </a:extLst>
            </p:cNvPr>
            <p:cNvSpPr txBox="1"/>
            <p:nvPr/>
          </p:nvSpPr>
          <p:spPr>
            <a:xfrm rot="5400000">
              <a:off x="6604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6" name="TextBox 106">
              <a:extLst>
                <a:ext uri="{FF2B5EF4-FFF2-40B4-BE49-F238E27FC236}">
                  <a16:creationId xmlns:a16="http://schemas.microsoft.com/office/drawing/2014/main" id="{1D5B0823-C762-6F38-C0BF-6A4E6390920E}"/>
                </a:ext>
              </a:extLst>
            </p:cNvPr>
            <p:cNvSpPr txBox="1"/>
            <p:nvPr/>
          </p:nvSpPr>
          <p:spPr>
            <a:xfrm rot="5400000">
              <a:off x="6604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7" name="TextBox 107">
              <a:extLst>
                <a:ext uri="{FF2B5EF4-FFF2-40B4-BE49-F238E27FC236}">
                  <a16:creationId xmlns:a16="http://schemas.microsoft.com/office/drawing/2014/main" id="{791092E3-AEFA-8D5A-C451-5C74620D8144}"/>
                </a:ext>
              </a:extLst>
            </p:cNvPr>
            <p:cNvSpPr txBox="1"/>
            <p:nvPr/>
          </p:nvSpPr>
          <p:spPr>
            <a:xfrm rot="5400000">
              <a:off x="6604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8" name="TextBox 108">
              <a:extLst>
                <a:ext uri="{FF2B5EF4-FFF2-40B4-BE49-F238E27FC236}">
                  <a16:creationId xmlns:a16="http://schemas.microsoft.com/office/drawing/2014/main" id="{00DED8CD-18B4-7725-16EF-31908F22A92C}"/>
                </a:ext>
              </a:extLst>
            </p:cNvPr>
            <p:cNvSpPr txBox="1"/>
            <p:nvPr/>
          </p:nvSpPr>
          <p:spPr>
            <a:xfrm rot="5400000">
              <a:off x="6604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9" name="TextBox 109">
              <a:extLst>
                <a:ext uri="{FF2B5EF4-FFF2-40B4-BE49-F238E27FC236}">
                  <a16:creationId xmlns:a16="http://schemas.microsoft.com/office/drawing/2014/main" id="{ABA9321F-8E1A-E3B4-014C-9D5F4912363C}"/>
                </a:ext>
              </a:extLst>
            </p:cNvPr>
            <p:cNvSpPr txBox="1"/>
            <p:nvPr/>
          </p:nvSpPr>
          <p:spPr>
            <a:xfrm rot="5400000">
              <a:off x="6604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sp>
        <p:nvSpPr>
          <p:cNvPr id="110" name="Freeform 2">
            <a:extLst>
              <a:ext uri="{FF2B5EF4-FFF2-40B4-BE49-F238E27FC236}">
                <a16:creationId xmlns:a16="http://schemas.microsoft.com/office/drawing/2014/main" id="{F1006554-1DA4-BA57-6780-8EE5B701A3E0}"/>
              </a:ext>
            </a:extLst>
          </p:cNvPr>
          <p:cNvSpPr/>
          <p:nvPr/>
        </p:nvSpPr>
        <p:spPr>
          <a:xfrm>
            <a:off x="5916849" y="5013235"/>
            <a:ext cx="2107475" cy="2382044"/>
          </a:xfrm>
          <a:custGeom>
            <a:avLst/>
            <a:gdLst/>
            <a:ahLst/>
            <a:cxnLst/>
            <a:rect l="l" t="t" r="r" b="b"/>
            <a:pathLst>
              <a:path w="4223918" h="4114800">
                <a:moveTo>
                  <a:pt x="0" y="0"/>
                </a:moveTo>
                <a:lnTo>
                  <a:pt x="4223918" y="0"/>
                </a:lnTo>
                <a:lnTo>
                  <a:pt x="422391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1" name="Freeform 3">
            <a:extLst>
              <a:ext uri="{FF2B5EF4-FFF2-40B4-BE49-F238E27FC236}">
                <a16:creationId xmlns:a16="http://schemas.microsoft.com/office/drawing/2014/main" id="{E61C5411-76AF-6A48-AAC7-1FA4FC99373D}"/>
              </a:ext>
            </a:extLst>
          </p:cNvPr>
          <p:cNvSpPr/>
          <p:nvPr/>
        </p:nvSpPr>
        <p:spPr>
          <a:xfrm>
            <a:off x="10824725" y="5396539"/>
            <a:ext cx="2172413" cy="1987642"/>
          </a:xfrm>
          <a:custGeom>
            <a:avLst/>
            <a:gdLst/>
            <a:ahLst/>
            <a:cxnLst/>
            <a:rect l="l" t="t" r="r" b="b"/>
            <a:pathLst>
              <a:path w="4242630" h="3841509">
                <a:moveTo>
                  <a:pt x="0" y="0"/>
                </a:moveTo>
                <a:lnTo>
                  <a:pt x="4242630" y="0"/>
                </a:lnTo>
                <a:lnTo>
                  <a:pt x="4242630" y="3841509"/>
                </a:lnTo>
                <a:lnTo>
                  <a:pt x="0" y="3841509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2" name="Freeform 4">
            <a:extLst>
              <a:ext uri="{FF2B5EF4-FFF2-40B4-BE49-F238E27FC236}">
                <a16:creationId xmlns:a16="http://schemas.microsoft.com/office/drawing/2014/main" id="{224BAA77-9BD8-CECA-2499-2BFD093AC7F1}"/>
              </a:ext>
            </a:extLst>
          </p:cNvPr>
          <p:cNvSpPr/>
          <p:nvPr/>
        </p:nvSpPr>
        <p:spPr>
          <a:xfrm>
            <a:off x="2939672" y="5036485"/>
            <a:ext cx="2754309" cy="2458221"/>
          </a:xfrm>
          <a:custGeom>
            <a:avLst/>
            <a:gdLst/>
            <a:ahLst/>
            <a:cxnLst/>
            <a:rect l="l" t="t" r="r" b="b"/>
            <a:pathLst>
              <a:path w="4610420" h="4114800">
                <a:moveTo>
                  <a:pt x="0" y="0"/>
                </a:moveTo>
                <a:lnTo>
                  <a:pt x="4610420" y="0"/>
                </a:lnTo>
                <a:lnTo>
                  <a:pt x="461042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073257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800000">
            <a:off x="7844350" y="-26443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1"/>
                </a:lnTo>
                <a:lnTo>
                  <a:pt x="0" y="1108156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r="-90379" b="-3737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-10800000">
            <a:off x="-200148" y="-39728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2"/>
                </a:lnTo>
                <a:lnTo>
                  <a:pt x="0" y="1108156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90379" t="-3737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9" name="Group 39"/>
          <p:cNvGrpSpPr/>
          <p:nvPr/>
        </p:nvGrpSpPr>
        <p:grpSpPr>
          <a:xfrm>
            <a:off x="661541" y="1470992"/>
            <a:ext cx="1232729" cy="7134324"/>
            <a:chOff x="0" y="0"/>
            <a:chExt cx="1643639" cy="9512432"/>
          </a:xfrm>
        </p:grpSpPr>
        <p:sp>
          <p:nvSpPr>
            <p:cNvPr id="40" name="TextBox 40"/>
            <p:cNvSpPr txBox="1"/>
            <p:nvPr/>
          </p:nvSpPr>
          <p:spPr>
            <a:xfrm rot="-5400000">
              <a:off x="5080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1" name="TextBox 41"/>
            <p:cNvSpPr txBox="1"/>
            <p:nvPr/>
          </p:nvSpPr>
          <p:spPr>
            <a:xfrm rot="-5400000">
              <a:off x="5080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-5400000">
              <a:off x="5080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-5400000">
              <a:off x="5080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-5400000">
              <a:off x="5080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-5400000">
              <a:off x="5080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-5400000">
              <a:off x="5080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-5400000">
              <a:off x="5080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-5400000">
              <a:off x="5080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sp>
        <p:nvSpPr>
          <p:cNvPr id="49" name="Freeform 49"/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0" name="Freeform 50"/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solidFill>
              <a:srgbClr val="FCF4E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4112279" cy="23464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ln w="47625" cap="sq">
              <a:solidFill>
                <a:srgbClr val="9FC2B6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3939065" cy="21960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15564542" y="3904500"/>
            <a:ext cx="2186870" cy="1438738"/>
            <a:chOff x="0" y="0"/>
            <a:chExt cx="595553" cy="391813"/>
          </a:xfrm>
        </p:grpSpPr>
        <p:sp>
          <p:nvSpPr>
            <p:cNvPr id="58" name="Freeform 58"/>
            <p:cNvSpPr/>
            <p:nvPr/>
          </p:nvSpPr>
          <p:spPr>
            <a:xfrm>
              <a:off x="0" y="0"/>
              <a:ext cx="595553" cy="391813"/>
            </a:xfrm>
            <a:custGeom>
              <a:avLst/>
              <a:gdLst/>
              <a:ahLst/>
              <a:cxnLst/>
              <a:rect l="l" t="t" r="r" b="b"/>
              <a:pathLst>
                <a:path w="595553" h="391813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303308"/>
                  </a:lnTo>
                  <a:cubicBezTo>
                    <a:pt x="595553" y="352188"/>
                    <a:pt x="555928" y="391813"/>
                    <a:pt x="507048" y="391813"/>
                  </a:cubicBezTo>
                  <a:lnTo>
                    <a:pt x="88505" y="391813"/>
                  </a:lnTo>
                  <a:cubicBezTo>
                    <a:pt x="39625" y="391813"/>
                    <a:pt x="0" y="352188"/>
                    <a:pt x="0" y="303308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TextBox 59"/>
            <p:cNvSpPr txBox="1"/>
            <p:nvPr/>
          </p:nvSpPr>
          <p:spPr>
            <a:xfrm>
              <a:off x="0" y="-28575"/>
              <a:ext cx="595553" cy="420388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15666322" y="3992410"/>
            <a:ext cx="1998307" cy="1219074"/>
            <a:chOff x="0" y="0"/>
            <a:chExt cx="544201" cy="331992"/>
          </a:xfrm>
        </p:grpSpPr>
        <p:sp>
          <p:nvSpPr>
            <p:cNvPr id="61" name="Freeform 61"/>
            <p:cNvSpPr/>
            <p:nvPr/>
          </p:nvSpPr>
          <p:spPr>
            <a:xfrm>
              <a:off x="0" y="0"/>
              <a:ext cx="544201" cy="331992"/>
            </a:xfrm>
            <a:custGeom>
              <a:avLst/>
              <a:gdLst/>
              <a:ahLst/>
              <a:cxnLst/>
              <a:rect l="l" t="t" r="r" b="b"/>
              <a:pathLst>
                <a:path w="544201" h="331992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254507"/>
                  </a:lnTo>
                  <a:cubicBezTo>
                    <a:pt x="544201" y="275057"/>
                    <a:pt x="536037" y="294766"/>
                    <a:pt x="521506" y="309297"/>
                  </a:cubicBezTo>
                  <a:cubicBezTo>
                    <a:pt x="506975" y="323828"/>
                    <a:pt x="487266" y="331992"/>
                    <a:pt x="466716" y="331992"/>
                  </a:cubicBezTo>
                  <a:lnTo>
                    <a:pt x="77485" y="331992"/>
                  </a:lnTo>
                  <a:cubicBezTo>
                    <a:pt x="34691" y="331992"/>
                    <a:pt x="0" y="297301"/>
                    <a:pt x="0" y="254507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FFCF91"/>
            </a:solidFill>
            <a:ln w="28575" cap="sq">
              <a:solidFill>
                <a:srgbClr val="FCF4E8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TextBox 62"/>
            <p:cNvSpPr txBox="1"/>
            <p:nvPr/>
          </p:nvSpPr>
          <p:spPr>
            <a:xfrm>
              <a:off x="0" y="-66675"/>
              <a:ext cx="544201" cy="398667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4200"/>
                </a:lnSpc>
              </a:pPr>
              <a:r>
                <a:rPr lang="en-US" sz="3000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Patrym newydd</a:t>
              </a:r>
            </a:p>
          </p:txBody>
        </p:sp>
      </p:grpSp>
      <p:grpSp>
        <p:nvGrpSpPr>
          <p:cNvPr id="63" name="Group 63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4" name="Freeform 6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TextBox 6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7" name="Freeform 6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TextBox 6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9" name="Group 69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0" name="Freeform 7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1" name="TextBox 7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3" name="Freeform 7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4" name="TextBox 7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5" name="Group 75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6" name="Freeform 7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7" name="TextBox 7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8" name="Group 78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79" name="Freeform 7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0" name="TextBox 8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1" name="Group 81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2" name="Freeform 8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3" name="TextBox 8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5" name="Freeform 8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6" name="TextBox 8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7" name="Group 87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8" name="Freeform 8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9" name="TextBox 8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2273940" y="2347843"/>
            <a:ext cx="13392382" cy="1732071"/>
            <a:chOff x="0" y="0"/>
            <a:chExt cx="17856509" cy="2309428"/>
          </a:xfrm>
        </p:grpSpPr>
        <p:grpSp>
          <p:nvGrpSpPr>
            <p:cNvPr id="91" name="Group 91"/>
            <p:cNvGrpSpPr/>
            <p:nvPr/>
          </p:nvGrpSpPr>
          <p:grpSpPr>
            <a:xfrm>
              <a:off x="715340" y="0"/>
              <a:ext cx="16369050" cy="2309428"/>
              <a:chOff x="0" y="0"/>
              <a:chExt cx="2876109" cy="405776"/>
            </a:xfrm>
          </p:grpSpPr>
          <p:sp>
            <p:nvSpPr>
              <p:cNvPr id="92" name="Freeform 92"/>
              <p:cNvSpPr/>
              <p:nvPr/>
            </p:nvSpPr>
            <p:spPr>
              <a:xfrm>
                <a:off x="0" y="0"/>
                <a:ext cx="2876109" cy="405776"/>
              </a:xfrm>
              <a:custGeom>
                <a:avLst/>
                <a:gdLst/>
                <a:ahLst/>
                <a:cxnLst/>
                <a:rect l="l" t="t" r="r" b="b"/>
                <a:pathLst>
                  <a:path w="2876109" h="405776">
                    <a:moveTo>
                      <a:pt x="63061" y="0"/>
                    </a:moveTo>
                    <a:lnTo>
                      <a:pt x="2813048" y="0"/>
                    </a:lnTo>
                    <a:cubicBezTo>
                      <a:pt x="2847876" y="0"/>
                      <a:pt x="2876109" y="28234"/>
                      <a:pt x="2876109" y="63061"/>
                    </a:cubicBezTo>
                    <a:lnTo>
                      <a:pt x="2876109" y="342715"/>
                    </a:lnTo>
                    <a:cubicBezTo>
                      <a:pt x="2876109" y="359440"/>
                      <a:pt x="2869465" y="375479"/>
                      <a:pt x="2857639" y="387306"/>
                    </a:cubicBezTo>
                    <a:cubicBezTo>
                      <a:pt x="2845813" y="399132"/>
                      <a:pt x="2829773" y="405776"/>
                      <a:pt x="2813048" y="405776"/>
                    </a:cubicBezTo>
                    <a:lnTo>
                      <a:pt x="63061" y="405776"/>
                    </a:lnTo>
                    <a:cubicBezTo>
                      <a:pt x="46337" y="405776"/>
                      <a:pt x="30297" y="399132"/>
                      <a:pt x="18470" y="387306"/>
                    </a:cubicBezTo>
                    <a:cubicBezTo>
                      <a:pt x="6644" y="375479"/>
                      <a:pt x="0" y="359440"/>
                      <a:pt x="0" y="342715"/>
                    </a:cubicBezTo>
                    <a:lnTo>
                      <a:pt x="0" y="63061"/>
                    </a:lnTo>
                    <a:cubicBezTo>
                      <a:pt x="0" y="46337"/>
                      <a:pt x="6644" y="30297"/>
                      <a:pt x="18470" y="18470"/>
                    </a:cubicBezTo>
                    <a:cubicBezTo>
                      <a:pt x="30297" y="6644"/>
                      <a:pt x="46337" y="0"/>
                      <a:pt x="63061" y="0"/>
                    </a:cubicBezTo>
                    <a:close/>
                  </a:path>
                </a:pathLst>
              </a:custGeom>
              <a:ln w="47625" cap="rnd">
                <a:solidFill>
                  <a:srgbClr val="E76262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3" name="TextBox 93"/>
              <p:cNvSpPr txBox="1"/>
              <p:nvPr/>
            </p:nvSpPr>
            <p:spPr>
              <a:xfrm>
                <a:off x="0" y="-47625"/>
                <a:ext cx="2876109" cy="453401"/>
              </a:xfrm>
              <a:prstGeom prst="rect">
                <a:avLst/>
              </a:prstGeom>
            </p:spPr>
            <p:txBody>
              <a:bodyPr lIns="57111" tIns="57111" rIns="57111" bIns="57111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94" name="TextBox 94"/>
            <p:cNvSpPr txBox="1"/>
            <p:nvPr/>
          </p:nvSpPr>
          <p:spPr>
            <a:xfrm>
              <a:off x="0" y="294529"/>
              <a:ext cx="17856509" cy="151160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8930"/>
                </a:lnSpc>
                <a:spcBef>
                  <a:spcPct val="0"/>
                </a:spcBef>
              </a:pPr>
              <a:r>
                <a:rPr lang="en-US" sz="744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Beth rwyt ti eisiau wneud?</a:t>
              </a:r>
            </a:p>
          </p:txBody>
        </p:sp>
      </p:grpSp>
      <p:sp>
        <p:nvSpPr>
          <p:cNvPr id="95" name="Freeform 95"/>
          <p:cNvSpPr/>
          <p:nvPr/>
        </p:nvSpPr>
        <p:spPr>
          <a:xfrm>
            <a:off x="6953597" y="4726238"/>
            <a:ext cx="4033068" cy="3879078"/>
          </a:xfrm>
          <a:custGeom>
            <a:avLst/>
            <a:gdLst/>
            <a:ahLst/>
            <a:cxnLst/>
            <a:rect l="l" t="t" r="r" b="b"/>
            <a:pathLst>
              <a:path w="4033068" h="3879078">
                <a:moveTo>
                  <a:pt x="0" y="0"/>
                </a:moveTo>
                <a:lnTo>
                  <a:pt x="4033068" y="0"/>
                </a:lnTo>
                <a:lnTo>
                  <a:pt x="4033068" y="3879078"/>
                </a:lnTo>
                <a:lnTo>
                  <a:pt x="0" y="387907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96" name="Group 96"/>
          <p:cNvGrpSpPr/>
          <p:nvPr/>
        </p:nvGrpSpPr>
        <p:grpSpPr>
          <a:xfrm>
            <a:off x="594866" y="1690137"/>
            <a:ext cx="1232729" cy="7134324"/>
            <a:chOff x="0" y="0"/>
            <a:chExt cx="1643639" cy="9512432"/>
          </a:xfrm>
        </p:grpSpPr>
        <p:sp>
          <p:nvSpPr>
            <p:cNvPr id="97" name="TextBox 97"/>
            <p:cNvSpPr txBox="1"/>
            <p:nvPr/>
          </p:nvSpPr>
          <p:spPr>
            <a:xfrm rot="5400000">
              <a:off x="6604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8" name="TextBox 98"/>
            <p:cNvSpPr txBox="1"/>
            <p:nvPr/>
          </p:nvSpPr>
          <p:spPr>
            <a:xfrm rot="5400000">
              <a:off x="6604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9" name="TextBox 99"/>
            <p:cNvSpPr txBox="1"/>
            <p:nvPr/>
          </p:nvSpPr>
          <p:spPr>
            <a:xfrm rot="5400000">
              <a:off x="6604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0" name="TextBox 100"/>
            <p:cNvSpPr txBox="1"/>
            <p:nvPr/>
          </p:nvSpPr>
          <p:spPr>
            <a:xfrm rot="5400000">
              <a:off x="6604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1" name="TextBox 101"/>
            <p:cNvSpPr txBox="1"/>
            <p:nvPr/>
          </p:nvSpPr>
          <p:spPr>
            <a:xfrm rot="5400000">
              <a:off x="6604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2" name="TextBox 102"/>
            <p:cNvSpPr txBox="1"/>
            <p:nvPr/>
          </p:nvSpPr>
          <p:spPr>
            <a:xfrm rot="5400000">
              <a:off x="6604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3" name="TextBox 103"/>
            <p:cNvSpPr txBox="1"/>
            <p:nvPr/>
          </p:nvSpPr>
          <p:spPr>
            <a:xfrm rot="5400000">
              <a:off x="6604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4" name="TextBox 104"/>
            <p:cNvSpPr txBox="1"/>
            <p:nvPr/>
          </p:nvSpPr>
          <p:spPr>
            <a:xfrm rot="5400000">
              <a:off x="6604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5" name="TextBox 105"/>
            <p:cNvSpPr txBox="1"/>
            <p:nvPr/>
          </p:nvSpPr>
          <p:spPr>
            <a:xfrm rot="5400000">
              <a:off x="6604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7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4A7BEB8-F24D-C77E-5FF7-FB40B07B56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C402CD61-AA70-1044-1627-F350EFB87BD4}"/>
              </a:ext>
            </a:extLst>
          </p:cNvPr>
          <p:cNvSpPr/>
          <p:nvPr/>
        </p:nvSpPr>
        <p:spPr>
          <a:xfrm rot="-10800000">
            <a:off x="7844350" y="-26443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1"/>
                </a:lnTo>
                <a:lnTo>
                  <a:pt x="0" y="1108156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r="-90379" b="-3737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B2DD06E7-D894-3899-12E0-AED371FC3770}"/>
              </a:ext>
            </a:extLst>
          </p:cNvPr>
          <p:cNvSpPr/>
          <p:nvPr/>
        </p:nvSpPr>
        <p:spPr>
          <a:xfrm rot="-10800000">
            <a:off x="-200148" y="-39728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2"/>
                </a:lnTo>
                <a:lnTo>
                  <a:pt x="0" y="1108156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90379" t="-3737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140FC244-4156-D0CC-7BA2-5C5CF68CCB22}"/>
              </a:ext>
            </a:extLst>
          </p:cNvPr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>
              <a:extLst>
                <a:ext uri="{FF2B5EF4-FFF2-40B4-BE49-F238E27FC236}">
                  <a16:creationId xmlns:a16="http://schemas.microsoft.com/office/drawing/2014/main" id="{97D746D8-DDD7-6D3E-4AF8-12AC9136D6F6}"/>
                </a:ext>
              </a:extLst>
            </p:cNvPr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>
                <a:extLst>
                  <a:ext uri="{FF2B5EF4-FFF2-40B4-BE49-F238E27FC236}">
                    <a16:creationId xmlns:a16="http://schemas.microsoft.com/office/drawing/2014/main" id="{ADC662DA-84E5-D07A-ADF1-EA94B890E9C1}"/>
                  </a:ext>
                </a:extLst>
              </p:cNvPr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7" name="TextBox 7">
                <a:extLst>
                  <a:ext uri="{FF2B5EF4-FFF2-40B4-BE49-F238E27FC236}">
                    <a16:creationId xmlns:a16="http://schemas.microsoft.com/office/drawing/2014/main" id="{E02E29D4-D06D-6882-892F-A7C8430456BC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>
              <a:extLst>
                <a:ext uri="{FF2B5EF4-FFF2-40B4-BE49-F238E27FC236}">
                  <a16:creationId xmlns:a16="http://schemas.microsoft.com/office/drawing/2014/main" id="{A85E43FC-6CC0-CC4C-79A8-EEF445B299A0}"/>
                </a:ext>
              </a:extLst>
            </p:cNvPr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>
                <a:extLst>
                  <a:ext uri="{FF2B5EF4-FFF2-40B4-BE49-F238E27FC236}">
                    <a16:creationId xmlns:a16="http://schemas.microsoft.com/office/drawing/2014/main" id="{7AD978A7-24C6-6981-E112-26873683AD7B}"/>
                  </a:ext>
                </a:extLst>
              </p:cNvPr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" name="TextBox 10">
                <a:extLst>
                  <a:ext uri="{FF2B5EF4-FFF2-40B4-BE49-F238E27FC236}">
                    <a16:creationId xmlns:a16="http://schemas.microsoft.com/office/drawing/2014/main" id="{D53F1BE7-DEFC-674D-81EC-FFA3571DAE7C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1" name="Group 11">
            <a:extLst>
              <a:ext uri="{FF2B5EF4-FFF2-40B4-BE49-F238E27FC236}">
                <a16:creationId xmlns:a16="http://schemas.microsoft.com/office/drawing/2014/main" id="{9D75DAC4-78D9-044C-5137-4860365951ED}"/>
              </a:ext>
            </a:extLst>
          </p:cNvPr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>
              <a:extLst>
                <a:ext uri="{FF2B5EF4-FFF2-40B4-BE49-F238E27FC236}">
                  <a16:creationId xmlns:a16="http://schemas.microsoft.com/office/drawing/2014/main" id="{6BEB4868-07C7-9871-ABF0-41BA9BFB66AB}"/>
                </a:ext>
              </a:extLst>
            </p:cNvPr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>
                <a:extLst>
                  <a:ext uri="{FF2B5EF4-FFF2-40B4-BE49-F238E27FC236}">
                    <a16:creationId xmlns:a16="http://schemas.microsoft.com/office/drawing/2014/main" id="{A08A39FB-AB66-25B6-C3AE-2FF31F802FDC}"/>
                  </a:ext>
                </a:extLst>
              </p:cNvPr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" name="TextBox 14">
                <a:extLst>
                  <a:ext uri="{FF2B5EF4-FFF2-40B4-BE49-F238E27FC236}">
                    <a16:creationId xmlns:a16="http://schemas.microsoft.com/office/drawing/2014/main" id="{C4AA3AB8-7A89-7216-EB4E-46A94CE44A37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>
              <a:extLst>
                <a:ext uri="{FF2B5EF4-FFF2-40B4-BE49-F238E27FC236}">
                  <a16:creationId xmlns:a16="http://schemas.microsoft.com/office/drawing/2014/main" id="{5B664930-BC0B-0C9C-7840-E5659A8CDA8A}"/>
                </a:ext>
              </a:extLst>
            </p:cNvPr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>
                <a:extLst>
                  <a:ext uri="{FF2B5EF4-FFF2-40B4-BE49-F238E27FC236}">
                    <a16:creationId xmlns:a16="http://schemas.microsoft.com/office/drawing/2014/main" id="{E476DAE1-4F54-06BF-2D8D-2E5A919F684D}"/>
                  </a:ext>
                </a:extLst>
              </p:cNvPr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" name="TextBox 17">
                <a:extLst>
                  <a:ext uri="{FF2B5EF4-FFF2-40B4-BE49-F238E27FC236}">
                    <a16:creationId xmlns:a16="http://schemas.microsoft.com/office/drawing/2014/main" id="{EFF4C12D-61D1-7C2E-6934-0679976B196A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8" name="Group 18">
            <a:extLst>
              <a:ext uri="{FF2B5EF4-FFF2-40B4-BE49-F238E27FC236}">
                <a16:creationId xmlns:a16="http://schemas.microsoft.com/office/drawing/2014/main" id="{76A7A0D0-DCEB-2A3E-FB70-F17DE5968C55}"/>
              </a:ext>
            </a:extLst>
          </p:cNvPr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>
              <a:extLst>
                <a:ext uri="{FF2B5EF4-FFF2-40B4-BE49-F238E27FC236}">
                  <a16:creationId xmlns:a16="http://schemas.microsoft.com/office/drawing/2014/main" id="{C9C6A05E-FBA1-2D2B-37C4-E08D8A9EB3B4}"/>
                </a:ext>
              </a:extLst>
            </p:cNvPr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>
                <a:extLst>
                  <a:ext uri="{FF2B5EF4-FFF2-40B4-BE49-F238E27FC236}">
                    <a16:creationId xmlns:a16="http://schemas.microsoft.com/office/drawing/2014/main" id="{9578A1BB-AD87-B837-65A5-5777D2B0A95D}"/>
                  </a:ext>
                </a:extLst>
              </p:cNvPr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" name="TextBox 21">
                <a:extLst>
                  <a:ext uri="{FF2B5EF4-FFF2-40B4-BE49-F238E27FC236}">
                    <a16:creationId xmlns:a16="http://schemas.microsoft.com/office/drawing/2014/main" id="{9EB07F18-FA76-605D-B7D8-638F40F91BD3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2" name="Group 22">
              <a:extLst>
                <a:ext uri="{FF2B5EF4-FFF2-40B4-BE49-F238E27FC236}">
                  <a16:creationId xmlns:a16="http://schemas.microsoft.com/office/drawing/2014/main" id="{6B54FE8E-A398-CB3E-1D66-4CE4973FC676}"/>
                </a:ext>
              </a:extLst>
            </p:cNvPr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>
                <a:extLst>
                  <a:ext uri="{FF2B5EF4-FFF2-40B4-BE49-F238E27FC236}">
                    <a16:creationId xmlns:a16="http://schemas.microsoft.com/office/drawing/2014/main" id="{76214E23-639B-0078-CAF5-72FB6DE101C8}"/>
                  </a:ext>
                </a:extLst>
              </p:cNvPr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" name="TextBox 24">
                <a:extLst>
                  <a:ext uri="{FF2B5EF4-FFF2-40B4-BE49-F238E27FC236}">
                    <a16:creationId xmlns:a16="http://schemas.microsoft.com/office/drawing/2014/main" id="{85C256DE-73C9-3025-56A5-83F3E66B3EB5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25" name="Group 25">
            <a:extLst>
              <a:ext uri="{FF2B5EF4-FFF2-40B4-BE49-F238E27FC236}">
                <a16:creationId xmlns:a16="http://schemas.microsoft.com/office/drawing/2014/main" id="{0659110D-AA7C-FC96-5D8D-E6BB11E758AE}"/>
              </a:ext>
            </a:extLst>
          </p:cNvPr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>
              <a:extLst>
                <a:ext uri="{FF2B5EF4-FFF2-40B4-BE49-F238E27FC236}">
                  <a16:creationId xmlns:a16="http://schemas.microsoft.com/office/drawing/2014/main" id="{6817CE56-C731-23A3-DF42-9DBA3037D744}"/>
                </a:ext>
              </a:extLst>
            </p:cNvPr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>
                <a:extLst>
                  <a:ext uri="{FF2B5EF4-FFF2-40B4-BE49-F238E27FC236}">
                    <a16:creationId xmlns:a16="http://schemas.microsoft.com/office/drawing/2014/main" id="{8F608DCC-1977-86D0-FD3E-1AE9140BD35F}"/>
                  </a:ext>
                </a:extLst>
              </p:cNvPr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" name="TextBox 28">
                <a:extLst>
                  <a:ext uri="{FF2B5EF4-FFF2-40B4-BE49-F238E27FC236}">
                    <a16:creationId xmlns:a16="http://schemas.microsoft.com/office/drawing/2014/main" id="{9DF47EC9-2AB8-E3D0-CED1-0592DA16DDE2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9" name="Group 29">
              <a:extLst>
                <a:ext uri="{FF2B5EF4-FFF2-40B4-BE49-F238E27FC236}">
                  <a16:creationId xmlns:a16="http://schemas.microsoft.com/office/drawing/2014/main" id="{DA51423E-A8FF-8324-57AF-9EC40CEC782E}"/>
                </a:ext>
              </a:extLst>
            </p:cNvPr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>
                <a:extLst>
                  <a:ext uri="{FF2B5EF4-FFF2-40B4-BE49-F238E27FC236}">
                    <a16:creationId xmlns:a16="http://schemas.microsoft.com/office/drawing/2014/main" id="{9EB8879E-EDB2-B5AD-9D25-C4A84709EA16}"/>
                  </a:ext>
                </a:extLst>
              </p:cNvPr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" name="TextBox 31">
                <a:extLst>
                  <a:ext uri="{FF2B5EF4-FFF2-40B4-BE49-F238E27FC236}">
                    <a16:creationId xmlns:a16="http://schemas.microsoft.com/office/drawing/2014/main" id="{28170BA6-1EE6-AB29-B666-F8F5502AEB27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2" name="Group 32">
            <a:extLst>
              <a:ext uri="{FF2B5EF4-FFF2-40B4-BE49-F238E27FC236}">
                <a16:creationId xmlns:a16="http://schemas.microsoft.com/office/drawing/2014/main" id="{4E9ED47E-3853-BC5A-8867-B26D0BAD32B0}"/>
              </a:ext>
            </a:extLst>
          </p:cNvPr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>
              <a:extLst>
                <a:ext uri="{FF2B5EF4-FFF2-40B4-BE49-F238E27FC236}">
                  <a16:creationId xmlns:a16="http://schemas.microsoft.com/office/drawing/2014/main" id="{DA62A42E-FFFA-94ED-1FD2-6661522C4A49}"/>
                </a:ext>
              </a:extLst>
            </p:cNvPr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>
                <a:extLst>
                  <a:ext uri="{FF2B5EF4-FFF2-40B4-BE49-F238E27FC236}">
                    <a16:creationId xmlns:a16="http://schemas.microsoft.com/office/drawing/2014/main" id="{ACC89F82-99D8-1C7C-494E-EDEEFF16BAE8}"/>
                  </a:ext>
                </a:extLst>
              </p:cNvPr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" name="TextBox 35">
                <a:extLst>
                  <a:ext uri="{FF2B5EF4-FFF2-40B4-BE49-F238E27FC236}">
                    <a16:creationId xmlns:a16="http://schemas.microsoft.com/office/drawing/2014/main" id="{CE8B9231-CE97-B33B-A05E-B10270572F36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36" name="Group 36">
              <a:extLst>
                <a:ext uri="{FF2B5EF4-FFF2-40B4-BE49-F238E27FC236}">
                  <a16:creationId xmlns:a16="http://schemas.microsoft.com/office/drawing/2014/main" id="{D25835C1-CF06-0BA6-D601-ACC0FEFF8CE6}"/>
                </a:ext>
              </a:extLst>
            </p:cNvPr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>
                <a:extLst>
                  <a:ext uri="{FF2B5EF4-FFF2-40B4-BE49-F238E27FC236}">
                    <a16:creationId xmlns:a16="http://schemas.microsoft.com/office/drawing/2014/main" id="{A464F03B-98DB-95B6-D6AE-2C669E8A1431}"/>
                  </a:ext>
                </a:extLst>
              </p:cNvPr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" name="TextBox 38">
                <a:extLst>
                  <a:ext uri="{FF2B5EF4-FFF2-40B4-BE49-F238E27FC236}">
                    <a16:creationId xmlns:a16="http://schemas.microsoft.com/office/drawing/2014/main" id="{404F11CC-350A-2F6D-48E6-209CDB277BAD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9" name="Group 39">
            <a:extLst>
              <a:ext uri="{FF2B5EF4-FFF2-40B4-BE49-F238E27FC236}">
                <a16:creationId xmlns:a16="http://schemas.microsoft.com/office/drawing/2014/main" id="{73269A62-64F4-34D5-5FA8-488F5F480F21}"/>
              </a:ext>
            </a:extLst>
          </p:cNvPr>
          <p:cNvGrpSpPr/>
          <p:nvPr/>
        </p:nvGrpSpPr>
        <p:grpSpPr>
          <a:xfrm>
            <a:off x="661541" y="1470992"/>
            <a:ext cx="1232729" cy="7134324"/>
            <a:chOff x="0" y="0"/>
            <a:chExt cx="1643639" cy="9512432"/>
          </a:xfrm>
        </p:grpSpPr>
        <p:sp>
          <p:nvSpPr>
            <p:cNvPr id="40" name="TextBox 40">
              <a:extLst>
                <a:ext uri="{FF2B5EF4-FFF2-40B4-BE49-F238E27FC236}">
                  <a16:creationId xmlns:a16="http://schemas.microsoft.com/office/drawing/2014/main" id="{A417E6B9-B410-3AB6-493D-1E55E53D88C0}"/>
                </a:ext>
              </a:extLst>
            </p:cNvPr>
            <p:cNvSpPr txBox="1"/>
            <p:nvPr/>
          </p:nvSpPr>
          <p:spPr>
            <a:xfrm rot="-5400000">
              <a:off x="5080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1" name="TextBox 41">
              <a:extLst>
                <a:ext uri="{FF2B5EF4-FFF2-40B4-BE49-F238E27FC236}">
                  <a16:creationId xmlns:a16="http://schemas.microsoft.com/office/drawing/2014/main" id="{AD62A684-D17D-7BB8-D81E-848835DC7F58}"/>
                </a:ext>
              </a:extLst>
            </p:cNvPr>
            <p:cNvSpPr txBox="1"/>
            <p:nvPr/>
          </p:nvSpPr>
          <p:spPr>
            <a:xfrm rot="-5400000">
              <a:off x="5080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2" name="TextBox 42">
              <a:extLst>
                <a:ext uri="{FF2B5EF4-FFF2-40B4-BE49-F238E27FC236}">
                  <a16:creationId xmlns:a16="http://schemas.microsoft.com/office/drawing/2014/main" id="{BE116E77-51D8-5FF6-D5AD-1C28312AC96C}"/>
                </a:ext>
              </a:extLst>
            </p:cNvPr>
            <p:cNvSpPr txBox="1"/>
            <p:nvPr/>
          </p:nvSpPr>
          <p:spPr>
            <a:xfrm rot="-5400000">
              <a:off x="5080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3" name="TextBox 43">
              <a:extLst>
                <a:ext uri="{FF2B5EF4-FFF2-40B4-BE49-F238E27FC236}">
                  <a16:creationId xmlns:a16="http://schemas.microsoft.com/office/drawing/2014/main" id="{50ACBB86-2A48-8D0E-6B19-BBBB423531C5}"/>
                </a:ext>
              </a:extLst>
            </p:cNvPr>
            <p:cNvSpPr txBox="1"/>
            <p:nvPr/>
          </p:nvSpPr>
          <p:spPr>
            <a:xfrm rot="-5400000">
              <a:off x="5080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4" name="TextBox 44">
              <a:extLst>
                <a:ext uri="{FF2B5EF4-FFF2-40B4-BE49-F238E27FC236}">
                  <a16:creationId xmlns:a16="http://schemas.microsoft.com/office/drawing/2014/main" id="{DD693F2E-3113-8E75-387F-68A65A701F11}"/>
                </a:ext>
              </a:extLst>
            </p:cNvPr>
            <p:cNvSpPr txBox="1"/>
            <p:nvPr/>
          </p:nvSpPr>
          <p:spPr>
            <a:xfrm rot="-5400000">
              <a:off x="5080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5" name="TextBox 45">
              <a:extLst>
                <a:ext uri="{FF2B5EF4-FFF2-40B4-BE49-F238E27FC236}">
                  <a16:creationId xmlns:a16="http://schemas.microsoft.com/office/drawing/2014/main" id="{1F1C1561-54B4-B330-3D23-253508CA22F9}"/>
                </a:ext>
              </a:extLst>
            </p:cNvPr>
            <p:cNvSpPr txBox="1"/>
            <p:nvPr/>
          </p:nvSpPr>
          <p:spPr>
            <a:xfrm rot="-5400000">
              <a:off x="5080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6" name="TextBox 46">
              <a:extLst>
                <a:ext uri="{FF2B5EF4-FFF2-40B4-BE49-F238E27FC236}">
                  <a16:creationId xmlns:a16="http://schemas.microsoft.com/office/drawing/2014/main" id="{364BE5BE-71C5-AFFB-9D8C-FECB9B0EB946}"/>
                </a:ext>
              </a:extLst>
            </p:cNvPr>
            <p:cNvSpPr txBox="1"/>
            <p:nvPr/>
          </p:nvSpPr>
          <p:spPr>
            <a:xfrm rot="-5400000">
              <a:off x="5080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7" name="TextBox 47">
              <a:extLst>
                <a:ext uri="{FF2B5EF4-FFF2-40B4-BE49-F238E27FC236}">
                  <a16:creationId xmlns:a16="http://schemas.microsoft.com/office/drawing/2014/main" id="{22B803AA-7E42-72F3-501F-84195A095459}"/>
                </a:ext>
              </a:extLst>
            </p:cNvPr>
            <p:cNvSpPr txBox="1"/>
            <p:nvPr/>
          </p:nvSpPr>
          <p:spPr>
            <a:xfrm rot="-5400000">
              <a:off x="5080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8" name="TextBox 48">
              <a:extLst>
                <a:ext uri="{FF2B5EF4-FFF2-40B4-BE49-F238E27FC236}">
                  <a16:creationId xmlns:a16="http://schemas.microsoft.com/office/drawing/2014/main" id="{38210D91-B807-F653-248E-768A98B3DCE7}"/>
                </a:ext>
              </a:extLst>
            </p:cNvPr>
            <p:cNvSpPr txBox="1"/>
            <p:nvPr/>
          </p:nvSpPr>
          <p:spPr>
            <a:xfrm rot="-5400000">
              <a:off x="5080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sp>
        <p:nvSpPr>
          <p:cNvPr id="49" name="Freeform 49">
            <a:extLst>
              <a:ext uri="{FF2B5EF4-FFF2-40B4-BE49-F238E27FC236}">
                <a16:creationId xmlns:a16="http://schemas.microsoft.com/office/drawing/2014/main" id="{83C494A5-E20E-BAD9-B580-413063C8497C}"/>
              </a:ext>
            </a:extLst>
          </p:cNvPr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0" name="Freeform 50">
            <a:extLst>
              <a:ext uri="{FF2B5EF4-FFF2-40B4-BE49-F238E27FC236}">
                <a16:creationId xmlns:a16="http://schemas.microsoft.com/office/drawing/2014/main" id="{1E3F7DE9-2167-71C1-0BBD-C3DBBD8559AC}"/>
              </a:ext>
            </a:extLst>
          </p:cNvPr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1" name="Group 51">
            <a:extLst>
              <a:ext uri="{FF2B5EF4-FFF2-40B4-BE49-F238E27FC236}">
                <a16:creationId xmlns:a16="http://schemas.microsoft.com/office/drawing/2014/main" id="{2BE260F6-13EB-9E17-064C-36B7A1FB6B66}"/>
              </a:ext>
            </a:extLst>
          </p:cNvPr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</p:grpSpPr>
        <p:sp>
          <p:nvSpPr>
            <p:cNvPr id="52" name="Freeform 52">
              <a:extLst>
                <a:ext uri="{FF2B5EF4-FFF2-40B4-BE49-F238E27FC236}">
                  <a16:creationId xmlns:a16="http://schemas.microsoft.com/office/drawing/2014/main" id="{550C6474-434C-3BF7-63E8-4DEEA3C5134F}"/>
                </a:ext>
              </a:extLst>
            </p:cNvPr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solidFill>
              <a:srgbClr val="FCF4E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TextBox 53">
              <a:extLst>
                <a:ext uri="{FF2B5EF4-FFF2-40B4-BE49-F238E27FC236}">
                  <a16:creationId xmlns:a16="http://schemas.microsoft.com/office/drawing/2014/main" id="{11258DED-14A6-1603-B661-728C3F37BDB7}"/>
                </a:ext>
              </a:extLst>
            </p:cNvPr>
            <p:cNvSpPr txBox="1"/>
            <p:nvPr/>
          </p:nvSpPr>
          <p:spPr>
            <a:xfrm>
              <a:off x="0" y="-28575"/>
              <a:ext cx="4112279" cy="23464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4" name="Group 54">
            <a:extLst>
              <a:ext uri="{FF2B5EF4-FFF2-40B4-BE49-F238E27FC236}">
                <a16:creationId xmlns:a16="http://schemas.microsoft.com/office/drawing/2014/main" id="{7D9FEC98-643C-189F-74F7-F9A4D09F2E04}"/>
              </a:ext>
            </a:extLst>
          </p:cNvPr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>
              <a:extLst>
                <a:ext uri="{FF2B5EF4-FFF2-40B4-BE49-F238E27FC236}">
                  <a16:creationId xmlns:a16="http://schemas.microsoft.com/office/drawing/2014/main" id="{8FF41646-5A28-3ABF-F8A9-C327ACA936E1}"/>
                </a:ext>
              </a:extLst>
            </p:cNvPr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ln w="47625" cap="sq">
              <a:solidFill>
                <a:srgbClr val="9FC2B6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TextBox 56">
              <a:extLst>
                <a:ext uri="{FF2B5EF4-FFF2-40B4-BE49-F238E27FC236}">
                  <a16:creationId xmlns:a16="http://schemas.microsoft.com/office/drawing/2014/main" id="{CB43398D-FDD1-F992-57B2-D6CECF3DE934}"/>
                </a:ext>
              </a:extLst>
            </p:cNvPr>
            <p:cNvSpPr txBox="1"/>
            <p:nvPr/>
          </p:nvSpPr>
          <p:spPr>
            <a:xfrm>
              <a:off x="0" y="-28575"/>
              <a:ext cx="3939065" cy="21960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7" name="Group 57">
            <a:extLst>
              <a:ext uri="{FF2B5EF4-FFF2-40B4-BE49-F238E27FC236}">
                <a16:creationId xmlns:a16="http://schemas.microsoft.com/office/drawing/2014/main" id="{9AACFA88-02E7-2172-A40B-38FF764BE574}"/>
              </a:ext>
            </a:extLst>
          </p:cNvPr>
          <p:cNvGrpSpPr/>
          <p:nvPr/>
        </p:nvGrpSpPr>
        <p:grpSpPr>
          <a:xfrm>
            <a:off x="15564542" y="3904500"/>
            <a:ext cx="2186870" cy="1438738"/>
            <a:chOff x="0" y="0"/>
            <a:chExt cx="595553" cy="391813"/>
          </a:xfrm>
        </p:grpSpPr>
        <p:sp>
          <p:nvSpPr>
            <p:cNvPr id="58" name="Freeform 58">
              <a:extLst>
                <a:ext uri="{FF2B5EF4-FFF2-40B4-BE49-F238E27FC236}">
                  <a16:creationId xmlns:a16="http://schemas.microsoft.com/office/drawing/2014/main" id="{20A4F9BC-EAA7-2F33-3B82-3D173985FD45}"/>
                </a:ext>
              </a:extLst>
            </p:cNvPr>
            <p:cNvSpPr/>
            <p:nvPr/>
          </p:nvSpPr>
          <p:spPr>
            <a:xfrm>
              <a:off x="0" y="0"/>
              <a:ext cx="595553" cy="391813"/>
            </a:xfrm>
            <a:custGeom>
              <a:avLst/>
              <a:gdLst/>
              <a:ahLst/>
              <a:cxnLst/>
              <a:rect l="l" t="t" r="r" b="b"/>
              <a:pathLst>
                <a:path w="595553" h="391813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303308"/>
                  </a:lnTo>
                  <a:cubicBezTo>
                    <a:pt x="595553" y="352188"/>
                    <a:pt x="555928" y="391813"/>
                    <a:pt x="507048" y="391813"/>
                  </a:cubicBezTo>
                  <a:lnTo>
                    <a:pt x="88505" y="391813"/>
                  </a:lnTo>
                  <a:cubicBezTo>
                    <a:pt x="39625" y="391813"/>
                    <a:pt x="0" y="352188"/>
                    <a:pt x="0" y="303308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TextBox 59">
              <a:extLst>
                <a:ext uri="{FF2B5EF4-FFF2-40B4-BE49-F238E27FC236}">
                  <a16:creationId xmlns:a16="http://schemas.microsoft.com/office/drawing/2014/main" id="{3FA061BB-E66A-B05F-8853-712888E787AA}"/>
                </a:ext>
              </a:extLst>
            </p:cNvPr>
            <p:cNvSpPr txBox="1"/>
            <p:nvPr/>
          </p:nvSpPr>
          <p:spPr>
            <a:xfrm>
              <a:off x="0" y="-28575"/>
              <a:ext cx="595553" cy="420388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0" name="Group 60">
            <a:extLst>
              <a:ext uri="{FF2B5EF4-FFF2-40B4-BE49-F238E27FC236}">
                <a16:creationId xmlns:a16="http://schemas.microsoft.com/office/drawing/2014/main" id="{D35E318F-0B8B-3B67-F787-CB301D752E2A}"/>
              </a:ext>
            </a:extLst>
          </p:cNvPr>
          <p:cNvGrpSpPr/>
          <p:nvPr/>
        </p:nvGrpSpPr>
        <p:grpSpPr>
          <a:xfrm>
            <a:off x="15666322" y="3992410"/>
            <a:ext cx="1998307" cy="1219074"/>
            <a:chOff x="0" y="0"/>
            <a:chExt cx="544201" cy="331992"/>
          </a:xfrm>
        </p:grpSpPr>
        <p:sp>
          <p:nvSpPr>
            <p:cNvPr id="61" name="Freeform 61">
              <a:extLst>
                <a:ext uri="{FF2B5EF4-FFF2-40B4-BE49-F238E27FC236}">
                  <a16:creationId xmlns:a16="http://schemas.microsoft.com/office/drawing/2014/main" id="{622FA61D-34D4-53F3-6223-E7E0E6B46A61}"/>
                </a:ext>
              </a:extLst>
            </p:cNvPr>
            <p:cNvSpPr/>
            <p:nvPr/>
          </p:nvSpPr>
          <p:spPr>
            <a:xfrm>
              <a:off x="0" y="0"/>
              <a:ext cx="544201" cy="331992"/>
            </a:xfrm>
            <a:custGeom>
              <a:avLst/>
              <a:gdLst/>
              <a:ahLst/>
              <a:cxnLst/>
              <a:rect l="l" t="t" r="r" b="b"/>
              <a:pathLst>
                <a:path w="544201" h="331992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254507"/>
                  </a:lnTo>
                  <a:cubicBezTo>
                    <a:pt x="544201" y="275057"/>
                    <a:pt x="536037" y="294766"/>
                    <a:pt x="521506" y="309297"/>
                  </a:cubicBezTo>
                  <a:cubicBezTo>
                    <a:pt x="506975" y="323828"/>
                    <a:pt x="487266" y="331992"/>
                    <a:pt x="466716" y="331992"/>
                  </a:cubicBezTo>
                  <a:lnTo>
                    <a:pt x="77485" y="331992"/>
                  </a:lnTo>
                  <a:cubicBezTo>
                    <a:pt x="34691" y="331992"/>
                    <a:pt x="0" y="297301"/>
                    <a:pt x="0" y="254507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FFCF91"/>
            </a:solidFill>
            <a:ln w="28575" cap="sq">
              <a:solidFill>
                <a:srgbClr val="FCF4E8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TextBox 62">
              <a:extLst>
                <a:ext uri="{FF2B5EF4-FFF2-40B4-BE49-F238E27FC236}">
                  <a16:creationId xmlns:a16="http://schemas.microsoft.com/office/drawing/2014/main" id="{C55F9EFD-AC0F-3413-C04D-361AE545F331}"/>
                </a:ext>
              </a:extLst>
            </p:cNvPr>
            <p:cNvSpPr txBox="1"/>
            <p:nvPr/>
          </p:nvSpPr>
          <p:spPr>
            <a:xfrm>
              <a:off x="0" y="-66675"/>
              <a:ext cx="544201" cy="398667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4200"/>
                </a:lnSpc>
              </a:pPr>
              <a:r>
                <a:rPr lang="en-US" sz="3000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Patrym newydd</a:t>
              </a:r>
            </a:p>
          </p:txBody>
        </p:sp>
      </p:grpSp>
      <p:grpSp>
        <p:nvGrpSpPr>
          <p:cNvPr id="63" name="Group 63">
            <a:extLst>
              <a:ext uri="{FF2B5EF4-FFF2-40B4-BE49-F238E27FC236}">
                <a16:creationId xmlns:a16="http://schemas.microsoft.com/office/drawing/2014/main" id="{0D512A42-13FD-670D-2480-BC0B773BFF64}"/>
              </a:ext>
            </a:extLst>
          </p:cNvPr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4" name="Freeform 64">
              <a:extLst>
                <a:ext uri="{FF2B5EF4-FFF2-40B4-BE49-F238E27FC236}">
                  <a16:creationId xmlns:a16="http://schemas.microsoft.com/office/drawing/2014/main" id="{D62E315B-E7D6-11B8-0B13-70CAC288EF38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TextBox 65">
              <a:extLst>
                <a:ext uri="{FF2B5EF4-FFF2-40B4-BE49-F238E27FC236}">
                  <a16:creationId xmlns:a16="http://schemas.microsoft.com/office/drawing/2014/main" id="{6F49A0F9-AAB9-E238-2270-DB6CC845566E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6" name="Group 66">
            <a:extLst>
              <a:ext uri="{FF2B5EF4-FFF2-40B4-BE49-F238E27FC236}">
                <a16:creationId xmlns:a16="http://schemas.microsoft.com/office/drawing/2014/main" id="{D011A9F2-0A77-CFDB-D44C-0F561A5AA14B}"/>
              </a:ext>
            </a:extLst>
          </p:cNvPr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7" name="Freeform 67">
              <a:extLst>
                <a:ext uri="{FF2B5EF4-FFF2-40B4-BE49-F238E27FC236}">
                  <a16:creationId xmlns:a16="http://schemas.microsoft.com/office/drawing/2014/main" id="{8C3FD025-0C98-947C-09A3-3AC5BE8ED127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TextBox 68">
              <a:extLst>
                <a:ext uri="{FF2B5EF4-FFF2-40B4-BE49-F238E27FC236}">
                  <a16:creationId xmlns:a16="http://schemas.microsoft.com/office/drawing/2014/main" id="{F245D1FF-32D4-C622-D2B3-922EADB86911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9" name="Group 69">
            <a:extLst>
              <a:ext uri="{FF2B5EF4-FFF2-40B4-BE49-F238E27FC236}">
                <a16:creationId xmlns:a16="http://schemas.microsoft.com/office/drawing/2014/main" id="{8DB44E8D-1C8C-26FE-B985-FAC840984C73}"/>
              </a:ext>
            </a:extLst>
          </p:cNvPr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0" name="Freeform 70">
              <a:extLst>
                <a:ext uri="{FF2B5EF4-FFF2-40B4-BE49-F238E27FC236}">
                  <a16:creationId xmlns:a16="http://schemas.microsoft.com/office/drawing/2014/main" id="{822B9B11-0CA6-4EF8-A47C-59ECE2B445D9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1" name="TextBox 71">
              <a:extLst>
                <a:ext uri="{FF2B5EF4-FFF2-40B4-BE49-F238E27FC236}">
                  <a16:creationId xmlns:a16="http://schemas.microsoft.com/office/drawing/2014/main" id="{FFB761A0-AC1F-A3B9-217F-6EAB4E2C86C9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2" name="Group 72">
            <a:extLst>
              <a:ext uri="{FF2B5EF4-FFF2-40B4-BE49-F238E27FC236}">
                <a16:creationId xmlns:a16="http://schemas.microsoft.com/office/drawing/2014/main" id="{C246AF5B-F39B-C4C8-D4E3-4B8EB5B3C731}"/>
              </a:ext>
            </a:extLst>
          </p:cNvPr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3" name="Freeform 73">
              <a:extLst>
                <a:ext uri="{FF2B5EF4-FFF2-40B4-BE49-F238E27FC236}">
                  <a16:creationId xmlns:a16="http://schemas.microsoft.com/office/drawing/2014/main" id="{FD3480AA-FBC8-627A-5AFC-A41DF7BD9ACF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4" name="TextBox 74">
              <a:extLst>
                <a:ext uri="{FF2B5EF4-FFF2-40B4-BE49-F238E27FC236}">
                  <a16:creationId xmlns:a16="http://schemas.microsoft.com/office/drawing/2014/main" id="{4EEFE8CE-DA4B-1756-8180-16B75D146B44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5" name="Group 75">
            <a:extLst>
              <a:ext uri="{FF2B5EF4-FFF2-40B4-BE49-F238E27FC236}">
                <a16:creationId xmlns:a16="http://schemas.microsoft.com/office/drawing/2014/main" id="{0582B95A-A5E3-E47B-4B71-B128981E89CE}"/>
              </a:ext>
            </a:extLst>
          </p:cNvPr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6" name="Freeform 76">
              <a:extLst>
                <a:ext uri="{FF2B5EF4-FFF2-40B4-BE49-F238E27FC236}">
                  <a16:creationId xmlns:a16="http://schemas.microsoft.com/office/drawing/2014/main" id="{C17F0B01-2EED-9E20-353C-86CE6EC49C2E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7" name="TextBox 77">
              <a:extLst>
                <a:ext uri="{FF2B5EF4-FFF2-40B4-BE49-F238E27FC236}">
                  <a16:creationId xmlns:a16="http://schemas.microsoft.com/office/drawing/2014/main" id="{5DA9B023-B6B9-4595-A739-5F67A533BDD9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8" name="Group 78">
            <a:extLst>
              <a:ext uri="{FF2B5EF4-FFF2-40B4-BE49-F238E27FC236}">
                <a16:creationId xmlns:a16="http://schemas.microsoft.com/office/drawing/2014/main" id="{7649EA2A-B7F4-B1EC-3FB7-724836E7A0EF}"/>
              </a:ext>
            </a:extLst>
          </p:cNvPr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79" name="Freeform 79">
              <a:extLst>
                <a:ext uri="{FF2B5EF4-FFF2-40B4-BE49-F238E27FC236}">
                  <a16:creationId xmlns:a16="http://schemas.microsoft.com/office/drawing/2014/main" id="{13AFE549-25AE-FD4A-8C8F-D35F8354B07A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0" name="TextBox 80">
              <a:extLst>
                <a:ext uri="{FF2B5EF4-FFF2-40B4-BE49-F238E27FC236}">
                  <a16:creationId xmlns:a16="http://schemas.microsoft.com/office/drawing/2014/main" id="{98EE38C2-A914-9BE1-5D47-CF89CD0D0EC3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1" name="Group 81">
            <a:extLst>
              <a:ext uri="{FF2B5EF4-FFF2-40B4-BE49-F238E27FC236}">
                <a16:creationId xmlns:a16="http://schemas.microsoft.com/office/drawing/2014/main" id="{D0312DC2-F79F-2D6A-0BA2-AF1538458057}"/>
              </a:ext>
            </a:extLst>
          </p:cNvPr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2" name="Freeform 82">
              <a:extLst>
                <a:ext uri="{FF2B5EF4-FFF2-40B4-BE49-F238E27FC236}">
                  <a16:creationId xmlns:a16="http://schemas.microsoft.com/office/drawing/2014/main" id="{44C17C02-4E50-0911-37D5-D744BC55F970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3" name="TextBox 83">
              <a:extLst>
                <a:ext uri="{FF2B5EF4-FFF2-40B4-BE49-F238E27FC236}">
                  <a16:creationId xmlns:a16="http://schemas.microsoft.com/office/drawing/2014/main" id="{F8F3BB76-7357-3596-114B-E2D49ACCB220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4" name="Group 84">
            <a:extLst>
              <a:ext uri="{FF2B5EF4-FFF2-40B4-BE49-F238E27FC236}">
                <a16:creationId xmlns:a16="http://schemas.microsoft.com/office/drawing/2014/main" id="{792F8035-3483-3EF2-CD38-BC334A2C2CEB}"/>
              </a:ext>
            </a:extLst>
          </p:cNvPr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5" name="Freeform 85">
              <a:extLst>
                <a:ext uri="{FF2B5EF4-FFF2-40B4-BE49-F238E27FC236}">
                  <a16:creationId xmlns:a16="http://schemas.microsoft.com/office/drawing/2014/main" id="{3F4F7059-F32A-512B-CA75-B4C043E6F7B8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6" name="TextBox 86">
              <a:extLst>
                <a:ext uri="{FF2B5EF4-FFF2-40B4-BE49-F238E27FC236}">
                  <a16:creationId xmlns:a16="http://schemas.microsoft.com/office/drawing/2014/main" id="{380FE602-A07B-6382-CFCB-C251537A1CB7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7" name="Group 87">
            <a:extLst>
              <a:ext uri="{FF2B5EF4-FFF2-40B4-BE49-F238E27FC236}">
                <a16:creationId xmlns:a16="http://schemas.microsoft.com/office/drawing/2014/main" id="{999A0BEC-2902-F893-C569-A2184CC16920}"/>
              </a:ext>
            </a:extLst>
          </p:cNvPr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8" name="Freeform 88">
              <a:extLst>
                <a:ext uri="{FF2B5EF4-FFF2-40B4-BE49-F238E27FC236}">
                  <a16:creationId xmlns:a16="http://schemas.microsoft.com/office/drawing/2014/main" id="{5118F331-6BDF-3A55-8D63-F0E88FD61B99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9" name="TextBox 89">
              <a:extLst>
                <a:ext uri="{FF2B5EF4-FFF2-40B4-BE49-F238E27FC236}">
                  <a16:creationId xmlns:a16="http://schemas.microsoft.com/office/drawing/2014/main" id="{9C650BFD-4165-B805-AF5C-DC2551548FD5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0" name="Group 90">
            <a:extLst>
              <a:ext uri="{FF2B5EF4-FFF2-40B4-BE49-F238E27FC236}">
                <a16:creationId xmlns:a16="http://schemas.microsoft.com/office/drawing/2014/main" id="{F464109E-0334-CAAD-CC78-834507C8E291}"/>
              </a:ext>
            </a:extLst>
          </p:cNvPr>
          <p:cNvGrpSpPr/>
          <p:nvPr/>
        </p:nvGrpSpPr>
        <p:grpSpPr>
          <a:xfrm>
            <a:off x="2273940" y="2347843"/>
            <a:ext cx="13392382" cy="1732071"/>
            <a:chOff x="0" y="0"/>
            <a:chExt cx="17856509" cy="2309428"/>
          </a:xfrm>
        </p:grpSpPr>
        <p:grpSp>
          <p:nvGrpSpPr>
            <p:cNvPr id="91" name="Group 91">
              <a:extLst>
                <a:ext uri="{FF2B5EF4-FFF2-40B4-BE49-F238E27FC236}">
                  <a16:creationId xmlns:a16="http://schemas.microsoft.com/office/drawing/2014/main" id="{239AAB8D-AB88-40ED-5140-55438326441A}"/>
                </a:ext>
              </a:extLst>
            </p:cNvPr>
            <p:cNvGrpSpPr/>
            <p:nvPr/>
          </p:nvGrpSpPr>
          <p:grpSpPr>
            <a:xfrm>
              <a:off x="715340" y="0"/>
              <a:ext cx="16369050" cy="2309428"/>
              <a:chOff x="0" y="0"/>
              <a:chExt cx="2876109" cy="405776"/>
            </a:xfrm>
          </p:grpSpPr>
          <p:sp>
            <p:nvSpPr>
              <p:cNvPr id="92" name="Freeform 92">
                <a:extLst>
                  <a:ext uri="{FF2B5EF4-FFF2-40B4-BE49-F238E27FC236}">
                    <a16:creationId xmlns:a16="http://schemas.microsoft.com/office/drawing/2014/main" id="{06A7EB4D-C86A-3865-EC7F-6C81B91B5941}"/>
                  </a:ext>
                </a:extLst>
              </p:cNvPr>
              <p:cNvSpPr/>
              <p:nvPr/>
            </p:nvSpPr>
            <p:spPr>
              <a:xfrm>
                <a:off x="0" y="0"/>
                <a:ext cx="2876109" cy="405776"/>
              </a:xfrm>
              <a:custGeom>
                <a:avLst/>
                <a:gdLst/>
                <a:ahLst/>
                <a:cxnLst/>
                <a:rect l="l" t="t" r="r" b="b"/>
                <a:pathLst>
                  <a:path w="2876109" h="405776">
                    <a:moveTo>
                      <a:pt x="63061" y="0"/>
                    </a:moveTo>
                    <a:lnTo>
                      <a:pt x="2813048" y="0"/>
                    </a:lnTo>
                    <a:cubicBezTo>
                      <a:pt x="2847876" y="0"/>
                      <a:pt x="2876109" y="28234"/>
                      <a:pt x="2876109" y="63061"/>
                    </a:cubicBezTo>
                    <a:lnTo>
                      <a:pt x="2876109" y="342715"/>
                    </a:lnTo>
                    <a:cubicBezTo>
                      <a:pt x="2876109" y="359440"/>
                      <a:pt x="2869465" y="375479"/>
                      <a:pt x="2857639" y="387306"/>
                    </a:cubicBezTo>
                    <a:cubicBezTo>
                      <a:pt x="2845813" y="399132"/>
                      <a:pt x="2829773" y="405776"/>
                      <a:pt x="2813048" y="405776"/>
                    </a:cubicBezTo>
                    <a:lnTo>
                      <a:pt x="63061" y="405776"/>
                    </a:lnTo>
                    <a:cubicBezTo>
                      <a:pt x="46337" y="405776"/>
                      <a:pt x="30297" y="399132"/>
                      <a:pt x="18470" y="387306"/>
                    </a:cubicBezTo>
                    <a:cubicBezTo>
                      <a:pt x="6644" y="375479"/>
                      <a:pt x="0" y="359440"/>
                      <a:pt x="0" y="342715"/>
                    </a:cubicBezTo>
                    <a:lnTo>
                      <a:pt x="0" y="63061"/>
                    </a:lnTo>
                    <a:cubicBezTo>
                      <a:pt x="0" y="46337"/>
                      <a:pt x="6644" y="30297"/>
                      <a:pt x="18470" y="18470"/>
                    </a:cubicBezTo>
                    <a:cubicBezTo>
                      <a:pt x="30297" y="6644"/>
                      <a:pt x="46337" y="0"/>
                      <a:pt x="63061" y="0"/>
                    </a:cubicBezTo>
                    <a:close/>
                  </a:path>
                </a:pathLst>
              </a:custGeom>
              <a:ln w="47625" cap="rnd">
                <a:solidFill>
                  <a:srgbClr val="E76262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3" name="TextBox 93">
                <a:extLst>
                  <a:ext uri="{FF2B5EF4-FFF2-40B4-BE49-F238E27FC236}">
                    <a16:creationId xmlns:a16="http://schemas.microsoft.com/office/drawing/2014/main" id="{E2D890AE-73FE-06A4-1E34-6AD62CEED62A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2876109" cy="453401"/>
              </a:xfrm>
              <a:prstGeom prst="rect">
                <a:avLst/>
              </a:prstGeom>
            </p:spPr>
            <p:txBody>
              <a:bodyPr lIns="57111" tIns="57111" rIns="57111" bIns="57111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94" name="TextBox 94">
              <a:extLst>
                <a:ext uri="{FF2B5EF4-FFF2-40B4-BE49-F238E27FC236}">
                  <a16:creationId xmlns:a16="http://schemas.microsoft.com/office/drawing/2014/main" id="{F17044E0-4A02-C89C-BA6E-5BA6C5292566}"/>
                </a:ext>
              </a:extLst>
            </p:cNvPr>
            <p:cNvSpPr txBox="1"/>
            <p:nvPr/>
          </p:nvSpPr>
          <p:spPr>
            <a:xfrm>
              <a:off x="0" y="294529"/>
              <a:ext cx="17856509" cy="151160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8930"/>
                </a:lnSpc>
                <a:spcBef>
                  <a:spcPct val="0"/>
                </a:spcBef>
              </a:pP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Beth </a:t>
              </a:r>
              <a:r>
                <a:rPr lang="en-US" sz="7441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rwyt</a:t>
              </a: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 </a:t>
              </a:r>
              <a:r>
                <a:rPr lang="en-US" sz="7441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ti</a:t>
              </a: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 </a:t>
              </a:r>
              <a:r>
                <a:rPr lang="en-US" sz="7441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eisiau</a:t>
              </a: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 </a:t>
              </a:r>
              <a:r>
                <a:rPr lang="en-US" sz="7441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wneud</a:t>
              </a: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?</a:t>
              </a:r>
            </a:p>
          </p:txBody>
        </p:sp>
      </p:grpSp>
      <p:sp>
        <p:nvSpPr>
          <p:cNvPr id="97" name="Freeform 97">
            <a:extLst>
              <a:ext uri="{FF2B5EF4-FFF2-40B4-BE49-F238E27FC236}">
                <a16:creationId xmlns:a16="http://schemas.microsoft.com/office/drawing/2014/main" id="{4DE77FD1-C7A4-9FBC-BDE3-DB99C7283DE3}"/>
              </a:ext>
            </a:extLst>
          </p:cNvPr>
          <p:cNvSpPr/>
          <p:nvPr/>
        </p:nvSpPr>
        <p:spPr>
          <a:xfrm>
            <a:off x="8331506" y="5211484"/>
            <a:ext cx="2026626" cy="1949246"/>
          </a:xfrm>
          <a:custGeom>
            <a:avLst/>
            <a:gdLst/>
            <a:ahLst/>
            <a:cxnLst/>
            <a:rect l="l" t="t" r="r" b="b"/>
            <a:pathLst>
              <a:path w="2026626" h="1949246">
                <a:moveTo>
                  <a:pt x="0" y="0"/>
                </a:moveTo>
                <a:lnTo>
                  <a:pt x="2026627" y="0"/>
                </a:lnTo>
                <a:lnTo>
                  <a:pt x="2026627" y="1949246"/>
                </a:lnTo>
                <a:lnTo>
                  <a:pt x="0" y="194924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8" name="Freeform 98">
            <a:extLst>
              <a:ext uri="{FF2B5EF4-FFF2-40B4-BE49-F238E27FC236}">
                <a16:creationId xmlns:a16="http://schemas.microsoft.com/office/drawing/2014/main" id="{98CFE099-14E0-41C3-94BF-74E4B53140AC}"/>
              </a:ext>
            </a:extLst>
          </p:cNvPr>
          <p:cNvSpPr/>
          <p:nvPr/>
        </p:nvSpPr>
        <p:spPr>
          <a:xfrm>
            <a:off x="13264439" y="5251683"/>
            <a:ext cx="1500883" cy="1928330"/>
          </a:xfrm>
          <a:custGeom>
            <a:avLst/>
            <a:gdLst/>
            <a:ahLst/>
            <a:cxnLst/>
            <a:rect l="l" t="t" r="r" b="b"/>
            <a:pathLst>
              <a:path w="1500883" h="1928330">
                <a:moveTo>
                  <a:pt x="0" y="0"/>
                </a:moveTo>
                <a:lnTo>
                  <a:pt x="1500883" y="0"/>
                </a:lnTo>
                <a:lnTo>
                  <a:pt x="1500883" y="1928330"/>
                </a:lnTo>
                <a:lnTo>
                  <a:pt x="0" y="192833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00" name="Group 100">
            <a:extLst>
              <a:ext uri="{FF2B5EF4-FFF2-40B4-BE49-F238E27FC236}">
                <a16:creationId xmlns:a16="http://schemas.microsoft.com/office/drawing/2014/main" id="{4DBFBAC2-38A4-5153-5EA6-B80AD90EAF8A}"/>
              </a:ext>
            </a:extLst>
          </p:cNvPr>
          <p:cNvGrpSpPr/>
          <p:nvPr/>
        </p:nvGrpSpPr>
        <p:grpSpPr>
          <a:xfrm>
            <a:off x="594866" y="1690137"/>
            <a:ext cx="1232729" cy="7134324"/>
            <a:chOff x="0" y="0"/>
            <a:chExt cx="1643639" cy="9512432"/>
          </a:xfrm>
        </p:grpSpPr>
        <p:sp>
          <p:nvSpPr>
            <p:cNvPr id="101" name="TextBox 101">
              <a:extLst>
                <a:ext uri="{FF2B5EF4-FFF2-40B4-BE49-F238E27FC236}">
                  <a16:creationId xmlns:a16="http://schemas.microsoft.com/office/drawing/2014/main" id="{DE42C5B9-E6F2-6024-7339-2E2E1B970849}"/>
                </a:ext>
              </a:extLst>
            </p:cNvPr>
            <p:cNvSpPr txBox="1"/>
            <p:nvPr/>
          </p:nvSpPr>
          <p:spPr>
            <a:xfrm rot="5400000">
              <a:off x="6604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2" name="TextBox 102">
              <a:extLst>
                <a:ext uri="{FF2B5EF4-FFF2-40B4-BE49-F238E27FC236}">
                  <a16:creationId xmlns:a16="http://schemas.microsoft.com/office/drawing/2014/main" id="{B5917B9B-C93B-52AB-1BCF-DF1A3D0A801A}"/>
                </a:ext>
              </a:extLst>
            </p:cNvPr>
            <p:cNvSpPr txBox="1"/>
            <p:nvPr/>
          </p:nvSpPr>
          <p:spPr>
            <a:xfrm rot="5400000">
              <a:off x="6604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 dirty="0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3" name="TextBox 103">
              <a:extLst>
                <a:ext uri="{FF2B5EF4-FFF2-40B4-BE49-F238E27FC236}">
                  <a16:creationId xmlns:a16="http://schemas.microsoft.com/office/drawing/2014/main" id="{D80DCC8E-7D05-3AB1-76E9-BC9587CC07AA}"/>
                </a:ext>
              </a:extLst>
            </p:cNvPr>
            <p:cNvSpPr txBox="1"/>
            <p:nvPr/>
          </p:nvSpPr>
          <p:spPr>
            <a:xfrm rot="5400000">
              <a:off x="6604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4" name="TextBox 104">
              <a:extLst>
                <a:ext uri="{FF2B5EF4-FFF2-40B4-BE49-F238E27FC236}">
                  <a16:creationId xmlns:a16="http://schemas.microsoft.com/office/drawing/2014/main" id="{500D2D9B-F6A9-1110-5AAF-57690D0AFAB6}"/>
                </a:ext>
              </a:extLst>
            </p:cNvPr>
            <p:cNvSpPr txBox="1"/>
            <p:nvPr/>
          </p:nvSpPr>
          <p:spPr>
            <a:xfrm rot="5400000">
              <a:off x="6604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5" name="TextBox 105">
              <a:extLst>
                <a:ext uri="{FF2B5EF4-FFF2-40B4-BE49-F238E27FC236}">
                  <a16:creationId xmlns:a16="http://schemas.microsoft.com/office/drawing/2014/main" id="{D3EF8573-34E3-025B-57FB-3C66622C8935}"/>
                </a:ext>
              </a:extLst>
            </p:cNvPr>
            <p:cNvSpPr txBox="1"/>
            <p:nvPr/>
          </p:nvSpPr>
          <p:spPr>
            <a:xfrm rot="5400000">
              <a:off x="6604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6" name="TextBox 106">
              <a:extLst>
                <a:ext uri="{FF2B5EF4-FFF2-40B4-BE49-F238E27FC236}">
                  <a16:creationId xmlns:a16="http://schemas.microsoft.com/office/drawing/2014/main" id="{858BC3D3-E233-5357-7FF5-FB0B17A1914E}"/>
                </a:ext>
              </a:extLst>
            </p:cNvPr>
            <p:cNvSpPr txBox="1"/>
            <p:nvPr/>
          </p:nvSpPr>
          <p:spPr>
            <a:xfrm rot="5400000">
              <a:off x="6604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7" name="TextBox 107">
              <a:extLst>
                <a:ext uri="{FF2B5EF4-FFF2-40B4-BE49-F238E27FC236}">
                  <a16:creationId xmlns:a16="http://schemas.microsoft.com/office/drawing/2014/main" id="{0CBF6369-5A3C-27DD-DAD6-2324B47BDF1E}"/>
                </a:ext>
              </a:extLst>
            </p:cNvPr>
            <p:cNvSpPr txBox="1"/>
            <p:nvPr/>
          </p:nvSpPr>
          <p:spPr>
            <a:xfrm rot="5400000">
              <a:off x="6604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8" name="TextBox 108">
              <a:extLst>
                <a:ext uri="{FF2B5EF4-FFF2-40B4-BE49-F238E27FC236}">
                  <a16:creationId xmlns:a16="http://schemas.microsoft.com/office/drawing/2014/main" id="{AF7E34AA-38C5-1920-4647-73A3C1DF53DE}"/>
                </a:ext>
              </a:extLst>
            </p:cNvPr>
            <p:cNvSpPr txBox="1"/>
            <p:nvPr/>
          </p:nvSpPr>
          <p:spPr>
            <a:xfrm rot="5400000">
              <a:off x="6604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9" name="TextBox 109">
              <a:extLst>
                <a:ext uri="{FF2B5EF4-FFF2-40B4-BE49-F238E27FC236}">
                  <a16:creationId xmlns:a16="http://schemas.microsoft.com/office/drawing/2014/main" id="{56B376A1-5136-A146-325A-B93D32B17ADD}"/>
                </a:ext>
              </a:extLst>
            </p:cNvPr>
            <p:cNvSpPr txBox="1"/>
            <p:nvPr/>
          </p:nvSpPr>
          <p:spPr>
            <a:xfrm rot="5400000">
              <a:off x="6604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sp>
        <p:nvSpPr>
          <p:cNvPr id="110" name="Freeform 2">
            <a:extLst>
              <a:ext uri="{FF2B5EF4-FFF2-40B4-BE49-F238E27FC236}">
                <a16:creationId xmlns:a16="http://schemas.microsoft.com/office/drawing/2014/main" id="{F89A152D-6FFD-B014-1B28-E40B6B040472}"/>
              </a:ext>
            </a:extLst>
          </p:cNvPr>
          <p:cNvSpPr/>
          <p:nvPr/>
        </p:nvSpPr>
        <p:spPr>
          <a:xfrm>
            <a:off x="5916849" y="5013235"/>
            <a:ext cx="2107475" cy="2382044"/>
          </a:xfrm>
          <a:custGeom>
            <a:avLst/>
            <a:gdLst/>
            <a:ahLst/>
            <a:cxnLst/>
            <a:rect l="l" t="t" r="r" b="b"/>
            <a:pathLst>
              <a:path w="4223918" h="4114800">
                <a:moveTo>
                  <a:pt x="0" y="0"/>
                </a:moveTo>
                <a:lnTo>
                  <a:pt x="4223918" y="0"/>
                </a:lnTo>
                <a:lnTo>
                  <a:pt x="422391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1" name="Freeform 3">
            <a:extLst>
              <a:ext uri="{FF2B5EF4-FFF2-40B4-BE49-F238E27FC236}">
                <a16:creationId xmlns:a16="http://schemas.microsoft.com/office/drawing/2014/main" id="{1A52B1E8-F132-9DA9-1FED-5371D7A42BF1}"/>
              </a:ext>
            </a:extLst>
          </p:cNvPr>
          <p:cNvSpPr/>
          <p:nvPr/>
        </p:nvSpPr>
        <p:spPr>
          <a:xfrm>
            <a:off x="10824725" y="5396539"/>
            <a:ext cx="2172413" cy="1987642"/>
          </a:xfrm>
          <a:custGeom>
            <a:avLst/>
            <a:gdLst/>
            <a:ahLst/>
            <a:cxnLst/>
            <a:rect l="l" t="t" r="r" b="b"/>
            <a:pathLst>
              <a:path w="4242630" h="3841509">
                <a:moveTo>
                  <a:pt x="0" y="0"/>
                </a:moveTo>
                <a:lnTo>
                  <a:pt x="4242630" y="0"/>
                </a:lnTo>
                <a:lnTo>
                  <a:pt x="4242630" y="3841509"/>
                </a:lnTo>
                <a:lnTo>
                  <a:pt x="0" y="3841509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2" name="Freeform 4">
            <a:extLst>
              <a:ext uri="{FF2B5EF4-FFF2-40B4-BE49-F238E27FC236}">
                <a16:creationId xmlns:a16="http://schemas.microsoft.com/office/drawing/2014/main" id="{5389980B-1277-27AC-B352-6A3ACFC787B9}"/>
              </a:ext>
            </a:extLst>
          </p:cNvPr>
          <p:cNvSpPr/>
          <p:nvPr/>
        </p:nvSpPr>
        <p:spPr>
          <a:xfrm>
            <a:off x="2939672" y="5036485"/>
            <a:ext cx="2754309" cy="2458221"/>
          </a:xfrm>
          <a:custGeom>
            <a:avLst/>
            <a:gdLst/>
            <a:ahLst/>
            <a:cxnLst/>
            <a:rect l="l" t="t" r="r" b="b"/>
            <a:pathLst>
              <a:path w="4610420" h="4114800">
                <a:moveTo>
                  <a:pt x="0" y="0"/>
                </a:moveTo>
                <a:lnTo>
                  <a:pt x="4610420" y="0"/>
                </a:lnTo>
                <a:lnTo>
                  <a:pt x="461042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591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800000">
            <a:off x="7844350" y="-26443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1"/>
                </a:lnTo>
                <a:lnTo>
                  <a:pt x="0" y="1108156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r="-90379" b="-3737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-10800000">
            <a:off x="-200148" y="-39728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2"/>
                </a:lnTo>
                <a:lnTo>
                  <a:pt x="0" y="1108156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90379" t="-3737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9" name="Group 39"/>
          <p:cNvGrpSpPr/>
          <p:nvPr/>
        </p:nvGrpSpPr>
        <p:grpSpPr>
          <a:xfrm>
            <a:off x="661541" y="1470992"/>
            <a:ext cx="1232729" cy="7134324"/>
            <a:chOff x="0" y="0"/>
            <a:chExt cx="1643639" cy="9512432"/>
          </a:xfrm>
        </p:grpSpPr>
        <p:sp>
          <p:nvSpPr>
            <p:cNvPr id="40" name="TextBox 40"/>
            <p:cNvSpPr txBox="1"/>
            <p:nvPr/>
          </p:nvSpPr>
          <p:spPr>
            <a:xfrm rot="-5400000">
              <a:off x="5080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1" name="TextBox 41"/>
            <p:cNvSpPr txBox="1"/>
            <p:nvPr/>
          </p:nvSpPr>
          <p:spPr>
            <a:xfrm rot="-5400000">
              <a:off x="5080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-5400000">
              <a:off x="5080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-5400000">
              <a:off x="5080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-5400000">
              <a:off x="5080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-5400000">
              <a:off x="5080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-5400000">
              <a:off x="5080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-5400000">
              <a:off x="5080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-5400000">
              <a:off x="5080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sp>
        <p:nvSpPr>
          <p:cNvPr id="49" name="Freeform 49"/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0" name="Freeform 50"/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solidFill>
              <a:srgbClr val="FCF4E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4112279" cy="23464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ln w="47625" cap="sq">
              <a:solidFill>
                <a:srgbClr val="9FC2B6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3939065" cy="21960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15564542" y="3904500"/>
            <a:ext cx="2186870" cy="1438738"/>
            <a:chOff x="0" y="0"/>
            <a:chExt cx="595553" cy="391813"/>
          </a:xfrm>
        </p:grpSpPr>
        <p:sp>
          <p:nvSpPr>
            <p:cNvPr id="58" name="Freeform 58"/>
            <p:cNvSpPr/>
            <p:nvPr/>
          </p:nvSpPr>
          <p:spPr>
            <a:xfrm>
              <a:off x="0" y="0"/>
              <a:ext cx="595553" cy="391813"/>
            </a:xfrm>
            <a:custGeom>
              <a:avLst/>
              <a:gdLst/>
              <a:ahLst/>
              <a:cxnLst/>
              <a:rect l="l" t="t" r="r" b="b"/>
              <a:pathLst>
                <a:path w="595553" h="391813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303308"/>
                  </a:lnTo>
                  <a:cubicBezTo>
                    <a:pt x="595553" y="352188"/>
                    <a:pt x="555928" y="391813"/>
                    <a:pt x="507048" y="391813"/>
                  </a:cubicBezTo>
                  <a:lnTo>
                    <a:pt x="88505" y="391813"/>
                  </a:lnTo>
                  <a:cubicBezTo>
                    <a:pt x="39625" y="391813"/>
                    <a:pt x="0" y="352188"/>
                    <a:pt x="0" y="303308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TextBox 59"/>
            <p:cNvSpPr txBox="1"/>
            <p:nvPr/>
          </p:nvSpPr>
          <p:spPr>
            <a:xfrm>
              <a:off x="0" y="-28575"/>
              <a:ext cx="595553" cy="420388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15666322" y="3992410"/>
            <a:ext cx="1998307" cy="1219074"/>
            <a:chOff x="0" y="0"/>
            <a:chExt cx="544201" cy="331992"/>
          </a:xfrm>
        </p:grpSpPr>
        <p:sp>
          <p:nvSpPr>
            <p:cNvPr id="61" name="Freeform 61"/>
            <p:cNvSpPr/>
            <p:nvPr/>
          </p:nvSpPr>
          <p:spPr>
            <a:xfrm>
              <a:off x="0" y="0"/>
              <a:ext cx="544201" cy="331992"/>
            </a:xfrm>
            <a:custGeom>
              <a:avLst/>
              <a:gdLst/>
              <a:ahLst/>
              <a:cxnLst/>
              <a:rect l="l" t="t" r="r" b="b"/>
              <a:pathLst>
                <a:path w="544201" h="331992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254507"/>
                  </a:lnTo>
                  <a:cubicBezTo>
                    <a:pt x="544201" y="275057"/>
                    <a:pt x="536037" y="294766"/>
                    <a:pt x="521506" y="309297"/>
                  </a:cubicBezTo>
                  <a:cubicBezTo>
                    <a:pt x="506975" y="323828"/>
                    <a:pt x="487266" y="331992"/>
                    <a:pt x="466716" y="331992"/>
                  </a:cubicBezTo>
                  <a:lnTo>
                    <a:pt x="77485" y="331992"/>
                  </a:lnTo>
                  <a:cubicBezTo>
                    <a:pt x="34691" y="331992"/>
                    <a:pt x="0" y="297301"/>
                    <a:pt x="0" y="254507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FFCF91"/>
            </a:solidFill>
            <a:ln w="28575" cap="sq">
              <a:solidFill>
                <a:srgbClr val="FCF4E8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TextBox 62"/>
            <p:cNvSpPr txBox="1"/>
            <p:nvPr/>
          </p:nvSpPr>
          <p:spPr>
            <a:xfrm>
              <a:off x="0" y="-66675"/>
              <a:ext cx="544201" cy="398667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4200"/>
                </a:lnSpc>
              </a:pPr>
              <a:r>
                <a:rPr lang="en-US" sz="3000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Patrym newydd</a:t>
              </a:r>
            </a:p>
          </p:txBody>
        </p:sp>
      </p:grpSp>
      <p:grpSp>
        <p:nvGrpSpPr>
          <p:cNvPr id="63" name="Group 63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4" name="Freeform 6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TextBox 6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7" name="Freeform 6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TextBox 6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9" name="Group 69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0" name="Freeform 7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1" name="TextBox 7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3" name="Freeform 7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4" name="TextBox 7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5" name="Group 75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6" name="Freeform 7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7" name="TextBox 7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8" name="Group 78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79" name="Freeform 7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0" name="TextBox 8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1" name="Group 81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2" name="Freeform 8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3" name="TextBox 8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5" name="Freeform 8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6" name="TextBox 8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7" name="Group 87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8" name="Freeform 8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9" name="TextBox 8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2273940" y="2347843"/>
            <a:ext cx="13392382" cy="1732071"/>
            <a:chOff x="0" y="0"/>
            <a:chExt cx="17856509" cy="2309428"/>
          </a:xfrm>
        </p:grpSpPr>
        <p:grpSp>
          <p:nvGrpSpPr>
            <p:cNvPr id="91" name="Group 91"/>
            <p:cNvGrpSpPr/>
            <p:nvPr/>
          </p:nvGrpSpPr>
          <p:grpSpPr>
            <a:xfrm>
              <a:off x="715340" y="0"/>
              <a:ext cx="16369050" cy="2309428"/>
              <a:chOff x="0" y="0"/>
              <a:chExt cx="2876109" cy="405776"/>
            </a:xfrm>
          </p:grpSpPr>
          <p:sp>
            <p:nvSpPr>
              <p:cNvPr id="92" name="Freeform 92"/>
              <p:cNvSpPr/>
              <p:nvPr/>
            </p:nvSpPr>
            <p:spPr>
              <a:xfrm>
                <a:off x="0" y="0"/>
                <a:ext cx="2876109" cy="405776"/>
              </a:xfrm>
              <a:custGeom>
                <a:avLst/>
                <a:gdLst/>
                <a:ahLst/>
                <a:cxnLst/>
                <a:rect l="l" t="t" r="r" b="b"/>
                <a:pathLst>
                  <a:path w="2876109" h="405776">
                    <a:moveTo>
                      <a:pt x="63061" y="0"/>
                    </a:moveTo>
                    <a:lnTo>
                      <a:pt x="2813048" y="0"/>
                    </a:lnTo>
                    <a:cubicBezTo>
                      <a:pt x="2847876" y="0"/>
                      <a:pt x="2876109" y="28234"/>
                      <a:pt x="2876109" y="63061"/>
                    </a:cubicBezTo>
                    <a:lnTo>
                      <a:pt x="2876109" y="342715"/>
                    </a:lnTo>
                    <a:cubicBezTo>
                      <a:pt x="2876109" y="359440"/>
                      <a:pt x="2869465" y="375479"/>
                      <a:pt x="2857639" y="387306"/>
                    </a:cubicBezTo>
                    <a:cubicBezTo>
                      <a:pt x="2845813" y="399132"/>
                      <a:pt x="2829773" y="405776"/>
                      <a:pt x="2813048" y="405776"/>
                    </a:cubicBezTo>
                    <a:lnTo>
                      <a:pt x="63061" y="405776"/>
                    </a:lnTo>
                    <a:cubicBezTo>
                      <a:pt x="46337" y="405776"/>
                      <a:pt x="30297" y="399132"/>
                      <a:pt x="18470" y="387306"/>
                    </a:cubicBezTo>
                    <a:cubicBezTo>
                      <a:pt x="6644" y="375479"/>
                      <a:pt x="0" y="359440"/>
                      <a:pt x="0" y="342715"/>
                    </a:cubicBezTo>
                    <a:lnTo>
                      <a:pt x="0" y="63061"/>
                    </a:lnTo>
                    <a:cubicBezTo>
                      <a:pt x="0" y="46337"/>
                      <a:pt x="6644" y="30297"/>
                      <a:pt x="18470" y="18470"/>
                    </a:cubicBezTo>
                    <a:cubicBezTo>
                      <a:pt x="30297" y="6644"/>
                      <a:pt x="46337" y="0"/>
                      <a:pt x="63061" y="0"/>
                    </a:cubicBezTo>
                    <a:close/>
                  </a:path>
                </a:pathLst>
              </a:custGeom>
              <a:ln w="47625" cap="rnd">
                <a:solidFill>
                  <a:srgbClr val="E76262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3" name="TextBox 93"/>
              <p:cNvSpPr txBox="1"/>
              <p:nvPr/>
            </p:nvSpPr>
            <p:spPr>
              <a:xfrm>
                <a:off x="0" y="-47625"/>
                <a:ext cx="2876109" cy="453401"/>
              </a:xfrm>
              <a:prstGeom prst="rect">
                <a:avLst/>
              </a:prstGeom>
            </p:spPr>
            <p:txBody>
              <a:bodyPr lIns="57111" tIns="57111" rIns="57111" bIns="57111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94" name="TextBox 94"/>
            <p:cNvSpPr txBox="1"/>
            <p:nvPr/>
          </p:nvSpPr>
          <p:spPr>
            <a:xfrm>
              <a:off x="0" y="294529"/>
              <a:ext cx="17856509" cy="151160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8930"/>
                </a:lnSpc>
                <a:spcBef>
                  <a:spcPct val="0"/>
                </a:spcBef>
              </a:pPr>
              <a:r>
                <a:rPr lang="en-US" sz="744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Beth rwyt ti eisiau wneud?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594866" y="1690137"/>
            <a:ext cx="1232729" cy="7134324"/>
            <a:chOff x="0" y="0"/>
            <a:chExt cx="1643639" cy="9512432"/>
          </a:xfrm>
        </p:grpSpPr>
        <p:sp>
          <p:nvSpPr>
            <p:cNvPr id="97" name="TextBox 97"/>
            <p:cNvSpPr txBox="1"/>
            <p:nvPr/>
          </p:nvSpPr>
          <p:spPr>
            <a:xfrm rot="5400000">
              <a:off x="6604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8" name="TextBox 98"/>
            <p:cNvSpPr txBox="1"/>
            <p:nvPr/>
          </p:nvSpPr>
          <p:spPr>
            <a:xfrm rot="5400000">
              <a:off x="6604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9" name="TextBox 99"/>
            <p:cNvSpPr txBox="1"/>
            <p:nvPr/>
          </p:nvSpPr>
          <p:spPr>
            <a:xfrm rot="5400000">
              <a:off x="6604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0" name="TextBox 100"/>
            <p:cNvSpPr txBox="1"/>
            <p:nvPr/>
          </p:nvSpPr>
          <p:spPr>
            <a:xfrm rot="5400000">
              <a:off x="6604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1" name="TextBox 101"/>
            <p:cNvSpPr txBox="1"/>
            <p:nvPr/>
          </p:nvSpPr>
          <p:spPr>
            <a:xfrm rot="5400000">
              <a:off x="6604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2" name="TextBox 102"/>
            <p:cNvSpPr txBox="1"/>
            <p:nvPr/>
          </p:nvSpPr>
          <p:spPr>
            <a:xfrm rot="5400000">
              <a:off x="6604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3" name="TextBox 103"/>
            <p:cNvSpPr txBox="1"/>
            <p:nvPr/>
          </p:nvSpPr>
          <p:spPr>
            <a:xfrm rot="5400000">
              <a:off x="6604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4" name="TextBox 104"/>
            <p:cNvSpPr txBox="1"/>
            <p:nvPr/>
          </p:nvSpPr>
          <p:spPr>
            <a:xfrm rot="5400000">
              <a:off x="6604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5" name="TextBox 105"/>
            <p:cNvSpPr txBox="1"/>
            <p:nvPr/>
          </p:nvSpPr>
          <p:spPr>
            <a:xfrm rot="5400000">
              <a:off x="6604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sp>
        <p:nvSpPr>
          <p:cNvPr id="106" name="Freeform 4">
            <a:extLst>
              <a:ext uri="{FF2B5EF4-FFF2-40B4-BE49-F238E27FC236}">
                <a16:creationId xmlns:a16="http://schemas.microsoft.com/office/drawing/2014/main" id="{B29F322E-A70F-79F3-4453-6CD3DAD0B461}"/>
              </a:ext>
            </a:extLst>
          </p:cNvPr>
          <p:cNvSpPr/>
          <p:nvPr/>
        </p:nvSpPr>
        <p:spPr>
          <a:xfrm>
            <a:off x="6397550" y="4428729"/>
            <a:ext cx="4593342" cy="4039370"/>
          </a:xfrm>
          <a:custGeom>
            <a:avLst/>
            <a:gdLst/>
            <a:ahLst/>
            <a:cxnLst/>
            <a:rect l="l" t="t" r="r" b="b"/>
            <a:pathLst>
              <a:path w="4610420" h="4114800">
                <a:moveTo>
                  <a:pt x="0" y="0"/>
                </a:moveTo>
                <a:lnTo>
                  <a:pt x="4610420" y="0"/>
                </a:lnTo>
                <a:lnTo>
                  <a:pt x="461042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7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28D79F6-7E80-45DE-70F6-93078AE9DF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C5BC6CFE-BC08-E34D-5812-7D5B2036CE5C}"/>
              </a:ext>
            </a:extLst>
          </p:cNvPr>
          <p:cNvSpPr/>
          <p:nvPr/>
        </p:nvSpPr>
        <p:spPr>
          <a:xfrm rot="-10800000">
            <a:off x="7844350" y="-26443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1"/>
                </a:lnTo>
                <a:lnTo>
                  <a:pt x="0" y="1108156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r="-90379" b="-3737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4B574BB0-30CE-C3D7-E26E-CA724D1BCE7E}"/>
              </a:ext>
            </a:extLst>
          </p:cNvPr>
          <p:cNvSpPr/>
          <p:nvPr/>
        </p:nvSpPr>
        <p:spPr>
          <a:xfrm rot="-10800000">
            <a:off x="-200148" y="-39728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2"/>
                </a:lnTo>
                <a:lnTo>
                  <a:pt x="0" y="1108156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90379" t="-3737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40D055AC-ED2C-09C4-9A3C-E25D3BB9D479}"/>
              </a:ext>
            </a:extLst>
          </p:cNvPr>
          <p:cNvGrpSpPr/>
          <p:nvPr/>
        </p:nvGrpSpPr>
        <p:grpSpPr>
          <a:xfrm>
            <a:off x="15164201" y="5190915"/>
            <a:ext cx="2279617" cy="1191585"/>
            <a:chOff x="0" y="0"/>
            <a:chExt cx="3039489" cy="1588780"/>
          </a:xfrm>
        </p:grpSpPr>
        <p:grpSp>
          <p:nvGrpSpPr>
            <p:cNvPr id="5" name="Group 5">
              <a:extLst>
                <a:ext uri="{FF2B5EF4-FFF2-40B4-BE49-F238E27FC236}">
                  <a16:creationId xmlns:a16="http://schemas.microsoft.com/office/drawing/2014/main" id="{DCDBA93E-CFF8-4AC2-EAA0-ADA50A2DAE19}"/>
                </a:ext>
              </a:extLst>
            </p:cNvPr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>
                <a:extLst>
                  <a:ext uri="{FF2B5EF4-FFF2-40B4-BE49-F238E27FC236}">
                    <a16:creationId xmlns:a16="http://schemas.microsoft.com/office/drawing/2014/main" id="{6C0C7C52-01E8-D837-F482-5CEA174A5BC7}"/>
                  </a:ext>
                </a:extLst>
              </p:cNvPr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7" name="TextBox 7">
                <a:extLst>
                  <a:ext uri="{FF2B5EF4-FFF2-40B4-BE49-F238E27FC236}">
                    <a16:creationId xmlns:a16="http://schemas.microsoft.com/office/drawing/2014/main" id="{77B24BD6-C391-6766-1669-7BFAB402FB44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>
              <a:extLst>
                <a:ext uri="{FF2B5EF4-FFF2-40B4-BE49-F238E27FC236}">
                  <a16:creationId xmlns:a16="http://schemas.microsoft.com/office/drawing/2014/main" id="{AF624E3F-31DD-6EED-C4A0-A885225DBF30}"/>
                </a:ext>
              </a:extLst>
            </p:cNvPr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>
                <a:extLst>
                  <a:ext uri="{FF2B5EF4-FFF2-40B4-BE49-F238E27FC236}">
                    <a16:creationId xmlns:a16="http://schemas.microsoft.com/office/drawing/2014/main" id="{95AA711E-ABF7-2C3A-472B-27F1A4E341A8}"/>
                  </a:ext>
                </a:extLst>
              </p:cNvPr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" name="TextBox 10">
                <a:extLst>
                  <a:ext uri="{FF2B5EF4-FFF2-40B4-BE49-F238E27FC236}">
                    <a16:creationId xmlns:a16="http://schemas.microsoft.com/office/drawing/2014/main" id="{FD40ED0B-FFC9-A005-AB05-4ED94D932256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1" name="Group 11">
            <a:extLst>
              <a:ext uri="{FF2B5EF4-FFF2-40B4-BE49-F238E27FC236}">
                <a16:creationId xmlns:a16="http://schemas.microsoft.com/office/drawing/2014/main" id="{9C8D9BE0-CF01-D1C5-90CC-2DB89145E1F6}"/>
              </a:ext>
            </a:extLst>
          </p:cNvPr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12" name="Group 12">
              <a:extLst>
                <a:ext uri="{FF2B5EF4-FFF2-40B4-BE49-F238E27FC236}">
                  <a16:creationId xmlns:a16="http://schemas.microsoft.com/office/drawing/2014/main" id="{485FDFDB-530E-4C56-D37E-0E815BA81144}"/>
                </a:ext>
              </a:extLst>
            </p:cNvPr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>
                <a:extLst>
                  <a:ext uri="{FF2B5EF4-FFF2-40B4-BE49-F238E27FC236}">
                    <a16:creationId xmlns:a16="http://schemas.microsoft.com/office/drawing/2014/main" id="{5FC1169B-D594-D235-6264-B7CD6EB8184B}"/>
                  </a:ext>
                </a:extLst>
              </p:cNvPr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" name="TextBox 14">
                <a:extLst>
                  <a:ext uri="{FF2B5EF4-FFF2-40B4-BE49-F238E27FC236}">
                    <a16:creationId xmlns:a16="http://schemas.microsoft.com/office/drawing/2014/main" id="{D21939DD-50AD-4C62-6E69-89F5485268B3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>
              <a:extLst>
                <a:ext uri="{FF2B5EF4-FFF2-40B4-BE49-F238E27FC236}">
                  <a16:creationId xmlns:a16="http://schemas.microsoft.com/office/drawing/2014/main" id="{53B33D5C-D6FC-3A95-751D-C859AE7633CC}"/>
                </a:ext>
              </a:extLst>
            </p:cNvPr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>
                <a:extLst>
                  <a:ext uri="{FF2B5EF4-FFF2-40B4-BE49-F238E27FC236}">
                    <a16:creationId xmlns:a16="http://schemas.microsoft.com/office/drawing/2014/main" id="{58191BEA-2560-B774-4299-DE4961015C3D}"/>
                  </a:ext>
                </a:extLst>
              </p:cNvPr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" name="TextBox 17">
                <a:extLst>
                  <a:ext uri="{FF2B5EF4-FFF2-40B4-BE49-F238E27FC236}">
                    <a16:creationId xmlns:a16="http://schemas.microsoft.com/office/drawing/2014/main" id="{FB570A06-3A8C-0855-813E-44CEF4D4EAFB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8" name="Group 18">
            <a:extLst>
              <a:ext uri="{FF2B5EF4-FFF2-40B4-BE49-F238E27FC236}">
                <a16:creationId xmlns:a16="http://schemas.microsoft.com/office/drawing/2014/main" id="{01839A60-03AA-CB07-044E-70CD03340FB3}"/>
              </a:ext>
            </a:extLst>
          </p:cNvPr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9" name="Group 19">
              <a:extLst>
                <a:ext uri="{FF2B5EF4-FFF2-40B4-BE49-F238E27FC236}">
                  <a16:creationId xmlns:a16="http://schemas.microsoft.com/office/drawing/2014/main" id="{0010D2BC-98B4-CD73-07D6-FE9A719D219A}"/>
                </a:ext>
              </a:extLst>
            </p:cNvPr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20" name="Freeform 20">
                <a:extLst>
                  <a:ext uri="{FF2B5EF4-FFF2-40B4-BE49-F238E27FC236}">
                    <a16:creationId xmlns:a16="http://schemas.microsoft.com/office/drawing/2014/main" id="{9A4D9216-0031-2CC9-0BD4-217D1C82F181}"/>
                  </a:ext>
                </a:extLst>
              </p:cNvPr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" name="TextBox 21">
                <a:extLst>
                  <a:ext uri="{FF2B5EF4-FFF2-40B4-BE49-F238E27FC236}">
                    <a16:creationId xmlns:a16="http://schemas.microsoft.com/office/drawing/2014/main" id="{A588F1B6-9D2D-3E39-8DD0-AEFA84638AD6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2" name="Group 22">
              <a:extLst>
                <a:ext uri="{FF2B5EF4-FFF2-40B4-BE49-F238E27FC236}">
                  <a16:creationId xmlns:a16="http://schemas.microsoft.com/office/drawing/2014/main" id="{68CE19B9-9415-3A89-60E0-465D364EBA57}"/>
                </a:ext>
              </a:extLst>
            </p:cNvPr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23" name="Freeform 23">
                <a:extLst>
                  <a:ext uri="{FF2B5EF4-FFF2-40B4-BE49-F238E27FC236}">
                    <a16:creationId xmlns:a16="http://schemas.microsoft.com/office/drawing/2014/main" id="{9356E7B2-3823-53CC-C5B5-E57AD84D489D}"/>
                  </a:ext>
                </a:extLst>
              </p:cNvPr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" name="TextBox 24">
                <a:extLst>
                  <a:ext uri="{FF2B5EF4-FFF2-40B4-BE49-F238E27FC236}">
                    <a16:creationId xmlns:a16="http://schemas.microsoft.com/office/drawing/2014/main" id="{664980B2-D8CE-2E2F-26A5-41AB98EC3A3D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25" name="Group 25">
            <a:extLst>
              <a:ext uri="{FF2B5EF4-FFF2-40B4-BE49-F238E27FC236}">
                <a16:creationId xmlns:a16="http://schemas.microsoft.com/office/drawing/2014/main" id="{2D546F0A-19E7-4F5F-40AF-F95C4C155D55}"/>
              </a:ext>
            </a:extLst>
          </p:cNvPr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26" name="Group 26">
              <a:extLst>
                <a:ext uri="{FF2B5EF4-FFF2-40B4-BE49-F238E27FC236}">
                  <a16:creationId xmlns:a16="http://schemas.microsoft.com/office/drawing/2014/main" id="{1D70CCCF-632E-4D3F-492B-2B93B5DFC020}"/>
                </a:ext>
              </a:extLst>
            </p:cNvPr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>
                <a:extLst>
                  <a:ext uri="{FF2B5EF4-FFF2-40B4-BE49-F238E27FC236}">
                    <a16:creationId xmlns:a16="http://schemas.microsoft.com/office/drawing/2014/main" id="{1D52DC64-47CE-ACA4-1C57-D66AA6FAFF4C}"/>
                  </a:ext>
                </a:extLst>
              </p:cNvPr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" name="TextBox 28">
                <a:extLst>
                  <a:ext uri="{FF2B5EF4-FFF2-40B4-BE49-F238E27FC236}">
                    <a16:creationId xmlns:a16="http://schemas.microsoft.com/office/drawing/2014/main" id="{F9277246-8B9B-0890-EB43-34179B65414A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9" name="Group 29">
              <a:extLst>
                <a:ext uri="{FF2B5EF4-FFF2-40B4-BE49-F238E27FC236}">
                  <a16:creationId xmlns:a16="http://schemas.microsoft.com/office/drawing/2014/main" id="{3B166682-C518-E9FB-0532-7B41822A5F90}"/>
                </a:ext>
              </a:extLst>
            </p:cNvPr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>
                <a:extLst>
                  <a:ext uri="{FF2B5EF4-FFF2-40B4-BE49-F238E27FC236}">
                    <a16:creationId xmlns:a16="http://schemas.microsoft.com/office/drawing/2014/main" id="{E7E9A796-13E2-646C-BDEE-84E43528DE47}"/>
                  </a:ext>
                </a:extLst>
              </p:cNvPr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" name="TextBox 31">
                <a:extLst>
                  <a:ext uri="{FF2B5EF4-FFF2-40B4-BE49-F238E27FC236}">
                    <a16:creationId xmlns:a16="http://schemas.microsoft.com/office/drawing/2014/main" id="{3CEE093E-AE03-9244-84C2-2B0461184A99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2" name="Group 32">
            <a:extLst>
              <a:ext uri="{FF2B5EF4-FFF2-40B4-BE49-F238E27FC236}">
                <a16:creationId xmlns:a16="http://schemas.microsoft.com/office/drawing/2014/main" id="{3814ED80-6146-595B-C652-A763C0DC71EA}"/>
              </a:ext>
            </a:extLst>
          </p:cNvPr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33" name="Group 33">
              <a:extLst>
                <a:ext uri="{FF2B5EF4-FFF2-40B4-BE49-F238E27FC236}">
                  <a16:creationId xmlns:a16="http://schemas.microsoft.com/office/drawing/2014/main" id="{2216DA20-3AD9-7707-09B8-B2BA6E3F63A1}"/>
                </a:ext>
              </a:extLst>
            </p:cNvPr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>
                <a:extLst>
                  <a:ext uri="{FF2B5EF4-FFF2-40B4-BE49-F238E27FC236}">
                    <a16:creationId xmlns:a16="http://schemas.microsoft.com/office/drawing/2014/main" id="{011090D6-7EA0-E6EB-404D-911D3E7AE0D0}"/>
                  </a:ext>
                </a:extLst>
              </p:cNvPr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" name="TextBox 35">
                <a:extLst>
                  <a:ext uri="{FF2B5EF4-FFF2-40B4-BE49-F238E27FC236}">
                    <a16:creationId xmlns:a16="http://schemas.microsoft.com/office/drawing/2014/main" id="{154CB623-C004-3A55-109D-0DEAA3334BA1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36" name="Group 36">
              <a:extLst>
                <a:ext uri="{FF2B5EF4-FFF2-40B4-BE49-F238E27FC236}">
                  <a16:creationId xmlns:a16="http://schemas.microsoft.com/office/drawing/2014/main" id="{E9AD06D9-29C3-3FB8-20A6-91378928033C}"/>
                </a:ext>
              </a:extLst>
            </p:cNvPr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>
                <a:extLst>
                  <a:ext uri="{FF2B5EF4-FFF2-40B4-BE49-F238E27FC236}">
                    <a16:creationId xmlns:a16="http://schemas.microsoft.com/office/drawing/2014/main" id="{AEDAD960-1EFF-C322-F398-17E835727C26}"/>
                  </a:ext>
                </a:extLst>
              </p:cNvPr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" name="TextBox 38">
                <a:extLst>
                  <a:ext uri="{FF2B5EF4-FFF2-40B4-BE49-F238E27FC236}">
                    <a16:creationId xmlns:a16="http://schemas.microsoft.com/office/drawing/2014/main" id="{B30A596B-A055-3D5A-F188-508562E4828A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9" name="Group 39">
            <a:extLst>
              <a:ext uri="{FF2B5EF4-FFF2-40B4-BE49-F238E27FC236}">
                <a16:creationId xmlns:a16="http://schemas.microsoft.com/office/drawing/2014/main" id="{841418C3-DFE5-677B-8E7A-EE84CEA25816}"/>
              </a:ext>
            </a:extLst>
          </p:cNvPr>
          <p:cNvGrpSpPr/>
          <p:nvPr/>
        </p:nvGrpSpPr>
        <p:grpSpPr>
          <a:xfrm>
            <a:off x="661541" y="1470992"/>
            <a:ext cx="1232729" cy="7134324"/>
            <a:chOff x="0" y="0"/>
            <a:chExt cx="1643639" cy="9512432"/>
          </a:xfrm>
        </p:grpSpPr>
        <p:sp>
          <p:nvSpPr>
            <p:cNvPr id="40" name="TextBox 40">
              <a:extLst>
                <a:ext uri="{FF2B5EF4-FFF2-40B4-BE49-F238E27FC236}">
                  <a16:creationId xmlns:a16="http://schemas.microsoft.com/office/drawing/2014/main" id="{55A66FC5-298A-9382-22B7-C0D17E4061FE}"/>
                </a:ext>
              </a:extLst>
            </p:cNvPr>
            <p:cNvSpPr txBox="1"/>
            <p:nvPr/>
          </p:nvSpPr>
          <p:spPr>
            <a:xfrm rot="-5400000">
              <a:off x="5080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1" name="TextBox 41">
              <a:extLst>
                <a:ext uri="{FF2B5EF4-FFF2-40B4-BE49-F238E27FC236}">
                  <a16:creationId xmlns:a16="http://schemas.microsoft.com/office/drawing/2014/main" id="{66809B24-9659-30D9-21CF-586DE5C639F0}"/>
                </a:ext>
              </a:extLst>
            </p:cNvPr>
            <p:cNvSpPr txBox="1"/>
            <p:nvPr/>
          </p:nvSpPr>
          <p:spPr>
            <a:xfrm rot="-5400000">
              <a:off x="5080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2" name="TextBox 42">
              <a:extLst>
                <a:ext uri="{FF2B5EF4-FFF2-40B4-BE49-F238E27FC236}">
                  <a16:creationId xmlns:a16="http://schemas.microsoft.com/office/drawing/2014/main" id="{1833E6EA-C660-0546-1CDE-66D02EAD4A91}"/>
                </a:ext>
              </a:extLst>
            </p:cNvPr>
            <p:cNvSpPr txBox="1"/>
            <p:nvPr/>
          </p:nvSpPr>
          <p:spPr>
            <a:xfrm rot="-5400000">
              <a:off x="5080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3" name="TextBox 43">
              <a:extLst>
                <a:ext uri="{FF2B5EF4-FFF2-40B4-BE49-F238E27FC236}">
                  <a16:creationId xmlns:a16="http://schemas.microsoft.com/office/drawing/2014/main" id="{8E34AD68-8A88-3C04-4B3F-9EC715B0C8CE}"/>
                </a:ext>
              </a:extLst>
            </p:cNvPr>
            <p:cNvSpPr txBox="1"/>
            <p:nvPr/>
          </p:nvSpPr>
          <p:spPr>
            <a:xfrm rot="-5400000">
              <a:off x="5080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4" name="TextBox 44">
              <a:extLst>
                <a:ext uri="{FF2B5EF4-FFF2-40B4-BE49-F238E27FC236}">
                  <a16:creationId xmlns:a16="http://schemas.microsoft.com/office/drawing/2014/main" id="{CEDA49ED-011A-33CA-E3C5-1D006E94CA8C}"/>
                </a:ext>
              </a:extLst>
            </p:cNvPr>
            <p:cNvSpPr txBox="1"/>
            <p:nvPr/>
          </p:nvSpPr>
          <p:spPr>
            <a:xfrm rot="-5400000">
              <a:off x="5080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5" name="TextBox 45">
              <a:extLst>
                <a:ext uri="{FF2B5EF4-FFF2-40B4-BE49-F238E27FC236}">
                  <a16:creationId xmlns:a16="http://schemas.microsoft.com/office/drawing/2014/main" id="{4B7338B7-00CC-FF21-DEDA-EA251AD07769}"/>
                </a:ext>
              </a:extLst>
            </p:cNvPr>
            <p:cNvSpPr txBox="1"/>
            <p:nvPr/>
          </p:nvSpPr>
          <p:spPr>
            <a:xfrm rot="-5400000">
              <a:off x="5080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6" name="TextBox 46">
              <a:extLst>
                <a:ext uri="{FF2B5EF4-FFF2-40B4-BE49-F238E27FC236}">
                  <a16:creationId xmlns:a16="http://schemas.microsoft.com/office/drawing/2014/main" id="{29945C97-85BE-1EB3-6BB3-544AD9D85468}"/>
                </a:ext>
              </a:extLst>
            </p:cNvPr>
            <p:cNvSpPr txBox="1"/>
            <p:nvPr/>
          </p:nvSpPr>
          <p:spPr>
            <a:xfrm rot="-5400000">
              <a:off x="5080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7" name="TextBox 47">
              <a:extLst>
                <a:ext uri="{FF2B5EF4-FFF2-40B4-BE49-F238E27FC236}">
                  <a16:creationId xmlns:a16="http://schemas.microsoft.com/office/drawing/2014/main" id="{D6F57B8A-21D7-58FB-20D7-763F11BFABFE}"/>
                </a:ext>
              </a:extLst>
            </p:cNvPr>
            <p:cNvSpPr txBox="1"/>
            <p:nvPr/>
          </p:nvSpPr>
          <p:spPr>
            <a:xfrm rot="-5400000">
              <a:off x="5080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8" name="TextBox 48">
              <a:extLst>
                <a:ext uri="{FF2B5EF4-FFF2-40B4-BE49-F238E27FC236}">
                  <a16:creationId xmlns:a16="http://schemas.microsoft.com/office/drawing/2014/main" id="{8E5DC7B3-0C86-2B98-207E-AF9763AB5991}"/>
                </a:ext>
              </a:extLst>
            </p:cNvPr>
            <p:cNvSpPr txBox="1"/>
            <p:nvPr/>
          </p:nvSpPr>
          <p:spPr>
            <a:xfrm rot="-5400000">
              <a:off x="5080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sp>
        <p:nvSpPr>
          <p:cNvPr id="49" name="Freeform 49">
            <a:extLst>
              <a:ext uri="{FF2B5EF4-FFF2-40B4-BE49-F238E27FC236}">
                <a16:creationId xmlns:a16="http://schemas.microsoft.com/office/drawing/2014/main" id="{71EF2134-4FC2-8DEB-1AC8-3BD9FB46C82F}"/>
              </a:ext>
            </a:extLst>
          </p:cNvPr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0" name="Freeform 50">
            <a:extLst>
              <a:ext uri="{FF2B5EF4-FFF2-40B4-BE49-F238E27FC236}">
                <a16:creationId xmlns:a16="http://schemas.microsoft.com/office/drawing/2014/main" id="{D2DF633C-31AD-044C-0BBA-64BC37C663A9}"/>
              </a:ext>
            </a:extLst>
          </p:cNvPr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1" name="Group 51">
            <a:extLst>
              <a:ext uri="{FF2B5EF4-FFF2-40B4-BE49-F238E27FC236}">
                <a16:creationId xmlns:a16="http://schemas.microsoft.com/office/drawing/2014/main" id="{E823115B-59DA-A77A-C549-D88605FC5C1F}"/>
              </a:ext>
            </a:extLst>
          </p:cNvPr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</p:grpSpPr>
        <p:sp>
          <p:nvSpPr>
            <p:cNvPr id="52" name="Freeform 52">
              <a:extLst>
                <a:ext uri="{FF2B5EF4-FFF2-40B4-BE49-F238E27FC236}">
                  <a16:creationId xmlns:a16="http://schemas.microsoft.com/office/drawing/2014/main" id="{844C8ECF-AE82-8B5F-4F5C-001F937A74EA}"/>
                </a:ext>
              </a:extLst>
            </p:cNvPr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solidFill>
              <a:srgbClr val="FCF4E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TextBox 53">
              <a:extLst>
                <a:ext uri="{FF2B5EF4-FFF2-40B4-BE49-F238E27FC236}">
                  <a16:creationId xmlns:a16="http://schemas.microsoft.com/office/drawing/2014/main" id="{547F24E1-DCF9-E0E6-8305-A180DA68A873}"/>
                </a:ext>
              </a:extLst>
            </p:cNvPr>
            <p:cNvSpPr txBox="1"/>
            <p:nvPr/>
          </p:nvSpPr>
          <p:spPr>
            <a:xfrm>
              <a:off x="0" y="-28575"/>
              <a:ext cx="4112279" cy="23464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4" name="Group 54">
            <a:extLst>
              <a:ext uri="{FF2B5EF4-FFF2-40B4-BE49-F238E27FC236}">
                <a16:creationId xmlns:a16="http://schemas.microsoft.com/office/drawing/2014/main" id="{B767704F-E62B-4918-5FC1-EF3D6D1F88D6}"/>
              </a:ext>
            </a:extLst>
          </p:cNvPr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>
              <a:extLst>
                <a:ext uri="{FF2B5EF4-FFF2-40B4-BE49-F238E27FC236}">
                  <a16:creationId xmlns:a16="http://schemas.microsoft.com/office/drawing/2014/main" id="{1E56DE8D-0C1C-4E1E-7524-D58FAFDD6015}"/>
                </a:ext>
              </a:extLst>
            </p:cNvPr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ln w="47625" cap="sq">
              <a:solidFill>
                <a:srgbClr val="9FC2B6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TextBox 56">
              <a:extLst>
                <a:ext uri="{FF2B5EF4-FFF2-40B4-BE49-F238E27FC236}">
                  <a16:creationId xmlns:a16="http://schemas.microsoft.com/office/drawing/2014/main" id="{5923F7C6-771C-23D8-F30C-04959E62E3DE}"/>
                </a:ext>
              </a:extLst>
            </p:cNvPr>
            <p:cNvSpPr txBox="1"/>
            <p:nvPr/>
          </p:nvSpPr>
          <p:spPr>
            <a:xfrm>
              <a:off x="0" y="-28575"/>
              <a:ext cx="3939065" cy="21960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7" name="Group 57">
            <a:extLst>
              <a:ext uri="{FF2B5EF4-FFF2-40B4-BE49-F238E27FC236}">
                <a16:creationId xmlns:a16="http://schemas.microsoft.com/office/drawing/2014/main" id="{D40C20BC-5BAB-2B53-AC7E-EE554D997D1A}"/>
              </a:ext>
            </a:extLst>
          </p:cNvPr>
          <p:cNvGrpSpPr/>
          <p:nvPr/>
        </p:nvGrpSpPr>
        <p:grpSpPr>
          <a:xfrm>
            <a:off x="15564542" y="3904500"/>
            <a:ext cx="2186870" cy="1438738"/>
            <a:chOff x="0" y="0"/>
            <a:chExt cx="595553" cy="391813"/>
          </a:xfrm>
        </p:grpSpPr>
        <p:sp>
          <p:nvSpPr>
            <p:cNvPr id="58" name="Freeform 58">
              <a:extLst>
                <a:ext uri="{FF2B5EF4-FFF2-40B4-BE49-F238E27FC236}">
                  <a16:creationId xmlns:a16="http://schemas.microsoft.com/office/drawing/2014/main" id="{AABB1F6A-487D-AD47-A4EF-157BE0336BD7}"/>
                </a:ext>
              </a:extLst>
            </p:cNvPr>
            <p:cNvSpPr/>
            <p:nvPr/>
          </p:nvSpPr>
          <p:spPr>
            <a:xfrm>
              <a:off x="0" y="0"/>
              <a:ext cx="595553" cy="391813"/>
            </a:xfrm>
            <a:custGeom>
              <a:avLst/>
              <a:gdLst/>
              <a:ahLst/>
              <a:cxnLst/>
              <a:rect l="l" t="t" r="r" b="b"/>
              <a:pathLst>
                <a:path w="595553" h="391813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303308"/>
                  </a:lnTo>
                  <a:cubicBezTo>
                    <a:pt x="595553" y="352188"/>
                    <a:pt x="555928" y="391813"/>
                    <a:pt x="507048" y="391813"/>
                  </a:cubicBezTo>
                  <a:lnTo>
                    <a:pt x="88505" y="391813"/>
                  </a:lnTo>
                  <a:cubicBezTo>
                    <a:pt x="39625" y="391813"/>
                    <a:pt x="0" y="352188"/>
                    <a:pt x="0" y="303308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TextBox 59">
              <a:extLst>
                <a:ext uri="{FF2B5EF4-FFF2-40B4-BE49-F238E27FC236}">
                  <a16:creationId xmlns:a16="http://schemas.microsoft.com/office/drawing/2014/main" id="{2DDE72EE-8552-3EB0-D344-EA3FCD76FA5D}"/>
                </a:ext>
              </a:extLst>
            </p:cNvPr>
            <p:cNvSpPr txBox="1"/>
            <p:nvPr/>
          </p:nvSpPr>
          <p:spPr>
            <a:xfrm>
              <a:off x="0" y="-28575"/>
              <a:ext cx="595553" cy="420388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0" name="Group 60">
            <a:extLst>
              <a:ext uri="{FF2B5EF4-FFF2-40B4-BE49-F238E27FC236}">
                <a16:creationId xmlns:a16="http://schemas.microsoft.com/office/drawing/2014/main" id="{E2099A5A-154D-4B1E-D0BC-13CC63D944A1}"/>
              </a:ext>
            </a:extLst>
          </p:cNvPr>
          <p:cNvGrpSpPr/>
          <p:nvPr/>
        </p:nvGrpSpPr>
        <p:grpSpPr>
          <a:xfrm>
            <a:off x="15666322" y="3992410"/>
            <a:ext cx="1998307" cy="1219074"/>
            <a:chOff x="0" y="0"/>
            <a:chExt cx="544201" cy="331992"/>
          </a:xfrm>
        </p:grpSpPr>
        <p:sp>
          <p:nvSpPr>
            <p:cNvPr id="61" name="Freeform 61">
              <a:extLst>
                <a:ext uri="{FF2B5EF4-FFF2-40B4-BE49-F238E27FC236}">
                  <a16:creationId xmlns:a16="http://schemas.microsoft.com/office/drawing/2014/main" id="{AC47C1F8-5991-E00E-D38E-A52509D896D3}"/>
                </a:ext>
              </a:extLst>
            </p:cNvPr>
            <p:cNvSpPr/>
            <p:nvPr/>
          </p:nvSpPr>
          <p:spPr>
            <a:xfrm>
              <a:off x="0" y="0"/>
              <a:ext cx="544201" cy="331992"/>
            </a:xfrm>
            <a:custGeom>
              <a:avLst/>
              <a:gdLst/>
              <a:ahLst/>
              <a:cxnLst/>
              <a:rect l="l" t="t" r="r" b="b"/>
              <a:pathLst>
                <a:path w="544201" h="331992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254507"/>
                  </a:lnTo>
                  <a:cubicBezTo>
                    <a:pt x="544201" y="275057"/>
                    <a:pt x="536037" y="294766"/>
                    <a:pt x="521506" y="309297"/>
                  </a:cubicBezTo>
                  <a:cubicBezTo>
                    <a:pt x="506975" y="323828"/>
                    <a:pt x="487266" y="331992"/>
                    <a:pt x="466716" y="331992"/>
                  </a:cubicBezTo>
                  <a:lnTo>
                    <a:pt x="77485" y="331992"/>
                  </a:lnTo>
                  <a:cubicBezTo>
                    <a:pt x="34691" y="331992"/>
                    <a:pt x="0" y="297301"/>
                    <a:pt x="0" y="254507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FFCF91"/>
            </a:solidFill>
            <a:ln w="28575" cap="sq">
              <a:solidFill>
                <a:srgbClr val="FCF4E8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TextBox 62">
              <a:extLst>
                <a:ext uri="{FF2B5EF4-FFF2-40B4-BE49-F238E27FC236}">
                  <a16:creationId xmlns:a16="http://schemas.microsoft.com/office/drawing/2014/main" id="{CA286AD4-1A34-374F-35DD-30D7EE293A00}"/>
                </a:ext>
              </a:extLst>
            </p:cNvPr>
            <p:cNvSpPr txBox="1"/>
            <p:nvPr/>
          </p:nvSpPr>
          <p:spPr>
            <a:xfrm>
              <a:off x="0" y="-66675"/>
              <a:ext cx="544201" cy="398667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4200"/>
                </a:lnSpc>
              </a:pPr>
              <a:r>
                <a:rPr lang="en-US" sz="3000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Patrym newydd</a:t>
              </a:r>
            </a:p>
          </p:txBody>
        </p:sp>
      </p:grpSp>
      <p:grpSp>
        <p:nvGrpSpPr>
          <p:cNvPr id="63" name="Group 63">
            <a:extLst>
              <a:ext uri="{FF2B5EF4-FFF2-40B4-BE49-F238E27FC236}">
                <a16:creationId xmlns:a16="http://schemas.microsoft.com/office/drawing/2014/main" id="{2FD63185-F28B-5A52-0DEB-4B64457AA655}"/>
              </a:ext>
            </a:extLst>
          </p:cNvPr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4" name="Freeform 64">
              <a:extLst>
                <a:ext uri="{FF2B5EF4-FFF2-40B4-BE49-F238E27FC236}">
                  <a16:creationId xmlns:a16="http://schemas.microsoft.com/office/drawing/2014/main" id="{13CC23D1-11CA-0FB4-378B-7A26402CFC77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TextBox 65">
              <a:extLst>
                <a:ext uri="{FF2B5EF4-FFF2-40B4-BE49-F238E27FC236}">
                  <a16:creationId xmlns:a16="http://schemas.microsoft.com/office/drawing/2014/main" id="{C2EAA466-0796-9885-0B1D-56DC9CF20914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6" name="Group 66">
            <a:extLst>
              <a:ext uri="{FF2B5EF4-FFF2-40B4-BE49-F238E27FC236}">
                <a16:creationId xmlns:a16="http://schemas.microsoft.com/office/drawing/2014/main" id="{E0A8DF3A-5780-5850-543B-35FF469E621E}"/>
              </a:ext>
            </a:extLst>
          </p:cNvPr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7" name="Freeform 67">
              <a:extLst>
                <a:ext uri="{FF2B5EF4-FFF2-40B4-BE49-F238E27FC236}">
                  <a16:creationId xmlns:a16="http://schemas.microsoft.com/office/drawing/2014/main" id="{094EA1AC-FC5D-F42B-90EE-0E2CEB52C624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TextBox 68">
              <a:extLst>
                <a:ext uri="{FF2B5EF4-FFF2-40B4-BE49-F238E27FC236}">
                  <a16:creationId xmlns:a16="http://schemas.microsoft.com/office/drawing/2014/main" id="{4FD10C92-60FA-068B-4180-3C8ACC06B4D3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9" name="Group 69">
            <a:extLst>
              <a:ext uri="{FF2B5EF4-FFF2-40B4-BE49-F238E27FC236}">
                <a16:creationId xmlns:a16="http://schemas.microsoft.com/office/drawing/2014/main" id="{70914B43-5EC1-5A21-64FF-E6C68126F1A4}"/>
              </a:ext>
            </a:extLst>
          </p:cNvPr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0" name="Freeform 70">
              <a:extLst>
                <a:ext uri="{FF2B5EF4-FFF2-40B4-BE49-F238E27FC236}">
                  <a16:creationId xmlns:a16="http://schemas.microsoft.com/office/drawing/2014/main" id="{EAE8DD93-A2D3-DB6C-197F-C7A326560D93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1" name="TextBox 71">
              <a:extLst>
                <a:ext uri="{FF2B5EF4-FFF2-40B4-BE49-F238E27FC236}">
                  <a16:creationId xmlns:a16="http://schemas.microsoft.com/office/drawing/2014/main" id="{59DF481D-8C13-5135-8419-A690ED9807A6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2" name="Group 72">
            <a:extLst>
              <a:ext uri="{FF2B5EF4-FFF2-40B4-BE49-F238E27FC236}">
                <a16:creationId xmlns:a16="http://schemas.microsoft.com/office/drawing/2014/main" id="{1B04E408-12B7-07CE-01E3-39281321830D}"/>
              </a:ext>
            </a:extLst>
          </p:cNvPr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3" name="Freeform 73">
              <a:extLst>
                <a:ext uri="{FF2B5EF4-FFF2-40B4-BE49-F238E27FC236}">
                  <a16:creationId xmlns:a16="http://schemas.microsoft.com/office/drawing/2014/main" id="{2CF4DA8D-9238-BC63-4DE6-783A04D97C2F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4" name="TextBox 74">
              <a:extLst>
                <a:ext uri="{FF2B5EF4-FFF2-40B4-BE49-F238E27FC236}">
                  <a16:creationId xmlns:a16="http://schemas.microsoft.com/office/drawing/2014/main" id="{A664F3BB-E59B-B15A-D714-DD8FD8F39B51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5" name="Group 75">
            <a:extLst>
              <a:ext uri="{FF2B5EF4-FFF2-40B4-BE49-F238E27FC236}">
                <a16:creationId xmlns:a16="http://schemas.microsoft.com/office/drawing/2014/main" id="{50DF68CF-0AD0-C493-38FA-C7BAB0F1CE1D}"/>
              </a:ext>
            </a:extLst>
          </p:cNvPr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6" name="Freeform 76">
              <a:extLst>
                <a:ext uri="{FF2B5EF4-FFF2-40B4-BE49-F238E27FC236}">
                  <a16:creationId xmlns:a16="http://schemas.microsoft.com/office/drawing/2014/main" id="{0CF8652F-D5F4-84E1-0100-93E45648C7FF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7" name="TextBox 77">
              <a:extLst>
                <a:ext uri="{FF2B5EF4-FFF2-40B4-BE49-F238E27FC236}">
                  <a16:creationId xmlns:a16="http://schemas.microsoft.com/office/drawing/2014/main" id="{0BD61330-1203-826B-E094-25EBE8FD8A4F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8" name="Group 78">
            <a:extLst>
              <a:ext uri="{FF2B5EF4-FFF2-40B4-BE49-F238E27FC236}">
                <a16:creationId xmlns:a16="http://schemas.microsoft.com/office/drawing/2014/main" id="{2B8965E1-FA87-E6F8-FA45-0D373C7DE6FA}"/>
              </a:ext>
            </a:extLst>
          </p:cNvPr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79" name="Freeform 79">
              <a:extLst>
                <a:ext uri="{FF2B5EF4-FFF2-40B4-BE49-F238E27FC236}">
                  <a16:creationId xmlns:a16="http://schemas.microsoft.com/office/drawing/2014/main" id="{47881839-D342-877C-8DE1-4897D6B31E34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0" name="TextBox 80">
              <a:extLst>
                <a:ext uri="{FF2B5EF4-FFF2-40B4-BE49-F238E27FC236}">
                  <a16:creationId xmlns:a16="http://schemas.microsoft.com/office/drawing/2014/main" id="{1C4C1CC5-6070-B895-7A5A-05EEF3A286C6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1" name="Group 81">
            <a:extLst>
              <a:ext uri="{FF2B5EF4-FFF2-40B4-BE49-F238E27FC236}">
                <a16:creationId xmlns:a16="http://schemas.microsoft.com/office/drawing/2014/main" id="{8C7E48BF-18E4-9151-D6D9-B45E6A1ABC4C}"/>
              </a:ext>
            </a:extLst>
          </p:cNvPr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2" name="Freeform 82">
              <a:extLst>
                <a:ext uri="{FF2B5EF4-FFF2-40B4-BE49-F238E27FC236}">
                  <a16:creationId xmlns:a16="http://schemas.microsoft.com/office/drawing/2014/main" id="{C6B679C4-55CA-C351-906C-950DACA9EF3B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3" name="TextBox 83">
              <a:extLst>
                <a:ext uri="{FF2B5EF4-FFF2-40B4-BE49-F238E27FC236}">
                  <a16:creationId xmlns:a16="http://schemas.microsoft.com/office/drawing/2014/main" id="{5C73764E-248D-06DB-48BF-1EFF62BD1277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4" name="Group 84">
            <a:extLst>
              <a:ext uri="{FF2B5EF4-FFF2-40B4-BE49-F238E27FC236}">
                <a16:creationId xmlns:a16="http://schemas.microsoft.com/office/drawing/2014/main" id="{326C48DE-B581-5ADC-CF2B-D1394D527DBA}"/>
              </a:ext>
            </a:extLst>
          </p:cNvPr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5" name="Freeform 85">
              <a:extLst>
                <a:ext uri="{FF2B5EF4-FFF2-40B4-BE49-F238E27FC236}">
                  <a16:creationId xmlns:a16="http://schemas.microsoft.com/office/drawing/2014/main" id="{E2B58DD7-2529-70C5-D9EB-29FC0DDF6ABB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6" name="TextBox 86">
              <a:extLst>
                <a:ext uri="{FF2B5EF4-FFF2-40B4-BE49-F238E27FC236}">
                  <a16:creationId xmlns:a16="http://schemas.microsoft.com/office/drawing/2014/main" id="{8C88CEC5-2855-1FBE-72DA-D105F189973F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7" name="Group 87">
            <a:extLst>
              <a:ext uri="{FF2B5EF4-FFF2-40B4-BE49-F238E27FC236}">
                <a16:creationId xmlns:a16="http://schemas.microsoft.com/office/drawing/2014/main" id="{842643F1-6C21-AE16-626B-F0FC1E489162}"/>
              </a:ext>
            </a:extLst>
          </p:cNvPr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8" name="Freeform 88">
              <a:extLst>
                <a:ext uri="{FF2B5EF4-FFF2-40B4-BE49-F238E27FC236}">
                  <a16:creationId xmlns:a16="http://schemas.microsoft.com/office/drawing/2014/main" id="{FB2756E9-7F4E-C86A-080C-D7F7CBFE0EA1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9" name="TextBox 89">
              <a:extLst>
                <a:ext uri="{FF2B5EF4-FFF2-40B4-BE49-F238E27FC236}">
                  <a16:creationId xmlns:a16="http://schemas.microsoft.com/office/drawing/2014/main" id="{8B2B9452-B50B-716E-6A7B-1A5AAF569821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0" name="Group 90">
            <a:extLst>
              <a:ext uri="{FF2B5EF4-FFF2-40B4-BE49-F238E27FC236}">
                <a16:creationId xmlns:a16="http://schemas.microsoft.com/office/drawing/2014/main" id="{A62B949B-A0F5-07D7-8485-A56CEEE24D6F}"/>
              </a:ext>
            </a:extLst>
          </p:cNvPr>
          <p:cNvGrpSpPr/>
          <p:nvPr/>
        </p:nvGrpSpPr>
        <p:grpSpPr>
          <a:xfrm>
            <a:off x="2273940" y="2347843"/>
            <a:ext cx="13392382" cy="1732071"/>
            <a:chOff x="0" y="0"/>
            <a:chExt cx="17856509" cy="2309428"/>
          </a:xfrm>
        </p:grpSpPr>
        <p:grpSp>
          <p:nvGrpSpPr>
            <p:cNvPr id="91" name="Group 91">
              <a:extLst>
                <a:ext uri="{FF2B5EF4-FFF2-40B4-BE49-F238E27FC236}">
                  <a16:creationId xmlns:a16="http://schemas.microsoft.com/office/drawing/2014/main" id="{704858D2-44EB-67DF-A903-B91E038E2676}"/>
                </a:ext>
              </a:extLst>
            </p:cNvPr>
            <p:cNvGrpSpPr/>
            <p:nvPr/>
          </p:nvGrpSpPr>
          <p:grpSpPr>
            <a:xfrm>
              <a:off x="715340" y="0"/>
              <a:ext cx="16369050" cy="2309428"/>
              <a:chOff x="0" y="0"/>
              <a:chExt cx="2876109" cy="405776"/>
            </a:xfrm>
          </p:grpSpPr>
          <p:sp>
            <p:nvSpPr>
              <p:cNvPr id="92" name="Freeform 92">
                <a:extLst>
                  <a:ext uri="{FF2B5EF4-FFF2-40B4-BE49-F238E27FC236}">
                    <a16:creationId xmlns:a16="http://schemas.microsoft.com/office/drawing/2014/main" id="{6497D937-CD5A-F988-CD92-A20B01623727}"/>
                  </a:ext>
                </a:extLst>
              </p:cNvPr>
              <p:cNvSpPr/>
              <p:nvPr/>
            </p:nvSpPr>
            <p:spPr>
              <a:xfrm>
                <a:off x="0" y="0"/>
                <a:ext cx="2876109" cy="405776"/>
              </a:xfrm>
              <a:custGeom>
                <a:avLst/>
                <a:gdLst/>
                <a:ahLst/>
                <a:cxnLst/>
                <a:rect l="l" t="t" r="r" b="b"/>
                <a:pathLst>
                  <a:path w="2876109" h="405776">
                    <a:moveTo>
                      <a:pt x="63061" y="0"/>
                    </a:moveTo>
                    <a:lnTo>
                      <a:pt x="2813048" y="0"/>
                    </a:lnTo>
                    <a:cubicBezTo>
                      <a:pt x="2847876" y="0"/>
                      <a:pt x="2876109" y="28234"/>
                      <a:pt x="2876109" y="63061"/>
                    </a:cubicBezTo>
                    <a:lnTo>
                      <a:pt x="2876109" y="342715"/>
                    </a:lnTo>
                    <a:cubicBezTo>
                      <a:pt x="2876109" y="359440"/>
                      <a:pt x="2869465" y="375479"/>
                      <a:pt x="2857639" y="387306"/>
                    </a:cubicBezTo>
                    <a:cubicBezTo>
                      <a:pt x="2845813" y="399132"/>
                      <a:pt x="2829773" y="405776"/>
                      <a:pt x="2813048" y="405776"/>
                    </a:cubicBezTo>
                    <a:lnTo>
                      <a:pt x="63061" y="405776"/>
                    </a:lnTo>
                    <a:cubicBezTo>
                      <a:pt x="46337" y="405776"/>
                      <a:pt x="30297" y="399132"/>
                      <a:pt x="18470" y="387306"/>
                    </a:cubicBezTo>
                    <a:cubicBezTo>
                      <a:pt x="6644" y="375479"/>
                      <a:pt x="0" y="359440"/>
                      <a:pt x="0" y="342715"/>
                    </a:cubicBezTo>
                    <a:lnTo>
                      <a:pt x="0" y="63061"/>
                    </a:lnTo>
                    <a:cubicBezTo>
                      <a:pt x="0" y="46337"/>
                      <a:pt x="6644" y="30297"/>
                      <a:pt x="18470" y="18470"/>
                    </a:cubicBezTo>
                    <a:cubicBezTo>
                      <a:pt x="30297" y="6644"/>
                      <a:pt x="46337" y="0"/>
                      <a:pt x="63061" y="0"/>
                    </a:cubicBezTo>
                    <a:close/>
                  </a:path>
                </a:pathLst>
              </a:custGeom>
              <a:ln w="47625" cap="rnd">
                <a:solidFill>
                  <a:srgbClr val="E76262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3" name="TextBox 93">
                <a:extLst>
                  <a:ext uri="{FF2B5EF4-FFF2-40B4-BE49-F238E27FC236}">
                    <a16:creationId xmlns:a16="http://schemas.microsoft.com/office/drawing/2014/main" id="{887B1966-EA86-52A1-19B9-63ED72531FFF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2876109" cy="453401"/>
              </a:xfrm>
              <a:prstGeom prst="rect">
                <a:avLst/>
              </a:prstGeom>
            </p:spPr>
            <p:txBody>
              <a:bodyPr lIns="57111" tIns="57111" rIns="57111" bIns="57111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94" name="TextBox 94">
              <a:extLst>
                <a:ext uri="{FF2B5EF4-FFF2-40B4-BE49-F238E27FC236}">
                  <a16:creationId xmlns:a16="http://schemas.microsoft.com/office/drawing/2014/main" id="{9E9859B1-B64D-66E3-F139-B7B2966E1596}"/>
                </a:ext>
              </a:extLst>
            </p:cNvPr>
            <p:cNvSpPr txBox="1"/>
            <p:nvPr/>
          </p:nvSpPr>
          <p:spPr>
            <a:xfrm>
              <a:off x="0" y="294529"/>
              <a:ext cx="17856509" cy="151160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8930"/>
                </a:lnSpc>
                <a:spcBef>
                  <a:spcPct val="0"/>
                </a:spcBef>
              </a:pP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Beth </a:t>
              </a:r>
              <a:r>
                <a:rPr lang="en-US" sz="7441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rwyt</a:t>
              </a: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 </a:t>
              </a:r>
              <a:r>
                <a:rPr lang="en-US" sz="7441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ti</a:t>
              </a: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 </a:t>
              </a:r>
              <a:r>
                <a:rPr lang="en-US" sz="7441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eisiau</a:t>
              </a: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 </a:t>
              </a:r>
              <a:r>
                <a:rPr lang="en-US" sz="7441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wneud</a:t>
              </a:r>
              <a:r>
                <a:rPr lang="en-US" sz="7441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?</a:t>
              </a:r>
            </a:p>
          </p:txBody>
        </p:sp>
      </p:grpSp>
      <p:sp>
        <p:nvSpPr>
          <p:cNvPr id="97" name="Freeform 97">
            <a:extLst>
              <a:ext uri="{FF2B5EF4-FFF2-40B4-BE49-F238E27FC236}">
                <a16:creationId xmlns:a16="http://schemas.microsoft.com/office/drawing/2014/main" id="{3E0B87BB-2FEE-D15C-344C-A811584D110E}"/>
              </a:ext>
            </a:extLst>
          </p:cNvPr>
          <p:cNvSpPr/>
          <p:nvPr/>
        </p:nvSpPr>
        <p:spPr>
          <a:xfrm>
            <a:off x="8331506" y="5211484"/>
            <a:ext cx="2026626" cy="1949246"/>
          </a:xfrm>
          <a:custGeom>
            <a:avLst/>
            <a:gdLst/>
            <a:ahLst/>
            <a:cxnLst/>
            <a:rect l="l" t="t" r="r" b="b"/>
            <a:pathLst>
              <a:path w="2026626" h="1949246">
                <a:moveTo>
                  <a:pt x="0" y="0"/>
                </a:moveTo>
                <a:lnTo>
                  <a:pt x="2026627" y="0"/>
                </a:lnTo>
                <a:lnTo>
                  <a:pt x="2026627" y="1949246"/>
                </a:lnTo>
                <a:lnTo>
                  <a:pt x="0" y="194924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8" name="Freeform 98">
            <a:extLst>
              <a:ext uri="{FF2B5EF4-FFF2-40B4-BE49-F238E27FC236}">
                <a16:creationId xmlns:a16="http://schemas.microsoft.com/office/drawing/2014/main" id="{9BA1EB14-63E0-B74C-2F81-7638517623A7}"/>
              </a:ext>
            </a:extLst>
          </p:cNvPr>
          <p:cNvSpPr/>
          <p:nvPr/>
        </p:nvSpPr>
        <p:spPr>
          <a:xfrm>
            <a:off x="13264439" y="5251683"/>
            <a:ext cx="1500883" cy="1928330"/>
          </a:xfrm>
          <a:custGeom>
            <a:avLst/>
            <a:gdLst/>
            <a:ahLst/>
            <a:cxnLst/>
            <a:rect l="l" t="t" r="r" b="b"/>
            <a:pathLst>
              <a:path w="1500883" h="1928330">
                <a:moveTo>
                  <a:pt x="0" y="0"/>
                </a:moveTo>
                <a:lnTo>
                  <a:pt x="1500883" y="0"/>
                </a:lnTo>
                <a:lnTo>
                  <a:pt x="1500883" y="1928330"/>
                </a:lnTo>
                <a:lnTo>
                  <a:pt x="0" y="192833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00" name="Group 100">
            <a:extLst>
              <a:ext uri="{FF2B5EF4-FFF2-40B4-BE49-F238E27FC236}">
                <a16:creationId xmlns:a16="http://schemas.microsoft.com/office/drawing/2014/main" id="{99913167-C1F0-3288-2BBC-6995658F4220}"/>
              </a:ext>
            </a:extLst>
          </p:cNvPr>
          <p:cNvGrpSpPr/>
          <p:nvPr/>
        </p:nvGrpSpPr>
        <p:grpSpPr>
          <a:xfrm>
            <a:off x="594866" y="1690137"/>
            <a:ext cx="1232729" cy="7134324"/>
            <a:chOff x="0" y="0"/>
            <a:chExt cx="1643639" cy="9512432"/>
          </a:xfrm>
        </p:grpSpPr>
        <p:sp>
          <p:nvSpPr>
            <p:cNvPr id="101" name="TextBox 101">
              <a:extLst>
                <a:ext uri="{FF2B5EF4-FFF2-40B4-BE49-F238E27FC236}">
                  <a16:creationId xmlns:a16="http://schemas.microsoft.com/office/drawing/2014/main" id="{206FAB14-AA29-5A0B-10EE-9350AA79D6DA}"/>
                </a:ext>
              </a:extLst>
            </p:cNvPr>
            <p:cNvSpPr txBox="1"/>
            <p:nvPr/>
          </p:nvSpPr>
          <p:spPr>
            <a:xfrm rot="5400000">
              <a:off x="6604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2" name="TextBox 102">
              <a:extLst>
                <a:ext uri="{FF2B5EF4-FFF2-40B4-BE49-F238E27FC236}">
                  <a16:creationId xmlns:a16="http://schemas.microsoft.com/office/drawing/2014/main" id="{0EC992AF-095A-4753-48C0-78BE5EBF3B70}"/>
                </a:ext>
              </a:extLst>
            </p:cNvPr>
            <p:cNvSpPr txBox="1"/>
            <p:nvPr/>
          </p:nvSpPr>
          <p:spPr>
            <a:xfrm rot="5400000">
              <a:off x="6604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 dirty="0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3" name="TextBox 103">
              <a:extLst>
                <a:ext uri="{FF2B5EF4-FFF2-40B4-BE49-F238E27FC236}">
                  <a16:creationId xmlns:a16="http://schemas.microsoft.com/office/drawing/2014/main" id="{F409208A-DCF7-EEA6-DEED-CFCDAB4FC2C4}"/>
                </a:ext>
              </a:extLst>
            </p:cNvPr>
            <p:cNvSpPr txBox="1"/>
            <p:nvPr/>
          </p:nvSpPr>
          <p:spPr>
            <a:xfrm rot="5400000">
              <a:off x="6604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4" name="TextBox 104">
              <a:extLst>
                <a:ext uri="{FF2B5EF4-FFF2-40B4-BE49-F238E27FC236}">
                  <a16:creationId xmlns:a16="http://schemas.microsoft.com/office/drawing/2014/main" id="{1E22D8F4-69FA-3E0F-5B88-3B24B059C28C}"/>
                </a:ext>
              </a:extLst>
            </p:cNvPr>
            <p:cNvSpPr txBox="1"/>
            <p:nvPr/>
          </p:nvSpPr>
          <p:spPr>
            <a:xfrm rot="5400000">
              <a:off x="6604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5" name="TextBox 105">
              <a:extLst>
                <a:ext uri="{FF2B5EF4-FFF2-40B4-BE49-F238E27FC236}">
                  <a16:creationId xmlns:a16="http://schemas.microsoft.com/office/drawing/2014/main" id="{BDEE0C4E-D505-09F1-3D40-472ACAD90C0E}"/>
                </a:ext>
              </a:extLst>
            </p:cNvPr>
            <p:cNvSpPr txBox="1"/>
            <p:nvPr/>
          </p:nvSpPr>
          <p:spPr>
            <a:xfrm rot="5400000">
              <a:off x="6604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6" name="TextBox 106">
              <a:extLst>
                <a:ext uri="{FF2B5EF4-FFF2-40B4-BE49-F238E27FC236}">
                  <a16:creationId xmlns:a16="http://schemas.microsoft.com/office/drawing/2014/main" id="{681551C8-FC5A-D379-33EA-12BDF3C67B80}"/>
                </a:ext>
              </a:extLst>
            </p:cNvPr>
            <p:cNvSpPr txBox="1"/>
            <p:nvPr/>
          </p:nvSpPr>
          <p:spPr>
            <a:xfrm rot="5400000">
              <a:off x="6604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7" name="TextBox 107">
              <a:extLst>
                <a:ext uri="{FF2B5EF4-FFF2-40B4-BE49-F238E27FC236}">
                  <a16:creationId xmlns:a16="http://schemas.microsoft.com/office/drawing/2014/main" id="{773DDFBD-1A66-FEB5-F455-408C1A70981C}"/>
                </a:ext>
              </a:extLst>
            </p:cNvPr>
            <p:cNvSpPr txBox="1"/>
            <p:nvPr/>
          </p:nvSpPr>
          <p:spPr>
            <a:xfrm rot="5400000">
              <a:off x="6604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8" name="TextBox 108">
              <a:extLst>
                <a:ext uri="{FF2B5EF4-FFF2-40B4-BE49-F238E27FC236}">
                  <a16:creationId xmlns:a16="http://schemas.microsoft.com/office/drawing/2014/main" id="{9D7309F6-BF49-4067-B9A6-BB32BB4D098D}"/>
                </a:ext>
              </a:extLst>
            </p:cNvPr>
            <p:cNvSpPr txBox="1"/>
            <p:nvPr/>
          </p:nvSpPr>
          <p:spPr>
            <a:xfrm rot="5400000">
              <a:off x="6604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9" name="TextBox 109">
              <a:extLst>
                <a:ext uri="{FF2B5EF4-FFF2-40B4-BE49-F238E27FC236}">
                  <a16:creationId xmlns:a16="http://schemas.microsoft.com/office/drawing/2014/main" id="{731BC279-2F60-49A5-593C-FBE6E7C129BD}"/>
                </a:ext>
              </a:extLst>
            </p:cNvPr>
            <p:cNvSpPr txBox="1"/>
            <p:nvPr/>
          </p:nvSpPr>
          <p:spPr>
            <a:xfrm rot="5400000">
              <a:off x="6604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sp>
        <p:nvSpPr>
          <p:cNvPr id="110" name="Freeform 2">
            <a:extLst>
              <a:ext uri="{FF2B5EF4-FFF2-40B4-BE49-F238E27FC236}">
                <a16:creationId xmlns:a16="http://schemas.microsoft.com/office/drawing/2014/main" id="{60FA0C66-E468-208C-D008-97E78322D7B6}"/>
              </a:ext>
            </a:extLst>
          </p:cNvPr>
          <p:cNvSpPr/>
          <p:nvPr/>
        </p:nvSpPr>
        <p:spPr>
          <a:xfrm>
            <a:off x="5916849" y="5013235"/>
            <a:ext cx="2107475" cy="2382044"/>
          </a:xfrm>
          <a:custGeom>
            <a:avLst/>
            <a:gdLst/>
            <a:ahLst/>
            <a:cxnLst/>
            <a:rect l="l" t="t" r="r" b="b"/>
            <a:pathLst>
              <a:path w="4223918" h="4114800">
                <a:moveTo>
                  <a:pt x="0" y="0"/>
                </a:moveTo>
                <a:lnTo>
                  <a:pt x="4223918" y="0"/>
                </a:lnTo>
                <a:lnTo>
                  <a:pt x="422391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1" name="Freeform 3">
            <a:extLst>
              <a:ext uri="{FF2B5EF4-FFF2-40B4-BE49-F238E27FC236}">
                <a16:creationId xmlns:a16="http://schemas.microsoft.com/office/drawing/2014/main" id="{E30D2651-552E-72E0-75F9-2A68C81FA78F}"/>
              </a:ext>
            </a:extLst>
          </p:cNvPr>
          <p:cNvSpPr/>
          <p:nvPr/>
        </p:nvSpPr>
        <p:spPr>
          <a:xfrm>
            <a:off x="10824725" y="5396539"/>
            <a:ext cx="2172413" cy="1987642"/>
          </a:xfrm>
          <a:custGeom>
            <a:avLst/>
            <a:gdLst/>
            <a:ahLst/>
            <a:cxnLst/>
            <a:rect l="l" t="t" r="r" b="b"/>
            <a:pathLst>
              <a:path w="4242630" h="3841509">
                <a:moveTo>
                  <a:pt x="0" y="0"/>
                </a:moveTo>
                <a:lnTo>
                  <a:pt x="4242630" y="0"/>
                </a:lnTo>
                <a:lnTo>
                  <a:pt x="4242630" y="3841509"/>
                </a:lnTo>
                <a:lnTo>
                  <a:pt x="0" y="3841509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2" name="Freeform 4">
            <a:extLst>
              <a:ext uri="{FF2B5EF4-FFF2-40B4-BE49-F238E27FC236}">
                <a16:creationId xmlns:a16="http://schemas.microsoft.com/office/drawing/2014/main" id="{6EA7C06D-24F9-CEDC-C2CA-4DE58BE3F1A4}"/>
              </a:ext>
            </a:extLst>
          </p:cNvPr>
          <p:cNvSpPr/>
          <p:nvPr/>
        </p:nvSpPr>
        <p:spPr>
          <a:xfrm>
            <a:off x="2939672" y="5036485"/>
            <a:ext cx="2754309" cy="2458221"/>
          </a:xfrm>
          <a:custGeom>
            <a:avLst/>
            <a:gdLst/>
            <a:ahLst/>
            <a:cxnLst/>
            <a:rect l="l" t="t" r="r" b="b"/>
            <a:pathLst>
              <a:path w="4610420" h="4114800">
                <a:moveTo>
                  <a:pt x="0" y="0"/>
                </a:moveTo>
                <a:lnTo>
                  <a:pt x="4610420" y="0"/>
                </a:lnTo>
                <a:lnTo>
                  <a:pt x="461042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5312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7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2454C33-967D-A696-1433-5F4DB10820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59A052F0-E3F6-7AD8-F61B-47D4573F687E}"/>
              </a:ext>
            </a:extLst>
          </p:cNvPr>
          <p:cNvSpPr/>
          <p:nvPr/>
        </p:nvSpPr>
        <p:spPr>
          <a:xfrm rot="-10800000">
            <a:off x="7844350" y="-26443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1"/>
                </a:lnTo>
                <a:lnTo>
                  <a:pt x="0" y="1108156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r="-90379" b="-3737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F8E4C8F5-103E-EE82-F861-743E15D33C45}"/>
              </a:ext>
            </a:extLst>
          </p:cNvPr>
          <p:cNvSpPr/>
          <p:nvPr/>
        </p:nvSpPr>
        <p:spPr>
          <a:xfrm rot="-10800000">
            <a:off x="-200148" y="-39728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2"/>
                </a:lnTo>
                <a:lnTo>
                  <a:pt x="0" y="1108156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90379" t="-3737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8914EC37-53DE-6240-3450-AB54747075A7}"/>
              </a:ext>
            </a:extLst>
          </p:cNvPr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5" name="Group 5">
              <a:extLst>
                <a:ext uri="{FF2B5EF4-FFF2-40B4-BE49-F238E27FC236}">
                  <a16:creationId xmlns:a16="http://schemas.microsoft.com/office/drawing/2014/main" id="{DB4D40C8-FB91-1C9D-F375-C844936BE7D0}"/>
                </a:ext>
              </a:extLst>
            </p:cNvPr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>
                <a:extLst>
                  <a:ext uri="{FF2B5EF4-FFF2-40B4-BE49-F238E27FC236}">
                    <a16:creationId xmlns:a16="http://schemas.microsoft.com/office/drawing/2014/main" id="{D6648EDD-0B44-FFC1-A65A-27316568970E}"/>
                  </a:ext>
                </a:extLst>
              </p:cNvPr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7" name="TextBox 7">
                <a:extLst>
                  <a:ext uri="{FF2B5EF4-FFF2-40B4-BE49-F238E27FC236}">
                    <a16:creationId xmlns:a16="http://schemas.microsoft.com/office/drawing/2014/main" id="{3168CC09-F0BD-03EE-1DD3-0348EAEBED00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>
              <a:extLst>
                <a:ext uri="{FF2B5EF4-FFF2-40B4-BE49-F238E27FC236}">
                  <a16:creationId xmlns:a16="http://schemas.microsoft.com/office/drawing/2014/main" id="{AC4946FB-D592-AA91-726A-2227E44AF746}"/>
                </a:ext>
              </a:extLst>
            </p:cNvPr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>
                <a:extLst>
                  <a:ext uri="{FF2B5EF4-FFF2-40B4-BE49-F238E27FC236}">
                    <a16:creationId xmlns:a16="http://schemas.microsoft.com/office/drawing/2014/main" id="{A69ACCEB-14BC-C1E4-8EC4-AE5E1859A458}"/>
                  </a:ext>
                </a:extLst>
              </p:cNvPr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" name="TextBox 10">
                <a:extLst>
                  <a:ext uri="{FF2B5EF4-FFF2-40B4-BE49-F238E27FC236}">
                    <a16:creationId xmlns:a16="http://schemas.microsoft.com/office/drawing/2014/main" id="{55B0AFDC-9443-1D8E-5E9E-F3EB2CBFDAA4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1" name="Group 11">
            <a:extLst>
              <a:ext uri="{FF2B5EF4-FFF2-40B4-BE49-F238E27FC236}">
                <a16:creationId xmlns:a16="http://schemas.microsoft.com/office/drawing/2014/main" id="{80DF9E9E-A108-E008-0133-F886A1088C44}"/>
              </a:ext>
            </a:extLst>
          </p:cNvPr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2" name="Group 12">
              <a:extLst>
                <a:ext uri="{FF2B5EF4-FFF2-40B4-BE49-F238E27FC236}">
                  <a16:creationId xmlns:a16="http://schemas.microsoft.com/office/drawing/2014/main" id="{F136C61D-A834-6CDC-D2F6-F95A203624D5}"/>
                </a:ext>
              </a:extLst>
            </p:cNvPr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>
                <a:extLst>
                  <a:ext uri="{FF2B5EF4-FFF2-40B4-BE49-F238E27FC236}">
                    <a16:creationId xmlns:a16="http://schemas.microsoft.com/office/drawing/2014/main" id="{94FCC5E0-2E42-7DAF-D9C9-4A531607413E}"/>
                  </a:ext>
                </a:extLst>
              </p:cNvPr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" name="TextBox 14">
                <a:extLst>
                  <a:ext uri="{FF2B5EF4-FFF2-40B4-BE49-F238E27FC236}">
                    <a16:creationId xmlns:a16="http://schemas.microsoft.com/office/drawing/2014/main" id="{560FC565-2312-271C-8D79-53003347D473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>
              <a:extLst>
                <a:ext uri="{FF2B5EF4-FFF2-40B4-BE49-F238E27FC236}">
                  <a16:creationId xmlns:a16="http://schemas.microsoft.com/office/drawing/2014/main" id="{5CF94DCE-EE22-2BC2-CA41-FD4A989E2504}"/>
                </a:ext>
              </a:extLst>
            </p:cNvPr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>
                <a:extLst>
                  <a:ext uri="{FF2B5EF4-FFF2-40B4-BE49-F238E27FC236}">
                    <a16:creationId xmlns:a16="http://schemas.microsoft.com/office/drawing/2014/main" id="{9E3BA83E-AF0B-A530-4987-B99224B18231}"/>
                  </a:ext>
                </a:extLst>
              </p:cNvPr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" name="TextBox 17">
                <a:extLst>
                  <a:ext uri="{FF2B5EF4-FFF2-40B4-BE49-F238E27FC236}">
                    <a16:creationId xmlns:a16="http://schemas.microsoft.com/office/drawing/2014/main" id="{97A0B36A-6731-E31E-1161-06984FB187FA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8" name="Group 18">
            <a:extLst>
              <a:ext uri="{FF2B5EF4-FFF2-40B4-BE49-F238E27FC236}">
                <a16:creationId xmlns:a16="http://schemas.microsoft.com/office/drawing/2014/main" id="{E09DCEBB-F356-94C2-002C-F96000244458}"/>
              </a:ext>
            </a:extLst>
          </p:cNvPr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19" name="Group 19">
              <a:extLst>
                <a:ext uri="{FF2B5EF4-FFF2-40B4-BE49-F238E27FC236}">
                  <a16:creationId xmlns:a16="http://schemas.microsoft.com/office/drawing/2014/main" id="{EA148E36-1131-BD24-6FB8-8A067A7C63F4}"/>
                </a:ext>
              </a:extLst>
            </p:cNvPr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0" name="Freeform 20">
                <a:extLst>
                  <a:ext uri="{FF2B5EF4-FFF2-40B4-BE49-F238E27FC236}">
                    <a16:creationId xmlns:a16="http://schemas.microsoft.com/office/drawing/2014/main" id="{AB40048F-3865-D8A6-2D41-216F5B1E501F}"/>
                  </a:ext>
                </a:extLst>
              </p:cNvPr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" name="TextBox 21">
                <a:extLst>
                  <a:ext uri="{FF2B5EF4-FFF2-40B4-BE49-F238E27FC236}">
                    <a16:creationId xmlns:a16="http://schemas.microsoft.com/office/drawing/2014/main" id="{0AB48AF0-C01F-66FA-63E9-0BDF4FF0EF29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2" name="Group 22">
              <a:extLst>
                <a:ext uri="{FF2B5EF4-FFF2-40B4-BE49-F238E27FC236}">
                  <a16:creationId xmlns:a16="http://schemas.microsoft.com/office/drawing/2014/main" id="{C4F65F2A-6C5C-5F67-645E-E3F1D13AC85A}"/>
                </a:ext>
              </a:extLst>
            </p:cNvPr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23" name="Freeform 23">
                <a:extLst>
                  <a:ext uri="{FF2B5EF4-FFF2-40B4-BE49-F238E27FC236}">
                    <a16:creationId xmlns:a16="http://schemas.microsoft.com/office/drawing/2014/main" id="{534F1F9E-0593-2BDE-BA14-6954624A6BBC}"/>
                  </a:ext>
                </a:extLst>
              </p:cNvPr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" name="TextBox 24">
                <a:extLst>
                  <a:ext uri="{FF2B5EF4-FFF2-40B4-BE49-F238E27FC236}">
                    <a16:creationId xmlns:a16="http://schemas.microsoft.com/office/drawing/2014/main" id="{37F114C6-1F79-0977-C2AD-68EB2C514F92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25" name="Group 25">
            <a:extLst>
              <a:ext uri="{FF2B5EF4-FFF2-40B4-BE49-F238E27FC236}">
                <a16:creationId xmlns:a16="http://schemas.microsoft.com/office/drawing/2014/main" id="{951AC190-B82B-140E-ACDF-31D4F913101D}"/>
              </a:ext>
            </a:extLst>
          </p:cNvPr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26" name="Group 26">
              <a:extLst>
                <a:ext uri="{FF2B5EF4-FFF2-40B4-BE49-F238E27FC236}">
                  <a16:creationId xmlns:a16="http://schemas.microsoft.com/office/drawing/2014/main" id="{55012F6D-1F83-5766-A0C1-BE0341F19EFB}"/>
                </a:ext>
              </a:extLst>
            </p:cNvPr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>
                <a:extLst>
                  <a:ext uri="{FF2B5EF4-FFF2-40B4-BE49-F238E27FC236}">
                    <a16:creationId xmlns:a16="http://schemas.microsoft.com/office/drawing/2014/main" id="{0189F676-0ED0-7CF9-8D64-0EF88D903A82}"/>
                  </a:ext>
                </a:extLst>
              </p:cNvPr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" name="TextBox 28">
                <a:extLst>
                  <a:ext uri="{FF2B5EF4-FFF2-40B4-BE49-F238E27FC236}">
                    <a16:creationId xmlns:a16="http://schemas.microsoft.com/office/drawing/2014/main" id="{059B30EE-AB14-C6FE-3572-62BC74AE70BE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9" name="Group 29">
              <a:extLst>
                <a:ext uri="{FF2B5EF4-FFF2-40B4-BE49-F238E27FC236}">
                  <a16:creationId xmlns:a16="http://schemas.microsoft.com/office/drawing/2014/main" id="{32399BFB-424F-774B-E08A-BC46BD5BD24E}"/>
                </a:ext>
              </a:extLst>
            </p:cNvPr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>
                <a:extLst>
                  <a:ext uri="{FF2B5EF4-FFF2-40B4-BE49-F238E27FC236}">
                    <a16:creationId xmlns:a16="http://schemas.microsoft.com/office/drawing/2014/main" id="{2FF3B9DD-042F-8423-0CCA-DF56E9B90155}"/>
                  </a:ext>
                </a:extLst>
              </p:cNvPr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" name="TextBox 31">
                <a:extLst>
                  <a:ext uri="{FF2B5EF4-FFF2-40B4-BE49-F238E27FC236}">
                    <a16:creationId xmlns:a16="http://schemas.microsoft.com/office/drawing/2014/main" id="{00C41C81-50C4-5E68-6C87-4F6590E8EF01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2" name="Group 32">
            <a:extLst>
              <a:ext uri="{FF2B5EF4-FFF2-40B4-BE49-F238E27FC236}">
                <a16:creationId xmlns:a16="http://schemas.microsoft.com/office/drawing/2014/main" id="{B1C4374B-4D47-1046-EA9C-2279919D27B7}"/>
              </a:ext>
            </a:extLst>
          </p:cNvPr>
          <p:cNvGrpSpPr/>
          <p:nvPr/>
        </p:nvGrpSpPr>
        <p:grpSpPr>
          <a:xfrm>
            <a:off x="15256948" y="3904921"/>
            <a:ext cx="2186870" cy="1191585"/>
            <a:chOff x="0" y="0"/>
            <a:chExt cx="2915827" cy="1588780"/>
          </a:xfrm>
        </p:grpSpPr>
        <p:grpSp>
          <p:nvGrpSpPr>
            <p:cNvPr id="33" name="Group 33">
              <a:extLst>
                <a:ext uri="{FF2B5EF4-FFF2-40B4-BE49-F238E27FC236}">
                  <a16:creationId xmlns:a16="http://schemas.microsoft.com/office/drawing/2014/main" id="{85F13124-0975-2E76-39F7-02749D538F7A}"/>
                </a:ext>
              </a:extLst>
            </p:cNvPr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>
                <a:extLst>
                  <a:ext uri="{FF2B5EF4-FFF2-40B4-BE49-F238E27FC236}">
                    <a16:creationId xmlns:a16="http://schemas.microsoft.com/office/drawing/2014/main" id="{538BC569-38CC-8CB3-1B3F-41ADD1B889F5}"/>
                  </a:ext>
                </a:extLst>
              </p:cNvPr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" name="TextBox 35">
                <a:extLst>
                  <a:ext uri="{FF2B5EF4-FFF2-40B4-BE49-F238E27FC236}">
                    <a16:creationId xmlns:a16="http://schemas.microsoft.com/office/drawing/2014/main" id="{6B56B8CC-A801-F6A8-2541-45CEDB268B2E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36" name="Group 36">
              <a:extLst>
                <a:ext uri="{FF2B5EF4-FFF2-40B4-BE49-F238E27FC236}">
                  <a16:creationId xmlns:a16="http://schemas.microsoft.com/office/drawing/2014/main" id="{CD5C61E9-5781-9C6F-B364-80E456310FDE}"/>
                </a:ext>
              </a:extLst>
            </p:cNvPr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>
                <a:extLst>
                  <a:ext uri="{FF2B5EF4-FFF2-40B4-BE49-F238E27FC236}">
                    <a16:creationId xmlns:a16="http://schemas.microsoft.com/office/drawing/2014/main" id="{A2863A29-AEF9-5C24-0544-FE2506C8801F}"/>
                  </a:ext>
                </a:extLst>
              </p:cNvPr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" name="TextBox 38">
                <a:extLst>
                  <a:ext uri="{FF2B5EF4-FFF2-40B4-BE49-F238E27FC236}">
                    <a16:creationId xmlns:a16="http://schemas.microsoft.com/office/drawing/2014/main" id="{8843F41B-7472-13E4-DEF8-C4E8DEF57E48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9" name="Group 39">
            <a:extLst>
              <a:ext uri="{FF2B5EF4-FFF2-40B4-BE49-F238E27FC236}">
                <a16:creationId xmlns:a16="http://schemas.microsoft.com/office/drawing/2014/main" id="{5DDE0F72-1DEE-5686-1090-F05600F0720F}"/>
              </a:ext>
            </a:extLst>
          </p:cNvPr>
          <p:cNvGrpSpPr/>
          <p:nvPr/>
        </p:nvGrpSpPr>
        <p:grpSpPr>
          <a:xfrm>
            <a:off x="661541" y="1470992"/>
            <a:ext cx="1232729" cy="7134324"/>
            <a:chOff x="0" y="0"/>
            <a:chExt cx="1643639" cy="9512432"/>
          </a:xfrm>
        </p:grpSpPr>
        <p:sp>
          <p:nvSpPr>
            <p:cNvPr id="40" name="TextBox 40">
              <a:extLst>
                <a:ext uri="{FF2B5EF4-FFF2-40B4-BE49-F238E27FC236}">
                  <a16:creationId xmlns:a16="http://schemas.microsoft.com/office/drawing/2014/main" id="{E7C445F8-CE8A-DA03-DF4A-95FDE8FA7250}"/>
                </a:ext>
              </a:extLst>
            </p:cNvPr>
            <p:cNvSpPr txBox="1"/>
            <p:nvPr/>
          </p:nvSpPr>
          <p:spPr>
            <a:xfrm rot="-5400000">
              <a:off x="5080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1" name="TextBox 41">
              <a:extLst>
                <a:ext uri="{FF2B5EF4-FFF2-40B4-BE49-F238E27FC236}">
                  <a16:creationId xmlns:a16="http://schemas.microsoft.com/office/drawing/2014/main" id="{6F3AA8CA-A44B-3E65-43BB-3E8FD9E3FAA5}"/>
                </a:ext>
              </a:extLst>
            </p:cNvPr>
            <p:cNvSpPr txBox="1"/>
            <p:nvPr/>
          </p:nvSpPr>
          <p:spPr>
            <a:xfrm rot="-5400000">
              <a:off x="5080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2" name="TextBox 42">
              <a:extLst>
                <a:ext uri="{FF2B5EF4-FFF2-40B4-BE49-F238E27FC236}">
                  <a16:creationId xmlns:a16="http://schemas.microsoft.com/office/drawing/2014/main" id="{952594F9-71DA-1D20-ED65-FB59CE221F38}"/>
                </a:ext>
              </a:extLst>
            </p:cNvPr>
            <p:cNvSpPr txBox="1"/>
            <p:nvPr/>
          </p:nvSpPr>
          <p:spPr>
            <a:xfrm rot="-5400000">
              <a:off x="5080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3" name="TextBox 43">
              <a:extLst>
                <a:ext uri="{FF2B5EF4-FFF2-40B4-BE49-F238E27FC236}">
                  <a16:creationId xmlns:a16="http://schemas.microsoft.com/office/drawing/2014/main" id="{1E0A60A9-B91E-B24D-BA2B-B417601DB259}"/>
                </a:ext>
              </a:extLst>
            </p:cNvPr>
            <p:cNvSpPr txBox="1"/>
            <p:nvPr/>
          </p:nvSpPr>
          <p:spPr>
            <a:xfrm rot="-5400000">
              <a:off x="5080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4" name="TextBox 44">
              <a:extLst>
                <a:ext uri="{FF2B5EF4-FFF2-40B4-BE49-F238E27FC236}">
                  <a16:creationId xmlns:a16="http://schemas.microsoft.com/office/drawing/2014/main" id="{282653FE-E2B2-A504-C7CD-3729D94306C8}"/>
                </a:ext>
              </a:extLst>
            </p:cNvPr>
            <p:cNvSpPr txBox="1"/>
            <p:nvPr/>
          </p:nvSpPr>
          <p:spPr>
            <a:xfrm rot="-5400000">
              <a:off x="5080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5" name="TextBox 45">
              <a:extLst>
                <a:ext uri="{FF2B5EF4-FFF2-40B4-BE49-F238E27FC236}">
                  <a16:creationId xmlns:a16="http://schemas.microsoft.com/office/drawing/2014/main" id="{37A089E5-BE5C-2EC7-E8B4-99CBA068E623}"/>
                </a:ext>
              </a:extLst>
            </p:cNvPr>
            <p:cNvSpPr txBox="1"/>
            <p:nvPr/>
          </p:nvSpPr>
          <p:spPr>
            <a:xfrm rot="-5400000">
              <a:off x="5080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6" name="TextBox 46">
              <a:extLst>
                <a:ext uri="{FF2B5EF4-FFF2-40B4-BE49-F238E27FC236}">
                  <a16:creationId xmlns:a16="http://schemas.microsoft.com/office/drawing/2014/main" id="{6E558D86-ADF3-BE56-3767-9707C8E39C7C}"/>
                </a:ext>
              </a:extLst>
            </p:cNvPr>
            <p:cNvSpPr txBox="1"/>
            <p:nvPr/>
          </p:nvSpPr>
          <p:spPr>
            <a:xfrm rot="-5400000">
              <a:off x="5080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7" name="TextBox 47">
              <a:extLst>
                <a:ext uri="{FF2B5EF4-FFF2-40B4-BE49-F238E27FC236}">
                  <a16:creationId xmlns:a16="http://schemas.microsoft.com/office/drawing/2014/main" id="{5B5C8CBD-FC31-D99D-F543-D82201165CF0}"/>
                </a:ext>
              </a:extLst>
            </p:cNvPr>
            <p:cNvSpPr txBox="1"/>
            <p:nvPr/>
          </p:nvSpPr>
          <p:spPr>
            <a:xfrm rot="-5400000">
              <a:off x="5080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8" name="TextBox 48">
              <a:extLst>
                <a:ext uri="{FF2B5EF4-FFF2-40B4-BE49-F238E27FC236}">
                  <a16:creationId xmlns:a16="http://schemas.microsoft.com/office/drawing/2014/main" id="{031F14CD-2485-38E0-2268-0D0A30771B6C}"/>
                </a:ext>
              </a:extLst>
            </p:cNvPr>
            <p:cNvSpPr txBox="1"/>
            <p:nvPr/>
          </p:nvSpPr>
          <p:spPr>
            <a:xfrm rot="-5400000">
              <a:off x="5080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sp>
        <p:nvSpPr>
          <p:cNvPr id="49" name="Freeform 49">
            <a:extLst>
              <a:ext uri="{FF2B5EF4-FFF2-40B4-BE49-F238E27FC236}">
                <a16:creationId xmlns:a16="http://schemas.microsoft.com/office/drawing/2014/main" id="{AE0A1287-DCA3-662E-BCCD-79F9555CF86F}"/>
              </a:ext>
            </a:extLst>
          </p:cNvPr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0" name="Freeform 50">
            <a:extLst>
              <a:ext uri="{FF2B5EF4-FFF2-40B4-BE49-F238E27FC236}">
                <a16:creationId xmlns:a16="http://schemas.microsoft.com/office/drawing/2014/main" id="{180E8C66-A45A-40C5-0402-C05DDDC3E69E}"/>
              </a:ext>
            </a:extLst>
          </p:cNvPr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1" name="Group 51">
            <a:extLst>
              <a:ext uri="{FF2B5EF4-FFF2-40B4-BE49-F238E27FC236}">
                <a16:creationId xmlns:a16="http://schemas.microsoft.com/office/drawing/2014/main" id="{570734FA-B474-E82D-9378-1B0CEF62833A}"/>
              </a:ext>
            </a:extLst>
          </p:cNvPr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</p:grpSpPr>
        <p:sp>
          <p:nvSpPr>
            <p:cNvPr id="52" name="Freeform 52">
              <a:extLst>
                <a:ext uri="{FF2B5EF4-FFF2-40B4-BE49-F238E27FC236}">
                  <a16:creationId xmlns:a16="http://schemas.microsoft.com/office/drawing/2014/main" id="{4B453C93-F356-CC62-9CA7-9247BE753532}"/>
                </a:ext>
              </a:extLst>
            </p:cNvPr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solidFill>
              <a:srgbClr val="FCF4E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TextBox 53">
              <a:extLst>
                <a:ext uri="{FF2B5EF4-FFF2-40B4-BE49-F238E27FC236}">
                  <a16:creationId xmlns:a16="http://schemas.microsoft.com/office/drawing/2014/main" id="{B268BC15-CC39-CB34-5F1B-9DF35A5C0EBB}"/>
                </a:ext>
              </a:extLst>
            </p:cNvPr>
            <p:cNvSpPr txBox="1"/>
            <p:nvPr/>
          </p:nvSpPr>
          <p:spPr>
            <a:xfrm>
              <a:off x="0" y="-28575"/>
              <a:ext cx="4112279" cy="23464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4" name="Group 54">
            <a:extLst>
              <a:ext uri="{FF2B5EF4-FFF2-40B4-BE49-F238E27FC236}">
                <a16:creationId xmlns:a16="http://schemas.microsoft.com/office/drawing/2014/main" id="{E78E98DD-86D4-B73E-8601-F4C6E966DA95}"/>
              </a:ext>
            </a:extLst>
          </p:cNvPr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>
              <a:extLst>
                <a:ext uri="{FF2B5EF4-FFF2-40B4-BE49-F238E27FC236}">
                  <a16:creationId xmlns:a16="http://schemas.microsoft.com/office/drawing/2014/main" id="{F84876DA-B699-EAC3-0B52-371424412389}"/>
                </a:ext>
              </a:extLst>
            </p:cNvPr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ln w="47625" cap="sq">
              <a:solidFill>
                <a:srgbClr val="9FC2B6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TextBox 56">
              <a:extLst>
                <a:ext uri="{FF2B5EF4-FFF2-40B4-BE49-F238E27FC236}">
                  <a16:creationId xmlns:a16="http://schemas.microsoft.com/office/drawing/2014/main" id="{BB7D051F-73D5-83D2-4726-44C5E3385BD7}"/>
                </a:ext>
              </a:extLst>
            </p:cNvPr>
            <p:cNvSpPr txBox="1"/>
            <p:nvPr/>
          </p:nvSpPr>
          <p:spPr>
            <a:xfrm>
              <a:off x="0" y="-28575"/>
              <a:ext cx="3939065" cy="21960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7" name="Group 57">
            <a:extLst>
              <a:ext uri="{FF2B5EF4-FFF2-40B4-BE49-F238E27FC236}">
                <a16:creationId xmlns:a16="http://schemas.microsoft.com/office/drawing/2014/main" id="{33309797-FB85-9937-2369-7F9F3525772F}"/>
              </a:ext>
            </a:extLst>
          </p:cNvPr>
          <p:cNvGrpSpPr/>
          <p:nvPr/>
        </p:nvGrpSpPr>
        <p:grpSpPr>
          <a:xfrm>
            <a:off x="15564542" y="5190915"/>
            <a:ext cx="2186870" cy="1191585"/>
            <a:chOff x="0" y="0"/>
            <a:chExt cx="595553" cy="324506"/>
          </a:xfrm>
        </p:grpSpPr>
        <p:sp>
          <p:nvSpPr>
            <p:cNvPr id="58" name="Freeform 58">
              <a:extLst>
                <a:ext uri="{FF2B5EF4-FFF2-40B4-BE49-F238E27FC236}">
                  <a16:creationId xmlns:a16="http://schemas.microsoft.com/office/drawing/2014/main" id="{A406ECDE-1078-E3BB-F4AE-964A2A3C9AEA}"/>
                </a:ext>
              </a:extLst>
            </p:cNvPr>
            <p:cNvSpPr/>
            <p:nvPr/>
          </p:nvSpPr>
          <p:spPr>
            <a:xfrm>
              <a:off x="0" y="0"/>
              <a:ext cx="595553" cy="324506"/>
            </a:xfrm>
            <a:custGeom>
              <a:avLst/>
              <a:gdLst/>
              <a:ahLst/>
              <a:cxnLst/>
              <a:rect l="l" t="t" r="r" b="b"/>
              <a:pathLst>
                <a:path w="595553" h="324506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236001"/>
                  </a:lnTo>
                  <a:cubicBezTo>
                    <a:pt x="595553" y="284881"/>
                    <a:pt x="555928" y="324506"/>
                    <a:pt x="507048" y="324506"/>
                  </a:cubicBezTo>
                  <a:lnTo>
                    <a:pt x="88505" y="324506"/>
                  </a:lnTo>
                  <a:cubicBezTo>
                    <a:pt x="39625" y="324506"/>
                    <a:pt x="0" y="284881"/>
                    <a:pt x="0" y="236001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E76262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TextBox 59">
              <a:extLst>
                <a:ext uri="{FF2B5EF4-FFF2-40B4-BE49-F238E27FC236}">
                  <a16:creationId xmlns:a16="http://schemas.microsoft.com/office/drawing/2014/main" id="{88B21CC8-3E90-BE50-B301-D391E2E492C5}"/>
                </a:ext>
              </a:extLst>
            </p:cNvPr>
            <p:cNvSpPr txBox="1"/>
            <p:nvPr/>
          </p:nvSpPr>
          <p:spPr>
            <a:xfrm>
              <a:off x="0" y="-28575"/>
              <a:ext cx="595553" cy="353081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0" name="Group 60">
            <a:extLst>
              <a:ext uri="{FF2B5EF4-FFF2-40B4-BE49-F238E27FC236}">
                <a16:creationId xmlns:a16="http://schemas.microsoft.com/office/drawing/2014/main" id="{AACE943C-6512-E5F2-98C1-B29E0C903518}"/>
              </a:ext>
            </a:extLst>
          </p:cNvPr>
          <p:cNvGrpSpPr/>
          <p:nvPr/>
        </p:nvGrpSpPr>
        <p:grpSpPr>
          <a:xfrm>
            <a:off x="15666322" y="5278824"/>
            <a:ext cx="1998307" cy="1015766"/>
            <a:chOff x="0" y="0"/>
            <a:chExt cx="544201" cy="276625"/>
          </a:xfrm>
        </p:grpSpPr>
        <p:sp>
          <p:nvSpPr>
            <p:cNvPr id="61" name="Freeform 61">
              <a:extLst>
                <a:ext uri="{FF2B5EF4-FFF2-40B4-BE49-F238E27FC236}">
                  <a16:creationId xmlns:a16="http://schemas.microsoft.com/office/drawing/2014/main" id="{C3582100-480D-2F17-AB54-CB7E7069CEFD}"/>
                </a:ext>
              </a:extLst>
            </p:cNvPr>
            <p:cNvSpPr/>
            <p:nvPr/>
          </p:nvSpPr>
          <p:spPr>
            <a:xfrm>
              <a:off x="0" y="0"/>
              <a:ext cx="544201" cy="276625"/>
            </a:xfrm>
            <a:custGeom>
              <a:avLst/>
              <a:gdLst/>
              <a:ahLst/>
              <a:cxnLst/>
              <a:rect l="l" t="t" r="r" b="b"/>
              <a:pathLst>
                <a:path w="544201" h="276625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199140"/>
                  </a:lnTo>
                  <a:cubicBezTo>
                    <a:pt x="544201" y="241933"/>
                    <a:pt x="509510" y="276625"/>
                    <a:pt x="466716" y="276625"/>
                  </a:cubicBezTo>
                  <a:lnTo>
                    <a:pt x="77485" y="276625"/>
                  </a:lnTo>
                  <a:cubicBezTo>
                    <a:pt x="34691" y="276625"/>
                    <a:pt x="0" y="241933"/>
                    <a:pt x="0" y="199140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E76262"/>
            </a:solidFill>
            <a:ln w="28575" cap="sq">
              <a:solidFill>
                <a:srgbClr val="FCF4E8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TextBox 62">
              <a:extLst>
                <a:ext uri="{FF2B5EF4-FFF2-40B4-BE49-F238E27FC236}">
                  <a16:creationId xmlns:a16="http://schemas.microsoft.com/office/drawing/2014/main" id="{3EF74870-383D-735A-C8F5-523F28E64ADB}"/>
                </a:ext>
              </a:extLst>
            </p:cNvPr>
            <p:cNvSpPr txBox="1"/>
            <p:nvPr/>
          </p:nvSpPr>
          <p:spPr>
            <a:xfrm>
              <a:off x="0" y="-66675"/>
              <a:ext cx="544201" cy="343300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4200"/>
                </a:lnSpc>
              </a:pPr>
              <a:r>
                <a:rPr lang="en-US" sz="3000" dirty="0" err="1">
                  <a:solidFill>
                    <a:srgbClr val="FFFFFF"/>
                  </a:solidFill>
                  <a:latin typeface="Sniglet"/>
                  <a:ea typeface="Sniglet"/>
                  <a:cs typeface="Sniglet"/>
                  <a:sym typeface="Sniglet"/>
                </a:rPr>
                <a:t>Gêm</a:t>
              </a:r>
              <a:endParaRPr lang="en-US" sz="3000" dirty="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endParaRPr>
            </a:p>
          </p:txBody>
        </p:sp>
      </p:grpSp>
      <p:grpSp>
        <p:nvGrpSpPr>
          <p:cNvPr id="63" name="Group 63">
            <a:extLst>
              <a:ext uri="{FF2B5EF4-FFF2-40B4-BE49-F238E27FC236}">
                <a16:creationId xmlns:a16="http://schemas.microsoft.com/office/drawing/2014/main" id="{6491AB43-AADF-3506-90DA-0E45490C14D8}"/>
              </a:ext>
            </a:extLst>
          </p:cNvPr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4" name="Freeform 64">
              <a:extLst>
                <a:ext uri="{FF2B5EF4-FFF2-40B4-BE49-F238E27FC236}">
                  <a16:creationId xmlns:a16="http://schemas.microsoft.com/office/drawing/2014/main" id="{9AA01099-9819-8D82-4E23-D9059F39EB9E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TextBox 65">
              <a:extLst>
                <a:ext uri="{FF2B5EF4-FFF2-40B4-BE49-F238E27FC236}">
                  <a16:creationId xmlns:a16="http://schemas.microsoft.com/office/drawing/2014/main" id="{E8110B88-F3C1-8375-1D41-0FC8EDAF543D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6" name="Group 66">
            <a:extLst>
              <a:ext uri="{FF2B5EF4-FFF2-40B4-BE49-F238E27FC236}">
                <a16:creationId xmlns:a16="http://schemas.microsoft.com/office/drawing/2014/main" id="{56344841-8442-EF6C-6BD3-B7C3417A8B12}"/>
              </a:ext>
            </a:extLst>
          </p:cNvPr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7" name="Freeform 67">
              <a:extLst>
                <a:ext uri="{FF2B5EF4-FFF2-40B4-BE49-F238E27FC236}">
                  <a16:creationId xmlns:a16="http://schemas.microsoft.com/office/drawing/2014/main" id="{937E8E9B-9D93-5DCE-A0FE-A9CEBBDC8D19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TextBox 68">
              <a:extLst>
                <a:ext uri="{FF2B5EF4-FFF2-40B4-BE49-F238E27FC236}">
                  <a16:creationId xmlns:a16="http://schemas.microsoft.com/office/drawing/2014/main" id="{4F5BA246-6FC2-E503-A163-ED67834DC6C9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9" name="Group 69">
            <a:extLst>
              <a:ext uri="{FF2B5EF4-FFF2-40B4-BE49-F238E27FC236}">
                <a16:creationId xmlns:a16="http://schemas.microsoft.com/office/drawing/2014/main" id="{41E486AD-D7F7-E706-5CB9-A1515EEBEA40}"/>
              </a:ext>
            </a:extLst>
          </p:cNvPr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0" name="Freeform 70">
              <a:extLst>
                <a:ext uri="{FF2B5EF4-FFF2-40B4-BE49-F238E27FC236}">
                  <a16:creationId xmlns:a16="http://schemas.microsoft.com/office/drawing/2014/main" id="{9B99631A-CD55-638C-023C-4CC902534426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1" name="TextBox 71">
              <a:extLst>
                <a:ext uri="{FF2B5EF4-FFF2-40B4-BE49-F238E27FC236}">
                  <a16:creationId xmlns:a16="http://schemas.microsoft.com/office/drawing/2014/main" id="{C7FA9905-6667-2D73-4434-761E5687F6EF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2" name="Group 72">
            <a:extLst>
              <a:ext uri="{FF2B5EF4-FFF2-40B4-BE49-F238E27FC236}">
                <a16:creationId xmlns:a16="http://schemas.microsoft.com/office/drawing/2014/main" id="{D98EA991-278C-AE64-9AA0-F511B5C8E254}"/>
              </a:ext>
            </a:extLst>
          </p:cNvPr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3" name="Freeform 73">
              <a:extLst>
                <a:ext uri="{FF2B5EF4-FFF2-40B4-BE49-F238E27FC236}">
                  <a16:creationId xmlns:a16="http://schemas.microsoft.com/office/drawing/2014/main" id="{EF2D9921-AD11-47CA-5FF3-CE83F36A2CAA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4" name="TextBox 74">
              <a:extLst>
                <a:ext uri="{FF2B5EF4-FFF2-40B4-BE49-F238E27FC236}">
                  <a16:creationId xmlns:a16="http://schemas.microsoft.com/office/drawing/2014/main" id="{267F25BB-3420-375D-EC01-5CC438D7B429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5" name="Group 75">
            <a:extLst>
              <a:ext uri="{FF2B5EF4-FFF2-40B4-BE49-F238E27FC236}">
                <a16:creationId xmlns:a16="http://schemas.microsoft.com/office/drawing/2014/main" id="{6E72875E-9406-71C8-3E29-E6F1DB792357}"/>
              </a:ext>
            </a:extLst>
          </p:cNvPr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6" name="Freeform 76">
              <a:extLst>
                <a:ext uri="{FF2B5EF4-FFF2-40B4-BE49-F238E27FC236}">
                  <a16:creationId xmlns:a16="http://schemas.microsoft.com/office/drawing/2014/main" id="{583CC90F-DE62-36BE-7498-71F48EA99815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7" name="TextBox 77">
              <a:extLst>
                <a:ext uri="{FF2B5EF4-FFF2-40B4-BE49-F238E27FC236}">
                  <a16:creationId xmlns:a16="http://schemas.microsoft.com/office/drawing/2014/main" id="{3F43F505-F52F-5FFC-D61B-E801CB3C0186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8" name="Group 78">
            <a:extLst>
              <a:ext uri="{FF2B5EF4-FFF2-40B4-BE49-F238E27FC236}">
                <a16:creationId xmlns:a16="http://schemas.microsoft.com/office/drawing/2014/main" id="{40CFD96A-B392-7B4C-7572-BD7CD268AC5D}"/>
              </a:ext>
            </a:extLst>
          </p:cNvPr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79" name="Freeform 79">
              <a:extLst>
                <a:ext uri="{FF2B5EF4-FFF2-40B4-BE49-F238E27FC236}">
                  <a16:creationId xmlns:a16="http://schemas.microsoft.com/office/drawing/2014/main" id="{B782E299-BB1B-FC3F-792B-CCBBFD45921B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0" name="TextBox 80">
              <a:extLst>
                <a:ext uri="{FF2B5EF4-FFF2-40B4-BE49-F238E27FC236}">
                  <a16:creationId xmlns:a16="http://schemas.microsoft.com/office/drawing/2014/main" id="{D1703994-4307-F5B9-4AE3-094073114410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1" name="Group 81">
            <a:extLst>
              <a:ext uri="{FF2B5EF4-FFF2-40B4-BE49-F238E27FC236}">
                <a16:creationId xmlns:a16="http://schemas.microsoft.com/office/drawing/2014/main" id="{CE29D3F5-B520-DD3C-C56E-50A2C7FD4B32}"/>
              </a:ext>
            </a:extLst>
          </p:cNvPr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2" name="Freeform 82">
              <a:extLst>
                <a:ext uri="{FF2B5EF4-FFF2-40B4-BE49-F238E27FC236}">
                  <a16:creationId xmlns:a16="http://schemas.microsoft.com/office/drawing/2014/main" id="{A198B637-91BA-9FA1-EDE5-9E00349A2084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3" name="TextBox 83">
              <a:extLst>
                <a:ext uri="{FF2B5EF4-FFF2-40B4-BE49-F238E27FC236}">
                  <a16:creationId xmlns:a16="http://schemas.microsoft.com/office/drawing/2014/main" id="{560C107C-23AC-13C3-35A5-3DADCC212FD8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4" name="Group 84">
            <a:extLst>
              <a:ext uri="{FF2B5EF4-FFF2-40B4-BE49-F238E27FC236}">
                <a16:creationId xmlns:a16="http://schemas.microsoft.com/office/drawing/2014/main" id="{5BFB2B01-DD48-105E-0E1A-71547AA97045}"/>
              </a:ext>
            </a:extLst>
          </p:cNvPr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5" name="Freeform 85">
              <a:extLst>
                <a:ext uri="{FF2B5EF4-FFF2-40B4-BE49-F238E27FC236}">
                  <a16:creationId xmlns:a16="http://schemas.microsoft.com/office/drawing/2014/main" id="{A41196D9-0580-335E-60B2-E302DDE8039C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6" name="TextBox 86">
              <a:extLst>
                <a:ext uri="{FF2B5EF4-FFF2-40B4-BE49-F238E27FC236}">
                  <a16:creationId xmlns:a16="http://schemas.microsoft.com/office/drawing/2014/main" id="{F4324172-230E-448C-6432-2BB93233C4A3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7" name="Group 87">
            <a:extLst>
              <a:ext uri="{FF2B5EF4-FFF2-40B4-BE49-F238E27FC236}">
                <a16:creationId xmlns:a16="http://schemas.microsoft.com/office/drawing/2014/main" id="{61D60C88-BA5B-ED8F-CA0D-DCAAE03DFDA8}"/>
              </a:ext>
            </a:extLst>
          </p:cNvPr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8" name="Freeform 88">
              <a:extLst>
                <a:ext uri="{FF2B5EF4-FFF2-40B4-BE49-F238E27FC236}">
                  <a16:creationId xmlns:a16="http://schemas.microsoft.com/office/drawing/2014/main" id="{760430D9-3FF8-7659-007F-E29DBBA30B19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9" name="TextBox 89">
              <a:extLst>
                <a:ext uri="{FF2B5EF4-FFF2-40B4-BE49-F238E27FC236}">
                  <a16:creationId xmlns:a16="http://schemas.microsoft.com/office/drawing/2014/main" id="{1359902B-E414-AFE9-87F0-C64C3B80CD6C}"/>
                </a:ext>
              </a:extLst>
            </p:cNvPr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0" name="Group 90">
            <a:extLst>
              <a:ext uri="{FF2B5EF4-FFF2-40B4-BE49-F238E27FC236}">
                <a16:creationId xmlns:a16="http://schemas.microsoft.com/office/drawing/2014/main" id="{105C21BA-BE79-DBDD-6007-31C91FF9A306}"/>
              </a:ext>
            </a:extLst>
          </p:cNvPr>
          <p:cNvGrpSpPr/>
          <p:nvPr/>
        </p:nvGrpSpPr>
        <p:grpSpPr>
          <a:xfrm>
            <a:off x="9825869" y="3658266"/>
            <a:ext cx="4686927" cy="2876481"/>
            <a:chOff x="0" y="0"/>
            <a:chExt cx="6249236" cy="3835309"/>
          </a:xfrm>
        </p:grpSpPr>
        <p:grpSp>
          <p:nvGrpSpPr>
            <p:cNvPr id="91" name="Group 91">
              <a:extLst>
                <a:ext uri="{FF2B5EF4-FFF2-40B4-BE49-F238E27FC236}">
                  <a16:creationId xmlns:a16="http://schemas.microsoft.com/office/drawing/2014/main" id="{5B9C4C3F-C25F-EAA5-C629-7F683C74A5C3}"/>
                </a:ext>
              </a:extLst>
            </p:cNvPr>
            <p:cNvGrpSpPr/>
            <p:nvPr/>
          </p:nvGrpSpPr>
          <p:grpSpPr>
            <a:xfrm>
              <a:off x="0" y="0"/>
              <a:ext cx="6249236" cy="3835309"/>
              <a:chOff x="0" y="0"/>
              <a:chExt cx="1091203" cy="669698"/>
            </a:xfrm>
          </p:grpSpPr>
          <p:sp>
            <p:nvSpPr>
              <p:cNvPr id="92" name="Freeform 92">
                <a:extLst>
                  <a:ext uri="{FF2B5EF4-FFF2-40B4-BE49-F238E27FC236}">
                    <a16:creationId xmlns:a16="http://schemas.microsoft.com/office/drawing/2014/main" id="{15C051B2-DFD2-B9CC-20E4-97618F1EDBD5}"/>
                  </a:ext>
                </a:extLst>
              </p:cNvPr>
              <p:cNvSpPr/>
              <p:nvPr/>
            </p:nvSpPr>
            <p:spPr>
              <a:xfrm>
                <a:off x="0" y="0"/>
                <a:ext cx="1091203" cy="669698"/>
              </a:xfrm>
              <a:custGeom>
                <a:avLst/>
                <a:gdLst/>
                <a:ahLst/>
                <a:cxnLst/>
                <a:rect l="l" t="t" r="r" b="b"/>
                <a:pathLst>
                  <a:path w="1091203" h="669698">
                    <a:moveTo>
                      <a:pt x="165181" y="0"/>
                    </a:moveTo>
                    <a:lnTo>
                      <a:pt x="926022" y="0"/>
                    </a:lnTo>
                    <a:cubicBezTo>
                      <a:pt x="1017249" y="0"/>
                      <a:pt x="1091203" y="73954"/>
                      <a:pt x="1091203" y="165181"/>
                    </a:cubicBezTo>
                    <a:lnTo>
                      <a:pt x="1091203" y="504517"/>
                    </a:lnTo>
                    <a:cubicBezTo>
                      <a:pt x="1091203" y="595744"/>
                      <a:pt x="1017249" y="669698"/>
                      <a:pt x="926022" y="669698"/>
                    </a:cubicBezTo>
                    <a:lnTo>
                      <a:pt x="165181" y="669698"/>
                    </a:lnTo>
                    <a:cubicBezTo>
                      <a:pt x="73954" y="669698"/>
                      <a:pt x="0" y="595744"/>
                      <a:pt x="0" y="504517"/>
                    </a:cubicBezTo>
                    <a:lnTo>
                      <a:pt x="0" y="165181"/>
                    </a:lnTo>
                    <a:cubicBezTo>
                      <a:pt x="0" y="73954"/>
                      <a:pt x="73954" y="0"/>
                      <a:pt x="165181" y="0"/>
                    </a:cubicBezTo>
                    <a:close/>
                  </a:path>
                </a:pathLst>
              </a:custGeom>
              <a:ln w="47625" cap="rnd">
                <a:solidFill>
                  <a:srgbClr val="E76262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3" name="TextBox 93">
                <a:extLst>
                  <a:ext uri="{FF2B5EF4-FFF2-40B4-BE49-F238E27FC236}">
                    <a16:creationId xmlns:a16="http://schemas.microsoft.com/office/drawing/2014/main" id="{A88AC4EB-A818-F708-1A1B-AB2A448720AF}"/>
                  </a:ext>
                </a:extLst>
              </p:cNvPr>
              <p:cNvSpPr txBox="1"/>
              <p:nvPr/>
            </p:nvSpPr>
            <p:spPr>
              <a:xfrm>
                <a:off x="0" y="-28575"/>
                <a:ext cx="1091203" cy="698273"/>
              </a:xfrm>
              <a:prstGeom prst="rect">
                <a:avLst/>
              </a:prstGeom>
            </p:spPr>
            <p:txBody>
              <a:bodyPr lIns="57467" tIns="57467" rIns="57467" bIns="57467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94" name="TextBox 94">
              <a:extLst>
                <a:ext uri="{FF2B5EF4-FFF2-40B4-BE49-F238E27FC236}">
                  <a16:creationId xmlns:a16="http://schemas.microsoft.com/office/drawing/2014/main" id="{6B13C9E5-F1ED-94FC-8491-133DC66C46C4}"/>
                </a:ext>
              </a:extLst>
            </p:cNvPr>
            <p:cNvSpPr txBox="1"/>
            <p:nvPr/>
          </p:nvSpPr>
          <p:spPr>
            <a:xfrm>
              <a:off x="627738" y="406194"/>
              <a:ext cx="4993760" cy="30229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986"/>
                </a:lnSpc>
              </a:pPr>
              <a:r>
                <a:rPr lang="en-US" sz="7488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Cardiau </a:t>
              </a:r>
            </a:p>
            <a:p>
              <a:pPr marL="0" lvl="0" indent="0" algn="ctr">
                <a:lnSpc>
                  <a:spcPts val="8986"/>
                </a:lnSpc>
                <a:spcBef>
                  <a:spcPct val="0"/>
                </a:spcBef>
              </a:pPr>
              <a:r>
                <a:rPr lang="en-US" sz="7488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Dolennu</a:t>
              </a:r>
            </a:p>
          </p:txBody>
        </p:sp>
      </p:grpSp>
      <p:sp>
        <p:nvSpPr>
          <p:cNvPr id="95" name="Freeform 95">
            <a:extLst>
              <a:ext uri="{FF2B5EF4-FFF2-40B4-BE49-F238E27FC236}">
                <a16:creationId xmlns:a16="http://schemas.microsoft.com/office/drawing/2014/main" id="{7066C95C-1199-DA2E-534A-5464F42A5A91}"/>
              </a:ext>
            </a:extLst>
          </p:cNvPr>
          <p:cNvSpPr/>
          <p:nvPr/>
        </p:nvSpPr>
        <p:spPr>
          <a:xfrm>
            <a:off x="2098727" y="1399516"/>
            <a:ext cx="6675396" cy="7555813"/>
          </a:xfrm>
          <a:custGeom>
            <a:avLst/>
            <a:gdLst/>
            <a:ahLst/>
            <a:cxnLst/>
            <a:rect l="l" t="t" r="r" b="b"/>
            <a:pathLst>
              <a:path w="6675396" h="7555813">
                <a:moveTo>
                  <a:pt x="0" y="0"/>
                </a:moveTo>
                <a:lnTo>
                  <a:pt x="6675397" y="0"/>
                </a:lnTo>
                <a:lnTo>
                  <a:pt x="6675397" y="7555813"/>
                </a:lnTo>
                <a:lnTo>
                  <a:pt x="0" y="755581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96" name="Group 96">
            <a:extLst>
              <a:ext uri="{FF2B5EF4-FFF2-40B4-BE49-F238E27FC236}">
                <a16:creationId xmlns:a16="http://schemas.microsoft.com/office/drawing/2014/main" id="{A400A92B-A8F9-31C5-81CC-2B8B87EB47F4}"/>
              </a:ext>
            </a:extLst>
          </p:cNvPr>
          <p:cNvGrpSpPr/>
          <p:nvPr/>
        </p:nvGrpSpPr>
        <p:grpSpPr>
          <a:xfrm>
            <a:off x="594866" y="1690137"/>
            <a:ext cx="1232729" cy="7134324"/>
            <a:chOff x="0" y="0"/>
            <a:chExt cx="1643639" cy="9512432"/>
          </a:xfrm>
        </p:grpSpPr>
        <p:sp>
          <p:nvSpPr>
            <p:cNvPr id="97" name="TextBox 97">
              <a:extLst>
                <a:ext uri="{FF2B5EF4-FFF2-40B4-BE49-F238E27FC236}">
                  <a16:creationId xmlns:a16="http://schemas.microsoft.com/office/drawing/2014/main" id="{5027CF7B-5D8B-4AFB-CD60-6B7E61117D29}"/>
                </a:ext>
              </a:extLst>
            </p:cNvPr>
            <p:cNvSpPr txBox="1"/>
            <p:nvPr/>
          </p:nvSpPr>
          <p:spPr>
            <a:xfrm rot="5400000">
              <a:off x="6604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8" name="TextBox 98">
              <a:extLst>
                <a:ext uri="{FF2B5EF4-FFF2-40B4-BE49-F238E27FC236}">
                  <a16:creationId xmlns:a16="http://schemas.microsoft.com/office/drawing/2014/main" id="{2AEB504A-A837-BA73-7062-04C3096DC167}"/>
                </a:ext>
              </a:extLst>
            </p:cNvPr>
            <p:cNvSpPr txBox="1"/>
            <p:nvPr/>
          </p:nvSpPr>
          <p:spPr>
            <a:xfrm rot="5400000">
              <a:off x="6604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9" name="TextBox 99">
              <a:extLst>
                <a:ext uri="{FF2B5EF4-FFF2-40B4-BE49-F238E27FC236}">
                  <a16:creationId xmlns:a16="http://schemas.microsoft.com/office/drawing/2014/main" id="{26FE19BC-C0AA-8E2A-4157-42760B8982A1}"/>
                </a:ext>
              </a:extLst>
            </p:cNvPr>
            <p:cNvSpPr txBox="1"/>
            <p:nvPr/>
          </p:nvSpPr>
          <p:spPr>
            <a:xfrm rot="5400000">
              <a:off x="6604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0" name="TextBox 100">
              <a:extLst>
                <a:ext uri="{FF2B5EF4-FFF2-40B4-BE49-F238E27FC236}">
                  <a16:creationId xmlns:a16="http://schemas.microsoft.com/office/drawing/2014/main" id="{2F3D549E-082E-01F7-1480-FCAAFE444685}"/>
                </a:ext>
              </a:extLst>
            </p:cNvPr>
            <p:cNvSpPr txBox="1"/>
            <p:nvPr/>
          </p:nvSpPr>
          <p:spPr>
            <a:xfrm rot="5400000">
              <a:off x="6604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1" name="TextBox 101">
              <a:extLst>
                <a:ext uri="{FF2B5EF4-FFF2-40B4-BE49-F238E27FC236}">
                  <a16:creationId xmlns:a16="http://schemas.microsoft.com/office/drawing/2014/main" id="{A25D5C9A-A3DA-5264-06DA-EEC1EEA55B1B}"/>
                </a:ext>
              </a:extLst>
            </p:cNvPr>
            <p:cNvSpPr txBox="1"/>
            <p:nvPr/>
          </p:nvSpPr>
          <p:spPr>
            <a:xfrm rot="5400000">
              <a:off x="6604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2" name="TextBox 102">
              <a:extLst>
                <a:ext uri="{FF2B5EF4-FFF2-40B4-BE49-F238E27FC236}">
                  <a16:creationId xmlns:a16="http://schemas.microsoft.com/office/drawing/2014/main" id="{32E63213-293C-330C-7CD4-DFBD39701AE1}"/>
                </a:ext>
              </a:extLst>
            </p:cNvPr>
            <p:cNvSpPr txBox="1"/>
            <p:nvPr/>
          </p:nvSpPr>
          <p:spPr>
            <a:xfrm rot="5400000">
              <a:off x="6604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3" name="TextBox 103">
              <a:extLst>
                <a:ext uri="{FF2B5EF4-FFF2-40B4-BE49-F238E27FC236}">
                  <a16:creationId xmlns:a16="http://schemas.microsoft.com/office/drawing/2014/main" id="{02EC531F-B314-7C41-9E7E-6930649CA3C0}"/>
                </a:ext>
              </a:extLst>
            </p:cNvPr>
            <p:cNvSpPr txBox="1"/>
            <p:nvPr/>
          </p:nvSpPr>
          <p:spPr>
            <a:xfrm rot="5400000">
              <a:off x="6604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4" name="TextBox 104">
              <a:extLst>
                <a:ext uri="{FF2B5EF4-FFF2-40B4-BE49-F238E27FC236}">
                  <a16:creationId xmlns:a16="http://schemas.microsoft.com/office/drawing/2014/main" id="{6E4FDB26-308A-B900-568C-F4B88C5BDAFC}"/>
                </a:ext>
              </a:extLst>
            </p:cNvPr>
            <p:cNvSpPr txBox="1"/>
            <p:nvPr/>
          </p:nvSpPr>
          <p:spPr>
            <a:xfrm rot="5400000">
              <a:off x="6604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5" name="TextBox 105">
              <a:extLst>
                <a:ext uri="{FF2B5EF4-FFF2-40B4-BE49-F238E27FC236}">
                  <a16:creationId xmlns:a16="http://schemas.microsoft.com/office/drawing/2014/main" id="{2BC1DFFD-D3E5-8DEE-5BF7-2675163E4617}"/>
                </a:ext>
              </a:extLst>
            </p:cNvPr>
            <p:cNvSpPr txBox="1"/>
            <p:nvPr/>
          </p:nvSpPr>
          <p:spPr>
            <a:xfrm rot="5400000">
              <a:off x="6604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920331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800000">
            <a:off x="7844350" y="-26443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1"/>
                </a:lnTo>
                <a:lnTo>
                  <a:pt x="0" y="1108156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r="-90379" b="-3737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-10800000">
            <a:off x="-200148" y="-39728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2"/>
                </a:lnTo>
                <a:lnTo>
                  <a:pt x="0" y="1108156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 l="-90379" t="-3737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15164201" y="6477329"/>
            <a:ext cx="2279617" cy="1191585"/>
            <a:chOff x="0" y="0"/>
            <a:chExt cx="3039489" cy="158878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5164201" y="7763743"/>
            <a:ext cx="2279617" cy="1191585"/>
            <a:chOff x="0" y="0"/>
            <a:chExt cx="3039489" cy="1588780"/>
          </a:xfrm>
        </p:grpSpPr>
        <p:grpSp>
          <p:nvGrpSpPr>
            <p:cNvPr id="12" name="Group 12"/>
            <p:cNvGrpSpPr/>
            <p:nvPr/>
          </p:nvGrpSpPr>
          <p:grpSpPr>
            <a:xfrm>
              <a:off x="0" y="0"/>
              <a:ext cx="3039489" cy="1588780"/>
              <a:chOff x="0" y="0"/>
              <a:chExt cx="620810" cy="324506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20810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620810" h="324506">
                    <a:moveTo>
                      <a:pt x="84904" y="0"/>
                    </a:moveTo>
                    <a:lnTo>
                      <a:pt x="535907" y="0"/>
                    </a:lnTo>
                    <a:cubicBezTo>
                      <a:pt x="558424" y="0"/>
                      <a:pt x="580020" y="8945"/>
                      <a:pt x="595943" y="24868"/>
                    </a:cubicBezTo>
                    <a:cubicBezTo>
                      <a:pt x="611865" y="40790"/>
                      <a:pt x="620810" y="62386"/>
                      <a:pt x="620810" y="84904"/>
                    </a:cubicBezTo>
                    <a:lnTo>
                      <a:pt x="620810" y="239602"/>
                    </a:lnTo>
                    <a:cubicBezTo>
                      <a:pt x="620810" y="262120"/>
                      <a:pt x="611865" y="283715"/>
                      <a:pt x="595943" y="299638"/>
                    </a:cubicBezTo>
                    <a:cubicBezTo>
                      <a:pt x="580020" y="315560"/>
                      <a:pt x="558424" y="324506"/>
                      <a:pt x="535907" y="324506"/>
                    </a:cubicBezTo>
                    <a:lnTo>
                      <a:pt x="84904" y="324506"/>
                    </a:lnTo>
                    <a:cubicBezTo>
                      <a:pt x="62386" y="324506"/>
                      <a:pt x="40790" y="315560"/>
                      <a:pt x="24868" y="299638"/>
                    </a:cubicBezTo>
                    <a:cubicBezTo>
                      <a:pt x="8945" y="283715"/>
                      <a:pt x="0" y="262120"/>
                      <a:pt x="0" y="239602"/>
                    </a:cubicBezTo>
                    <a:lnTo>
                      <a:pt x="0" y="84904"/>
                    </a:lnTo>
                    <a:cubicBezTo>
                      <a:pt x="0" y="62386"/>
                      <a:pt x="8945" y="40790"/>
                      <a:pt x="24868" y="24868"/>
                    </a:cubicBezTo>
                    <a:cubicBezTo>
                      <a:pt x="40790" y="8945"/>
                      <a:pt x="62386" y="0"/>
                      <a:pt x="84904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620810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234950" y="117213"/>
              <a:ext cx="1688828" cy="1354354"/>
              <a:chOff x="0" y="0"/>
              <a:chExt cx="344940" cy="27662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44940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344940" h="276625">
                    <a:moveTo>
                      <a:pt x="122245" y="0"/>
                    </a:moveTo>
                    <a:lnTo>
                      <a:pt x="222695" y="0"/>
                    </a:lnTo>
                    <a:cubicBezTo>
                      <a:pt x="290209" y="0"/>
                      <a:pt x="344940" y="54731"/>
                      <a:pt x="344940" y="122245"/>
                    </a:cubicBezTo>
                    <a:lnTo>
                      <a:pt x="344940" y="154379"/>
                    </a:lnTo>
                    <a:cubicBezTo>
                      <a:pt x="344940" y="221893"/>
                      <a:pt x="290209" y="276625"/>
                      <a:pt x="222695" y="276625"/>
                    </a:cubicBezTo>
                    <a:lnTo>
                      <a:pt x="122245" y="276625"/>
                    </a:lnTo>
                    <a:cubicBezTo>
                      <a:pt x="54731" y="276625"/>
                      <a:pt x="0" y="221893"/>
                      <a:pt x="0" y="154379"/>
                    </a:cubicBezTo>
                    <a:lnTo>
                      <a:pt x="0" y="122245"/>
                    </a:lnTo>
                    <a:cubicBezTo>
                      <a:pt x="0" y="54731"/>
                      <a:pt x="54731" y="0"/>
                      <a:pt x="12224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344940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2" name="Group 32"/>
          <p:cNvGrpSpPr/>
          <p:nvPr/>
        </p:nvGrpSpPr>
        <p:grpSpPr>
          <a:xfrm>
            <a:off x="15256948" y="3904921"/>
            <a:ext cx="2186870" cy="1191585"/>
            <a:chOff x="0" y="0"/>
            <a:chExt cx="2915827" cy="1588780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9" name="Group 39"/>
          <p:cNvGrpSpPr/>
          <p:nvPr/>
        </p:nvGrpSpPr>
        <p:grpSpPr>
          <a:xfrm>
            <a:off x="661541" y="1470992"/>
            <a:ext cx="1232729" cy="7134324"/>
            <a:chOff x="0" y="0"/>
            <a:chExt cx="1643639" cy="9512432"/>
          </a:xfrm>
        </p:grpSpPr>
        <p:sp>
          <p:nvSpPr>
            <p:cNvPr id="40" name="TextBox 40"/>
            <p:cNvSpPr txBox="1"/>
            <p:nvPr/>
          </p:nvSpPr>
          <p:spPr>
            <a:xfrm rot="-5400000">
              <a:off x="5080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1" name="TextBox 41"/>
            <p:cNvSpPr txBox="1"/>
            <p:nvPr/>
          </p:nvSpPr>
          <p:spPr>
            <a:xfrm rot="-5400000">
              <a:off x="5080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-5400000">
              <a:off x="5080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-5400000">
              <a:off x="5080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-5400000">
              <a:off x="5080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-5400000">
              <a:off x="5080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-5400000">
              <a:off x="5080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-5400000">
              <a:off x="5080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 rot="-5400000">
              <a:off x="5080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sp>
        <p:nvSpPr>
          <p:cNvPr id="49" name="Freeform 49"/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0" name="Freeform 50"/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1" name="Group 51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solidFill>
              <a:srgbClr val="FCF4E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28575"/>
              <a:ext cx="4112279" cy="23464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ln w="47625" cap="sq">
              <a:solidFill>
                <a:srgbClr val="9FC2B6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28575"/>
              <a:ext cx="3939065" cy="21960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15564542" y="5190915"/>
            <a:ext cx="2186870" cy="1191585"/>
            <a:chOff x="0" y="0"/>
            <a:chExt cx="595553" cy="324506"/>
          </a:xfrm>
        </p:grpSpPr>
        <p:sp>
          <p:nvSpPr>
            <p:cNvPr id="58" name="Freeform 58"/>
            <p:cNvSpPr/>
            <p:nvPr/>
          </p:nvSpPr>
          <p:spPr>
            <a:xfrm>
              <a:off x="0" y="0"/>
              <a:ext cx="595553" cy="324506"/>
            </a:xfrm>
            <a:custGeom>
              <a:avLst/>
              <a:gdLst/>
              <a:ahLst/>
              <a:cxnLst/>
              <a:rect l="l" t="t" r="r" b="b"/>
              <a:pathLst>
                <a:path w="595553" h="324506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236001"/>
                  </a:lnTo>
                  <a:cubicBezTo>
                    <a:pt x="595553" y="284881"/>
                    <a:pt x="555928" y="324506"/>
                    <a:pt x="507048" y="324506"/>
                  </a:cubicBezTo>
                  <a:lnTo>
                    <a:pt x="88505" y="324506"/>
                  </a:lnTo>
                  <a:cubicBezTo>
                    <a:pt x="39625" y="324506"/>
                    <a:pt x="0" y="284881"/>
                    <a:pt x="0" y="236001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E76262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TextBox 59"/>
            <p:cNvSpPr txBox="1"/>
            <p:nvPr/>
          </p:nvSpPr>
          <p:spPr>
            <a:xfrm>
              <a:off x="0" y="-28575"/>
              <a:ext cx="595553" cy="353081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15666322" y="5278824"/>
            <a:ext cx="1998307" cy="1015766"/>
            <a:chOff x="0" y="0"/>
            <a:chExt cx="544201" cy="276625"/>
          </a:xfrm>
        </p:grpSpPr>
        <p:sp>
          <p:nvSpPr>
            <p:cNvPr id="61" name="Freeform 61"/>
            <p:cNvSpPr/>
            <p:nvPr/>
          </p:nvSpPr>
          <p:spPr>
            <a:xfrm>
              <a:off x="0" y="0"/>
              <a:ext cx="544201" cy="276625"/>
            </a:xfrm>
            <a:custGeom>
              <a:avLst/>
              <a:gdLst/>
              <a:ahLst/>
              <a:cxnLst/>
              <a:rect l="l" t="t" r="r" b="b"/>
              <a:pathLst>
                <a:path w="544201" h="276625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199140"/>
                  </a:lnTo>
                  <a:cubicBezTo>
                    <a:pt x="544201" y="241933"/>
                    <a:pt x="509510" y="276625"/>
                    <a:pt x="466716" y="276625"/>
                  </a:cubicBezTo>
                  <a:lnTo>
                    <a:pt x="77485" y="276625"/>
                  </a:lnTo>
                  <a:cubicBezTo>
                    <a:pt x="34691" y="276625"/>
                    <a:pt x="0" y="241933"/>
                    <a:pt x="0" y="199140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E76262"/>
            </a:solidFill>
            <a:ln w="28575" cap="sq">
              <a:solidFill>
                <a:srgbClr val="FCF4E8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TextBox 62"/>
            <p:cNvSpPr txBox="1"/>
            <p:nvPr/>
          </p:nvSpPr>
          <p:spPr>
            <a:xfrm>
              <a:off x="0" y="-66675"/>
              <a:ext cx="544201" cy="343300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4200"/>
                </a:lnSpc>
              </a:pPr>
              <a:r>
                <a:rPr lang="en-US" sz="3000" dirty="0">
                  <a:solidFill>
                    <a:srgbClr val="FFFFFF"/>
                  </a:solidFill>
                  <a:latin typeface="Sniglet"/>
                  <a:ea typeface="Sniglet"/>
                  <a:cs typeface="Sniglet"/>
                  <a:sym typeface="Sniglet"/>
                </a:rPr>
                <a:t>Gwaith</a:t>
              </a:r>
            </a:p>
            <a:p>
              <a:pPr algn="ctr">
                <a:lnSpc>
                  <a:spcPts val="4200"/>
                </a:lnSpc>
              </a:pPr>
              <a:r>
                <a:rPr lang="en-US" sz="3000" dirty="0" err="1">
                  <a:solidFill>
                    <a:srgbClr val="FFFFFF"/>
                  </a:solidFill>
                  <a:latin typeface="Sniglet"/>
                  <a:ea typeface="Sniglet"/>
                  <a:cs typeface="Sniglet"/>
                  <a:sym typeface="Sniglet"/>
                </a:rPr>
                <a:t>Pâr</a:t>
              </a:r>
              <a:endParaRPr lang="en-US" sz="3000" dirty="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endParaRPr>
            </a:p>
          </p:txBody>
        </p:sp>
      </p:grpSp>
      <p:grpSp>
        <p:nvGrpSpPr>
          <p:cNvPr id="63" name="Group 63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4" name="Freeform 6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TextBox 6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7" name="Freeform 6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TextBox 6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9" name="Group 69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70" name="Freeform 7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1" name="TextBox 71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3" name="Freeform 7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4" name="TextBox 7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5" name="Group 75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6" name="Freeform 7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7" name="TextBox 7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8" name="Group 78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79" name="Freeform 7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0" name="TextBox 8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1" name="Group 81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2" name="Freeform 8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3" name="TextBox 8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5" name="Freeform 8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6" name="TextBox 8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7" name="Group 87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8" name="Freeform 8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9" name="TextBox 8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2748840" y="3680135"/>
            <a:ext cx="4686927" cy="2876481"/>
            <a:chOff x="0" y="0"/>
            <a:chExt cx="6249236" cy="3835309"/>
          </a:xfrm>
        </p:grpSpPr>
        <p:grpSp>
          <p:nvGrpSpPr>
            <p:cNvPr id="91" name="Group 91"/>
            <p:cNvGrpSpPr/>
            <p:nvPr/>
          </p:nvGrpSpPr>
          <p:grpSpPr>
            <a:xfrm>
              <a:off x="0" y="0"/>
              <a:ext cx="6249236" cy="3835309"/>
              <a:chOff x="0" y="0"/>
              <a:chExt cx="1091203" cy="669698"/>
            </a:xfrm>
          </p:grpSpPr>
          <p:sp>
            <p:nvSpPr>
              <p:cNvPr id="92" name="Freeform 92"/>
              <p:cNvSpPr/>
              <p:nvPr/>
            </p:nvSpPr>
            <p:spPr>
              <a:xfrm>
                <a:off x="0" y="0"/>
                <a:ext cx="1091203" cy="669698"/>
              </a:xfrm>
              <a:custGeom>
                <a:avLst/>
                <a:gdLst/>
                <a:ahLst/>
                <a:cxnLst/>
                <a:rect l="l" t="t" r="r" b="b"/>
                <a:pathLst>
                  <a:path w="1091203" h="669698">
                    <a:moveTo>
                      <a:pt x="165181" y="0"/>
                    </a:moveTo>
                    <a:lnTo>
                      <a:pt x="926022" y="0"/>
                    </a:lnTo>
                    <a:cubicBezTo>
                      <a:pt x="1017249" y="0"/>
                      <a:pt x="1091203" y="73954"/>
                      <a:pt x="1091203" y="165181"/>
                    </a:cubicBezTo>
                    <a:lnTo>
                      <a:pt x="1091203" y="504517"/>
                    </a:lnTo>
                    <a:cubicBezTo>
                      <a:pt x="1091203" y="595744"/>
                      <a:pt x="1017249" y="669698"/>
                      <a:pt x="926022" y="669698"/>
                    </a:cubicBezTo>
                    <a:lnTo>
                      <a:pt x="165181" y="669698"/>
                    </a:lnTo>
                    <a:cubicBezTo>
                      <a:pt x="73954" y="669698"/>
                      <a:pt x="0" y="595744"/>
                      <a:pt x="0" y="504517"/>
                    </a:cubicBezTo>
                    <a:lnTo>
                      <a:pt x="0" y="165181"/>
                    </a:lnTo>
                    <a:cubicBezTo>
                      <a:pt x="0" y="73954"/>
                      <a:pt x="73954" y="0"/>
                      <a:pt x="165181" y="0"/>
                    </a:cubicBezTo>
                    <a:close/>
                  </a:path>
                </a:pathLst>
              </a:custGeom>
              <a:ln w="47625" cap="rnd">
                <a:solidFill>
                  <a:srgbClr val="E76262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3" name="TextBox 93"/>
              <p:cNvSpPr txBox="1"/>
              <p:nvPr/>
            </p:nvSpPr>
            <p:spPr>
              <a:xfrm>
                <a:off x="0" y="-28575"/>
                <a:ext cx="1091203" cy="698273"/>
              </a:xfrm>
              <a:prstGeom prst="rect">
                <a:avLst/>
              </a:prstGeom>
            </p:spPr>
            <p:txBody>
              <a:bodyPr lIns="57467" tIns="57467" rIns="57467" bIns="57467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94" name="TextBox 94"/>
            <p:cNvSpPr txBox="1"/>
            <p:nvPr/>
          </p:nvSpPr>
          <p:spPr>
            <a:xfrm>
              <a:off x="627738" y="406194"/>
              <a:ext cx="4993760" cy="30229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986"/>
                </a:lnSpc>
              </a:pPr>
              <a:r>
                <a:rPr lang="en-US" sz="7488" dirty="0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Gwaith</a:t>
              </a:r>
            </a:p>
            <a:p>
              <a:pPr marL="0" lvl="0" indent="0" algn="ctr">
                <a:lnSpc>
                  <a:spcPts val="8986"/>
                </a:lnSpc>
                <a:spcBef>
                  <a:spcPct val="0"/>
                </a:spcBef>
              </a:pPr>
              <a:r>
                <a:rPr lang="en-US" sz="7488" dirty="0" err="1">
                  <a:solidFill>
                    <a:srgbClr val="503D36"/>
                  </a:solidFill>
                  <a:latin typeface="Comic Sans"/>
                  <a:ea typeface="Comic Sans"/>
                  <a:cs typeface="Comic Sans"/>
                  <a:sym typeface="Comic Sans"/>
                </a:rPr>
                <a:t>Pâr</a:t>
              </a:r>
              <a:endParaRPr lang="en-US" sz="7488" dirty="0">
                <a:solidFill>
                  <a:srgbClr val="503D36"/>
                </a:solidFill>
                <a:latin typeface="Comic Sans"/>
                <a:ea typeface="Comic Sans"/>
                <a:cs typeface="Comic Sans"/>
                <a:sym typeface="Comic Sans"/>
              </a:endParaRP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594866" y="1690137"/>
            <a:ext cx="1232729" cy="7134324"/>
            <a:chOff x="0" y="0"/>
            <a:chExt cx="1643639" cy="9512432"/>
          </a:xfrm>
        </p:grpSpPr>
        <p:sp>
          <p:nvSpPr>
            <p:cNvPr id="97" name="TextBox 97"/>
            <p:cNvSpPr txBox="1"/>
            <p:nvPr/>
          </p:nvSpPr>
          <p:spPr>
            <a:xfrm rot="5400000">
              <a:off x="6604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8" name="TextBox 98"/>
            <p:cNvSpPr txBox="1"/>
            <p:nvPr/>
          </p:nvSpPr>
          <p:spPr>
            <a:xfrm rot="5400000">
              <a:off x="6604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9" name="TextBox 99"/>
            <p:cNvSpPr txBox="1"/>
            <p:nvPr/>
          </p:nvSpPr>
          <p:spPr>
            <a:xfrm rot="5400000">
              <a:off x="6604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0" name="TextBox 100"/>
            <p:cNvSpPr txBox="1"/>
            <p:nvPr/>
          </p:nvSpPr>
          <p:spPr>
            <a:xfrm rot="5400000">
              <a:off x="6604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1" name="TextBox 101"/>
            <p:cNvSpPr txBox="1"/>
            <p:nvPr/>
          </p:nvSpPr>
          <p:spPr>
            <a:xfrm rot="5400000">
              <a:off x="6604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2" name="TextBox 102"/>
            <p:cNvSpPr txBox="1"/>
            <p:nvPr/>
          </p:nvSpPr>
          <p:spPr>
            <a:xfrm rot="5400000">
              <a:off x="6604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3" name="TextBox 103"/>
            <p:cNvSpPr txBox="1"/>
            <p:nvPr/>
          </p:nvSpPr>
          <p:spPr>
            <a:xfrm rot="5400000">
              <a:off x="6604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4" name="TextBox 104"/>
            <p:cNvSpPr txBox="1"/>
            <p:nvPr/>
          </p:nvSpPr>
          <p:spPr>
            <a:xfrm rot="5400000">
              <a:off x="6604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105" name="TextBox 105"/>
            <p:cNvSpPr txBox="1"/>
            <p:nvPr/>
          </p:nvSpPr>
          <p:spPr>
            <a:xfrm rot="5400000">
              <a:off x="6604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pic>
        <p:nvPicPr>
          <p:cNvPr id="108" name="Picture 107">
            <a:extLst>
              <a:ext uri="{FF2B5EF4-FFF2-40B4-BE49-F238E27FC236}">
                <a16:creationId xmlns:a16="http://schemas.microsoft.com/office/drawing/2014/main" id="{8FCF9AF7-76B6-847F-121B-D5B033051DD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038" b="54384"/>
          <a:stretch>
            <a:fillRect/>
          </a:stretch>
        </p:blipFill>
        <p:spPr>
          <a:xfrm>
            <a:off x="8113462" y="3075034"/>
            <a:ext cx="7119722" cy="4282604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800000">
            <a:off x="7844350" y="-26443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1"/>
                </a:lnTo>
                <a:lnTo>
                  <a:pt x="0" y="1108156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r="-90379" b="-3737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-10800000">
            <a:off x="-200148" y="-39728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2"/>
                </a:lnTo>
                <a:lnTo>
                  <a:pt x="0" y="1108156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-90379" t="-3737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15164201" y="7763743"/>
            <a:ext cx="2279617" cy="1191585"/>
            <a:chOff x="0" y="0"/>
            <a:chExt cx="620810" cy="32450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620810" cy="324506"/>
            </a:xfrm>
            <a:custGeom>
              <a:avLst/>
              <a:gdLst/>
              <a:ahLst/>
              <a:cxnLst/>
              <a:rect l="l" t="t" r="r" b="b"/>
              <a:pathLst>
                <a:path w="620810" h="324506">
                  <a:moveTo>
                    <a:pt x="84904" y="0"/>
                  </a:moveTo>
                  <a:lnTo>
                    <a:pt x="535907" y="0"/>
                  </a:lnTo>
                  <a:cubicBezTo>
                    <a:pt x="558424" y="0"/>
                    <a:pt x="580020" y="8945"/>
                    <a:pt x="595943" y="24868"/>
                  </a:cubicBezTo>
                  <a:cubicBezTo>
                    <a:pt x="611865" y="40790"/>
                    <a:pt x="620810" y="62386"/>
                    <a:pt x="620810" y="84904"/>
                  </a:cubicBezTo>
                  <a:lnTo>
                    <a:pt x="620810" y="239602"/>
                  </a:lnTo>
                  <a:cubicBezTo>
                    <a:pt x="620810" y="262120"/>
                    <a:pt x="611865" y="283715"/>
                    <a:pt x="595943" y="299638"/>
                  </a:cubicBezTo>
                  <a:cubicBezTo>
                    <a:pt x="580020" y="315560"/>
                    <a:pt x="558424" y="324506"/>
                    <a:pt x="535907" y="324506"/>
                  </a:cubicBezTo>
                  <a:lnTo>
                    <a:pt x="84904" y="324506"/>
                  </a:lnTo>
                  <a:cubicBezTo>
                    <a:pt x="62386" y="324506"/>
                    <a:pt x="40790" y="315560"/>
                    <a:pt x="24868" y="299638"/>
                  </a:cubicBezTo>
                  <a:cubicBezTo>
                    <a:pt x="8945" y="283715"/>
                    <a:pt x="0" y="262120"/>
                    <a:pt x="0" y="239602"/>
                  </a:cubicBezTo>
                  <a:lnTo>
                    <a:pt x="0" y="84904"/>
                  </a:lnTo>
                  <a:cubicBezTo>
                    <a:pt x="0" y="62386"/>
                    <a:pt x="8945" y="40790"/>
                    <a:pt x="24868" y="24868"/>
                  </a:cubicBezTo>
                  <a:cubicBezTo>
                    <a:pt x="40790" y="8945"/>
                    <a:pt x="62386" y="0"/>
                    <a:pt x="84904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620810" cy="372131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6090414" y="7851653"/>
            <a:ext cx="1266621" cy="1015766"/>
            <a:chOff x="0" y="0"/>
            <a:chExt cx="344940" cy="27662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344940" cy="276625"/>
            </a:xfrm>
            <a:custGeom>
              <a:avLst/>
              <a:gdLst/>
              <a:ahLst/>
              <a:cxnLst/>
              <a:rect l="l" t="t" r="r" b="b"/>
              <a:pathLst>
                <a:path w="344940" h="276625">
                  <a:moveTo>
                    <a:pt x="122245" y="0"/>
                  </a:moveTo>
                  <a:lnTo>
                    <a:pt x="222695" y="0"/>
                  </a:lnTo>
                  <a:cubicBezTo>
                    <a:pt x="290209" y="0"/>
                    <a:pt x="344940" y="54731"/>
                    <a:pt x="344940" y="122245"/>
                  </a:cubicBezTo>
                  <a:lnTo>
                    <a:pt x="344940" y="154379"/>
                  </a:lnTo>
                  <a:cubicBezTo>
                    <a:pt x="344940" y="221893"/>
                    <a:pt x="290209" y="276625"/>
                    <a:pt x="222695" y="276625"/>
                  </a:cubicBezTo>
                  <a:lnTo>
                    <a:pt x="122245" y="276625"/>
                  </a:lnTo>
                  <a:cubicBezTo>
                    <a:pt x="54731" y="276625"/>
                    <a:pt x="0" y="221893"/>
                    <a:pt x="0" y="154379"/>
                  </a:cubicBezTo>
                  <a:lnTo>
                    <a:pt x="0" y="122245"/>
                  </a:lnTo>
                  <a:cubicBezTo>
                    <a:pt x="0" y="54731"/>
                    <a:pt x="54731" y="0"/>
                    <a:pt x="122245" y="0"/>
                  </a:cubicBezTo>
                  <a:close/>
                </a:path>
              </a:pathLst>
            </a:custGeom>
            <a:solidFill>
              <a:srgbClr val="FFCF91"/>
            </a:solidFill>
            <a:ln w="28575" cap="sq">
              <a:solidFill>
                <a:srgbClr val="FCF4E8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344940" cy="324250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7" name="Group 17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18" name="Group 18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" name="TextBox 20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1" name="Group 21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3" name="TextBox 23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24" name="Group 24"/>
          <p:cNvGrpSpPr/>
          <p:nvPr/>
        </p:nvGrpSpPr>
        <p:grpSpPr>
          <a:xfrm>
            <a:off x="15256948" y="3904921"/>
            <a:ext cx="2186870" cy="1191585"/>
            <a:chOff x="0" y="0"/>
            <a:chExt cx="2915827" cy="1588780"/>
          </a:xfrm>
        </p:grpSpPr>
        <p:grpSp>
          <p:nvGrpSpPr>
            <p:cNvPr id="25" name="Group 25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7" name="TextBox 27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8" name="Group 28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0" name="TextBox 30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1" name="Group 31"/>
          <p:cNvGrpSpPr/>
          <p:nvPr/>
        </p:nvGrpSpPr>
        <p:grpSpPr>
          <a:xfrm>
            <a:off x="15256948" y="5190915"/>
            <a:ext cx="2186870" cy="1191585"/>
            <a:chOff x="0" y="0"/>
            <a:chExt cx="2915827" cy="1588780"/>
          </a:xfrm>
        </p:grpSpPr>
        <p:grpSp>
          <p:nvGrpSpPr>
            <p:cNvPr id="32" name="Group 32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4" name="TextBox 34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35" name="Group 35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7" name="TextBox 37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8" name="Group 38"/>
          <p:cNvGrpSpPr/>
          <p:nvPr/>
        </p:nvGrpSpPr>
        <p:grpSpPr>
          <a:xfrm>
            <a:off x="661541" y="1470992"/>
            <a:ext cx="1232729" cy="7134324"/>
            <a:chOff x="0" y="0"/>
            <a:chExt cx="1643639" cy="9512432"/>
          </a:xfrm>
        </p:grpSpPr>
        <p:sp>
          <p:nvSpPr>
            <p:cNvPr id="39" name="TextBox 39"/>
            <p:cNvSpPr txBox="1"/>
            <p:nvPr/>
          </p:nvSpPr>
          <p:spPr>
            <a:xfrm rot="-5400000">
              <a:off x="5080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0" name="TextBox 40"/>
            <p:cNvSpPr txBox="1"/>
            <p:nvPr/>
          </p:nvSpPr>
          <p:spPr>
            <a:xfrm rot="-5400000">
              <a:off x="5080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1" name="TextBox 41"/>
            <p:cNvSpPr txBox="1"/>
            <p:nvPr/>
          </p:nvSpPr>
          <p:spPr>
            <a:xfrm rot="-5400000">
              <a:off x="5080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-5400000">
              <a:off x="5080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-5400000">
              <a:off x="5080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-5400000">
              <a:off x="5080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-5400000">
              <a:off x="5080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-5400000">
              <a:off x="5080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-5400000">
              <a:off x="5080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sp>
        <p:nvSpPr>
          <p:cNvPr id="48" name="Freeform 48"/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9" name="Freeform 49"/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0" name="Group 50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</p:grpSpPr>
        <p:sp>
          <p:nvSpPr>
            <p:cNvPr id="51" name="Freeform 51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solidFill>
              <a:srgbClr val="FCF4E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2" name="TextBox 52"/>
            <p:cNvSpPr txBox="1"/>
            <p:nvPr/>
          </p:nvSpPr>
          <p:spPr>
            <a:xfrm>
              <a:off x="0" y="-28575"/>
              <a:ext cx="4112279" cy="23464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4" name="Freeform 54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ln w="47625" cap="sq">
              <a:solidFill>
                <a:srgbClr val="9FC2B6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5" name="TextBox 55"/>
            <p:cNvSpPr txBox="1"/>
            <p:nvPr/>
          </p:nvSpPr>
          <p:spPr>
            <a:xfrm>
              <a:off x="0" y="-28575"/>
              <a:ext cx="3939065" cy="21960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15564542" y="6477329"/>
            <a:ext cx="2186870" cy="1191585"/>
            <a:chOff x="0" y="0"/>
            <a:chExt cx="595553" cy="324506"/>
          </a:xfrm>
        </p:grpSpPr>
        <p:sp>
          <p:nvSpPr>
            <p:cNvPr id="57" name="Freeform 57"/>
            <p:cNvSpPr/>
            <p:nvPr/>
          </p:nvSpPr>
          <p:spPr>
            <a:xfrm>
              <a:off x="0" y="0"/>
              <a:ext cx="595553" cy="324506"/>
            </a:xfrm>
            <a:custGeom>
              <a:avLst/>
              <a:gdLst/>
              <a:ahLst/>
              <a:cxnLst/>
              <a:rect l="l" t="t" r="r" b="b"/>
              <a:pathLst>
                <a:path w="595553" h="324506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236001"/>
                  </a:lnTo>
                  <a:cubicBezTo>
                    <a:pt x="595553" y="284881"/>
                    <a:pt x="555928" y="324506"/>
                    <a:pt x="507048" y="324506"/>
                  </a:cubicBezTo>
                  <a:lnTo>
                    <a:pt x="88505" y="324506"/>
                  </a:lnTo>
                  <a:cubicBezTo>
                    <a:pt x="39625" y="324506"/>
                    <a:pt x="0" y="284881"/>
                    <a:pt x="0" y="236001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E78462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8" name="TextBox 58"/>
            <p:cNvSpPr txBox="1"/>
            <p:nvPr/>
          </p:nvSpPr>
          <p:spPr>
            <a:xfrm>
              <a:off x="0" y="-28575"/>
              <a:ext cx="595553" cy="353081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15666322" y="6565239"/>
            <a:ext cx="1998307" cy="1015766"/>
            <a:chOff x="0" y="0"/>
            <a:chExt cx="544201" cy="276625"/>
          </a:xfrm>
        </p:grpSpPr>
        <p:sp>
          <p:nvSpPr>
            <p:cNvPr id="60" name="Freeform 60"/>
            <p:cNvSpPr/>
            <p:nvPr/>
          </p:nvSpPr>
          <p:spPr>
            <a:xfrm>
              <a:off x="0" y="0"/>
              <a:ext cx="544201" cy="276625"/>
            </a:xfrm>
            <a:custGeom>
              <a:avLst/>
              <a:gdLst/>
              <a:ahLst/>
              <a:cxnLst/>
              <a:rect l="l" t="t" r="r" b="b"/>
              <a:pathLst>
                <a:path w="544201" h="276625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199140"/>
                  </a:lnTo>
                  <a:cubicBezTo>
                    <a:pt x="544201" y="241933"/>
                    <a:pt x="509510" y="276625"/>
                    <a:pt x="466716" y="276625"/>
                  </a:cubicBezTo>
                  <a:lnTo>
                    <a:pt x="77485" y="276625"/>
                  </a:lnTo>
                  <a:cubicBezTo>
                    <a:pt x="34691" y="276625"/>
                    <a:pt x="0" y="241933"/>
                    <a:pt x="0" y="199140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E78462"/>
            </a:solidFill>
            <a:ln w="28575" cap="sq">
              <a:solidFill>
                <a:srgbClr val="FCF4E8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" name="TextBox 61"/>
            <p:cNvSpPr txBox="1"/>
            <p:nvPr/>
          </p:nvSpPr>
          <p:spPr>
            <a:xfrm>
              <a:off x="0" y="-66675"/>
              <a:ext cx="544201" cy="343300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4200"/>
                </a:lnSpc>
              </a:pPr>
              <a:r>
                <a:rPr lang="en-US" sz="3000" dirty="0" err="1">
                  <a:solidFill>
                    <a:srgbClr val="FFFFFF"/>
                  </a:solidFill>
                  <a:latin typeface="Sniglet"/>
                  <a:ea typeface="Sniglet"/>
                  <a:cs typeface="Sniglet"/>
                  <a:sym typeface="Sniglet"/>
                </a:rPr>
                <a:t>Gwrando</a:t>
              </a:r>
              <a:endParaRPr lang="en-US" sz="3000" dirty="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endParaRP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3" name="Freeform 6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4" name="TextBox 6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5" name="Group 65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7" name="TextBox 6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69" name="Freeform 6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0" name="TextBox 7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1" name="Group 71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2" name="Freeform 7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4" name="Group 74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5" name="Freeform 7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6" name="TextBox 7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7" name="Group 77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78" name="Freeform 7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9" name="TextBox 7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0" name="Group 80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1" name="Freeform 8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2" name="TextBox 8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3" name="Group 83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4" name="Freeform 8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5" name="TextBox 8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7" name="Freeform 8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8" name="TextBox 8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9" name="Freeform 89"/>
          <p:cNvSpPr/>
          <p:nvPr/>
        </p:nvSpPr>
        <p:spPr>
          <a:xfrm>
            <a:off x="2322913" y="1260001"/>
            <a:ext cx="6821087" cy="7769582"/>
          </a:xfrm>
          <a:custGeom>
            <a:avLst/>
            <a:gdLst/>
            <a:ahLst/>
            <a:cxnLst/>
            <a:rect l="l" t="t" r="r" b="b"/>
            <a:pathLst>
              <a:path w="6821087" h="7769582">
                <a:moveTo>
                  <a:pt x="0" y="0"/>
                </a:moveTo>
                <a:lnTo>
                  <a:pt x="6821087" y="0"/>
                </a:lnTo>
                <a:lnTo>
                  <a:pt x="6821087" y="7769582"/>
                </a:lnTo>
                <a:lnTo>
                  <a:pt x="0" y="776958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90" name="Group 90"/>
          <p:cNvGrpSpPr/>
          <p:nvPr/>
        </p:nvGrpSpPr>
        <p:grpSpPr>
          <a:xfrm>
            <a:off x="594866" y="1690137"/>
            <a:ext cx="1232729" cy="7134324"/>
            <a:chOff x="0" y="0"/>
            <a:chExt cx="1643639" cy="9512432"/>
          </a:xfrm>
        </p:grpSpPr>
        <p:sp>
          <p:nvSpPr>
            <p:cNvPr id="91" name="TextBox 91"/>
            <p:cNvSpPr txBox="1"/>
            <p:nvPr/>
          </p:nvSpPr>
          <p:spPr>
            <a:xfrm rot="5400000">
              <a:off x="6604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2" name="TextBox 92"/>
            <p:cNvSpPr txBox="1"/>
            <p:nvPr/>
          </p:nvSpPr>
          <p:spPr>
            <a:xfrm rot="5400000">
              <a:off x="6604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3" name="TextBox 93"/>
            <p:cNvSpPr txBox="1"/>
            <p:nvPr/>
          </p:nvSpPr>
          <p:spPr>
            <a:xfrm rot="5400000">
              <a:off x="6604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4" name="TextBox 94"/>
            <p:cNvSpPr txBox="1"/>
            <p:nvPr/>
          </p:nvSpPr>
          <p:spPr>
            <a:xfrm rot="5400000">
              <a:off x="6604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5" name="TextBox 95"/>
            <p:cNvSpPr txBox="1"/>
            <p:nvPr/>
          </p:nvSpPr>
          <p:spPr>
            <a:xfrm rot="5400000">
              <a:off x="6604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6" name="TextBox 96"/>
            <p:cNvSpPr txBox="1"/>
            <p:nvPr/>
          </p:nvSpPr>
          <p:spPr>
            <a:xfrm rot="5400000">
              <a:off x="6604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7" name="TextBox 97"/>
            <p:cNvSpPr txBox="1"/>
            <p:nvPr/>
          </p:nvSpPr>
          <p:spPr>
            <a:xfrm rot="5400000">
              <a:off x="6604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8" name="TextBox 98"/>
            <p:cNvSpPr txBox="1"/>
            <p:nvPr/>
          </p:nvSpPr>
          <p:spPr>
            <a:xfrm rot="5400000">
              <a:off x="6604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9" name="TextBox 99"/>
            <p:cNvSpPr txBox="1"/>
            <p:nvPr/>
          </p:nvSpPr>
          <p:spPr>
            <a:xfrm rot="5400000">
              <a:off x="6604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pic>
        <p:nvPicPr>
          <p:cNvPr id="100" name="Audio Recording 8 Oct 2026 at 18:17:44">
            <a:hlinkClick r:id="" action="ppaction://media"/>
            <a:extLst>
              <a:ext uri="{FF2B5EF4-FFF2-40B4-BE49-F238E27FC236}">
                <a16:creationId xmlns:a16="http://schemas.microsoft.com/office/drawing/2014/main" id="{76D16A0B-3A27-4E2C-05C4-76C42E41E071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741.1568"/>
                </p14:media>
              </p:ext>
            </p:extLst>
          </p:nvPr>
        </p:nvPicPr>
        <p:blipFill>
          <a:blip r:embed="rId7">
            <a:clrChange>
              <a:clrFrom>
                <a:srgbClr val="FFFFFF">
                  <a:alpha val="0"/>
                </a:srgbClr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0515600" y="3305617"/>
            <a:ext cx="3675762" cy="36757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766" fill="hold"/>
                                        <p:tgtEl>
                                          <p:spTgt spid="10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0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C2B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800000">
            <a:off x="7844350" y="-26443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1"/>
                </a:lnTo>
                <a:lnTo>
                  <a:pt x="0" y="1108156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r="-90379" b="-3737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-10800000">
            <a:off x="-200148" y="-397281"/>
            <a:ext cx="10443650" cy="11081561"/>
          </a:xfrm>
          <a:custGeom>
            <a:avLst/>
            <a:gdLst/>
            <a:ahLst/>
            <a:cxnLst/>
            <a:rect l="l" t="t" r="r" b="b"/>
            <a:pathLst>
              <a:path w="10443650" h="11081561">
                <a:moveTo>
                  <a:pt x="0" y="0"/>
                </a:moveTo>
                <a:lnTo>
                  <a:pt x="10443650" y="0"/>
                </a:lnTo>
                <a:lnTo>
                  <a:pt x="10443650" y="11081562"/>
                </a:lnTo>
                <a:lnTo>
                  <a:pt x="0" y="1108156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-90379" t="-3737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15164201" y="7763743"/>
            <a:ext cx="2279617" cy="1191585"/>
            <a:chOff x="0" y="0"/>
            <a:chExt cx="620810" cy="32450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620810" cy="324506"/>
            </a:xfrm>
            <a:custGeom>
              <a:avLst/>
              <a:gdLst/>
              <a:ahLst/>
              <a:cxnLst/>
              <a:rect l="l" t="t" r="r" b="b"/>
              <a:pathLst>
                <a:path w="620810" h="324506">
                  <a:moveTo>
                    <a:pt x="84904" y="0"/>
                  </a:moveTo>
                  <a:lnTo>
                    <a:pt x="535907" y="0"/>
                  </a:lnTo>
                  <a:cubicBezTo>
                    <a:pt x="558424" y="0"/>
                    <a:pt x="580020" y="8945"/>
                    <a:pt x="595943" y="24868"/>
                  </a:cubicBezTo>
                  <a:cubicBezTo>
                    <a:pt x="611865" y="40790"/>
                    <a:pt x="620810" y="62386"/>
                    <a:pt x="620810" y="84904"/>
                  </a:cubicBezTo>
                  <a:lnTo>
                    <a:pt x="620810" y="239602"/>
                  </a:lnTo>
                  <a:cubicBezTo>
                    <a:pt x="620810" y="262120"/>
                    <a:pt x="611865" y="283715"/>
                    <a:pt x="595943" y="299638"/>
                  </a:cubicBezTo>
                  <a:cubicBezTo>
                    <a:pt x="580020" y="315560"/>
                    <a:pt x="558424" y="324506"/>
                    <a:pt x="535907" y="324506"/>
                  </a:cubicBezTo>
                  <a:lnTo>
                    <a:pt x="84904" y="324506"/>
                  </a:lnTo>
                  <a:cubicBezTo>
                    <a:pt x="62386" y="324506"/>
                    <a:pt x="40790" y="315560"/>
                    <a:pt x="24868" y="299638"/>
                  </a:cubicBezTo>
                  <a:cubicBezTo>
                    <a:pt x="8945" y="283715"/>
                    <a:pt x="0" y="262120"/>
                    <a:pt x="0" y="239602"/>
                  </a:cubicBezTo>
                  <a:lnTo>
                    <a:pt x="0" y="84904"/>
                  </a:lnTo>
                  <a:cubicBezTo>
                    <a:pt x="0" y="62386"/>
                    <a:pt x="8945" y="40790"/>
                    <a:pt x="24868" y="24868"/>
                  </a:cubicBezTo>
                  <a:cubicBezTo>
                    <a:pt x="40790" y="8945"/>
                    <a:pt x="62386" y="0"/>
                    <a:pt x="84904" y="0"/>
                  </a:cubicBezTo>
                  <a:close/>
                </a:path>
              </a:pathLst>
            </a:custGeom>
            <a:solidFill>
              <a:srgbClr val="FFCF9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620810" cy="372131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6090414" y="7851653"/>
            <a:ext cx="1266621" cy="1015766"/>
            <a:chOff x="0" y="0"/>
            <a:chExt cx="344940" cy="27662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344940" cy="276625"/>
            </a:xfrm>
            <a:custGeom>
              <a:avLst/>
              <a:gdLst/>
              <a:ahLst/>
              <a:cxnLst/>
              <a:rect l="l" t="t" r="r" b="b"/>
              <a:pathLst>
                <a:path w="344940" h="276625">
                  <a:moveTo>
                    <a:pt x="122245" y="0"/>
                  </a:moveTo>
                  <a:lnTo>
                    <a:pt x="222695" y="0"/>
                  </a:lnTo>
                  <a:cubicBezTo>
                    <a:pt x="290209" y="0"/>
                    <a:pt x="344940" y="54731"/>
                    <a:pt x="344940" y="122245"/>
                  </a:cubicBezTo>
                  <a:lnTo>
                    <a:pt x="344940" y="154379"/>
                  </a:lnTo>
                  <a:cubicBezTo>
                    <a:pt x="344940" y="221893"/>
                    <a:pt x="290209" y="276625"/>
                    <a:pt x="222695" y="276625"/>
                  </a:cubicBezTo>
                  <a:lnTo>
                    <a:pt x="122245" y="276625"/>
                  </a:lnTo>
                  <a:cubicBezTo>
                    <a:pt x="54731" y="276625"/>
                    <a:pt x="0" y="221893"/>
                    <a:pt x="0" y="154379"/>
                  </a:cubicBezTo>
                  <a:lnTo>
                    <a:pt x="0" y="122245"/>
                  </a:lnTo>
                  <a:cubicBezTo>
                    <a:pt x="0" y="54731"/>
                    <a:pt x="54731" y="0"/>
                    <a:pt x="122245" y="0"/>
                  </a:cubicBezTo>
                  <a:close/>
                </a:path>
              </a:pathLst>
            </a:custGeom>
            <a:solidFill>
              <a:srgbClr val="FFCF91"/>
            </a:solidFill>
            <a:ln w="28575" cap="sq">
              <a:solidFill>
                <a:srgbClr val="FCF4E8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344940" cy="324250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5256948" y="1331671"/>
            <a:ext cx="2186870" cy="1191585"/>
            <a:chOff x="0" y="0"/>
            <a:chExt cx="2915827" cy="1588780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17" name="Group 17"/>
          <p:cNvGrpSpPr/>
          <p:nvPr/>
        </p:nvGrpSpPr>
        <p:grpSpPr>
          <a:xfrm>
            <a:off x="15256948" y="2618086"/>
            <a:ext cx="2186870" cy="1191585"/>
            <a:chOff x="0" y="0"/>
            <a:chExt cx="2915827" cy="1588780"/>
          </a:xfrm>
        </p:grpSpPr>
        <p:grpSp>
          <p:nvGrpSpPr>
            <p:cNvPr id="18" name="Group 18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84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" name="TextBox 20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1" name="Group 21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84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3" name="TextBox 23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24" name="Group 24"/>
          <p:cNvGrpSpPr/>
          <p:nvPr/>
        </p:nvGrpSpPr>
        <p:grpSpPr>
          <a:xfrm>
            <a:off x="15256948" y="3904921"/>
            <a:ext cx="2186870" cy="1191585"/>
            <a:chOff x="0" y="0"/>
            <a:chExt cx="2915827" cy="1588780"/>
          </a:xfrm>
        </p:grpSpPr>
        <p:grpSp>
          <p:nvGrpSpPr>
            <p:cNvPr id="25" name="Group 25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FFCF91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7" name="TextBox 27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28" name="Group 28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FFCF91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0" name="TextBox 30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1" name="Group 31"/>
          <p:cNvGrpSpPr/>
          <p:nvPr/>
        </p:nvGrpSpPr>
        <p:grpSpPr>
          <a:xfrm>
            <a:off x="15256948" y="5190915"/>
            <a:ext cx="2186870" cy="1191585"/>
            <a:chOff x="0" y="0"/>
            <a:chExt cx="2915827" cy="1588780"/>
          </a:xfrm>
        </p:grpSpPr>
        <p:grpSp>
          <p:nvGrpSpPr>
            <p:cNvPr id="32" name="Group 32"/>
            <p:cNvGrpSpPr/>
            <p:nvPr/>
          </p:nvGrpSpPr>
          <p:grpSpPr>
            <a:xfrm>
              <a:off x="0" y="0"/>
              <a:ext cx="2915827" cy="1588780"/>
              <a:chOff x="0" y="0"/>
              <a:chExt cx="595553" cy="324506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595553" cy="324506"/>
              </a:xfrm>
              <a:custGeom>
                <a:avLst/>
                <a:gdLst/>
                <a:ahLst/>
                <a:cxnLst/>
                <a:rect l="l" t="t" r="r" b="b"/>
                <a:pathLst>
                  <a:path w="595553" h="324506">
                    <a:moveTo>
                      <a:pt x="88505" y="0"/>
                    </a:moveTo>
                    <a:lnTo>
                      <a:pt x="507048" y="0"/>
                    </a:lnTo>
                    <a:cubicBezTo>
                      <a:pt x="555928" y="0"/>
                      <a:pt x="595553" y="39625"/>
                      <a:pt x="595553" y="88505"/>
                    </a:cubicBezTo>
                    <a:lnTo>
                      <a:pt x="595553" y="236001"/>
                    </a:lnTo>
                    <a:cubicBezTo>
                      <a:pt x="595553" y="284881"/>
                      <a:pt x="555928" y="324506"/>
                      <a:pt x="507048" y="324506"/>
                    </a:cubicBezTo>
                    <a:lnTo>
                      <a:pt x="88505" y="324506"/>
                    </a:lnTo>
                    <a:cubicBezTo>
                      <a:pt x="39625" y="324506"/>
                      <a:pt x="0" y="284881"/>
                      <a:pt x="0" y="236001"/>
                    </a:cubicBezTo>
                    <a:lnTo>
                      <a:pt x="0" y="88505"/>
                    </a:lnTo>
                    <a:cubicBezTo>
                      <a:pt x="0" y="39625"/>
                      <a:pt x="39625" y="0"/>
                      <a:pt x="88505" y="0"/>
                    </a:cubicBezTo>
                    <a:close/>
                  </a:path>
                </a:pathLst>
              </a:custGeom>
              <a:solidFill>
                <a:srgbClr val="E7626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4" name="TextBox 34"/>
              <p:cNvSpPr txBox="1"/>
              <p:nvPr/>
            </p:nvSpPr>
            <p:spPr>
              <a:xfrm>
                <a:off x="0" y="-47625"/>
                <a:ext cx="595553" cy="372131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35" name="Group 35"/>
            <p:cNvGrpSpPr/>
            <p:nvPr/>
          </p:nvGrpSpPr>
          <p:grpSpPr>
            <a:xfrm>
              <a:off x="135707" y="117213"/>
              <a:ext cx="2664410" cy="1354354"/>
              <a:chOff x="0" y="0"/>
              <a:chExt cx="544201" cy="276625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544201" cy="276625"/>
              </a:xfrm>
              <a:custGeom>
                <a:avLst/>
                <a:gdLst/>
                <a:ahLst/>
                <a:cxnLst/>
                <a:rect l="l" t="t" r="r" b="b"/>
                <a:pathLst>
                  <a:path w="544201" h="276625">
                    <a:moveTo>
                      <a:pt x="77485" y="0"/>
                    </a:moveTo>
                    <a:lnTo>
                      <a:pt x="466716" y="0"/>
                    </a:lnTo>
                    <a:cubicBezTo>
                      <a:pt x="509510" y="0"/>
                      <a:pt x="544201" y="34691"/>
                      <a:pt x="544201" y="77485"/>
                    </a:cubicBezTo>
                    <a:lnTo>
                      <a:pt x="544201" y="199140"/>
                    </a:lnTo>
                    <a:cubicBezTo>
                      <a:pt x="544201" y="241933"/>
                      <a:pt x="509510" y="276625"/>
                      <a:pt x="466716" y="276625"/>
                    </a:cubicBezTo>
                    <a:lnTo>
                      <a:pt x="77485" y="276625"/>
                    </a:lnTo>
                    <a:cubicBezTo>
                      <a:pt x="34691" y="276625"/>
                      <a:pt x="0" y="241933"/>
                      <a:pt x="0" y="199140"/>
                    </a:cubicBezTo>
                    <a:lnTo>
                      <a:pt x="0" y="77485"/>
                    </a:lnTo>
                    <a:cubicBezTo>
                      <a:pt x="0" y="34691"/>
                      <a:pt x="34691" y="0"/>
                      <a:pt x="77485" y="0"/>
                    </a:cubicBezTo>
                    <a:close/>
                  </a:path>
                </a:pathLst>
              </a:custGeom>
              <a:solidFill>
                <a:srgbClr val="E76262"/>
              </a:solidFill>
              <a:ln w="28575" cap="sq">
                <a:solidFill>
                  <a:srgbClr val="FCF4E8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7" name="TextBox 37"/>
              <p:cNvSpPr txBox="1"/>
              <p:nvPr/>
            </p:nvSpPr>
            <p:spPr>
              <a:xfrm>
                <a:off x="0" y="-47625"/>
                <a:ext cx="544201" cy="324250"/>
              </a:xfrm>
              <a:prstGeom prst="rect">
                <a:avLst/>
              </a:prstGeom>
            </p:spPr>
            <p:txBody>
              <a:bodyPr lIns="51986" tIns="51986" rIns="51986" bIns="51986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grpSp>
        <p:nvGrpSpPr>
          <p:cNvPr id="38" name="Group 38"/>
          <p:cNvGrpSpPr/>
          <p:nvPr/>
        </p:nvGrpSpPr>
        <p:grpSpPr>
          <a:xfrm>
            <a:off x="661541" y="1470992"/>
            <a:ext cx="1232729" cy="7134324"/>
            <a:chOff x="0" y="0"/>
            <a:chExt cx="1643639" cy="9512432"/>
          </a:xfrm>
        </p:grpSpPr>
        <p:sp>
          <p:nvSpPr>
            <p:cNvPr id="39" name="TextBox 39"/>
            <p:cNvSpPr txBox="1"/>
            <p:nvPr/>
          </p:nvSpPr>
          <p:spPr>
            <a:xfrm rot="-5400000">
              <a:off x="5080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0" name="TextBox 40"/>
            <p:cNvSpPr txBox="1"/>
            <p:nvPr/>
          </p:nvSpPr>
          <p:spPr>
            <a:xfrm rot="-5400000">
              <a:off x="5080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1" name="TextBox 41"/>
            <p:cNvSpPr txBox="1"/>
            <p:nvPr/>
          </p:nvSpPr>
          <p:spPr>
            <a:xfrm rot="-5400000">
              <a:off x="5080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 rot="-5400000">
              <a:off x="5080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 rot="-5400000">
              <a:off x="5080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 rot="-5400000">
              <a:off x="5080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 rot="-5400000">
              <a:off x="5080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 rot="-5400000">
              <a:off x="5080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 rot="-5400000">
              <a:off x="5080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sp>
        <p:nvSpPr>
          <p:cNvPr id="48" name="Freeform 48"/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9" name="Freeform 49"/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0" name="Group 50"/>
          <p:cNvGrpSpPr/>
          <p:nvPr/>
        </p:nvGrpSpPr>
        <p:grpSpPr>
          <a:xfrm>
            <a:off x="1028700" y="743240"/>
            <a:ext cx="15613811" cy="8800520"/>
            <a:chOff x="0" y="0"/>
            <a:chExt cx="4112279" cy="2317832"/>
          </a:xfrm>
        </p:grpSpPr>
        <p:sp>
          <p:nvSpPr>
            <p:cNvPr id="51" name="Freeform 51"/>
            <p:cNvSpPr/>
            <p:nvPr/>
          </p:nvSpPr>
          <p:spPr>
            <a:xfrm>
              <a:off x="0" y="0"/>
              <a:ext cx="4112280" cy="2317832"/>
            </a:xfrm>
            <a:custGeom>
              <a:avLst/>
              <a:gdLst/>
              <a:ahLst/>
              <a:cxnLst/>
              <a:rect l="l" t="t" r="r" b="b"/>
              <a:pathLst>
                <a:path w="4112280" h="2317832">
                  <a:moveTo>
                    <a:pt x="9917" y="0"/>
                  </a:moveTo>
                  <a:lnTo>
                    <a:pt x="4102363" y="0"/>
                  </a:lnTo>
                  <a:cubicBezTo>
                    <a:pt x="4107840" y="0"/>
                    <a:pt x="4112280" y="4440"/>
                    <a:pt x="4112280" y="9917"/>
                  </a:cubicBezTo>
                  <a:lnTo>
                    <a:pt x="4112280" y="2307916"/>
                  </a:lnTo>
                  <a:cubicBezTo>
                    <a:pt x="4112280" y="2310546"/>
                    <a:pt x="4111235" y="2313068"/>
                    <a:pt x="4109375" y="2314928"/>
                  </a:cubicBezTo>
                  <a:cubicBezTo>
                    <a:pt x="4107515" y="2316788"/>
                    <a:pt x="4104993" y="2317832"/>
                    <a:pt x="4102363" y="2317832"/>
                  </a:cubicBezTo>
                  <a:lnTo>
                    <a:pt x="9917" y="2317832"/>
                  </a:lnTo>
                  <a:cubicBezTo>
                    <a:pt x="4440" y="2317832"/>
                    <a:pt x="0" y="2313393"/>
                    <a:pt x="0" y="2307916"/>
                  </a:cubicBezTo>
                  <a:lnTo>
                    <a:pt x="0" y="9917"/>
                  </a:lnTo>
                  <a:cubicBezTo>
                    <a:pt x="0" y="4440"/>
                    <a:pt x="4440" y="0"/>
                    <a:pt x="9917" y="0"/>
                  </a:cubicBezTo>
                  <a:close/>
                </a:path>
              </a:pathLst>
            </a:custGeom>
            <a:solidFill>
              <a:srgbClr val="FCF4E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2" name="TextBox 52"/>
            <p:cNvSpPr txBox="1"/>
            <p:nvPr/>
          </p:nvSpPr>
          <p:spPr>
            <a:xfrm>
              <a:off x="0" y="-28575"/>
              <a:ext cx="4112279" cy="23464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337094" y="1028700"/>
            <a:ext cx="14956138" cy="8229600"/>
            <a:chOff x="0" y="0"/>
            <a:chExt cx="3939065" cy="2167467"/>
          </a:xfrm>
        </p:grpSpPr>
        <p:sp>
          <p:nvSpPr>
            <p:cNvPr id="54" name="Freeform 54"/>
            <p:cNvSpPr/>
            <p:nvPr/>
          </p:nvSpPr>
          <p:spPr>
            <a:xfrm>
              <a:off x="0" y="0"/>
              <a:ext cx="3939065" cy="2167467"/>
            </a:xfrm>
            <a:custGeom>
              <a:avLst/>
              <a:gdLst/>
              <a:ahLst/>
              <a:cxnLst/>
              <a:rect l="l" t="t" r="r" b="b"/>
              <a:pathLst>
                <a:path w="3939065" h="2167467">
                  <a:moveTo>
                    <a:pt x="10353" y="0"/>
                  </a:moveTo>
                  <a:lnTo>
                    <a:pt x="3928713" y="0"/>
                  </a:lnTo>
                  <a:cubicBezTo>
                    <a:pt x="3931458" y="0"/>
                    <a:pt x="3934092" y="1091"/>
                    <a:pt x="3936033" y="3032"/>
                  </a:cubicBezTo>
                  <a:cubicBezTo>
                    <a:pt x="3937975" y="4974"/>
                    <a:pt x="3939065" y="7607"/>
                    <a:pt x="3939065" y="10353"/>
                  </a:cubicBezTo>
                  <a:lnTo>
                    <a:pt x="3939065" y="2157114"/>
                  </a:lnTo>
                  <a:cubicBezTo>
                    <a:pt x="3939065" y="2159860"/>
                    <a:pt x="3937975" y="2162493"/>
                    <a:pt x="3936033" y="2164435"/>
                  </a:cubicBezTo>
                  <a:cubicBezTo>
                    <a:pt x="3934092" y="2166376"/>
                    <a:pt x="3931458" y="2167467"/>
                    <a:pt x="3928713" y="2167467"/>
                  </a:cubicBezTo>
                  <a:lnTo>
                    <a:pt x="10353" y="2167467"/>
                  </a:lnTo>
                  <a:cubicBezTo>
                    <a:pt x="7607" y="2167467"/>
                    <a:pt x="4974" y="2166376"/>
                    <a:pt x="3032" y="2164435"/>
                  </a:cubicBezTo>
                  <a:cubicBezTo>
                    <a:pt x="1091" y="2162493"/>
                    <a:pt x="0" y="2159860"/>
                    <a:pt x="0" y="2157114"/>
                  </a:cubicBezTo>
                  <a:lnTo>
                    <a:pt x="0" y="10353"/>
                  </a:lnTo>
                  <a:cubicBezTo>
                    <a:pt x="0" y="7607"/>
                    <a:pt x="1091" y="4974"/>
                    <a:pt x="3032" y="3032"/>
                  </a:cubicBezTo>
                  <a:cubicBezTo>
                    <a:pt x="4974" y="1091"/>
                    <a:pt x="7607" y="0"/>
                    <a:pt x="10353" y="0"/>
                  </a:cubicBezTo>
                  <a:close/>
                </a:path>
              </a:pathLst>
            </a:custGeom>
            <a:ln w="47625" cap="sq">
              <a:solidFill>
                <a:srgbClr val="9FC2B6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5" name="TextBox 55"/>
            <p:cNvSpPr txBox="1"/>
            <p:nvPr/>
          </p:nvSpPr>
          <p:spPr>
            <a:xfrm>
              <a:off x="0" y="-28575"/>
              <a:ext cx="3939065" cy="21960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15564542" y="6477329"/>
            <a:ext cx="2186870" cy="1191585"/>
            <a:chOff x="0" y="0"/>
            <a:chExt cx="595553" cy="324506"/>
          </a:xfrm>
        </p:grpSpPr>
        <p:sp>
          <p:nvSpPr>
            <p:cNvPr id="57" name="Freeform 57"/>
            <p:cNvSpPr/>
            <p:nvPr/>
          </p:nvSpPr>
          <p:spPr>
            <a:xfrm>
              <a:off x="0" y="0"/>
              <a:ext cx="595553" cy="324506"/>
            </a:xfrm>
            <a:custGeom>
              <a:avLst/>
              <a:gdLst/>
              <a:ahLst/>
              <a:cxnLst/>
              <a:rect l="l" t="t" r="r" b="b"/>
              <a:pathLst>
                <a:path w="595553" h="324506">
                  <a:moveTo>
                    <a:pt x="88505" y="0"/>
                  </a:moveTo>
                  <a:lnTo>
                    <a:pt x="507048" y="0"/>
                  </a:lnTo>
                  <a:cubicBezTo>
                    <a:pt x="555928" y="0"/>
                    <a:pt x="595553" y="39625"/>
                    <a:pt x="595553" y="88505"/>
                  </a:cubicBezTo>
                  <a:lnTo>
                    <a:pt x="595553" y="236001"/>
                  </a:lnTo>
                  <a:cubicBezTo>
                    <a:pt x="595553" y="284881"/>
                    <a:pt x="555928" y="324506"/>
                    <a:pt x="507048" y="324506"/>
                  </a:cubicBezTo>
                  <a:lnTo>
                    <a:pt x="88505" y="324506"/>
                  </a:lnTo>
                  <a:cubicBezTo>
                    <a:pt x="39625" y="324506"/>
                    <a:pt x="0" y="284881"/>
                    <a:pt x="0" y="236001"/>
                  </a:cubicBezTo>
                  <a:lnTo>
                    <a:pt x="0" y="88505"/>
                  </a:lnTo>
                  <a:cubicBezTo>
                    <a:pt x="0" y="39625"/>
                    <a:pt x="39625" y="0"/>
                    <a:pt x="88505" y="0"/>
                  </a:cubicBezTo>
                  <a:close/>
                </a:path>
              </a:pathLst>
            </a:custGeom>
            <a:solidFill>
              <a:srgbClr val="E78462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8" name="TextBox 58"/>
            <p:cNvSpPr txBox="1"/>
            <p:nvPr/>
          </p:nvSpPr>
          <p:spPr>
            <a:xfrm>
              <a:off x="0" y="-28575"/>
              <a:ext cx="595553" cy="353081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15666322" y="6565239"/>
            <a:ext cx="1998307" cy="1015766"/>
            <a:chOff x="0" y="0"/>
            <a:chExt cx="544201" cy="276625"/>
          </a:xfrm>
        </p:grpSpPr>
        <p:sp>
          <p:nvSpPr>
            <p:cNvPr id="60" name="Freeform 60"/>
            <p:cNvSpPr/>
            <p:nvPr/>
          </p:nvSpPr>
          <p:spPr>
            <a:xfrm>
              <a:off x="0" y="0"/>
              <a:ext cx="544201" cy="276625"/>
            </a:xfrm>
            <a:custGeom>
              <a:avLst/>
              <a:gdLst/>
              <a:ahLst/>
              <a:cxnLst/>
              <a:rect l="l" t="t" r="r" b="b"/>
              <a:pathLst>
                <a:path w="544201" h="276625">
                  <a:moveTo>
                    <a:pt x="77485" y="0"/>
                  </a:moveTo>
                  <a:lnTo>
                    <a:pt x="466716" y="0"/>
                  </a:lnTo>
                  <a:cubicBezTo>
                    <a:pt x="509510" y="0"/>
                    <a:pt x="544201" y="34691"/>
                    <a:pt x="544201" y="77485"/>
                  </a:cubicBezTo>
                  <a:lnTo>
                    <a:pt x="544201" y="199140"/>
                  </a:lnTo>
                  <a:cubicBezTo>
                    <a:pt x="544201" y="241933"/>
                    <a:pt x="509510" y="276625"/>
                    <a:pt x="466716" y="276625"/>
                  </a:cubicBezTo>
                  <a:lnTo>
                    <a:pt x="77485" y="276625"/>
                  </a:lnTo>
                  <a:cubicBezTo>
                    <a:pt x="34691" y="276625"/>
                    <a:pt x="0" y="241933"/>
                    <a:pt x="0" y="199140"/>
                  </a:cubicBezTo>
                  <a:lnTo>
                    <a:pt x="0" y="77485"/>
                  </a:lnTo>
                  <a:cubicBezTo>
                    <a:pt x="0" y="34691"/>
                    <a:pt x="34691" y="0"/>
                    <a:pt x="77485" y="0"/>
                  </a:cubicBezTo>
                  <a:close/>
                </a:path>
              </a:pathLst>
            </a:custGeom>
            <a:solidFill>
              <a:srgbClr val="E78462"/>
            </a:solidFill>
            <a:ln w="28575" cap="sq">
              <a:solidFill>
                <a:srgbClr val="FCF4E8"/>
              </a:solidFill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" name="TextBox 61"/>
            <p:cNvSpPr txBox="1"/>
            <p:nvPr/>
          </p:nvSpPr>
          <p:spPr>
            <a:xfrm>
              <a:off x="0" y="-66675"/>
              <a:ext cx="544201" cy="343300"/>
            </a:xfrm>
            <a:prstGeom prst="rect">
              <a:avLst/>
            </a:prstGeom>
          </p:spPr>
          <p:txBody>
            <a:bodyPr lIns="51986" tIns="51986" rIns="51986" bIns="51986" rtlCol="0" anchor="ctr"/>
            <a:lstStyle/>
            <a:p>
              <a:pPr algn="ctr">
                <a:lnSpc>
                  <a:spcPts val="4200"/>
                </a:lnSpc>
              </a:pPr>
              <a:r>
                <a:rPr lang="en-US" sz="3000" dirty="0" err="1">
                  <a:solidFill>
                    <a:srgbClr val="FFFFFF"/>
                  </a:solidFill>
                  <a:latin typeface="Sniglet"/>
                  <a:ea typeface="Sniglet"/>
                  <a:cs typeface="Sniglet"/>
                  <a:sym typeface="Sniglet"/>
                </a:rPr>
                <a:t>Gwrando</a:t>
              </a:r>
              <a:endParaRPr lang="en-US" sz="3000" dirty="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endParaRP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1540290" y="1622751"/>
            <a:ext cx="263115" cy="263115"/>
            <a:chOff x="0" y="0"/>
            <a:chExt cx="812800" cy="812800"/>
          </a:xfrm>
        </p:grpSpPr>
        <p:sp>
          <p:nvSpPr>
            <p:cNvPr id="63" name="Freeform 6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4" name="TextBox 64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5" name="Group 65"/>
          <p:cNvGrpSpPr/>
          <p:nvPr/>
        </p:nvGrpSpPr>
        <p:grpSpPr>
          <a:xfrm>
            <a:off x="1540290" y="2470372"/>
            <a:ext cx="263115" cy="263115"/>
            <a:chOff x="0" y="0"/>
            <a:chExt cx="812800" cy="812800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7" name="TextBox 67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1540290" y="3317993"/>
            <a:ext cx="263115" cy="263115"/>
            <a:chOff x="0" y="0"/>
            <a:chExt cx="812800" cy="812800"/>
          </a:xfrm>
        </p:grpSpPr>
        <p:sp>
          <p:nvSpPr>
            <p:cNvPr id="69" name="Freeform 6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0" name="TextBox 70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1" name="Group 71"/>
          <p:cNvGrpSpPr/>
          <p:nvPr/>
        </p:nvGrpSpPr>
        <p:grpSpPr>
          <a:xfrm>
            <a:off x="1540290" y="4165614"/>
            <a:ext cx="263115" cy="263115"/>
            <a:chOff x="0" y="0"/>
            <a:chExt cx="812800" cy="812800"/>
          </a:xfrm>
        </p:grpSpPr>
        <p:sp>
          <p:nvSpPr>
            <p:cNvPr id="72" name="Freeform 7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4" name="Group 74"/>
          <p:cNvGrpSpPr/>
          <p:nvPr/>
        </p:nvGrpSpPr>
        <p:grpSpPr>
          <a:xfrm>
            <a:off x="1540290" y="5013235"/>
            <a:ext cx="263115" cy="263115"/>
            <a:chOff x="0" y="0"/>
            <a:chExt cx="812800" cy="812800"/>
          </a:xfrm>
        </p:grpSpPr>
        <p:sp>
          <p:nvSpPr>
            <p:cNvPr id="75" name="Freeform 7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6" name="TextBox 76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7" name="Group 77"/>
          <p:cNvGrpSpPr/>
          <p:nvPr/>
        </p:nvGrpSpPr>
        <p:grpSpPr>
          <a:xfrm>
            <a:off x="1540290" y="5860856"/>
            <a:ext cx="263115" cy="263115"/>
            <a:chOff x="0" y="0"/>
            <a:chExt cx="812800" cy="812800"/>
          </a:xfrm>
        </p:grpSpPr>
        <p:sp>
          <p:nvSpPr>
            <p:cNvPr id="78" name="Freeform 7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9" name="TextBox 79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0" name="Group 80"/>
          <p:cNvGrpSpPr/>
          <p:nvPr/>
        </p:nvGrpSpPr>
        <p:grpSpPr>
          <a:xfrm>
            <a:off x="1540290" y="6708477"/>
            <a:ext cx="263115" cy="263115"/>
            <a:chOff x="0" y="0"/>
            <a:chExt cx="812800" cy="812800"/>
          </a:xfrm>
        </p:grpSpPr>
        <p:sp>
          <p:nvSpPr>
            <p:cNvPr id="81" name="Freeform 8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2" name="TextBox 82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3" name="Group 83"/>
          <p:cNvGrpSpPr/>
          <p:nvPr/>
        </p:nvGrpSpPr>
        <p:grpSpPr>
          <a:xfrm>
            <a:off x="1540290" y="7556097"/>
            <a:ext cx="263115" cy="263115"/>
            <a:chOff x="0" y="0"/>
            <a:chExt cx="812800" cy="812800"/>
          </a:xfrm>
        </p:grpSpPr>
        <p:sp>
          <p:nvSpPr>
            <p:cNvPr id="84" name="Freeform 8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5" name="TextBox 85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1540290" y="8403718"/>
            <a:ext cx="263115" cy="263115"/>
            <a:chOff x="0" y="0"/>
            <a:chExt cx="812800" cy="812800"/>
          </a:xfrm>
        </p:grpSpPr>
        <p:sp>
          <p:nvSpPr>
            <p:cNvPr id="87" name="Freeform 8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FC2B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8" name="TextBox 88"/>
            <p:cNvSpPr txBox="1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lIns="60442" tIns="60442" rIns="60442" bIns="60442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9" name="Freeform 89"/>
          <p:cNvSpPr/>
          <p:nvPr/>
        </p:nvSpPr>
        <p:spPr>
          <a:xfrm>
            <a:off x="8436538" y="1065052"/>
            <a:ext cx="7229784" cy="8156133"/>
          </a:xfrm>
          <a:custGeom>
            <a:avLst/>
            <a:gdLst/>
            <a:ahLst/>
            <a:cxnLst/>
            <a:rect l="l" t="t" r="r" b="b"/>
            <a:pathLst>
              <a:path w="7229784" h="8156133">
                <a:moveTo>
                  <a:pt x="0" y="0"/>
                </a:moveTo>
                <a:lnTo>
                  <a:pt x="7229784" y="0"/>
                </a:lnTo>
                <a:lnTo>
                  <a:pt x="7229784" y="8156133"/>
                </a:lnTo>
                <a:lnTo>
                  <a:pt x="0" y="815613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90" name="Group 90"/>
          <p:cNvGrpSpPr/>
          <p:nvPr/>
        </p:nvGrpSpPr>
        <p:grpSpPr>
          <a:xfrm>
            <a:off x="594866" y="1690137"/>
            <a:ext cx="1232729" cy="7134324"/>
            <a:chOff x="0" y="0"/>
            <a:chExt cx="1643639" cy="9512432"/>
          </a:xfrm>
        </p:grpSpPr>
        <p:sp>
          <p:nvSpPr>
            <p:cNvPr id="91" name="TextBox 91"/>
            <p:cNvSpPr txBox="1"/>
            <p:nvPr/>
          </p:nvSpPr>
          <p:spPr>
            <a:xfrm rot="5400000">
              <a:off x="660444" y="-660444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2" name="TextBox 92"/>
            <p:cNvSpPr txBox="1"/>
            <p:nvPr/>
          </p:nvSpPr>
          <p:spPr>
            <a:xfrm rot="5400000">
              <a:off x="660444" y="46921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3" name="TextBox 93"/>
            <p:cNvSpPr txBox="1"/>
            <p:nvPr/>
          </p:nvSpPr>
          <p:spPr>
            <a:xfrm rot="5400000">
              <a:off x="660444" y="1598876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4" name="TextBox 94"/>
            <p:cNvSpPr txBox="1"/>
            <p:nvPr/>
          </p:nvSpPr>
          <p:spPr>
            <a:xfrm rot="5400000">
              <a:off x="660444" y="272853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5" name="TextBox 95"/>
            <p:cNvSpPr txBox="1"/>
            <p:nvPr/>
          </p:nvSpPr>
          <p:spPr>
            <a:xfrm rot="5400000">
              <a:off x="660444" y="385819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6" name="TextBox 96"/>
            <p:cNvSpPr txBox="1"/>
            <p:nvPr/>
          </p:nvSpPr>
          <p:spPr>
            <a:xfrm rot="5400000">
              <a:off x="660444" y="4987857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7" name="TextBox 97"/>
            <p:cNvSpPr txBox="1"/>
            <p:nvPr/>
          </p:nvSpPr>
          <p:spPr>
            <a:xfrm rot="5400000">
              <a:off x="660444" y="611751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8" name="TextBox 98"/>
            <p:cNvSpPr txBox="1"/>
            <p:nvPr/>
          </p:nvSpPr>
          <p:spPr>
            <a:xfrm rot="5400000">
              <a:off x="660444" y="724717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  <p:sp>
          <p:nvSpPr>
            <p:cNvPr id="99" name="TextBox 99"/>
            <p:cNvSpPr txBox="1"/>
            <p:nvPr/>
          </p:nvSpPr>
          <p:spPr>
            <a:xfrm rot="5400000">
              <a:off x="660444" y="8376838"/>
              <a:ext cx="475150" cy="1796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84"/>
                </a:lnSpc>
              </a:pPr>
              <a:r>
                <a:rPr lang="en-US" sz="8132">
                  <a:solidFill>
                    <a:srgbClr val="503D36"/>
                  </a:solidFill>
                  <a:latin typeface="Sniglet"/>
                  <a:ea typeface="Sniglet"/>
                  <a:cs typeface="Sniglet"/>
                  <a:sym typeface="Sniglet"/>
                </a:rPr>
                <a:t>)</a:t>
              </a:r>
            </a:p>
          </p:txBody>
        </p:sp>
      </p:grpSp>
      <p:pic>
        <p:nvPicPr>
          <p:cNvPr id="100" name="Audio Recording 12 Oct 2026 at 14:17:23">
            <a:hlinkClick r:id="" action="ppaction://media"/>
            <a:extLst>
              <a:ext uri="{FF2B5EF4-FFF2-40B4-BE49-F238E27FC236}">
                <a16:creationId xmlns:a16="http://schemas.microsoft.com/office/drawing/2014/main" id="{4DB7C4AF-9770-94F8-F546-15E3E4D3F7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809999" y="3904921"/>
            <a:ext cx="3321379" cy="332137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932" fill="hold"/>
                                        <p:tgtEl>
                                          <p:spTgt spid="10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0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B3AA9AC-C998-A2F4-1D37-15B27B87E59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3396725"/>
              </p:ext>
            </p:extLst>
          </p:nvPr>
        </p:nvGraphicFramePr>
        <p:xfrm>
          <a:off x="10276766" y="364409"/>
          <a:ext cx="7696911" cy="975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96911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96012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700" b="1" dirty="0"/>
                        <a:t>Targedau Iaith Personol: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 err="1"/>
                        <a:t>Rydw</a:t>
                      </a:r>
                      <a:r>
                        <a:rPr lang="en-GB" sz="2800" dirty="0"/>
                        <a:t> </a:t>
                      </a:r>
                      <a:r>
                        <a:rPr lang="en-GB" sz="2800" dirty="0" err="1"/>
                        <a:t>i</a:t>
                      </a:r>
                      <a:r>
                        <a:rPr lang="en-GB" sz="2800" dirty="0"/>
                        <a:t> </a:t>
                      </a:r>
                      <a:r>
                        <a:rPr lang="en-GB" sz="2800" dirty="0" err="1"/>
                        <a:t>eisiau</a:t>
                      </a:r>
                      <a:r>
                        <a:rPr lang="en-GB" sz="2800" dirty="0"/>
                        <a:t> bod </a:t>
                      </a:r>
                      <a:r>
                        <a:rPr lang="en-GB" sz="2800" dirty="0" err="1"/>
                        <a:t>yn</a:t>
                      </a:r>
                      <a:r>
                        <a:rPr lang="en-GB" sz="2800" dirty="0"/>
                        <a:t> </a:t>
                      </a:r>
                      <a:r>
                        <a:rPr lang="en-GB" sz="2800" dirty="0" err="1"/>
                        <a:t>fwy</a:t>
                      </a:r>
                      <a:r>
                        <a:rPr lang="en-GB" sz="2800" dirty="0"/>
                        <a:t> </a:t>
                      </a:r>
                      <a:r>
                        <a:rPr lang="en-GB" sz="2800" dirty="0" err="1"/>
                        <a:t>hyderus</a:t>
                      </a:r>
                      <a:endParaRPr lang="en-GB" sz="2800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919F8E4-F417-996C-899D-D8D2CA72DB8D}"/>
              </a:ext>
            </a:extLst>
          </p:cNvPr>
          <p:cNvSpPr txBox="1"/>
          <p:nvPr/>
        </p:nvSpPr>
        <p:spPr>
          <a:xfrm>
            <a:off x="600716" y="367708"/>
            <a:ext cx="7447868" cy="1431161"/>
          </a:xfrm>
          <a:prstGeom prst="rect">
            <a:avLst/>
          </a:prstGeom>
          <a:noFill/>
        </p:spPr>
        <p:txBody>
          <a:bodyPr wrap="square" lIns="137160" tIns="68580" rIns="137160" bIns="68580" rtlCol="0" anchor="t">
            <a:spAutoFit/>
          </a:bodyPr>
          <a:lstStyle/>
          <a:p>
            <a:r>
              <a:rPr lang="cy-GB" sz="2100" b="1" dirty="0"/>
              <a:t>Enw: </a:t>
            </a:r>
            <a:r>
              <a:rPr lang="cy-GB" sz="2100" dirty="0"/>
              <a:t>Chloe Griffiths		  </a:t>
            </a:r>
          </a:p>
          <a:p>
            <a:r>
              <a:rPr lang="cy-GB" sz="2100" b="1" dirty="0"/>
              <a:t>Teitl y wers: </a:t>
            </a:r>
            <a:r>
              <a:rPr lang="cy-GB" sz="2100" dirty="0"/>
              <a:t>Eisiau	 </a:t>
            </a:r>
          </a:p>
          <a:p>
            <a:r>
              <a:rPr lang="cy-GB" sz="2100" b="1" dirty="0"/>
              <a:t>Nod y wers: </a:t>
            </a:r>
            <a:r>
              <a:rPr lang="cy-GB" sz="2100" dirty="0"/>
              <a:t>Beth rwyt ti eisiau wneud?</a:t>
            </a:r>
          </a:p>
          <a:p>
            <a:r>
              <a:rPr lang="cy-GB" sz="2100" b="1" dirty="0"/>
              <a:t>Blwyddyn</a:t>
            </a:r>
            <a:r>
              <a:rPr lang="cy-GB" sz="2100" dirty="0"/>
              <a:t>: 4/5	 </a:t>
            </a:r>
            <a:endParaRPr lang="cy-GB" sz="2700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C7F6786-687A-86C8-B4F9-0F702DDCEC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2944148"/>
              </p:ext>
            </p:extLst>
          </p:nvPr>
        </p:nvGraphicFramePr>
        <p:xfrm>
          <a:off x="10276766" y="3025041"/>
          <a:ext cx="7674052" cy="65151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37026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  <a:gridCol w="3837026">
                  <a:extLst>
                    <a:ext uri="{9D8B030D-6E8A-4147-A177-3AD203B41FA5}">
                      <a16:colId xmlns:a16="http://schemas.microsoft.com/office/drawing/2014/main" val="1494246639"/>
                    </a:ext>
                  </a:extLst>
                </a:gridCol>
              </a:tblGrid>
              <a:tr h="3497580">
                <a:tc gridSpan="2">
                  <a:txBody>
                    <a:bodyPr/>
                    <a:lstStyle/>
                    <a:p>
                      <a:r>
                        <a:rPr lang="cy-GB" sz="2700" b="1" dirty="0"/>
                        <a:t>Gweithgareddau: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2700" b="0" noProof="0" dirty="0"/>
                        <a:t>Drilio gyda chardiau fflach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2700" b="0" noProof="0" dirty="0"/>
                        <a:t>Patrymau newydd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2700" b="0" noProof="0" dirty="0"/>
                        <a:t>Cwestiwn ac ateb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2700" b="0" noProof="0" dirty="0"/>
                        <a:t>Brawddegau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2700" b="0" noProof="0" dirty="0"/>
                        <a:t>Chwarae gêm gardiau dolennu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2700" b="0" noProof="0" dirty="0"/>
                        <a:t>Gwrando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2700" b="0" noProof="0" dirty="0"/>
                        <a:t>Adolygu gyda chardiau fflach (os oes amser) </a:t>
                      </a:r>
                      <a:endParaRPr lang="cy-GB" sz="2700" noProof="0" dirty="0"/>
                    </a:p>
                  </a:txBody>
                  <a:tcPr marL="137160" marR="137160" marT="68580" marB="6858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3017520">
                <a:tc>
                  <a:txBody>
                    <a:bodyPr/>
                    <a:lstStyle/>
                    <a:p>
                      <a:r>
                        <a:rPr lang="cy-GB" sz="2700" b="1" dirty="0"/>
                        <a:t>Geirfa: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2700" dirty="0"/>
                        <a:t>Dringo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2700" dirty="0"/>
                        <a:t>Mynd i’r sinema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2700" dirty="0"/>
                        <a:t>Chwarae pêl-droed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2700" dirty="0"/>
                        <a:t>Gwylio’r teledu</a:t>
                      </a:r>
                    </a:p>
                  </a:txBody>
                  <a:tcPr marL="137160" marR="137160" marT="68580" marB="68580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endParaRPr lang="cy-GB" sz="2700" dirty="0"/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2700" dirty="0"/>
                        <a:t>Darllen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y-GB" sz="2700" dirty="0"/>
                        <a:t>Gwrando’r gerddoriaeth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endParaRPr lang="cy-GB" sz="2700" dirty="0"/>
                    </a:p>
                  </a:txBody>
                  <a:tcPr marL="137160" marR="137160" marT="68580" marB="6858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A2C484C1-D50C-4240-02D1-9E438905BE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2429452"/>
              </p:ext>
            </p:extLst>
          </p:nvPr>
        </p:nvGraphicFramePr>
        <p:xfrm>
          <a:off x="600716" y="2558969"/>
          <a:ext cx="8543285" cy="742946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543285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332140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700" b="1" dirty="0"/>
                        <a:t>Ffocws Iaith / Patrymau:</a:t>
                      </a:r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</a:pPr>
                      <a:r>
                        <a:rPr lang="cy-GB" sz="2700" b="0" dirty="0"/>
                        <a:t>Beth rwy ti eisiau wneud?</a:t>
                      </a:r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</a:pPr>
                      <a:r>
                        <a:rPr lang="cy-GB" sz="2700" b="0" dirty="0"/>
                        <a:t>Rydw i eisiau _____</a:t>
                      </a:r>
                    </a:p>
                    <a:p>
                      <a:endParaRPr lang="cy-GB" sz="2700" b="1" dirty="0"/>
                    </a:p>
                    <a:p>
                      <a:endParaRPr lang="cy-GB" sz="2700" b="1" dirty="0"/>
                    </a:p>
                    <a:p>
                      <a:endParaRPr lang="cy-GB" sz="2700" b="1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41080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700" b="1" dirty="0"/>
                        <a:t>Gwybodaeth flaenorol: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2700" dirty="0"/>
                        <a:t>Dyddiau’r wythnos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2700" dirty="0"/>
                        <a:t>Hoffi/mwynhau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2700" dirty="0"/>
                        <a:t>Hobbiau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36908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C12F5FA-C7A3-856D-B829-9CE23E291F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7199" y="571500"/>
            <a:ext cx="5972782" cy="422067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56194DF-9F84-6035-6BC1-606FBC6CE1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3569" y="4800407"/>
            <a:ext cx="5972782" cy="422067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F93DA91-53DE-D5A4-B928-6B6AC68BA60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15218" y="571500"/>
            <a:ext cx="5972782" cy="422067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0AD0178-6D80-65D9-97A6-1650219325E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15218" y="4800406"/>
            <a:ext cx="5972782" cy="422067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C6E5EEF-13B3-3441-E3FE-F5F2BC2DE4D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787" y="575618"/>
            <a:ext cx="5972782" cy="422067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8F06156-6A05-565E-2845-E414E1A18EB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787" y="4767209"/>
            <a:ext cx="5972782" cy="4220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55046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FAA056-3A82-A272-8EFF-9E2D228D65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78898476-5EE5-D0D2-A47B-9E06B06CBF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6075" y="568865"/>
            <a:ext cx="6487898" cy="4584678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9873894-5D68-157A-4C98-74E5AF2DBA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6075" y="5295900"/>
            <a:ext cx="6487898" cy="4584678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4E252702-91ED-9C1B-654F-5FB36BADA36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3973" y="568866"/>
            <a:ext cx="5730734" cy="4655856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33B0CC2E-C4AF-EED0-482D-101E0F49098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6600" y="5295900"/>
            <a:ext cx="5730733" cy="4655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14887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344EC99-C74A-DB50-EB3A-0B71A32E34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48864"/>
          <a:stretch>
            <a:fillRect/>
          </a:stretch>
        </p:blipFill>
        <p:spPr>
          <a:xfrm>
            <a:off x="2024278" y="0"/>
            <a:ext cx="14239444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61905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FA339F-C325-0861-9774-64A3D00DC8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94BFB20-2A64-2504-8F4D-6DE93A2DF2D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677" b="15782"/>
          <a:stretch>
            <a:fillRect/>
          </a:stretch>
        </p:blipFill>
        <p:spPr>
          <a:xfrm>
            <a:off x="4123857" y="141515"/>
            <a:ext cx="10040286" cy="10003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02415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13D8556-F75B-1E3A-B9EA-845B79412F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0080"/>
          <a:stretch>
            <a:fillRect/>
          </a:stretch>
        </p:blipFill>
        <p:spPr>
          <a:xfrm>
            <a:off x="471927" y="1"/>
            <a:ext cx="5820015" cy="823856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7015CBE-5C34-6424-6DEC-201FF88B87E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0080"/>
          <a:stretch>
            <a:fillRect/>
          </a:stretch>
        </p:blipFill>
        <p:spPr>
          <a:xfrm>
            <a:off x="6291942" y="-1"/>
            <a:ext cx="5820015" cy="823856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BD812D5-15B2-7C7D-0FED-14E01368D87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55" t="3412" r="45223" b="57477"/>
          <a:stretch>
            <a:fillRect/>
          </a:stretch>
        </p:blipFill>
        <p:spPr>
          <a:xfrm>
            <a:off x="12083144" y="897106"/>
            <a:ext cx="6204857" cy="3222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50563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1872</TotalTime>
  <Words>636</Words>
  <Application>Microsoft Macintosh PowerPoint</Application>
  <PresentationFormat>Custom</PresentationFormat>
  <Paragraphs>460</Paragraphs>
  <Slides>27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Sniglet</vt:lpstr>
      <vt:lpstr>Arial</vt:lpstr>
      <vt:lpstr>Comic Sans</vt:lpstr>
      <vt:lpstr>Calibri</vt:lpstr>
      <vt:lpstr>More Sugar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Eisiau</dc:title>
  <cp:lastModifiedBy>Chloe Griffiths</cp:lastModifiedBy>
  <cp:revision>8</cp:revision>
  <dcterms:created xsi:type="dcterms:W3CDTF">2006-08-16T00:00:00Z</dcterms:created>
  <dcterms:modified xsi:type="dcterms:W3CDTF">2026-10-15T17:43:44Z</dcterms:modified>
  <dc:identifier>DAHXzV8rk1k</dc:identifier>
</cp:coreProperties>
</file>