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8" r:id="rId3"/>
    <p:sldId id="258" r:id="rId4"/>
    <p:sldId id="276" r:id="rId5"/>
    <p:sldId id="265" r:id="rId6"/>
    <p:sldId id="259" r:id="rId7"/>
    <p:sldId id="275" r:id="rId8"/>
    <p:sldId id="266" r:id="rId9"/>
    <p:sldId id="261" r:id="rId10"/>
    <p:sldId id="273" r:id="rId11"/>
    <p:sldId id="262" r:id="rId12"/>
    <p:sldId id="263" r:id="rId13"/>
    <p:sldId id="280" r:id="rId14"/>
    <p:sldId id="274" r:id="rId15"/>
    <p:sldId id="277" r:id="rId16"/>
    <p:sldId id="27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51C6A3-4E5A-0C51-BE87-D30AD4A68FDC}" v="74" dt="2024-03-07T11:07:54.5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ifa Zaman" userId="a8e597f4-7e7c-4990-8e2b-c91fff8b24a0" providerId="ADAL" clId="{2F510023-61CA-428E-90AB-4AAA0D4C28D3}"/>
    <pc:docChg chg="undo custSel addSld delSld modSld sldOrd">
      <pc:chgData name="Afifa Zaman" userId="a8e597f4-7e7c-4990-8e2b-c91fff8b24a0" providerId="ADAL" clId="{2F510023-61CA-428E-90AB-4AAA0D4C28D3}" dt="2024-03-01T10:53:44.619" v="838" actId="255"/>
      <pc:docMkLst>
        <pc:docMk/>
      </pc:docMkLst>
      <pc:sldChg chg="ord">
        <pc:chgData name="Afifa Zaman" userId="a8e597f4-7e7c-4990-8e2b-c91fff8b24a0" providerId="ADAL" clId="{2F510023-61CA-428E-90AB-4AAA0D4C28D3}" dt="2024-02-26T09:21:21.867" v="118"/>
        <pc:sldMkLst>
          <pc:docMk/>
          <pc:sldMk cId="4067552724" sldId="261"/>
        </pc:sldMkLst>
      </pc:sldChg>
      <pc:sldChg chg="addSp delSp modSp mod setBg">
        <pc:chgData name="Afifa Zaman" userId="a8e597f4-7e7c-4990-8e2b-c91fff8b24a0" providerId="ADAL" clId="{2F510023-61CA-428E-90AB-4AAA0D4C28D3}" dt="2024-02-19T11:26:10.561" v="78" actId="26606"/>
        <pc:sldMkLst>
          <pc:docMk/>
          <pc:sldMk cId="4080379979" sldId="262"/>
        </pc:sldMkLst>
        <pc:spChg chg="mod">
          <ac:chgData name="Afifa Zaman" userId="a8e597f4-7e7c-4990-8e2b-c91fff8b24a0" providerId="ADAL" clId="{2F510023-61CA-428E-90AB-4AAA0D4C28D3}" dt="2024-02-19T11:26:10.561" v="78" actId="26606"/>
          <ac:spMkLst>
            <pc:docMk/>
            <pc:sldMk cId="4080379979" sldId="262"/>
            <ac:spMk id="2" creationId="{F5D0DBB5-FA41-0A8F-6DCB-441D20491194}"/>
          </ac:spMkLst>
        </pc:spChg>
        <pc:spChg chg="del mod">
          <ac:chgData name="Afifa Zaman" userId="a8e597f4-7e7c-4990-8e2b-c91fff8b24a0" providerId="ADAL" clId="{2F510023-61CA-428E-90AB-4AAA0D4C28D3}" dt="2024-02-19T11:26:02.974" v="77" actId="26606"/>
          <ac:spMkLst>
            <pc:docMk/>
            <pc:sldMk cId="4080379979" sldId="262"/>
            <ac:spMk id="3" creationId="{8FA7B278-FF9F-940E-4F28-62C594B7D8C8}"/>
          </ac:spMkLst>
        </pc:spChg>
        <pc:spChg chg="add del">
          <ac:chgData name="Afifa Zaman" userId="a8e597f4-7e7c-4990-8e2b-c91fff8b24a0" providerId="ADAL" clId="{2F510023-61CA-428E-90AB-4AAA0D4C28D3}" dt="2024-02-19T11:26:02.952" v="76" actId="26606"/>
          <ac:spMkLst>
            <pc:docMk/>
            <pc:sldMk cId="4080379979" sldId="262"/>
            <ac:spMk id="9" creationId="{F13C74B1-5B17-4795-BED0-7140497B445A}"/>
          </ac:spMkLst>
        </pc:spChg>
        <pc:spChg chg="add del">
          <ac:chgData name="Afifa Zaman" userId="a8e597f4-7e7c-4990-8e2b-c91fff8b24a0" providerId="ADAL" clId="{2F510023-61CA-428E-90AB-4AAA0D4C28D3}" dt="2024-02-19T11:26:02.952" v="76" actId="26606"/>
          <ac:spMkLst>
            <pc:docMk/>
            <pc:sldMk cId="4080379979" sldId="262"/>
            <ac:spMk id="11" creationId="{D4974D33-8DC5-464E-8C6D-BE58F0669C17}"/>
          </ac:spMkLst>
        </pc:spChg>
        <pc:spChg chg="add">
          <ac:chgData name="Afifa Zaman" userId="a8e597f4-7e7c-4990-8e2b-c91fff8b24a0" providerId="ADAL" clId="{2F510023-61CA-428E-90AB-4AAA0D4C28D3}" dt="2024-02-19T11:26:10.561" v="78" actId="26606"/>
          <ac:spMkLst>
            <pc:docMk/>
            <pc:sldMk cId="4080379979" sldId="262"/>
            <ac:spMk id="18" creationId="{BACC6370-2D7E-4714-9D71-7542949D7D5D}"/>
          </ac:spMkLst>
        </pc:spChg>
        <pc:spChg chg="add">
          <ac:chgData name="Afifa Zaman" userId="a8e597f4-7e7c-4990-8e2b-c91fff8b24a0" providerId="ADAL" clId="{2F510023-61CA-428E-90AB-4AAA0D4C28D3}" dt="2024-02-19T11:26:10.561" v="78" actId="26606"/>
          <ac:spMkLst>
            <pc:docMk/>
            <pc:sldMk cId="4080379979" sldId="262"/>
            <ac:spMk id="20" creationId="{F68B3F68-107C-434F-AA38-110D5EA91B85}"/>
          </ac:spMkLst>
        </pc:spChg>
        <pc:spChg chg="add">
          <ac:chgData name="Afifa Zaman" userId="a8e597f4-7e7c-4990-8e2b-c91fff8b24a0" providerId="ADAL" clId="{2F510023-61CA-428E-90AB-4AAA0D4C28D3}" dt="2024-02-19T11:26:10.561" v="78" actId="26606"/>
          <ac:spMkLst>
            <pc:docMk/>
            <pc:sldMk cId="4080379979" sldId="262"/>
            <ac:spMk id="22" creationId="{AAD0DBB9-1A4B-4391-81D4-CB19F9AB918A}"/>
          </ac:spMkLst>
        </pc:spChg>
        <pc:spChg chg="add">
          <ac:chgData name="Afifa Zaman" userId="a8e597f4-7e7c-4990-8e2b-c91fff8b24a0" providerId="ADAL" clId="{2F510023-61CA-428E-90AB-4AAA0D4C28D3}" dt="2024-02-19T11:26:10.561" v="78" actId="26606"/>
          <ac:spMkLst>
            <pc:docMk/>
            <pc:sldMk cId="4080379979" sldId="262"/>
            <ac:spMk id="24" creationId="{063BBA22-50EA-4C4D-BE05-F1CE4E63AA56}"/>
          </ac:spMkLst>
        </pc:spChg>
        <pc:graphicFrameChg chg="add mod modGraphic">
          <ac:chgData name="Afifa Zaman" userId="a8e597f4-7e7c-4990-8e2b-c91fff8b24a0" providerId="ADAL" clId="{2F510023-61CA-428E-90AB-4AAA0D4C28D3}" dt="2024-02-19T11:26:10.561" v="78" actId="26606"/>
          <ac:graphicFrameMkLst>
            <pc:docMk/>
            <pc:sldMk cId="4080379979" sldId="262"/>
            <ac:graphicFrameMk id="13" creationId="{1B67817E-D2F1-85CA-9B03-C184CFDBC4A9}"/>
          </ac:graphicFrameMkLst>
        </pc:graphicFrameChg>
        <pc:picChg chg="add del">
          <ac:chgData name="Afifa Zaman" userId="a8e597f4-7e7c-4990-8e2b-c91fff8b24a0" providerId="ADAL" clId="{2F510023-61CA-428E-90AB-4AAA0D4C28D3}" dt="2024-02-19T11:26:02.952" v="76" actId="26606"/>
          <ac:picMkLst>
            <pc:docMk/>
            <pc:sldMk cId="4080379979" sldId="262"/>
            <ac:picMk id="5" creationId="{A5E229F9-6B7B-BF5F-233E-8B39D0A7D8C1}"/>
          </ac:picMkLst>
        </pc:picChg>
      </pc:sldChg>
      <pc:sldChg chg="addSp delSp modSp mod setBg">
        <pc:chgData name="Afifa Zaman" userId="a8e597f4-7e7c-4990-8e2b-c91fff8b24a0" providerId="ADAL" clId="{2F510023-61CA-428E-90AB-4AAA0D4C28D3}" dt="2024-03-01T10:50:45.349" v="817" actId="2711"/>
        <pc:sldMkLst>
          <pc:docMk/>
          <pc:sldMk cId="772886238" sldId="263"/>
        </pc:sldMkLst>
        <pc:spChg chg="mod">
          <ac:chgData name="Afifa Zaman" userId="a8e597f4-7e7c-4990-8e2b-c91fff8b24a0" providerId="ADAL" clId="{2F510023-61CA-428E-90AB-4AAA0D4C28D3}" dt="2024-02-26T09:30:13.912" v="161" actId="26606"/>
          <ac:spMkLst>
            <pc:docMk/>
            <pc:sldMk cId="772886238" sldId="263"/>
            <ac:spMk id="2" creationId="{DFC98272-21EF-D499-0687-84AC6B954685}"/>
          </ac:spMkLst>
        </pc:spChg>
        <pc:spChg chg="mod">
          <ac:chgData name="Afifa Zaman" userId="a8e597f4-7e7c-4990-8e2b-c91fff8b24a0" providerId="ADAL" clId="{2F510023-61CA-428E-90AB-4AAA0D4C28D3}" dt="2024-03-01T10:50:45.349" v="817" actId="2711"/>
          <ac:spMkLst>
            <pc:docMk/>
            <pc:sldMk cId="772886238" sldId="263"/>
            <ac:spMk id="3" creationId="{76CCBD85-9187-C290-7C2F-A24E8A270E8D}"/>
          </ac:spMkLst>
        </pc:spChg>
        <pc:spChg chg="add del">
          <ac:chgData name="Afifa Zaman" userId="a8e597f4-7e7c-4990-8e2b-c91fff8b24a0" providerId="ADAL" clId="{2F510023-61CA-428E-90AB-4AAA0D4C28D3}" dt="2024-02-26T09:30:08.426" v="158" actId="26606"/>
          <ac:spMkLst>
            <pc:docMk/>
            <pc:sldMk cId="772886238" sldId="263"/>
            <ac:spMk id="9" creationId="{9F7D5CDA-D291-4307-BF55-1381FED29634}"/>
          </ac:spMkLst>
        </pc:spChg>
        <pc:spChg chg="add del">
          <ac:chgData name="Afifa Zaman" userId="a8e597f4-7e7c-4990-8e2b-c91fff8b24a0" providerId="ADAL" clId="{2F510023-61CA-428E-90AB-4AAA0D4C28D3}" dt="2024-02-26T09:30:08.426" v="158" actId="26606"/>
          <ac:spMkLst>
            <pc:docMk/>
            <pc:sldMk cId="772886238" sldId="263"/>
            <ac:spMk id="11" creationId="{59B296B9-C5A5-4E4F-9B60-C907B5F1466C}"/>
          </ac:spMkLst>
        </pc:spChg>
        <pc:spChg chg="add del">
          <ac:chgData name="Afifa Zaman" userId="a8e597f4-7e7c-4990-8e2b-c91fff8b24a0" providerId="ADAL" clId="{2F510023-61CA-428E-90AB-4AAA0D4C28D3}" dt="2024-02-26T09:30:08.426" v="158" actId="26606"/>
          <ac:spMkLst>
            <pc:docMk/>
            <pc:sldMk cId="772886238" sldId="263"/>
            <ac:spMk id="13" creationId="{D0300FD3-5AF1-6305-15FA-9078072672E2}"/>
          </ac:spMkLst>
        </pc:spChg>
        <pc:spChg chg="add del">
          <ac:chgData name="Afifa Zaman" userId="a8e597f4-7e7c-4990-8e2b-c91fff8b24a0" providerId="ADAL" clId="{2F510023-61CA-428E-90AB-4AAA0D4C28D3}" dt="2024-02-26T09:30:13.888" v="160" actId="26606"/>
          <ac:spMkLst>
            <pc:docMk/>
            <pc:sldMk cId="772886238" sldId="263"/>
            <ac:spMk id="15" creationId="{04C21BAE-6866-4C7A-A7EC-C1B2E572D5BE}"/>
          </ac:spMkLst>
        </pc:spChg>
        <pc:spChg chg="add del">
          <ac:chgData name="Afifa Zaman" userId="a8e597f4-7e7c-4990-8e2b-c91fff8b24a0" providerId="ADAL" clId="{2F510023-61CA-428E-90AB-4AAA0D4C28D3}" dt="2024-02-26T09:30:13.888" v="160" actId="26606"/>
          <ac:spMkLst>
            <pc:docMk/>
            <pc:sldMk cId="772886238" sldId="263"/>
            <ac:spMk id="17" creationId="{7E7D0C94-08B4-48AE-8813-CC4D60294F42}"/>
          </ac:spMkLst>
        </pc:spChg>
        <pc:spChg chg="add del">
          <ac:chgData name="Afifa Zaman" userId="a8e597f4-7e7c-4990-8e2b-c91fff8b24a0" providerId="ADAL" clId="{2F510023-61CA-428E-90AB-4AAA0D4C28D3}" dt="2024-02-26T09:30:13.888" v="160" actId="26606"/>
          <ac:spMkLst>
            <pc:docMk/>
            <pc:sldMk cId="772886238" sldId="263"/>
            <ac:spMk id="18" creationId="{F0C518C2-0AA4-470C-87B9-9CBF428FBA25}"/>
          </ac:spMkLst>
        </pc:spChg>
        <pc:spChg chg="add">
          <ac:chgData name="Afifa Zaman" userId="a8e597f4-7e7c-4990-8e2b-c91fff8b24a0" providerId="ADAL" clId="{2F510023-61CA-428E-90AB-4AAA0D4C28D3}" dt="2024-02-26T09:30:13.912" v="161" actId="26606"/>
          <ac:spMkLst>
            <pc:docMk/>
            <pc:sldMk cId="772886238" sldId="263"/>
            <ac:spMk id="20" creationId="{9F7D5CDA-D291-4307-BF55-1381FED29634}"/>
          </ac:spMkLst>
        </pc:spChg>
        <pc:spChg chg="add">
          <ac:chgData name="Afifa Zaman" userId="a8e597f4-7e7c-4990-8e2b-c91fff8b24a0" providerId="ADAL" clId="{2F510023-61CA-428E-90AB-4AAA0D4C28D3}" dt="2024-02-26T09:30:13.912" v="161" actId="26606"/>
          <ac:spMkLst>
            <pc:docMk/>
            <pc:sldMk cId="772886238" sldId="263"/>
            <ac:spMk id="22" creationId="{59B296B9-C5A5-4E4F-9B60-C907B5F1466C}"/>
          </ac:spMkLst>
        </pc:spChg>
        <pc:spChg chg="add">
          <ac:chgData name="Afifa Zaman" userId="a8e597f4-7e7c-4990-8e2b-c91fff8b24a0" providerId="ADAL" clId="{2F510023-61CA-428E-90AB-4AAA0D4C28D3}" dt="2024-02-26T09:30:13.912" v="161" actId="26606"/>
          <ac:spMkLst>
            <pc:docMk/>
            <pc:sldMk cId="772886238" sldId="263"/>
            <ac:spMk id="23" creationId="{D0300FD3-5AF1-6305-15FA-9078072672E2}"/>
          </ac:spMkLst>
        </pc:spChg>
        <pc:picChg chg="add del">
          <ac:chgData name="Afifa Zaman" userId="a8e597f4-7e7c-4990-8e2b-c91fff8b24a0" providerId="ADAL" clId="{2F510023-61CA-428E-90AB-4AAA0D4C28D3}" dt="2024-02-26T09:30:08.426" v="158" actId="26606"/>
          <ac:picMkLst>
            <pc:docMk/>
            <pc:sldMk cId="772886238" sldId="263"/>
            <ac:picMk id="5" creationId="{DFA8D49A-7F30-0C53-F193-1F7DF1EE28C0}"/>
          </ac:picMkLst>
        </pc:picChg>
        <pc:picChg chg="add del">
          <ac:chgData name="Afifa Zaman" userId="a8e597f4-7e7c-4990-8e2b-c91fff8b24a0" providerId="ADAL" clId="{2F510023-61CA-428E-90AB-4AAA0D4C28D3}" dt="2024-02-26T09:30:13.888" v="160" actId="26606"/>
          <ac:picMkLst>
            <pc:docMk/>
            <pc:sldMk cId="772886238" sldId="263"/>
            <ac:picMk id="16" creationId="{AF2A1DD0-6DE4-0175-E0E3-0B1C5D7177E6}"/>
          </ac:picMkLst>
        </pc:picChg>
        <pc:picChg chg="add">
          <ac:chgData name="Afifa Zaman" userId="a8e597f4-7e7c-4990-8e2b-c91fff8b24a0" providerId="ADAL" clId="{2F510023-61CA-428E-90AB-4AAA0D4C28D3}" dt="2024-02-26T09:30:13.912" v="161" actId="26606"/>
          <ac:picMkLst>
            <pc:docMk/>
            <pc:sldMk cId="772886238" sldId="263"/>
            <ac:picMk id="21" creationId="{DFA8D49A-7F30-0C53-F193-1F7DF1EE28C0}"/>
          </ac:picMkLst>
        </pc:picChg>
      </pc:sldChg>
      <pc:sldChg chg="modSp del mod">
        <pc:chgData name="Afifa Zaman" userId="a8e597f4-7e7c-4990-8e2b-c91fff8b24a0" providerId="ADAL" clId="{2F510023-61CA-428E-90AB-4AAA0D4C28D3}" dt="2024-02-26T09:46:58.447" v="596" actId="2696"/>
        <pc:sldMkLst>
          <pc:docMk/>
          <pc:sldMk cId="3674411242" sldId="264"/>
        </pc:sldMkLst>
        <pc:spChg chg="mod">
          <ac:chgData name="Afifa Zaman" userId="a8e597f4-7e7c-4990-8e2b-c91fff8b24a0" providerId="ADAL" clId="{2F510023-61CA-428E-90AB-4AAA0D4C28D3}" dt="2024-02-26T09:38:20.383" v="302" actId="20577"/>
          <ac:spMkLst>
            <pc:docMk/>
            <pc:sldMk cId="3674411242" sldId="264"/>
            <ac:spMk id="3" creationId="{E454C621-EA43-B1A0-A786-A84086317E6C}"/>
          </ac:spMkLst>
        </pc:spChg>
      </pc:sldChg>
      <pc:sldChg chg="modSp">
        <pc:chgData name="Afifa Zaman" userId="a8e597f4-7e7c-4990-8e2b-c91fff8b24a0" providerId="ADAL" clId="{2F510023-61CA-428E-90AB-4AAA0D4C28D3}" dt="2024-02-19T11:13:35.078" v="65" actId="13926"/>
        <pc:sldMkLst>
          <pc:docMk/>
          <pc:sldMk cId="4046776119" sldId="268"/>
        </pc:sldMkLst>
        <pc:graphicFrameChg chg="mod">
          <ac:chgData name="Afifa Zaman" userId="a8e597f4-7e7c-4990-8e2b-c91fff8b24a0" providerId="ADAL" clId="{2F510023-61CA-428E-90AB-4AAA0D4C28D3}" dt="2024-02-19T11:13:35.078" v="65" actId="13926"/>
          <ac:graphicFrameMkLst>
            <pc:docMk/>
            <pc:sldMk cId="4046776119" sldId="268"/>
            <ac:graphicFrameMk id="5" creationId="{9305FFEF-6EF7-E843-A421-DDFEA2C6E423}"/>
          </ac:graphicFrameMkLst>
        </pc:graphicFrameChg>
      </pc:sldChg>
      <pc:sldChg chg="del">
        <pc:chgData name="Afifa Zaman" userId="a8e597f4-7e7c-4990-8e2b-c91fff8b24a0" providerId="ADAL" clId="{2F510023-61CA-428E-90AB-4AAA0D4C28D3}" dt="2024-02-26T09:20:37.638" v="116" actId="2696"/>
        <pc:sldMkLst>
          <pc:docMk/>
          <pc:sldMk cId="2968765993" sldId="272"/>
        </pc:sldMkLst>
      </pc:sldChg>
      <pc:sldChg chg="ord">
        <pc:chgData name="Afifa Zaman" userId="a8e597f4-7e7c-4990-8e2b-c91fff8b24a0" providerId="ADAL" clId="{2F510023-61CA-428E-90AB-4AAA0D4C28D3}" dt="2024-02-26T09:21:24.180" v="120"/>
        <pc:sldMkLst>
          <pc:docMk/>
          <pc:sldMk cId="2381526884" sldId="273"/>
        </pc:sldMkLst>
      </pc:sldChg>
      <pc:sldChg chg="modSp new mod">
        <pc:chgData name="Afifa Zaman" userId="a8e597f4-7e7c-4990-8e2b-c91fff8b24a0" providerId="ADAL" clId="{2F510023-61CA-428E-90AB-4AAA0D4C28D3}" dt="2024-02-19T11:26:30.105" v="89" actId="20577"/>
        <pc:sldMkLst>
          <pc:docMk/>
          <pc:sldMk cId="1069934954" sldId="274"/>
        </pc:sldMkLst>
        <pc:spChg chg="mod">
          <ac:chgData name="Afifa Zaman" userId="a8e597f4-7e7c-4990-8e2b-c91fff8b24a0" providerId="ADAL" clId="{2F510023-61CA-428E-90AB-4AAA0D4C28D3}" dt="2024-02-19T11:26:30.105" v="89" actId="20577"/>
          <ac:spMkLst>
            <pc:docMk/>
            <pc:sldMk cId="1069934954" sldId="274"/>
            <ac:spMk id="2" creationId="{F2D8DA2B-2C33-E351-416C-F9FF30962107}"/>
          </ac:spMkLst>
        </pc:spChg>
      </pc:sldChg>
      <pc:sldChg chg="addSp delSp modSp mod">
        <pc:chgData name="Afifa Zaman" userId="a8e597f4-7e7c-4990-8e2b-c91fff8b24a0" providerId="ADAL" clId="{2F510023-61CA-428E-90AB-4AAA0D4C28D3}" dt="2024-02-26T09:22:38.921" v="152" actId="26606"/>
        <pc:sldMkLst>
          <pc:docMk/>
          <pc:sldMk cId="563964888" sldId="275"/>
        </pc:sldMkLst>
        <pc:spChg chg="mod">
          <ac:chgData name="Afifa Zaman" userId="a8e597f4-7e7c-4990-8e2b-c91fff8b24a0" providerId="ADAL" clId="{2F510023-61CA-428E-90AB-4AAA0D4C28D3}" dt="2024-02-26T09:19:55.369" v="115" actId="20577"/>
          <ac:spMkLst>
            <pc:docMk/>
            <pc:sldMk cId="563964888" sldId="275"/>
            <ac:spMk id="2" creationId="{FACE0CAD-1536-3F29-5B73-BB333C17CC5F}"/>
          </ac:spMkLst>
        </pc:spChg>
        <pc:spChg chg="del mod">
          <ac:chgData name="Afifa Zaman" userId="a8e597f4-7e7c-4990-8e2b-c91fff8b24a0" providerId="ADAL" clId="{2F510023-61CA-428E-90AB-4AAA0D4C28D3}" dt="2024-02-26T09:19:42.172" v="113" actId="26606"/>
          <ac:spMkLst>
            <pc:docMk/>
            <pc:sldMk cId="563964888" sldId="275"/>
            <ac:spMk id="3" creationId="{255431CE-CA30-2DBA-F431-BFEBD05AB9B9}"/>
          </ac:spMkLst>
        </pc:spChg>
        <pc:graphicFrameChg chg="add modGraphic">
          <ac:chgData name="Afifa Zaman" userId="a8e597f4-7e7c-4990-8e2b-c91fff8b24a0" providerId="ADAL" clId="{2F510023-61CA-428E-90AB-4AAA0D4C28D3}" dt="2024-02-26T09:22:38.921" v="152" actId="26606"/>
          <ac:graphicFrameMkLst>
            <pc:docMk/>
            <pc:sldMk cId="563964888" sldId="275"/>
            <ac:graphicFrameMk id="5" creationId="{0779A410-329B-FD2F-E964-B4A6E81BACED}"/>
          </ac:graphicFrameMkLst>
        </pc:graphicFrameChg>
      </pc:sldChg>
      <pc:sldChg chg="addSp delSp modSp mod">
        <pc:chgData name="Afifa Zaman" userId="a8e597f4-7e7c-4990-8e2b-c91fff8b24a0" providerId="ADAL" clId="{2F510023-61CA-428E-90AB-4AAA0D4C28D3}" dt="2024-02-26T09:22:13.820" v="151" actId="26606"/>
        <pc:sldMkLst>
          <pc:docMk/>
          <pc:sldMk cId="3235469619" sldId="276"/>
        </pc:sldMkLst>
        <pc:spChg chg="del mod">
          <ac:chgData name="Afifa Zaman" userId="a8e597f4-7e7c-4990-8e2b-c91fff8b24a0" providerId="ADAL" clId="{2F510023-61CA-428E-90AB-4AAA0D4C28D3}" dt="2024-02-26T09:22:13.820" v="151" actId="26606"/>
          <ac:spMkLst>
            <pc:docMk/>
            <pc:sldMk cId="3235469619" sldId="276"/>
            <ac:spMk id="3" creationId="{79F8262B-3929-B600-4B12-CAB0EC819DF4}"/>
          </ac:spMkLst>
        </pc:spChg>
        <pc:graphicFrameChg chg="add">
          <ac:chgData name="Afifa Zaman" userId="a8e597f4-7e7c-4990-8e2b-c91fff8b24a0" providerId="ADAL" clId="{2F510023-61CA-428E-90AB-4AAA0D4C28D3}" dt="2024-02-26T09:22:13.820" v="151" actId="26606"/>
          <ac:graphicFrameMkLst>
            <pc:docMk/>
            <pc:sldMk cId="3235469619" sldId="276"/>
            <ac:graphicFrameMk id="5" creationId="{E468DEFD-C936-2B9D-0165-B09DB5B36D80}"/>
          </ac:graphicFrameMkLst>
        </pc:graphicFrameChg>
      </pc:sldChg>
      <pc:sldChg chg="modSp new mod">
        <pc:chgData name="Afifa Zaman" userId="a8e597f4-7e7c-4990-8e2b-c91fff8b24a0" providerId="ADAL" clId="{2F510023-61CA-428E-90AB-4AAA0D4C28D3}" dt="2024-03-01T10:53:19.098" v="833" actId="27636"/>
        <pc:sldMkLst>
          <pc:docMk/>
          <pc:sldMk cId="3330162887" sldId="277"/>
        </pc:sldMkLst>
        <pc:spChg chg="mod">
          <ac:chgData name="Afifa Zaman" userId="a8e597f4-7e7c-4990-8e2b-c91fff8b24a0" providerId="ADAL" clId="{2F510023-61CA-428E-90AB-4AAA0D4C28D3}" dt="2024-02-26T09:41:41.117" v="467" actId="20577"/>
          <ac:spMkLst>
            <pc:docMk/>
            <pc:sldMk cId="3330162887" sldId="277"/>
            <ac:spMk id="2" creationId="{3A55D9ED-2B42-79E4-3D3F-A572531F80F4}"/>
          </ac:spMkLst>
        </pc:spChg>
        <pc:spChg chg="mod">
          <ac:chgData name="Afifa Zaman" userId="a8e597f4-7e7c-4990-8e2b-c91fff8b24a0" providerId="ADAL" clId="{2F510023-61CA-428E-90AB-4AAA0D4C28D3}" dt="2024-03-01T10:53:19.098" v="833" actId="27636"/>
          <ac:spMkLst>
            <pc:docMk/>
            <pc:sldMk cId="3330162887" sldId="277"/>
            <ac:spMk id="3" creationId="{A5FE3F83-57DD-F232-C227-36DFB03694DE}"/>
          </ac:spMkLst>
        </pc:spChg>
      </pc:sldChg>
      <pc:sldChg chg="modSp mod">
        <pc:chgData name="Afifa Zaman" userId="a8e597f4-7e7c-4990-8e2b-c91fff8b24a0" providerId="ADAL" clId="{2F510023-61CA-428E-90AB-4AAA0D4C28D3}" dt="2024-03-01T10:48:58.870" v="744" actId="20577"/>
        <pc:sldMkLst>
          <pc:docMk/>
          <pc:sldMk cId="2622877234" sldId="278"/>
        </pc:sldMkLst>
        <pc:spChg chg="mod">
          <ac:chgData name="Afifa Zaman" userId="a8e597f4-7e7c-4990-8e2b-c91fff8b24a0" providerId="ADAL" clId="{2F510023-61CA-428E-90AB-4AAA0D4C28D3}" dt="2024-03-01T10:48:58.870" v="744" actId="20577"/>
          <ac:spMkLst>
            <pc:docMk/>
            <pc:sldMk cId="2622877234" sldId="278"/>
            <ac:spMk id="3" creationId="{3F1D05F7-E7DF-C18A-59B5-57BAAEE93228}"/>
          </ac:spMkLst>
        </pc:spChg>
      </pc:sldChg>
      <pc:sldChg chg="delSp modSp new mod">
        <pc:chgData name="Afifa Zaman" userId="a8e597f4-7e7c-4990-8e2b-c91fff8b24a0" providerId="ADAL" clId="{2F510023-61CA-428E-90AB-4AAA0D4C28D3}" dt="2024-03-01T10:53:44.619" v="838" actId="255"/>
        <pc:sldMkLst>
          <pc:docMk/>
          <pc:sldMk cId="1004282115" sldId="279"/>
        </pc:sldMkLst>
        <pc:spChg chg="del">
          <ac:chgData name="Afifa Zaman" userId="a8e597f4-7e7c-4990-8e2b-c91fff8b24a0" providerId="ADAL" clId="{2F510023-61CA-428E-90AB-4AAA0D4C28D3}" dt="2024-03-01T10:53:29.343" v="834" actId="478"/>
          <ac:spMkLst>
            <pc:docMk/>
            <pc:sldMk cId="1004282115" sldId="279"/>
            <ac:spMk id="2" creationId="{4521DE60-8361-FCC1-9979-9DFCC8C801BA}"/>
          </ac:spMkLst>
        </pc:spChg>
        <pc:spChg chg="mod">
          <ac:chgData name="Afifa Zaman" userId="a8e597f4-7e7c-4990-8e2b-c91fff8b24a0" providerId="ADAL" clId="{2F510023-61CA-428E-90AB-4AAA0D4C28D3}" dt="2024-03-01T10:53:44.619" v="838" actId="255"/>
          <ac:spMkLst>
            <pc:docMk/>
            <pc:sldMk cId="1004282115" sldId="279"/>
            <ac:spMk id="3" creationId="{938669B3-BCBA-9296-011E-B17A4802A78D}"/>
          </ac:spMkLst>
        </pc:spChg>
      </pc:sldChg>
    </pc:docChg>
  </pc:docChgLst>
  <pc:docChgLst>
    <pc:chgData name="Dominika Kula (2104147)" userId="S::2104147@student.uwtsd.ac.uk::d4e5e2e8-9bfc-47ba-a6bc-7fe7718077b0" providerId="AD" clId="Web-{BBAD782C-804C-0280-E86B-BFC9BAB02A16}"/>
    <pc:docChg chg="addSld delSld modSld">
      <pc:chgData name="Dominika Kula (2104147)" userId="S::2104147@student.uwtsd.ac.uk::d4e5e2e8-9bfc-47ba-a6bc-7fe7718077b0" providerId="AD" clId="Web-{BBAD782C-804C-0280-E86B-BFC9BAB02A16}" dt="2024-02-25T09:34:35.416" v="10" actId="20577"/>
      <pc:docMkLst>
        <pc:docMk/>
      </pc:docMkLst>
      <pc:sldChg chg="del">
        <pc:chgData name="Dominika Kula (2104147)" userId="S::2104147@student.uwtsd.ac.uk::d4e5e2e8-9bfc-47ba-a6bc-7fe7718077b0" providerId="AD" clId="Web-{BBAD782C-804C-0280-E86B-BFC9BAB02A16}" dt="2024-02-25T09:33:44.712" v="0"/>
        <pc:sldMkLst>
          <pc:docMk/>
          <pc:sldMk cId="4046776119" sldId="268"/>
        </pc:sldMkLst>
      </pc:sldChg>
      <pc:sldChg chg="modSp">
        <pc:chgData name="Dominika Kula (2104147)" userId="S::2104147@student.uwtsd.ac.uk::d4e5e2e8-9bfc-47ba-a6bc-7fe7718077b0" providerId="AD" clId="Web-{BBAD782C-804C-0280-E86B-BFC9BAB02A16}" dt="2024-02-25T09:34:25.619" v="5" actId="20577"/>
        <pc:sldMkLst>
          <pc:docMk/>
          <pc:sldMk cId="2968765993" sldId="272"/>
        </pc:sldMkLst>
        <pc:spChg chg="mod">
          <ac:chgData name="Dominika Kula (2104147)" userId="S::2104147@student.uwtsd.ac.uk::d4e5e2e8-9bfc-47ba-a6bc-7fe7718077b0" providerId="AD" clId="Web-{BBAD782C-804C-0280-E86B-BFC9BAB02A16}" dt="2024-02-25T09:34:25.619" v="5" actId="20577"/>
          <ac:spMkLst>
            <pc:docMk/>
            <pc:sldMk cId="2968765993" sldId="272"/>
            <ac:spMk id="2" creationId="{BF468714-DB09-7907-2DF7-D06CF9E7F55A}"/>
          </ac:spMkLst>
        </pc:spChg>
      </pc:sldChg>
      <pc:sldChg chg="modSp new">
        <pc:chgData name="Dominika Kula (2104147)" userId="S::2104147@student.uwtsd.ac.uk::d4e5e2e8-9bfc-47ba-a6bc-7fe7718077b0" providerId="AD" clId="Web-{BBAD782C-804C-0280-E86B-BFC9BAB02A16}" dt="2024-02-25T09:34:11.884" v="3" actId="20577"/>
        <pc:sldMkLst>
          <pc:docMk/>
          <pc:sldMk cId="563964888" sldId="275"/>
        </pc:sldMkLst>
        <pc:spChg chg="mod">
          <ac:chgData name="Dominika Kula (2104147)" userId="S::2104147@student.uwtsd.ac.uk::d4e5e2e8-9bfc-47ba-a6bc-7fe7718077b0" providerId="AD" clId="Web-{BBAD782C-804C-0280-E86B-BFC9BAB02A16}" dt="2024-02-25T09:34:11.884" v="3" actId="20577"/>
          <ac:spMkLst>
            <pc:docMk/>
            <pc:sldMk cId="563964888" sldId="275"/>
            <ac:spMk id="2" creationId="{FACE0CAD-1536-3F29-5B73-BB333C17CC5F}"/>
          </ac:spMkLst>
        </pc:spChg>
      </pc:sldChg>
      <pc:sldChg chg="modSp new">
        <pc:chgData name="Dominika Kula (2104147)" userId="S::2104147@student.uwtsd.ac.uk::d4e5e2e8-9bfc-47ba-a6bc-7fe7718077b0" providerId="AD" clId="Web-{BBAD782C-804C-0280-E86B-BFC9BAB02A16}" dt="2024-02-25T09:34:35.416" v="10" actId="20577"/>
        <pc:sldMkLst>
          <pc:docMk/>
          <pc:sldMk cId="3235469619" sldId="276"/>
        </pc:sldMkLst>
        <pc:spChg chg="mod">
          <ac:chgData name="Dominika Kula (2104147)" userId="S::2104147@student.uwtsd.ac.uk::d4e5e2e8-9bfc-47ba-a6bc-7fe7718077b0" providerId="AD" clId="Web-{BBAD782C-804C-0280-E86B-BFC9BAB02A16}" dt="2024-02-25T09:34:35.416" v="10" actId="20577"/>
          <ac:spMkLst>
            <pc:docMk/>
            <pc:sldMk cId="3235469619" sldId="276"/>
            <ac:spMk id="2" creationId="{ECA089A1-BA88-8776-AD05-4E3B48205208}"/>
          </ac:spMkLst>
        </pc:spChg>
      </pc:sldChg>
    </pc:docChg>
  </pc:docChgLst>
  <pc:docChgLst>
    <pc:chgData name="Dominika Kula (2104147)" userId="S::2104147@student.uwtsd.ac.uk::d4e5e2e8-9bfc-47ba-a6bc-7fe7718077b0" providerId="AD" clId="Web-{D7C30FCB-CB99-A94B-349E-82967AF69073}"/>
    <pc:docChg chg="modSld">
      <pc:chgData name="Dominika Kula (2104147)" userId="S::2104147@student.uwtsd.ac.uk::d4e5e2e8-9bfc-47ba-a6bc-7fe7718077b0" providerId="AD" clId="Web-{D7C30FCB-CB99-A94B-349E-82967AF69073}" dt="2024-02-22T13:01:58.628" v="17"/>
      <pc:docMkLst>
        <pc:docMk/>
      </pc:docMkLst>
      <pc:sldChg chg="modSp">
        <pc:chgData name="Dominika Kula (2104147)" userId="S::2104147@student.uwtsd.ac.uk::d4e5e2e8-9bfc-47ba-a6bc-7fe7718077b0" providerId="AD" clId="Web-{D7C30FCB-CB99-A94B-349E-82967AF69073}" dt="2024-02-22T13:01:58.628" v="17"/>
        <pc:sldMkLst>
          <pc:docMk/>
          <pc:sldMk cId="4037308057" sldId="266"/>
        </pc:sldMkLst>
        <pc:graphicFrameChg chg="mod modGraphic">
          <ac:chgData name="Dominika Kula (2104147)" userId="S::2104147@student.uwtsd.ac.uk::d4e5e2e8-9bfc-47ba-a6bc-7fe7718077b0" providerId="AD" clId="Web-{D7C30FCB-CB99-A94B-349E-82967AF69073}" dt="2024-02-22T13:01:58.628" v="17"/>
          <ac:graphicFrameMkLst>
            <pc:docMk/>
            <pc:sldMk cId="4037308057" sldId="266"/>
            <ac:graphicFrameMk id="7" creationId="{E1C96FB9-E79A-2284-E4C1-0C7EED940A53}"/>
          </ac:graphicFrameMkLst>
        </pc:graphicFrameChg>
      </pc:sldChg>
    </pc:docChg>
  </pc:docChgLst>
  <pc:docChgLst>
    <pc:chgData name="Dominika Kula (2104147)" userId="S::2104147@student.uwtsd.ac.uk::d4e5e2e8-9bfc-47ba-a6bc-7fe7718077b0" providerId="AD" clId="Web-{C0AA4AE3-C8FE-1D67-F0E6-2B5791C9A4EA}"/>
    <pc:docChg chg="modSld">
      <pc:chgData name="Dominika Kula (2104147)" userId="S::2104147@student.uwtsd.ac.uk::d4e5e2e8-9bfc-47ba-a6bc-7fe7718077b0" providerId="AD" clId="Web-{C0AA4AE3-C8FE-1D67-F0E6-2B5791C9A4EA}" dt="2024-02-17T10:22:13.628" v="45" actId="20577"/>
      <pc:docMkLst>
        <pc:docMk/>
      </pc:docMkLst>
      <pc:sldChg chg="modSp">
        <pc:chgData name="Dominika Kula (2104147)" userId="S::2104147@student.uwtsd.ac.uk::d4e5e2e8-9bfc-47ba-a6bc-7fe7718077b0" providerId="AD" clId="Web-{C0AA4AE3-C8FE-1D67-F0E6-2B5791C9A4EA}" dt="2024-02-17T10:20:06.530" v="36" actId="20577"/>
        <pc:sldMkLst>
          <pc:docMk/>
          <pc:sldMk cId="772886238" sldId="263"/>
        </pc:sldMkLst>
        <pc:spChg chg="mod">
          <ac:chgData name="Dominika Kula (2104147)" userId="S::2104147@student.uwtsd.ac.uk::d4e5e2e8-9bfc-47ba-a6bc-7fe7718077b0" providerId="AD" clId="Web-{C0AA4AE3-C8FE-1D67-F0E6-2B5791C9A4EA}" dt="2024-02-17T10:20:06.530" v="36" actId="20577"/>
          <ac:spMkLst>
            <pc:docMk/>
            <pc:sldMk cId="772886238" sldId="263"/>
            <ac:spMk id="3" creationId="{76CCBD85-9187-C290-7C2F-A24E8A270E8D}"/>
          </ac:spMkLst>
        </pc:spChg>
      </pc:sldChg>
      <pc:sldChg chg="modSp">
        <pc:chgData name="Dominika Kula (2104147)" userId="S::2104147@student.uwtsd.ac.uk::d4e5e2e8-9bfc-47ba-a6bc-7fe7718077b0" providerId="AD" clId="Web-{C0AA4AE3-C8FE-1D67-F0E6-2B5791C9A4EA}" dt="2024-02-17T10:22:13.628" v="45" actId="20577"/>
        <pc:sldMkLst>
          <pc:docMk/>
          <pc:sldMk cId="3674411242" sldId="264"/>
        </pc:sldMkLst>
        <pc:spChg chg="mod">
          <ac:chgData name="Dominika Kula (2104147)" userId="S::2104147@student.uwtsd.ac.uk::d4e5e2e8-9bfc-47ba-a6bc-7fe7718077b0" providerId="AD" clId="Web-{C0AA4AE3-C8FE-1D67-F0E6-2B5791C9A4EA}" dt="2024-02-17T10:22:13.628" v="45" actId="20577"/>
          <ac:spMkLst>
            <pc:docMk/>
            <pc:sldMk cId="3674411242" sldId="264"/>
            <ac:spMk id="3" creationId="{E454C621-EA43-B1A0-A786-A84086317E6C}"/>
          </ac:spMkLst>
        </pc:spChg>
      </pc:sldChg>
      <pc:sldChg chg="modSp">
        <pc:chgData name="Dominika Kula (2104147)" userId="S::2104147@student.uwtsd.ac.uk::d4e5e2e8-9bfc-47ba-a6bc-7fe7718077b0" providerId="AD" clId="Web-{C0AA4AE3-C8FE-1D67-F0E6-2B5791C9A4EA}" dt="2024-02-17T10:13:29.655" v="4" actId="1076"/>
        <pc:sldMkLst>
          <pc:docMk/>
          <pc:sldMk cId="4046776119" sldId="268"/>
        </pc:sldMkLst>
        <pc:graphicFrameChg chg="mod">
          <ac:chgData name="Dominika Kula (2104147)" userId="S::2104147@student.uwtsd.ac.uk::d4e5e2e8-9bfc-47ba-a6bc-7fe7718077b0" providerId="AD" clId="Web-{C0AA4AE3-C8FE-1D67-F0E6-2B5791C9A4EA}" dt="2024-02-17T10:13:29.655" v="4" actId="1076"/>
          <ac:graphicFrameMkLst>
            <pc:docMk/>
            <pc:sldMk cId="4046776119" sldId="268"/>
            <ac:graphicFrameMk id="5" creationId="{9305FFEF-6EF7-E843-A421-DDFEA2C6E423}"/>
          </ac:graphicFrameMkLst>
        </pc:graphicFrameChg>
      </pc:sldChg>
      <pc:sldChg chg="modSp">
        <pc:chgData name="Dominika Kula (2104147)" userId="S::2104147@student.uwtsd.ac.uk::d4e5e2e8-9bfc-47ba-a6bc-7fe7718077b0" providerId="AD" clId="Web-{C0AA4AE3-C8FE-1D67-F0E6-2B5791C9A4EA}" dt="2024-02-17T10:12:58.279" v="0" actId="1076"/>
        <pc:sldMkLst>
          <pc:docMk/>
          <pc:sldMk cId="2968765993" sldId="272"/>
        </pc:sldMkLst>
        <pc:graphicFrameChg chg="mod">
          <ac:chgData name="Dominika Kula (2104147)" userId="S::2104147@student.uwtsd.ac.uk::d4e5e2e8-9bfc-47ba-a6bc-7fe7718077b0" providerId="AD" clId="Web-{C0AA4AE3-C8FE-1D67-F0E6-2B5791C9A4EA}" dt="2024-02-17T10:12:58.279" v="0" actId="1076"/>
          <ac:graphicFrameMkLst>
            <pc:docMk/>
            <pc:sldMk cId="2968765993" sldId="272"/>
            <ac:graphicFrameMk id="5" creationId="{AC70E46D-4C2F-AB7E-AC2B-BFB9FA235213}"/>
          </ac:graphicFrameMkLst>
        </pc:graphicFrameChg>
      </pc:sldChg>
    </pc:docChg>
  </pc:docChgLst>
  <pc:docChgLst>
    <pc:chgData name="Dominika Kula (2104147)" userId="S::2104147@student.uwtsd.ac.uk::d4e5e2e8-9bfc-47ba-a6bc-7fe7718077b0" providerId="AD" clId="Web-{1892C096-AC26-EA03-04A8-FF670B5BCC78}"/>
    <pc:docChg chg="modSld">
      <pc:chgData name="Dominika Kula (2104147)" userId="S::2104147@student.uwtsd.ac.uk::d4e5e2e8-9bfc-47ba-a6bc-7fe7718077b0" providerId="AD" clId="Web-{1892C096-AC26-EA03-04A8-FF670B5BCC78}" dt="2024-03-01T11:35:15.814" v="82"/>
      <pc:docMkLst>
        <pc:docMk/>
      </pc:docMkLst>
      <pc:sldChg chg="modNotes">
        <pc:chgData name="Dominika Kula (2104147)" userId="S::2104147@student.uwtsd.ac.uk::d4e5e2e8-9bfc-47ba-a6bc-7fe7718077b0" providerId="AD" clId="Web-{1892C096-AC26-EA03-04A8-FF670B5BCC78}" dt="2024-03-01T11:16:55.053" v="47"/>
        <pc:sldMkLst>
          <pc:docMk/>
          <pc:sldMk cId="2728096313" sldId="258"/>
        </pc:sldMkLst>
      </pc:sldChg>
      <pc:sldChg chg="modNotes">
        <pc:chgData name="Dominika Kula (2104147)" userId="S::2104147@student.uwtsd.ac.uk::d4e5e2e8-9bfc-47ba-a6bc-7fe7718077b0" providerId="AD" clId="Web-{1892C096-AC26-EA03-04A8-FF670B5BCC78}" dt="2024-03-01T11:18:28.807" v="57"/>
        <pc:sldMkLst>
          <pc:docMk/>
          <pc:sldMk cId="120271120" sldId="259"/>
        </pc:sldMkLst>
      </pc:sldChg>
      <pc:sldChg chg="modNotes">
        <pc:chgData name="Dominika Kula (2104147)" userId="S::2104147@student.uwtsd.ac.uk::d4e5e2e8-9bfc-47ba-a6bc-7fe7718077b0" providerId="AD" clId="Web-{1892C096-AC26-EA03-04A8-FF670B5BCC78}" dt="2024-03-01T11:20:00.091" v="72"/>
        <pc:sldMkLst>
          <pc:docMk/>
          <pc:sldMk cId="4067552724" sldId="261"/>
        </pc:sldMkLst>
      </pc:sldChg>
      <pc:sldChg chg="modNotes">
        <pc:chgData name="Dominika Kula (2104147)" userId="S::2104147@student.uwtsd.ac.uk::d4e5e2e8-9bfc-47ba-a6bc-7fe7718077b0" providerId="AD" clId="Web-{1892C096-AC26-EA03-04A8-FF670B5BCC78}" dt="2024-03-01T11:20:47.203" v="76"/>
        <pc:sldMkLst>
          <pc:docMk/>
          <pc:sldMk cId="4080379979" sldId="262"/>
        </pc:sldMkLst>
      </pc:sldChg>
      <pc:sldChg chg="modNotes">
        <pc:chgData name="Dominika Kula (2104147)" userId="S::2104147@student.uwtsd.ac.uk::d4e5e2e8-9bfc-47ba-a6bc-7fe7718077b0" providerId="AD" clId="Web-{1892C096-AC26-EA03-04A8-FF670B5BCC78}" dt="2024-03-01T11:21:06.453" v="78"/>
        <pc:sldMkLst>
          <pc:docMk/>
          <pc:sldMk cId="772886238" sldId="263"/>
        </pc:sldMkLst>
      </pc:sldChg>
      <pc:sldChg chg="modNotes">
        <pc:chgData name="Dominika Kula (2104147)" userId="S::2104147@student.uwtsd.ac.uk::d4e5e2e8-9bfc-47ba-a6bc-7fe7718077b0" providerId="AD" clId="Web-{1892C096-AC26-EA03-04A8-FF670B5BCC78}" dt="2024-03-01T11:18:12.275" v="55"/>
        <pc:sldMkLst>
          <pc:docMk/>
          <pc:sldMk cId="1990412943" sldId="265"/>
        </pc:sldMkLst>
      </pc:sldChg>
      <pc:sldChg chg="modNotes">
        <pc:chgData name="Dominika Kula (2104147)" userId="S::2104147@student.uwtsd.ac.uk::d4e5e2e8-9bfc-47ba-a6bc-7fe7718077b0" providerId="AD" clId="Web-{1892C096-AC26-EA03-04A8-FF670B5BCC78}" dt="2024-03-01T11:19:30.278" v="68"/>
        <pc:sldMkLst>
          <pc:docMk/>
          <pc:sldMk cId="4037308057" sldId="266"/>
        </pc:sldMkLst>
      </pc:sldChg>
      <pc:sldChg chg="modNotes">
        <pc:chgData name="Dominika Kula (2104147)" userId="S::2104147@student.uwtsd.ac.uk::d4e5e2e8-9bfc-47ba-a6bc-7fe7718077b0" providerId="AD" clId="Web-{1892C096-AC26-EA03-04A8-FF670B5BCC78}" dt="2024-03-01T11:20:19.655" v="74"/>
        <pc:sldMkLst>
          <pc:docMk/>
          <pc:sldMk cId="2381526884" sldId="273"/>
        </pc:sldMkLst>
      </pc:sldChg>
      <pc:sldChg chg="modSp modNotes">
        <pc:chgData name="Dominika Kula (2104147)" userId="S::2104147@student.uwtsd.ac.uk::d4e5e2e8-9bfc-47ba-a6bc-7fe7718077b0" providerId="AD" clId="Web-{1892C096-AC26-EA03-04A8-FF670B5BCC78}" dt="2024-03-01T11:35:15.814" v="82"/>
        <pc:sldMkLst>
          <pc:docMk/>
          <pc:sldMk cId="1069934954" sldId="274"/>
        </pc:sldMkLst>
        <pc:spChg chg="mod">
          <ac:chgData name="Dominika Kula (2104147)" userId="S::2104147@student.uwtsd.ac.uk::d4e5e2e8-9bfc-47ba-a6bc-7fe7718077b0" providerId="AD" clId="Web-{1892C096-AC26-EA03-04A8-FF670B5BCC78}" dt="2024-03-01T11:33:05.668" v="80"/>
          <ac:spMkLst>
            <pc:docMk/>
            <pc:sldMk cId="1069934954" sldId="274"/>
            <ac:spMk id="3" creationId="{F743C706-E25D-EED8-4727-D31C1FB3CF1C}"/>
          </ac:spMkLst>
        </pc:spChg>
      </pc:sldChg>
      <pc:sldChg chg="modNotes">
        <pc:chgData name="Dominika Kula (2104147)" userId="S::2104147@student.uwtsd.ac.uk::d4e5e2e8-9bfc-47ba-a6bc-7fe7718077b0" providerId="AD" clId="Web-{1892C096-AC26-EA03-04A8-FF670B5BCC78}" dt="2024-03-01T11:19:03.199" v="66"/>
        <pc:sldMkLst>
          <pc:docMk/>
          <pc:sldMk cId="563964888" sldId="275"/>
        </pc:sldMkLst>
      </pc:sldChg>
      <pc:sldChg chg="modNotes">
        <pc:chgData name="Dominika Kula (2104147)" userId="S::2104147@student.uwtsd.ac.uk::d4e5e2e8-9bfc-47ba-a6bc-7fe7718077b0" providerId="AD" clId="Web-{1892C096-AC26-EA03-04A8-FF670B5BCC78}" dt="2024-03-01T11:17:52.805" v="53"/>
        <pc:sldMkLst>
          <pc:docMk/>
          <pc:sldMk cId="3235469619" sldId="276"/>
        </pc:sldMkLst>
      </pc:sldChg>
      <pc:sldChg chg="addSp modSp mod setBg modNotes">
        <pc:chgData name="Dominika Kula (2104147)" userId="S::2104147@student.uwtsd.ac.uk::d4e5e2e8-9bfc-47ba-a6bc-7fe7718077b0" providerId="AD" clId="Web-{1892C096-AC26-EA03-04A8-FF670B5BCC78}" dt="2024-03-01T11:16:05.442" v="42"/>
        <pc:sldMkLst>
          <pc:docMk/>
          <pc:sldMk cId="2622877234" sldId="278"/>
        </pc:sldMkLst>
        <pc:spChg chg="mod">
          <ac:chgData name="Dominika Kula (2104147)" userId="S::2104147@student.uwtsd.ac.uk::d4e5e2e8-9bfc-47ba-a6bc-7fe7718077b0" providerId="AD" clId="Web-{1892C096-AC26-EA03-04A8-FF670B5BCC78}" dt="2024-03-01T11:13:31.014" v="7"/>
          <ac:spMkLst>
            <pc:docMk/>
            <pc:sldMk cId="2622877234" sldId="278"/>
            <ac:spMk id="2" creationId="{C900B73D-DA56-A12F-287B-99A3271FC3A2}"/>
          </ac:spMkLst>
        </pc:spChg>
        <pc:spChg chg="mod">
          <ac:chgData name="Dominika Kula (2104147)" userId="S::2104147@student.uwtsd.ac.uk::d4e5e2e8-9bfc-47ba-a6bc-7fe7718077b0" providerId="AD" clId="Web-{1892C096-AC26-EA03-04A8-FF670B5BCC78}" dt="2024-03-01T11:13:40.608" v="9" actId="20577"/>
          <ac:spMkLst>
            <pc:docMk/>
            <pc:sldMk cId="2622877234" sldId="278"/>
            <ac:spMk id="3" creationId="{3F1D05F7-E7DF-C18A-59B5-57BAAEE93228}"/>
          </ac:spMkLst>
        </pc:spChg>
        <pc:spChg chg="add">
          <ac:chgData name="Dominika Kula (2104147)" userId="S::2104147@student.uwtsd.ac.uk::d4e5e2e8-9bfc-47ba-a6bc-7fe7718077b0" providerId="AD" clId="Web-{1892C096-AC26-EA03-04A8-FF670B5BCC78}" dt="2024-03-01T11:13:31.014" v="7"/>
          <ac:spMkLst>
            <pc:docMk/>
            <pc:sldMk cId="2622877234" sldId="278"/>
            <ac:spMk id="8" creationId="{18873D23-2DCF-4B31-A009-95721C06E8E1}"/>
          </ac:spMkLst>
        </pc:spChg>
        <pc:spChg chg="add">
          <ac:chgData name="Dominika Kula (2104147)" userId="S::2104147@student.uwtsd.ac.uk::d4e5e2e8-9bfc-47ba-a6bc-7fe7718077b0" providerId="AD" clId="Web-{1892C096-AC26-EA03-04A8-FF670B5BCC78}" dt="2024-03-01T11:13:31.014" v="7"/>
          <ac:spMkLst>
            <pc:docMk/>
            <pc:sldMk cId="2622877234" sldId="278"/>
            <ac:spMk id="10" creationId="{C13EF075-D4EF-4929-ADBC-91B27DA19955}"/>
          </ac:spMkLst>
        </pc:spChg>
        <pc:grpChg chg="add">
          <ac:chgData name="Dominika Kula (2104147)" userId="S::2104147@student.uwtsd.ac.uk::d4e5e2e8-9bfc-47ba-a6bc-7fe7718077b0" providerId="AD" clId="Web-{1892C096-AC26-EA03-04A8-FF670B5BCC78}" dt="2024-03-01T11:13:31.014" v="7"/>
          <ac:grpSpMkLst>
            <pc:docMk/>
            <pc:sldMk cId="2622877234" sldId="278"/>
            <ac:grpSpMk id="12" creationId="{DAA26DFA-AAB2-4973-9C17-16D587C7B198}"/>
          </ac:grpSpMkLst>
        </pc:grpChg>
      </pc:sldChg>
    </pc:docChg>
  </pc:docChgLst>
  <pc:docChgLst>
    <pc:chgData name="Dominika Kula (2104147)" userId="S::2104147@student.uwtsd.ac.uk::d4e5e2e8-9bfc-47ba-a6bc-7fe7718077b0" providerId="AD" clId="Web-{E251C6A3-4E5A-0C51-BE87-D30AD4A68FDC}"/>
    <pc:docChg chg="addSld modSld sldOrd">
      <pc:chgData name="Dominika Kula (2104147)" userId="S::2104147@student.uwtsd.ac.uk::d4e5e2e8-9bfc-47ba-a6bc-7fe7718077b0" providerId="AD" clId="Web-{E251C6A3-4E5A-0C51-BE87-D30AD4A68FDC}" dt="2024-03-07T11:03:37.397" v="76"/>
      <pc:docMkLst>
        <pc:docMk/>
      </pc:docMkLst>
      <pc:sldChg chg="modSp">
        <pc:chgData name="Dominika Kula (2104147)" userId="S::2104147@student.uwtsd.ac.uk::d4e5e2e8-9bfc-47ba-a6bc-7fe7718077b0" providerId="AD" clId="Web-{E251C6A3-4E5A-0C51-BE87-D30AD4A68FDC}" dt="2024-03-07T10:29:55.261" v="22" actId="20577"/>
        <pc:sldMkLst>
          <pc:docMk/>
          <pc:sldMk cId="1069934954" sldId="274"/>
        </pc:sldMkLst>
        <pc:spChg chg="mod">
          <ac:chgData name="Dominika Kula (2104147)" userId="S::2104147@student.uwtsd.ac.uk::d4e5e2e8-9bfc-47ba-a6bc-7fe7718077b0" providerId="AD" clId="Web-{E251C6A3-4E5A-0C51-BE87-D30AD4A68FDC}" dt="2024-03-07T10:29:55.261" v="22" actId="20577"/>
          <ac:spMkLst>
            <pc:docMk/>
            <pc:sldMk cId="1069934954" sldId="274"/>
            <ac:spMk id="3" creationId="{F743C706-E25D-EED8-4727-D31C1FB3CF1C}"/>
          </ac:spMkLst>
        </pc:spChg>
      </pc:sldChg>
      <pc:sldChg chg="modSp">
        <pc:chgData name="Dominika Kula (2104147)" userId="S::2104147@student.uwtsd.ac.uk::d4e5e2e8-9bfc-47ba-a6bc-7fe7718077b0" providerId="AD" clId="Web-{E251C6A3-4E5A-0C51-BE87-D30AD4A68FDC}" dt="2024-03-07T11:03:14.865" v="73" actId="14100"/>
        <pc:sldMkLst>
          <pc:docMk/>
          <pc:sldMk cId="3330162887" sldId="277"/>
        </pc:sldMkLst>
        <pc:spChg chg="mod">
          <ac:chgData name="Dominika Kula (2104147)" userId="S::2104147@student.uwtsd.ac.uk::d4e5e2e8-9bfc-47ba-a6bc-7fe7718077b0" providerId="AD" clId="Web-{E251C6A3-4E5A-0C51-BE87-D30AD4A68FDC}" dt="2024-03-07T11:03:14.865" v="73" actId="14100"/>
          <ac:spMkLst>
            <pc:docMk/>
            <pc:sldMk cId="3330162887" sldId="277"/>
            <ac:spMk id="3" creationId="{A5FE3F83-57DD-F232-C227-36DFB03694DE}"/>
          </ac:spMkLst>
        </pc:spChg>
      </pc:sldChg>
      <pc:sldChg chg="modSp">
        <pc:chgData name="Dominika Kula (2104147)" userId="S::2104147@student.uwtsd.ac.uk::d4e5e2e8-9bfc-47ba-a6bc-7fe7718077b0" providerId="AD" clId="Web-{E251C6A3-4E5A-0C51-BE87-D30AD4A68FDC}" dt="2024-03-07T11:03:25.678" v="75" actId="20577"/>
        <pc:sldMkLst>
          <pc:docMk/>
          <pc:sldMk cId="1004282115" sldId="279"/>
        </pc:sldMkLst>
        <pc:spChg chg="mod">
          <ac:chgData name="Dominika Kula (2104147)" userId="S::2104147@student.uwtsd.ac.uk::d4e5e2e8-9bfc-47ba-a6bc-7fe7718077b0" providerId="AD" clId="Web-{E251C6A3-4E5A-0C51-BE87-D30AD4A68FDC}" dt="2024-03-07T11:03:25.678" v="75" actId="20577"/>
          <ac:spMkLst>
            <pc:docMk/>
            <pc:sldMk cId="1004282115" sldId="279"/>
            <ac:spMk id="3" creationId="{938669B3-BCBA-9296-011E-B17A4802A78D}"/>
          </ac:spMkLst>
        </pc:spChg>
      </pc:sldChg>
      <pc:sldChg chg="modSp new ord">
        <pc:chgData name="Dominika Kula (2104147)" userId="S::2104147@student.uwtsd.ac.uk::d4e5e2e8-9bfc-47ba-a6bc-7fe7718077b0" providerId="AD" clId="Web-{E251C6A3-4E5A-0C51-BE87-D30AD4A68FDC}" dt="2024-03-07T11:03:37.397" v="76"/>
        <pc:sldMkLst>
          <pc:docMk/>
          <pc:sldMk cId="2551787612" sldId="280"/>
        </pc:sldMkLst>
        <pc:spChg chg="mod">
          <ac:chgData name="Dominika Kula (2104147)" userId="S::2104147@student.uwtsd.ac.uk::d4e5e2e8-9bfc-47ba-a6bc-7fe7718077b0" providerId="AD" clId="Web-{E251C6A3-4E5A-0C51-BE87-D30AD4A68FDC}" dt="2024-03-07T10:59:24.718" v="30" actId="20577"/>
          <ac:spMkLst>
            <pc:docMk/>
            <pc:sldMk cId="2551787612" sldId="280"/>
            <ac:spMk id="2" creationId="{BAC37B80-4BAA-3CE1-B6EF-21333630CA5C}"/>
          </ac:spMkLst>
        </pc:spChg>
        <pc:spChg chg="mod">
          <ac:chgData name="Dominika Kula (2104147)" userId="S::2104147@student.uwtsd.ac.uk::d4e5e2e8-9bfc-47ba-a6bc-7fe7718077b0" providerId="AD" clId="Web-{E251C6A3-4E5A-0C51-BE87-D30AD4A68FDC}" dt="2024-03-07T11:01:06.361" v="33" actId="20577"/>
          <ac:spMkLst>
            <pc:docMk/>
            <pc:sldMk cId="2551787612" sldId="280"/>
            <ac:spMk id="3" creationId="{57B2766C-10C5-EAE4-0149-2148451DD7BA}"/>
          </ac:spMkLst>
        </pc:spChg>
      </pc:sldChg>
    </pc:docChg>
  </pc:docChgLst>
  <pc:docChgLst>
    <pc:chgData name="Dominika Kula (2104147)" userId="S::2104147@student.uwtsd.ac.uk::d4e5e2e8-9bfc-47ba-a6bc-7fe7718077b0" providerId="AD" clId="Web-{946E48B8-2D4F-90CD-F9B1-E4478535E282}"/>
    <pc:docChg chg="modSld">
      <pc:chgData name="Dominika Kula (2104147)" userId="S::2104147@student.uwtsd.ac.uk::d4e5e2e8-9bfc-47ba-a6bc-7fe7718077b0" providerId="AD" clId="Web-{946E48B8-2D4F-90CD-F9B1-E4478535E282}" dt="2024-02-25T11:05:39.195" v="399" actId="20577"/>
      <pc:docMkLst>
        <pc:docMk/>
      </pc:docMkLst>
      <pc:sldChg chg="modSp">
        <pc:chgData name="Dominika Kula (2104147)" userId="S::2104147@student.uwtsd.ac.uk::d4e5e2e8-9bfc-47ba-a6bc-7fe7718077b0" providerId="AD" clId="Web-{946E48B8-2D4F-90CD-F9B1-E4478535E282}" dt="2024-02-25T11:04:40.803" v="380" actId="20577"/>
        <pc:sldMkLst>
          <pc:docMk/>
          <pc:sldMk cId="772886238" sldId="263"/>
        </pc:sldMkLst>
        <pc:spChg chg="mod">
          <ac:chgData name="Dominika Kula (2104147)" userId="S::2104147@student.uwtsd.ac.uk::d4e5e2e8-9bfc-47ba-a6bc-7fe7718077b0" providerId="AD" clId="Web-{946E48B8-2D4F-90CD-F9B1-E4478535E282}" dt="2024-02-25T11:02:14.378" v="373" actId="14100"/>
          <ac:spMkLst>
            <pc:docMk/>
            <pc:sldMk cId="772886238" sldId="263"/>
            <ac:spMk id="2" creationId="{DFC98272-21EF-D499-0687-84AC6B954685}"/>
          </ac:spMkLst>
        </pc:spChg>
        <pc:spChg chg="mod">
          <ac:chgData name="Dominika Kula (2104147)" userId="S::2104147@student.uwtsd.ac.uk::d4e5e2e8-9bfc-47ba-a6bc-7fe7718077b0" providerId="AD" clId="Web-{946E48B8-2D4F-90CD-F9B1-E4478535E282}" dt="2024-02-25T11:04:40.803" v="380" actId="20577"/>
          <ac:spMkLst>
            <pc:docMk/>
            <pc:sldMk cId="772886238" sldId="263"/>
            <ac:spMk id="3" creationId="{76CCBD85-9187-C290-7C2F-A24E8A270E8D}"/>
          </ac:spMkLst>
        </pc:spChg>
      </pc:sldChg>
      <pc:sldChg chg="modSp">
        <pc:chgData name="Dominika Kula (2104147)" userId="S::2104147@student.uwtsd.ac.uk::d4e5e2e8-9bfc-47ba-a6bc-7fe7718077b0" providerId="AD" clId="Web-{946E48B8-2D4F-90CD-F9B1-E4478535E282}" dt="2024-02-25T11:05:39.195" v="399" actId="20577"/>
        <pc:sldMkLst>
          <pc:docMk/>
          <pc:sldMk cId="3674411242" sldId="264"/>
        </pc:sldMkLst>
        <pc:spChg chg="mod">
          <ac:chgData name="Dominika Kula (2104147)" userId="S::2104147@student.uwtsd.ac.uk::d4e5e2e8-9bfc-47ba-a6bc-7fe7718077b0" providerId="AD" clId="Web-{946E48B8-2D4F-90CD-F9B1-E4478535E282}" dt="2024-02-25T11:05:39.195" v="399" actId="20577"/>
          <ac:spMkLst>
            <pc:docMk/>
            <pc:sldMk cId="3674411242" sldId="264"/>
            <ac:spMk id="3" creationId="{E454C621-EA43-B1A0-A786-A84086317E6C}"/>
          </ac:spMkLst>
        </pc:spChg>
      </pc:sldChg>
      <pc:sldChg chg="modSp">
        <pc:chgData name="Dominika Kula (2104147)" userId="S::2104147@student.uwtsd.ac.uk::d4e5e2e8-9bfc-47ba-a6bc-7fe7718077b0" providerId="AD" clId="Web-{946E48B8-2D4F-90CD-F9B1-E4478535E282}" dt="2024-02-25T10:30:46.524" v="64" actId="20577"/>
        <pc:sldMkLst>
          <pc:docMk/>
          <pc:sldMk cId="1069934954" sldId="274"/>
        </pc:sldMkLst>
        <pc:spChg chg="mod">
          <ac:chgData name="Dominika Kula (2104147)" userId="S::2104147@student.uwtsd.ac.uk::d4e5e2e8-9bfc-47ba-a6bc-7fe7718077b0" providerId="AD" clId="Web-{946E48B8-2D4F-90CD-F9B1-E4478535E282}" dt="2024-02-25T10:30:46.524" v="64" actId="20577"/>
          <ac:spMkLst>
            <pc:docMk/>
            <pc:sldMk cId="1069934954" sldId="274"/>
            <ac:spMk id="3" creationId="{F743C706-E25D-EED8-4727-D31C1FB3CF1C}"/>
          </ac:spMkLst>
        </pc:spChg>
      </pc:sldChg>
      <pc:sldChg chg="modSp">
        <pc:chgData name="Dominika Kula (2104147)" userId="S::2104147@student.uwtsd.ac.uk::d4e5e2e8-9bfc-47ba-a6bc-7fe7718077b0" providerId="AD" clId="Web-{946E48B8-2D4F-90CD-F9B1-E4478535E282}" dt="2024-02-25T10:25:43.048" v="61" actId="20577"/>
        <pc:sldMkLst>
          <pc:docMk/>
          <pc:sldMk cId="563964888" sldId="275"/>
        </pc:sldMkLst>
        <pc:spChg chg="mod">
          <ac:chgData name="Dominika Kula (2104147)" userId="S::2104147@student.uwtsd.ac.uk::d4e5e2e8-9bfc-47ba-a6bc-7fe7718077b0" providerId="AD" clId="Web-{946E48B8-2D4F-90CD-F9B1-E4478535E282}" dt="2024-02-25T10:25:43.048" v="61" actId="20577"/>
          <ac:spMkLst>
            <pc:docMk/>
            <pc:sldMk cId="563964888" sldId="275"/>
            <ac:spMk id="3" creationId="{255431CE-CA30-2DBA-F431-BFEBD05AB9B9}"/>
          </ac:spMkLst>
        </pc:spChg>
      </pc:sldChg>
      <pc:sldChg chg="modSp">
        <pc:chgData name="Dominika Kula (2104147)" userId="S::2104147@student.uwtsd.ac.uk::d4e5e2e8-9bfc-47ba-a6bc-7fe7718077b0" providerId="AD" clId="Web-{946E48B8-2D4F-90CD-F9B1-E4478535E282}" dt="2024-02-25T10:43:47.307" v="89" actId="20577"/>
        <pc:sldMkLst>
          <pc:docMk/>
          <pc:sldMk cId="3235469619" sldId="276"/>
        </pc:sldMkLst>
        <pc:spChg chg="mod">
          <ac:chgData name="Dominika Kula (2104147)" userId="S::2104147@student.uwtsd.ac.uk::d4e5e2e8-9bfc-47ba-a6bc-7fe7718077b0" providerId="AD" clId="Web-{946E48B8-2D4F-90CD-F9B1-E4478535E282}" dt="2024-02-25T10:43:47.307" v="89" actId="20577"/>
          <ac:spMkLst>
            <pc:docMk/>
            <pc:sldMk cId="3235469619" sldId="276"/>
            <ac:spMk id="3" creationId="{79F8262B-3929-B600-4B12-CAB0EC819DF4}"/>
          </ac:spMkLst>
        </pc:spChg>
      </pc:sldChg>
    </pc:docChg>
  </pc:docChgLst>
  <pc:docChgLst>
    <pc:chgData name="Dominika Kula (2104147)" userId="S::2104147@student.uwtsd.ac.uk::d4e5e2e8-9bfc-47ba-a6bc-7fe7718077b0" providerId="AD" clId="Web-{E334DEDC-317C-8C64-771D-D5109ED506C7}"/>
    <pc:docChg chg="modSld">
      <pc:chgData name="Dominika Kula (2104147)" userId="S::2104147@student.uwtsd.ac.uk::d4e5e2e8-9bfc-47ba-a6bc-7fe7718077b0" providerId="AD" clId="Web-{E334DEDC-317C-8C64-771D-D5109ED506C7}" dt="2024-02-17T10:12:30.269" v="3" actId="1076"/>
      <pc:docMkLst>
        <pc:docMk/>
      </pc:docMkLst>
      <pc:sldChg chg="modSp">
        <pc:chgData name="Dominika Kula (2104147)" userId="S::2104147@student.uwtsd.ac.uk::d4e5e2e8-9bfc-47ba-a6bc-7fe7718077b0" providerId="AD" clId="Web-{E334DEDC-317C-8C64-771D-D5109ED506C7}" dt="2024-02-17T10:12:19.487" v="2" actId="1076"/>
        <pc:sldMkLst>
          <pc:docMk/>
          <pc:sldMk cId="4046776119" sldId="268"/>
        </pc:sldMkLst>
        <pc:graphicFrameChg chg="mod">
          <ac:chgData name="Dominika Kula (2104147)" userId="S::2104147@student.uwtsd.ac.uk::d4e5e2e8-9bfc-47ba-a6bc-7fe7718077b0" providerId="AD" clId="Web-{E334DEDC-317C-8C64-771D-D5109ED506C7}" dt="2024-02-17T10:12:19.487" v="2" actId="1076"/>
          <ac:graphicFrameMkLst>
            <pc:docMk/>
            <pc:sldMk cId="4046776119" sldId="268"/>
            <ac:graphicFrameMk id="5" creationId="{9305FFEF-6EF7-E843-A421-DDFEA2C6E423}"/>
          </ac:graphicFrameMkLst>
        </pc:graphicFrameChg>
      </pc:sldChg>
      <pc:sldChg chg="modSp">
        <pc:chgData name="Dominika Kula (2104147)" userId="S::2104147@student.uwtsd.ac.uk::d4e5e2e8-9bfc-47ba-a6bc-7fe7718077b0" providerId="AD" clId="Web-{E334DEDC-317C-8C64-771D-D5109ED506C7}" dt="2024-02-17T10:12:30.269" v="3" actId="1076"/>
        <pc:sldMkLst>
          <pc:docMk/>
          <pc:sldMk cId="2381526884" sldId="273"/>
        </pc:sldMkLst>
        <pc:graphicFrameChg chg="mod">
          <ac:chgData name="Dominika Kula (2104147)" userId="S::2104147@student.uwtsd.ac.uk::d4e5e2e8-9bfc-47ba-a6bc-7fe7718077b0" providerId="AD" clId="Web-{E334DEDC-317C-8C64-771D-D5109ED506C7}" dt="2024-02-17T10:12:30.269" v="3" actId="1076"/>
          <ac:graphicFrameMkLst>
            <pc:docMk/>
            <pc:sldMk cId="2381526884" sldId="273"/>
            <ac:graphicFrameMk id="5" creationId="{1B26FAA9-2918-76A2-A66A-8D578A9EBD70}"/>
          </ac:graphicFrameMkLst>
        </pc:graphicFrameChg>
      </pc:sldChg>
    </pc:docChg>
  </pc:docChgLst>
  <pc:docChgLst>
    <pc:chgData name="Afifa Zaman" userId="a8e597f4-7e7c-4990-8e2b-c91fff8b24a0" providerId="ADAL" clId="{7D1F2F15-6EA7-42E7-91B5-77062019ABEB}"/>
    <pc:docChg chg="undo custSel addSld delSld modSld sldOrd">
      <pc:chgData name="Afifa Zaman" userId="a8e597f4-7e7c-4990-8e2b-c91fff8b24a0" providerId="ADAL" clId="{7D1F2F15-6EA7-42E7-91B5-77062019ABEB}" dt="2024-03-07T10:18:39.335" v="131" actId="20577"/>
      <pc:docMkLst>
        <pc:docMk/>
      </pc:docMkLst>
      <pc:sldChg chg="modSp mod">
        <pc:chgData name="Afifa Zaman" userId="a8e597f4-7e7c-4990-8e2b-c91fff8b24a0" providerId="ADAL" clId="{7D1F2F15-6EA7-42E7-91B5-77062019ABEB}" dt="2024-03-07T09:53:15.610" v="3" actId="20577"/>
        <pc:sldMkLst>
          <pc:docMk/>
          <pc:sldMk cId="120271120" sldId="259"/>
        </pc:sldMkLst>
        <pc:spChg chg="mod">
          <ac:chgData name="Afifa Zaman" userId="a8e597f4-7e7c-4990-8e2b-c91fff8b24a0" providerId="ADAL" clId="{7D1F2F15-6EA7-42E7-91B5-77062019ABEB}" dt="2024-03-07T09:53:15.610" v="3" actId="20577"/>
          <ac:spMkLst>
            <pc:docMk/>
            <pc:sldMk cId="120271120" sldId="259"/>
            <ac:spMk id="3" creationId="{3DAF10F7-29A4-BD63-5F33-536BDDA813D1}"/>
          </ac:spMkLst>
        </pc:spChg>
      </pc:sldChg>
      <pc:sldChg chg="add del">
        <pc:chgData name="Afifa Zaman" userId="a8e597f4-7e7c-4990-8e2b-c91fff8b24a0" providerId="ADAL" clId="{7D1F2F15-6EA7-42E7-91B5-77062019ABEB}" dt="2024-03-07T10:13:07.355" v="8" actId="47"/>
        <pc:sldMkLst>
          <pc:docMk/>
          <pc:sldMk cId="4037308057" sldId="266"/>
        </pc:sldMkLst>
      </pc:sldChg>
      <pc:sldChg chg="modSp mod ord">
        <pc:chgData name="Afifa Zaman" userId="a8e597f4-7e7c-4990-8e2b-c91fff8b24a0" providerId="ADAL" clId="{7D1F2F15-6EA7-42E7-91B5-77062019ABEB}" dt="2024-03-07T10:18:39.335" v="131" actId="20577"/>
        <pc:sldMkLst>
          <pc:docMk/>
          <pc:sldMk cId="1069934954" sldId="274"/>
        </pc:sldMkLst>
        <pc:spChg chg="mod">
          <ac:chgData name="Afifa Zaman" userId="a8e597f4-7e7c-4990-8e2b-c91fff8b24a0" providerId="ADAL" clId="{7D1F2F15-6EA7-42E7-91B5-77062019ABEB}" dt="2024-03-07T10:18:39.335" v="131" actId="20577"/>
          <ac:spMkLst>
            <pc:docMk/>
            <pc:sldMk cId="1069934954" sldId="274"/>
            <ac:spMk id="3" creationId="{F743C706-E25D-EED8-4727-D31C1FB3CF1C}"/>
          </ac:spMkLst>
        </pc:spChg>
      </pc:sldChg>
      <pc:sldChg chg="add del">
        <pc:chgData name="Afifa Zaman" userId="a8e597f4-7e7c-4990-8e2b-c91fff8b24a0" providerId="ADAL" clId="{7D1F2F15-6EA7-42E7-91B5-77062019ABEB}" dt="2024-03-07T10:13:08.074" v="9" actId="47"/>
        <pc:sldMkLst>
          <pc:docMk/>
          <pc:sldMk cId="563964888" sldId="275"/>
        </pc:sldMkLst>
      </pc:sldChg>
    </pc:docChg>
  </pc:docChgLst>
  <pc:docChgLst>
    <pc:chgData name="Afifa Zaman" userId="S::afifa.zaman@uwtsd.ac.uk::a8e597f4-7e7c-4990-8e2b-c91fff8b24a0" providerId="AD" clId="Web-{E2A43EFA-BD2C-FDD6-2194-C1F31D3D8AC1}"/>
    <pc:docChg chg="modSld">
      <pc:chgData name="Afifa Zaman" userId="S::afifa.zaman@uwtsd.ac.uk::a8e597f4-7e7c-4990-8e2b-c91fff8b24a0" providerId="AD" clId="Web-{E2A43EFA-BD2C-FDD6-2194-C1F31D3D8AC1}" dt="2024-03-01T10:41:33.407" v="15" actId="20577"/>
      <pc:docMkLst>
        <pc:docMk/>
      </pc:docMkLst>
      <pc:sldChg chg="modSp">
        <pc:chgData name="Afifa Zaman" userId="S::afifa.zaman@uwtsd.ac.uk::a8e597f4-7e7c-4990-8e2b-c91fff8b24a0" providerId="AD" clId="Web-{E2A43EFA-BD2C-FDD6-2194-C1F31D3D8AC1}" dt="2024-03-01T10:41:33.407" v="15" actId="20577"/>
        <pc:sldMkLst>
          <pc:docMk/>
          <pc:sldMk cId="2622877234" sldId="278"/>
        </pc:sldMkLst>
        <pc:spChg chg="mod">
          <ac:chgData name="Afifa Zaman" userId="S::afifa.zaman@uwtsd.ac.uk::a8e597f4-7e7c-4990-8e2b-c91fff8b24a0" providerId="AD" clId="Web-{E2A43EFA-BD2C-FDD6-2194-C1F31D3D8AC1}" dt="2024-03-01T10:37:29.211" v="0" actId="20577"/>
          <ac:spMkLst>
            <pc:docMk/>
            <pc:sldMk cId="2622877234" sldId="278"/>
            <ac:spMk id="2" creationId="{C900B73D-DA56-A12F-287B-99A3271FC3A2}"/>
          </ac:spMkLst>
        </pc:spChg>
        <pc:spChg chg="mod">
          <ac:chgData name="Afifa Zaman" userId="S::afifa.zaman@uwtsd.ac.uk::a8e597f4-7e7c-4990-8e2b-c91fff8b24a0" providerId="AD" clId="Web-{E2A43EFA-BD2C-FDD6-2194-C1F31D3D8AC1}" dt="2024-03-01T10:41:33.407" v="15" actId="20577"/>
          <ac:spMkLst>
            <pc:docMk/>
            <pc:sldMk cId="2622877234" sldId="278"/>
            <ac:spMk id="3" creationId="{3F1D05F7-E7DF-C18A-59B5-57BAAEE93228}"/>
          </ac:spMkLst>
        </pc:spChg>
      </pc:sldChg>
    </pc:docChg>
  </pc:docChgLst>
  <pc:docChgLst>
    <pc:chgData name="Dominika Kula (2104147)" userId="S::2104147@student.uwtsd.ac.uk::d4e5e2e8-9bfc-47ba-a6bc-7fe7718077b0" providerId="AD" clId="Web-{A515BAD5-F20D-78D5-1859-DA60D9FB894C}"/>
    <pc:docChg chg="addSld modSld sldOrd">
      <pc:chgData name="Dominika Kula (2104147)" userId="S::2104147@student.uwtsd.ac.uk::d4e5e2e8-9bfc-47ba-a6bc-7fe7718077b0" providerId="AD" clId="Web-{A515BAD5-F20D-78D5-1859-DA60D9FB894C}" dt="2024-03-01T09:00:54.358" v="129"/>
      <pc:docMkLst>
        <pc:docMk/>
      </pc:docMkLst>
      <pc:sldChg chg="ord">
        <pc:chgData name="Dominika Kula (2104147)" userId="S::2104147@student.uwtsd.ac.uk::d4e5e2e8-9bfc-47ba-a6bc-7fe7718077b0" providerId="AD" clId="Web-{A515BAD5-F20D-78D5-1859-DA60D9FB894C}" dt="2024-03-01T09:00:54.358" v="129"/>
        <pc:sldMkLst>
          <pc:docMk/>
          <pc:sldMk cId="563964888" sldId="275"/>
        </pc:sldMkLst>
      </pc:sldChg>
      <pc:sldChg chg="ord">
        <pc:chgData name="Dominika Kula (2104147)" userId="S::2104147@student.uwtsd.ac.uk::d4e5e2e8-9bfc-47ba-a6bc-7fe7718077b0" providerId="AD" clId="Web-{A515BAD5-F20D-78D5-1859-DA60D9FB894C}" dt="2024-03-01T09:00:44.389" v="127"/>
        <pc:sldMkLst>
          <pc:docMk/>
          <pc:sldMk cId="3235469619" sldId="276"/>
        </pc:sldMkLst>
      </pc:sldChg>
      <pc:sldChg chg="modSp">
        <pc:chgData name="Dominika Kula (2104147)" userId="S::2104147@student.uwtsd.ac.uk::d4e5e2e8-9bfc-47ba-a6bc-7fe7718077b0" providerId="AD" clId="Web-{A515BAD5-F20D-78D5-1859-DA60D9FB894C}" dt="2024-03-01T08:58:29.918" v="100" actId="14100"/>
        <pc:sldMkLst>
          <pc:docMk/>
          <pc:sldMk cId="3330162887" sldId="277"/>
        </pc:sldMkLst>
        <pc:spChg chg="mod">
          <ac:chgData name="Dominika Kula (2104147)" userId="S::2104147@student.uwtsd.ac.uk::d4e5e2e8-9bfc-47ba-a6bc-7fe7718077b0" providerId="AD" clId="Web-{A515BAD5-F20D-78D5-1859-DA60D9FB894C}" dt="2024-03-01T08:58:20.356" v="98" actId="14100"/>
          <ac:spMkLst>
            <pc:docMk/>
            <pc:sldMk cId="3330162887" sldId="277"/>
            <ac:spMk id="2" creationId="{3A55D9ED-2B42-79E4-3D3F-A572531F80F4}"/>
          </ac:spMkLst>
        </pc:spChg>
        <pc:spChg chg="mod">
          <ac:chgData name="Dominika Kula (2104147)" userId="S::2104147@student.uwtsd.ac.uk::d4e5e2e8-9bfc-47ba-a6bc-7fe7718077b0" providerId="AD" clId="Web-{A515BAD5-F20D-78D5-1859-DA60D9FB894C}" dt="2024-03-01T08:58:29.918" v="100" actId="14100"/>
          <ac:spMkLst>
            <pc:docMk/>
            <pc:sldMk cId="3330162887" sldId="277"/>
            <ac:spMk id="3" creationId="{A5FE3F83-57DD-F232-C227-36DFB03694DE}"/>
          </ac:spMkLst>
        </pc:spChg>
      </pc:sldChg>
      <pc:sldChg chg="modSp new">
        <pc:chgData name="Dominika Kula (2104147)" userId="S::2104147@student.uwtsd.ac.uk::d4e5e2e8-9bfc-47ba-a6bc-7fe7718077b0" providerId="AD" clId="Web-{A515BAD5-F20D-78D5-1859-DA60D9FB894C}" dt="2024-03-01T09:00:23.420" v="126" actId="20577"/>
        <pc:sldMkLst>
          <pc:docMk/>
          <pc:sldMk cId="2622877234" sldId="278"/>
        </pc:sldMkLst>
        <pc:spChg chg="mod">
          <ac:chgData name="Dominika Kula (2104147)" userId="S::2104147@student.uwtsd.ac.uk::d4e5e2e8-9bfc-47ba-a6bc-7fe7718077b0" providerId="AD" clId="Web-{A515BAD5-F20D-78D5-1859-DA60D9FB894C}" dt="2024-03-01T09:00:23.420" v="126" actId="20577"/>
          <ac:spMkLst>
            <pc:docMk/>
            <pc:sldMk cId="2622877234" sldId="278"/>
            <ac:spMk id="2" creationId="{C900B73D-DA56-A12F-287B-99A3271FC3A2}"/>
          </ac:spMkLst>
        </pc:spChg>
        <pc:spChg chg="mod">
          <ac:chgData name="Dominika Kula (2104147)" userId="S::2104147@student.uwtsd.ac.uk::d4e5e2e8-9bfc-47ba-a6bc-7fe7718077b0" providerId="AD" clId="Web-{A515BAD5-F20D-78D5-1859-DA60D9FB894C}" dt="2024-03-01T09:00:12.310" v="122" actId="20577"/>
          <ac:spMkLst>
            <pc:docMk/>
            <pc:sldMk cId="2622877234" sldId="278"/>
            <ac:spMk id="3" creationId="{3F1D05F7-E7DF-C18A-59B5-57BAAEE93228}"/>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1D30EE-03D1-4BA1-A631-BF7B440A099E}"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EFCD52A1-CF86-4387-9017-8E1BEAF40432}">
      <dgm:prSet/>
      <dgm:spPr/>
      <dgm:t>
        <a:bodyPr/>
        <a:lstStyle/>
        <a:p>
          <a:r>
            <a:rPr lang="en-GB"/>
            <a:t>Professional Development</a:t>
          </a:r>
          <a:endParaRPr lang="en-US"/>
        </a:p>
      </dgm:t>
    </dgm:pt>
    <dgm:pt modelId="{0EE5E32A-9118-466B-A110-4AA70B636191}" type="parTrans" cxnId="{2A055146-531D-409B-A872-2980A112B1DE}">
      <dgm:prSet/>
      <dgm:spPr/>
      <dgm:t>
        <a:bodyPr/>
        <a:lstStyle/>
        <a:p>
          <a:endParaRPr lang="en-US"/>
        </a:p>
      </dgm:t>
    </dgm:pt>
    <dgm:pt modelId="{F20F2984-89A3-4C08-8F3A-313C8B8EDEF2}" type="sibTrans" cxnId="{2A055146-531D-409B-A872-2980A112B1DE}">
      <dgm:prSet/>
      <dgm:spPr/>
      <dgm:t>
        <a:bodyPr/>
        <a:lstStyle/>
        <a:p>
          <a:endParaRPr lang="en-US"/>
        </a:p>
      </dgm:t>
    </dgm:pt>
    <dgm:pt modelId="{CE5C6FF9-E602-4BE1-BD10-F72A8495ADAC}">
      <dgm:prSet/>
      <dgm:spPr/>
      <dgm:t>
        <a:bodyPr/>
        <a:lstStyle/>
        <a:p>
          <a:r>
            <a:rPr lang="en-GB"/>
            <a:t>Holistic Approach</a:t>
          </a:r>
          <a:endParaRPr lang="en-US"/>
        </a:p>
      </dgm:t>
    </dgm:pt>
    <dgm:pt modelId="{8FF05BDA-8E4E-4EE4-8898-956D1FF40F80}" type="parTrans" cxnId="{F8190C84-C530-47C3-9260-79E05E1EF147}">
      <dgm:prSet/>
      <dgm:spPr/>
      <dgm:t>
        <a:bodyPr/>
        <a:lstStyle/>
        <a:p>
          <a:endParaRPr lang="en-US"/>
        </a:p>
      </dgm:t>
    </dgm:pt>
    <dgm:pt modelId="{8C6A679C-C735-44F9-ACE1-BE0DC87E2CFE}" type="sibTrans" cxnId="{F8190C84-C530-47C3-9260-79E05E1EF147}">
      <dgm:prSet/>
      <dgm:spPr/>
      <dgm:t>
        <a:bodyPr/>
        <a:lstStyle/>
        <a:p>
          <a:endParaRPr lang="en-US"/>
        </a:p>
      </dgm:t>
    </dgm:pt>
    <dgm:pt modelId="{5F100A22-73F9-4EB0-BFA7-50EA7AE6F3E8}">
      <dgm:prSet/>
      <dgm:spPr/>
      <dgm:t>
        <a:bodyPr/>
        <a:lstStyle/>
        <a:p>
          <a:r>
            <a:rPr lang="en-GB"/>
            <a:t>Reciprocal Mentoring</a:t>
          </a:r>
          <a:endParaRPr lang="en-US"/>
        </a:p>
      </dgm:t>
    </dgm:pt>
    <dgm:pt modelId="{538AE126-DC38-4FB0-BFCD-27B8ED005F56}" type="parTrans" cxnId="{013D6028-06E3-405E-AF34-5C2878010E8A}">
      <dgm:prSet/>
      <dgm:spPr/>
      <dgm:t>
        <a:bodyPr/>
        <a:lstStyle/>
        <a:p>
          <a:endParaRPr lang="en-US"/>
        </a:p>
      </dgm:t>
    </dgm:pt>
    <dgm:pt modelId="{A088326A-932C-44F6-94F1-6ADA4B67F928}" type="sibTrans" cxnId="{013D6028-06E3-405E-AF34-5C2878010E8A}">
      <dgm:prSet/>
      <dgm:spPr/>
      <dgm:t>
        <a:bodyPr/>
        <a:lstStyle/>
        <a:p>
          <a:endParaRPr lang="en-US"/>
        </a:p>
      </dgm:t>
    </dgm:pt>
    <dgm:pt modelId="{9A9967CB-C305-4E92-B8C0-EF5034FF4189}">
      <dgm:prSet/>
      <dgm:spPr/>
      <dgm:t>
        <a:bodyPr/>
        <a:lstStyle/>
        <a:p>
          <a:r>
            <a:rPr lang="en-GB"/>
            <a:t>Enhanced Performance </a:t>
          </a:r>
          <a:endParaRPr lang="en-US"/>
        </a:p>
      </dgm:t>
    </dgm:pt>
    <dgm:pt modelId="{C84F092D-D8F9-41EF-BC6A-31871E83D3F0}" type="parTrans" cxnId="{4BE4E61C-E748-4092-A2EC-3D8CCF275B35}">
      <dgm:prSet/>
      <dgm:spPr/>
      <dgm:t>
        <a:bodyPr/>
        <a:lstStyle/>
        <a:p>
          <a:endParaRPr lang="en-US"/>
        </a:p>
      </dgm:t>
    </dgm:pt>
    <dgm:pt modelId="{68D5A111-D266-4D63-8CE7-21F859FD1F65}" type="sibTrans" cxnId="{4BE4E61C-E748-4092-A2EC-3D8CCF275B35}">
      <dgm:prSet/>
      <dgm:spPr/>
      <dgm:t>
        <a:bodyPr/>
        <a:lstStyle/>
        <a:p>
          <a:endParaRPr lang="en-US"/>
        </a:p>
      </dgm:t>
    </dgm:pt>
    <dgm:pt modelId="{3CD9CDAF-400E-4BA6-9805-2584BAE6B965}">
      <dgm:prSet/>
      <dgm:spPr/>
      <dgm:t>
        <a:bodyPr/>
        <a:lstStyle/>
        <a:p>
          <a:r>
            <a:rPr lang="en-GB"/>
            <a:t>(NHS England, 2023)</a:t>
          </a:r>
          <a:endParaRPr lang="en-US"/>
        </a:p>
      </dgm:t>
    </dgm:pt>
    <dgm:pt modelId="{9A08C2AA-FE92-49DF-905D-4A419F692C4D}" type="parTrans" cxnId="{0084AC41-32D9-49BC-A3A0-4020CF65E34E}">
      <dgm:prSet/>
      <dgm:spPr/>
      <dgm:t>
        <a:bodyPr/>
        <a:lstStyle/>
        <a:p>
          <a:endParaRPr lang="en-US"/>
        </a:p>
      </dgm:t>
    </dgm:pt>
    <dgm:pt modelId="{79773EE8-B697-4582-A58C-E23AB06F397D}" type="sibTrans" cxnId="{0084AC41-32D9-49BC-A3A0-4020CF65E34E}">
      <dgm:prSet/>
      <dgm:spPr/>
      <dgm:t>
        <a:bodyPr/>
        <a:lstStyle/>
        <a:p>
          <a:endParaRPr lang="en-US"/>
        </a:p>
      </dgm:t>
    </dgm:pt>
    <dgm:pt modelId="{85521181-8726-4296-A0D0-C3B81926D22C}" type="pres">
      <dgm:prSet presAssocID="{311D30EE-03D1-4BA1-A631-BF7B440A099E}" presName="linear" presStyleCnt="0">
        <dgm:presLayoutVars>
          <dgm:dir/>
          <dgm:animLvl val="lvl"/>
          <dgm:resizeHandles val="exact"/>
        </dgm:presLayoutVars>
      </dgm:prSet>
      <dgm:spPr/>
    </dgm:pt>
    <dgm:pt modelId="{97F83612-C06D-4258-97DB-BF9B7E320FB0}" type="pres">
      <dgm:prSet presAssocID="{EFCD52A1-CF86-4387-9017-8E1BEAF40432}" presName="parentLin" presStyleCnt="0"/>
      <dgm:spPr/>
    </dgm:pt>
    <dgm:pt modelId="{6A9DC3A8-AEC7-49F9-BD70-5B599D2BC8E9}" type="pres">
      <dgm:prSet presAssocID="{EFCD52A1-CF86-4387-9017-8E1BEAF40432}" presName="parentLeftMargin" presStyleLbl="node1" presStyleIdx="0" presStyleCnt="5"/>
      <dgm:spPr/>
    </dgm:pt>
    <dgm:pt modelId="{C466E687-446F-4DD8-AE16-020AAF826B95}" type="pres">
      <dgm:prSet presAssocID="{EFCD52A1-CF86-4387-9017-8E1BEAF40432}" presName="parentText" presStyleLbl="node1" presStyleIdx="0" presStyleCnt="5">
        <dgm:presLayoutVars>
          <dgm:chMax val="0"/>
          <dgm:bulletEnabled val="1"/>
        </dgm:presLayoutVars>
      </dgm:prSet>
      <dgm:spPr/>
    </dgm:pt>
    <dgm:pt modelId="{A54D5689-6FF5-439D-B9DF-D55811ECADD8}" type="pres">
      <dgm:prSet presAssocID="{EFCD52A1-CF86-4387-9017-8E1BEAF40432}" presName="negativeSpace" presStyleCnt="0"/>
      <dgm:spPr/>
    </dgm:pt>
    <dgm:pt modelId="{21388C0A-6DFE-4BAB-ABB5-1FDC4F423333}" type="pres">
      <dgm:prSet presAssocID="{EFCD52A1-CF86-4387-9017-8E1BEAF40432}" presName="childText" presStyleLbl="conFgAcc1" presStyleIdx="0" presStyleCnt="5">
        <dgm:presLayoutVars>
          <dgm:bulletEnabled val="1"/>
        </dgm:presLayoutVars>
      </dgm:prSet>
      <dgm:spPr/>
    </dgm:pt>
    <dgm:pt modelId="{298C103C-4332-472E-A6EE-5D65F800A1C4}" type="pres">
      <dgm:prSet presAssocID="{F20F2984-89A3-4C08-8F3A-313C8B8EDEF2}" presName="spaceBetweenRectangles" presStyleCnt="0"/>
      <dgm:spPr/>
    </dgm:pt>
    <dgm:pt modelId="{0A5C4471-33D2-4CB2-A73B-D58995E3BB6C}" type="pres">
      <dgm:prSet presAssocID="{CE5C6FF9-E602-4BE1-BD10-F72A8495ADAC}" presName="parentLin" presStyleCnt="0"/>
      <dgm:spPr/>
    </dgm:pt>
    <dgm:pt modelId="{AD0F6682-6EB2-4FC7-A38E-AC19474D6158}" type="pres">
      <dgm:prSet presAssocID="{CE5C6FF9-E602-4BE1-BD10-F72A8495ADAC}" presName="parentLeftMargin" presStyleLbl="node1" presStyleIdx="0" presStyleCnt="5"/>
      <dgm:spPr/>
    </dgm:pt>
    <dgm:pt modelId="{A11CB43F-B49A-453D-BC4C-BD2E8F636D38}" type="pres">
      <dgm:prSet presAssocID="{CE5C6FF9-E602-4BE1-BD10-F72A8495ADAC}" presName="parentText" presStyleLbl="node1" presStyleIdx="1" presStyleCnt="5">
        <dgm:presLayoutVars>
          <dgm:chMax val="0"/>
          <dgm:bulletEnabled val="1"/>
        </dgm:presLayoutVars>
      </dgm:prSet>
      <dgm:spPr/>
    </dgm:pt>
    <dgm:pt modelId="{E5F6B625-DA56-4506-80F8-5D28A9DF968A}" type="pres">
      <dgm:prSet presAssocID="{CE5C6FF9-E602-4BE1-BD10-F72A8495ADAC}" presName="negativeSpace" presStyleCnt="0"/>
      <dgm:spPr/>
    </dgm:pt>
    <dgm:pt modelId="{97083489-0200-40BB-BA57-18125A0C7575}" type="pres">
      <dgm:prSet presAssocID="{CE5C6FF9-E602-4BE1-BD10-F72A8495ADAC}" presName="childText" presStyleLbl="conFgAcc1" presStyleIdx="1" presStyleCnt="5">
        <dgm:presLayoutVars>
          <dgm:bulletEnabled val="1"/>
        </dgm:presLayoutVars>
      </dgm:prSet>
      <dgm:spPr/>
    </dgm:pt>
    <dgm:pt modelId="{7FB0A408-1927-43F1-977E-99535AC951A7}" type="pres">
      <dgm:prSet presAssocID="{8C6A679C-C735-44F9-ACE1-BE0DC87E2CFE}" presName="spaceBetweenRectangles" presStyleCnt="0"/>
      <dgm:spPr/>
    </dgm:pt>
    <dgm:pt modelId="{31E81989-D040-412C-BE75-B64AB2A210A3}" type="pres">
      <dgm:prSet presAssocID="{5F100A22-73F9-4EB0-BFA7-50EA7AE6F3E8}" presName="parentLin" presStyleCnt="0"/>
      <dgm:spPr/>
    </dgm:pt>
    <dgm:pt modelId="{E1C56ED6-81D6-4492-85F5-BF5278CB82BB}" type="pres">
      <dgm:prSet presAssocID="{5F100A22-73F9-4EB0-BFA7-50EA7AE6F3E8}" presName="parentLeftMargin" presStyleLbl="node1" presStyleIdx="1" presStyleCnt="5"/>
      <dgm:spPr/>
    </dgm:pt>
    <dgm:pt modelId="{375E9CC4-7D29-4B71-BEDD-1C70228A5DEA}" type="pres">
      <dgm:prSet presAssocID="{5F100A22-73F9-4EB0-BFA7-50EA7AE6F3E8}" presName="parentText" presStyleLbl="node1" presStyleIdx="2" presStyleCnt="5">
        <dgm:presLayoutVars>
          <dgm:chMax val="0"/>
          <dgm:bulletEnabled val="1"/>
        </dgm:presLayoutVars>
      </dgm:prSet>
      <dgm:spPr/>
    </dgm:pt>
    <dgm:pt modelId="{861C1AC5-6C2E-4F7D-B897-864BE06CB24B}" type="pres">
      <dgm:prSet presAssocID="{5F100A22-73F9-4EB0-BFA7-50EA7AE6F3E8}" presName="negativeSpace" presStyleCnt="0"/>
      <dgm:spPr/>
    </dgm:pt>
    <dgm:pt modelId="{E8373B8E-60BA-4939-8B8E-AD75E3400F27}" type="pres">
      <dgm:prSet presAssocID="{5F100A22-73F9-4EB0-BFA7-50EA7AE6F3E8}" presName="childText" presStyleLbl="conFgAcc1" presStyleIdx="2" presStyleCnt="5">
        <dgm:presLayoutVars>
          <dgm:bulletEnabled val="1"/>
        </dgm:presLayoutVars>
      </dgm:prSet>
      <dgm:spPr/>
    </dgm:pt>
    <dgm:pt modelId="{4FF2F27E-49DD-4FDD-9824-61FAF1439FB7}" type="pres">
      <dgm:prSet presAssocID="{A088326A-932C-44F6-94F1-6ADA4B67F928}" presName="spaceBetweenRectangles" presStyleCnt="0"/>
      <dgm:spPr/>
    </dgm:pt>
    <dgm:pt modelId="{66C3AF58-CDB3-42F6-8967-86CE79555AA3}" type="pres">
      <dgm:prSet presAssocID="{9A9967CB-C305-4E92-B8C0-EF5034FF4189}" presName="parentLin" presStyleCnt="0"/>
      <dgm:spPr/>
    </dgm:pt>
    <dgm:pt modelId="{F5ED4780-B282-4342-BF02-3A9E4D760BEA}" type="pres">
      <dgm:prSet presAssocID="{9A9967CB-C305-4E92-B8C0-EF5034FF4189}" presName="parentLeftMargin" presStyleLbl="node1" presStyleIdx="2" presStyleCnt="5"/>
      <dgm:spPr/>
    </dgm:pt>
    <dgm:pt modelId="{5B9D42C6-795A-43D2-938E-7806E7D767C1}" type="pres">
      <dgm:prSet presAssocID="{9A9967CB-C305-4E92-B8C0-EF5034FF4189}" presName="parentText" presStyleLbl="node1" presStyleIdx="3" presStyleCnt="5">
        <dgm:presLayoutVars>
          <dgm:chMax val="0"/>
          <dgm:bulletEnabled val="1"/>
        </dgm:presLayoutVars>
      </dgm:prSet>
      <dgm:spPr/>
    </dgm:pt>
    <dgm:pt modelId="{357EA123-08EA-40E7-98B9-6481C9870735}" type="pres">
      <dgm:prSet presAssocID="{9A9967CB-C305-4E92-B8C0-EF5034FF4189}" presName="negativeSpace" presStyleCnt="0"/>
      <dgm:spPr/>
    </dgm:pt>
    <dgm:pt modelId="{656918B5-FE26-4688-AC79-F0506F77BD89}" type="pres">
      <dgm:prSet presAssocID="{9A9967CB-C305-4E92-B8C0-EF5034FF4189}" presName="childText" presStyleLbl="conFgAcc1" presStyleIdx="3" presStyleCnt="5">
        <dgm:presLayoutVars>
          <dgm:bulletEnabled val="1"/>
        </dgm:presLayoutVars>
      </dgm:prSet>
      <dgm:spPr/>
    </dgm:pt>
    <dgm:pt modelId="{E06BBF37-0AF2-4185-9C80-8A68E284F00A}" type="pres">
      <dgm:prSet presAssocID="{68D5A111-D266-4D63-8CE7-21F859FD1F65}" presName="spaceBetweenRectangles" presStyleCnt="0"/>
      <dgm:spPr/>
    </dgm:pt>
    <dgm:pt modelId="{4276C08A-A8E0-4912-AE3E-FF8038613606}" type="pres">
      <dgm:prSet presAssocID="{3CD9CDAF-400E-4BA6-9805-2584BAE6B965}" presName="parentLin" presStyleCnt="0"/>
      <dgm:spPr/>
    </dgm:pt>
    <dgm:pt modelId="{C91C61C9-8E15-42B5-9661-84A928A9F215}" type="pres">
      <dgm:prSet presAssocID="{3CD9CDAF-400E-4BA6-9805-2584BAE6B965}" presName="parentLeftMargin" presStyleLbl="node1" presStyleIdx="3" presStyleCnt="5"/>
      <dgm:spPr/>
    </dgm:pt>
    <dgm:pt modelId="{96FFF441-9F8D-4C25-8112-0A70A3DC97F8}" type="pres">
      <dgm:prSet presAssocID="{3CD9CDAF-400E-4BA6-9805-2584BAE6B965}" presName="parentText" presStyleLbl="node1" presStyleIdx="4" presStyleCnt="5">
        <dgm:presLayoutVars>
          <dgm:chMax val="0"/>
          <dgm:bulletEnabled val="1"/>
        </dgm:presLayoutVars>
      </dgm:prSet>
      <dgm:spPr/>
    </dgm:pt>
    <dgm:pt modelId="{23DAE275-1D10-47D1-AC53-DE3A1757B377}" type="pres">
      <dgm:prSet presAssocID="{3CD9CDAF-400E-4BA6-9805-2584BAE6B965}" presName="negativeSpace" presStyleCnt="0"/>
      <dgm:spPr/>
    </dgm:pt>
    <dgm:pt modelId="{23643044-6B38-4B2C-8943-C3679CDD42C3}" type="pres">
      <dgm:prSet presAssocID="{3CD9CDAF-400E-4BA6-9805-2584BAE6B965}" presName="childText" presStyleLbl="conFgAcc1" presStyleIdx="4" presStyleCnt="5">
        <dgm:presLayoutVars>
          <dgm:bulletEnabled val="1"/>
        </dgm:presLayoutVars>
      </dgm:prSet>
      <dgm:spPr/>
    </dgm:pt>
  </dgm:ptLst>
  <dgm:cxnLst>
    <dgm:cxn modelId="{16256118-AEF9-4AC0-AF64-94857090FDEE}" type="presOf" srcId="{9A9967CB-C305-4E92-B8C0-EF5034FF4189}" destId="{5B9D42C6-795A-43D2-938E-7806E7D767C1}" srcOrd="1" destOrd="0" presId="urn:microsoft.com/office/officeart/2005/8/layout/list1"/>
    <dgm:cxn modelId="{4BE4E61C-E748-4092-A2EC-3D8CCF275B35}" srcId="{311D30EE-03D1-4BA1-A631-BF7B440A099E}" destId="{9A9967CB-C305-4E92-B8C0-EF5034FF4189}" srcOrd="3" destOrd="0" parTransId="{C84F092D-D8F9-41EF-BC6A-31871E83D3F0}" sibTransId="{68D5A111-D266-4D63-8CE7-21F859FD1F65}"/>
    <dgm:cxn modelId="{013D6028-06E3-405E-AF34-5C2878010E8A}" srcId="{311D30EE-03D1-4BA1-A631-BF7B440A099E}" destId="{5F100A22-73F9-4EB0-BFA7-50EA7AE6F3E8}" srcOrd="2" destOrd="0" parTransId="{538AE126-DC38-4FB0-BFCD-27B8ED005F56}" sibTransId="{A088326A-932C-44F6-94F1-6ADA4B67F928}"/>
    <dgm:cxn modelId="{22DCC12E-01A0-4F11-A97C-1848A67FC8CB}" type="presOf" srcId="{3CD9CDAF-400E-4BA6-9805-2584BAE6B965}" destId="{96FFF441-9F8D-4C25-8112-0A70A3DC97F8}" srcOrd="1" destOrd="0" presId="urn:microsoft.com/office/officeart/2005/8/layout/list1"/>
    <dgm:cxn modelId="{E570E839-1EA3-49AA-A25E-B8BD3323BBD9}" type="presOf" srcId="{CE5C6FF9-E602-4BE1-BD10-F72A8495ADAC}" destId="{A11CB43F-B49A-453D-BC4C-BD2E8F636D38}" srcOrd="1" destOrd="0" presId="urn:microsoft.com/office/officeart/2005/8/layout/list1"/>
    <dgm:cxn modelId="{0084AC41-32D9-49BC-A3A0-4020CF65E34E}" srcId="{311D30EE-03D1-4BA1-A631-BF7B440A099E}" destId="{3CD9CDAF-400E-4BA6-9805-2584BAE6B965}" srcOrd="4" destOrd="0" parTransId="{9A08C2AA-FE92-49DF-905D-4A419F692C4D}" sibTransId="{79773EE8-B697-4582-A58C-E23AB06F397D}"/>
    <dgm:cxn modelId="{2A055146-531D-409B-A872-2980A112B1DE}" srcId="{311D30EE-03D1-4BA1-A631-BF7B440A099E}" destId="{EFCD52A1-CF86-4387-9017-8E1BEAF40432}" srcOrd="0" destOrd="0" parTransId="{0EE5E32A-9118-466B-A110-4AA70B636191}" sibTransId="{F20F2984-89A3-4C08-8F3A-313C8B8EDEF2}"/>
    <dgm:cxn modelId="{DBB7DD53-2E80-402B-8D84-1AB33CAF4844}" type="presOf" srcId="{5F100A22-73F9-4EB0-BFA7-50EA7AE6F3E8}" destId="{375E9CC4-7D29-4B71-BEDD-1C70228A5DEA}" srcOrd="1" destOrd="0" presId="urn:microsoft.com/office/officeart/2005/8/layout/list1"/>
    <dgm:cxn modelId="{F8190C84-C530-47C3-9260-79E05E1EF147}" srcId="{311D30EE-03D1-4BA1-A631-BF7B440A099E}" destId="{CE5C6FF9-E602-4BE1-BD10-F72A8495ADAC}" srcOrd="1" destOrd="0" parTransId="{8FF05BDA-8E4E-4EE4-8898-956D1FF40F80}" sibTransId="{8C6A679C-C735-44F9-ACE1-BE0DC87E2CFE}"/>
    <dgm:cxn modelId="{E4CC1C9A-AC16-4080-A0DD-39088EDBCCE2}" type="presOf" srcId="{CE5C6FF9-E602-4BE1-BD10-F72A8495ADAC}" destId="{AD0F6682-6EB2-4FC7-A38E-AC19474D6158}" srcOrd="0" destOrd="0" presId="urn:microsoft.com/office/officeart/2005/8/layout/list1"/>
    <dgm:cxn modelId="{FC264BA9-D4B7-4E94-8077-5C4C6DC2B3EE}" type="presOf" srcId="{311D30EE-03D1-4BA1-A631-BF7B440A099E}" destId="{85521181-8726-4296-A0D0-C3B81926D22C}" srcOrd="0" destOrd="0" presId="urn:microsoft.com/office/officeart/2005/8/layout/list1"/>
    <dgm:cxn modelId="{F1A6A4B3-9574-43A5-881E-DEE39F78627F}" type="presOf" srcId="{3CD9CDAF-400E-4BA6-9805-2584BAE6B965}" destId="{C91C61C9-8E15-42B5-9661-84A928A9F215}" srcOrd="0" destOrd="0" presId="urn:microsoft.com/office/officeart/2005/8/layout/list1"/>
    <dgm:cxn modelId="{8650CCB5-6022-46B4-8226-2D7DC0253B93}" type="presOf" srcId="{EFCD52A1-CF86-4387-9017-8E1BEAF40432}" destId="{6A9DC3A8-AEC7-49F9-BD70-5B599D2BC8E9}" srcOrd="0" destOrd="0" presId="urn:microsoft.com/office/officeart/2005/8/layout/list1"/>
    <dgm:cxn modelId="{BFF786C3-0F7A-4BDC-B2CA-2756D115A101}" type="presOf" srcId="{5F100A22-73F9-4EB0-BFA7-50EA7AE6F3E8}" destId="{E1C56ED6-81D6-4492-85F5-BF5278CB82BB}" srcOrd="0" destOrd="0" presId="urn:microsoft.com/office/officeart/2005/8/layout/list1"/>
    <dgm:cxn modelId="{08277DD4-6584-4D9A-BABE-72EB22757CB7}" type="presOf" srcId="{9A9967CB-C305-4E92-B8C0-EF5034FF4189}" destId="{F5ED4780-B282-4342-BF02-3A9E4D760BEA}" srcOrd="0" destOrd="0" presId="urn:microsoft.com/office/officeart/2005/8/layout/list1"/>
    <dgm:cxn modelId="{D2DDDFDC-851F-4F67-A6BC-9BCFA2B6C4C1}" type="presOf" srcId="{EFCD52A1-CF86-4387-9017-8E1BEAF40432}" destId="{C466E687-446F-4DD8-AE16-020AAF826B95}" srcOrd="1" destOrd="0" presId="urn:microsoft.com/office/officeart/2005/8/layout/list1"/>
    <dgm:cxn modelId="{2AB8BA9A-3FC6-4C9E-B46D-B034DFEF6013}" type="presParOf" srcId="{85521181-8726-4296-A0D0-C3B81926D22C}" destId="{97F83612-C06D-4258-97DB-BF9B7E320FB0}" srcOrd="0" destOrd="0" presId="urn:microsoft.com/office/officeart/2005/8/layout/list1"/>
    <dgm:cxn modelId="{8C004D4C-1798-4EAE-872B-0CC047E1397D}" type="presParOf" srcId="{97F83612-C06D-4258-97DB-BF9B7E320FB0}" destId="{6A9DC3A8-AEC7-49F9-BD70-5B599D2BC8E9}" srcOrd="0" destOrd="0" presId="urn:microsoft.com/office/officeart/2005/8/layout/list1"/>
    <dgm:cxn modelId="{C518A508-EF65-4F86-A884-75E73555B418}" type="presParOf" srcId="{97F83612-C06D-4258-97DB-BF9B7E320FB0}" destId="{C466E687-446F-4DD8-AE16-020AAF826B95}" srcOrd="1" destOrd="0" presId="urn:microsoft.com/office/officeart/2005/8/layout/list1"/>
    <dgm:cxn modelId="{BFD2DE18-CF14-4E9C-B8CD-F75FB9933D97}" type="presParOf" srcId="{85521181-8726-4296-A0D0-C3B81926D22C}" destId="{A54D5689-6FF5-439D-B9DF-D55811ECADD8}" srcOrd="1" destOrd="0" presId="urn:microsoft.com/office/officeart/2005/8/layout/list1"/>
    <dgm:cxn modelId="{E351386E-206C-4AC1-8918-5EE1CB89BFC6}" type="presParOf" srcId="{85521181-8726-4296-A0D0-C3B81926D22C}" destId="{21388C0A-6DFE-4BAB-ABB5-1FDC4F423333}" srcOrd="2" destOrd="0" presId="urn:microsoft.com/office/officeart/2005/8/layout/list1"/>
    <dgm:cxn modelId="{4E4A31D4-0AAC-418A-A426-F09EDDCFA5EC}" type="presParOf" srcId="{85521181-8726-4296-A0D0-C3B81926D22C}" destId="{298C103C-4332-472E-A6EE-5D65F800A1C4}" srcOrd="3" destOrd="0" presId="urn:microsoft.com/office/officeart/2005/8/layout/list1"/>
    <dgm:cxn modelId="{73C31175-4CB7-4D99-A45D-427962BF02D2}" type="presParOf" srcId="{85521181-8726-4296-A0D0-C3B81926D22C}" destId="{0A5C4471-33D2-4CB2-A73B-D58995E3BB6C}" srcOrd="4" destOrd="0" presId="urn:microsoft.com/office/officeart/2005/8/layout/list1"/>
    <dgm:cxn modelId="{C8A7B80C-DB92-4655-BA11-F0BFCB0E4273}" type="presParOf" srcId="{0A5C4471-33D2-4CB2-A73B-D58995E3BB6C}" destId="{AD0F6682-6EB2-4FC7-A38E-AC19474D6158}" srcOrd="0" destOrd="0" presId="urn:microsoft.com/office/officeart/2005/8/layout/list1"/>
    <dgm:cxn modelId="{A5EED4B9-5DFD-4ABA-94F0-167B0747CF63}" type="presParOf" srcId="{0A5C4471-33D2-4CB2-A73B-D58995E3BB6C}" destId="{A11CB43F-B49A-453D-BC4C-BD2E8F636D38}" srcOrd="1" destOrd="0" presId="urn:microsoft.com/office/officeart/2005/8/layout/list1"/>
    <dgm:cxn modelId="{5B8063B8-C3D7-4A35-9E51-C2051883D516}" type="presParOf" srcId="{85521181-8726-4296-A0D0-C3B81926D22C}" destId="{E5F6B625-DA56-4506-80F8-5D28A9DF968A}" srcOrd="5" destOrd="0" presId="urn:microsoft.com/office/officeart/2005/8/layout/list1"/>
    <dgm:cxn modelId="{5D8CEE0C-CF4E-45C6-920E-ACB3402CC03B}" type="presParOf" srcId="{85521181-8726-4296-A0D0-C3B81926D22C}" destId="{97083489-0200-40BB-BA57-18125A0C7575}" srcOrd="6" destOrd="0" presId="urn:microsoft.com/office/officeart/2005/8/layout/list1"/>
    <dgm:cxn modelId="{BD9AF4FD-B2D9-4990-BEDC-B49F22CD76F9}" type="presParOf" srcId="{85521181-8726-4296-A0D0-C3B81926D22C}" destId="{7FB0A408-1927-43F1-977E-99535AC951A7}" srcOrd="7" destOrd="0" presId="urn:microsoft.com/office/officeart/2005/8/layout/list1"/>
    <dgm:cxn modelId="{F2BD7271-238C-4EE8-B993-2EDDEC3E3265}" type="presParOf" srcId="{85521181-8726-4296-A0D0-C3B81926D22C}" destId="{31E81989-D040-412C-BE75-B64AB2A210A3}" srcOrd="8" destOrd="0" presId="urn:microsoft.com/office/officeart/2005/8/layout/list1"/>
    <dgm:cxn modelId="{84082897-F36E-46E8-91C5-D30E397FF1C6}" type="presParOf" srcId="{31E81989-D040-412C-BE75-B64AB2A210A3}" destId="{E1C56ED6-81D6-4492-85F5-BF5278CB82BB}" srcOrd="0" destOrd="0" presId="urn:microsoft.com/office/officeart/2005/8/layout/list1"/>
    <dgm:cxn modelId="{D3A24ABA-B740-46AB-8232-9F4102412A1E}" type="presParOf" srcId="{31E81989-D040-412C-BE75-B64AB2A210A3}" destId="{375E9CC4-7D29-4B71-BEDD-1C70228A5DEA}" srcOrd="1" destOrd="0" presId="urn:microsoft.com/office/officeart/2005/8/layout/list1"/>
    <dgm:cxn modelId="{55A6F76A-DC7C-411B-AE11-D950BDC33B71}" type="presParOf" srcId="{85521181-8726-4296-A0D0-C3B81926D22C}" destId="{861C1AC5-6C2E-4F7D-B897-864BE06CB24B}" srcOrd="9" destOrd="0" presId="urn:microsoft.com/office/officeart/2005/8/layout/list1"/>
    <dgm:cxn modelId="{7DF247BD-C62A-47B6-B85F-29A79207C773}" type="presParOf" srcId="{85521181-8726-4296-A0D0-C3B81926D22C}" destId="{E8373B8E-60BA-4939-8B8E-AD75E3400F27}" srcOrd="10" destOrd="0" presId="urn:microsoft.com/office/officeart/2005/8/layout/list1"/>
    <dgm:cxn modelId="{9B40BA21-CF49-4070-9709-E85EEC9BBBE5}" type="presParOf" srcId="{85521181-8726-4296-A0D0-C3B81926D22C}" destId="{4FF2F27E-49DD-4FDD-9824-61FAF1439FB7}" srcOrd="11" destOrd="0" presId="urn:microsoft.com/office/officeart/2005/8/layout/list1"/>
    <dgm:cxn modelId="{05E8E236-BA13-483F-9A5A-8EF54809D731}" type="presParOf" srcId="{85521181-8726-4296-A0D0-C3B81926D22C}" destId="{66C3AF58-CDB3-42F6-8967-86CE79555AA3}" srcOrd="12" destOrd="0" presId="urn:microsoft.com/office/officeart/2005/8/layout/list1"/>
    <dgm:cxn modelId="{70066F00-6F53-469C-9A63-8BF25D714217}" type="presParOf" srcId="{66C3AF58-CDB3-42F6-8967-86CE79555AA3}" destId="{F5ED4780-B282-4342-BF02-3A9E4D760BEA}" srcOrd="0" destOrd="0" presId="urn:microsoft.com/office/officeart/2005/8/layout/list1"/>
    <dgm:cxn modelId="{B1C8F328-ECD6-4825-B13B-C1AD4D2F65A4}" type="presParOf" srcId="{66C3AF58-CDB3-42F6-8967-86CE79555AA3}" destId="{5B9D42C6-795A-43D2-938E-7806E7D767C1}" srcOrd="1" destOrd="0" presId="urn:microsoft.com/office/officeart/2005/8/layout/list1"/>
    <dgm:cxn modelId="{ECA47174-7344-4907-A00E-B8F5BDBB82BF}" type="presParOf" srcId="{85521181-8726-4296-A0D0-C3B81926D22C}" destId="{357EA123-08EA-40E7-98B9-6481C9870735}" srcOrd="13" destOrd="0" presId="urn:microsoft.com/office/officeart/2005/8/layout/list1"/>
    <dgm:cxn modelId="{99AECBAE-8DA1-43ED-AB5E-4BE667BE8835}" type="presParOf" srcId="{85521181-8726-4296-A0D0-C3B81926D22C}" destId="{656918B5-FE26-4688-AC79-F0506F77BD89}" srcOrd="14" destOrd="0" presId="urn:microsoft.com/office/officeart/2005/8/layout/list1"/>
    <dgm:cxn modelId="{F6C5B7E6-038F-471B-91F2-D686FEC31DF2}" type="presParOf" srcId="{85521181-8726-4296-A0D0-C3B81926D22C}" destId="{E06BBF37-0AF2-4185-9C80-8A68E284F00A}" srcOrd="15" destOrd="0" presId="urn:microsoft.com/office/officeart/2005/8/layout/list1"/>
    <dgm:cxn modelId="{1B0296CB-4B8B-491D-A35B-C0C36241AE9E}" type="presParOf" srcId="{85521181-8726-4296-A0D0-C3B81926D22C}" destId="{4276C08A-A8E0-4912-AE3E-FF8038613606}" srcOrd="16" destOrd="0" presId="urn:microsoft.com/office/officeart/2005/8/layout/list1"/>
    <dgm:cxn modelId="{EF49B2F9-FBA6-480E-BDA4-3AAA79C3F945}" type="presParOf" srcId="{4276C08A-A8E0-4912-AE3E-FF8038613606}" destId="{C91C61C9-8E15-42B5-9661-84A928A9F215}" srcOrd="0" destOrd="0" presId="urn:microsoft.com/office/officeart/2005/8/layout/list1"/>
    <dgm:cxn modelId="{34B29194-CD38-419A-BAF8-84766B02DE3F}" type="presParOf" srcId="{4276C08A-A8E0-4912-AE3E-FF8038613606}" destId="{96FFF441-9F8D-4C25-8112-0A70A3DC97F8}" srcOrd="1" destOrd="0" presId="urn:microsoft.com/office/officeart/2005/8/layout/list1"/>
    <dgm:cxn modelId="{FAFD5FB7-AB25-4474-9EDD-59EF7B803F0E}" type="presParOf" srcId="{85521181-8726-4296-A0D0-C3B81926D22C}" destId="{23DAE275-1D10-47D1-AC53-DE3A1757B377}" srcOrd="17" destOrd="0" presId="urn:microsoft.com/office/officeart/2005/8/layout/list1"/>
    <dgm:cxn modelId="{E4104323-31F0-490B-88AF-E30446D370D5}" type="presParOf" srcId="{85521181-8726-4296-A0D0-C3B81926D22C}" destId="{23643044-6B38-4B2C-8943-C3679CDD42C3}"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89BA66-6E70-406E-BA3E-6047DDF7D11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94993A0-DBC0-4D45-95B3-05BD61876974}">
      <dgm:prSet/>
      <dgm:spPr/>
      <dgm:t>
        <a:bodyPr/>
        <a:lstStyle/>
        <a:p>
          <a:r>
            <a:rPr lang="en-GB"/>
            <a:t>Skills Development</a:t>
          </a:r>
          <a:endParaRPr lang="en-US"/>
        </a:p>
      </dgm:t>
    </dgm:pt>
    <dgm:pt modelId="{484B2E66-E682-49B7-B286-81FA618C19C3}" type="parTrans" cxnId="{475B4515-92D5-4C1E-B71F-FD0107F5B31F}">
      <dgm:prSet/>
      <dgm:spPr/>
      <dgm:t>
        <a:bodyPr/>
        <a:lstStyle/>
        <a:p>
          <a:endParaRPr lang="en-US"/>
        </a:p>
      </dgm:t>
    </dgm:pt>
    <dgm:pt modelId="{44FA8F3C-903A-427B-9C57-B6BF7D971414}" type="sibTrans" cxnId="{475B4515-92D5-4C1E-B71F-FD0107F5B31F}">
      <dgm:prSet/>
      <dgm:spPr/>
      <dgm:t>
        <a:bodyPr/>
        <a:lstStyle/>
        <a:p>
          <a:endParaRPr lang="en-US"/>
        </a:p>
      </dgm:t>
    </dgm:pt>
    <dgm:pt modelId="{A44609B6-7C57-4C90-B082-19A1FFA8071E}">
      <dgm:prSet/>
      <dgm:spPr/>
      <dgm:t>
        <a:bodyPr/>
        <a:lstStyle/>
        <a:p>
          <a:r>
            <a:rPr lang="en-GB"/>
            <a:t>Networking</a:t>
          </a:r>
          <a:endParaRPr lang="en-US"/>
        </a:p>
      </dgm:t>
    </dgm:pt>
    <dgm:pt modelId="{1E588527-6A22-4897-871C-24BCC17CBC05}" type="parTrans" cxnId="{DD36B9D6-34C9-4129-8538-6D7656ADBB2B}">
      <dgm:prSet/>
      <dgm:spPr/>
      <dgm:t>
        <a:bodyPr/>
        <a:lstStyle/>
        <a:p>
          <a:endParaRPr lang="en-US"/>
        </a:p>
      </dgm:t>
    </dgm:pt>
    <dgm:pt modelId="{78BBDBDF-03E5-4EE7-9A07-7A4DBFB5A6E9}" type="sibTrans" cxnId="{DD36B9D6-34C9-4129-8538-6D7656ADBB2B}">
      <dgm:prSet/>
      <dgm:spPr/>
      <dgm:t>
        <a:bodyPr/>
        <a:lstStyle/>
        <a:p>
          <a:endParaRPr lang="en-US"/>
        </a:p>
      </dgm:t>
    </dgm:pt>
    <dgm:pt modelId="{A74DD66F-1936-40DE-9E0C-68F3B7EF031C}">
      <dgm:prSet/>
      <dgm:spPr/>
      <dgm:t>
        <a:bodyPr/>
        <a:lstStyle/>
        <a:p>
          <a:r>
            <a:rPr lang="en-GB"/>
            <a:t>Personal Development</a:t>
          </a:r>
          <a:endParaRPr lang="en-US"/>
        </a:p>
      </dgm:t>
    </dgm:pt>
    <dgm:pt modelId="{0E4E05D1-39C6-4DE9-B83F-8410B26507F4}" type="parTrans" cxnId="{FC539A8A-C464-4143-91B2-CE2D7D40E4FF}">
      <dgm:prSet/>
      <dgm:spPr/>
      <dgm:t>
        <a:bodyPr/>
        <a:lstStyle/>
        <a:p>
          <a:endParaRPr lang="en-US"/>
        </a:p>
      </dgm:t>
    </dgm:pt>
    <dgm:pt modelId="{F43FBC73-C827-46A2-A6C8-87C333C68E36}" type="sibTrans" cxnId="{FC539A8A-C464-4143-91B2-CE2D7D40E4FF}">
      <dgm:prSet/>
      <dgm:spPr/>
      <dgm:t>
        <a:bodyPr/>
        <a:lstStyle/>
        <a:p>
          <a:endParaRPr lang="en-US"/>
        </a:p>
      </dgm:t>
    </dgm:pt>
    <dgm:pt modelId="{76B9C271-5F81-4BFF-8812-FBB1B872442E}">
      <dgm:prSet/>
      <dgm:spPr/>
      <dgm:t>
        <a:bodyPr/>
        <a:lstStyle/>
        <a:p>
          <a:r>
            <a:rPr lang="en-GB"/>
            <a:t>Support and Feedback</a:t>
          </a:r>
          <a:endParaRPr lang="en-US"/>
        </a:p>
      </dgm:t>
    </dgm:pt>
    <dgm:pt modelId="{8EF4B501-340C-4767-A6D7-E651C2EC8C55}" type="parTrans" cxnId="{F1D582C7-02C1-4FE5-9A56-439C0ABC45DA}">
      <dgm:prSet/>
      <dgm:spPr/>
      <dgm:t>
        <a:bodyPr/>
        <a:lstStyle/>
        <a:p>
          <a:endParaRPr lang="en-US"/>
        </a:p>
      </dgm:t>
    </dgm:pt>
    <dgm:pt modelId="{D300A173-6C0E-4273-A985-218131DD721F}" type="sibTrans" cxnId="{F1D582C7-02C1-4FE5-9A56-439C0ABC45DA}">
      <dgm:prSet/>
      <dgm:spPr/>
      <dgm:t>
        <a:bodyPr/>
        <a:lstStyle/>
        <a:p>
          <a:endParaRPr lang="en-US"/>
        </a:p>
      </dgm:t>
    </dgm:pt>
    <dgm:pt modelId="{4870EA48-E1C6-4D75-B55D-D35D18125772}">
      <dgm:prSet/>
      <dgm:spPr/>
      <dgm:t>
        <a:bodyPr/>
        <a:lstStyle/>
        <a:p>
          <a:r>
            <a:rPr lang="en-GB"/>
            <a:t>Accountability</a:t>
          </a:r>
          <a:endParaRPr lang="en-US"/>
        </a:p>
      </dgm:t>
    </dgm:pt>
    <dgm:pt modelId="{A8C72F8A-5DB4-4F8A-8313-44EE09FE6B96}" type="parTrans" cxnId="{5997BBE9-4B58-4FC8-9452-3DA39D7F6F69}">
      <dgm:prSet/>
      <dgm:spPr/>
      <dgm:t>
        <a:bodyPr/>
        <a:lstStyle/>
        <a:p>
          <a:endParaRPr lang="en-US"/>
        </a:p>
      </dgm:t>
    </dgm:pt>
    <dgm:pt modelId="{EC1CC0A9-BF5B-4F8D-A96B-B5375B12C0C5}" type="sibTrans" cxnId="{5997BBE9-4B58-4FC8-9452-3DA39D7F6F69}">
      <dgm:prSet/>
      <dgm:spPr/>
      <dgm:t>
        <a:bodyPr/>
        <a:lstStyle/>
        <a:p>
          <a:endParaRPr lang="en-US"/>
        </a:p>
      </dgm:t>
    </dgm:pt>
    <dgm:pt modelId="{7A93F424-6FB1-4773-AC00-32F32D725D27}" type="pres">
      <dgm:prSet presAssocID="{3E89BA66-6E70-406E-BA3E-6047DDF7D117}" presName="diagram" presStyleCnt="0">
        <dgm:presLayoutVars>
          <dgm:dir/>
          <dgm:resizeHandles val="exact"/>
        </dgm:presLayoutVars>
      </dgm:prSet>
      <dgm:spPr/>
    </dgm:pt>
    <dgm:pt modelId="{2ED860D4-A2BE-4B58-81B9-B243C78CAC59}" type="pres">
      <dgm:prSet presAssocID="{194993A0-DBC0-4D45-95B3-05BD61876974}" presName="node" presStyleLbl="node1" presStyleIdx="0" presStyleCnt="5">
        <dgm:presLayoutVars>
          <dgm:bulletEnabled val="1"/>
        </dgm:presLayoutVars>
      </dgm:prSet>
      <dgm:spPr/>
    </dgm:pt>
    <dgm:pt modelId="{F5DF5725-4923-48D9-A8A2-2D42D69DC6BB}" type="pres">
      <dgm:prSet presAssocID="{44FA8F3C-903A-427B-9C57-B6BF7D971414}" presName="sibTrans" presStyleCnt="0"/>
      <dgm:spPr/>
    </dgm:pt>
    <dgm:pt modelId="{7EFEBCDE-62CF-43D5-A0F7-098DBCD3A24E}" type="pres">
      <dgm:prSet presAssocID="{A44609B6-7C57-4C90-B082-19A1FFA8071E}" presName="node" presStyleLbl="node1" presStyleIdx="1" presStyleCnt="5">
        <dgm:presLayoutVars>
          <dgm:bulletEnabled val="1"/>
        </dgm:presLayoutVars>
      </dgm:prSet>
      <dgm:spPr/>
    </dgm:pt>
    <dgm:pt modelId="{D89F230F-3218-49DF-95A1-4BA74F8905D5}" type="pres">
      <dgm:prSet presAssocID="{78BBDBDF-03E5-4EE7-9A07-7A4DBFB5A6E9}" presName="sibTrans" presStyleCnt="0"/>
      <dgm:spPr/>
    </dgm:pt>
    <dgm:pt modelId="{DCE033F1-7714-4B07-9393-14F773F0296F}" type="pres">
      <dgm:prSet presAssocID="{A74DD66F-1936-40DE-9E0C-68F3B7EF031C}" presName="node" presStyleLbl="node1" presStyleIdx="2" presStyleCnt="5">
        <dgm:presLayoutVars>
          <dgm:bulletEnabled val="1"/>
        </dgm:presLayoutVars>
      </dgm:prSet>
      <dgm:spPr/>
    </dgm:pt>
    <dgm:pt modelId="{149E6EB0-57EC-4864-9F3A-AE83CEBBA203}" type="pres">
      <dgm:prSet presAssocID="{F43FBC73-C827-46A2-A6C8-87C333C68E36}" presName="sibTrans" presStyleCnt="0"/>
      <dgm:spPr/>
    </dgm:pt>
    <dgm:pt modelId="{AFDB639C-6E23-4A48-8453-D5999FF6ADEB}" type="pres">
      <dgm:prSet presAssocID="{76B9C271-5F81-4BFF-8812-FBB1B872442E}" presName="node" presStyleLbl="node1" presStyleIdx="3" presStyleCnt="5">
        <dgm:presLayoutVars>
          <dgm:bulletEnabled val="1"/>
        </dgm:presLayoutVars>
      </dgm:prSet>
      <dgm:spPr/>
    </dgm:pt>
    <dgm:pt modelId="{62A727E0-2C30-4F22-80E9-22AFB0692E7B}" type="pres">
      <dgm:prSet presAssocID="{D300A173-6C0E-4273-A985-218131DD721F}" presName="sibTrans" presStyleCnt="0"/>
      <dgm:spPr/>
    </dgm:pt>
    <dgm:pt modelId="{414A56BC-FC57-4C2D-8272-E81D2F8F588F}" type="pres">
      <dgm:prSet presAssocID="{4870EA48-E1C6-4D75-B55D-D35D18125772}" presName="node" presStyleLbl="node1" presStyleIdx="4" presStyleCnt="5">
        <dgm:presLayoutVars>
          <dgm:bulletEnabled val="1"/>
        </dgm:presLayoutVars>
      </dgm:prSet>
      <dgm:spPr/>
    </dgm:pt>
  </dgm:ptLst>
  <dgm:cxnLst>
    <dgm:cxn modelId="{D6C07713-5767-49A5-8BA7-068175C46C7F}" type="presOf" srcId="{76B9C271-5F81-4BFF-8812-FBB1B872442E}" destId="{AFDB639C-6E23-4A48-8453-D5999FF6ADEB}" srcOrd="0" destOrd="0" presId="urn:microsoft.com/office/officeart/2005/8/layout/default"/>
    <dgm:cxn modelId="{475B4515-92D5-4C1E-B71F-FD0107F5B31F}" srcId="{3E89BA66-6E70-406E-BA3E-6047DDF7D117}" destId="{194993A0-DBC0-4D45-95B3-05BD61876974}" srcOrd="0" destOrd="0" parTransId="{484B2E66-E682-49B7-B286-81FA618C19C3}" sibTransId="{44FA8F3C-903A-427B-9C57-B6BF7D971414}"/>
    <dgm:cxn modelId="{8DBA7360-5621-49C1-A116-608B77D0467D}" type="presOf" srcId="{4870EA48-E1C6-4D75-B55D-D35D18125772}" destId="{414A56BC-FC57-4C2D-8272-E81D2F8F588F}" srcOrd="0" destOrd="0" presId="urn:microsoft.com/office/officeart/2005/8/layout/default"/>
    <dgm:cxn modelId="{CCD2A54B-5DF2-42BC-8189-3557AA25C43D}" type="presOf" srcId="{A74DD66F-1936-40DE-9E0C-68F3B7EF031C}" destId="{DCE033F1-7714-4B07-9393-14F773F0296F}" srcOrd="0" destOrd="0" presId="urn:microsoft.com/office/officeart/2005/8/layout/default"/>
    <dgm:cxn modelId="{D44FE773-44B5-44C9-A3B2-3937F57A1CBD}" type="presOf" srcId="{A44609B6-7C57-4C90-B082-19A1FFA8071E}" destId="{7EFEBCDE-62CF-43D5-A0F7-098DBCD3A24E}" srcOrd="0" destOrd="0" presId="urn:microsoft.com/office/officeart/2005/8/layout/default"/>
    <dgm:cxn modelId="{FC539A8A-C464-4143-91B2-CE2D7D40E4FF}" srcId="{3E89BA66-6E70-406E-BA3E-6047DDF7D117}" destId="{A74DD66F-1936-40DE-9E0C-68F3B7EF031C}" srcOrd="2" destOrd="0" parTransId="{0E4E05D1-39C6-4DE9-B83F-8410B26507F4}" sibTransId="{F43FBC73-C827-46A2-A6C8-87C333C68E36}"/>
    <dgm:cxn modelId="{57948C8B-A995-4A93-ACD0-87CEA1011B20}" type="presOf" srcId="{194993A0-DBC0-4D45-95B3-05BD61876974}" destId="{2ED860D4-A2BE-4B58-81B9-B243C78CAC59}" srcOrd="0" destOrd="0" presId="urn:microsoft.com/office/officeart/2005/8/layout/default"/>
    <dgm:cxn modelId="{0708E7C3-4109-4B84-B503-31580EE9120D}" type="presOf" srcId="{3E89BA66-6E70-406E-BA3E-6047DDF7D117}" destId="{7A93F424-6FB1-4773-AC00-32F32D725D27}" srcOrd="0" destOrd="0" presId="urn:microsoft.com/office/officeart/2005/8/layout/default"/>
    <dgm:cxn modelId="{F1D582C7-02C1-4FE5-9A56-439C0ABC45DA}" srcId="{3E89BA66-6E70-406E-BA3E-6047DDF7D117}" destId="{76B9C271-5F81-4BFF-8812-FBB1B872442E}" srcOrd="3" destOrd="0" parTransId="{8EF4B501-340C-4767-A6D7-E651C2EC8C55}" sibTransId="{D300A173-6C0E-4273-A985-218131DD721F}"/>
    <dgm:cxn modelId="{DD36B9D6-34C9-4129-8538-6D7656ADBB2B}" srcId="{3E89BA66-6E70-406E-BA3E-6047DDF7D117}" destId="{A44609B6-7C57-4C90-B082-19A1FFA8071E}" srcOrd="1" destOrd="0" parTransId="{1E588527-6A22-4897-871C-24BCC17CBC05}" sibTransId="{78BBDBDF-03E5-4EE7-9A07-7A4DBFB5A6E9}"/>
    <dgm:cxn modelId="{5997BBE9-4B58-4FC8-9452-3DA39D7F6F69}" srcId="{3E89BA66-6E70-406E-BA3E-6047DDF7D117}" destId="{4870EA48-E1C6-4D75-B55D-D35D18125772}" srcOrd="4" destOrd="0" parTransId="{A8C72F8A-5DB4-4F8A-8313-44EE09FE6B96}" sibTransId="{EC1CC0A9-BF5B-4F8D-A96B-B5375B12C0C5}"/>
    <dgm:cxn modelId="{F3AE801C-5019-428B-8EDC-0BC35267CF51}" type="presParOf" srcId="{7A93F424-6FB1-4773-AC00-32F32D725D27}" destId="{2ED860D4-A2BE-4B58-81B9-B243C78CAC59}" srcOrd="0" destOrd="0" presId="urn:microsoft.com/office/officeart/2005/8/layout/default"/>
    <dgm:cxn modelId="{727EAC9D-0839-49BC-8975-0B7E16613AFA}" type="presParOf" srcId="{7A93F424-6FB1-4773-AC00-32F32D725D27}" destId="{F5DF5725-4923-48D9-A8A2-2D42D69DC6BB}" srcOrd="1" destOrd="0" presId="urn:microsoft.com/office/officeart/2005/8/layout/default"/>
    <dgm:cxn modelId="{B70AC13E-B00E-403C-9650-211C2859C223}" type="presParOf" srcId="{7A93F424-6FB1-4773-AC00-32F32D725D27}" destId="{7EFEBCDE-62CF-43D5-A0F7-098DBCD3A24E}" srcOrd="2" destOrd="0" presId="urn:microsoft.com/office/officeart/2005/8/layout/default"/>
    <dgm:cxn modelId="{446D6141-8519-4799-A77E-4D4561FFA96E}" type="presParOf" srcId="{7A93F424-6FB1-4773-AC00-32F32D725D27}" destId="{D89F230F-3218-49DF-95A1-4BA74F8905D5}" srcOrd="3" destOrd="0" presId="urn:microsoft.com/office/officeart/2005/8/layout/default"/>
    <dgm:cxn modelId="{107298D7-E3C9-4C91-AF52-8E02F8EC10D1}" type="presParOf" srcId="{7A93F424-6FB1-4773-AC00-32F32D725D27}" destId="{DCE033F1-7714-4B07-9393-14F773F0296F}" srcOrd="4" destOrd="0" presId="urn:microsoft.com/office/officeart/2005/8/layout/default"/>
    <dgm:cxn modelId="{C6811534-1AA0-41A3-8D8C-2B1A8DF83A1B}" type="presParOf" srcId="{7A93F424-6FB1-4773-AC00-32F32D725D27}" destId="{149E6EB0-57EC-4864-9F3A-AE83CEBBA203}" srcOrd="5" destOrd="0" presId="urn:microsoft.com/office/officeart/2005/8/layout/default"/>
    <dgm:cxn modelId="{8D540BBE-4271-42B4-9094-004423BB4EB2}" type="presParOf" srcId="{7A93F424-6FB1-4773-AC00-32F32D725D27}" destId="{AFDB639C-6E23-4A48-8453-D5999FF6ADEB}" srcOrd="6" destOrd="0" presId="urn:microsoft.com/office/officeart/2005/8/layout/default"/>
    <dgm:cxn modelId="{3E34C766-DA3C-47B9-8D1D-B66920DFEE17}" type="presParOf" srcId="{7A93F424-6FB1-4773-AC00-32F32D725D27}" destId="{62A727E0-2C30-4F22-80E9-22AFB0692E7B}" srcOrd="7" destOrd="0" presId="urn:microsoft.com/office/officeart/2005/8/layout/default"/>
    <dgm:cxn modelId="{3176E110-C248-44DB-96B2-974B3F7063ED}" type="presParOf" srcId="{7A93F424-6FB1-4773-AC00-32F32D725D27}" destId="{414A56BC-FC57-4C2D-8272-E81D2F8F588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EFB28E-F7AD-4C67-9605-1946B5A6392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FF57F90-748A-4493-8296-A1E49D8F050A}">
      <dgm:prSet/>
      <dgm:spPr/>
      <dgm:t>
        <a:bodyPr/>
        <a:lstStyle/>
        <a:p>
          <a:r>
            <a:rPr lang="en-GB"/>
            <a:t>Improved Self-Recognition </a:t>
          </a:r>
          <a:endParaRPr lang="en-US"/>
        </a:p>
      </dgm:t>
    </dgm:pt>
    <dgm:pt modelId="{71A7226A-1BB6-4B6A-8229-BC0700AB1CD9}" type="parTrans" cxnId="{6856001A-0072-463C-8701-6A3801CA8A94}">
      <dgm:prSet/>
      <dgm:spPr/>
      <dgm:t>
        <a:bodyPr/>
        <a:lstStyle/>
        <a:p>
          <a:endParaRPr lang="en-US"/>
        </a:p>
      </dgm:t>
    </dgm:pt>
    <dgm:pt modelId="{4AE4114E-91D6-499F-A2EE-CEC904F1834A}" type="sibTrans" cxnId="{6856001A-0072-463C-8701-6A3801CA8A94}">
      <dgm:prSet/>
      <dgm:spPr/>
      <dgm:t>
        <a:bodyPr/>
        <a:lstStyle/>
        <a:p>
          <a:endParaRPr lang="en-US"/>
        </a:p>
      </dgm:t>
    </dgm:pt>
    <dgm:pt modelId="{04D1C779-0579-4DBF-A040-64C62AA5AA7F}">
      <dgm:prSet/>
      <dgm:spPr/>
      <dgm:t>
        <a:bodyPr/>
        <a:lstStyle/>
        <a:p>
          <a:r>
            <a:rPr lang="en-GB"/>
            <a:t>Individualised Training and Development </a:t>
          </a:r>
          <a:endParaRPr lang="en-US"/>
        </a:p>
      </dgm:t>
    </dgm:pt>
    <dgm:pt modelId="{74C7BB7C-46E6-4C9A-97C8-487D3B4307EE}" type="parTrans" cxnId="{A14553BB-9FB2-4EDA-99CE-87AAB97E7384}">
      <dgm:prSet/>
      <dgm:spPr/>
      <dgm:t>
        <a:bodyPr/>
        <a:lstStyle/>
        <a:p>
          <a:endParaRPr lang="en-US"/>
        </a:p>
      </dgm:t>
    </dgm:pt>
    <dgm:pt modelId="{9AA0721B-C178-4418-9F1E-DB9B2B54CF8B}" type="sibTrans" cxnId="{A14553BB-9FB2-4EDA-99CE-87AAB97E7384}">
      <dgm:prSet/>
      <dgm:spPr/>
      <dgm:t>
        <a:bodyPr/>
        <a:lstStyle/>
        <a:p>
          <a:endParaRPr lang="en-US"/>
        </a:p>
      </dgm:t>
    </dgm:pt>
    <dgm:pt modelId="{D059AA47-B782-4761-8BB0-48EDD3084C33}">
      <dgm:prSet/>
      <dgm:spPr/>
      <dgm:t>
        <a:bodyPr/>
        <a:lstStyle/>
        <a:p>
          <a:r>
            <a:rPr lang="en-GB"/>
            <a:t>Making Decisions That Work </a:t>
          </a:r>
          <a:endParaRPr lang="en-US"/>
        </a:p>
      </dgm:t>
    </dgm:pt>
    <dgm:pt modelId="{D78AC1F4-00FD-4963-A6F9-6F08C9D62DA7}" type="parTrans" cxnId="{626DE3FB-BDD2-40CB-8A7A-5C227E281DA5}">
      <dgm:prSet/>
      <dgm:spPr/>
      <dgm:t>
        <a:bodyPr/>
        <a:lstStyle/>
        <a:p>
          <a:endParaRPr lang="en-US"/>
        </a:p>
      </dgm:t>
    </dgm:pt>
    <dgm:pt modelId="{7AF374EC-12D1-4969-92C9-DE571974D5E6}" type="sibTrans" cxnId="{626DE3FB-BDD2-40CB-8A7A-5C227E281DA5}">
      <dgm:prSet/>
      <dgm:spPr/>
      <dgm:t>
        <a:bodyPr/>
        <a:lstStyle/>
        <a:p>
          <a:endParaRPr lang="en-US"/>
        </a:p>
      </dgm:t>
    </dgm:pt>
    <dgm:pt modelId="{711C184F-83D6-479D-97D2-46705B76D1E9}">
      <dgm:prSet/>
      <dgm:spPr/>
      <dgm:t>
        <a:bodyPr/>
        <a:lstStyle/>
        <a:p>
          <a:r>
            <a:rPr lang="en-GB"/>
            <a:t>Individualised Training and Development </a:t>
          </a:r>
          <a:endParaRPr lang="en-US"/>
        </a:p>
      </dgm:t>
    </dgm:pt>
    <dgm:pt modelId="{DDB08B7D-8E36-4493-AE07-4123A75C8CC0}" type="parTrans" cxnId="{38C0E643-2BF5-41E1-961D-AC57D8BED076}">
      <dgm:prSet/>
      <dgm:spPr/>
      <dgm:t>
        <a:bodyPr/>
        <a:lstStyle/>
        <a:p>
          <a:endParaRPr lang="en-US"/>
        </a:p>
      </dgm:t>
    </dgm:pt>
    <dgm:pt modelId="{9FDFC89B-0292-4C2A-B089-17AB758361E2}" type="sibTrans" cxnId="{38C0E643-2BF5-41E1-961D-AC57D8BED076}">
      <dgm:prSet/>
      <dgm:spPr/>
      <dgm:t>
        <a:bodyPr/>
        <a:lstStyle/>
        <a:p>
          <a:endParaRPr lang="en-US"/>
        </a:p>
      </dgm:t>
    </dgm:pt>
    <dgm:pt modelId="{716071BD-4940-4B0E-8D88-E55B77561282}">
      <dgm:prSet/>
      <dgm:spPr/>
      <dgm:t>
        <a:bodyPr/>
        <a:lstStyle/>
        <a:p>
          <a:r>
            <a:rPr lang="en-GB"/>
            <a:t>Making Decisions That Work </a:t>
          </a:r>
          <a:endParaRPr lang="en-US"/>
        </a:p>
      </dgm:t>
    </dgm:pt>
    <dgm:pt modelId="{EC9F2006-7D2D-47E9-A58C-ED39D92C8B06}" type="parTrans" cxnId="{6D995F24-CC71-4C3A-9399-F5E118BE310D}">
      <dgm:prSet/>
      <dgm:spPr/>
      <dgm:t>
        <a:bodyPr/>
        <a:lstStyle/>
        <a:p>
          <a:endParaRPr lang="en-US"/>
        </a:p>
      </dgm:t>
    </dgm:pt>
    <dgm:pt modelId="{A23FC8B6-F9CE-4319-9883-4BA9FC62591E}" type="sibTrans" cxnId="{6D995F24-CC71-4C3A-9399-F5E118BE310D}">
      <dgm:prSet/>
      <dgm:spPr/>
      <dgm:t>
        <a:bodyPr/>
        <a:lstStyle/>
        <a:p>
          <a:endParaRPr lang="en-US"/>
        </a:p>
      </dgm:t>
    </dgm:pt>
    <dgm:pt modelId="{5782E0E5-8529-43EC-A309-CB20F42F95A9}">
      <dgm:prSet/>
      <dgm:spPr/>
      <dgm:t>
        <a:bodyPr/>
        <a:lstStyle/>
        <a:p>
          <a:r>
            <a:rPr lang="en-GB"/>
            <a:t>Innovative And Strategic Thinking </a:t>
          </a:r>
          <a:endParaRPr lang="en-US"/>
        </a:p>
      </dgm:t>
    </dgm:pt>
    <dgm:pt modelId="{85F3C020-DA90-44A1-819E-9A987312E0CE}" type="parTrans" cxnId="{BF3B565D-1505-4763-AF7B-8C42D5ADD22F}">
      <dgm:prSet/>
      <dgm:spPr/>
      <dgm:t>
        <a:bodyPr/>
        <a:lstStyle/>
        <a:p>
          <a:endParaRPr lang="en-US"/>
        </a:p>
      </dgm:t>
    </dgm:pt>
    <dgm:pt modelId="{47AEE65B-80A1-4951-AB5F-4D282C26F4B1}" type="sibTrans" cxnId="{BF3B565D-1505-4763-AF7B-8C42D5ADD22F}">
      <dgm:prSet/>
      <dgm:spPr/>
      <dgm:t>
        <a:bodyPr/>
        <a:lstStyle/>
        <a:p>
          <a:endParaRPr lang="en-US"/>
        </a:p>
      </dgm:t>
    </dgm:pt>
    <dgm:pt modelId="{75D84035-8C29-4CC4-AB39-8C7E14C125FB}">
      <dgm:prSet/>
      <dgm:spPr/>
      <dgm:t>
        <a:bodyPr/>
        <a:lstStyle/>
        <a:p>
          <a:r>
            <a:rPr lang="en-GB"/>
            <a:t>(Hudson, 2023)</a:t>
          </a:r>
          <a:endParaRPr lang="en-US"/>
        </a:p>
      </dgm:t>
    </dgm:pt>
    <dgm:pt modelId="{9538BC92-0EC2-4538-88CE-836B40A75B00}" type="parTrans" cxnId="{9901F767-18F7-4D06-8177-2659707FE33B}">
      <dgm:prSet/>
      <dgm:spPr/>
      <dgm:t>
        <a:bodyPr/>
        <a:lstStyle/>
        <a:p>
          <a:endParaRPr lang="en-US"/>
        </a:p>
      </dgm:t>
    </dgm:pt>
    <dgm:pt modelId="{BC81DDDE-DEB6-4F4B-BB84-9D9D83E74013}" type="sibTrans" cxnId="{9901F767-18F7-4D06-8177-2659707FE33B}">
      <dgm:prSet/>
      <dgm:spPr/>
      <dgm:t>
        <a:bodyPr/>
        <a:lstStyle/>
        <a:p>
          <a:endParaRPr lang="en-US"/>
        </a:p>
      </dgm:t>
    </dgm:pt>
    <dgm:pt modelId="{8D4B3B2E-0C7B-4656-95A7-35F6BB1C6F21}" type="pres">
      <dgm:prSet presAssocID="{1DEFB28E-F7AD-4C67-9605-1946B5A6392D}" presName="linear" presStyleCnt="0">
        <dgm:presLayoutVars>
          <dgm:animLvl val="lvl"/>
          <dgm:resizeHandles val="exact"/>
        </dgm:presLayoutVars>
      </dgm:prSet>
      <dgm:spPr/>
    </dgm:pt>
    <dgm:pt modelId="{15CD26DD-E7AA-452E-AABD-7D6BB4BFBEC1}" type="pres">
      <dgm:prSet presAssocID="{AFF57F90-748A-4493-8296-A1E49D8F050A}" presName="parentText" presStyleLbl="node1" presStyleIdx="0" presStyleCnt="7">
        <dgm:presLayoutVars>
          <dgm:chMax val="0"/>
          <dgm:bulletEnabled val="1"/>
        </dgm:presLayoutVars>
      </dgm:prSet>
      <dgm:spPr/>
    </dgm:pt>
    <dgm:pt modelId="{E346F87C-8838-4A69-87B2-E6731ED0F10C}" type="pres">
      <dgm:prSet presAssocID="{4AE4114E-91D6-499F-A2EE-CEC904F1834A}" presName="spacer" presStyleCnt="0"/>
      <dgm:spPr/>
    </dgm:pt>
    <dgm:pt modelId="{A3B4835B-E4BA-474B-A388-0CAC6B492911}" type="pres">
      <dgm:prSet presAssocID="{04D1C779-0579-4DBF-A040-64C62AA5AA7F}" presName="parentText" presStyleLbl="node1" presStyleIdx="1" presStyleCnt="7">
        <dgm:presLayoutVars>
          <dgm:chMax val="0"/>
          <dgm:bulletEnabled val="1"/>
        </dgm:presLayoutVars>
      </dgm:prSet>
      <dgm:spPr/>
    </dgm:pt>
    <dgm:pt modelId="{CEF7B0D3-03DF-4C93-BCC9-7A99EBB58D5A}" type="pres">
      <dgm:prSet presAssocID="{9AA0721B-C178-4418-9F1E-DB9B2B54CF8B}" presName="spacer" presStyleCnt="0"/>
      <dgm:spPr/>
    </dgm:pt>
    <dgm:pt modelId="{0B84E967-5622-4EA7-A4BC-B08B6A453201}" type="pres">
      <dgm:prSet presAssocID="{D059AA47-B782-4761-8BB0-48EDD3084C33}" presName="parentText" presStyleLbl="node1" presStyleIdx="2" presStyleCnt="7">
        <dgm:presLayoutVars>
          <dgm:chMax val="0"/>
          <dgm:bulletEnabled val="1"/>
        </dgm:presLayoutVars>
      </dgm:prSet>
      <dgm:spPr/>
    </dgm:pt>
    <dgm:pt modelId="{D9B978D4-3855-4E54-87AE-465D4D852A83}" type="pres">
      <dgm:prSet presAssocID="{7AF374EC-12D1-4969-92C9-DE571974D5E6}" presName="spacer" presStyleCnt="0"/>
      <dgm:spPr/>
    </dgm:pt>
    <dgm:pt modelId="{B8F5F499-31E6-48A6-A52D-1BB45FC0E4AC}" type="pres">
      <dgm:prSet presAssocID="{711C184F-83D6-479D-97D2-46705B76D1E9}" presName="parentText" presStyleLbl="node1" presStyleIdx="3" presStyleCnt="7">
        <dgm:presLayoutVars>
          <dgm:chMax val="0"/>
          <dgm:bulletEnabled val="1"/>
        </dgm:presLayoutVars>
      </dgm:prSet>
      <dgm:spPr/>
    </dgm:pt>
    <dgm:pt modelId="{6FD3B349-559A-48BD-BAAB-17813B50B0AC}" type="pres">
      <dgm:prSet presAssocID="{9FDFC89B-0292-4C2A-B089-17AB758361E2}" presName="spacer" presStyleCnt="0"/>
      <dgm:spPr/>
    </dgm:pt>
    <dgm:pt modelId="{A0B3D3A7-1A0D-4D5B-84B1-CECBD3A5031B}" type="pres">
      <dgm:prSet presAssocID="{716071BD-4940-4B0E-8D88-E55B77561282}" presName="parentText" presStyleLbl="node1" presStyleIdx="4" presStyleCnt="7">
        <dgm:presLayoutVars>
          <dgm:chMax val="0"/>
          <dgm:bulletEnabled val="1"/>
        </dgm:presLayoutVars>
      </dgm:prSet>
      <dgm:spPr/>
    </dgm:pt>
    <dgm:pt modelId="{4CDEBC9D-4514-4F50-87DC-6DC0D158A83C}" type="pres">
      <dgm:prSet presAssocID="{A23FC8B6-F9CE-4319-9883-4BA9FC62591E}" presName="spacer" presStyleCnt="0"/>
      <dgm:spPr/>
    </dgm:pt>
    <dgm:pt modelId="{3332BBC9-9691-49C6-A2B8-EC4F712E6045}" type="pres">
      <dgm:prSet presAssocID="{5782E0E5-8529-43EC-A309-CB20F42F95A9}" presName="parentText" presStyleLbl="node1" presStyleIdx="5" presStyleCnt="7">
        <dgm:presLayoutVars>
          <dgm:chMax val="0"/>
          <dgm:bulletEnabled val="1"/>
        </dgm:presLayoutVars>
      </dgm:prSet>
      <dgm:spPr/>
    </dgm:pt>
    <dgm:pt modelId="{DEC64444-1126-4E10-8401-C07F39E22488}" type="pres">
      <dgm:prSet presAssocID="{47AEE65B-80A1-4951-AB5F-4D282C26F4B1}" presName="spacer" presStyleCnt="0"/>
      <dgm:spPr/>
    </dgm:pt>
    <dgm:pt modelId="{4AB0027D-9485-4368-8060-D6DF532EC83B}" type="pres">
      <dgm:prSet presAssocID="{75D84035-8C29-4CC4-AB39-8C7E14C125FB}" presName="parentText" presStyleLbl="node1" presStyleIdx="6" presStyleCnt="7">
        <dgm:presLayoutVars>
          <dgm:chMax val="0"/>
          <dgm:bulletEnabled val="1"/>
        </dgm:presLayoutVars>
      </dgm:prSet>
      <dgm:spPr/>
    </dgm:pt>
  </dgm:ptLst>
  <dgm:cxnLst>
    <dgm:cxn modelId="{6856001A-0072-463C-8701-6A3801CA8A94}" srcId="{1DEFB28E-F7AD-4C67-9605-1946B5A6392D}" destId="{AFF57F90-748A-4493-8296-A1E49D8F050A}" srcOrd="0" destOrd="0" parTransId="{71A7226A-1BB6-4B6A-8229-BC0700AB1CD9}" sibTransId="{4AE4114E-91D6-499F-A2EE-CEC904F1834A}"/>
    <dgm:cxn modelId="{6D995F24-CC71-4C3A-9399-F5E118BE310D}" srcId="{1DEFB28E-F7AD-4C67-9605-1946B5A6392D}" destId="{716071BD-4940-4B0E-8D88-E55B77561282}" srcOrd="4" destOrd="0" parTransId="{EC9F2006-7D2D-47E9-A58C-ED39D92C8B06}" sibTransId="{A23FC8B6-F9CE-4319-9883-4BA9FC62591E}"/>
    <dgm:cxn modelId="{600C5F32-41F8-4BDA-8C00-2929551E978E}" type="presOf" srcId="{1DEFB28E-F7AD-4C67-9605-1946B5A6392D}" destId="{8D4B3B2E-0C7B-4656-95A7-35F6BB1C6F21}" srcOrd="0" destOrd="0" presId="urn:microsoft.com/office/officeart/2005/8/layout/vList2"/>
    <dgm:cxn modelId="{BF3B565D-1505-4763-AF7B-8C42D5ADD22F}" srcId="{1DEFB28E-F7AD-4C67-9605-1946B5A6392D}" destId="{5782E0E5-8529-43EC-A309-CB20F42F95A9}" srcOrd="5" destOrd="0" parTransId="{85F3C020-DA90-44A1-819E-9A987312E0CE}" sibTransId="{47AEE65B-80A1-4951-AB5F-4D282C26F4B1}"/>
    <dgm:cxn modelId="{D51A0763-089E-4E6D-A592-880B5C175B73}" type="presOf" srcId="{711C184F-83D6-479D-97D2-46705B76D1E9}" destId="{B8F5F499-31E6-48A6-A52D-1BB45FC0E4AC}" srcOrd="0" destOrd="0" presId="urn:microsoft.com/office/officeart/2005/8/layout/vList2"/>
    <dgm:cxn modelId="{38C0E643-2BF5-41E1-961D-AC57D8BED076}" srcId="{1DEFB28E-F7AD-4C67-9605-1946B5A6392D}" destId="{711C184F-83D6-479D-97D2-46705B76D1E9}" srcOrd="3" destOrd="0" parTransId="{DDB08B7D-8E36-4493-AE07-4123A75C8CC0}" sibTransId="{9FDFC89B-0292-4C2A-B089-17AB758361E2}"/>
    <dgm:cxn modelId="{FAC2D645-7491-4770-A3A1-7EBD41E5CD5C}" type="presOf" srcId="{75D84035-8C29-4CC4-AB39-8C7E14C125FB}" destId="{4AB0027D-9485-4368-8060-D6DF532EC83B}" srcOrd="0" destOrd="0" presId="urn:microsoft.com/office/officeart/2005/8/layout/vList2"/>
    <dgm:cxn modelId="{D426CC46-BAD0-4CE5-B89F-0E23C8B0FB54}" type="presOf" srcId="{5782E0E5-8529-43EC-A309-CB20F42F95A9}" destId="{3332BBC9-9691-49C6-A2B8-EC4F712E6045}" srcOrd="0" destOrd="0" presId="urn:microsoft.com/office/officeart/2005/8/layout/vList2"/>
    <dgm:cxn modelId="{9901F767-18F7-4D06-8177-2659707FE33B}" srcId="{1DEFB28E-F7AD-4C67-9605-1946B5A6392D}" destId="{75D84035-8C29-4CC4-AB39-8C7E14C125FB}" srcOrd="6" destOrd="0" parTransId="{9538BC92-0EC2-4538-88CE-836B40A75B00}" sibTransId="{BC81DDDE-DEB6-4F4B-BB84-9D9D83E74013}"/>
    <dgm:cxn modelId="{0A9AE757-A85E-457C-85A9-234A1E2AC013}" type="presOf" srcId="{D059AA47-B782-4761-8BB0-48EDD3084C33}" destId="{0B84E967-5622-4EA7-A4BC-B08B6A453201}" srcOrd="0" destOrd="0" presId="urn:microsoft.com/office/officeart/2005/8/layout/vList2"/>
    <dgm:cxn modelId="{A14553BB-9FB2-4EDA-99CE-87AAB97E7384}" srcId="{1DEFB28E-F7AD-4C67-9605-1946B5A6392D}" destId="{04D1C779-0579-4DBF-A040-64C62AA5AA7F}" srcOrd="1" destOrd="0" parTransId="{74C7BB7C-46E6-4C9A-97C8-487D3B4307EE}" sibTransId="{9AA0721B-C178-4418-9F1E-DB9B2B54CF8B}"/>
    <dgm:cxn modelId="{68351BC6-71CD-46BC-A14C-DB83313F3E90}" type="presOf" srcId="{716071BD-4940-4B0E-8D88-E55B77561282}" destId="{A0B3D3A7-1A0D-4D5B-84B1-CECBD3A5031B}" srcOrd="0" destOrd="0" presId="urn:microsoft.com/office/officeart/2005/8/layout/vList2"/>
    <dgm:cxn modelId="{6845DCD5-3721-489F-BE2E-034722F40D73}" type="presOf" srcId="{AFF57F90-748A-4493-8296-A1E49D8F050A}" destId="{15CD26DD-E7AA-452E-AABD-7D6BB4BFBEC1}" srcOrd="0" destOrd="0" presId="urn:microsoft.com/office/officeart/2005/8/layout/vList2"/>
    <dgm:cxn modelId="{DDF14AD7-05B3-47CE-8825-3B6548E17EAE}" type="presOf" srcId="{04D1C779-0579-4DBF-A040-64C62AA5AA7F}" destId="{A3B4835B-E4BA-474B-A388-0CAC6B492911}" srcOrd="0" destOrd="0" presId="urn:microsoft.com/office/officeart/2005/8/layout/vList2"/>
    <dgm:cxn modelId="{626DE3FB-BDD2-40CB-8A7A-5C227E281DA5}" srcId="{1DEFB28E-F7AD-4C67-9605-1946B5A6392D}" destId="{D059AA47-B782-4761-8BB0-48EDD3084C33}" srcOrd="2" destOrd="0" parTransId="{D78AC1F4-00FD-4963-A6F9-6F08C9D62DA7}" sibTransId="{7AF374EC-12D1-4969-92C9-DE571974D5E6}"/>
    <dgm:cxn modelId="{03A0779B-D376-45FD-90C8-D1A9F151FA25}" type="presParOf" srcId="{8D4B3B2E-0C7B-4656-95A7-35F6BB1C6F21}" destId="{15CD26DD-E7AA-452E-AABD-7D6BB4BFBEC1}" srcOrd="0" destOrd="0" presId="urn:microsoft.com/office/officeart/2005/8/layout/vList2"/>
    <dgm:cxn modelId="{CD7DE55B-0986-46D6-BFA4-FEC434016B97}" type="presParOf" srcId="{8D4B3B2E-0C7B-4656-95A7-35F6BB1C6F21}" destId="{E346F87C-8838-4A69-87B2-E6731ED0F10C}" srcOrd="1" destOrd="0" presId="urn:microsoft.com/office/officeart/2005/8/layout/vList2"/>
    <dgm:cxn modelId="{53203A57-A57F-4C61-AF7F-DB764E601A50}" type="presParOf" srcId="{8D4B3B2E-0C7B-4656-95A7-35F6BB1C6F21}" destId="{A3B4835B-E4BA-474B-A388-0CAC6B492911}" srcOrd="2" destOrd="0" presId="urn:microsoft.com/office/officeart/2005/8/layout/vList2"/>
    <dgm:cxn modelId="{F39426A8-01CC-4FB3-A2FF-4090D4DF97B0}" type="presParOf" srcId="{8D4B3B2E-0C7B-4656-95A7-35F6BB1C6F21}" destId="{CEF7B0D3-03DF-4C93-BCC9-7A99EBB58D5A}" srcOrd="3" destOrd="0" presId="urn:microsoft.com/office/officeart/2005/8/layout/vList2"/>
    <dgm:cxn modelId="{83C38CD7-21CD-4B4D-8D66-7C9085D3A795}" type="presParOf" srcId="{8D4B3B2E-0C7B-4656-95A7-35F6BB1C6F21}" destId="{0B84E967-5622-4EA7-A4BC-B08B6A453201}" srcOrd="4" destOrd="0" presId="urn:microsoft.com/office/officeart/2005/8/layout/vList2"/>
    <dgm:cxn modelId="{36F0DCDB-6913-4EA6-8346-58B0F9B78371}" type="presParOf" srcId="{8D4B3B2E-0C7B-4656-95A7-35F6BB1C6F21}" destId="{D9B978D4-3855-4E54-87AE-465D4D852A83}" srcOrd="5" destOrd="0" presId="urn:microsoft.com/office/officeart/2005/8/layout/vList2"/>
    <dgm:cxn modelId="{A42530FA-7A10-4696-A58F-80B5EC407CD1}" type="presParOf" srcId="{8D4B3B2E-0C7B-4656-95A7-35F6BB1C6F21}" destId="{B8F5F499-31E6-48A6-A52D-1BB45FC0E4AC}" srcOrd="6" destOrd="0" presId="urn:microsoft.com/office/officeart/2005/8/layout/vList2"/>
    <dgm:cxn modelId="{75E134C0-BD3D-4605-8577-B38AFEF23B1D}" type="presParOf" srcId="{8D4B3B2E-0C7B-4656-95A7-35F6BB1C6F21}" destId="{6FD3B349-559A-48BD-BAAB-17813B50B0AC}" srcOrd="7" destOrd="0" presId="urn:microsoft.com/office/officeart/2005/8/layout/vList2"/>
    <dgm:cxn modelId="{2DE80CC8-6967-4B3D-A924-9F6894D0AAFF}" type="presParOf" srcId="{8D4B3B2E-0C7B-4656-95A7-35F6BB1C6F21}" destId="{A0B3D3A7-1A0D-4D5B-84B1-CECBD3A5031B}" srcOrd="8" destOrd="0" presId="urn:microsoft.com/office/officeart/2005/8/layout/vList2"/>
    <dgm:cxn modelId="{4061F2A9-2F5D-4ED7-9930-608732C492E4}" type="presParOf" srcId="{8D4B3B2E-0C7B-4656-95A7-35F6BB1C6F21}" destId="{4CDEBC9D-4514-4F50-87DC-6DC0D158A83C}" srcOrd="9" destOrd="0" presId="urn:microsoft.com/office/officeart/2005/8/layout/vList2"/>
    <dgm:cxn modelId="{1C3D7C4E-96D4-4F90-BB8E-0456B165CF37}" type="presParOf" srcId="{8D4B3B2E-0C7B-4656-95A7-35F6BB1C6F21}" destId="{3332BBC9-9691-49C6-A2B8-EC4F712E6045}" srcOrd="10" destOrd="0" presId="urn:microsoft.com/office/officeart/2005/8/layout/vList2"/>
    <dgm:cxn modelId="{EDAE11A0-DF99-4FF3-8029-98A015DB59AF}" type="presParOf" srcId="{8D4B3B2E-0C7B-4656-95A7-35F6BB1C6F21}" destId="{DEC64444-1126-4E10-8401-C07F39E22488}" srcOrd="11" destOrd="0" presId="urn:microsoft.com/office/officeart/2005/8/layout/vList2"/>
    <dgm:cxn modelId="{9D43B510-5A23-40FA-8ABA-31A346AC90AE}" type="presParOf" srcId="{8D4B3B2E-0C7B-4656-95A7-35F6BB1C6F21}" destId="{4AB0027D-9485-4368-8060-D6DF532EC83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DCEB9C-0D93-41FB-9490-7C5984F42A7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2BCA665-758E-4CCE-B1E7-6562DB544943}">
      <dgm:prSet/>
      <dgm:spPr/>
      <dgm:t>
        <a:bodyPr/>
        <a:lstStyle/>
        <a:p>
          <a:pPr>
            <a:lnSpc>
              <a:spcPct val="100000"/>
            </a:lnSpc>
          </a:pPr>
          <a:r>
            <a:rPr lang="en-GB"/>
            <a:t>Encourages continuous learning and improvement, allowing Health Professionals stay updated with the latest developments and deliver higher quality care</a:t>
          </a:r>
          <a:endParaRPr lang="en-US"/>
        </a:p>
      </dgm:t>
    </dgm:pt>
    <dgm:pt modelId="{6E2FE3E7-D70D-4A4C-B6E0-7D70F6AA93B6}" type="parTrans" cxnId="{7F33FB9F-FC4C-4B00-A870-6A3F1288088A}">
      <dgm:prSet/>
      <dgm:spPr/>
      <dgm:t>
        <a:bodyPr/>
        <a:lstStyle/>
        <a:p>
          <a:endParaRPr lang="en-US"/>
        </a:p>
      </dgm:t>
    </dgm:pt>
    <dgm:pt modelId="{36102B2E-0CF8-48A5-8625-99A6A7CAEA13}" type="sibTrans" cxnId="{7F33FB9F-FC4C-4B00-A870-6A3F1288088A}">
      <dgm:prSet/>
      <dgm:spPr/>
      <dgm:t>
        <a:bodyPr/>
        <a:lstStyle/>
        <a:p>
          <a:pPr>
            <a:lnSpc>
              <a:spcPct val="100000"/>
            </a:lnSpc>
          </a:pPr>
          <a:endParaRPr lang="en-US"/>
        </a:p>
      </dgm:t>
    </dgm:pt>
    <dgm:pt modelId="{C42DE420-6C36-4004-B1F1-7304F1032893}">
      <dgm:prSet/>
      <dgm:spPr/>
      <dgm:t>
        <a:bodyPr/>
        <a:lstStyle/>
        <a:p>
          <a:pPr>
            <a:lnSpc>
              <a:spcPct val="100000"/>
            </a:lnSpc>
          </a:pPr>
          <a:r>
            <a:rPr lang="en-GB" b="0" i="0"/>
            <a:t>Fosters open communication, trust, and mutual respect among team members, leading to better coordination and collaboration in patient care.</a:t>
          </a:r>
          <a:endParaRPr lang="en-US"/>
        </a:p>
      </dgm:t>
    </dgm:pt>
    <dgm:pt modelId="{1100263B-9959-48A3-A114-AA8734E1CBD0}" type="parTrans" cxnId="{8AC53BBE-2579-4B9E-A599-89E2E33329C8}">
      <dgm:prSet/>
      <dgm:spPr/>
      <dgm:t>
        <a:bodyPr/>
        <a:lstStyle/>
        <a:p>
          <a:endParaRPr lang="en-US"/>
        </a:p>
      </dgm:t>
    </dgm:pt>
    <dgm:pt modelId="{F628769F-C62F-40EA-B0C5-953B30BF5428}" type="sibTrans" cxnId="{8AC53BBE-2579-4B9E-A599-89E2E33329C8}">
      <dgm:prSet/>
      <dgm:spPr/>
      <dgm:t>
        <a:bodyPr/>
        <a:lstStyle/>
        <a:p>
          <a:pPr>
            <a:lnSpc>
              <a:spcPct val="100000"/>
            </a:lnSpc>
          </a:pPr>
          <a:endParaRPr lang="en-US"/>
        </a:p>
      </dgm:t>
    </dgm:pt>
    <dgm:pt modelId="{39B31530-91A8-45B6-A538-946E5A7FC60C}">
      <dgm:prSet/>
      <dgm:spPr/>
      <dgm:t>
        <a:bodyPr/>
        <a:lstStyle/>
        <a:p>
          <a:pPr>
            <a:lnSpc>
              <a:spcPct val="100000"/>
            </a:lnSpc>
          </a:pPr>
          <a:r>
            <a:rPr lang="en-GB" b="0" i="0"/>
            <a:t>Empowers individuals to take ownership of their roles, set meaningful goals, and develop strategies to overcome challenges, resulting in higher job satisfaction and commitment to organizational objectives.</a:t>
          </a:r>
          <a:endParaRPr lang="en-US"/>
        </a:p>
      </dgm:t>
    </dgm:pt>
    <dgm:pt modelId="{D9CD5E95-ACA8-4A73-AC2F-93003D5CFC5D}" type="parTrans" cxnId="{5B7E5DB2-DAB4-4FE9-BFE5-4353DE18E664}">
      <dgm:prSet/>
      <dgm:spPr/>
      <dgm:t>
        <a:bodyPr/>
        <a:lstStyle/>
        <a:p>
          <a:endParaRPr lang="en-US"/>
        </a:p>
      </dgm:t>
    </dgm:pt>
    <dgm:pt modelId="{9F3A8C9A-BDC3-4781-B645-31D60CDCF23D}" type="sibTrans" cxnId="{5B7E5DB2-DAB4-4FE9-BFE5-4353DE18E664}">
      <dgm:prSet/>
      <dgm:spPr/>
      <dgm:t>
        <a:bodyPr/>
        <a:lstStyle/>
        <a:p>
          <a:pPr>
            <a:lnSpc>
              <a:spcPct val="100000"/>
            </a:lnSpc>
          </a:pPr>
          <a:endParaRPr lang="en-US"/>
        </a:p>
      </dgm:t>
    </dgm:pt>
    <dgm:pt modelId="{24B455FC-F23E-42A4-B506-E4F0885962AB}">
      <dgm:prSet/>
      <dgm:spPr/>
      <dgm:t>
        <a:bodyPr/>
        <a:lstStyle/>
        <a:p>
          <a:pPr>
            <a:lnSpc>
              <a:spcPct val="100000"/>
            </a:lnSpc>
          </a:pPr>
          <a:r>
            <a:rPr lang="en-GB" b="0" i="0"/>
            <a:t>Coaching provides tools and support for resilience, stress management, and well-being, helping individuals cope with the demands of their roles and maintain a healthy work-life balance.</a:t>
          </a:r>
          <a:endParaRPr lang="en-US"/>
        </a:p>
      </dgm:t>
    </dgm:pt>
    <dgm:pt modelId="{D2DA5EA6-F34C-4C2B-B943-315DFFED416A}" type="parTrans" cxnId="{D358CA59-9721-4C61-95B8-9C028B76F18A}">
      <dgm:prSet/>
      <dgm:spPr/>
      <dgm:t>
        <a:bodyPr/>
        <a:lstStyle/>
        <a:p>
          <a:endParaRPr lang="en-US"/>
        </a:p>
      </dgm:t>
    </dgm:pt>
    <dgm:pt modelId="{C5EDD1CE-87FE-49C2-845B-8CC85B28F716}" type="sibTrans" cxnId="{D358CA59-9721-4C61-95B8-9C028B76F18A}">
      <dgm:prSet/>
      <dgm:spPr/>
      <dgm:t>
        <a:bodyPr/>
        <a:lstStyle/>
        <a:p>
          <a:endParaRPr lang="en-US"/>
        </a:p>
      </dgm:t>
    </dgm:pt>
    <dgm:pt modelId="{59D38DB7-D64C-4D00-914A-E28F3A5924D4}" type="pres">
      <dgm:prSet presAssocID="{EFDCEB9C-0D93-41FB-9490-7C5984F42A75}" presName="root" presStyleCnt="0">
        <dgm:presLayoutVars>
          <dgm:dir/>
          <dgm:resizeHandles val="exact"/>
        </dgm:presLayoutVars>
      </dgm:prSet>
      <dgm:spPr/>
    </dgm:pt>
    <dgm:pt modelId="{067E690F-7B13-400D-8704-E6A218CD81B2}" type="pres">
      <dgm:prSet presAssocID="{EFDCEB9C-0D93-41FB-9490-7C5984F42A75}" presName="container" presStyleCnt="0">
        <dgm:presLayoutVars>
          <dgm:dir/>
          <dgm:resizeHandles val="exact"/>
        </dgm:presLayoutVars>
      </dgm:prSet>
      <dgm:spPr/>
    </dgm:pt>
    <dgm:pt modelId="{F6BACD2D-6F13-4E1A-87B4-59B18C70C3CC}" type="pres">
      <dgm:prSet presAssocID="{02BCA665-758E-4CCE-B1E7-6562DB544943}" presName="compNode" presStyleCnt="0"/>
      <dgm:spPr/>
    </dgm:pt>
    <dgm:pt modelId="{003FDB97-112D-47CA-B9F0-FD09FB51924F}" type="pres">
      <dgm:prSet presAssocID="{02BCA665-758E-4CCE-B1E7-6562DB544943}" presName="iconBgRect" presStyleLbl="bgShp" presStyleIdx="0" presStyleCnt="4"/>
      <dgm:spPr/>
    </dgm:pt>
    <dgm:pt modelId="{87C11EF3-A9D5-464E-98A6-F645E1662E03}" type="pres">
      <dgm:prSet presAssocID="{02BCA665-758E-4CCE-B1E7-6562DB5449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41D8BA37-7047-41AE-996F-FD3B057A034D}" type="pres">
      <dgm:prSet presAssocID="{02BCA665-758E-4CCE-B1E7-6562DB544943}" presName="spaceRect" presStyleCnt="0"/>
      <dgm:spPr/>
    </dgm:pt>
    <dgm:pt modelId="{B531DE9F-CD78-42AC-82E6-2129F7419278}" type="pres">
      <dgm:prSet presAssocID="{02BCA665-758E-4CCE-B1E7-6562DB544943}" presName="textRect" presStyleLbl="revTx" presStyleIdx="0" presStyleCnt="4">
        <dgm:presLayoutVars>
          <dgm:chMax val="1"/>
          <dgm:chPref val="1"/>
        </dgm:presLayoutVars>
      </dgm:prSet>
      <dgm:spPr/>
    </dgm:pt>
    <dgm:pt modelId="{E00C80EC-E083-434F-822C-89B3361E7CA8}" type="pres">
      <dgm:prSet presAssocID="{36102B2E-0CF8-48A5-8625-99A6A7CAEA13}" presName="sibTrans" presStyleLbl="sibTrans2D1" presStyleIdx="0" presStyleCnt="0"/>
      <dgm:spPr/>
    </dgm:pt>
    <dgm:pt modelId="{89EBCF60-C71C-4F2A-B1E0-9676F0A7962B}" type="pres">
      <dgm:prSet presAssocID="{C42DE420-6C36-4004-B1F1-7304F1032893}" presName="compNode" presStyleCnt="0"/>
      <dgm:spPr/>
    </dgm:pt>
    <dgm:pt modelId="{07BE9168-D240-4C9F-9F0C-606D531272ED}" type="pres">
      <dgm:prSet presAssocID="{C42DE420-6C36-4004-B1F1-7304F1032893}" presName="iconBgRect" presStyleLbl="bgShp" presStyleIdx="1" presStyleCnt="4"/>
      <dgm:spPr/>
    </dgm:pt>
    <dgm:pt modelId="{F99A0542-CFF9-4C0B-AB0D-809BC632D3D2}" type="pres">
      <dgm:prSet presAssocID="{C42DE420-6C36-4004-B1F1-7304F10328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DB89A825-3D65-4F75-8625-9A9BBB35781D}" type="pres">
      <dgm:prSet presAssocID="{C42DE420-6C36-4004-B1F1-7304F1032893}" presName="spaceRect" presStyleCnt="0"/>
      <dgm:spPr/>
    </dgm:pt>
    <dgm:pt modelId="{3F4AFABA-B659-4704-AD83-B97D9B03A43F}" type="pres">
      <dgm:prSet presAssocID="{C42DE420-6C36-4004-B1F1-7304F1032893}" presName="textRect" presStyleLbl="revTx" presStyleIdx="1" presStyleCnt="4">
        <dgm:presLayoutVars>
          <dgm:chMax val="1"/>
          <dgm:chPref val="1"/>
        </dgm:presLayoutVars>
      </dgm:prSet>
      <dgm:spPr/>
    </dgm:pt>
    <dgm:pt modelId="{6A363DB7-316A-44D9-BB38-6262FD82DFD7}" type="pres">
      <dgm:prSet presAssocID="{F628769F-C62F-40EA-B0C5-953B30BF5428}" presName="sibTrans" presStyleLbl="sibTrans2D1" presStyleIdx="0" presStyleCnt="0"/>
      <dgm:spPr/>
    </dgm:pt>
    <dgm:pt modelId="{BE7332CD-254A-4F6B-8A4D-6635142B4A33}" type="pres">
      <dgm:prSet presAssocID="{39B31530-91A8-45B6-A538-946E5A7FC60C}" presName="compNode" presStyleCnt="0"/>
      <dgm:spPr/>
    </dgm:pt>
    <dgm:pt modelId="{7894F831-4D53-4FB9-99F7-90AF59A8B27A}" type="pres">
      <dgm:prSet presAssocID="{39B31530-91A8-45B6-A538-946E5A7FC60C}" presName="iconBgRect" presStyleLbl="bgShp" presStyleIdx="2" presStyleCnt="4"/>
      <dgm:spPr/>
    </dgm:pt>
    <dgm:pt modelId="{93D463EE-B78E-42F5-96F6-66F02827992C}" type="pres">
      <dgm:prSet presAssocID="{39B31530-91A8-45B6-A538-946E5A7FC6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2DE18CB1-3C42-41A6-8F83-0952814F2676}" type="pres">
      <dgm:prSet presAssocID="{39B31530-91A8-45B6-A538-946E5A7FC60C}" presName="spaceRect" presStyleCnt="0"/>
      <dgm:spPr/>
    </dgm:pt>
    <dgm:pt modelId="{55E58902-9D81-4B9B-AB0A-C64760D2920A}" type="pres">
      <dgm:prSet presAssocID="{39B31530-91A8-45B6-A538-946E5A7FC60C}" presName="textRect" presStyleLbl="revTx" presStyleIdx="2" presStyleCnt="4">
        <dgm:presLayoutVars>
          <dgm:chMax val="1"/>
          <dgm:chPref val="1"/>
        </dgm:presLayoutVars>
      </dgm:prSet>
      <dgm:spPr/>
    </dgm:pt>
    <dgm:pt modelId="{37E48653-AB60-4CA2-85D6-229AB7FED45A}" type="pres">
      <dgm:prSet presAssocID="{9F3A8C9A-BDC3-4781-B645-31D60CDCF23D}" presName="sibTrans" presStyleLbl="sibTrans2D1" presStyleIdx="0" presStyleCnt="0"/>
      <dgm:spPr/>
    </dgm:pt>
    <dgm:pt modelId="{2A1E4699-CEE0-4A9F-AF3C-DBB0FB2DF914}" type="pres">
      <dgm:prSet presAssocID="{24B455FC-F23E-42A4-B506-E4F0885962AB}" presName="compNode" presStyleCnt="0"/>
      <dgm:spPr/>
    </dgm:pt>
    <dgm:pt modelId="{98C62735-495D-4CD2-819F-C3AC226E4B52}" type="pres">
      <dgm:prSet presAssocID="{24B455FC-F23E-42A4-B506-E4F0885962AB}" presName="iconBgRect" presStyleLbl="bgShp" presStyleIdx="3" presStyleCnt="4"/>
      <dgm:spPr/>
    </dgm:pt>
    <dgm:pt modelId="{05DD551E-41AE-42D9-802C-265F578F82C3}" type="pres">
      <dgm:prSet presAssocID="{24B455FC-F23E-42A4-B506-E4F0885962A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AFC0964A-51C1-4BFC-9686-F533A5ED9239}" type="pres">
      <dgm:prSet presAssocID="{24B455FC-F23E-42A4-B506-E4F0885962AB}" presName="spaceRect" presStyleCnt="0"/>
      <dgm:spPr/>
    </dgm:pt>
    <dgm:pt modelId="{7F1FBEA2-4938-4FD1-B216-4307E7869C98}" type="pres">
      <dgm:prSet presAssocID="{24B455FC-F23E-42A4-B506-E4F0885962AB}" presName="textRect" presStyleLbl="revTx" presStyleIdx="3" presStyleCnt="4">
        <dgm:presLayoutVars>
          <dgm:chMax val="1"/>
          <dgm:chPref val="1"/>
        </dgm:presLayoutVars>
      </dgm:prSet>
      <dgm:spPr/>
    </dgm:pt>
  </dgm:ptLst>
  <dgm:cxnLst>
    <dgm:cxn modelId="{E7BD4A25-D978-4FEF-B1E0-B2153FB9DA1C}" type="presOf" srcId="{02BCA665-758E-4CCE-B1E7-6562DB544943}" destId="{B531DE9F-CD78-42AC-82E6-2129F7419278}" srcOrd="0" destOrd="0" presId="urn:microsoft.com/office/officeart/2018/2/layout/IconCircleList"/>
    <dgm:cxn modelId="{3258F93E-F5B5-40D1-B66B-2488E5907D86}" type="presOf" srcId="{39B31530-91A8-45B6-A538-946E5A7FC60C}" destId="{55E58902-9D81-4B9B-AB0A-C64760D2920A}" srcOrd="0" destOrd="0" presId="urn:microsoft.com/office/officeart/2018/2/layout/IconCircleList"/>
    <dgm:cxn modelId="{D358CA59-9721-4C61-95B8-9C028B76F18A}" srcId="{EFDCEB9C-0D93-41FB-9490-7C5984F42A75}" destId="{24B455FC-F23E-42A4-B506-E4F0885962AB}" srcOrd="3" destOrd="0" parTransId="{D2DA5EA6-F34C-4C2B-B943-315DFFED416A}" sibTransId="{C5EDD1CE-87FE-49C2-845B-8CC85B28F716}"/>
    <dgm:cxn modelId="{56746C84-E924-4370-9A0D-4178DF0B7837}" type="presOf" srcId="{EFDCEB9C-0D93-41FB-9490-7C5984F42A75}" destId="{59D38DB7-D64C-4D00-914A-E28F3A5924D4}" srcOrd="0" destOrd="0" presId="urn:microsoft.com/office/officeart/2018/2/layout/IconCircleList"/>
    <dgm:cxn modelId="{585EE384-D507-48C1-B836-A62764999A24}" type="presOf" srcId="{F628769F-C62F-40EA-B0C5-953B30BF5428}" destId="{6A363DB7-316A-44D9-BB38-6262FD82DFD7}" srcOrd="0" destOrd="0" presId="urn:microsoft.com/office/officeart/2018/2/layout/IconCircleList"/>
    <dgm:cxn modelId="{FA05A796-CAAA-44FB-A4EE-0799357DECF2}" type="presOf" srcId="{36102B2E-0CF8-48A5-8625-99A6A7CAEA13}" destId="{E00C80EC-E083-434F-822C-89B3361E7CA8}" srcOrd="0" destOrd="0" presId="urn:microsoft.com/office/officeart/2018/2/layout/IconCircleList"/>
    <dgm:cxn modelId="{7F33FB9F-FC4C-4B00-A870-6A3F1288088A}" srcId="{EFDCEB9C-0D93-41FB-9490-7C5984F42A75}" destId="{02BCA665-758E-4CCE-B1E7-6562DB544943}" srcOrd="0" destOrd="0" parTransId="{6E2FE3E7-D70D-4A4C-B6E0-7D70F6AA93B6}" sibTransId="{36102B2E-0CF8-48A5-8625-99A6A7CAEA13}"/>
    <dgm:cxn modelId="{5B7E5DB2-DAB4-4FE9-BFE5-4353DE18E664}" srcId="{EFDCEB9C-0D93-41FB-9490-7C5984F42A75}" destId="{39B31530-91A8-45B6-A538-946E5A7FC60C}" srcOrd="2" destOrd="0" parTransId="{D9CD5E95-ACA8-4A73-AC2F-93003D5CFC5D}" sibTransId="{9F3A8C9A-BDC3-4781-B645-31D60CDCF23D}"/>
    <dgm:cxn modelId="{66D3E4B5-850E-489E-87A5-6E8C675AFE68}" type="presOf" srcId="{9F3A8C9A-BDC3-4781-B645-31D60CDCF23D}" destId="{37E48653-AB60-4CA2-85D6-229AB7FED45A}" srcOrd="0" destOrd="0" presId="urn:microsoft.com/office/officeart/2018/2/layout/IconCircleList"/>
    <dgm:cxn modelId="{8AC53BBE-2579-4B9E-A599-89E2E33329C8}" srcId="{EFDCEB9C-0D93-41FB-9490-7C5984F42A75}" destId="{C42DE420-6C36-4004-B1F1-7304F1032893}" srcOrd="1" destOrd="0" parTransId="{1100263B-9959-48A3-A114-AA8734E1CBD0}" sibTransId="{F628769F-C62F-40EA-B0C5-953B30BF5428}"/>
    <dgm:cxn modelId="{C4AD43C2-8F93-4335-A6A6-CEC1E2DB148B}" type="presOf" srcId="{C42DE420-6C36-4004-B1F1-7304F1032893}" destId="{3F4AFABA-B659-4704-AD83-B97D9B03A43F}" srcOrd="0" destOrd="0" presId="urn:microsoft.com/office/officeart/2018/2/layout/IconCircleList"/>
    <dgm:cxn modelId="{238B41CF-59A0-4365-9D44-113CB2A5B024}" type="presOf" srcId="{24B455FC-F23E-42A4-B506-E4F0885962AB}" destId="{7F1FBEA2-4938-4FD1-B216-4307E7869C98}" srcOrd="0" destOrd="0" presId="urn:microsoft.com/office/officeart/2018/2/layout/IconCircleList"/>
    <dgm:cxn modelId="{B805FDED-CCA6-436A-A950-7EB3955C0DE4}" type="presParOf" srcId="{59D38DB7-D64C-4D00-914A-E28F3A5924D4}" destId="{067E690F-7B13-400D-8704-E6A218CD81B2}" srcOrd="0" destOrd="0" presId="urn:microsoft.com/office/officeart/2018/2/layout/IconCircleList"/>
    <dgm:cxn modelId="{4A0D2E38-0296-4228-9194-6E00C9B4B2F2}" type="presParOf" srcId="{067E690F-7B13-400D-8704-E6A218CD81B2}" destId="{F6BACD2D-6F13-4E1A-87B4-59B18C70C3CC}" srcOrd="0" destOrd="0" presId="urn:microsoft.com/office/officeart/2018/2/layout/IconCircleList"/>
    <dgm:cxn modelId="{E38A3CCE-CA71-45C0-820B-6350AABF1FF9}" type="presParOf" srcId="{F6BACD2D-6F13-4E1A-87B4-59B18C70C3CC}" destId="{003FDB97-112D-47CA-B9F0-FD09FB51924F}" srcOrd="0" destOrd="0" presId="urn:microsoft.com/office/officeart/2018/2/layout/IconCircleList"/>
    <dgm:cxn modelId="{73EF4B5E-F451-4B74-819E-C0391659876A}" type="presParOf" srcId="{F6BACD2D-6F13-4E1A-87B4-59B18C70C3CC}" destId="{87C11EF3-A9D5-464E-98A6-F645E1662E03}" srcOrd="1" destOrd="0" presId="urn:microsoft.com/office/officeart/2018/2/layout/IconCircleList"/>
    <dgm:cxn modelId="{FBF74659-1202-4098-9531-016D5F551422}" type="presParOf" srcId="{F6BACD2D-6F13-4E1A-87B4-59B18C70C3CC}" destId="{41D8BA37-7047-41AE-996F-FD3B057A034D}" srcOrd="2" destOrd="0" presId="urn:microsoft.com/office/officeart/2018/2/layout/IconCircleList"/>
    <dgm:cxn modelId="{BE370FCA-EC2F-4C9C-992F-3726AA45B280}" type="presParOf" srcId="{F6BACD2D-6F13-4E1A-87B4-59B18C70C3CC}" destId="{B531DE9F-CD78-42AC-82E6-2129F7419278}" srcOrd="3" destOrd="0" presId="urn:microsoft.com/office/officeart/2018/2/layout/IconCircleList"/>
    <dgm:cxn modelId="{8EECE5E0-BDF4-43A0-87DD-9BE63803CE34}" type="presParOf" srcId="{067E690F-7B13-400D-8704-E6A218CD81B2}" destId="{E00C80EC-E083-434F-822C-89B3361E7CA8}" srcOrd="1" destOrd="0" presId="urn:microsoft.com/office/officeart/2018/2/layout/IconCircleList"/>
    <dgm:cxn modelId="{C63A9C62-8916-4843-9A0D-F87C5150B212}" type="presParOf" srcId="{067E690F-7B13-400D-8704-E6A218CD81B2}" destId="{89EBCF60-C71C-4F2A-B1E0-9676F0A7962B}" srcOrd="2" destOrd="0" presId="urn:microsoft.com/office/officeart/2018/2/layout/IconCircleList"/>
    <dgm:cxn modelId="{D65676AB-F26B-44CF-842D-7B7313595AC4}" type="presParOf" srcId="{89EBCF60-C71C-4F2A-B1E0-9676F0A7962B}" destId="{07BE9168-D240-4C9F-9F0C-606D531272ED}" srcOrd="0" destOrd="0" presId="urn:microsoft.com/office/officeart/2018/2/layout/IconCircleList"/>
    <dgm:cxn modelId="{BE2E6462-0005-47B4-975C-141502998951}" type="presParOf" srcId="{89EBCF60-C71C-4F2A-B1E0-9676F0A7962B}" destId="{F99A0542-CFF9-4C0B-AB0D-809BC632D3D2}" srcOrd="1" destOrd="0" presId="urn:microsoft.com/office/officeart/2018/2/layout/IconCircleList"/>
    <dgm:cxn modelId="{F8FD7902-4672-4BD1-B43F-E0EA2C61967F}" type="presParOf" srcId="{89EBCF60-C71C-4F2A-B1E0-9676F0A7962B}" destId="{DB89A825-3D65-4F75-8625-9A9BBB35781D}" srcOrd="2" destOrd="0" presId="urn:microsoft.com/office/officeart/2018/2/layout/IconCircleList"/>
    <dgm:cxn modelId="{D5916B83-6ACA-4F0D-8FCD-BD6FF095992C}" type="presParOf" srcId="{89EBCF60-C71C-4F2A-B1E0-9676F0A7962B}" destId="{3F4AFABA-B659-4704-AD83-B97D9B03A43F}" srcOrd="3" destOrd="0" presId="urn:microsoft.com/office/officeart/2018/2/layout/IconCircleList"/>
    <dgm:cxn modelId="{D768B22E-EC7A-4E86-88B8-C9C4A6DDDD73}" type="presParOf" srcId="{067E690F-7B13-400D-8704-E6A218CD81B2}" destId="{6A363DB7-316A-44D9-BB38-6262FD82DFD7}" srcOrd="3" destOrd="0" presId="urn:microsoft.com/office/officeart/2018/2/layout/IconCircleList"/>
    <dgm:cxn modelId="{409F148A-D870-41E5-9095-873F647263B8}" type="presParOf" srcId="{067E690F-7B13-400D-8704-E6A218CD81B2}" destId="{BE7332CD-254A-4F6B-8A4D-6635142B4A33}" srcOrd="4" destOrd="0" presId="urn:microsoft.com/office/officeart/2018/2/layout/IconCircleList"/>
    <dgm:cxn modelId="{E209B06A-65E2-424E-985A-259C702ACDAD}" type="presParOf" srcId="{BE7332CD-254A-4F6B-8A4D-6635142B4A33}" destId="{7894F831-4D53-4FB9-99F7-90AF59A8B27A}" srcOrd="0" destOrd="0" presId="urn:microsoft.com/office/officeart/2018/2/layout/IconCircleList"/>
    <dgm:cxn modelId="{4A8AE6AA-2B1F-43E7-AD39-8FA593957AFE}" type="presParOf" srcId="{BE7332CD-254A-4F6B-8A4D-6635142B4A33}" destId="{93D463EE-B78E-42F5-96F6-66F02827992C}" srcOrd="1" destOrd="0" presId="urn:microsoft.com/office/officeart/2018/2/layout/IconCircleList"/>
    <dgm:cxn modelId="{08E47B26-C6AA-4F6D-BFAD-4AEF6D870EA8}" type="presParOf" srcId="{BE7332CD-254A-4F6B-8A4D-6635142B4A33}" destId="{2DE18CB1-3C42-41A6-8F83-0952814F2676}" srcOrd="2" destOrd="0" presId="urn:microsoft.com/office/officeart/2018/2/layout/IconCircleList"/>
    <dgm:cxn modelId="{988E2EA6-D988-4F3F-AECA-5D84E2480302}" type="presParOf" srcId="{BE7332CD-254A-4F6B-8A4D-6635142B4A33}" destId="{55E58902-9D81-4B9B-AB0A-C64760D2920A}" srcOrd="3" destOrd="0" presId="urn:microsoft.com/office/officeart/2018/2/layout/IconCircleList"/>
    <dgm:cxn modelId="{F7608315-5728-4499-9D14-CE75273A748F}" type="presParOf" srcId="{067E690F-7B13-400D-8704-E6A218CD81B2}" destId="{37E48653-AB60-4CA2-85D6-229AB7FED45A}" srcOrd="5" destOrd="0" presId="urn:microsoft.com/office/officeart/2018/2/layout/IconCircleList"/>
    <dgm:cxn modelId="{B681EB01-9647-44B5-979E-91204AB52397}" type="presParOf" srcId="{067E690F-7B13-400D-8704-E6A218CD81B2}" destId="{2A1E4699-CEE0-4A9F-AF3C-DBB0FB2DF914}" srcOrd="6" destOrd="0" presId="urn:microsoft.com/office/officeart/2018/2/layout/IconCircleList"/>
    <dgm:cxn modelId="{5D3EAC31-7B1B-40DD-9B1C-C39B83C923C9}" type="presParOf" srcId="{2A1E4699-CEE0-4A9F-AF3C-DBB0FB2DF914}" destId="{98C62735-495D-4CD2-819F-C3AC226E4B52}" srcOrd="0" destOrd="0" presId="urn:microsoft.com/office/officeart/2018/2/layout/IconCircleList"/>
    <dgm:cxn modelId="{5FB1596B-263F-4DD1-ADED-A1B96966C42F}" type="presParOf" srcId="{2A1E4699-CEE0-4A9F-AF3C-DBB0FB2DF914}" destId="{05DD551E-41AE-42D9-802C-265F578F82C3}" srcOrd="1" destOrd="0" presId="urn:microsoft.com/office/officeart/2018/2/layout/IconCircleList"/>
    <dgm:cxn modelId="{5261ACBD-5365-4D33-944C-532C7FCA7B72}" type="presParOf" srcId="{2A1E4699-CEE0-4A9F-AF3C-DBB0FB2DF914}" destId="{AFC0964A-51C1-4BFC-9686-F533A5ED9239}" srcOrd="2" destOrd="0" presId="urn:microsoft.com/office/officeart/2018/2/layout/IconCircleList"/>
    <dgm:cxn modelId="{287F6FD3-9674-42C4-B75E-6B12D842D867}" type="presParOf" srcId="{2A1E4699-CEE0-4A9F-AF3C-DBB0FB2DF914}" destId="{7F1FBEA2-4938-4FD1-B216-4307E7869C9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5AC1C1-1699-4150-9C64-3E5902039DBE}"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2D1EFECF-3FBD-4260-BDB7-240D0E124423}">
      <dgm:prSet/>
      <dgm:spPr/>
      <dgm:t>
        <a:bodyPr/>
        <a:lstStyle/>
        <a:p>
          <a:r>
            <a:rPr lang="en-US" b="1"/>
            <a:t>Understanding the Purpose</a:t>
          </a:r>
          <a:endParaRPr lang="en-US"/>
        </a:p>
      </dgm:t>
    </dgm:pt>
    <dgm:pt modelId="{9BFC6912-6E94-4235-B601-423128AA4C2E}" type="parTrans" cxnId="{779B2A10-408C-45C3-895E-77A2A7AF5C92}">
      <dgm:prSet/>
      <dgm:spPr/>
      <dgm:t>
        <a:bodyPr/>
        <a:lstStyle/>
        <a:p>
          <a:endParaRPr lang="en-US"/>
        </a:p>
      </dgm:t>
    </dgm:pt>
    <dgm:pt modelId="{CFC0E178-EE45-42D2-B3C1-759C05E0CDC1}" type="sibTrans" cxnId="{779B2A10-408C-45C3-895E-77A2A7AF5C92}">
      <dgm:prSet/>
      <dgm:spPr/>
      <dgm:t>
        <a:bodyPr/>
        <a:lstStyle/>
        <a:p>
          <a:endParaRPr lang="en-US"/>
        </a:p>
      </dgm:t>
    </dgm:pt>
    <dgm:pt modelId="{2E40AFE4-267B-450B-82B6-EECDC76F9738}">
      <dgm:prSet/>
      <dgm:spPr/>
      <dgm:t>
        <a:bodyPr/>
        <a:lstStyle/>
        <a:p>
          <a:r>
            <a:rPr lang="en-US" b="1"/>
            <a:t>Needs Assessment</a:t>
          </a:r>
          <a:endParaRPr lang="en-US"/>
        </a:p>
      </dgm:t>
    </dgm:pt>
    <dgm:pt modelId="{69646E4D-578E-427B-9303-6C15A5983D87}" type="parTrans" cxnId="{A1E3E5CD-08BF-4D6C-8EBD-424688BA7B8A}">
      <dgm:prSet/>
      <dgm:spPr/>
      <dgm:t>
        <a:bodyPr/>
        <a:lstStyle/>
        <a:p>
          <a:endParaRPr lang="en-US"/>
        </a:p>
      </dgm:t>
    </dgm:pt>
    <dgm:pt modelId="{A09868A5-CBB8-40A3-BD44-F99CC47C4892}" type="sibTrans" cxnId="{A1E3E5CD-08BF-4D6C-8EBD-424688BA7B8A}">
      <dgm:prSet/>
      <dgm:spPr/>
      <dgm:t>
        <a:bodyPr/>
        <a:lstStyle/>
        <a:p>
          <a:endParaRPr lang="en-US"/>
        </a:p>
      </dgm:t>
    </dgm:pt>
    <dgm:pt modelId="{A686243B-A64A-4075-8F5E-5827451D3676}">
      <dgm:prSet/>
      <dgm:spPr/>
      <dgm:t>
        <a:bodyPr/>
        <a:lstStyle/>
        <a:p>
          <a:r>
            <a:rPr lang="en-US" b="1"/>
            <a:t>Stakeholder Engagement</a:t>
          </a:r>
          <a:endParaRPr lang="en-US"/>
        </a:p>
      </dgm:t>
    </dgm:pt>
    <dgm:pt modelId="{72AF0E46-9C2A-44EE-8FF4-968143BA781B}" type="parTrans" cxnId="{5D9CFE82-9756-495E-813A-2041DED56503}">
      <dgm:prSet/>
      <dgm:spPr/>
      <dgm:t>
        <a:bodyPr/>
        <a:lstStyle/>
        <a:p>
          <a:endParaRPr lang="en-US"/>
        </a:p>
      </dgm:t>
    </dgm:pt>
    <dgm:pt modelId="{5D969C88-A776-46B0-9619-EEF9B736DF52}" type="sibTrans" cxnId="{5D9CFE82-9756-495E-813A-2041DED56503}">
      <dgm:prSet/>
      <dgm:spPr/>
      <dgm:t>
        <a:bodyPr/>
        <a:lstStyle/>
        <a:p>
          <a:endParaRPr lang="en-US"/>
        </a:p>
      </dgm:t>
    </dgm:pt>
    <dgm:pt modelId="{75589922-2F98-4645-A9CC-0C40177B6F7D}">
      <dgm:prSet/>
      <dgm:spPr/>
      <dgm:t>
        <a:bodyPr/>
        <a:lstStyle/>
        <a:p>
          <a:r>
            <a:rPr lang="en-US" b="1"/>
            <a:t>Design the Program:</a:t>
          </a:r>
          <a:endParaRPr lang="en-US"/>
        </a:p>
      </dgm:t>
    </dgm:pt>
    <dgm:pt modelId="{0E785A24-EA36-4558-9F9F-6FF194CCADD7}" type="parTrans" cxnId="{1C5E1C00-8CBB-417B-806D-8DFD7B61CEE3}">
      <dgm:prSet/>
      <dgm:spPr/>
      <dgm:t>
        <a:bodyPr/>
        <a:lstStyle/>
        <a:p>
          <a:endParaRPr lang="en-US"/>
        </a:p>
      </dgm:t>
    </dgm:pt>
    <dgm:pt modelId="{003A1802-5224-46DD-AF87-BCB093866334}" type="sibTrans" cxnId="{1C5E1C00-8CBB-417B-806D-8DFD7B61CEE3}">
      <dgm:prSet/>
      <dgm:spPr/>
      <dgm:t>
        <a:bodyPr/>
        <a:lstStyle/>
        <a:p>
          <a:endParaRPr lang="en-US"/>
        </a:p>
      </dgm:t>
    </dgm:pt>
    <dgm:pt modelId="{08957251-C227-48BE-9B22-B3A7D6E04A6D}">
      <dgm:prSet/>
      <dgm:spPr/>
      <dgm:t>
        <a:bodyPr/>
        <a:lstStyle/>
        <a:p>
          <a:r>
            <a:rPr lang="en-US" b="1"/>
            <a:t>Select Coaches and Mentors:</a:t>
          </a:r>
          <a:endParaRPr lang="en-US"/>
        </a:p>
      </dgm:t>
    </dgm:pt>
    <dgm:pt modelId="{589EBB71-45EC-4475-9BD3-42DA10E37BE1}" type="parTrans" cxnId="{94FB55E9-0DDC-4704-96BD-788573F6F384}">
      <dgm:prSet/>
      <dgm:spPr/>
      <dgm:t>
        <a:bodyPr/>
        <a:lstStyle/>
        <a:p>
          <a:endParaRPr lang="en-US"/>
        </a:p>
      </dgm:t>
    </dgm:pt>
    <dgm:pt modelId="{F478E3EB-60C8-4047-AE3E-AF2BC17033A2}" type="sibTrans" cxnId="{94FB55E9-0DDC-4704-96BD-788573F6F384}">
      <dgm:prSet/>
      <dgm:spPr/>
      <dgm:t>
        <a:bodyPr/>
        <a:lstStyle/>
        <a:p>
          <a:endParaRPr lang="en-US"/>
        </a:p>
      </dgm:t>
    </dgm:pt>
    <dgm:pt modelId="{7CEE1119-F736-46FC-9019-B2EEE7049287}">
      <dgm:prSet/>
      <dgm:spPr/>
      <dgm:t>
        <a:bodyPr/>
        <a:lstStyle/>
        <a:p>
          <a:r>
            <a:rPr lang="en-US" b="1"/>
            <a:t>Training and Development:</a:t>
          </a:r>
          <a:endParaRPr lang="en-US"/>
        </a:p>
      </dgm:t>
    </dgm:pt>
    <dgm:pt modelId="{B5CD094B-AED5-44C5-A6FB-67C539121BA6}" type="parTrans" cxnId="{38816485-6FA1-4066-9F97-A8E0450CF73D}">
      <dgm:prSet/>
      <dgm:spPr/>
      <dgm:t>
        <a:bodyPr/>
        <a:lstStyle/>
        <a:p>
          <a:endParaRPr lang="en-US"/>
        </a:p>
      </dgm:t>
    </dgm:pt>
    <dgm:pt modelId="{C641EFCF-9D99-4930-BEFF-E90A35591F49}" type="sibTrans" cxnId="{38816485-6FA1-4066-9F97-A8E0450CF73D}">
      <dgm:prSet/>
      <dgm:spPr/>
      <dgm:t>
        <a:bodyPr/>
        <a:lstStyle/>
        <a:p>
          <a:endParaRPr lang="en-US"/>
        </a:p>
      </dgm:t>
    </dgm:pt>
    <dgm:pt modelId="{B3987CA8-6CCD-4A01-9CBA-6AF4C69AA161}">
      <dgm:prSet/>
      <dgm:spPr/>
      <dgm:t>
        <a:bodyPr/>
        <a:lstStyle/>
        <a:p>
          <a:r>
            <a:rPr lang="en-US" b="1"/>
            <a:t>Matching Process:</a:t>
          </a:r>
          <a:endParaRPr lang="en-US"/>
        </a:p>
      </dgm:t>
    </dgm:pt>
    <dgm:pt modelId="{C68D1295-CC50-4623-ACCF-E670C47E4159}" type="parTrans" cxnId="{6C8BAB5F-BA8D-4DA9-AC40-F7B09E122A9C}">
      <dgm:prSet/>
      <dgm:spPr/>
      <dgm:t>
        <a:bodyPr/>
        <a:lstStyle/>
        <a:p>
          <a:endParaRPr lang="en-US"/>
        </a:p>
      </dgm:t>
    </dgm:pt>
    <dgm:pt modelId="{AC1B5AF3-DE33-476C-AEA3-3E9EC60BE189}" type="sibTrans" cxnId="{6C8BAB5F-BA8D-4DA9-AC40-F7B09E122A9C}">
      <dgm:prSet/>
      <dgm:spPr/>
      <dgm:t>
        <a:bodyPr/>
        <a:lstStyle/>
        <a:p>
          <a:endParaRPr lang="en-US"/>
        </a:p>
      </dgm:t>
    </dgm:pt>
    <dgm:pt modelId="{9CE7E11C-82C8-4318-89B1-4D560A256A5A}">
      <dgm:prSet/>
      <dgm:spPr/>
      <dgm:t>
        <a:bodyPr/>
        <a:lstStyle/>
        <a:p>
          <a:r>
            <a:rPr lang="en-US" b="1"/>
            <a:t>Supervision and Support:</a:t>
          </a:r>
          <a:endParaRPr lang="en-US"/>
        </a:p>
      </dgm:t>
    </dgm:pt>
    <dgm:pt modelId="{E9F9D1C7-7AA3-4096-A9B4-73E9763D409D}" type="parTrans" cxnId="{59A0E2A8-3FD4-4B1E-9A10-F4085856742C}">
      <dgm:prSet/>
      <dgm:spPr/>
      <dgm:t>
        <a:bodyPr/>
        <a:lstStyle/>
        <a:p>
          <a:endParaRPr lang="en-US"/>
        </a:p>
      </dgm:t>
    </dgm:pt>
    <dgm:pt modelId="{C13D1C33-3CC5-4E78-B4A3-491097916A55}" type="sibTrans" cxnId="{59A0E2A8-3FD4-4B1E-9A10-F4085856742C}">
      <dgm:prSet/>
      <dgm:spPr/>
      <dgm:t>
        <a:bodyPr/>
        <a:lstStyle/>
        <a:p>
          <a:endParaRPr lang="en-US"/>
        </a:p>
      </dgm:t>
    </dgm:pt>
    <dgm:pt modelId="{770C1D5B-8F63-431D-8795-75EA5094A458}">
      <dgm:prSet/>
      <dgm:spPr/>
      <dgm:t>
        <a:bodyPr/>
        <a:lstStyle/>
        <a:p>
          <a:r>
            <a:rPr lang="en-US" b="1"/>
            <a:t>Ethical Guidelines:</a:t>
          </a:r>
          <a:endParaRPr lang="en-US"/>
        </a:p>
      </dgm:t>
    </dgm:pt>
    <dgm:pt modelId="{4507BD99-5A8F-4D38-93C3-8764A42BEA13}" type="parTrans" cxnId="{3F5CC89E-DC55-466F-B445-7C159FDB0972}">
      <dgm:prSet/>
      <dgm:spPr/>
      <dgm:t>
        <a:bodyPr/>
        <a:lstStyle/>
        <a:p>
          <a:endParaRPr lang="en-US"/>
        </a:p>
      </dgm:t>
    </dgm:pt>
    <dgm:pt modelId="{1A8D4C95-78CF-434B-8289-124F0075D53B}" type="sibTrans" cxnId="{3F5CC89E-DC55-466F-B445-7C159FDB0972}">
      <dgm:prSet/>
      <dgm:spPr/>
      <dgm:t>
        <a:bodyPr/>
        <a:lstStyle/>
        <a:p>
          <a:endParaRPr lang="en-US"/>
        </a:p>
      </dgm:t>
    </dgm:pt>
    <dgm:pt modelId="{BF6F4705-E124-4F52-A3E7-11C6F14B8E6A}">
      <dgm:prSet/>
      <dgm:spPr/>
      <dgm:t>
        <a:bodyPr/>
        <a:lstStyle/>
        <a:p>
          <a:r>
            <a:rPr lang="en-US" b="1"/>
            <a:t>Evaluation and Feedback:</a:t>
          </a:r>
          <a:endParaRPr lang="en-US"/>
        </a:p>
      </dgm:t>
    </dgm:pt>
    <dgm:pt modelId="{D5D55BD9-B807-4553-8CA3-C178BAFBB39F}" type="parTrans" cxnId="{927BA479-73FE-4463-8657-99DCF0022466}">
      <dgm:prSet/>
      <dgm:spPr/>
      <dgm:t>
        <a:bodyPr/>
        <a:lstStyle/>
        <a:p>
          <a:endParaRPr lang="en-US"/>
        </a:p>
      </dgm:t>
    </dgm:pt>
    <dgm:pt modelId="{65F2A98D-3889-4DCA-9183-3AE6F28EB31A}" type="sibTrans" cxnId="{927BA479-73FE-4463-8657-99DCF0022466}">
      <dgm:prSet/>
      <dgm:spPr/>
      <dgm:t>
        <a:bodyPr/>
        <a:lstStyle/>
        <a:p>
          <a:endParaRPr lang="en-US"/>
        </a:p>
      </dgm:t>
    </dgm:pt>
    <dgm:pt modelId="{2FF9D942-653E-45E5-8539-DC60CBB860B6}">
      <dgm:prSet/>
      <dgm:spPr/>
      <dgm:t>
        <a:bodyPr/>
        <a:lstStyle/>
        <a:p>
          <a:r>
            <a:rPr lang="en-US"/>
            <a:t>(Leadership Academy, 2014)</a:t>
          </a:r>
        </a:p>
      </dgm:t>
    </dgm:pt>
    <dgm:pt modelId="{FF26991C-9B58-4AF8-8358-F7A63175BC66}" type="parTrans" cxnId="{5874AC45-99F0-4560-BCBD-006258E501E6}">
      <dgm:prSet/>
      <dgm:spPr/>
      <dgm:t>
        <a:bodyPr/>
        <a:lstStyle/>
        <a:p>
          <a:endParaRPr lang="en-US"/>
        </a:p>
      </dgm:t>
    </dgm:pt>
    <dgm:pt modelId="{0E2ED978-2C49-43FF-BA10-99FEF779FFA0}" type="sibTrans" cxnId="{5874AC45-99F0-4560-BCBD-006258E501E6}">
      <dgm:prSet/>
      <dgm:spPr/>
      <dgm:t>
        <a:bodyPr/>
        <a:lstStyle/>
        <a:p>
          <a:endParaRPr lang="en-US"/>
        </a:p>
      </dgm:t>
    </dgm:pt>
    <dgm:pt modelId="{752012BE-90EB-46EB-98E8-2E29AD5CB4F8}" type="pres">
      <dgm:prSet presAssocID="{945AC1C1-1699-4150-9C64-3E5902039DBE}" presName="Name0" presStyleCnt="0">
        <dgm:presLayoutVars>
          <dgm:dir/>
          <dgm:resizeHandles val="exact"/>
        </dgm:presLayoutVars>
      </dgm:prSet>
      <dgm:spPr/>
    </dgm:pt>
    <dgm:pt modelId="{2F86A059-6277-4B94-9BE1-7BF9824CEBA3}" type="pres">
      <dgm:prSet presAssocID="{2D1EFECF-3FBD-4260-BDB7-240D0E124423}" presName="node" presStyleLbl="node1" presStyleIdx="0" presStyleCnt="11">
        <dgm:presLayoutVars>
          <dgm:bulletEnabled val="1"/>
        </dgm:presLayoutVars>
      </dgm:prSet>
      <dgm:spPr/>
    </dgm:pt>
    <dgm:pt modelId="{8D1D970D-F8F9-42AB-9E11-A197E4AF7C44}" type="pres">
      <dgm:prSet presAssocID="{CFC0E178-EE45-42D2-B3C1-759C05E0CDC1}" presName="sibTrans" presStyleLbl="sibTrans1D1" presStyleIdx="0" presStyleCnt="10"/>
      <dgm:spPr/>
    </dgm:pt>
    <dgm:pt modelId="{AA80CEFE-704A-4C6C-A688-7151577D05E6}" type="pres">
      <dgm:prSet presAssocID="{CFC0E178-EE45-42D2-B3C1-759C05E0CDC1}" presName="connectorText" presStyleLbl="sibTrans1D1" presStyleIdx="0" presStyleCnt="10"/>
      <dgm:spPr/>
    </dgm:pt>
    <dgm:pt modelId="{B50C64B5-6F6D-4465-AAF8-A138ED9E226A}" type="pres">
      <dgm:prSet presAssocID="{2E40AFE4-267B-450B-82B6-EECDC76F9738}" presName="node" presStyleLbl="node1" presStyleIdx="1" presStyleCnt="11">
        <dgm:presLayoutVars>
          <dgm:bulletEnabled val="1"/>
        </dgm:presLayoutVars>
      </dgm:prSet>
      <dgm:spPr/>
    </dgm:pt>
    <dgm:pt modelId="{0B66EF27-196B-4B75-A42E-CEF1AA9979E1}" type="pres">
      <dgm:prSet presAssocID="{A09868A5-CBB8-40A3-BD44-F99CC47C4892}" presName="sibTrans" presStyleLbl="sibTrans1D1" presStyleIdx="1" presStyleCnt="10"/>
      <dgm:spPr/>
    </dgm:pt>
    <dgm:pt modelId="{4F8998C5-D358-4E63-B42D-9453D5382A27}" type="pres">
      <dgm:prSet presAssocID="{A09868A5-CBB8-40A3-BD44-F99CC47C4892}" presName="connectorText" presStyleLbl="sibTrans1D1" presStyleIdx="1" presStyleCnt="10"/>
      <dgm:spPr/>
    </dgm:pt>
    <dgm:pt modelId="{2C23F37F-0448-4682-9D6A-5042D09EC49C}" type="pres">
      <dgm:prSet presAssocID="{A686243B-A64A-4075-8F5E-5827451D3676}" presName="node" presStyleLbl="node1" presStyleIdx="2" presStyleCnt="11">
        <dgm:presLayoutVars>
          <dgm:bulletEnabled val="1"/>
        </dgm:presLayoutVars>
      </dgm:prSet>
      <dgm:spPr/>
    </dgm:pt>
    <dgm:pt modelId="{4344C620-3A5B-4117-9E5C-2D1C65EAE5EC}" type="pres">
      <dgm:prSet presAssocID="{5D969C88-A776-46B0-9619-EEF9B736DF52}" presName="sibTrans" presStyleLbl="sibTrans1D1" presStyleIdx="2" presStyleCnt="10"/>
      <dgm:spPr/>
    </dgm:pt>
    <dgm:pt modelId="{B5501B8B-E248-42EB-B01E-DAE32CA8E375}" type="pres">
      <dgm:prSet presAssocID="{5D969C88-A776-46B0-9619-EEF9B736DF52}" presName="connectorText" presStyleLbl="sibTrans1D1" presStyleIdx="2" presStyleCnt="10"/>
      <dgm:spPr/>
    </dgm:pt>
    <dgm:pt modelId="{CFA44EA9-80E8-4D24-AA3F-AF02CD41B413}" type="pres">
      <dgm:prSet presAssocID="{75589922-2F98-4645-A9CC-0C40177B6F7D}" presName="node" presStyleLbl="node1" presStyleIdx="3" presStyleCnt="11">
        <dgm:presLayoutVars>
          <dgm:bulletEnabled val="1"/>
        </dgm:presLayoutVars>
      </dgm:prSet>
      <dgm:spPr/>
    </dgm:pt>
    <dgm:pt modelId="{AB2563E0-8C46-4C90-8FC8-8FC9495438DD}" type="pres">
      <dgm:prSet presAssocID="{003A1802-5224-46DD-AF87-BCB093866334}" presName="sibTrans" presStyleLbl="sibTrans1D1" presStyleIdx="3" presStyleCnt="10"/>
      <dgm:spPr/>
    </dgm:pt>
    <dgm:pt modelId="{8972C868-D0DA-4991-80B1-B5EF72836592}" type="pres">
      <dgm:prSet presAssocID="{003A1802-5224-46DD-AF87-BCB093866334}" presName="connectorText" presStyleLbl="sibTrans1D1" presStyleIdx="3" presStyleCnt="10"/>
      <dgm:spPr/>
    </dgm:pt>
    <dgm:pt modelId="{10D7B65A-9FC9-43ED-8C67-4C99AC6252B4}" type="pres">
      <dgm:prSet presAssocID="{08957251-C227-48BE-9B22-B3A7D6E04A6D}" presName="node" presStyleLbl="node1" presStyleIdx="4" presStyleCnt="11">
        <dgm:presLayoutVars>
          <dgm:bulletEnabled val="1"/>
        </dgm:presLayoutVars>
      </dgm:prSet>
      <dgm:spPr/>
    </dgm:pt>
    <dgm:pt modelId="{AD816BAB-FEED-48A7-BDDD-62B7849970E9}" type="pres">
      <dgm:prSet presAssocID="{F478E3EB-60C8-4047-AE3E-AF2BC17033A2}" presName="sibTrans" presStyleLbl="sibTrans1D1" presStyleIdx="4" presStyleCnt="10"/>
      <dgm:spPr/>
    </dgm:pt>
    <dgm:pt modelId="{990E6E74-C323-4D2D-A397-677AB2CE3409}" type="pres">
      <dgm:prSet presAssocID="{F478E3EB-60C8-4047-AE3E-AF2BC17033A2}" presName="connectorText" presStyleLbl="sibTrans1D1" presStyleIdx="4" presStyleCnt="10"/>
      <dgm:spPr/>
    </dgm:pt>
    <dgm:pt modelId="{D407C157-567F-47C0-B4BD-BD943EF3EBAC}" type="pres">
      <dgm:prSet presAssocID="{7CEE1119-F736-46FC-9019-B2EEE7049287}" presName="node" presStyleLbl="node1" presStyleIdx="5" presStyleCnt="11">
        <dgm:presLayoutVars>
          <dgm:bulletEnabled val="1"/>
        </dgm:presLayoutVars>
      </dgm:prSet>
      <dgm:spPr/>
    </dgm:pt>
    <dgm:pt modelId="{678EF480-1FC5-4D07-BF3D-7029BE7E641B}" type="pres">
      <dgm:prSet presAssocID="{C641EFCF-9D99-4930-BEFF-E90A35591F49}" presName="sibTrans" presStyleLbl="sibTrans1D1" presStyleIdx="5" presStyleCnt="10"/>
      <dgm:spPr/>
    </dgm:pt>
    <dgm:pt modelId="{42EDF2BF-745D-4387-AF45-3B441A9CC838}" type="pres">
      <dgm:prSet presAssocID="{C641EFCF-9D99-4930-BEFF-E90A35591F49}" presName="connectorText" presStyleLbl="sibTrans1D1" presStyleIdx="5" presStyleCnt="10"/>
      <dgm:spPr/>
    </dgm:pt>
    <dgm:pt modelId="{A79A71A9-BBA7-41D8-AF31-C45314249F1D}" type="pres">
      <dgm:prSet presAssocID="{B3987CA8-6CCD-4A01-9CBA-6AF4C69AA161}" presName="node" presStyleLbl="node1" presStyleIdx="6" presStyleCnt="11">
        <dgm:presLayoutVars>
          <dgm:bulletEnabled val="1"/>
        </dgm:presLayoutVars>
      </dgm:prSet>
      <dgm:spPr/>
    </dgm:pt>
    <dgm:pt modelId="{A1E84B8E-31F1-4F02-BBBD-0A4562F71776}" type="pres">
      <dgm:prSet presAssocID="{AC1B5AF3-DE33-476C-AEA3-3E9EC60BE189}" presName="sibTrans" presStyleLbl="sibTrans1D1" presStyleIdx="6" presStyleCnt="10"/>
      <dgm:spPr/>
    </dgm:pt>
    <dgm:pt modelId="{CCA462FD-3006-480F-8E0F-B5CF4E43A6C4}" type="pres">
      <dgm:prSet presAssocID="{AC1B5AF3-DE33-476C-AEA3-3E9EC60BE189}" presName="connectorText" presStyleLbl="sibTrans1D1" presStyleIdx="6" presStyleCnt="10"/>
      <dgm:spPr/>
    </dgm:pt>
    <dgm:pt modelId="{436D63A8-DEF0-45E8-8CB2-512FC80B3BFD}" type="pres">
      <dgm:prSet presAssocID="{9CE7E11C-82C8-4318-89B1-4D560A256A5A}" presName="node" presStyleLbl="node1" presStyleIdx="7" presStyleCnt="11">
        <dgm:presLayoutVars>
          <dgm:bulletEnabled val="1"/>
        </dgm:presLayoutVars>
      </dgm:prSet>
      <dgm:spPr/>
    </dgm:pt>
    <dgm:pt modelId="{D20A6744-C7B1-4912-BCB7-EDF3D5DE7707}" type="pres">
      <dgm:prSet presAssocID="{C13D1C33-3CC5-4E78-B4A3-491097916A55}" presName="sibTrans" presStyleLbl="sibTrans1D1" presStyleIdx="7" presStyleCnt="10"/>
      <dgm:spPr/>
    </dgm:pt>
    <dgm:pt modelId="{2700BF85-143C-4A4C-9B69-9519CBB27E87}" type="pres">
      <dgm:prSet presAssocID="{C13D1C33-3CC5-4E78-B4A3-491097916A55}" presName="connectorText" presStyleLbl="sibTrans1D1" presStyleIdx="7" presStyleCnt="10"/>
      <dgm:spPr/>
    </dgm:pt>
    <dgm:pt modelId="{24B47C62-68F6-444D-A938-1DDDB0A281EA}" type="pres">
      <dgm:prSet presAssocID="{770C1D5B-8F63-431D-8795-75EA5094A458}" presName="node" presStyleLbl="node1" presStyleIdx="8" presStyleCnt="11">
        <dgm:presLayoutVars>
          <dgm:bulletEnabled val="1"/>
        </dgm:presLayoutVars>
      </dgm:prSet>
      <dgm:spPr/>
    </dgm:pt>
    <dgm:pt modelId="{657C412A-EA23-4E3A-B868-857F6B169C48}" type="pres">
      <dgm:prSet presAssocID="{1A8D4C95-78CF-434B-8289-124F0075D53B}" presName="sibTrans" presStyleLbl="sibTrans1D1" presStyleIdx="8" presStyleCnt="10"/>
      <dgm:spPr/>
    </dgm:pt>
    <dgm:pt modelId="{6E8F2336-BF0D-4D52-B434-AB62249D305D}" type="pres">
      <dgm:prSet presAssocID="{1A8D4C95-78CF-434B-8289-124F0075D53B}" presName="connectorText" presStyleLbl="sibTrans1D1" presStyleIdx="8" presStyleCnt="10"/>
      <dgm:spPr/>
    </dgm:pt>
    <dgm:pt modelId="{EC66BDA7-0483-4174-9FD8-524CAA2F3EC0}" type="pres">
      <dgm:prSet presAssocID="{BF6F4705-E124-4F52-A3E7-11C6F14B8E6A}" presName="node" presStyleLbl="node1" presStyleIdx="9" presStyleCnt="11">
        <dgm:presLayoutVars>
          <dgm:bulletEnabled val="1"/>
        </dgm:presLayoutVars>
      </dgm:prSet>
      <dgm:spPr/>
    </dgm:pt>
    <dgm:pt modelId="{9683D4BA-5B71-406F-AAD8-893D57513708}" type="pres">
      <dgm:prSet presAssocID="{65F2A98D-3889-4DCA-9183-3AE6F28EB31A}" presName="sibTrans" presStyleLbl="sibTrans1D1" presStyleIdx="9" presStyleCnt="10"/>
      <dgm:spPr/>
    </dgm:pt>
    <dgm:pt modelId="{551FEF93-A2A2-49CF-AB39-CB041B4B0399}" type="pres">
      <dgm:prSet presAssocID="{65F2A98D-3889-4DCA-9183-3AE6F28EB31A}" presName="connectorText" presStyleLbl="sibTrans1D1" presStyleIdx="9" presStyleCnt="10"/>
      <dgm:spPr/>
    </dgm:pt>
    <dgm:pt modelId="{9822896E-8C0F-4A81-A5A0-BD7CBF123761}" type="pres">
      <dgm:prSet presAssocID="{2FF9D942-653E-45E5-8539-DC60CBB860B6}" presName="node" presStyleLbl="node1" presStyleIdx="10" presStyleCnt="11">
        <dgm:presLayoutVars>
          <dgm:bulletEnabled val="1"/>
        </dgm:presLayoutVars>
      </dgm:prSet>
      <dgm:spPr/>
    </dgm:pt>
  </dgm:ptLst>
  <dgm:cxnLst>
    <dgm:cxn modelId="{1C5E1C00-8CBB-417B-806D-8DFD7B61CEE3}" srcId="{945AC1C1-1699-4150-9C64-3E5902039DBE}" destId="{75589922-2F98-4645-A9CC-0C40177B6F7D}" srcOrd="3" destOrd="0" parTransId="{0E785A24-EA36-4558-9F9F-6FF194CCADD7}" sibTransId="{003A1802-5224-46DD-AF87-BCB093866334}"/>
    <dgm:cxn modelId="{9C2A840A-DFC3-47FB-B882-4C4EABE21D0B}" type="presOf" srcId="{08957251-C227-48BE-9B22-B3A7D6E04A6D}" destId="{10D7B65A-9FC9-43ED-8C67-4C99AC6252B4}" srcOrd="0" destOrd="0" presId="urn:microsoft.com/office/officeart/2016/7/layout/RepeatingBendingProcessNew"/>
    <dgm:cxn modelId="{6F59410F-B3D4-4175-A43D-415DDB57183B}" type="presOf" srcId="{A686243B-A64A-4075-8F5E-5827451D3676}" destId="{2C23F37F-0448-4682-9D6A-5042D09EC49C}" srcOrd="0" destOrd="0" presId="urn:microsoft.com/office/officeart/2016/7/layout/RepeatingBendingProcessNew"/>
    <dgm:cxn modelId="{779B2A10-408C-45C3-895E-77A2A7AF5C92}" srcId="{945AC1C1-1699-4150-9C64-3E5902039DBE}" destId="{2D1EFECF-3FBD-4260-BDB7-240D0E124423}" srcOrd="0" destOrd="0" parTransId="{9BFC6912-6E94-4235-B601-423128AA4C2E}" sibTransId="{CFC0E178-EE45-42D2-B3C1-759C05E0CDC1}"/>
    <dgm:cxn modelId="{C89F5619-6A64-4F5B-A070-2BC105378742}" type="presOf" srcId="{65F2A98D-3889-4DCA-9183-3AE6F28EB31A}" destId="{9683D4BA-5B71-406F-AAD8-893D57513708}" srcOrd="0" destOrd="0" presId="urn:microsoft.com/office/officeart/2016/7/layout/RepeatingBendingProcessNew"/>
    <dgm:cxn modelId="{A0902631-377B-48C5-BEDF-FA26114D6D1C}" type="presOf" srcId="{F478E3EB-60C8-4047-AE3E-AF2BC17033A2}" destId="{990E6E74-C323-4D2D-A397-677AB2CE3409}" srcOrd="1" destOrd="0" presId="urn:microsoft.com/office/officeart/2016/7/layout/RepeatingBendingProcessNew"/>
    <dgm:cxn modelId="{516BC134-E83C-431A-B80E-D47D1807886A}" type="presOf" srcId="{AC1B5AF3-DE33-476C-AEA3-3E9EC60BE189}" destId="{CCA462FD-3006-480F-8E0F-B5CF4E43A6C4}" srcOrd="1" destOrd="0" presId="urn:microsoft.com/office/officeart/2016/7/layout/RepeatingBendingProcessNew"/>
    <dgm:cxn modelId="{77B3F139-4EF9-45BC-9D6B-1C804592D2FA}" type="presOf" srcId="{BF6F4705-E124-4F52-A3E7-11C6F14B8E6A}" destId="{EC66BDA7-0483-4174-9FD8-524CAA2F3EC0}" srcOrd="0" destOrd="0" presId="urn:microsoft.com/office/officeart/2016/7/layout/RepeatingBendingProcessNew"/>
    <dgm:cxn modelId="{7714AD3C-01AD-4716-806A-3F5BE6ECA44D}" type="presOf" srcId="{C641EFCF-9D99-4930-BEFF-E90A35591F49}" destId="{678EF480-1FC5-4D07-BF3D-7029BE7E641B}" srcOrd="0" destOrd="0" presId="urn:microsoft.com/office/officeart/2016/7/layout/RepeatingBendingProcessNew"/>
    <dgm:cxn modelId="{6C8BAB5F-BA8D-4DA9-AC40-F7B09E122A9C}" srcId="{945AC1C1-1699-4150-9C64-3E5902039DBE}" destId="{B3987CA8-6CCD-4A01-9CBA-6AF4C69AA161}" srcOrd="6" destOrd="0" parTransId="{C68D1295-CC50-4623-ACCF-E670C47E4159}" sibTransId="{AC1B5AF3-DE33-476C-AEA3-3E9EC60BE189}"/>
    <dgm:cxn modelId="{E2A12043-CB54-4756-9594-9BE93468D356}" type="presOf" srcId="{1A8D4C95-78CF-434B-8289-124F0075D53B}" destId="{6E8F2336-BF0D-4D52-B434-AB62249D305D}" srcOrd="1" destOrd="0" presId="urn:microsoft.com/office/officeart/2016/7/layout/RepeatingBendingProcessNew"/>
    <dgm:cxn modelId="{DB041944-5ADF-4E5F-B13D-46E0069A9CCB}" type="presOf" srcId="{2D1EFECF-3FBD-4260-BDB7-240D0E124423}" destId="{2F86A059-6277-4B94-9BE1-7BF9824CEBA3}" srcOrd="0" destOrd="0" presId="urn:microsoft.com/office/officeart/2016/7/layout/RepeatingBendingProcessNew"/>
    <dgm:cxn modelId="{5874AC45-99F0-4560-BCBD-006258E501E6}" srcId="{945AC1C1-1699-4150-9C64-3E5902039DBE}" destId="{2FF9D942-653E-45E5-8539-DC60CBB860B6}" srcOrd="10" destOrd="0" parTransId="{FF26991C-9B58-4AF8-8358-F7A63175BC66}" sibTransId="{0E2ED978-2C49-43FF-BA10-99FEF779FFA0}"/>
    <dgm:cxn modelId="{7FEED645-C6AF-4D46-8F78-5F5D7F67F8AA}" type="presOf" srcId="{CFC0E178-EE45-42D2-B3C1-759C05E0CDC1}" destId="{8D1D970D-F8F9-42AB-9E11-A197E4AF7C44}" srcOrd="0" destOrd="0" presId="urn:microsoft.com/office/officeart/2016/7/layout/RepeatingBendingProcessNew"/>
    <dgm:cxn modelId="{E33CB068-27C5-48A9-A7B0-07BCEE5700F0}" type="presOf" srcId="{A09868A5-CBB8-40A3-BD44-F99CC47C4892}" destId="{4F8998C5-D358-4E63-B42D-9453D5382A27}" srcOrd="1" destOrd="0" presId="urn:microsoft.com/office/officeart/2016/7/layout/RepeatingBendingProcessNew"/>
    <dgm:cxn modelId="{3AC5336E-AF37-4489-8968-505799D55F5C}" type="presOf" srcId="{CFC0E178-EE45-42D2-B3C1-759C05E0CDC1}" destId="{AA80CEFE-704A-4C6C-A688-7151577D05E6}" srcOrd="1" destOrd="0" presId="urn:microsoft.com/office/officeart/2016/7/layout/RepeatingBendingProcessNew"/>
    <dgm:cxn modelId="{4AFEE06E-D266-4658-842D-27940F48B5DB}" type="presOf" srcId="{AC1B5AF3-DE33-476C-AEA3-3E9EC60BE189}" destId="{A1E84B8E-31F1-4F02-BBBD-0A4562F71776}" srcOrd="0" destOrd="0" presId="urn:microsoft.com/office/officeart/2016/7/layout/RepeatingBendingProcessNew"/>
    <dgm:cxn modelId="{EF369F51-4800-4270-B594-031E1D409C5C}" type="presOf" srcId="{C13D1C33-3CC5-4E78-B4A3-491097916A55}" destId="{2700BF85-143C-4A4C-9B69-9519CBB27E87}" srcOrd="1" destOrd="0" presId="urn:microsoft.com/office/officeart/2016/7/layout/RepeatingBendingProcessNew"/>
    <dgm:cxn modelId="{E183AC71-AF75-4FA4-84F0-564F1538016D}" type="presOf" srcId="{2E40AFE4-267B-450B-82B6-EECDC76F9738}" destId="{B50C64B5-6F6D-4465-AAF8-A138ED9E226A}" srcOrd="0" destOrd="0" presId="urn:microsoft.com/office/officeart/2016/7/layout/RepeatingBendingProcessNew"/>
    <dgm:cxn modelId="{6D587F52-41B4-47AA-AB26-D64151903ADA}" type="presOf" srcId="{C13D1C33-3CC5-4E78-B4A3-491097916A55}" destId="{D20A6744-C7B1-4912-BCB7-EDF3D5DE7707}" srcOrd="0" destOrd="0" presId="urn:microsoft.com/office/officeart/2016/7/layout/RepeatingBendingProcessNew"/>
    <dgm:cxn modelId="{63571775-7CC0-4127-835F-DADA395EDC4E}" type="presOf" srcId="{003A1802-5224-46DD-AF87-BCB093866334}" destId="{AB2563E0-8C46-4C90-8FC8-8FC9495438DD}" srcOrd="0" destOrd="0" presId="urn:microsoft.com/office/officeart/2016/7/layout/RepeatingBendingProcessNew"/>
    <dgm:cxn modelId="{927BA479-73FE-4463-8657-99DCF0022466}" srcId="{945AC1C1-1699-4150-9C64-3E5902039DBE}" destId="{BF6F4705-E124-4F52-A3E7-11C6F14B8E6A}" srcOrd="9" destOrd="0" parTransId="{D5D55BD9-B807-4553-8CA3-C178BAFBB39F}" sibTransId="{65F2A98D-3889-4DCA-9183-3AE6F28EB31A}"/>
    <dgm:cxn modelId="{5D9CFE82-9756-495E-813A-2041DED56503}" srcId="{945AC1C1-1699-4150-9C64-3E5902039DBE}" destId="{A686243B-A64A-4075-8F5E-5827451D3676}" srcOrd="2" destOrd="0" parTransId="{72AF0E46-9C2A-44EE-8FF4-968143BA781B}" sibTransId="{5D969C88-A776-46B0-9619-EEF9B736DF52}"/>
    <dgm:cxn modelId="{38816485-6FA1-4066-9F97-A8E0450CF73D}" srcId="{945AC1C1-1699-4150-9C64-3E5902039DBE}" destId="{7CEE1119-F736-46FC-9019-B2EEE7049287}" srcOrd="5" destOrd="0" parTransId="{B5CD094B-AED5-44C5-A6FB-67C539121BA6}" sibTransId="{C641EFCF-9D99-4930-BEFF-E90A35591F49}"/>
    <dgm:cxn modelId="{3F5CC89E-DC55-466F-B445-7C159FDB0972}" srcId="{945AC1C1-1699-4150-9C64-3E5902039DBE}" destId="{770C1D5B-8F63-431D-8795-75EA5094A458}" srcOrd="8" destOrd="0" parTransId="{4507BD99-5A8F-4D38-93C3-8764A42BEA13}" sibTransId="{1A8D4C95-78CF-434B-8289-124F0075D53B}"/>
    <dgm:cxn modelId="{AE8CFAA1-BB04-477A-8D70-C4175702EC93}" type="presOf" srcId="{7CEE1119-F736-46FC-9019-B2EEE7049287}" destId="{D407C157-567F-47C0-B4BD-BD943EF3EBAC}" srcOrd="0" destOrd="0" presId="urn:microsoft.com/office/officeart/2016/7/layout/RepeatingBendingProcessNew"/>
    <dgm:cxn modelId="{5999C3A5-9CF2-4D74-928C-91F78853FACE}" type="presOf" srcId="{1A8D4C95-78CF-434B-8289-124F0075D53B}" destId="{657C412A-EA23-4E3A-B868-857F6B169C48}" srcOrd="0" destOrd="0" presId="urn:microsoft.com/office/officeart/2016/7/layout/RepeatingBendingProcessNew"/>
    <dgm:cxn modelId="{05D7D9A8-28E3-495E-A741-85E74F699A5D}" type="presOf" srcId="{770C1D5B-8F63-431D-8795-75EA5094A458}" destId="{24B47C62-68F6-444D-A938-1DDDB0A281EA}" srcOrd="0" destOrd="0" presId="urn:microsoft.com/office/officeart/2016/7/layout/RepeatingBendingProcessNew"/>
    <dgm:cxn modelId="{59A0E2A8-3FD4-4B1E-9A10-F4085856742C}" srcId="{945AC1C1-1699-4150-9C64-3E5902039DBE}" destId="{9CE7E11C-82C8-4318-89B1-4D560A256A5A}" srcOrd="7" destOrd="0" parTransId="{E9F9D1C7-7AA3-4096-A9B4-73E9763D409D}" sibTransId="{C13D1C33-3CC5-4E78-B4A3-491097916A55}"/>
    <dgm:cxn modelId="{44B25DAD-2FF7-4955-8A9C-7B559282F11B}" type="presOf" srcId="{003A1802-5224-46DD-AF87-BCB093866334}" destId="{8972C868-D0DA-4991-80B1-B5EF72836592}" srcOrd="1" destOrd="0" presId="urn:microsoft.com/office/officeart/2016/7/layout/RepeatingBendingProcessNew"/>
    <dgm:cxn modelId="{C24C6CC4-3D2E-4C58-9444-D606147E59C0}" type="presOf" srcId="{5D969C88-A776-46B0-9619-EEF9B736DF52}" destId="{4344C620-3A5B-4117-9E5C-2D1C65EAE5EC}" srcOrd="0" destOrd="0" presId="urn:microsoft.com/office/officeart/2016/7/layout/RepeatingBendingProcessNew"/>
    <dgm:cxn modelId="{8EE660C8-0721-4471-A551-E292860DEB96}" type="presOf" srcId="{945AC1C1-1699-4150-9C64-3E5902039DBE}" destId="{752012BE-90EB-46EB-98E8-2E29AD5CB4F8}" srcOrd="0" destOrd="0" presId="urn:microsoft.com/office/officeart/2016/7/layout/RepeatingBendingProcessNew"/>
    <dgm:cxn modelId="{A8A559CB-22A9-4666-8F37-56854E3DF69B}" type="presOf" srcId="{5D969C88-A776-46B0-9619-EEF9B736DF52}" destId="{B5501B8B-E248-42EB-B01E-DAE32CA8E375}" srcOrd="1" destOrd="0" presId="urn:microsoft.com/office/officeart/2016/7/layout/RepeatingBendingProcessNew"/>
    <dgm:cxn modelId="{A1E3E5CD-08BF-4D6C-8EBD-424688BA7B8A}" srcId="{945AC1C1-1699-4150-9C64-3E5902039DBE}" destId="{2E40AFE4-267B-450B-82B6-EECDC76F9738}" srcOrd="1" destOrd="0" parTransId="{69646E4D-578E-427B-9303-6C15A5983D87}" sibTransId="{A09868A5-CBB8-40A3-BD44-F99CC47C4892}"/>
    <dgm:cxn modelId="{6CC653D1-54B7-4F86-9613-7A7D515C4F2B}" type="presOf" srcId="{65F2A98D-3889-4DCA-9183-3AE6F28EB31A}" destId="{551FEF93-A2A2-49CF-AB39-CB041B4B0399}" srcOrd="1" destOrd="0" presId="urn:microsoft.com/office/officeart/2016/7/layout/RepeatingBendingProcessNew"/>
    <dgm:cxn modelId="{18640CD2-772B-4717-AFDB-D075A9586700}" type="presOf" srcId="{75589922-2F98-4645-A9CC-0C40177B6F7D}" destId="{CFA44EA9-80E8-4D24-AA3F-AF02CD41B413}" srcOrd="0" destOrd="0" presId="urn:microsoft.com/office/officeart/2016/7/layout/RepeatingBendingProcessNew"/>
    <dgm:cxn modelId="{EFB19DD3-7BBD-477B-BC56-828EAAED2798}" type="presOf" srcId="{F478E3EB-60C8-4047-AE3E-AF2BC17033A2}" destId="{AD816BAB-FEED-48A7-BDDD-62B7849970E9}" srcOrd="0" destOrd="0" presId="urn:microsoft.com/office/officeart/2016/7/layout/RepeatingBendingProcessNew"/>
    <dgm:cxn modelId="{D47C3AD9-1389-4330-96F9-B087059ED274}" type="presOf" srcId="{A09868A5-CBB8-40A3-BD44-F99CC47C4892}" destId="{0B66EF27-196B-4B75-A42E-CEF1AA9979E1}" srcOrd="0" destOrd="0" presId="urn:microsoft.com/office/officeart/2016/7/layout/RepeatingBendingProcessNew"/>
    <dgm:cxn modelId="{94FB55E9-0DDC-4704-96BD-788573F6F384}" srcId="{945AC1C1-1699-4150-9C64-3E5902039DBE}" destId="{08957251-C227-48BE-9B22-B3A7D6E04A6D}" srcOrd="4" destOrd="0" parTransId="{589EBB71-45EC-4475-9BD3-42DA10E37BE1}" sibTransId="{F478E3EB-60C8-4047-AE3E-AF2BC17033A2}"/>
    <dgm:cxn modelId="{69A5E9EE-42DA-433A-8915-130EE1B225B2}" type="presOf" srcId="{C641EFCF-9D99-4930-BEFF-E90A35591F49}" destId="{42EDF2BF-745D-4387-AF45-3B441A9CC838}" srcOrd="1" destOrd="0" presId="urn:microsoft.com/office/officeart/2016/7/layout/RepeatingBendingProcessNew"/>
    <dgm:cxn modelId="{0891FFF4-3AB1-40D6-969C-092BC36C86E2}" type="presOf" srcId="{9CE7E11C-82C8-4318-89B1-4D560A256A5A}" destId="{436D63A8-DEF0-45E8-8CB2-512FC80B3BFD}" srcOrd="0" destOrd="0" presId="urn:microsoft.com/office/officeart/2016/7/layout/RepeatingBendingProcessNew"/>
    <dgm:cxn modelId="{B22F8BF5-F10B-4BB9-A9CF-CCA09A617F7C}" type="presOf" srcId="{2FF9D942-653E-45E5-8539-DC60CBB860B6}" destId="{9822896E-8C0F-4A81-A5A0-BD7CBF123761}" srcOrd="0" destOrd="0" presId="urn:microsoft.com/office/officeart/2016/7/layout/RepeatingBendingProcessNew"/>
    <dgm:cxn modelId="{8D57C0FD-E6FA-491E-9B36-EB71F77700A3}" type="presOf" srcId="{B3987CA8-6CCD-4A01-9CBA-6AF4C69AA161}" destId="{A79A71A9-BBA7-41D8-AF31-C45314249F1D}" srcOrd="0" destOrd="0" presId="urn:microsoft.com/office/officeart/2016/7/layout/RepeatingBendingProcessNew"/>
    <dgm:cxn modelId="{21DD426E-EEAB-4E99-8356-C9FD50FB271F}" type="presParOf" srcId="{752012BE-90EB-46EB-98E8-2E29AD5CB4F8}" destId="{2F86A059-6277-4B94-9BE1-7BF9824CEBA3}" srcOrd="0" destOrd="0" presId="urn:microsoft.com/office/officeart/2016/7/layout/RepeatingBendingProcessNew"/>
    <dgm:cxn modelId="{4F03D844-1E84-4CAC-BBD7-EAB5E5E3ACB0}" type="presParOf" srcId="{752012BE-90EB-46EB-98E8-2E29AD5CB4F8}" destId="{8D1D970D-F8F9-42AB-9E11-A197E4AF7C44}" srcOrd="1" destOrd="0" presId="urn:microsoft.com/office/officeart/2016/7/layout/RepeatingBendingProcessNew"/>
    <dgm:cxn modelId="{B1446B30-4447-4D43-AE0C-B847C0CECF20}" type="presParOf" srcId="{8D1D970D-F8F9-42AB-9E11-A197E4AF7C44}" destId="{AA80CEFE-704A-4C6C-A688-7151577D05E6}" srcOrd="0" destOrd="0" presId="urn:microsoft.com/office/officeart/2016/7/layout/RepeatingBendingProcessNew"/>
    <dgm:cxn modelId="{96866618-6C6F-4B13-AEB6-A7C5D62FCED1}" type="presParOf" srcId="{752012BE-90EB-46EB-98E8-2E29AD5CB4F8}" destId="{B50C64B5-6F6D-4465-AAF8-A138ED9E226A}" srcOrd="2" destOrd="0" presId="urn:microsoft.com/office/officeart/2016/7/layout/RepeatingBendingProcessNew"/>
    <dgm:cxn modelId="{595DBC50-0BFF-44C5-946B-E74F23AF2080}" type="presParOf" srcId="{752012BE-90EB-46EB-98E8-2E29AD5CB4F8}" destId="{0B66EF27-196B-4B75-A42E-CEF1AA9979E1}" srcOrd="3" destOrd="0" presId="urn:microsoft.com/office/officeart/2016/7/layout/RepeatingBendingProcessNew"/>
    <dgm:cxn modelId="{E4A4061E-D396-44B5-825E-767BACD21830}" type="presParOf" srcId="{0B66EF27-196B-4B75-A42E-CEF1AA9979E1}" destId="{4F8998C5-D358-4E63-B42D-9453D5382A27}" srcOrd="0" destOrd="0" presId="urn:microsoft.com/office/officeart/2016/7/layout/RepeatingBendingProcessNew"/>
    <dgm:cxn modelId="{1E5B4CBA-257E-459D-9E6D-183344DB8475}" type="presParOf" srcId="{752012BE-90EB-46EB-98E8-2E29AD5CB4F8}" destId="{2C23F37F-0448-4682-9D6A-5042D09EC49C}" srcOrd="4" destOrd="0" presId="urn:microsoft.com/office/officeart/2016/7/layout/RepeatingBendingProcessNew"/>
    <dgm:cxn modelId="{C574537C-280C-4D13-B1E1-356C364C8785}" type="presParOf" srcId="{752012BE-90EB-46EB-98E8-2E29AD5CB4F8}" destId="{4344C620-3A5B-4117-9E5C-2D1C65EAE5EC}" srcOrd="5" destOrd="0" presId="urn:microsoft.com/office/officeart/2016/7/layout/RepeatingBendingProcessNew"/>
    <dgm:cxn modelId="{F61413AE-DA30-4E08-982B-C442D6667A57}" type="presParOf" srcId="{4344C620-3A5B-4117-9E5C-2D1C65EAE5EC}" destId="{B5501B8B-E248-42EB-B01E-DAE32CA8E375}" srcOrd="0" destOrd="0" presId="urn:microsoft.com/office/officeart/2016/7/layout/RepeatingBendingProcessNew"/>
    <dgm:cxn modelId="{057E339D-F479-4A9F-898B-0A2DD7EAAAAF}" type="presParOf" srcId="{752012BE-90EB-46EB-98E8-2E29AD5CB4F8}" destId="{CFA44EA9-80E8-4D24-AA3F-AF02CD41B413}" srcOrd="6" destOrd="0" presId="urn:microsoft.com/office/officeart/2016/7/layout/RepeatingBendingProcessNew"/>
    <dgm:cxn modelId="{B44C12B7-2A5F-49D2-954B-D4882F3DC6F1}" type="presParOf" srcId="{752012BE-90EB-46EB-98E8-2E29AD5CB4F8}" destId="{AB2563E0-8C46-4C90-8FC8-8FC9495438DD}" srcOrd="7" destOrd="0" presId="urn:microsoft.com/office/officeart/2016/7/layout/RepeatingBendingProcessNew"/>
    <dgm:cxn modelId="{1788D527-14E6-4E92-8BAB-2E968862C73B}" type="presParOf" srcId="{AB2563E0-8C46-4C90-8FC8-8FC9495438DD}" destId="{8972C868-D0DA-4991-80B1-B5EF72836592}" srcOrd="0" destOrd="0" presId="urn:microsoft.com/office/officeart/2016/7/layout/RepeatingBendingProcessNew"/>
    <dgm:cxn modelId="{18065669-C737-4F6F-AAE6-82FAD0D940F6}" type="presParOf" srcId="{752012BE-90EB-46EB-98E8-2E29AD5CB4F8}" destId="{10D7B65A-9FC9-43ED-8C67-4C99AC6252B4}" srcOrd="8" destOrd="0" presId="urn:microsoft.com/office/officeart/2016/7/layout/RepeatingBendingProcessNew"/>
    <dgm:cxn modelId="{F1D9B2F1-7FA4-48AE-9C76-8EF04D5B2FE3}" type="presParOf" srcId="{752012BE-90EB-46EB-98E8-2E29AD5CB4F8}" destId="{AD816BAB-FEED-48A7-BDDD-62B7849970E9}" srcOrd="9" destOrd="0" presId="urn:microsoft.com/office/officeart/2016/7/layout/RepeatingBendingProcessNew"/>
    <dgm:cxn modelId="{322F1F81-0C77-4BE5-9D77-ACB9021DDADF}" type="presParOf" srcId="{AD816BAB-FEED-48A7-BDDD-62B7849970E9}" destId="{990E6E74-C323-4D2D-A397-677AB2CE3409}" srcOrd="0" destOrd="0" presId="urn:microsoft.com/office/officeart/2016/7/layout/RepeatingBendingProcessNew"/>
    <dgm:cxn modelId="{52365E06-1F90-486A-A27E-739A55580D9F}" type="presParOf" srcId="{752012BE-90EB-46EB-98E8-2E29AD5CB4F8}" destId="{D407C157-567F-47C0-B4BD-BD943EF3EBAC}" srcOrd="10" destOrd="0" presId="urn:microsoft.com/office/officeart/2016/7/layout/RepeatingBendingProcessNew"/>
    <dgm:cxn modelId="{43FEC406-CDF4-47EB-8FE9-07151AB59341}" type="presParOf" srcId="{752012BE-90EB-46EB-98E8-2E29AD5CB4F8}" destId="{678EF480-1FC5-4D07-BF3D-7029BE7E641B}" srcOrd="11" destOrd="0" presId="urn:microsoft.com/office/officeart/2016/7/layout/RepeatingBendingProcessNew"/>
    <dgm:cxn modelId="{ADFDECA1-D526-4CA7-9686-EAE38C611D1B}" type="presParOf" srcId="{678EF480-1FC5-4D07-BF3D-7029BE7E641B}" destId="{42EDF2BF-745D-4387-AF45-3B441A9CC838}" srcOrd="0" destOrd="0" presId="urn:microsoft.com/office/officeart/2016/7/layout/RepeatingBendingProcessNew"/>
    <dgm:cxn modelId="{6AB33832-95CB-4632-A57C-58229615E01B}" type="presParOf" srcId="{752012BE-90EB-46EB-98E8-2E29AD5CB4F8}" destId="{A79A71A9-BBA7-41D8-AF31-C45314249F1D}" srcOrd="12" destOrd="0" presId="urn:microsoft.com/office/officeart/2016/7/layout/RepeatingBendingProcessNew"/>
    <dgm:cxn modelId="{ABFC28F2-68EF-49A0-8F0F-3805FDD7DCDA}" type="presParOf" srcId="{752012BE-90EB-46EB-98E8-2E29AD5CB4F8}" destId="{A1E84B8E-31F1-4F02-BBBD-0A4562F71776}" srcOrd="13" destOrd="0" presId="urn:microsoft.com/office/officeart/2016/7/layout/RepeatingBendingProcessNew"/>
    <dgm:cxn modelId="{C4E76C88-B8C7-46B5-94D8-A827718259FA}" type="presParOf" srcId="{A1E84B8E-31F1-4F02-BBBD-0A4562F71776}" destId="{CCA462FD-3006-480F-8E0F-B5CF4E43A6C4}" srcOrd="0" destOrd="0" presId="urn:microsoft.com/office/officeart/2016/7/layout/RepeatingBendingProcessNew"/>
    <dgm:cxn modelId="{ADD14E74-B74C-4043-AF6C-E9D432902072}" type="presParOf" srcId="{752012BE-90EB-46EB-98E8-2E29AD5CB4F8}" destId="{436D63A8-DEF0-45E8-8CB2-512FC80B3BFD}" srcOrd="14" destOrd="0" presId="urn:microsoft.com/office/officeart/2016/7/layout/RepeatingBendingProcessNew"/>
    <dgm:cxn modelId="{783C343C-C701-4FC7-9D47-A79B696B7F1E}" type="presParOf" srcId="{752012BE-90EB-46EB-98E8-2E29AD5CB4F8}" destId="{D20A6744-C7B1-4912-BCB7-EDF3D5DE7707}" srcOrd="15" destOrd="0" presId="urn:microsoft.com/office/officeart/2016/7/layout/RepeatingBendingProcessNew"/>
    <dgm:cxn modelId="{59FEDE0F-33A7-4BE2-8C3E-A21263C09287}" type="presParOf" srcId="{D20A6744-C7B1-4912-BCB7-EDF3D5DE7707}" destId="{2700BF85-143C-4A4C-9B69-9519CBB27E87}" srcOrd="0" destOrd="0" presId="urn:microsoft.com/office/officeart/2016/7/layout/RepeatingBendingProcessNew"/>
    <dgm:cxn modelId="{0036425D-2724-4273-80B1-212B9ABC371F}" type="presParOf" srcId="{752012BE-90EB-46EB-98E8-2E29AD5CB4F8}" destId="{24B47C62-68F6-444D-A938-1DDDB0A281EA}" srcOrd="16" destOrd="0" presId="urn:microsoft.com/office/officeart/2016/7/layout/RepeatingBendingProcessNew"/>
    <dgm:cxn modelId="{656986DD-052D-4861-8381-E62AA716BF7D}" type="presParOf" srcId="{752012BE-90EB-46EB-98E8-2E29AD5CB4F8}" destId="{657C412A-EA23-4E3A-B868-857F6B169C48}" srcOrd="17" destOrd="0" presId="urn:microsoft.com/office/officeart/2016/7/layout/RepeatingBendingProcessNew"/>
    <dgm:cxn modelId="{79EB5B9A-F77A-4DE4-B7C2-0F23B72AEA87}" type="presParOf" srcId="{657C412A-EA23-4E3A-B868-857F6B169C48}" destId="{6E8F2336-BF0D-4D52-B434-AB62249D305D}" srcOrd="0" destOrd="0" presId="urn:microsoft.com/office/officeart/2016/7/layout/RepeatingBendingProcessNew"/>
    <dgm:cxn modelId="{5A918A0B-5D0D-47E7-BE31-763B2CFA2464}" type="presParOf" srcId="{752012BE-90EB-46EB-98E8-2E29AD5CB4F8}" destId="{EC66BDA7-0483-4174-9FD8-524CAA2F3EC0}" srcOrd="18" destOrd="0" presId="urn:microsoft.com/office/officeart/2016/7/layout/RepeatingBendingProcessNew"/>
    <dgm:cxn modelId="{5714A49F-5401-4663-99DD-048FB09B4D20}" type="presParOf" srcId="{752012BE-90EB-46EB-98E8-2E29AD5CB4F8}" destId="{9683D4BA-5B71-406F-AAD8-893D57513708}" srcOrd="19" destOrd="0" presId="urn:microsoft.com/office/officeart/2016/7/layout/RepeatingBendingProcessNew"/>
    <dgm:cxn modelId="{B570B6EB-3227-4608-AD9A-6B49F37EE9DC}" type="presParOf" srcId="{9683D4BA-5B71-406F-AAD8-893D57513708}" destId="{551FEF93-A2A2-49CF-AB39-CB041B4B0399}" srcOrd="0" destOrd="0" presId="urn:microsoft.com/office/officeart/2016/7/layout/RepeatingBendingProcessNew"/>
    <dgm:cxn modelId="{68277C4D-EA88-470E-AD05-64351E401EA2}" type="presParOf" srcId="{752012BE-90EB-46EB-98E8-2E29AD5CB4F8}" destId="{9822896E-8C0F-4A81-A5A0-BD7CBF123761}"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388C0A-6DFE-4BAB-ABB5-1FDC4F423333}">
      <dsp:nvSpPr>
        <dsp:cNvPr id="0" name=""/>
        <dsp:cNvSpPr/>
      </dsp:nvSpPr>
      <dsp:spPr>
        <a:xfrm>
          <a:off x="0" y="35280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66E687-446F-4DD8-AE16-020AAF826B95}">
      <dsp:nvSpPr>
        <dsp:cNvPr id="0" name=""/>
        <dsp:cNvSpPr/>
      </dsp:nvSpPr>
      <dsp:spPr>
        <a:xfrm>
          <a:off x="525780" y="7236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GB" sz="1900" kern="1200"/>
            <a:t>Professional Development</a:t>
          </a:r>
          <a:endParaRPr lang="en-US" sz="1900" kern="1200"/>
        </a:p>
      </dsp:txBody>
      <dsp:txXfrm>
        <a:off x="553160" y="99749"/>
        <a:ext cx="7306160" cy="506120"/>
      </dsp:txXfrm>
    </dsp:sp>
    <dsp:sp modelId="{97083489-0200-40BB-BA57-18125A0C7575}">
      <dsp:nvSpPr>
        <dsp:cNvPr id="0" name=""/>
        <dsp:cNvSpPr/>
      </dsp:nvSpPr>
      <dsp:spPr>
        <a:xfrm>
          <a:off x="0" y="121464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1CB43F-B49A-453D-BC4C-BD2E8F636D38}">
      <dsp:nvSpPr>
        <dsp:cNvPr id="0" name=""/>
        <dsp:cNvSpPr/>
      </dsp:nvSpPr>
      <dsp:spPr>
        <a:xfrm>
          <a:off x="525780" y="93420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GB" sz="1900" kern="1200"/>
            <a:t>Holistic Approach</a:t>
          </a:r>
          <a:endParaRPr lang="en-US" sz="1900" kern="1200"/>
        </a:p>
      </dsp:txBody>
      <dsp:txXfrm>
        <a:off x="553160" y="961589"/>
        <a:ext cx="7306160" cy="506120"/>
      </dsp:txXfrm>
    </dsp:sp>
    <dsp:sp modelId="{E8373B8E-60BA-4939-8B8E-AD75E3400F27}">
      <dsp:nvSpPr>
        <dsp:cNvPr id="0" name=""/>
        <dsp:cNvSpPr/>
      </dsp:nvSpPr>
      <dsp:spPr>
        <a:xfrm>
          <a:off x="0" y="207648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75E9CC4-7D29-4B71-BEDD-1C70228A5DEA}">
      <dsp:nvSpPr>
        <dsp:cNvPr id="0" name=""/>
        <dsp:cNvSpPr/>
      </dsp:nvSpPr>
      <dsp:spPr>
        <a:xfrm>
          <a:off x="525780" y="179604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GB" sz="1900" kern="1200"/>
            <a:t>Reciprocal Mentoring</a:t>
          </a:r>
          <a:endParaRPr lang="en-US" sz="1900" kern="1200"/>
        </a:p>
      </dsp:txBody>
      <dsp:txXfrm>
        <a:off x="553160" y="1823429"/>
        <a:ext cx="7306160" cy="506120"/>
      </dsp:txXfrm>
    </dsp:sp>
    <dsp:sp modelId="{656918B5-FE26-4688-AC79-F0506F77BD89}">
      <dsp:nvSpPr>
        <dsp:cNvPr id="0" name=""/>
        <dsp:cNvSpPr/>
      </dsp:nvSpPr>
      <dsp:spPr>
        <a:xfrm>
          <a:off x="0" y="293832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9D42C6-795A-43D2-938E-7806E7D767C1}">
      <dsp:nvSpPr>
        <dsp:cNvPr id="0" name=""/>
        <dsp:cNvSpPr/>
      </dsp:nvSpPr>
      <dsp:spPr>
        <a:xfrm>
          <a:off x="525780" y="265788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GB" sz="1900" kern="1200"/>
            <a:t>Enhanced Performance </a:t>
          </a:r>
          <a:endParaRPr lang="en-US" sz="1900" kern="1200"/>
        </a:p>
      </dsp:txBody>
      <dsp:txXfrm>
        <a:off x="553160" y="2685269"/>
        <a:ext cx="7306160" cy="506120"/>
      </dsp:txXfrm>
    </dsp:sp>
    <dsp:sp modelId="{23643044-6B38-4B2C-8943-C3679CDD42C3}">
      <dsp:nvSpPr>
        <dsp:cNvPr id="0" name=""/>
        <dsp:cNvSpPr/>
      </dsp:nvSpPr>
      <dsp:spPr>
        <a:xfrm>
          <a:off x="0" y="380016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FFF441-9F8D-4C25-8112-0A70A3DC97F8}">
      <dsp:nvSpPr>
        <dsp:cNvPr id="0" name=""/>
        <dsp:cNvSpPr/>
      </dsp:nvSpPr>
      <dsp:spPr>
        <a:xfrm>
          <a:off x="525780" y="351972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GB" sz="1900" kern="1200"/>
            <a:t>(NHS England, 2023)</a:t>
          </a:r>
          <a:endParaRPr lang="en-US" sz="1900" kern="1200"/>
        </a:p>
      </dsp:txBody>
      <dsp:txXfrm>
        <a:off x="553160" y="3547109"/>
        <a:ext cx="7306160"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860D4-A2BE-4B58-81B9-B243C78CAC59}">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Skills Development</a:t>
          </a:r>
          <a:endParaRPr lang="en-US" sz="4000" kern="1200"/>
        </a:p>
      </dsp:txBody>
      <dsp:txXfrm>
        <a:off x="0" y="39687"/>
        <a:ext cx="3286125" cy="1971675"/>
      </dsp:txXfrm>
    </dsp:sp>
    <dsp:sp modelId="{7EFEBCDE-62CF-43D5-A0F7-098DBCD3A24E}">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Networking</a:t>
          </a:r>
          <a:endParaRPr lang="en-US" sz="4000" kern="1200"/>
        </a:p>
      </dsp:txBody>
      <dsp:txXfrm>
        <a:off x="3614737" y="39687"/>
        <a:ext cx="3286125" cy="1971675"/>
      </dsp:txXfrm>
    </dsp:sp>
    <dsp:sp modelId="{DCE033F1-7714-4B07-9393-14F773F0296F}">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Personal Development</a:t>
          </a:r>
          <a:endParaRPr lang="en-US" sz="4000" kern="1200"/>
        </a:p>
      </dsp:txBody>
      <dsp:txXfrm>
        <a:off x="7229475" y="39687"/>
        <a:ext cx="3286125" cy="1971675"/>
      </dsp:txXfrm>
    </dsp:sp>
    <dsp:sp modelId="{AFDB639C-6E23-4A48-8453-D5999FF6ADEB}">
      <dsp:nvSpPr>
        <dsp:cNvPr id="0" name=""/>
        <dsp:cNvSpPr/>
      </dsp:nvSpPr>
      <dsp:spPr>
        <a:xfrm>
          <a:off x="1807368"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Support and Feedback</a:t>
          </a:r>
          <a:endParaRPr lang="en-US" sz="4000" kern="1200"/>
        </a:p>
      </dsp:txBody>
      <dsp:txXfrm>
        <a:off x="1807368" y="2339975"/>
        <a:ext cx="3286125" cy="1971675"/>
      </dsp:txXfrm>
    </dsp:sp>
    <dsp:sp modelId="{414A56BC-FC57-4C2D-8272-E81D2F8F588F}">
      <dsp:nvSpPr>
        <dsp:cNvPr id="0" name=""/>
        <dsp:cNvSpPr/>
      </dsp:nvSpPr>
      <dsp:spPr>
        <a:xfrm>
          <a:off x="5422106"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Accountability</a:t>
          </a:r>
          <a:endParaRPr lang="en-US" sz="4000" kern="1200"/>
        </a:p>
      </dsp:txBody>
      <dsp:txXfrm>
        <a:off x="5422106"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D26DD-E7AA-452E-AABD-7D6BB4BFBEC1}">
      <dsp:nvSpPr>
        <dsp:cNvPr id="0" name=""/>
        <dsp:cNvSpPr/>
      </dsp:nvSpPr>
      <dsp:spPr>
        <a:xfrm>
          <a:off x="0" y="4615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Improved Self-Recognition </a:t>
          </a:r>
          <a:endParaRPr lang="en-US" sz="2300" kern="1200"/>
        </a:p>
      </dsp:txBody>
      <dsp:txXfrm>
        <a:off x="26930" y="73086"/>
        <a:ext cx="10461740" cy="497795"/>
      </dsp:txXfrm>
    </dsp:sp>
    <dsp:sp modelId="{A3B4835B-E4BA-474B-A388-0CAC6B492911}">
      <dsp:nvSpPr>
        <dsp:cNvPr id="0" name=""/>
        <dsp:cNvSpPr/>
      </dsp:nvSpPr>
      <dsp:spPr>
        <a:xfrm>
          <a:off x="0" y="664051"/>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Individualised Training and Development </a:t>
          </a:r>
          <a:endParaRPr lang="en-US" sz="2300" kern="1200"/>
        </a:p>
      </dsp:txBody>
      <dsp:txXfrm>
        <a:off x="26930" y="690981"/>
        <a:ext cx="10461740" cy="497795"/>
      </dsp:txXfrm>
    </dsp:sp>
    <dsp:sp modelId="{0B84E967-5622-4EA7-A4BC-B08B6A453201}">
      <dsp:nvSpPr>
        <dsp:cNvPr id="0" name=""/>
        <dsp:cNvSpPr/>
      </dsp:nvSpPr>
      <dsp:spPr>
        <a:xfrm>
          <a:off x="0" y="128194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Making Decisions That Work </a:t>
          </a:r>
          <a:endParaRPr lang="en-US" sz="2300" kern="1200"/>
        </a:p>
      </dsp:txBody>
      <dsp:txXfrm>
        <a:off x="26930" y="1308876"/>
        <a:ext cx="10461740" cy="497795"/>
      </dsp:txXfrm>
    </dsp:sp>
    <dsp:sp modelId="{B8F5F499-31E6-48A6-A52D-1BB45FC0E4AC}">
      <dsp:nvSpPr>
        <dsp:cNvPr id="0" name=""/>
        <dsp:cNvSpPr/>
      </dsp:nvSpPr>
      <dsp:spPr>
        <a:xfrm>
          <a:off x="0" y="1899841"/>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Individualised Training and Development </a:t>
          </a:r>
          <a:endParaRPr lang="en-US" sz="2300" kern="1200"/>
        </a:p>
      </dsp:txBody>
      <dsp:txXfrm>
        <a:off x="26930" y="1926771"/>
        <a:ext cx="10461740" cy="497795"/>
      </dsp:txXfrm>
    </dsp:sp>
    <dsp:sp modelId="{A0B3D3A7-1A0D-4D5B-84B1-CECBD3A5031B}">
      <dsp:nvSpPr>
        <dsp:cNvPr id="0" name=""/>
        <dsp:cNvSpPr/>
      </dsp:nvSpPr>
      <dsp:spPr>
        <a:xfrm>
          <a:off x="0" y="251773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Making Decisions That Work </a:t>
          </a:r>
          <a:endParaRPr lang="en-US" sz="2300" kern="1200"/>
        </a:p>
      </dsp:txBody>
      <dsp:txXfrm>
        <a:off x="26930" y="2544666"/>
        <a:ext cx="10461740" cy="497795"/>
      </dsp:txXfrm>
    </dsp:sp>
    <dsp:sp modelId="{3332BBC9-9691-49C6-A2B8-EC4F712E6045}">
      <dsp:nvSpPr>
        <dsp:cNvPr id="0" name=""/>
        <dsp:cNvSpPr/>
      </dsp:nvSpPr>
      <dsp:spPr>
        <a:xfrm>
          <a:off x="0" y="3135631"/>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Innovative And Strategic Thinking </a:t>
          </a:r>
          <a:endParaRPr lang="en-US" sz="2300" kern="1200"/>
        </a:p>
      </dsp:txBody>
      <dsp:txXfrm>
        <a:off x="26930" y="3162561"/>
        <a:ext cx="10461740" cy="497795"/>
      </dsp:txXfrm>
    </dsp:sp>
    <dsp:sp modelId="{4AB0027D-9485-4368-8060-D6DF532EC83B}">
      <dsp:nvSpPr>
        <dsp:cNvPr id="0" name=""/>
        <dsp:cNvSpPr/>
      </dsp:nvSpPr>
      <dsp:spPr>
        <a:xfrm>
          <a:off x="0" y="375352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(Hudson, 2023)</a:t>
          </a:r>
          <a:endParaRPr lang="en-US" sz="2300" kern="1200"/>
        </a:p>
      </dsp:txBody>
      <dsp:txXfrm>
        <a:off x="26930" y="3780456"/>
        <a:ext cx="10461740" cy="4977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DB97-112D-47CA-B9F0-FD09FB51924F}">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C11EF3-A9D5-464E-98A6-F645E1662E03}">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1DE9F-CD78-42AC-82E6-2129F7419278}">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Encourages continuous learning and improvement, allowing Health Professionals stay updated with the latest developments and deliver higher quality care</a:t>
          </a:r>
          <a:endParaRPr lang="en-US" sz="1400" kern="1200"/>
        </a:p>
      </dsp:txBody>
      <dsp:txXfrm>
        <a:off x="1834517" y="469890"/>
        <a:ext cx="3148942" cy="1335915"/>
      </dsp:txXfrm>
    </dsp:sp>
    <dsp:sp modelId="{07BE9168-D240-4C9F-9F0C-606D531272ED}">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9A0542-CFF9-4C0B-AB0D-809BC632D3D2}">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4AFABA-B659-4704-AD83-B97D9B03A43F}">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i="0" kern="1200"/>
            <a:t>Fosters open communication, trust, and mutual respect among team members, leading to better coordination and collaboration in patient care.</a:t>
          </a:r>
          <a:endParaRPr lang="en-US" sz="1400" kern="1200"/>
        </a:p>
      </dsp:txBody>
      <dsp:txXfrm>
        <a:off x="7154322" y="469890"/>
        <a:ext cx="3148942" cy="1335915"/>
      </dsp:txXfrm>
    </dsp:sp>
    <dsp:sp modelId="{7894F831-4D53-4FB9-99F7-90AF59A8B27A}">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D463EE-B78E-42F5-96F6-66F02827992C}">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58902-9D81-4B9B-AB0A-C64760D2920A}">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i="0" kern="1200"/>
            <a:t>Empowers individuals to take ownership of their roles, set meaningful goals, and develop strategies to overcome challenges, resulting in higher job satisfaction and commitment to organizational objectives.</a:t>
          </a:r>
          <a:endParaRPr lang="en-US" sz="1400" kern="1200"/>
        </a:p>
      </dsp:txBody>
      <dsp:txXfrm>
        <a:off x="1834517" y="2545532"/>
        <a:ext cx="3148942" cy="1335915"/>
      </dsp:txXfrm>
    </dsp:sp>
    <dsp:sp modelId="{98C62735-495D-4CD2-819F-C3AC226E4B52}">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D551E-41AE-42D9-802C-265F578F82C3}">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1FBEA2-4938-4FD1-B216-4307E7869C98}">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i="0" kern="1200"/>
            <a:t>Coaching provides tools and support for resilience, stress management, and well-being, helping individuals cope with the demands of their roles and maintain a healthy work-life balance.</a:t>
          </a:r>
          <a:endParaRPr lang="en-US" sz="1400" kern="1200"/>
        </a:p>
      </dsp:txBody>
      <dsp:txXfrm>
        <a:off x="7154322" y="2545532"/>
        <a:ext cx="3148942" cy="13359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1D970D-F8F9-42AB-9E11-A197E4AF7C44}">
      <dsp:nvSpPr>
        <dsp:cNvPr id="0" name=""/>
        <dsp:cNvSpPr/>
      </dsp:nvSpPr>
      <dsp:spPr>
        <a:xfrm>
          <a:off x="2267111" y="445996"/>
          <a:ext cx="344323" cy="91440"/>
        </a:xfrm>
        <a:custGeom>
          <a:avLst/>
          <a:gdLst/>
          <a:ahLst/>
          <a:cxnLst/>
          <a:rect l="0" t="0" r="0" b="0"/>
          <a:pathLst>
            <a:path>
              <a:moveTo>
                <a:pt x="0" y="45720"/>
              </a:moveTo>
              <a:lnTo>
                <a:pt x="34432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9900" y="489842"/>
        <a:ext cx="18746" cy="3749"/>
      </dsp:txXfrm>
    </dsp:sp>
    <dsp:sp modelId="{2F86A059-6277-4B94-9BE1-7BF9824CEBA3}">
      <dsp:nvSpPr>
        <dsp:cNvPr id="0" name=""/>
        <dsp:cNvSpPr/>
      </dsp:nvSpPr>
      <dsp:spPr>
        <a:xfrm>
          <a:off x="638808" y="2685"/>
          <a:ext cx="1630103" cy="9780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Understanding the Purpose</a:t>
          </a:r>
          <a:endParaRPr lang="en-US" sz="1800" kern="1200"/>
        </a:p>
      </dsp:txBody>
      <dsp:txXfrm>
        <a:off x="638808" y="2685"/>
        <a:ext cx="1630103" cy="978062"/>
      </dsp:txXfrm>
    </dsp:sp>
    <dsp:sp modelId="{0B66EF27-196B-4B75-A42E-CEF1AA9979E1}">
      <dsp:nvSpPr>
        <dsp:cNvPr id="0" name=""/>
        <dsp:cNvSpPr/>
      </dsp:nvSpPr>
      <dsp:spPr>
        <a:xfrm>
          <a:off x="4272139" y="445996"/>
          <a:ext cx="344323" cy="91440"/>
        </a:xfrm>
        <a:custGeom>
          <a:avLst/>
          <a:gdLst/>
          <a:ahLst/>
          <a:cxnLst/>
          <a:rect l="0" t="0" r="0" b="0"/>
          <a:pathLst>
            <a:path>
              <a:moveTo>
                <a:pt x="0" y="45720"/>
              </a:moveTo>
              <a:lnTo>
                <a:pt x="344323" y="45720"/>
              </a:lnTo>
            </a:path>
          </a:pathLst>
        </a:custGeom>
        <a:noFill/>
        <a:ln w="6350" cap="flat" cmpd="sng" algn="ctr">
          <a:solidFill>
            <a:schemeClr val="accent2">
              <a:hueOff val="-161707"/>
              <a:satOff val="-9325"/>
              <a:lumOff val="9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34927" y="489842"/>
        <a:ext cx="18746" cy="3749"/>
      </dsp:txXfrm>
    </dsp:sp>
    <dsp:sp modelId="{B50C64B5-6F6D-4465-AAF8-A138ED9E226A}">
      <dsp:nvSpPr>
        <dsp:cNvPr id="0" name=""/>
        <dsp:cNvSpPr/>
      </dsp:nvSpPr>
      <dsp:spPr>
        <a:xfrm>
          <a:off x="2643835" y="2685"/>
          <a:ext cx="1630103" cy="978062"/>
        </a:xfrm>
        <a:prstGeom prst="rect">
          <a:avLst/>
        </a:prstGeom>
        <a:solidFill>
          <a:schemeClr val="accent2">
            <a:hueOff val="-145536"/>
            <a:satOff val="-8393"/>
            <a:lumOff val="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Needs Assessment</a:t>
          </a:r>
          <a:endParaRPr lang="en-US" sz="1800" kern="1200"/>
        </a:p>
      </dsp:txBody>
      <dsp:txXfrm>
        <a:off x="2643835" y="2685"/>
        <a:ext cx="1630103" cy="978062"/>
      </dsp:txXfrm>
    </dsp:sp>
    <dsp:sp modelId="{4344C620-3A5B-4117-9E5C-2D1C65EAE5EC}">
      <dsp:nvSpPr>
        <dsp:cNvPr id="0" name=""/>
        <dsp:cNvSpPr/>
      </dsp:nvSpPr>
      <dsp:spPr>
        <a:xfrm>
          <a:off x="6277166" y="445996"/>
          <a:ext cx="344323" cy="91440"/>
        </a:xfrm>
        <a:custGeom>
          <a:avLst/>
          <a:gdLst/>
          <a:ahLst/>
          <a:cxnLst/>
          <a:rect l="0" t="0" r="0" b="0"/>
          <a:pathLst>
            <a:path>
              <a:moveTo>
                <a:pt x="0" y="45720"/>
              </a:moveTo>
              <a:lnTo>
                <a:pt x="344323" y="45720"/>
              </a:lnTo>
            </a:path>
          </a:pathLst>
        </a:custGeom>
        <a:noFill/>
        <a:ln w="6350" cap="flat" cmpd="sng" algn="ctr">
          <a:solidFill>
            <a:schemeClr val="accent2">
              <a:hueOff val="-323414"/>
              <a:satOff val="-18651"/>
              <a:lumOff val="191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39954" y="489842"/>
        <a:ext cx="18746" cy="3749"/>
      </dsp:txXfrm>
    </dsp:sp>
    <dsp:sp modelId="{2C23F37F-0448-4682-9D6A-5042D09EC49C}">
      <dsp:nvSpPr>
        <dsp:cNvPr id="0" name=""/>
        <dsp:cNvSpPr/>
      </dsp:nvSpPr>
      <dsp:spPr>
        <a:xfrm>
          <a:off x="4648862" y="2685"/>
          <a:ext cx="1630103" cy="978062"/>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Stakeholder Engagement</a:t>
          </a:r>
          <a:endParaRPr lang="en-US" sz="1800" kern="1200"/>
        </a:p>
      </dsp:txBody>
      <dsp:txXfrm>
        <a:off x="4648862" y="2685"/>
        <a:ext cx="1630103" cy="978062"/>
      </dsp:txXfrm>
    </dsp:sp>
    <dsp:sp modelId="{AB2563E0-8C46-4C90-8FC8-8FC9495438DD}">
      <dsp:nvSpPr>
        <dsp:cNvPr id="0" name=""/>
        <dsp:cNvSpPr/>
      </dsp:nvSpPr>
      <dsp:spPr>
        <a:xfrm>
          <a:off x="8282193" y="445996"/>
          <a:ext cx="344323" cy="91440"/>
        </a:xfrm>
        <a:custGeom>
          <a:avLst/>
          <a:gdLst/>
          <a:ahLst/>
          <a:cxnLst/>
          <a:rect l="0" t="0" r="0" b="0"/>
          <a:pathLst>
            <a:path>
              <a:moveTo>
                <a:pt x="0" y="45720"/>
              </a:moveTo>
              <a:lnTo>
                <a:pt x="344323" y="45720"/>
              </a:lnTo>
            </a:path>
          </a:pathLst>
        </a:custGeom>
        <a:noFill/>
        <a:ln w="6350" cap="flat" cmpd="sng" algn="ctr">
          <a:solidFill>
            <a:schemeClr val="accent2">
              <a:hueOff val="-485121"/>
              <a:satOff val="-27976"/>
              <a:lumOff val="28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44982" y="489842"/>
        <a:ext cx="18746" cy="3749"/>
      </dsp:txXfrm>
    </dsp:sp>
    <dsp:sp modelId="{CFA44EA9-80E8-4D24-AA3F-AF02CD41B413}">
      <dsp:nvSpPr>
        <dsp:cNvPr id="0" name=""/>
        <dsp:cNvSpPr/>
      </dsp:nvSpPr>
      <dsp:spPr>
        <a:xfrm>
          <a:off x="6653889" y="2685"/>
          <a:ext cx="1630103" cy="978062"/>
        </a:xfrm>
        <a:prstGeom prst="rect">
          <a:avLst/>
        </a:prstGeom>
        <a:solidFill>
          <a:schemeClr val="accent2">
            <a:hueOff val="-436609"/>
            <a:satOff val="-25178"/>
            <a:lumOff val="2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Design the Program:</a:t>
          </a:r>
          <a:endParaRPr lang="en-US" sz="1800" kern="1200"/>
        </a:p>
      </dsp:txBody>
      <dsp:txXfrm>
        <a:off x="6653889" y="2685"/>
        <a:ext cx="1630103" cy="978062"/>
      </dsp:txXfrm>
    </dsp:sp>
    <dsp:sp modelId="{AD816BAB-FEED-48A7-BDDD-62B7849970E9}">
      <dsp:nvSpPr>
        <dsp:cNvPr id="0" name=""/>
        <dsp:cNvSpPr/>
      </dsp:nvSpPr>
      <dsp:spPr>
        <a:xfrm>
          <a:off x="1453860" y="978947"/>
          <a:ext cx="8020108" cy="344323"/>
        </a:xfrm>
        <a:custGeom>
          <a:avLst/>
          <a:gdLst/>
          <a:ahLst/>
          <a:cxnLst/>
          <a:rect l="0" t="0" r="0" b="0"/>
          <a:pathLst>
            <a:path>
              <a:moveTo>
                <a:pt x="8020108" y="0"/>
              </a:moveTo>
              <a:lnTo>
                <a:pt x="8020108" y="189261"/>
              </a:lnTo>
              <a:lnTo>
                <a:pt x="0" y="189261"/>
              </a:lnTo>
              <a:lnTo>
                <a:pt x="0" y="344323"/>
              </a:lnTo>
            </a:path>
          </a:pathLst>
        </a:custGeom>
        <a:noFill/>
        <a:ln w="6350" cap="flat" cmpd="sng" algn="ctr">
          <a:solidFill>
            <a:schemeClr val="accent2">
              <a:hueOff val="-646828"/>
              <a:satOff val="-37301"/>
              <a:lumOff val="383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63192" y="1149234"/>
        <a:ext cx="401443" cy="3749"/>
      </dsp:txXfrm>
    </dsp:sp>
    <dsp:sp modelId="{10D7B65A-9FC9-43ED-8C67-4C99AC6252B4}">
      <dsp:nvSpPr>
        <dsp:cNvPr id="0" name=""/>
        <dsp:cNvSpPr/>
      </dsp:nvSpPr>
      <dsp:spPr>
        <a:xfrm>
          <a:off x="8658917" y="2685"/>
          <a:ext cx="1630103" cy="978062"/>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Select Coaches and Mentors:</a:t>
          </a:r>
          <a:endParaRPr lang="en-US" sz="1800" kern="1200"/>
        </a:p>
      </dsp:txBody>
      <dsp:txXfrm>
        <a:off x="8658917" y="2685"/>
        <a:ext cx="1630103" cy="978062"/>
      </dsp:txXfrm>
    </dsp:sp>
    <dsp:sp modelId="{678EF480-1FC5-4D07-BF3D-7029BE7E641B}">
      <dsp:nvSpPr>
        <dsp:cNvPr id="0" name=""/>
        <dsp:cNvSpPr/>
      </dsp:nvSpPr>
      <dsp:spPr>
        <a:xfrm>
          <a:off x="2267111" y="1798982"/>
          <a:ext cx="344323" cy="91440"/>
        </a:xfrm>
        <a:custGeom>
          <a:avLst/>
          <a:gdLst/>
          <a:ahLst/>
          <a:cxnLst/>
          <a:rect l="0" t="0" r="0" b="0"/>
          <a:pathLst>
            <a:path>
              <a:moveTo>
                <a:pt x="0" y="45720"/>
              </a:moveTo>
              <a:lnTo>
                <a:pt x="344323" y="45720"/>
              </a:lnTo>
            </a:path>
          </a:pathLst>
        </a:custGeom>
        <a:noFill/>
        <a:ln w="6350" cap="flat" cmpd="sng" algn="ctr">
          <a:solidFill>
            <a:schemeClr val="accent2">
              <a:hueOff val="-808535"/>
              <a:satOff val="-46627"/>
              <a:lumOff val="479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9900" y="1842827"/>
        <a:ext cx="18746" cy="3749"/>
      </dsp:txXfrm>
    </dsp:sp>
    <dsp:sp modelId="{D407C157-567F-47C0-B4BD-BD943EF3EBAC}">
      <dsp:nvSpPr>
        <dsp:cNvPr id="0" name=""/>
        <dsp:cNvSpPr/>
      </dsp:nvSpPr>
      <dsp:spPr>
        <a:xfrm>
          <a:off x="638808" y="1355671"/>
          <a:ext cx="1630103" cy="978062"/>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Training and Development:</a:t>
          </a:r>
          <a:endParaRPr lang="en-US" sz="1800" kern="1200"/>
        </a:p>
      </dsp:txBody>
      <dsp:txXfrm>
        <a:off x="638808" y="1355671"/>
        <a:ext cx="1630103" cy="978062"/>
      </dsp:txXfrm>
    </dsp:sp>
    <dsp:sp modelId="{A1E84B8E-31F1-4F02-BBBD-0A4562F71776}">
      <dsp:nvSpPr>
        <dsp:cNvPr id="0" name=""/>
        <dsp:cNvSpPr/>
      </dsp:nvSpPr>
      <dsp:spPr>
        <a:xfrm>
          <a:off x="4272139" y="1798982"/>
          <a:ext cx="344323" cy="91440"/>
        </a:xfrm>
        <a:custGeom>
          <a:avLst/>
          <a:gdLst/>
          <a:ahLst/>
          <a:cxnLst/>
          <a:rect l="0" t="0" r="0" b="0"/>
          <a:pathLst>
            <a:path>
              <a:moveTo>
                <a:pt x="0" y="45720"/>
              </a:moveTo>
              <a:lnTo>
                <a:pt x="344323" y="45720"/>
              </a:lnTo>
            </a:path>
          </a:pathLst>
        </a:custGeom>
        <a:noFill/>
        <a:ln w="6350" cap="flat" cmpd="sng" algn="ctr">
          <a:solidFill>
            <a:schemeClr val="accent2">
              <a:hueOff val="-970242"/>
              <a:satOff val="-55952"/>
              <a:lumOff val="57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34927" y="1842827"/>
        <a:ext cx="18746" cy="3749"/>
      </dsp:txXfrm>
    </dsp:sp>
    <dsp:sp modelId="{A79A71A9-BBA7-41D8-AF31-C45314249F1D}">
      <dsp:nvSpPr>
        <dsp:cNvPr id="0" name=""/>
        <dsp:cNvSpPr/>
      </dsp:nvSpPr>
      <dsp:spPr>
        <a:xfrm>
          <a:off x="2643835" y="1355671"/>
          <a:ext cx="1630103" cy="978062"/>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Matching Process:</a:t>
          </a:r>
          <a:endParaRPr lang="en-US" sz="1800" kern="1200"/>
        </a:p>
      </dsp:txBody>
      <dsp:txXfrm>
        <a:off x="2643835" y="1355671"/>
        <a:ext cx="1630103" cy="978062"/>
      </dsp:txXfrm>
    </dsp:sp>
    <dsp:sp modelId="{D20A6744-C7B1-4912-BCB7-EDF3D5DE7707}">
      <dsp:nvSpPr>
        <dsp:cNvPr id="0" name=""/>
        <dsp:cNvSpPr/>
      </dsp:nvSpPr>
      <dsp:spPr>
        <a:xfrm>
          <a:off x="6277166" y="1798982"/>
          <a:ext cx="344323" cy="91440"/>
        </a:xfrm>
        <a:custGeom>
          <a:avLst/>
          <a:gdLst/>
          <a:ahLst/>
          <a:cxnLst/>
          <a:rect l="0" t="0" r="0" b="0"/>
          <a:pathLst>
            <a:path>
              <a:moveTo>
                <a:pt x="0" y="45720"/>
              </a:moveTo>
              <a:lnTo>
                <a:pt x="344323" y="45720"/>
              </a:lnTo>
            </a:path>
          </a:pathLst>
        </a:custGeom>
        <a:noFill/>
        <a:ln w="6350" cap="flat" cmpd="sng" algn="ctr">
          <a:solidFill>
            <a:schemeClr val="accent2">
              <a:hueOff val="-1131949"/>
              <a:satOff val="-65277"/>
              <a:lumOff val="671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39954" y="1842827"/>
        <a:ext cx="18746" cy="3749"/>
      </dsp:txXfrm>
    </dsp:sp>
    <dsp:sp modelId="{436D63A8-DEF0-45E8-8CB2-512FC80B3BFD}">
      <dsp:nvSpPr>
        <dsp:cNvPr id="0" name=""/>
        <dsp:cNvSpPr/>
      </dsp:nvSpPr>
      <dsp:spPr>
        <a:xfrm>
          <a:off x="4648862" y="1355671"/>
          <a:ext cx="1630103" cy="978062"/>
        </a:xfrm>
        <a:prstGeom prst="rect">
          <a:avLst/>
        </a:prstGeom>
        <a:solidFill>
          <a:schemeClr val="accent2">
            <a:hueOff val="-1018754"/>
            <a:satOff val="-58750"/>
            <a:lumOff val="6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Supervision and Support:</a:t>
          </a:r>
          <a:endParaRPr lang="en-US" sz="1800" kern="1200"/>
        </a:p>
      </dsp:txBody>
      <dsp:txXfrm>
        <a:off x="4648862" y="1355671"/>
        <a:ext cx="1630103" cy="978062"/>
      </dsp:txXfrm>
    </dsp:sp>
    <dsp:sp modelId="{657C412A-EA23-4E3A-B868-857F6B169C48}">
      <dsp:nvSpPr>
        <dsp:cNvPr id="0" name=""/>
        <dsp:cNvSpPr/>
      </dsp:nvSpPr>
      <dsp:spPr>
        <a:xfrm>
          <a:off x="8282193" y="1798982"/>
          <a:ext cx="344323" cy="91440"/>
        </a:xfrm>
        <a:custGeom>
          <a:avLst/>
          <a:gdLst/>
          <a:ahLst/>
          <a:cxnLst/>
          <a:rect l="0" t="0" r="0" b="0"/>
          <a:pathLst>
            <a:path>
              <a:moveTo>
                <a:pt x="0" y="45720"/>
              </a:moveTo>
              <a:lnTo>
                <a:pt x="344323" y="45720"/>
              </a:lnTo>
            </a:path>
          </a:pathLst>
        </a:custGeom>
        <a:noFill/>
        <a:ln w="6350" cap="flat" cmpd="sng" algn="ctr">
          <a:solidFill>
            <a:schemeClr val="accent2">
              <a:hueOff val="-1293656"/>
              <a:satOff val="-74603"/>
              <a:lumOff val="76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44982" y="1842827"/>
        <a:ext cx="18746" cy="3749"/>
      </dsp:txXfrm>
    </dsp:sp>
    <dsp:sp modelId="{24B47C62-68F6-444D-A938-1DDDB0A281EA}">
      <dsp:nvSpPr>
        <dsp:cNvPr id="0" name=""/>
        <dsp:cNvSpPr/>
      </dsp:nvSpPr>
      <dsp:spPr>
        <a:xfrm>
          <a:off x="6653889" y="1355671"/>
          <a:ext cx="1630103" cy="978062"/>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Ethical Guidelines:</a:t>
          </a:r>
          <a:endParaRPr lang="en-US" sz="1800" kern="1200"/>
        </a:p>
      </dsp:txBody>
      <dsp:txXfrm>
        <a:off x="6653889" y="1355671"/>
        <a:ext cx="1630103" cy="978062"/>
      </dsp:txXfrm>
    </dsp:sp>
    <dsp:sp modelId="{9683D4BA-5B71-406F-AAD8-893D57513708}">
      <dsp:nvSpPr>
        <dsp:cNvPr id="0" name=""/>
        <dsp:cNvSpPr/>
      </dsp:nvSpPr>
      <dsp:spPr>
        <a:xfrm>
          <a:off x="1453860" y="2331933"/>
          <a:ext cx="8020108" cy="344323"/>
        </a:xfrm>
        <a:custGeom>
          <a:avLst/>
          <a:gdLst/>
          <a:ahLst/>
          <a:cxnLst/>
          <a:rect l="0" t="0" r="0" b="0"/>
          <a:pathLst>
            <a:path>
              <a:moveTo>
                <a:pt x="8020108" y="0"/>
              </a:moveTo>
              <a:lnTo>
                <a:pt x="8020108" y="189261"/>
              </a:lnTo>
              <a:lnTo>
                <a:pt x="0" y="189261"/>
              </a:lnTo>
              <a:lnTo>
                <a:pt x="0" y="344323"/>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63192" y="2502220"/>
        <a:ext cx="401443" cy="3749"/>
      </dsp:txXfrm>
    </dsp:sp>
    <dsp:sp modelId="{EC66BDA7-0483-4174-9FD8-524CAA2F3EC0}">
      <dsp:nvSpPr>
        <dsp:cNvPr id="0" name=""/>
        <dsp:cNvSpPr/>
      </dsp:nvSpPr>
      <dsp:spPr>
        <a:xfrm>
          <a:off x="8658917" y="1355671"/>
          <a:ext cx="1630103" cy="978062"/>
        </a:xfrm>
        <a:prstGeom prst="rect">
          <a:avLst/>
        </a:prstGeom>
        <a:solidFill>
          <a:schemeClr val="accent2">
            <a:hueOff val="-1309827"/>
            <a:satOff val="-75535"/>
            <a:lumOff val="7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b="1" kern="1200"/>
            <a:t>Evaluation and Feedback:</a:t>
          </a:r>
          <a:endParaRPr lang="en-US" sz="1800" kern="1200"/>
        </a:p>
      </dsp:txBody>
      <dsp:txXfrm>
        <a:off x="8658917" y="1355671"/>
        <a:ext cx="1630103" cy="978062"/>
      </dsp:txXfrm>
    </dsp:sp>
    <dsp:sp modelId="{9822896E-8C0F-4A81-A5A0-BD7CBF123761}">
      <dsp:nvSpPr>
        <dsp:cNvPr id="0" name=""/>
        <dsp:cNvSpPr/>
      </dsp:nvSpPr>
      <dsp:spPr>
        <a:xfrm>
          <a:off x="638808" y="2708657"/>
          <a:ext cx="1630103" cy="97806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9876" tIns="83844" rIns="79876" bIns="83844" numCol="1" spcCol="1270" anchor="ctr" anchorCtr="0">
          <a:noAutofit/>
        </a:bodyPr>
        <a:lstStyle/>
        <a:p>
          <a:pPr marL="0" lvl="0" indent="0" algn="ctr" defTabSz="800100">
            <a:lnSpc>
              <a:spcPct val="90000"/>
            </a:lnSpc>
            <a:spcBef>
              <a:spcPct val="0"/>
            </a:spcBef>
            <a:spcAft>
              <a:spcPct val="35000"/>
            </a:spcAft>
            <a:buNone/>
          </a:pPr>
          <a:r>
            <a:rPr lang="en-US" sz="1800" kern="1200"/>
            <a:t>(Leadership Academy, 2014)</a:t>
          </a:r>
        </a:p>
      </dsp:txBody>
      <dsp:txXfrm>
        <a:off x="638808" y="2708657"/>
        <a:ext cx="1630103" cy="97806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6B7E8F-2479-438D-97F5-F923BA23EE7F}" type="datetimeFigureOut">
              <a:rPr lang="en-GB" smtClean="0"/>
              <a:t>07/03/2024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913398-BBCD-4D4E-BB01-F9B7F437568F}" type="slidenum">
              <a:rPr lang="en-GB" smtClean="0"/>
              <a:t>‹#›</a:t>
            </a:fld>
            <a:endParaRPr lang="en-GB"/>
          </a:p>
        </p:txBody>
      </p:sp>
    </p:spTree>
    <p:extLst>
      <p:ext uri="{BB962C8B-B14F-4D97-AF65-F5344CB8AC3E}">
        <p14:creationId xmlns:p14="http://schemas.microsoft.com/office/powerpoint/2010/main" val="1769974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Making mentoring and coaching a cultural standard in the NHS can help increase trainee satisfaction, raise morale, and reduce absenteeism</a:t>
            </a:r>
            <a:endParaRPr lang="en-US" b="1">
              <a:cs typeface="Calibri"/>
            </a:endParaRPr>
          </a:p>
          <a:p>
            <a:r>
              <a:rPr lang="en-US" b="1"/>
              <a:t>With coaching and mentoring, employees can reach their maximum potential, improve their application of skills, and discover latent strengths</a:t>
            </a:r>
            <a:endParaRPr lang="en-US" b="1">
              <a:cs typeface="Calibri"/>
            </a:endParaRPr>
          </a:p>
          <a:p>
            <a:r>
              <a:rPr lang="en-US" b="1"/>
              <a:t>The </a:t>
            </a:r>
            <a:r>
              <a:rPr lang="en-US" b="1" err="1"/>
              <a:t>organisation</a:t>
            </a:r>
            <a:r>
              <a:rPr lang="en-US" b="1"/>
              <a:t> and the health and care sector can benefit from these collective improvements in an individual's performance since they can increase job satisfaction and solidify the link between an individual's role and their impact on patient/client care </a:t>
            </a:r>
            <a:endParaRPr lang="en-US" b="1">
              <a:cs typeface="Calibri"/>
            </a:endParaRPr>
          </a:p>
        </p:txBody>
      </p:sp>
      <p:sp>
        <p:nvSpPr>
          <p:cNvPr id="4" name="Slide Number Placeholder 3"/>
          <p:cNvSpPr>
            <a:spLocks noGrp="1"/>
          </p:cNvSpPr>
          <p:nvPr>
            <p:ph type="sldNum" sz="quarter" idx="5"/>
          </p:nvPr>
        </p:nvSpPr>
        <p:spPr/>
        <p:txBody>
          <a:bodyPr/>
          <a:lstStyle/>
          <a:p>
            <a:fld id="{27913398-BBCD-4D4E-BB01-F9B7F437568F}" type="slidenum">
              <a:rPr lang="en-GB" smtClean="0"/>
              <a:t>2</a:t>
            </a:fld>
            <a:endParaRPr lang="en-GB"/>
          </a:p>
        </p:txBody>
      </p:sp>
    </p:spTree>
    <p:extLst>
      <p:ext uri="{BB962C8B-B14F-4D97-AF65-F5344CB8AC3E}">
        <p14:creationId xmlns:p14="http://schemas.microsoft.com/office/powerpoint/2010/main" val="408275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Mentoring is to support and encourage people to manage their own learning in order to maximise their potential, develop their skills, improve their performance and become the person they want to be. Mentoring tends to describe the relationship in which a more experienced colleague shares their greater knowledge to support the development of those who are inexperienced in their role. One thing that differentiates mentoring from coaching is the timescale. Mentoring relationships tend to be longer term. With a mentor, you’re getting someone who’s already walked in your shoes. They are experienced in your field and can help fast-track you along your growth path. They can offer guidance and support, and there is usually a level of personal connection. They can save you from having to go through a steep learning curve and making unnecessary mistakes by using their hindsight to provide you with foresight. </a:t>
            </a:r>
            <a:endParaRPr lang="en-US" b="1">
              <a:cs typeface="Calibri"/>
            </a:endParaRP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27913398-BBCD-4D4E-BB01-F9B7F437568F}" type="slidenum">
              <a:rPr lang="en-GB" smtClean="0"/>
              <a:t>3</a:t>
            </a:fld>
            <a:endParaRPr lang="en-GB"/>
          </a:p>
        </p:txBody>
      </p:sp>
    </p:spTree>
    <p:extLst>
      <p:ext uri="{BB962C8B-B14F-4D97-AF65-F5344CB8AC3E}">
        <p14:creationId xmlns:p14="http://schemas.microsoft.com/office/powerpoint/2010/main" val="2234348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Professional Development: </a:t>
            </a:r>
            <a:endParaRPr lang="en-US" b="1">
              <a:cs typeface="Calibri"/>
            </a:endParaRPr>
          </a:p>
          <a:p>
            <a:r>
              <a:rPr lang="en-GB" b="1"/>
              <a:t>Through mentoring, mentees can improve their abilities, know-how, and competencies. Mentoring supports people's growth and success, whether it's in their current position or for their future professional goals. </a:t>
            </a:r>
            <a:endParaRPr lang="en-US" b="1">
              <a:cs typeface="Calibri"/>
            </a:endParaRPr>
          </a:p>
          <a:p>
            <a:r>
              <a:rPr lang="en-GB" b="1"/>
              <a:t>Holistic Approach: </a:t>
            </a:r>
            <a:endParaRPr lang="en-US" b="1">
              <a:cs typeface="Calibri"/>
            </a:endParaRPr>
          </a:p>
          <a:p>
            <a:r>
              <a:rPr lang="en-GB" b="1"/>
              <a:t>Mentoring adopts a holistic perspective of the mentee, in contrast to coaching, which frequently concentrates on certain abilities or activities. It takes into account their professional path, personal development, and general well-being. By offering direction and encouragement, the mentor lets the mentee explore many facets of their career path. </a:t>
            </a:r>
            <a:endParaRPr lang="en-US" b="1">
              <a:cs typeface="Calibri"/>
            </a:endParaRPr>
          </a:p>
          <a:p>
            <a:r>
              <a:rPr lang="en-GB" b="1"/>
              <a:t>Reciprocal Mentoring:</a:t>
            </a:r>
            <a:endParaRPr lang="en-US" b="1">
              <a:cs typeface="Calibri"/>
            </a:endParaRPr>
          </a:p>
          <a:p>
            <a:r>
              <a:rPr lang="en-GB" b="1"/>
              <a:t>NHS England promotes the exchange of ideas and experiences between staff members at various levels through a process known as reciprocal mentorship. This strategy encourages reciprocal learning and closes generational divides in the workforce. </a:t>
            </a:r>
            <a:endParaRPr lang="en-US" b="1">
              <a:cs typeface="Calibri"/>
            </a:endParaRPr>
          </a:p>
          <a:p>
            <a:r>
              <a:rPr lang="en-GB" b="1"/>
              <a:t>Enhanced Performance: </a:t>
            </a:r>
            <a:endParaRPr lang="en-US" b="1">
              <a:cs typeface="Calibri"/>
            </a:endParaRPr>
          </a:p>
          <a:p>
            <a:r>
              <a:rPr lang="en-GB" b="1"/>
              <a:t>Employee performance is positively impacted by mentorship, according to research conducted by the NHS. Mentees can improve patient care outcomes by increasing their work effectiveness through the provision of instruction and encouragement. </a:t>
            </a:r>
            <a:endParaRPr lang="en-US" b="1">
              <a:cs typeface="Calibri"/>
            </a:endParaRPr>
          </a:p>
          <a:p>
            <a:r>
              <a:rPr lang="en-GB" b="1"/>
              <a:t>Legacy and Well-Being: </a:t>
            </a:r>
            <a:endParaRPr lang="en-US" b="1">
              <a:cs typeface="Calibri"/>
            </a:endParaRPr>
          </a:p>
          <a:p>
            <a:r>
              <a:rPr lang="en-GB" b="1"/>
              <a:t>Mentors are essential in transferring their knowledge and experience to the following generation. They support professional advancement, employee well-being, and the NHS's general performance. </a:t>
            </a:r>
            <a:endParaRPr lang="en-US" b="1">
              <a:cs typeface="Calibri"/>
            </a:endParaRPr>
          </a:p>
          <a:p>
            <a:r>
              <a:rPr lang="en-GB" b="1"/>
              <a:t>In conclusion, mentoring is an effective strategy that fosters a varied and dynamic workforce, which eventually benefits patients and the healthcare system as a whole.</a:t>
            </a:r>
            <a:endParaRPr lang="en-US" b="1">
              <a:cs typeface="Calibri"/>
            </a:endParaRPr>
          </a:p>
          <a:p>
            <a:endParaRPr lang="en-US" b="1">
              <a:cs typeface="Calibri"/>
            </a:endParaRPr>
          </a:p>
        </p:txBody>
      </p:sp>
      <p:sp>
        <p:nvSpPr>
          <p:cNvPr id="4" name="Slide Number Placeholder 3"/>
          <p:cNvSpPr>
            <a:spLocks noGrp="1"/>
          </p:cNvSpPr>
          <p:nvPr>
            <p:ph type="sldNum" sz="quarter" idx="5"/>
          </p:nvPr>
        </p:nvSpPr>
        <p:spPr/>
        <p:txBody>
          <a:bodyPr/>
          <a:lstStyle/>
          <a:p>
            <a:fld id="{27913398-BBCD-4D4E-BB01-F9B7F437568F}" type="slidenum">
              <a:rPr lang="en-GB" smtClean="0"/>
              <a:t>4</a:t>
            </a:fld>
            <a:endParaRPr lang="en-GB"/>
          </a:p>
        </p:txBody>
      </p:sp>
    </p:spTree>
    <p:extLst>
      <p:ext uri="{BB962C8B-B14F-4D97-AF65-F5344CB8AC3E}">
        <p14:creationId xmlns:p14="http://schemas.microsoft.com/office/powerpoint/2010/main" val="1511698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b="1"/>
              <a:t>Skills development: </a:t>
            </a:r>
            <a:r>
              <a:rPr lang="en-GB"/>
              <a:t> A mentor can offer guidance, resources and critique to help you develop your skills, whether they are soft skills, technical skills or knowledge unique to the job. </a:t>
            </a:r>
            <a:endParaRPr lang="en-US"/>
          </a:p>
          <a:p>
            <a:pPr marL="285750" indent="-285750">
              <a:buFont typeface="Arial"/>
              <a:buChar char="•"/>
            </a:pPr>
            <a:r>
              <a:rPr lang="en-GB" b="1"/>
              <a:t>Career Guidance:</a:t>
            </a:r>
            <a:r>
              <a:rPr lang="en-GB"/>
              <a:t> They can provide guidance on selecting a professional path, establishing objectives, overcoming obstacles at work, and developing your career.</a:t>
            </a:r>
            <a:endParaRPr lang="en-US"/>
          </a:p>
          <a:p>
            <a:pPr marL="285750" indent="-285750">
              <a:buFont typeface="Arial"/>
              <a:buChar char="•"/>
            </a:pPr>
            <a:r>
              <a:rPr lang="en-GB" b="1"/>
              <a:t>Networking:</a:t>
            </a:r>
            <a:r>
              <a:rPr lang="en-GB"/>
              <a:t>  They might also offer advice on how to properly establish connections with colleagues and business experts through networking techniques.</a:t>
            </a:r>
            <a:endParaRPr lang="en-US"/>
          </a:p>
          <a:p>
            <a:pPr marL="285750" indent="-285750">
              <a:buFont typeface="Arial"/>
              <a:buChar char="•"/>
            </a:pPr>
            <a:r>
              <a:rPr lang="en-GB" b="1"/>
              <a:t>Personal Development:</a:t>
            </a:r>
            <a:r>
              <a:rPr lang="en-GB"/>
              <a:t> Mentors can help you with your personal development in addition to your professional development. They might provide advice on time management, maintaining a healthy work-life balance, building confidence, and getting beyond difficulties.</a:t>
            </a:r>
            <a:endParaRPr lang="en-US"/>
          </a:p>
          <a:p>
            <a:pPr marL="285750" indent="-285750">
              <a:buFont typeface="Arial"/>
              <a:buChar char="•"/>
            </a:pPr>
            <a:r>
              <a:rPr lang="en-GB" b="1"/>
              <a:t>Support and Feedback:</a:t>
            </a:r>
            <a:r>
              <a:rPr lang="en-GB"/>
              <a:t> Mentors can offer helpful criticism on your ideas, projects, or work, assisting you in identifying your strong points and places in need of development. They can also provide support, inspiration, and encouragement when things are tough or you're having setbacks.</a:t>
            </a:r>
            <a:endParaRPr lang="en-US"/>
          </a:p>
          <a:p>
            <a:pPr marL="285750" indent="-285750">
              <a:buFont typeface="Arial"/>
              <a:buChar char="•"/>
            </a:pPr>
            <a:r>
              <a:rPr lang="en-GB" b="1"/>
              <a:t>Accountability: </a:t>
            </a:r>
            <a:r>
              <a:rPr lang="en-GB"/>
              <a:t>Maintaining accountability for your objectives and promises is made easier when you have a mentor. They can keep you responsible for moving towards your goals by checking in with you on a regular basis and offering advice on job prioritisation.</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27913398-BBCD-4D4E-BB01-F9B7F437568F}" type="slidenum">
              <a:rPr lang="en-GB" smtClean="0"/>
              <a:t>5</a:t>
            </a:fld>
            <a:endParaRPr lang="en-GB"/>
          </a:p>
        </p:txBody>
      </p:sp>
    </p:spTree>
    <p:extLst>
      <p:ext uri="{BB962C8B-B14F-4D97-AF65-F5344CB8AC3E}">
        <p14:creationId xmlns:p14="http://schemas.microsoft.com/office/powerpoint/2010/main" val="3772747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a:t>The practice of coaching involves giving people or groups direction and encouragement in order to help them reach their objectives, perform better, and advance both personally and professionally. This is in contrast to mentoring, which frequently entails a more seasoned person offering direction and counsel based on their own experiences, coaching is primarily concerned with assisting people in realising their full potential by promoting learning, development, and self-discovery.</a:t>
            </a:r>
            <a:endParaRPr lang="en-US"/>
          </a:p>
          <a:p>
            <a:pPr marL="285750" indent="-285750">
              <a:buFont typeface="Arial"/>
              <a:buChar char="•"/>
            </a:pPr>
            <a:r>
              <a:rPr lang="en-GB"/>
              <a:t>The first step in coaching is usually to identify the aims and objectives that the person or group wishes to accomplish. These objectives might have to do with developing one's skills, growing personally, advancing one's profession, or conquering particular obstacles.</a:t>
            </a:r>
            <a:endParaRPr lang="en-US"/>
          </a:p>
          <a:p>
            <a:pPr marL="285750" indent="-285750">
              <a:buFont typeface="Arial"/>
              <a:buChar char="•"/>
            </a:pPr>
            <a:r>
              <a:rPr lang="en-GB" b="1"/>
              <a:t>Focused Conversations: </a:t>
            </a:r>
            <a:r>
              <a:rPr lang="en-GB"/>
              <a:t> Coaches assist people in exploring their ideas, viewpoints, and beliefs in order to find possibilities and answers through active listening and probing, </a:t>
            </a:r>
            <a:endParaRPr lang="en-US"/>
          </a:p>
          <a:p>
            <a:pPr marL="285750" indent="-285750">
              <a:buFont typeface="Arial"/>
              <a:buChar char="•"/>
            </a:pPr>
            <a:r>
              <a:rPr lang="en-GB" b="1"/>
              <a:t>Supportive Environment</a:t>
            </a:r>
            <a:r>
              <a:rPr lang="en-GB"/>
              <a:t>: Coaches foster an accepting, nonjudgmental atmosphere that gives people the confidence to express themselves, try new things, and take chances. Deeper investigation and growth are made possible by the trust and openness this environment creates.</a:t>
            </a:r>
            <a:endParaRPr lang="en-US"/>
          </a:p>
          <a:p>
            <a:pPr marL="285750" indent="-285750">
              <a:buFont typeface="Arial"/>
              <a:buChar char="•"/>
            </a:pPr>
            <a:r>
              <a:rPr lang="en-GB" b="1"/>
              <a:t>Accountability:</a:t>
            </a:r>
            <a:r>
              <a:rPr lang="en-GB"/>
              <a:t> Coaches make sure their clients follow through on their promises and behaviours. They support people in tracking their progress, setting realistic goals, and overcoming roadblocks. This accountability aids in keeping the desired results in sight and in motion.</a:t>
            </a:r>
            <a:endParaRPr lang="en-US"/>
          </a:p>
          <a:p>
            <a:pPr marL="285750" indent="-285750">
              <a:buFont typeface="Arial"/>
              <a:buChar char="•"/>
            </a:pPr>
            <a:r>
              <a:rPr lang="en-GB" b="1"/>
              <a:t>Feedback and Reflection: </a:t>
            </a:r>
            <a:r>
              <a:rPr lang="en-GB"/>
              <a:t>In order to help people understand their strengths, opportunities for growth, and blind spots, coaches offer feedback and reflection. Feedback is frequently given in a constructive and encouraging way that promotes self-awareness and ongoing education.</a:t>
            </a:r>
            <a:endParaRPr lang="en-US"/>
          </a:p>
          <a:p>
            <a:pPr marL="285750" indent="-285750">
              <a:buFont typeface="Arial"/>
              <a:buChar char="•"/>
            </a:pPr>
            <a:r>
              <a:rPr lang="en-GB" b="1"/>
              <a:t>Action-Oriented Approach:</a:t>
            </a:r>
            <a:r>
              <a:rPr lang="en-GB"/>
              <a:t> The focus of coaching is on putting methods into practice and acting in order to accomplish goals. In order to build action plans, recognise any roadblocks, and devise solutions, coaches collaborate with their customers.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27913398-BBCD-4D4E-BB01-F9B7F437568F}" type="slidenum">
              <a:rPr lang="en-GB" smtClean="0"/>
              <a:t>6</a:t>
            </a:fld>
            <a:endParaRPr lang="en-GB"/>
          </a:p>
        </p:txBody>
      </p:sp>
    </p:spTree>
    <p:extLst>
      <p:ext uri="{BB962C8B-B14F-4D97-AF65-F5344CB8AC3E}">
        <p14:creationId xmlns:p14="http://schemas.microsoft.com/office/powerpoint/2010/main" val="2459237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Improved Self-Recognition </a:t>
            </a:r>
            <a:endParaRPr lang="en-US"/>
          </a:p>
          <a:p>
            <a:r>
              <a:rPr lang="en-GB"/>
              <a:t>Through encouraging self-reflection, coaching assists leaders in identifying their blind spots, development areas, and areas of strength. This increased self-awareness promotes genuine and successful leadership by empowering leaders to capitalise on their advantages and proactively resolve their disadvantages. </a:t>
            </a:r>
            <a:endParaRPr lang="en-US"/>
          </a:p>
          <a:p>
            <a:r>
              <a:rPr lang="en-GB" b="1"/>
              <a:t>Individualised Training and Development </a:t>
            </a:r>
            <a:endParaRPr lang="en-US"/>
          </a:p>
          <a:p>
            <a:r>
              <a:rPr lang="en-GB"/>
              <a:t>Coaching provides specialised skill improvement based on each client's needs. In the areas of communication, handling conflict, and strategic thinking, for example, coaches collaborate closely with leaders to pinpoint problem areas and develop plans for developing new abilities. </a:t>
            </a:r>
            <a:endParaRPr lang="en-US"/>
          </a:p>
          <a:p>
            <a:r>
              <a:rPr lang="en-GB" b="1"/>
              <a:t>Making Decisions That Work </a:t>
            </a:r>
            <a:endParaRPr lang="en-US"/>
          </a:p>
          <a:p>
            <a:r>
              <a:rPr lang="en-GB"/>
              <a:t>Coaching gives leaders the tools they need to make wise choices in the face of uncertainty. In order to make confident and well-thought-out decisions in challenging situations, leaders can obtain clarity through scenario analysis and reflective questioning.</a:t>
            </a:r>
            <a:endParaRPr lang="en-US"/>
          </a:p>
          <a:p>
            <a:r>
              <a:rPr lang="en-GB"/>
              <a:t>Improved Self-Recognition </a:t>
            </a:r>
            <a:endParaRPr lang="en-US"/>
          </a:p>
          <a:p>
            <a:r>
              <a:rPr lang="en-GB"/>
              <a:t>Through encouraging self-reflection, coaching assists leaders in identifying their blind spots, development areas, and areas of strength. This increased self-awareness promotes genuine and successful leadership by empowering leaders to capitalise on their advantages and proactively resolve their disadvantages. </a:t>
            </a:r>
            <a:endParaRPr lang="en-US"/>
          </a:p>
          <a:p>
            <a:r>
              <a:rPr lang="en-GB" b="1"/>
              <a:t>Individualised Training and Development </a:t>
            </a:r>
            <a:endParaRPr lang="en-US"/>
          </a:p>
          <a:p>
            <a:r>
              <a:rPr lang="en-GB"/>
              <a:t>Coaching provides specialised skill improvement based on each client's needs. In the areas of communication, handling conflict, and strategic thinking, for example, coaches collaborate closely with leaders to pinpoint problem areas and develop plans for developing new abilities.</a:t>
            </a:r>
            <a:endParaRPr lang="en-US"/>
          </a:p>
          <a:p>
            <a:r>
              <a:rPr lang="en-GB" b="1"/>
              <a:t>Making Decisions That Work </a:t>
            </a:r>
            <a:endParaRPr lang="en-US"/>
          </a:p>
          <a:p>
            <a:r>
              <a:rPr lang="en-GB"/>
              <a:t>Coaching gives leaders the tools they need to make wise choices in the face of uncertainty. In order to make confident and well-thought-out decisions in challenging situations, leaders can obtain clarity through scenario analysis and reflective questioning. </a:t>
            </a:r>
            <a:endParaRPr lang="en-US"/>
          </a:p>
          <a:p>
            <a:r>
              <a:rPr lang="en-GB" b="1"/>
              <a:t>Innovative And Strategic Thinking </a:t>
            </a:r>
            <a:endParaRPr lang="en-US"/>
          </a:p>
          <a:p>
            <a:r>
              <a:rPr lang="en-GB"/>
              <a:t>Coaching encourages strategic visioning and innovation by getting leaders to look beyond the daily grind. This creates an atmosphere in which leaders actively</a:t>
            </a:r>
            <a:endParaRPr lang="en-US"/>
          </a:p>
        </p:txBody>
      </p:sp>
      <p:sp>
        <p:nvSpPr>
          <p:cNvPr id="4" name="Slide Number Placeholder 3"/>
          <p:cNvSpPr>
            <a:spLocks noGrp="1"/>
          </p:cNvSpPr>
          <p:nvPr>
            <p:ph type="sldNum" sz="quarter" idx="5"/>
          </p:nvPr>
        </p:nvSpPr>
        <p:spPr/>
        <p:txBody>
          <a:bodyPr/>
          <a:lstStyle/>
          <a:p>
            <a:fld id="{27913398-BBCD-4D4E-BB01-F9B7F437568F}" type="slidenum">
              <a:rPr lang="en-GB" smtClean="0"/>
              <a:t>7</a:t>
            </a:fld>
            <a:endParaRPr lang="en-GB"/>
          </a:p>
        </p:txBody>
      </p:sp>
    </p:spTree>
    <p:extLst>
      <p:ext uri="{BB962C8B-B14F-4D97-AF65-F5344CB8AC3E}">
        <p14:creationId xmlns:p14="http://schemas.microsoft.com/office/powerpoint/2010/main" val="3423170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Mentoring: A casual connection-building programme that aims to create a mutually beneficial, two-way relationship for long-term career advancement. Speaking with someone who has recognised their requirements before starting a mentorship relationship is known as mentoring. Active listening, information sharing, offering suggestions, and building relationships are prioritised. Mentoring: The Mentoring Agreement, which must be created, filled out, and signed by both parties, is the most crucial tool. The commitment to the mentoring relationship is formalised in this paper. Items consist of communication strategies, learning materials, meeting agendas, and personal objectives.</a:t>
            </a:r>
            <a:endParaRPr lang="en-US" b="1">
              <a:cs typeface="Calibri"/>
            </a:endParaRPr>
          </a:p>
          <a:p>
            <a:endParaRPr lang="en-US" b="1">
              <a:cs typeface="Calibri"/>
            </a:endParaRPr>
          </a:p>
          <a:p>
            <a:r>
              <a:rPr lang="en-GB" b="1"/>
              <a:t>Coaching is the process of listening to someone, figuring out what they need, and assisting them in creating an action plan. Instead of guiding or teaching, the focus is on the individual or client coming up with the solution. Coaching is described as "a partnering with clients in a thought-provoking and creative process that inspires them to maximise their personal and professional potential" by the International Coaching Federation (ICF). Coaching frequently releases latent potential in creativity, productivity, and leadership." Coaching: The fundamental principles for the collaboration are established in a coaching agreement. 360-degree evaluations might occasionally come before coaching sessions in organisations. The usage of skills assessments varies according on the type of coaching programme.</a:t>
            </a:r>
            <a:endParaRPr lang="en-US" b="1"/>
          </a:p>
          <a:p>
            <a:endParaRPr lang="en-US">
              <a:cs typeface="Calibri"/>
            </a:endParaRPr>
          </a:p>
        </p:txBody>
      </p:sp>
      <p:sp>
        <p:nvSpPr>
          <p:cNvPr id="4" name="Slide Number Placeholder 3"/>
          <p:cNvSpPr>
            <a:spLocks noGrp="1"/>
          </p:cNvSpPr>
          <p:nvPr>
            <p:ph type="sldNum" sz="quarter" idx="5"/>
          </p:nvPr>
        </p:nvSpPr>
        <p:spPr/>
        <p:txBody>
          <a:bodyPr/>
          <a:lstStyle/>
          <a:p>
            <a:fld id="{27913398-BBCD-4D4E-BB01-F9B7F437568F}" type="slidenum">
              <a:rPr lang="en-GB" smtClean="0"/>
              <a:t>8</a:t>
            </a:fld>
            <a:endParaRPr lang="en-GB"/>
          </a:p>
        </p:txBody>
      </p:sp>
    </p:spTree>
    <p:extLst>
      <p:ext uri="{BB962C8B-B14F-4D97-AF65-F5344CB8AC3E}">
        <p14:creationId xmlns:p14="http://schemas.microsoft.com/office/powerpoint/2010/main" val="1156655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A coaching culture, according to Peter Hawkins, is one in which managers, employees, and leaders use coaching techniques to engage and grow every team member. </a:t>
            </a:r>
            <a:endParaRPr lang="en-US" b="1">
              <a:cs typeface="Calibri"/>
            </a:endParaRPr>
          </a:p>
          <a:p>
            <a:r>
              <a:rPr lang="en-GB" b="1"/>
              <a:t>Increased performance on an individual, team, and organisational level results from this engagement, and shared value is generated for all stakeholders</a:t>
            </a:r>
            <a:endParaRPr lang="en-US" b="1"/>
          </a:p>
        </p:txBody>
      </p:sp>
      <p:sp>
        <p:nvSpPr>
          <p:cNvPr id="4" name="Slide Number Placeholder 3"/>
          <p:cNvSpPr>
            <a:spLocks noGrp="1"/>
          </p:cNvSpPr>
          <p:nvPr>
            <p:ph type="sldNum" sz="quarter" idx="5"/>
          </p:nvPr>
        </p:nvSpPr>
        <p:spPr/>
        <p:txBody>
          <a:bodyPr/>
          <a:lstStyle/>
          <a:p>
            <a:fld id="{27913398-BBCD-4D4E-BB01-F9B7F437568F}" type="slidenum">
              <a:rPr lang="en-GB" smtClean="0"/>
              <a:t>9</a:t>
            </a:fld>
            <a:endParaRPr lang="en-GB"/>
          </a:p>
        </p:txBody>
      </p:sp>
    </p:spTree>
    <p:extLst>
      <p:ext uri="{BB962C8B-B14F-4D97-AF65-F5344CB8AC3E}">
        <p14:creationId xmlns:p14="http://schemas.microsoft.com/office/powerpoint/2010/main" val="539587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b="1"/>
              <a:t>coaching culture encourages continuous learning and improvement among healthcare professionals, allowing them to stay updated with the latest developments and deliver higher quality care</a:t>
            </a:r>
            <a:endParaRPr lang="en-US"/>
          </a:p>
          <a:p>
            <a:pPr marL="285750" indent="-285750">
              <a:buFont typeface="Arial"/>
              <a:buChar char="•"/>
            </a:pPr>
            <a:r>
              <a:rPr lang="en-GB" b="1"/>
              <a:t>Coaching fosters open communication, trust, and mutual respect among team members, leading to better coordination and collaboration in patient care.</a:t>
            </a:r>
            <a:endParaRPr lang="en-US"/>
          </a:p>
          <a:p>
            <a:pPr marL="285750" indent="-285750">
              <a:buFont typeface="Arial"/>
              <a:buChar char="•"/>
            </a:pPr>
            <a:r>
              <a:rPr lang="en-GB" b="1"/>
              <a:t>Coaching empowers individuals to take ownership of their roles, set meaningful goals, and develop strategies to overcome challenges, resulting in higher job satisfaction and commitment to organizational objectives.</a:t>
            </a:r>
            <a:endParaRPr lang="en-US"/>
          </a:p>
          <a:p>
            <a:pPr marL="285750" indent="-285750">
              <a:buFont typeface="Arial"/>
              <a:buChar char="•"/>
            </a:pPr>
            <a:r>
              <a:rPr lang="en-GB" b="1"/>
              <a:t>Healthcare can be stressful, and healthcare professionals often face high levels of burnout. Coaching provides tools and support for resilience, stress management, and well-being, helping individuals cope with the demands of their roles and maintain a healthy work-life balance.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27913398-BBCD-4D4E-BB01-F9B7F437568F}" type="slidenum">
              <a:rPr lang="en-GB" smtClean="0"/>
              <a:t>10</a:t>
            </a:fld>
            <a:endParaRPr lang="en-GB"/>
          </a:p>
        </p:txBody>
      </p:sp>
    </p:spTree>
    <p:extLst>
      <p:ext uri="{BB962C8B-B14F-4D97-AF65-F5344CB8AC3E}">
        <p14:creationId xmlns:p14="http://schemas.microsoft.com/office/powerpoint/2010/main" val="4164196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 b="1"/>
              <a:t>Recognizing the Goal:</a:t>
            </a:r>
            <a:endParaRPr lang="en-US"/>
          </a:p>
          <a:p>
            <a:r>
              <a:rPr lang="en"/>
              <a:t>Start by outlining the goals of your mentoring and coaching </a:t>
            </a:r>
            <a:r>
              <a:rPr lang="en" err="1"/>
              <a:t>programme</a:t>
            </a:r>
            <a:r>
              <a:rPr lang="en"/>
              <a:t>. What particular objectives do you hope to fulfil? Your efforts will be directed by a clear aim, whether it is career advancement, leadership development, or skill growth.</a:t>
            </a:r>
            <a:endParaRPr lang="en-US"/>
          </a:p>
          <a:p>
            <a:endParaRPr lang="en-US"/>
          </a:p>
          <a:p>
            <a:r>
              <a:rPr lang="en" b="1"/>
              <a:t>Needs Evaluation:</a:t>
            </a:r>
            <a:endParaRPr lang="en-US"/>
          </a:p>
          <a:p>
            <a:r>
              <a:rPr lang="en"/>
              <a:t>Make a detailed needs analysis. Determine the domains in which mentoring and coaching can have a substantial influence. Take into account the needs of the </a:t>
            </a:r>
            <a:r>
              <a:rPr lang="en" err="1"/>
              <a:t>organisation</a:t>
            </a:r>
            <a:r>
              <a:rPr lang="en"/>
              <a:t> and the individual, as well as any skill gaps that require filling.</a:t>
            </a:r>
            <a:endParaRPr lang="en-US"/>
          </a:p>
          <a:p>
            <a:r>
              <a:rPr lang="en" b="1"/>
              <a:t>Engaging Stakeholders:</a:t>
            </a:r>
            <a:endParaRPr lang="en-US"/>
          </a:p>
          <a:p>
            <a:r>
              <a:rPr lang="en"/>
              <a:t>Involve pertinent parties, such as prospective participants, HR, and senior leaders. The program's success depends on their support and buy-in.</a:t>
            </a:r>
            <a:endParaRPr lang="en-US"/>
          </a:p>
          <a:p>
            <a:r>
              <a:rPr lang="en" b="1"/>
              <a:t>Create the </a:t>
            </a:r>
            <a:r>
              <a:rPr lang="en" b="1" err="1"/>
              <a:t>Programme</a:t>
            </a:r>
            <a:r>
              <a:rPr lang="en" b="1"/>
              <a:t>:</a:t>
            </a:r>
            <a:endParaRPr lang="en-US"/>
          </a:p>
          <a:p>
            <a:r>
              <a:rPr lang="en"/>
              <a:t>Create a </a:t>
            </a:r>
            <a:r>
              <a:rPr lang="en" err="1"/>
              <a:t>programme</a:t>
            </a:r>
            <a:r>
              <a:rPr lang="en"/>
              <a:t> that is </a:t>
            </a:r>
            <a:r>
              <a:rPr lang="en" err="1"/>
              <a:t>organised</a:t>
            </a:r>
            <a:r>
              <a:rPr lang="en"/>
              <a:t> and in line with the objectives of your company. Specify the duration, goals, and extent of the </a:t>
            </a:r>
            <a:r>
              <a:rPr lang="en" err="1"/>
              <a:t>programme</a:t>
            </a:r>
            <a:r>
              <a:rPr lang="en"/>
              <a:t>. Think about if it will be group-based or one-on-one, official or informal.</a:t>
            </a:r>
            <a:endParaRPr lang="en-US"/>
          </a:p>
          <a:p>
            <a:endParaRPr lang="en-US"/>
          </a:p>
          <a:p>
            <a:r>
              <a:rPr lang="en" b="1"/>
              <a:t>Select Mentors and Coaches: </a:t>
            </a:r>
            <a:endParaRPr lang="en-US"/>
          </a:p>
          <a:p>
            <a:r>
              <a:rPr lang="en"/>
              <a:t>Take great caution while selecting mentors and coaches. Seek out people who have outstanding communication skills, relevant experience, and a sincere desire to see others succeed. Take into account both external and internal possibilities.</a:t>
            </a:r>
            <a:endParaRPr lang="en-US"/>
          </a:p>
          <a:p>
            <a:r>
              <a:rPr lang="en"/>
              <a:t>Training and Development: Give mentors and coaches training. Give them the tools they need to properly mentor and assist their mentees. Goal-setting strategies, feedback, and active listening might all be included in training.</a:t>
            </a:r>
            <a:endParaRPr lang="en-US"/>
          </a:p>
          <a:p>
            <a:r>
              <a:rPr lang="en" b="1"/>
              <a:t>Method of Matching:</a:t>
            </a:r>
            <a:endParaRPr lang="en-US"/>
          </a:p>
          <a:p>
            <a:r>
              <a:rPr lang="en"/>
              <a:t> Carefully choose mentors or coaches for mentees. Think about things like compatibility, goals, and personality. A good match makes the whole thing better.</a:t>
            </a:r>
            <a:endParaRPr lang="en-US"/>
          </a:p>
          <a:p>
            <a:r>
              <a:rPr lang="en" b="1"/>
              <a:t>Monitoring and Assistance</a:t>
            </a:r>
            <a:r>
              <a:rPr lang="en"/>
              <a:t>:</a:t>
            </a:r>
            <a:endParaRPr lang="en-US"/>
          </a:p>
          <a:p>
            <a:r>
              <a:rPr lang="en"/>
              <a:t>Schedule frequent supervisory meetings or check-ins. Throughout the </a:t>
            </a:r>
            <a:r>
              <a:rPr lang="en" err="1"/>
              <a:t>programme</a:t>
            </a:r>
            <a:r>
              <a:rPr lang="en"/>
              <a:t>, mentors and coaches could want direction or assistance. Promote candid conversation and take swift action to resolve any issues.</a:t>
            </a:r>
            <a:endParaRPr lang="en-US"/>
          </a:p>
          <a:p>
            <a:endParaRPr lang="en-US"/>
          </a:p>
          <a:p>
            <a:r>
              <a:rPr lang="en"/>
              <a:t>Establish unambiguous ethical standards for mentees, coaches, and mentors. It's essential to maintain professionalism, respect, and confidentiality. Make certain that everyone is aware of their obligations.</a:t>
            </a:r>
            <a:endParaRPr lang="en-US"/>
          </a:p>
          <a:p>
            <a:r>
              <a:rPr lang="en" b="1"/>
              <a:t>Evaluation and Comments:</a:t>
            </a:r>
            <a:r>
              <a:rPr lang="en"/>
              <a:t> </a:t>
            </a:r>
            <a:endParaRPr lang="en-US"/>
          </a:p>
          <a:p>
            <a:r>
              <a:rPr lang="en"/>
              <a:t>Keep evaluating how successful the </a:t>
            </a:r>
            <a:r>
              <a:rPr lang="en" err="1"/>
              <a:t>programme</a:t>
            </a:r>
            <a:r>
              <a:rPr lang="en"/>
              <a:t> is. Get participant input, monitor development, and make required corrections. Frequent reviews aid in the program's gradual improvement.</a:t>
            </a:r>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27913398-BBCD-4D4E-BB01-F9B7F437568F}" type="slidenum">
              <a:rPr lang="en-GB" smtClean="0"/>
              <a:t>11</a:t>
            </a:fld>
            <a:endParaRPr lang="en-GB"/>
          </a:p>
        </p:txBody>
      </p:sp>
    </p:spTree>
    <p:extLst>
      <p:ext uri="{BB962C8B-B14F-4D97-AF65-F5344CB8AC3E}">
        <p14:creationId xmlns:p14="http://schemas.microsoft.com/office/powerpoint/2010/main" val="457600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b="1"/>
              <a:t>Video Conferencing: </a:t>
            </a:r>
            <a:endParaRPr lang="en-US"/>
          </a:p>
          <a:p>
            <a:r>
              <a:rPr lang="en"/>
              <a:t>With the use of video conferencing solutions, virtual coaching sessions can be carried out with ease. Regardless of distance, mentors and coaches can establish connections with medical experts. </a:t>
            </a:r>
            <a:endParaRPr lang="en-US"/>
          </a:p>
          <a:p>
            <a:endParaRPr lang="en-US"/>
          </a:p>
          <a:p>
            <a:r>
              <a:rPr lang="en" b="1"/>
              <a:t>Mobile Apps: </a:t>
            </a:r>
            <a:endParaRPr lang="en-US"/>
          </a:p>
          <a:p>
            <a:r>
              <a:rPr lang="en"/>
              <a:t>Mobile apps offer a practical way to share resources, keep track of accomplishments, and conduct continuous communication. They can help with </a:t>
            </a:r>
            <a:r>
              <a:rPr lang="en" err="1"/>
              <a:t>individualised</a:t>
            </a:r>
            <a:r>
              <a:rPr lang="en"/>
              <a:t> coaching and real-time feedback. </a:t>
            </a:r>
            <a:endParaRPr lang="en-US"/>
          </a:p>
          <a:p>
            <a:r>
              <a:rPr lang="en" b="1"/>
              <a:t>Data-Based Perspectives: </a:t>
            </a:r>
            <a:endParaRPr lang="en-US"/>
          </a:p>
          <a:p>
            <a:r>
              <a:rPr lang="en"/>
              <a:t>Analytics and Data </a:t>
            </a:r>
            <a:r>
              <a:rPr lang="en" err="1"/>
              <a:t>Visualisation</a:t>
            </a:r>
            <a:r>
              <a:rPr lang="en"/>
              <a:t>: Data on coaching encounters, performance indicators, and results can be gathered and </a:t>
            </a:r>
            <a:r>
              <a:rPr lang="en" err="1"/>
              <a:t>analysed</a:t>
            </a:r>
            <a:r>
              <a:rPr lang="en"/>
              <a:t> thanks to technology. This data's insights can help </a:t>
            </a:r>
            <a:r>
              <a:rPr lang="en" err="1"/>
              <a:t>programme</a:t>
            </a:r>
            <a:r>
              <a:rPr lang="en"/>
              <a:t> modifications and pinpoint areas in need of development.</a:t>
            </a:r>
            <a:endParaRPr lang="en-US"/>
          </a:p>
          <a:p>
            <a:r>
              <a:rPr lang="en"/>
              <a:t>Predictive analytics: By examining past data, predictive models can spot trends and foresee problems, giving mentors and coaches the opportunity to proactively address them.</a:t>
            </a:r>
            <a:endParaRPr lang="en-US"/>
          </a:p>
          <a:p>
            <a:endParaRPr lang="en-US"/>
          </a:p>
          <a:p>
            <a:r>
              <a:rPr lang="en" b="1" err="1"/>
              <a:t>Customisation</a:t>
            </a:r>
            <a:r>
              <a:rPr lang="en" b="1"/>
              <a:t> and Fitting: </a:t>
            </a:r>
            <a:endParaRPr lang="en-US"/>
          </a:p>
          <a:p>
            <a:r>
              <a:rPr lang="en"/>
              <a:t>Artificial Computation (AI): Coaching content can be tailored by AI algorithms to each person's needs, preferences, and learning preferences. Chatbots are capable of giving prompt answers and assistance.</a:t>
            </a:r>
            <a:endParaRPr lang="en-US"/>
          </a:p>
          <a:p>
            <a:endParaRPr lang="en-US"/>
          </a:p>
          <a:p>
            <a:r>
              <a:rPr lang="en" b="1"/>
              <a:t>Reach and Scalability:</a:t>
            </a:r>
            <a:endParaRPr lang="en-US"/>
          </a:p>
          <a:p>
            <a:r>
              <a:rPr lang="en"/>
              <a:t>Web-Based Platforms: Coaches and mentors can reach a wider audience with web-based platforms. </a:t>
            </a:r>
            <a:r>
              <a:rPr lang="en" err="1"/>
              <a:t>nteractive</a:t>
            </a:r>
            <a:r>
              <a:rPr lang="en"/>
              <a:t> e-learning modules have the potential to effectively distribute knowledge among a multitude of healthcare practitioners.</a:t>
            </a:r>
            <a:endParaRPr lang="en-US"/>
          </a:p>
          <a:p>
            <a:endParaRPr lang="en-US"/>
          </a:p>
          <a:p>
            <a:r>
              <a:rPr lang="en" b="1"/>
              <a:t>Feedback and Evaluation: </a:t>
            </a:r>
            <a:endParaRPr lang="en-US"/>
          </a:p>
          <a:p>
            <a:r>
              <a:rPr lang="en"/>
              <a:t> Technology enables ongoing evaluation of coaching efficacy. Tests, questionnaires, and self-evaluation instruments offer insightful commentary. Peers, mentors, and supervisors can also  provide feedback using online platforms.</a:t>
            </a:r>
            <a:endParaRPr lang="en-US"/>
          </a:p>
          <a:p>
            <a:endParaRPr lang="en-US"/>
          </a:p>
          <a:p>
            <a:r>
              <a:rPr lang="en" b="1"/>
              <a:t>Collaboration and Resource Sharing: </a:t>
            </a:r>
            <a:endParaRPr lang="en-US"/>
          </a:p>
          <a:p>
            <a:r>
              <a:rPr lang="en"/>
              <a:t>Virtual Communities Through online forums and groups, healthcare professionals can network, exchange experiences, and ask for guidance.</a:t>
            </a:r>
            <a:endParaRPr lang="en-US"/>
          </a:p>
          <a:p>
            <a:endParaRPr lang="en-US"/>
          </a:p>
          <a:p>
            <a:r>
              <a:rPr lang="en-GB" b="1"/>
              <a:t>Continuous Learning and Professional Development:</a:t>
            </a:r>
            <a:endParaRPr lang="en-US"/>
          </a:p>
          <a:p>
            <a:r>
              <a:rPr lang="en"/>
              <a:t>Microlearning is a means of ensuring continuous learning and professional development without overwhelming participants. It is given through technology and consists of bite-sized content.</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27913398-BBCD-4D4E-BB01-F9B7F437568F}" type="slidenum">
              <a:rPr lang="en-GB" smtClean="0"/>
              <a:t>12</a:t>
            </a:fld>
            <a:endParaRPr lang="en-GB"/>
          </a:p>
        </p:txBody>
      </p:sp>
    </p:spTree>
    <p:extLst>
      <p:ext uri="{BB962C8B-B14F-4D97-AF65-F5344CB8AC3E}">
        <p14:creationId xmlns:p14="http://schemas.microsoft.com/office/powerpoint/2010/main" val="13697575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Cost-effectiveness study findings will also assist in educating policy makers and implementers about the resources needed for successful replication in other settings with limited resources. In order to guarantee that everyone has access to people-centered primary healthcare—a requirement for achieving the effective, high-quality universal health care needed to address health-related needs—these systems and patient-reported outcomes are both essential </a:t>
            </a:r>
            <a:r>
              <a:rPr lang="en-US" b="1" err="1"/>
              <a:t>components.In</a:t>
            </a:r>
            <a:r>
              <a:rPr lang="en-US" b="1"/>
              <a:t> the NHS, coaching and mentoring are becoming more widespread and acceptable, especially for medical professionals. Although some may consider these ideas to be overly "fluffy," there is proof that they can improve employee morale and performance.</a:t>
            </a:r>
          </a:p>
        </p:txBody>
      </p:sp>
      <p:sp>
        <p:nvSpPr>
          <p:cNvPr id="4" name="Slide Number Placeholder 3"/>
          <p:cNvSpPr>
            <a:spLocks noGrp="1"/>
          </p:cNvSpPr>
          <p:nvPr>
            <p:ph type="sldNum" sz="quarter" idx="5"/>
          </p:nvPr>
        </p:nvSpPr>
        <p:spPr/>
        <p:txBody>
          <a:bodyPr/>
          <a:lstStyle/>
          <a:p>
            <a:fld id="{27913398-BBCD-4D4E-BB01-F9B7F437568F}" type="slidenum">
              <a:rPr lang="en-GB" smtClean="0"/>
              <a:t>13</a:t>
            </a:fld>
            <a:endParaRPr lang="en-GB"/>
          </a:p>
        </p:txBody>
      </p:sp>
    </p:spTree>
    <p:extLst>
      <p:ext uri="{BB962C8B-B14F-4D97-AF65-F5344CB8AC3E}">
        <p14:creationId xmlns:p14="http://schemas.microsoft.com/office/powerpoint/2010/main" val="10889070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7913398-BBCD-4D4E-BB01-F9B7F437568F}" type="slidenum">
              <a:rPr lang="en-GB" smtClean="0"/>
              <a:t>14</a:t>
            </a:fld>
            <a:endParaRPr lang="en-GB"/>
          </a:p>
        </p:txBody>
      </p:sp>
    </p:spTree>
    <p:extLst>
      <p:ext uri="{BB962C8B-B14F-4D97-AF65-F5344CB8AC3E}">
        <p14:creationId xmlns:p14="http://schemas.microsoft.com/office/powerpoint/2010/main" val="29312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61AF8-D2E8-8F21-9D07-873B7CA2D3F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29394C-D431-E6CD-AEE0-3D910BE4F5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E48704-9963-CC47-E63D-F6AB6FE2E613}"/>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5" name="Footer Placeholder 4">
            <a:extLst>
              <a:ext uri="{FF2B5EF4-FFF2-40B4-BE49-F238E27FC236}">
                <a16:creationId xmlns:a16="http://schemas.microsoft.com/office/drawing/2014/main" id="{AED65637-EC05-A638-02DF-50BB7F25F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0F5D2B-D0F0-FC2E-998F-A7E1B469804F}"/>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3949600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D57D6-3263-1729-1325-57327C7D47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03F928-668B-EDE6-B123-400BA9B2E9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B7AC5A-9691-34AF-09E5-C3423CD12DDA}"/>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5" name="Footer Placeholder 4">
            <a:extLst>
              <a:ext uri="{FF2B5EF4-FFF2-40B4-BE49-F238E27FC236}">
                <a16:creationId xmlns:a16="http://schemas.microsoft.com/office/drawing/2014/main" id="{AE364BBD-9200-B96D-928E-D5C5EB39DE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FAF963-EB0B-E0E4-FEEA-CFFD92440291}"/>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3023598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CE58D-F5FC-11D5-1144-DBA5BB902C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CE90D7-A099-2B4A-32C3-D7B296A532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BD3770-F336-05CA-7F14-444CBC02BAD2}"/>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5" name="Footer Placeholder 4">
            <a:extLst>
              <a:ext uri="{FF2B5EF4-FFF2-40B4-BE49-F238E27FC236}">
                <a16:creationId xmlns:a16="http://schemas.microsoft.com/office/drawing/2014/main" id="{9C73C250-E151-926D-8A8E-AB0B193A8F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7D2B29-EA72-F656-3879-7AC0979A69FC}"/>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3088194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04FD7-8508-5D29-0321-490EFA3C5A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57B55A-D189-E5C3-E0F1-7A48B145F4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24EC90-62DE-24B9-3E55-08C2A6768A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6FC3D0-80B8-B5B9-7E61-AFDE22E47C5D}"/>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6" name="Footer Placeholder 5">
            <a:extLst>
              <a:ext uri="{FF2B5EF4-FFF2-40B4-BE49-F238E27FC236}">
                <a16:creationId xmlns:a16="http://schemas.microsoft.com/office/drawing/2014/main" id="{29A91D19-D50F-DAE8-0CAE-6CAD65D310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87F60-7FF3-CAD9-03EE-8D900CC39F7D}"/>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4170507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4524-D8CF-6FC8-E808-7295101239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414551-F6B8-BEB6-5D9F-F85B8B5A3F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5C985B-F64B-1517-78CE-D2C50D4E8A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A85607-0041-BBBC-AF08-EBFA90E0E3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8B5615-D702-3470-E17A-491EE00C65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D4B5C5-BF79-6DE2-3854-6C1A685EA0AE}"/>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8" name="Footer Placeholder 7">
            <a:extLst>
              <a:ext uri="{FF2B5EF4-FFF2-40B4-BE49-F238E27FC236}">
                <a16:creationId xmlns:a16="http://schemas.microsoft.com/office/drawing/2014/main" id="{439677BB-E6EF-0C99-6AD8-F7E1E4F874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4A857A-D000-609F-0234-16E6B95D335B}"/>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887692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56FA4-6D9B-CE45-B466-43D986CFD0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2C22E9B-CE2A-7364-CFBF-4AFD7DB5B602}"/>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4" name="Footer Placeholder 3">
            <a:extLst>
              <a:ext uri="{FF2B5EF4-FFF2-40B4-BE49-F238E27FC236}">
                <a16:creationId xmlns:a16="http://schemas.microsoft.com/office/drawing/2014/main" id="{0A3455FB-A1C5-35AA-BD51-105D27027C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9FAF5E-3B8B-C077-54E1-6B9F16B00080}"/>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1061205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31C886-C377-0B3B-2D40-3258DABD0A84}"/>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3" name="Footer Placeholder 2">
            <a:extLst>
              <a:ext uri="{FF2B5EF4-FFF2-40B4-BE49-F238E27FC236}">
                <a16:creationId xmlns:a16="http://schemas.microsoft.com/office/drawing/2014/main" id="{B4DD3186-2724-11D8-8CA3-00134CF5A8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562564-5C00-CF85-4ED4-D2D4DE5826FF}"/>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879039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C2FE1-129A-8B51-FADE-B80953865A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821409-84F1-5708-94BE-1544638855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3D277D1-A0A8-4418-6B07-489850F8BE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AE5919-158D-4023-5C02-BEC79044B3BF}"/>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6" name="Footer Placeholder 5">
            <a:extLst>
              <a:ext uri="{FF2B5EF4-FFF2-40B4-BE49-F238E27FC236}">
                <a16:creationId xmlns:a16="http://schemas.microsoft.com/office/drawing/2014/main" id="{E5A8967A-1867-A41C-A3EB-8E386BF8D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F15807-F8DF-848F-5DEB-C37349BF47AB}"/>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2732249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16353-5565-8FC6-8C2D-939DEAB39C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9E3016-A6FA-948B-67FF-521A06FEFF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9E7D03-908B-F94F-FA6C-C645BD9487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40B461-12F3-6235-EA71-E347B194D018}"/>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6" name="Footer Placeholder 5">
            <a:extLst>
              <a:ext uri="{FF2B5EF4-FFF2-40B4-BE49-F238E27FC236}">
                <a16:creationId xmlns:a16="http://schemas.microsoft.com/office/drawing/2014/main" id="{22BD897B-4042-BAB6-B73F-D7C520EE53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C83802-1D6D-800C-27DF-A06DF3A6584D}"/>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2278550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88B3-2F83-58D3-1003-FC3DECC097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72960F-D3CF-306C-EE25-81457F0BA7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787ED6-7719-258D-83C1-721D30CAA4AB}"/>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5" name="Footer Placeholder 4">
            <a:extLst>
              <a:ext uri="{FF2B5EF4-FFF2-40B4-BE49-F238E27FC236}">
                <a16:creationId xmlns:a16="http://schemas.microsoft.com/office/drawing/2014/main" id="{85A0A03C-E6E4-60EF-8937-5B337FE360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F4B070-A0ED-212C-1943-D9FB3F20E1B3}"/>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3588898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3E641B-5CBF-A67D-1BCD-EAFD9E44EE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5A4B8C-A0D8-C032-7E4A-83FBF8AB24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B09BF9-F83C-A93D-1222-5386227F5A70}"/>
              </a:ext>
            </a:extLst>
          </p:cNvPr>
          <p:cNvSpPr>
            <a:spLocks noGrp="1"/>
          </p:cNvSpPr>
          <p:nvPr>
            <p:ph type="dt" sz="half" idx="10"/>
          </p:nvPr>
        </p:nvSpPr>
        <p:spPr/>
        <p:txBody>
          <a:bodyPr/>
          <a:lstStyle/>
          <a:p>
            <a:fld id="{1D49B42E-2145-4FA6-B74F-45D5F49896AA}" type="datetimeFigureOut">
              <a:rPr lang="en-GB" smtClean="0"/>
              <a:t>07/03/2024</a:t>
            </a:fld>
            <a:endParaRPr lang="en-GB"/>
          </a:p>
        </p:txBody>
      </p:sp>
      <p:sp>
        <p:nvSpPr>
          <p:cNvPr id="5" name="Footer Placeholder 4">
            <a:extLst>
              <a:ext uri="{FF2B5EF4-FFF2-40B4-BE49-F238E27FC236}">
                <a16:creationId xmlns:a16="http://schemas.microsoft.com/office/drawing/2014/main" id="{28642928-75D9-C01F-EC87-3795EF0C6E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D6739-44F2-2DA0-4BF0-E0D48B010CDD}"/>
              </a:ext>
            </a:extLst>
          </p:cNvPr>
          <p:cNvSpPr>
            <a:spLocks noGrp="1"/>
          </p:cNvSpPr>
          <p:nvPr>
            <p:ph type="sldNum" sz="quarter" idx="12"/>
          </p:nvPr>
        </p:nvSpPr>
        <p:spPr/>
        <p:txBody>
          <a:bodyPr/>
          <a:lstStyle/>
          <a:p>
            <a:fld id="{6BDF0A2B-7574-47AB-98F8-9A069DE02EE4}" type="slidenum">
              <a:rPr lang="en-GB" smtClean="0"/>
              <a:t>‹#›</a:t>
            </a:fld>
            <a:endParaRPr lang="en-GB"/>
          </a:p>
        </p:txBody>
      </p:sp>
    </p:spTree>
    <p:extLst>
      <p:ext uri="{BB962C8B-B14F-4D97-AF65-F5344CB8AC3E}">
        <p14:creationId xmlns:p14="http://schemas.microsoft.com/office/powerpoint/2010/main" val="3943594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8CCEE8-FAD6-B0E7-9207-CC0D1487ED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BB3685-B3B9-4382-E8E1-C3C53DD1E6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1CFC87-58BA-1E87-CBDD-2064D63367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9B42E-2145-4FA6-B74F-45D5F49896AA}" type="datetimeFigureOut">
              <a:rPr lang="en-GB" smtClean="0"/>
              <a:t>07/03/2024</a:t>
            </a:fld>
            <a:endParaRPr lang="en-GB"/>
          </a:p>
        </p:txBody>
      </p:sp>
      <p:sp>
        <p:nvSpPr>
          <p:cNvPr id="5" name="Footer Placeholder 4">
            <a:extLst>
              <a:ext uri="{FF2B5EF4-FFF2-40B4-BE49-F238E27FC236}">
                <a16:creationId xmlns:a16="http://schemas.microsoft.com/office/drawing/2014/main" id="{85D27EF3-CDB4-42D1-B91E-37680CD293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AA7E90-9C1E-4ABE-CEAA-BE911A75DD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DF0A2B-7574-47AB-98F8-9A069DE02EE4}" type="slidenum">
              <a:rPr lang="en-GB" smtClean="0"/>
              <a:t>‹#›</a:t>
            </a:fld>
            <a:endParaRPr lang="en-GB"/>
          </a:p>
        </p:txBody>
      </p:sp>
    </p:spTree>
    <p:extLst>
      <p:ext uri="{BB962C8B-B14F-4D97-AF65-F5344CB8AC3E}">
        <p14:creationId xmlns:p14="http://schemas.microsoft.com/office/powerpoint/2010/main" val="2393074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coachingandmentoringhub.nhs.u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elft.nhs.uk/sites/default/files/2023-02/what%20is%20it%20coaching%20and%20mentoring%20and%20the%20benefits1.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ww.newcastle-hospitals.nhs.uk/home/nmahps/our-strategy/leadership/delivering-on-this-priority/our-leadership-offer-2/coaching/" TargetMode="External"/><Relationship Id="rId4" Type="http://schemas.openxmlformats.org/officeDocument/2006/relationships/hyperlink" Target="http://www.coachfederation.org/includes/media/docs/Margaret-Moore-PowerPoint.ppt"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coachingandmentoringhub.nhs.uk/" TargetMode="External"/><Relationship Id="rId2" Type="http://schemas.openxmlformats.org/officeDocument/2006/relationships/hyperlink" Target="https://eoe.leadershipacademy.nhs.uk/wp-content/uploads/sites/6/2023/05/Coaching-and-Mentoring-Evaluation-FINAL.pdf" TargetMode="External"/><Relationship Id="rId1" Type="http://schemas.openxmlformats.org/officeDocument/2006/relationships/slideLayout" Target="../slideLayouts/slideLayout2.xml"/><Relationship Id="rId4" Type="http://schemas.openxmlformats.org/officeDocument/2006/relationships/hyperlink" Target="http://www.rcog.org.uk/files/rcog-corp/uploaded-files/MentoringForAl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0E7860-493B-3B46-268A-A7E7D3DF8C5F}"/>
              </a:ext>
            </a:extLst>
          </p:cNvPr>
          <p:cNvSpPr>
            <a:spLocks noGrp="1"/>
          </p:cNvSpPr>
          <p:nvPr>
            <p:ph type="ctrTitle"/>
          </p:nvPr>
        </p:nvSpPr>
        <p:spPr>
          <a:xfrm>
            <a:off x="6367461" y="728664"/>
            <a:ext cx="4984813" cy="3157080"/>
          </a:xfrm>
          <a:noFill/>
        </p:spPr>
        <p:txBody>
          <a:bodyPr>
            <a:normAutofit/>
          </a:bodyPr>
          <a:lstStyle/>
          <a:p>
            <a:pPr algn="l"/>
            <a:r>
              <a:rPr lang="en-GB" sz="5200"/>
              <a:t>Coaching and Mentoring in Health Care</a:t>
            </a:r>
          </a:p>
        </p:txBody>
      </p:sp>
      <p:sp>
        <p:nvSpPr>
          <p:cNvPr id="3" name="Subtitle 2">
            <a:extLst>
              <a:ext uri="{FF2B5EF4-FFF2-40B4-BE49-F238E27FC236}">
                <a16:creationId xmlns:a16="http://schemas.microsoft.com/office/drawing/2014/main" id="{70E7E093-FD29-904B-EBA7-8D89930156A4}"/>
              </a:ext>
            </a:extLst>
          </p:cNvPr>
          <p:cNvSpPr>
            <a:spLocks noGrp="1"/>
          </p:cNvSpPr>
          <p:nvPr>
            <p:ph type="subTitle" idx="1"/>
          </p:nvPr>
        </p:nvSpPr>
        <p:spPr>
          <a:xfrm>
            <a:off x="6367461" y="4072045"/>
            <a:ext cx="4984813" cy="2057289"/>
          </a:xfrm>
          <a:noFill/>
        </p:spPr>
        <p:txBody>
          <a:bodyPr>
            <a:normAutofit/>
          </a:bodyPr>
          <a:lstStyle/>
          <a:p>
            <a:pPr algn="l"/>
            <a:r>
              <a:rPr lang="en-GB"/>
              <a:t>BMHP6014</a:t>
            </a:r>
          </a:p>
        </p:txBody>
      </p:sp>
      <p:pic>
        <p:nvPicPr>
          <p:cNvPr id="16" name="Picture 15">
            <a:extLst>
              <a:ext uri="{FF2B5EF4-FFF2-40B4-BE49-F238E27FC236}">
                <a16:creationId xmlns:a16="http://schemas.microsoft.com/office/drawing/2014/main" id="{1BB441FA-744D-B804-32A2-AC309D165D73}"/>
              </a:ext>
            </a:extLst>
          </p:cNvPr>
          <p:cNvPicPr>
            <a:picLocks noChangeAspect="1"/>
          </p:cNvPicPr>
          <p:nvPr/>
        </p:nvPicPr>
        <p:blipFill rotWithShape="1">
          <a:blip r:embed="rId2"/>
          <a:srcRect l="34323"/>
          <a:stretch/>
        </p:blipFill>
        <p:spPr>
          <a:xfrm>
            <a:off x="1" y="10"/>
            <a:ext cx="6005512" cy="6857990"/>
          </a:xfrm>
          <a:prstGeom prst="rect">
            <a:avLst/>
          </a:prstGeom>
        </p:spPr>
      </p:pic>
    </p:spTree>
    <p:extLst>
      <p:ext uri="{BB962C8B-B14F-4D97-AF65-F5344CB8AC3E}">
        <p14:creationId xmlns:p14="http://schemas.microsoft.com/office/powerpoint/2010/main" val="3019110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900B73D-DA56-A12F-287B-99A3271FC3A2}"/>
              </a:ext>
            </a:extLst>
          </p:cNvPr>
          <p:cNvSpPr>
            <a:spLocks noGrp="1"/>
          </p:cNvSpPr>
          <p:nvPr>
            <p:ph type="title"/>
          </p:nvPr>
        </p:nvSpPr>
        <p:spPr>
          <a:xfrm>
            <a:off x="640080" y="1243013"/>
            <a:ext cx="3855720" cy="4371974"/>
          </a:xfrm>
        </p:spPr>
        <p:txBody>
          <a:bodyPr>
            <a:normAutofit/>
          </a:bodyPr>
          <a:lstStyle/>
          <a:p>
            <a:r>
              <a:rPr lang="en-US" sz="3600">
                <a:solidFill>
                  <a:schemeClr val="tx2"/>
                </a:solidFill>
                <a:cs typeface="Calibri Light"/>
              </a:rPr>
              <a:t>Introduction</a:t>
            </a:r>
            <a:endParaRPr lang="en-US" sz="3600">
              <a:solidFill>
                <a:schemeClr val="tx2"/>
              </a:solidFill>
            </a:endParaRPr>
          </a:p>
        </p:txBody>
      </p:sp>
      <p:sp>
        <p:nvSpPr>
          <p:cNvPr id="3" name="Content Placeholder 2">
            <a:extLst>
              <a:ext uri="{FF2B5EF4-FFF2-40B4-BE49-F238E27FC236}">
                <a16:creationId xmlns:a16="http://schemas.microsoft.com/office/drawing/2014/main" id="{3F1D05F7-E7DF-C18A-59B5-57BAAEE93228}"/>
              </a:ext>
            </a:extLst>
          </p:cNvPr>
          <p:cNvSpPr>
            <a:spLocks noGrp="1"/>
          </p:cNvSpPr>
          <p:nvPr>
            <p:ph idx="1"/>
          </p:nvPr>
        </p:nvSpPr>
        <p:spPr>
          <a:xfrm>
            <a:off x="6172200" y="804672"/>
            <a:ext cx="5221224" cy="5230368"/>
          </a:xfrm>
        </p:spPr>
        <p:txBody>
          <a:bodyPr vert="horz" lIns="91440" tIns="45720" rIns="91440" bIns="45720" rtlCol="0" anchor="ctr">
            <a:normAutofit/>
          </a:bodyPr>
          <a:lstStyle/>
          <a:p>
            <a:endParaRPr lang="en-US" sz="1700">
              <a:solidFill>
                <a:schemeClr val="tx2"/>
              </a:solidFill>
              <a:latin typeface="Arial" panose="020B0604020202020204" pitchFamily="34" charset="0"/>
              <a:ea typeface="+mn-lt"/>
              <a:cs typeface="Arial" panose="020B0604020202020204" pitchFamily="34" charset="0"/>
            </a:endParaRPr>
          </a:p>
          <a:p>
            <a:r>
              <a:rPr lang="en-US" sz="1700">
                <a:cs typeface="Arial"/>
              </a:rPr>
              <a:t>Raising trainee satisfaction, boosting morale, and lowering absenteeism can all be achieved by </a:t>
            </a:r>
            <a:r>
              <a:rPr lang="en-US" sz="1700">
                <a:ea typeface="+mn-lt"/>
                <a:cs typeface="Arial"/>
              </a:rPr>
              <a:t>making mentoring and coaching a cultural norm in the NHS (Moore, 2009) </a:t>
            </a:r>
            <a:endParaRPr lang="en-US" sz="1700">
              <a:cs typeface="Arial" panose="020B0604020202020204" pitchFamily="34" charset="0"/>
            </a:endParaRPr>
          </a:p>
          <a:p>
            <a:endParaRPr lang="en-US" sz="1700">
              <a:cs typeface="Arial" panose="020B0604020202020204" pitchFamily="34" charset="0"/>
            </a:endParaRPr>
          </a:p>
          <a:p>
            <a:r>
              <a:rPr lang="en-US" sz="1700">
                <a:ea typeface="+mn-lt"/>
                <a:cs typeface="+mn-lt"/>
              </a:rPr>
              <a:t>Employees can </a:t>
            </a:r>
            <a:r>
              <a:rPr lang="en-US" sz="1700" err="1">
                <a:ea typeface="+mn-lt"/>
                <a:cs typeface="+mn-lt"/>
              </a:rPr>
              <a:t>realise</a:t>
            </a:r>
            <a:r>
              <a:rPr lang="en-US" sz="1700">
                <a:ea typeface="+mn-lt"/>
                <a:cs typeface="+mn-lt"/>
              </a:rPr>
              <a:t> their full potential, enhance their ability to apply skills, and uncover hidden abilities with the support of coaching and mentoring (NHS, 2023).</a:t>
            </a:r>
            <a:endParaRPr lang="en-US" sz="1700">
              <a:cs typeface="Arial" panose="020B0604020202020204" pitchFamily="34" charset="0"/>
            </a:endParaRPr>
          </a:p>
          <a:p>
            <a:endParaRPr lang="en-US" sz="1700">
              <a:cs typeface="Calibri"/>
            </a:endParaRPr>
          </a:p>
          <a:p>
            <a:endParaRPr lang="en-US" sz="1700">
              <a:cs typeface="Calibri"/>
            </a:endParaRPr>
          </a:p>
          <a:p>
            <a:r>
              <a:rPr lang="en-US" sz="1700">
                <a:ea typeface="+mn-lt"/>
                <a:cs typeface="+mn-lt"/>
              </a:rPr>
              <a:t>These group gains in an individual's performance can boost job satisfaction and strengthen the connection between an individual's function and their influence on patient/client care, which is advantageous to the </a:t>
            </a:r>
            <a:r>
              <a:rPr lang="en-US" sz="1700" err="1">
                <a:ea typeface="+mn-lt"/>
                <a:cs typeface="+mn-lt"/>
              </a:rPr>
              <a:t>organisation</a:t>
            </a:r>
            <a:r>
              <a:rPr lang="en-US" sz="1700">
                <a:ea typeface="+mn-lt"/>
                <a:cs typeface="+mn-lt"/>
              </a:rPr>
              <a:t> and the health and care industry (NHS Leadership Academy, 2023)</a:t>
            </a:r>
            <a:endParaRPr lang="en-US" sz="1700">
              <a:cs typeface="Calibri"/>
            </a:endParaRPr>
          </a:p>
          <a:p>
            <a:endParaRPr lang="en-US" sz="1700">
              <a:solidFill>
                <a:schemeClr val="tx2"/>
              </a:solidFill>
            </a:endParaRPr>
          </a:p>
        </p:txBody>
      </p:sp>
    </p:spTree>
    <p:extLst>
      <p:ext uri="{BB962C8B-B14F-4D97-AF65-F5344CB8AC3E}">
        <p14:creationId xmlns:p14="http://schemas.microsoft.com/office/powerpoint/2010/main" val="2622877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77E7E-CE3F-7563-9E98-EDE9E6DD304D}"/>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What is Mentoring?</a:t>
            </a:r>
          </a:p>
        </p:txBody>
      </p:sp>
      <p:pic>
        <p:nvPicPr>
          <p:cNvPr id="22" name="Graphic 21" descr="Handshake">
            <a:extLst>
              <a:ext uri="{FF2B5EF4-FFF2-40B4-BE49-F238E27FC236}">
                <a16:creationId xmlns:a16="http://schemas.microsoft.com/office/drawing/2014/main" id="{EA4FF3C6-5017-753D-4599-0617D68688D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23" name="Content Placeholder 2">
            <a:extLst>
              <a:ext uri="{FF2B5EF4-FFF2-40B4-BE49-F238E27FC236}">
                <a16:creationId xmlns:a16="http://schemas.microsoft.com/office/drawing/2014/main" id="{A8F20554-1C48-0207-C740-BE804ED89647}"/>
              </a:ext>
            </a:extLst>
          </p:cNvPr>
          <p:cNvSpPr>
            <a:spLocks noGrp="1"/>
          </p:cNvSpPr>
          <p:nvPr>
            <p:ph idx="1"/>
          </p:nvPr>
        </p:nvSpPr>
        <p:spPr>
          <a:xfrm>
            <a:off x="6090574" y="2421682"/>
            <a:ext cx="4977578" cy="3639289"/>
          </a:xfrm>
        </p:spPr>
        <p:txBody>
          <a:bodyPr anchor="ctr">
            <a:normAutofit/>
          </a:bodyPr>
          <a:lstStyle/>
          <a:p>
            <a:r>
              <a:rPr lang="en-GB" sz="1800">
                <a:solidFill>
                  <a:schemeClr val="tx2"/>
                </a:solidFill>
                <a:ea typeface="+mn-lt"/>
                <a:cs typeface="+mn-lt"/>
              </a:rPr>
              <a:t>Helping partnership between two people that aims to advance the mentee in their present position as well as in their future careers. </a:t>
            </a:r>
          </a:p>
          <a:p>
            <a:r>
              <a:rPr lang="en-GB" sz="1800">
                <a:solidFill>
                  <a:schemeClr val="tx2"/>
                </a:solidFill>
                <a:ea typeface="+mn-lt"/>
                <a:cs typeface="+mn-lt"/>
              </a:rPr>
              <a:t>The mentee often sets the agenda, with help and direction from the mentor. </a:t>
            </a:r>
          </a:p>
          <a:p>
            <a:r>
              <a:rPr lang="en-GB" sz="1800">
                <a:solidFill>
                  <a:schemeClr val="tx2"/>
                </a:solidFill>
                <a:ea typeface="+mn-lt"/>
                <a:cs typeface="+mn-lt"/>
              </a:rPr>
              <a:t>In comparison to coaching, mentoring is long-lasting.</a:t>
            </a:r>
            <a:endParaRPr lang="en-GB" sz="1800">
              <a:solidFill>
                <a:schemeClr val="tx2"/>
              </a:solidFill>
              <a:highlight>
                <a:srgbClr val="FFFF00"/>
              </a:highlight>
              <a:ea typeface="DengXian"/>
              <a:cs typeface="Arial"/>
            </a:endParaRPr>
          </a:p>
          <a:p>
            <a:endParaRPr lang="en-GB" sz="1800">
              <a:solidFill>
                <a:srgbClr val="44546A"/>
              </a:solidFill>
              <a:highlight>
                <a:srgbClr val="FFFF00"/>
              </a:highlight>
              <a:ea typeface="DengXian"/>
              <a:cs typeface="Arial"/>
            </a:endParaRPr>
          </a:p>
          <a:p>
            <a:pPr marL="0" indent="0">
              <a:buNone/>
            </a:pPr>
            <a:r>
              <a:rPr lang="en-GB" sz="1800">
                <a:solidFill>
                  <a:schemeClr val="tx2"/>
                </a:solidFill>
              </a:rPr>
              <a:t>(NHS England, 2020; East London NHS Foundation Trust, 2023)</a:t>
            </a:r>
          </a:p>
        </p:txBody>
      </p:sp>
      <p:grpSp>
        <p:nvGrpSpPr>
          <p:cNvPr id="24" name="Group 2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5" name="Freeform: Shape 2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28096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89A1-BA88-8776-AD05-4E3B48205208}"/>
              </a:ext>
            </a:extLst>
          </p:cNvPr>
          <p:cNvSpPr>
            <a:spLocks noGrp="1"/>
          </p:cNvSpPr>
          <p:nvPr>
            <p:ph type="title"/>
          </p:nvPr>
        </p:nvSpPr>
        <p:spPr/>
        <p:txBody>
          <a:bodyPr/>
          <a:lstStyle/>
          <a:p>
            <a:r>
              <a:rPr lang="en-GB">
                <a:ea typeface="Calibri Light"/>
                <a:cs typeface="Calibri Light"/>
              </a:rPr>
              <a:t>The Benefits of mentoring</a:t>
            </a:r>
            <a:endParaRPr lang="en-US"/>
          </a:p>
        </p:txBody>
      </p:sp>
      <p:graphicFrame>
        <p:nvGraphicFramePr>
          <p:cNvPr id="5" name="Content Placeholder 2">
            <a:extLst>
              <a:ext uri="{FF2B5EF4-FFF2-40B4-BE49-F238E27FC236}">
                <a16:creationId xmlns:a16="http://schemas.microsoft.com/office/drawing/2014/main" id="{E468DEFD-C936-2B9D-0165-B09DB5B36D8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5469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6AB32-7FD8-C99D-AE6D-F23F20549D5B}"/>
              </a:ext>
            </a:extLst>
          </p:cNvPr>
          <p:cNvSpPr>
            <a:spLocks noGrp="1"/>
          </p:cNvSpPr>
          <p:nvPr>
            <p:ph type="title"/>
          </p:nvPr>
        </p:nvSpPr>
        <p:spPr/>
        <p:txBody>
          <a:bodyPr/>
          <a:lstStyle/>
          <a:p>
            <a:r>
              <a:rPr lang="en-GB"/>
              <a:t>What will a Mentor help you do?</a:t>
            </a:r>
          </a:p>
        </p:txBody>
      </p:sp>
      <p:graphicFrame>
        <p:nvGraphicFramePr>
          <p:cNvPr id="5" name="Content Placeholder 2">
            <a:extLst>
              <a:ext uri="{FF2B5EF4-FFF2-40B4-BE49-F238E27FC236}">
                <a16:creationId xmlns:a16="http://schemas.microsoft.com/office/drawing/2014/main" id="{2C02B886-54AC-36AC-55C8-C49B12A11FAE}"/>
              </a:ext>
            </a:extLst>
          </p:cNvPr>
          <p:cNvGraphicFramePr>
            <a:graphicFrameLocks noGrp="1"/>
          </p:cNvGraphicFramePr>
          <p:nvPr>
            <p:ph idx="1"/>
            <p:extLst>
              <p:ext uri="{D42A27DB-BD31-4B8C-83A1-F6EECF244321}">
                <p14:modId xmlns:p14="http://schemas.microsoft.com/office/powerpoint/2010/main" val="14623622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20B8770-7479-9892-8C3B-EB3C31281DB1}"/>
              </a:ext>
            </a:extLst>
          </p:cNvPr>
          <p:cNvSpPr txBox="1"/>
          <p:nvPr/>
        </p:nvSpPr>
        <p:spPr>
          <a:xfrm>
            <a:off x="8564880" y="6169709"/>
            <a:ext cx="3962400" cy="646331"/>
          </a:xfrm>
          <a:prstGeom prst="rect">
            <a:avLst/>
          </a:prstGeom>
          <a:noFill/>
        </p:spPr>
        <p:txBody>
          <a:bodyPr wrap="square" rtlCol="0">
            <a:spAutoFit/>
          </a:bodyPr>
          <a:lstStyle/>
          <a:p>
            <a:r>
              <a:rPr lang="en-GB" sz="1800">
                <a:ea typeface="+mn-lt"/>
                <a:cs typeface="+mn-lt"/>
              </a:rPr>
              <a:t>(NHS Institute for Innovation and Improvement, 2005)</a:t>
            </a:r>
            <a:endParaRPr lang="en-GB"/>
          </a:p>
        </p:txBody>
      </p:sp>
    </p:spTree>
    <p:extLst>
      <p:ext uri="{BB962C8B-B14F-4D97-AF65-F5344CB8AC3E}">
        <p14:creationId xmlns:p14="http://schemas.microsoft.com/office/powerpoint/2010/main" val="1990412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8495B-DA4B-6A48-9431-D4B6CDB11FC3}"/>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What is Coaching?</a:t>
            </a:r>
          </a:p>
        </p:txBody>
      </p:sp>
      <p:sp>
        <p:nvSpPr>
          <p:cNvPr id="3" name="Content Placeholder 2">
            <a:extLst>
              <a:ext uri="{FF2B5EF4-FFF2-40B4-BE49-F238E27FC236}">
                <a16:creationId xmlns:a16="http://schemas.microsoft.com/office/drawing/2014/main" id="{3DAF10F7-29A4-BD63-5F33-536BDDA813D1}"/>
              </a:ext>
            </a:extLst>
          </p:cNvPr>
          <p:cNvSpPr>
            <a:spLocks noGrp="1"/>
          </p:cNvSpPr>
          <p:nvPr>
            <p:ph idx="1"/>
          </p:nvPr>
        </p:nvSpPr>
        <p:spPr>
          <a:xfrm>
            <a:off x="804672" y="2421683"/>
            <a:ext cx="4765949" cy="3353476"/>
          </a:xfrm>
        </p:spPr>
        <p:txBody>
          <a:bodyPr vert="horz" lIns="91440" tIns="45720" rIns="91440" bIns="45720" rtlCol="0" anchor="t">
            <a:normAutofit/>
          </a:bodyPr>
          <a:lstStyle/>
          <a:p>
            <a:endParaRPr lang="en-GB" sz="1800">
              <a:solidFill>
                <a:schemeClr val="tx2"/>
              </a:solidFill>
              <a:ea typeface="+mn-lt"/>
              <a:cs typeface="+mn-lt"/>
            </a:endParaRPr>
          </a:p>
          <a:p>
            <a:r>
              <a:rPr lang="en-GB" sz="1800">
                <a:solidFill>
                  <a:schemeClr val="tx2"/>
                </a:solidFill>
                <a:ea typeface="+mn-lt"/>
                <a:cs typeface="+mn-lt"/>
              </a:rPr>
              <a:t>Giving direction and encouragement to help individuals reach their objectives, perform better, and advance both personally and professionally. </a:t>
            </a:r>
          </a:p>
          <a:p>
            <a:r>
              <a:rPr lang="en-GB" sz="1800">
                <a:solidFill>
                  <a:schemeClr val="tx2"/>
                </a:solidFill>
                <a:ea typeface="+mn-lt"/>
                <a:cs typeface="+mn-lt"/>
              </a:rPr>
              <a:t>According to a CIPD growth Survey, 72% of UK organisations consider coaching to be a very useful technique for growth. </a:t>
            </a:r>
          </a:p>
          <a:p>
            <a:endParaRPr lang="en-GB" sz="1800">
              <a:solidFill>
                <a:schemeClr val="tx2"/>
              </a:solidFill>
              <a:ea typeface="+mn-lt"/>
              <a:cs typeface="+mn-lt"/>
            </a:endParaRPr>
          </a:p>
          <a:p>
            <a:pPr marL="0" indent="0">
              <a:buNone/>
            </a:pPr>
            <a:r>
              <a:rPr lang="en-GB" sz="1800">
                <a:solidFill>
                  <a:schemeClr val="tx2"/>
                </a:solidFill>
                <a:ea typeface="+mn-lt"/>
                <a:cs typeface="+mn-lt"/>
              </a:rPr>
              <a:t>(NHS, Leadership Academy, 2012)</a:t>
            </a:r>
            <a:endParaRPr lang="en-GB">
              <a:solidFill>
                <a:schemeClr val="tx2"/>
              </a:solidFill>
            </a:endParaRPr>
          </a:p>
        </p:txBody>
      </p:sp>
      <p:grpSp>
        <p:nvGrpSpPr>
          <p:cNvPr id="31" name="Group 30">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8" name="Freeform: Shape 2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Graphic 21" descr="Onboarding">
            <a:extLst>
              <a:ext uri="{FF2B5EF4-FFF2-40B4-BE49-F238E27FC236}">
                <a16:creationId xmlns:a16="http://schemas.microsoft.com/office/drawing/2014/main" id="{24E2EA29-A23B-F607-2BEF-1C1CBB52A4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120271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E0CAD-1536-3F29-5B73-BB333C17CC5F}"/>
              </a:ext>
            </a:extLst>
          </p:cNvPr>
          <p:cNvSpPr>
            <a:spLocks noGrp="1"/>
          </p:cNvSpPr>
          <p:nvPr>
            <p:ph type="title"/>
          </p:nvPr>
        </p:nvSpPr>
        <p:spPr/>
        <p:txBody>
          <a:bodyPr/>
          <a:lstStyle/>
          <a:p>
            <a:r>
              <a:rPr lang="en-GB">
                <a:ea typeface="Calibri Light"/>
                <a:cs typeface="Calibri Light"/>
              </a:rPr>
              <a:t>The Benefits of Coaching</a:t>
            </a:r>
            <a:endParaRPr lang="en-US"/>
          </a:p>
        </p:txBody>
      </p:sp>
      <p:graphicFrame>
        <p:nvGraphicFramePr>
          <p:cNvPr id="5" name="Content Placeholder 2">
            <a:extLst>
              <a:ext uri="{FF2B5EF4-FFF2-40B4-BE49-F238E27FC236}">
                <a16:creationId xmlns:a16="http://schemas.microsoft.com/office/drawing/2014/main" id="{0779A410-329B-FD2F-E964-B4A6E81BACED}"/>
              </a:ext>
            </a:extLst>
          </p:cNvPr>
          <p:cNvGraphicFramePr>
            <a:graphicFrameLocks noGrp="1"/>
          </p:cNvGraphicFramePr>
          <p:nvPr>
            <p:ph idx="1"/>
            <p:extLst>
              <p:ext uri="{D42A27DB-BD31-4B8C-83A1-F6EECF244321}">
                <p14:modId xmlns:p14="http://schemas.microsoft.com/office/powerpoint/2010/main" val="12765637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3964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3F2D-BC77-EFCC-F44C-41CAE9F2F55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The Difference Between Coaching and Mentoring</a:t>
            </a:r>
          </a:p>
        </p:txBody>
      </p:sp>
      <p:sp>
        <p:nvSpPr>
          <p:cNvPr id="5" name="TextBox 4">
            <a:extLst>
              <a:ext uri="{FF2B5EF4-FFF2-40B4-BE49-F238E27FC236}">
                <a16:creationId xmlns:a16="http://schemas.microsoft.com/office/drawing/2014/main" id="{D67ACC02-0BEA-B069-D774-895A58078F2C}"/>
              </a:ext>
            </a:extLst>
          </p:cNvPr>
          <p:cNvSpPr txBox="1"/>
          <p:nvPr/>
        </p:nvSpPr>
        <p:spPr>
          <a:xfrm>
            <a:off x="717422" y="5709920"/>
            <a:ext cx="3119120" cy="369332"/>
          </a:xfrm>
          <a:prstGeom prst="rect">
            <a:avLst/>
          </a:prstGeom>
          <a:noFill/>
        </p:spPr>
        <p:txBody>
          <a:bodyPr wrap="square" rtlCol="0">
            <a:spAutoFit/>
          </a:bodyPr>
          <a:lstStyle/>
          <a:p>
            <a:r>
              <a:rPr lang="en-GB"/>
              <a:t>(East London NHS 2023) </a:t>
            </a:r>
          </a:p>
        </p:txBody>
      </p:sp>
      <p:graphicFrame>
        <p:nvGraphicFramePr>
          <p:cNvPr id="7" name="Content Placeholder 6">
            <a:extLst>
              <a:ext uri="{FF2B5EF4-FFF2-40B4-BE49-F238E27FC236}">
                <a16:creationId xmlns:a16="http://schemas.microsoft.com/office/drawing/2014/main" id="{E1C96FB9-E79A-2284-E4C1-0C7EED940A53}"/>
              </a:ext>
            </a:extLst>
          </p:cNvPr>
          <p:cNvGraphicFramePr>
            <a:graphicFrameLocks noGrp="1"/>
          </p:cNvGraphicFramePr>
          <p:nvPr>
            <p:ph idx="1"/>
            <p:extLst>
              <p:ext uri="{D42A27DB-BD31-4B8C-83A1-F6EECF244321}">
                <p14:modId xmlns:p14="http://schemas.microsoft.com/office/powerpoint/2010/main" val="1298911680"/>
              </p:ext>
            </p:extLst>
          </p:nvPr>
        </p:nvGraphicFramePr>
        <p:xfrm>
          <a:off x="4479324" y="226540"/>
          <a:ext cx="6870312" cy="6438072"/>
        </p:xfrm>
        <a:graphic>
          <a:graphicData uri="http://schemas.openxmlformats.org/drawingml/2006/table">
            <a:tbl>
              <a:tblPr firstRow="1" bandRow="1">
                <a:tableStyleId>{5C22544A-7EE6-4342-B048-85BDC9FD1C3A}</a:tableStyleId>
              </a:tblPr>
              <a:tblGrid>
                <a:gridCol w="3435156">
                  <a:extLst>
                    <a:ext uri="{9D8B030D-6E8A-4147-A177-3AD203B41FA5}">
                      <a16:colId xmlns:a16="http://schemas.microsoft.com/office/drawing/2014/main" val="602296231"/>
                    </a:ext>
                  </a:extLst>
                </a:gridCol>
                <a:gridCol w="3435156">
                  <a:extLst>
                    <a:ext uri="{9D8B030D-6E8A-4147-A177-3AD203B41FA5}">
                      <a16:colId xmlns:a16="http://schemas.microsoft.com/office/drawing/2014/main" val="1154871031"/>
                    </a:ext>
                  </a:extLst>
                </a:gridCol>
              </a:tblGrid>
              <a:tr h="1026482">
                <a:tc>
                  <a:txBody>
                    <a:bodyPr/>
                    <a:lstStyle/>
                    <a:p>
                      <a:pPr lvl="0">
                        <a:buNone/>
                      </a:pPr>
                      <a:r>
                        <a:rPr lang="en-GB" sz="1800" b="0" i="0" u="none" strike="noStrike" noProof="0">
                          <a:latin typeface="Calibri"/>
                        </a:rPr>
                        <a:t>Coaching</a:t>
                      </a:r>
                      <a:endParaRPr lang="en-US"/>
                    </a:p>
                  </a:txBody>
                  <a:tcPr/>
                </a:tc>
                <a:tc>
                  <a:txBody>
                    <a:bodyPr/>
                    <a:lstStyle/>
                    <a:p>
                      <a:pPr lvl="0">
                        <a:buNone/>
                      </a:pPr>
                      <a:r>
                        <a:rPr lang="en-GB" sz="1800" b="0" i="0" u="none" strike="noStrike" noProof="0">
                          <a:latin typeface="Calibri"/>
                        </a:rPr>
                        <a:t>Mentoring</a:t>
                      </a:r>
                      <a:endParaRPr lang="en-US"/>
                    </a:p>
                  </a:txBody>
                  <a:tcPr/>
                </a:tc>
                <a:extLst>
                  <a:ext uri="{0D108BD9-81ED-4DB2-BD59-A6C34878D82A}">
                    <a16:rowId xmlns:a16="http://schemas.microsoft.com/office/drawing/2014/main" val="1372815386"/>
                  </a:ext>
                </a:extLst>
              </a:tr>
              <a:tr h="1026482">
                <a:tc>
                  <a:txBody>
                    <a:bodyPr/>
                    <a:lstStyle/>
                    <a:p>
                      <a:pPr lvl="0">
                        <a:buNone/>
                      </a:pPr>
                      <a:r>
                        <a:rPr lang="en-GB" sz="1800" b="0" i="0" u="none" strike="noStrike" noProof="0">
                          <a:latin typeface="Calibri"/>
                        </a:rPr>
                        <a:t>Narrower focus</a:t>
                      </a:r>
                      <a:endParaRPr lang="en-US"/>
                    </a:p>
                  </a:txBody>
                  <a:tcPr/>
                </a:tc>
                <a:tc>
                  <a:txBody>
                    <a:bodyPr/>
                    <a:lstStyle/>
                    <a:p>
                      <a:pPr lvl="0">
                        <a:buNone/>
                      </a:pPr>
                      <a:r>
                        <a:rPr lang="en-GB" sz="1800" b="0" i="0" u="none" strike="noStrike" noProof="0">
                          <a:latin typeface="Calibri"/>
                        </a:rPr>
                        <a:t>Holistic </a:t>
                      </a:r>
                      <a:r>
                        <a:rPr lang="en-GB" sz="1800" b="0" i="0" u="none" strike="noStrike" noProof="0"/>
                        <a:t>perspective on the individual as opposed to concentrating on specific problems</a:t>
                      </a:r>
                      <a:endParaRPr lang="en-GB" sz="1800" b="0" i="0" u="none" strike="noStrike" noProof="0">
                        <a:latin typeface="Calibri"/>
                      </a:endParaRPr>
                    </a:p>
                  </a:txBody>
                  <a:tcPr/>
                </a:tc>
                <a:extLst>
                  <a:ext uri="{0D108BD9-81ED-4DB2-BD59-A6C34878D82A}">
                    <a16:rowId xmlns:a16="http://schemas.microsoft.com/office/drawing/2014/main" val="714872527"/>
                  </a:ext>
                </a:extLst>
              </a:tr>
              <a:tr h="594784">
                <a:tc>
                  <a:txBody>
                    <a:bodyPr/>
                    <a:lstStyle/>
                    <a:p>
                      <a:pPr lvl="0">
                        <a:buNone/>
                      </a:pPr>
                      <a:r>
                        <a:rPr lang="en-GB" sz="1800" b="0" i="0" u="none" strike="noStrike" noProof="0">
                          <a:latin typeface="Calibri"/>
                        </a:rPr>
                        <a:t>Forward focus </a:t>
                      </a:r>
                      <a:endParaRPr lang="en-US"/>
                    </a:p>
                  </a:txBody>
                  <a:tcPr/>
                </a:tc>
                <a:tc>
                  <a:txBody>
                    <a:bodyPr/>
                    <a:lstStyle/>
                    <a:p>
                      <a:pPr lvl="0">
                        <a:buNone/>
                      </a:pPr>
                      <a:r>
                        <a:rPr lang="en-GB" sz="1800" b="0" i="0" u="none" strike="noStrike" noProof="0">
                          <a:latin typeface="Calibri"/>
                        </a:rPr>
                        <a:t>Forward focus</a:t>
                      </a:r>
                      <a:endParaRPr lang="en-US"/>
                    </a:p>
                  </a:txBody>
                  <a:tcPr/>
                </a:tc>
                <a:extLst>
                  <a:ext uri="{0D108BD9-81ED-4DB2-BD59-A6C34878D82A}">
                    <a16:rowId xmlns:a16="http://schemas.microsoft.com/office/drawing/2014/main" val="1453718712"/>
                  </a:ext>
                </a:extLst>
              </a:tr>
              <a:tr h="1333469">
                <a:tc>
                  <a:txBody>
                    <a:bodyPr/>
                    <a:lstStyle/>
                    <a:p>
                      <a:pPr lvl="0">
                        <a:buNone/>
                      </a:pPr>
                      <a:r>
                        <a:rPr lang="en-GB" sz="1800" b="0" i="0" u="none" strike="noStrike" noProof="0">
                          <a:solidFill>
                            <a:srgbClr val="111111"/>
                          </a:solidFill>
                        </a:rPr>
                        <a:t>Coaching is listening to a person and helping them develop an action plan, while </a:t>
                      </a:r>
                      <a:endParaRPr lang="en-US" sz="1800"/>
                    </a:p>
                  </a:txBody>
                  <a:tcPr/>
                </a:tc>
                <a:tc>
                  <a:txBody>
                    <a:bodyPr/>
                    <a:lstStyle/>
                    <a:p>
                      <a:pPr lvl="0" algn="l">
                        <a:lnSpc>
                          <a:spcPct val="100000"/>
                        </a:lnSpc>
                        <a:spcBef>
                          <a:spcPts val="0"/>
                        </a:spcBef>
                        <a:spcAft>
                          <a:spcPts val="0"/>
                        </a:spcAft>
                        <a:buNone/>
                      </a:pPr>
                      <a:r>
                        <a:rPr lang="en-US" sz="1800" b="0" i="0" u="none" strike="noStrike" noProof="0">
                          <a:solidFill>
                            <a:srgbClr val="222222"/>
                          </a:solidFill>
                          <a:latin typeface="Calibri"/>
                        </a:rPr>
                        <a:t>Focuses on providing guidance and support based on the mentor’s expertise and experience. It offers a nurturing relationship where you can learn from their insights and wisdom.</a:t>
                      </a:r>
                      <a:endParaRPr lang="en-US" sz="1800"/>
                    </a:p>
                  </a:txBody>
                  <a:tcPr/>
                </a:tc>
                <a:extLst>
                  <a:ext uri="{0D108BD9-81ED-4DB2-BD59-A6C34878D82A}">
                    <a16:rowId xmlns:a16="http://schemas.microsoft.com/office/drawing/2014/main" val="1244440609"/>
                  </a:ext>
                </a:extLst>
              </a:tr>
              <a:tr h="1026482">
                <a:tc>
                  <a:txBody>
                    <a:bodyPr/>
                    <a:lstStyle/>
                    <a:p>
                      <a:pPr lvl="0">
                        <a:buNone/>
                      </a:pPr>
                      <a:r>
                        <a:rPr lang="en-GB" sz="1800" b="0" i="0" u="none" strike="noStrike" noProof="0">
                          <a:latin typeface="Calibri"/>
                        </a:rPr>
                        <a:t>A short-term intervention</a:t>
                      </a:r>
                      <a:endParaRPr lang="en-US"/>
                    </a:p>
                  </a:txBody>
                  <a:tcPr/>
                </a:tc>
                <a:tc>
                  <a:txBody>
                    <a:bodyPr/>
                    <a:lstStyle/>
                    <a:p>
                      <a:pPr lvl="0" algn="l">
                        <a:lnSpc>
                          <a:spcPct val="100000"/>
                        </a:lnSpc>
                        <a:spcBef>
                          <a:spcPts val="0"/>
                        </a:spcBef>
                        <a:spcAft>
                          <a:spcPts val="0"/>
                        </a:spcAft>
                        <a:buNone/>
                      </a:pPr>
                      <a:r>
                        <a:rPr lang="en-GB" sz="1800" b="0" i="0" u="none" strike="noStrike" noProof="0">
                          <a:latin typeface="Calibri"/>
                        </a:rPr>
                        <a:t>Ongoing partnership with the potential to endure a long time</a:t>
                      </a:r>
                      <a:endParaRPr lang="en-US"/>
                    </a:p>
                    <a:p>
                      <a:pPr lvl="0">
                        <a:buNone/>
                      </a:pPr>
                      <a:endParaRPr lang="en-US"/>
                    </a:p>
                  </a:txBody>
                  <a:tcPr/>
                </a:tc>
                <a:extLst>
                  <a:ext uri="{0D108BD9-81ED-4DB2-BD59-A6C34878D82A}">
                    <a16:rowId xmlns:a16="http://schemas.microsoft.com/office/drawing/2014/main" val="3978318224"/>
                  </a:ext>
                </a:extLst>
              </a:tr>
              <a:tr h="1026482">
                <a:tc>
                  <a:txBody>
                    <a:bodyPr/>
                    <a:lstStyle/>
                    <a:p>
                      <a:pPr lvl="0">
                        <a:buNone/>
                      </a:pPr>
                      <a:r>
                        <a:rPr lang="en-GB" sz="1800" b="0" i="0" u="none" strike="noStrike" noProof="0"/>
                        <a:t>Usually, the coach and the individual agree on the agenda.</a:t>
                      </a:r>
                      <a:endParaRPr lang="en-US"/>
                    </a:p>
                  </a:txBody>
                  <a:tcPr/>
                </a:tc>
                <a:tc>
                  <a:txBody>
                    <a:bodyPr/>
                    <a:lstStyle/>
                    <a:p>
                      <a:pPr lvl="0" algn="l">
                        <a:lnSpc>
                          <a:spcPct val="100000"/>
                        </a:lnSpc>
                        <a:spcBef>
                          <a:spcPts val="0"/>
                        </a:spcBef>
                        <a:spcAft>
                          <a:spcPts val="0"/>
                        </a:spcAft>
                        <a:buNone/>
                      </a:pPr>
                      <a:r>
                        <a:rPr lang="en-GB" sz="1800" b="0" i="0" u="none" strike="noStrike" noProof="0">
                          <a:latin typeface="Calibri"/>
                        </a:rPr>
                        <a:t>Typically, the mentee and mentor decide the agenda.</a:t>
                      </a:r>
                      <a:endParaRPr lang="en-US"/>
                    </a:p>
                    <a:p>
                      <a:pPr lvl="0">
                        <a:buNone/>
                      </a:pPr>
                      <a:endParaRPr lang="en-US"/>
                    </a:p>
                  </a:txBody>
                  <a:tcPr/>
                </a:tc>
                <a:extLst>
                  <a:ext uri="{0D108BD9-81ED-4DB2-BD59-A6C34878D82A}">
                    <a16:rowId xmlns:a16="http://schemas.microsoft.com/office/drawing/2014/main" val="1642536886"/>
                  </a:ext>
                </a:extLst>
              </a:tr>
            </a:tbl>
          </a:graphicData>
        </a:graphic>
      </p:graphicFrame>
    </p:spTree>
    <p:extLst>
      <p:ext uri="{BB962C8B-B14F-4D97-AF65-F5344CB8AC3E}">
        <p14:creationId xmlns:p14="http://schemas.microsoft.com/office/powerpoint/2010/main" val="4037308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DFF747-8266-F6D1-80BB-2DB78602AA98}"/>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Coaching Culture</a:t>
            </a:r>
          </a:p>
        </p:txBody>
      </p:sp>
      <p:sp>
        <p:nvSpPr>
          <p:cNvPr id="13" name="Content Placeholder 2">
            <a:extLst>
              <a:ext uri="{FF2B5EF4-FFF2-40B4-BE49-F238E27FC236}">
                <a16:creationId xmlns:a16="http://schemas.microsoft.com/office/drawing/2014/main" id="{4BFAEE19-B90E-4EE5-0471-D699199A995D}"/>
              </a:ext>
            </a:extLst>
          </p:cNvPr>
          <p:cNvSpPr>
            <a:spLocks noGrp="1"/>
          </p:cNvSpPr>
          <p:nvPr>
            <p:ph idx="1"/>
          </p:nvPr>
        </p:nvSpPr>
        <p:spPr>
          <a:xfrm>
            <a:off x="804672" y="2421682"/>
            <a:ext cx="4977578" cy="3639289"/>
          </a:xfrm>
        </p:spPr>
        <p:txBody>
          <a:bodyPr vert="horz" lIns="91440" tIns="45720" rIns="91440" bIns="45720" rtlCol="0" anchor="ctr">
            <a:normAutofit/>
          </a:bodyPr>
          <a:lstStyle/>
          <a:p>
            <a:r>
              <a:rPr lang="en-GB" sz="1800">
                <a:solidFill>
                  <a:schemeClr val="tx2"/>
                </a:solidFill>
                <a:ea typeface="+mn-lt"/>
                <a:cs typeface="+mn-lt"/>
              </a:rPr>
              <a:t>A coaching culture, according to Hawkins and Smith (2013), is one in which managers, employees, and leaders use coaching techniques to engage and grow every team member. </a:t>
            </a:r>
          </a:p>
          <a:p>
            <a:r>
              <a:rPr lang="en-GB" sz="1800">
                <a:solidFill>
                  <a:schemeClr val="tx2"/>
                </a:solidFill>
                <a:ea typeface="+mn-lt"/>
                <a:cs typeface="+mn-lt"/>
              </a:rPr>
              <a:t>Increased performance on an individual, team, and organisational level results from this engagement, and shared value is generated for all stakeholders (Hawkins and Smith, 2013). </a:t>
            </a:r>
          </a:p>
          <a:p>
            <a:pPr marL="0" indent="0">
              <a:buNone/>
            </a:pPr>
            <a:endParaRPr lang="en-GB" sz="1800">
              <a:solidFill>
                <a:schemeClr val="tx2"/>
              </a:solidFill>
              <a:ea typeface="+mn-lt"/>
              <a:cs typeface="+mn-lt"/>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onnections">
            <a:extLst>
              <a:ext uri="{FF2B5EF4-FFF2-40B4-BE49-F238E27FC236}">
                <a16:creationId xmlns:a16="http://schemas.microsoft.com/office/drawing/2014/main" id="{1836F759-A126-8159-C851-54A2D953758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067552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8C444-B803-71F3-EAE5-2880500E2BA3}"/>
              </a:ext>
            </a:extLst>
          </p:cNvPr>
          <p:cNvSpPr>
            <a:spLocks noGrp="1"/>
          </p:cNvSpPr>
          <p:nvPr>
            <p:ph type="title"/>
          </p:nvPr>
        </p:nvSpPr>
        <p:spPr/>
        <p:txBody>
          <a:bodyPr>
            <a:normAutofit/>
          </a:bodyPr>
          <a:lstStyle/>
          <a:p>
            <a:r>
              <a:rPr lang="en-GB"/>
              <a:t>Coaching Culture in Healthcare</a:t>
            </a:r>
          </a:p>
        </p:txBody>
      </p:sp>
      <p:graphicFrame>
        <p:nvGraphicFramePr>
          <p:cNvPr id="5" name="Content Placeholder 2">
            <a:extLst>
              <a:ext uri="{FF2B5EF4-FFF2-40B4-BE49-F238E27FC236}">
                <a16:creationId xmlns:a16="http://schemas.microsoft.com/office/drawing/2014/main" id="{1B26FAA9-2918-76A2-A66A-8D578A9EBD70}"/>
              </a:ext>
            </a:extLst>
          </p:cNvPr>
          <p:cNvGraphicFramePr>
            <a:graphicFrameLocks noGrp="1"/>
          </p:cNvGraphicFramePr>
          <p:nvPr>
            <p:ph idx="1"/>
            <p:extLst>
              <p:ext uri="{D42A27DB-BD31-4B8C-83A1-F6EECF244321}">
                <p14:modId xmlns:p14="http://schemas.microsoft.com/office/powerpoint/2010/main" val="81065048"/>
              </p:ext>
            </p:extLst>
          </p:nvPr>
        </p:nvGraphicFramePr>
        <p:xfrm>
          <a:off x="755573" y="1687914"/>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1526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0DBB5-FA41-0A8F-6DCB-441D2049119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The Key Steps to starting a programme</a:t>
            </a:r>
          </a:p>
        </p:txBody>
      </p:sp>
      <p:graphicFrame>
        <p:nvGraphicFramePr>
          <p:cNvPr id="13" name="Content Placeholder 2">
            <a:extLst>
              <a:ext uri="{FF2B5EF4-FFF2-40B4-BE49-F238E27FC236}">
                <a16:creationId xmlns:a16="http://schemas.microsoft.com/office/drawing/2014/main" id="{1B67817E-D2F1-85CA-9B03-C184CFDBC4A9}"/>
              </a:ext>
            </a:extLst>
          </p:cNvPr>
          <p:cNvGraphicFramePr>
            <a:graphicFrameLocks noGrp="1"/>
          </p:cNvGraphicFramePr>
          <p:nvPr>
            <p:ph idx="1"/>
            <p:extLst>
              <p:ext uri="{D42A27DB-BD31-4B8C-83A1-F6EECF244321}">
                <p14:modId xmlns:p14="http://schemas.microsoft.com/office/powerpoint/2010/main" val="141809748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379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Mobile device with apps">
            <a:extLst>
              <a:ext uri="{FF2B5EF4-FFF2-40B4-BE49-F238E27FC236}">
                <a16:creationId xmlns:a16="http://schemas.microsoft.com/office/drawing/2014/main" id="{DFA8D49A-7F30-0C53-F193-1F7DF1EE28C0}"/>
              </a:ext>
            </a:extLst>
          </p:cNvPr>
          <p:cNvPicPr>
            <a:picLocks noChangeAspect="1"/>
          </p:cNvPicPr>
          <p:nvPr/>
        </p:nvPicPr>
        <p:blipFill rotWithShape="1">
          <a:blip r:embed="rId3"/>
          <a:srcRect l="44814" r="5243"/>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98272-21EF-D499-0687-84AC6B954685}"/>
              </a:ext>
            </a:extLst>
          </p:cNvPr>
          <p:cNvSpPr>
            <a:spLocks noGrp="1"/>
          </p:cNvSpPr>
          <p:nvPr>
            <p:ph type="title"/>
          </p:nvPr>
        </p:nvSpPr>
        <p:spPr>
          <a:xfrm>
            <a:off x="761801" y="328512"/>
            <a:ext cx="4778387" cy="1628970"/>
          </a:xfrm>
        </p:spPr>
        <p:txBody>
          <a:bodyPr anchor="ctr">
            <a:normAutofit/>
          </a:bodyPr>
          <a:lstStyle/>
          <a:p>
            <a:r>
              <a:rPr lang="en-GB" sz="4000"/>
              <a:t>Technological Opportunities </a:t>
            </a:r>
          </a:p>
        </p:txBody>
      </p:sp>
      <p:sp>
        <p:nvSpPr>
          <p:cNvPr id="3" name="Content Placeholder 2">
            <a:extLst>
              <a:ext uri="{FF2B5EF4-FFF2-40B4-BE49-F238E27FC236}">
                <a16:creationId xmlns:a16="http://schemas.microsoft.com/office/drawing/2014/main" id="{76CCBD85-9187-C290-7C2F-A24E8A270E8D}"/>
              </a:ext>
            </a:extLst>
          </p:cNvPr>
          <p:cNvSpPr>
            <a:spLocks noGrp="1"/>
          </p:cNvSpPr>
          <p:nvPr>
            <p:ph idx="1"/>
          </p:nvPr>
        </p:nvSpPr>
        <p:spPr>
          <a:xfrm>
            <a:off x="761801" y="2884929"/>
            <a:ext cx="4659756" cy="3374137"/>
          </a:xfrm>
        </p:spPr>
        <p:txBody>
          <a:bodyPr vert="horz" lIns="91440" tIns="45720" rIns="91440" bIns="45720" rtlCol="0" anchor="ctr">
            <a:normAutofit fontScale="92500" lnSpcReduction="20000"/>
          </a:bodyPr>
          <a:lstStyle/>
          <a:p>
            <a:r>
              <a:rPr lang="en" sz="1700">
                <a:cs typeface="Calibri"/>
              </a:rPr>
              <a:t>Video Conferencing</a:t>
            </a:r>
            <a:endParaRPr lang="pl-PL" sz="1700">
              <a:cs typeface="Calibri"/>
            </a:endParaRPr>
          </a:p>
          <a:p>
            <a:r>
              <a:rPr lang="en" sz="1700">
                <a:cs typeface="Calibri"/>
              </a:rPr>
              <a:t>Mobile Apps</a:t>
            </a:r>
            <a:endParaRPr lang="pl-PL" sz="1700">
              <a:cs typeface="Calibri"/>
            </a:endParaRPr>
          </a:p>
          <a:p>
            <a:r>
              <a:rPr lang="en" sz="1700">
                <a:cs typeface="Calibri"/>
              </a:rPr>
              <a:t>Data-Based Perspectives</a:t>
            </a:r>
            <a:endParaRPr lang="pl-PL" sz="1700">
              <a:cs typeface="Calibri"/>
            </a:endParaRPr>
          </a:p>
          <a:p>
            <a:r>
              <a:rPr lang="en" sz="1700">
                <a:cs typeface="Calibri"/>
              </a:rPr>
              <a:t>Customisation and Fitting </a:t>
            </a:r>
            <a:endParaRPr lang="pl-PL" sz="1700">
              <a:cs typeface="Calibri"/>
            </a:endParaRPr>
          </a:p>
          <a:p>
            <a:r>
              <a:rPr lang="en" sz="1700">
                <a:cs typeface="Calibri"/>
              </a:rPr>
              <a:t>Reach and Scalability</a:t>
            </a:r>
            <a:endParaRPr lang="pl-PL" sz="1700">
              <a:cs typeface="Calibri"/>
            </a:endParaRPr>
          </a:p>
          <a:p>
            <a:r>
              <a:rPr lang="en" sz="1700">
                <a:cs typeface="Calibri"/>
              </a:rPr>
              <a:t>Feedback and Evaluation</a:t>
            </a:r>
            <a:endParaRPr lang="pl-PL" sz="1700">
              <a:cs typeface="Calibri"/>
            </a:endParaRPr>
          </a:p>
          <a:p>
            <a:r>
              <a:rPr lang="en" sz="1700">
                <a:cs typeface="Calibri"/>
              </a:rPr>
              <a:t>Collaboration and Resource Sharing</a:t>
            </a:r>
            <a:endParaRPr lang="pl-PL" sz="1700">
              <a:cs typeface="Calibri"/>
            </a:endParaRPr>
          </a:p>
          <a:p>
            <a:r>
              <a:rPr lang="en-GB" sz="1700">
                <a:cs typeface="Calibri"/>
              </a:rPr>
              <a:t>Continuous Learning and Professional Development - microlearning</a:t>
            </a:r>
            <a:endParaRPr lang="pl-PL" sz="1700">
              <a:cs typeface="Calibri"/>
            </a:endParaRPr>
          </a:p>
          <a:p>
            <a:pPr marL="0" indent="0">
              <a:buNone/>
            </a:pPr>
            <a:endParaRPr lang="en" sz="1700">
              <a:cs typeface="Times New Roman"/>
            </a:endParaRPr>
          </a:p>
          <a:p>
            <a:pPr marL="0" indent="0">
              <a:buNone/>
            </a:pPr>
            <a:r>
              <a:rPr lang="en" sz="1700">
                <a:cs typeface="Times New Roman"/>
              </a:rPr>
              <a:t>(Welsh, 2019)</a:t>
            </a:r>
            <a:endParaRPr lang="en" sz="1700">
              <a:cs typeface="Calibri"/>
            </a:endParaRPr>
          </a:p>
          <a:p>
            <a:endParaRPr lang="pl-PL" sz="1300">
              <a:cs typeface="Calibri"/>
            </a:endParaRPr>
          </a:p>
          <a:p>
            <a:endParaRPr lang="en-GB" sz="1300">
              <a:cs typeface="Times New Roman"/>
            </a:endParaRPr>
          </a:p>
        </p:txBody>
      </p:sp>
    </p:spTree>
    <p:extLst>
      <p:ext uri="{BB962C8B-B14F-4D97-AF65-F5344CB8AC3E}">
        <p14:creationId xmlns:p14="http://schemas.microsoft.com/office/powerpoint/2010/main" val="772886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7B80-4BAA-3CE1-B6EF-21333630CA5C}"/>
              </a:ext>
            </a:extLst>
          </p:cNvPr>
          <p:cNvSpPr>
            <a:spLocks noGrp="1"/>
          </p:cNvSpPr>
          <p:nvPr>
            <p:ph type="title"/>
          </p:nvPr>
        </p:nvSpPr>
        <p:spPr/>
        <p:txBody>
          <a:bodyPr/>
          <a:lstStyle/>
          <a:p>
            <a:r>
              <a:rPr lang="en-US" dirty="0">
                <a:cs typeface="Calibri Light"/>
              </a:rPr>
              <a:t>NHS </a:t>
            </a:r>
            <a:r>
              <a:rPr lang="en-US" dirty="0"/>
              <a:t>Coaching and Mentoring Hub</a:t>
            </a:r>
            <a:endParaRPr lang="en-US" dirty="0">
              <a:cs typeface="Calibri Light"/>
            </a:endParaRPr>
          </a:p>
          <a:p>
            <a:endParaRPr lang="en-US" dirty="0">
              <a:cs typeface="Calibri Light"/>
            </a:endParaRPr>
          </a:p>
        </p:txBody>
      </p:sp>
      <p:sp>
        <p:nvSpPr>
          <p:cNvPr id="3" name="Content Placeholder 2">
            <a:extLst>
              <a:ext uri="{FF2B5EF4-FFF2-40B4-BE49-F238E27FC236}">
                <a16:creationId xmlns:a16="http://schemas.microsoft.com/office/drawing/2014/main" id="{57B2766C-10C5-EAE4-0149-2148451DD7BA}"/>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Coaching and Mentoring Hub : NHS Leadership Academy</a:t>
            </a:r>
          </a:p>
          <a:p>
            <a:r>
              <a:rPr lang="en-US" sz="1200" dirty="0">
                <a:latin typeface="Times New Roman"/>
                <a:cs typeface="Times New Roman"/>
              </a:rPr>
              <a:t>(NHS Leadership Academy, 2024)</a:t>
            </a:r>
            <a:endParaRPr lang="en-US" dirty="0">
              <a:cs typeface="Calibri"/>
            </a:endParaRPr>
          </a:p>
        </p:txBody>
      </p:sp>
    </p:spTree>
    <p:extLst>
      <p:ext uri="{BB962C8B-B14F-4D97-AF65-F5344CB8AC3E}">
        <p14:creationId xmlns:p14="http://schemas.microsoft.com/office/powerpoint/2010/main" val="2551787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8DA2B-2C33-E351-416C-F9FF30962107}"/>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F743C706-E25D-EED8-4727-D31C1FB3CF1C}"/>
              </a:ext>
            </a:extLst>
          </p:cNvPr>
          <p:cNvSpPr>
            <a:spLocks noGrp="1"/>
          </p:cNvSpPr>
          <p:nvPr>
            <p:ph idx="1"/>
          </p:nvPr>
        </p:nvSpPr>
        <p:spPr/>
        <p:txBody>
          <a:bodyPr vert="horz" lIns="91440" tIns="45720" rIns="91440" bIns="45720" rtlCol="0" anchor="t">
            <a:normAutofit lnSpcReduction="10000"/>
          </a:bodyPr>
          <a:lstStyle/>
          <a:p>
            <a:r>
              <a:rPr lang="en-US">
                <a:ea typeface="+mn-lt"/>
                <a:cs typeface="+mn-lt"/>
              </a:rPr>
              <a:t>Coaching is an effective technique to increase people's skills and abilities while also improving performance. Mentoring is a mutually beneficial and cooperative interaction that often takes place between an experienced and less experienced employee, with the goal of fostering the mentee's personal and professional development. Mentoring and coaching provide numerous advantages for healthcare personnel, both on an individual and collective level.</a:t>
            </a:r>
            <a:endParaRPr lang="en-US">
              <a:ea typeface="Calibri" panose="020F0502020204030204"/>
              <a:cs typeface="Calibri" panose="020F0502020204030204"/>
            </a:endParaRPr>
          </a:p>
          <a:p>
            <a:endParaRPr lang="en-US"/>
          </a:p>
          <a:p>
            <a:br>
              <a:rPr lang="en-US"/>
            </a:br>
            <a:br>
              <a:rPr lang="en-US"/>
            </a:br>
            <a:endParaRPr lang="en-GB"/>
          </a:p>
        </p:txBody>
      </p:sp>
    </p:spTree>
    <p:extLst>
      <p:ext uri="{BB962C8B-B14F-4D97-AF65-F5344CB8AC3E}">
        <p14:creationId xmlns:p14="http://schemas.microsoft.com/office/powerpoint/2010/main" val="1069934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5D9ED-2B42-79E4-3D3F-A572531F80F4}"/>
              </a:ext>
            </a:extLst>
          </p:cNvPr>
          <p:cNvSpPr>
            <a:spLocks noGrp="1"/>
          </p:cNvSpPr>
          <p:nvPr>
            <p:ph type="title"/>
          </p:nvPr>
        </p:nvSpPr>
        <p:spPr>
          <a:xfrm>
            <a:off x="838200" y="4178"/>
            <a:ext cx="10515600" cy="673853"/>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A5FE3F83-57DD-F232-C227-36DFB03694DE}"/>
              </a:ext>
            </a:extLst>
          </p:cNvPr>
          <p:cNvSpPr>
            <a:spLocks noGrp="1"/>
          </p:cNvSpPr>
          <p:nvPr>
            <p:ph idx="1"/>
          </p:nvPr>
        </p:nvSpPr>
        <p:spPr>
          <a:xfrm>
            <a:off x="838200" y="685986"/>
            <a:ext cx="10515600" cy="5266283"/>
          </a:xfrm>
        </p:spPr>
        <p:txBody>
          <a:bodyPr vert="horz" lIns="91440" tIns="45720" rIns="91440" bIns="45720" rtlCol="0" anchor="t">
            <a:normAutofit fontScale="55000" lnSpcReduction="20000"/>
          </a:bodyPr>
          <a:lstStyle/>
          <a:p>
            <a:pPr marL="342900" lvl="0" indent="-342900" rtl="0">
              <a:lnSpc>
                <a:spcPct val="107000"/>
              </a:lnSpc>
              <a:spcAft>
                <a:spcPts val="800"/>
              </a:spcAft>
              <a:buFont typeface="Arial" panose="020B0604020202020204" pitchFamily="34" charset="0"/>
              <a:buChar char="•"/>
              <a:tabLst>
                <a:tab pos="457200" algn="l"/>
              </a:tabLst>
            </a:pPr>
            <a:r>
              <a:rPr lang="en-GB" sz="2800" kern="100">
                <a:effectLst/>
                <a:latin typeface="Calibri" panose="020F0502020204030204" pitchFamily="34" charset="0"/>
                <a:ea typeface="DengXian" panose="02010600030101010101" pitchFamily="2" charset="-122"/>
                <a:cs typeface="Times New Roman" panose="02020603050405020304" pitchFamily="18" charset="0"/>
              </a:rPr>
              <a:t>East London NHS (2023). </a:t>
            </a:r>
            <a:r>
              <a:rPr lang="en-GB" sz="2800" i="1" kern="100">
                <a:effectLst/>
                <a:latin typeface="Calibri" panose="020F0502020204030204" pitchFamily="34" charset="0"/>
                <a:ea typeface="DengXian" panose="02010600030101010101" pitchFamily="2" charset="-122"/>
                <a:cs typeface="Times New Roman" panose="02020603050405020304" pitchFamily="18" charset="0"/>
              </a:rPr>
              <a:t>What is the Difference between Coaching and Mentoring? </a:t>
            </a:r>
            <a:r>
              <a:rPr lang="en-GB" sz="2800" kern="100">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2800" u="sng" kern="10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Microsoft Word - 902431_what-is-coaching-and-mentoring-and-the-benefits-1.0 (1) (elft.nhs.uk)</a:t>
            </a:r>
            <a:r>
              <a:rPr lang="en-GB" sz="2800" kern="100">
                <a:effectLst/>
                <a:latin typeface="Calibri" panose="020F0502020204030204" pitchFamily="34" charset="0"/>
                <a:ea typeface="DengXian" panose="02010600030101010101" pitchFamily="2" charset="-122"/>
                <a:cs typeface="Times New Roman" panose="02020603050405020304" pitchFamily="18" charset="0"/>
              </a:rPr>
              <a:t> (Accessed: 10 February 2024) </a:t>
            </a:r>
          </a:p>
          <a:p>
            <a:pPr marL="342900" lvl="0" indent="-342900">
              <a:lnSpc>
                <a:spcPct val="107000"/>
              </a:lnSpc>
              <a:spcAft>
                <a:spcPts val="800"/>
              </a:spcAft>
              <a:buFont typeface="Arial" panose="020B0604020202020204" pitchFamily="34" charset="0"/>
              <a:buChar char="•"/>
              <a:tabLst>
                <a:tab pos="457200" algn="l"/>
              </a:tabLst>
            </a:pPr>
            <a:r>
              <a:rPr lang="en-GB" sz="2800" kern="100">
                <a:effectLst/>
                <a:latin typeface="Calibri" panose="020F0502020204030204" pitchFamily="34" charset="0"/>
                <a:ea typeface="DengXian" panose="02010600030101010101" pitchFamily="2" charset="-122"/>
                <a:cs typeface="Times New Roman" panose="02020603050405020304" pitchFamily="18" charset="0"/>
              </a:rPr>
              <a:t>Hawkins, P., and Smith, N. (2013). </a:t>
            </a:r>
            <a:r>
              <a:rPr lang="en-GB" sz="2800" i="1" kern="100">
                <a:effectLst/>
                <a:latin typeface="Calibri" panose="020F0502020204030204" pitchFamily="34" charset="0"/>
                <a:ea typeface="DengXian" panose="02010600030101010101" pitchFamily="2" charset="-122"/>
                <a:cs typeface="Times New Roman" panose="02020603050405020304" pitchFamily="18" charset="0"/>
              </a:rPr>
              <a:t>Coaching, Mentoring and Organisational Consultancy </a:t>
            </a:r>
            <a:r>
              <a:rPr lang="en-GB" sz="2800" kern="100">
                <a:effectLst/>
                <a:latin typeface="Calibri" panose="020F0502020204030204" pitchFamily="34" charset="0"/>
                <a:ea typeface="DengXian" panose="02010600030101010101" pitchFamily="2" charset="-122"/>
                <a:cs typeface="Times New Roman" panose="02020603050405020304" pitchFamily="18" charset="0"/>
              </a:rPr>
              <a:t>(2nd </a:t>
            </a:r>
            <a:r>
              <a:rPr lang="en-GB" sz="2800" kern="100" err="1">
                <a:effectLst/>
                <a:latin typeface="Calibri" panose="020F0502020204030204" pitchFamily="34" charset="0"/>
                <a:ea typeface="DengXian" panose="02010600030101010101" pitchFamily="2" charset="-122"/>
                <a:cs typeface="Times New Roman" panose="02020603050405020304" pitchFamily="18" charset="0"/>
              </a:rPr>
              <a:t>edn</a:t>
            </a:r>
            <a:r>
              <a:rPr lang="en-GB" sz="2800" kern="100">
                <a:effectLst/>
                <a:latin typeface="Calibri" panose="020F0502020204030204" pitchFamily="34" charset="0"/>
                <a:ea typeface="DengXian" panose="02010600030101010101" pitchFamily="2" charset="-122"/>
                <a:cs typeface="Times New Roman" panose="02020603050405020304" pitchFamily="18" charset="0"/>
              </a:rPr>
              <a:t>). Maidenhead: Open University Press.</a:t>
            </a:r>
          </a:p>
          <a:p>
            <a:pPr marL="342900" lvl="0" indent="-342900">
              <a:lnSpc>
                <a:spcPct val="107000"/>
              </a:lnSpc>
              <a:spcAft>
                <a:spcPts val="800"/>
              </a:spcAft>
              <a:buFont typeface="Arial" panose="020B0604020202020204" pitchFamily="34" charset="0"/>
              <a:buChar char="•"/>
              <a:tabLst>
                <a:tab pos="457200" algn="l"/>
              </a:tabLst>
            </a:pPr>
            <a:r>
              <a:rPr lang="en-GB" sz="2800" kern="100">
                <a:effectLst/>
                <a:latin typeface="Calibri" panose="020F0502020204030204" pitchFamily="34" charset="0"/>
                <a:ea typeface="DengXian" panose="02010600030101010101" pitchFamily="2" charset="-122"/>
                <a:cs typeface="Times New Roman" panose="02020603050405020304" pitchFamily="18" charset="0"/>
              </a:rPr>
              <a:t>Hudson, G. (2023). ‘Guiding Excellence: The Transformative Role Of Coaching For Healthcare Leaders And Executives’</a:t>
            </a:r>
            <a:r>
              <a:rPr lang="en-GB" sz="2800" i="1" kern="100">
                <a:effectLst/>
                <a:latin typeface="Calibri" panose="020F0502020204030204" pitchFamily="34" charset="0"/>
                <a:ea typeface="DengXian" panose="02010600030101010101" pitchFamily="2" charset="-122"/>
                <a:cs typeface="Times New Roman" panose="02020603050405020304" pitchFamily="18" charset="0"/>
              </a:rPr>
              <a:t>, Forbes, </a:t>
            </a:r>
            <a:r>
              <a:rPr lang="en-GB" sz="2800" kern="100">
                <a:effectLst/>
                <a:latin typeface="Calibri" panose="020F0502020204030204" pitchFamily="34" charset="0"/>
                <a:ea typeface="DengXian" panose="02010600030101010101" pitchFamily="2" charset="-122"/>
                <a:cs typeface="Times New Roman" panose="02020603050405020304" pitchFamily="18" charset="0"/>
              </a:rPr>
              <a:t>20</a:t>
            </a:r>
            <a:r>
              <a:rPr lang="en-GB" sz="2800" kern="100" baseline="30000">
                <a:effectLst/>
                <a:latin typeface="Calibri" panose="020F0502020204030204" pitchFamily="34" charset="0"/>
                <a:ea typeface="DengXian" panose="02010600030101010101" pitchFamily="2" charset="-122"/>
                <a:cs typeface="Times New Roman" panose="02020603050405020304" pitchFamily="18" charset="0"/>
              </a:rPr>
              <a:t>th</a:t>
            </a:r>
            <a:r>
              <a:rPr lang="en-GB" sz="2800" kern="100">
                <a:effectLst/>
                <a:latin typeface="Calibri" panose="020F0502020204030204" pitchFamily="34" charset="0"/>
                <a:ea typeface="DengXian" panose="02010600030101010101" pitchFamily="2" charset="-122"/>
                <a:cs typeface="Times New Roman" panose="02020603050405020304" pitchFamily="18" charset="0"/>
              </a:rPr>
              <a:t> September. Available at: https://www.forbes.com/sites/forbescoachescouncil/2023/09/20/guiding-excellence-the-transformative-role-of-coaching-for-healthcare-leaders-and-executives/ (Accessed: 20 February. 2024).</a:t>
            </a:r>
          </a:p>
          <a:p>
            <a:pPr marL="342900" lvl="0" indent="-342900">
              <a:lnSpc>
                <a:spcPct val="107000"/>
              </a:lnSpc>
              <a:spcAft>
                <a:spcPts val="800"/>
              </a:spcAft>
              <a:buFont typeface="Arial" panose="020B0604020202020204" pitchFamily="34" charset="0"/>
              <a:buChar char="•"/>
              <a:tabLst>
                <a:tab pos="457200" algn="l"/>
              </a:tabLst>
            </a:pPr>
            <a:r>
              <a:rPr lang="en-GB" sz="2800" kern="100">
                <a:effectLst/>
                <a:latin typeface="Calibri" panose="020F0502020204030204" pitchFamily="34" charset="0"/>
                <a:ea typeface="DengXian" panose="02010600030101010101" pitchFamily="2" charset="-122"/>
                <a:cs typeface="Times New Roman" panose="02020603050405020304" pitchFamily="18" charset="0"/>
              </a:rPr>
              <a:t>Leadership Academy, L. (2014). </a:t>
            </a:r>
            <a:r>
              <a:rPr lang="en-GB" sz="2800" i="1" kern="100">
                <a:effectLst/>
                <a:latin typeface="Calibri" panose="020F0502020204030204" pitchFamily="34" charset="0"/>
                <a:ea typeface="DengXian" panose="02010600030101010101" pitchFamily="2" charset="-122"/>
                <a:cs typeface="Times New Roman" panose="02020603050405020304" pitchFamily="18" charset="0"/>
              </a:rPr>
              <a:t>Coaching and Mentoring Handbook</a:t>
            </a:r>
            <a:r>
              <a:rPr lang="en-GB" sz="2800" kern="100">
                <a:effectLst/>
                <a:latin typeface="Calibri" panose="020F0502020204030204" pitchFamily="34" charset="0"/>
                <a:ea typeface="DengXian" panose="02010600030101010101" pitchFamily="2" charset="-122"/>
                <a:cs typeface="Times New Roman" panose="02020603050405020304" pitchFamily="18" charset="0"/>
              </a:rPr>
              <a:t>. Available at: https://london.leadershipacademy.nhs.uk/wp-content/uploads/sites/13/2021/04/coaching-mentoring-hanbook-final-version-April2014.pdf. (Accessed: 15 February 2024).</a:t>
            </a:r>
          </a:p>
          <a:p>
            <a:pPr marL="342900" lvl="0" indent="-342900">
              <a:lnSpc>
                <a:spcPct val="107000"/>
              </a:lnSpc>
              <a:spcAft>
                <a:spcPts val="800"/>
              </a:spcAft>
              <a:buFont typeface="Arial" panose="020B0604020202020204" pitchFamily="34" charset="0"/>
              <a:buChar char="•"/>
              <a:tabLst>
                <a:tab pos="457200" algn="l"/>
              </a:tabLst>
            </a:pPr>
            <a:r>
              <a:rPr lang="en-GB" sz="2800" kern="100">
                <a:effectLst/>
                <a:latin typeface="Calibri" panose="020F0502020204030204" pitchFamily="34" charset="0"/>
                <a:ea typeface="DengXian" panose="02010600030101010101" pitchFamily="2" charset="-122"/>
                <a:cs typeface="Times New Roman" panose="02020603050405020304" pitchFamily="18" charset="0"/>
              </a:rPr>
              <a:t>Moore, M. (2009). The evidence for coaching in leadership &amp; healthcare. In </a:t>
            </a:r>
            <a:r>
              <a:rPr lang="en-GB" sz="2800" i="1" kern="100">
                <a:effectLst/>
                <a:latin typeface="Calibri" panose="020F0502020204030204" pitchFamily="34" charset="0"/>
                <a:ea typeface="DengXian" panose="02010600030101010101" pitchFamily="2" charset="-122"/>
                <a:cs typeface="Times New Roman" panose="02020603050405020304" pitchFamily="18" charset="0"/>
              </a:rPr>
              <a:t>ICF Annual International Conference</a:t>
            </a:r>
            <a:r>
              <a:rPr lang="en-GB" sz="2800" kern="100">
                <a:effectLst/>
                <a:latin typeface="Calibri" panose="020F0502020204030204" pitchFamily="34" charset="0"/>
                <a:ea typeface="DengXian" panose="02010600030101010101" pitchFamily="2" charset="-122"/>
                <a:cs typeface="Times New Roman" panose="02020603050405020304" pitchFamily="18" charset="0"/>
              </a:rPr>
              <a:t>. Available at: </a:t>
            </a:r>
            <a:r>
              <a:rPr lang="en-GB" sz="2800" u="sng" kern="10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http://www.coachfederation.org/includes/media/docs/Margaret-Moore-PowerPoint.ppt</a:t>
            </a:r>
            <a:r>
              <a:rPr lang="en-GB" sz="2800" kern="100">
                <a:effectLst/>
                <a:latin typeface="Calibri" panose="020F0502020204030204" pitchFamily="34" charset="0"/>
                <a:ea typeface="DengXian" panose="02010600030101010101" pitchFamily="2" charset="-122"/>
                <a:cs typeface="Times New Roman" panose="02020603050405020304" pitchFamily="18" charset="0"/>
              </a:rPr>
              <a:t>. (Accessed: 29 February 2024)</a:t>
            </a:r>
          </a:p>
          <a:p>
            <a:pPr marL="342900" lvl="0" indent="-342900">
              <a:lnSpc>
                <a:spcPct val="107000"/>
              </a:lnSpc>
              <a:spcAft>
                <a:spcPts val="800"/>
              </a:spcAft>
              <a:buFont typeface="Arial" panose="020B0604020202020204" pitchFamily="34" charset="0"/>
              <a:buChar char="•"/>
              <a:tabLst>
                <a:tab pos="457200" algn="l"/>
              </a:tabLst>
            </a:pPr>
            <a:r>
              <a:rPr lang="en-GB" sz="2800" kern="100">
                <a:effectLst/>
                <a:latin typeface="Calibri" panose="020F0502020204030204" pitchFamily="34" charset="0"/>
                <a:ea typeface="DengXian" panose="02010600030101010101" pitchFamily="2" charset="-122"/>
                <a:cs typeface="Times New Roman" panose="02020603050405020304" pitchFamily="18" charset="0"/>
              </a:rPr>
              <a:t>NHS (2023) </a:t>
            </a:r>
            <a:r>
              <a:rPr lang="en-GB" sz="2800" i="1" kern="100">
                <a:effectLst/>
                <a:latin typeface="Calibri" panose="020F0502020204030204" pitchFamily="34" charset="0"/>
                <a:ea typeface="DengXian" panose="02010600030101010101" pitchFamily="2" charset="-122"/>
                <a:cs typeface="Times New Roman" panose="02020603050405020304" pitchFamily="18" charset="0"/>
              </a:rPr>
              <a:t>Coaching and Mentoring</a:t>
            </a:r>
            <a:r>
              <a:rPr lang="en-GB" sz="2800" kern="100">
                <a:effectLst/>
                <a:latin typeface="Calibri" panose="020F0502020204030204" pitchFamily="34" charset="0"/>
                <a:ea typeface="DengXian" panose="02010600030101010101" pitchFamily="2" charset="-122"/>
                <a:cs typeface="Times New Roman" panose="02020603050405020304" pitchFamily="18" charset="0"/>
              </a:rPr>
              <a:t>. Available at: </a:t>
            </a:r>
            <a:r>
              <a:rPr lang="en-GB" sz="2800" u="sng" kern="10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5"/>
              </a:rPr>
              <a:t>https://www.newcastle-hospitals.nhs.uk/home/nmahps/our-strategy/leadership/delivering-on-this-priority/our-leadership-offer-2/coaching/</a:t>
            </a:r>
            <a:r>
              <a:rPr lang="en-GB" sz="2800" kern="100">
                <a:effectLst/>
                <a:latin typeface="Calibri" panose="020F0502020204030204" pitchFamily="34" charset="0"/>
                <a:ea typeface="DengXian" panose="02010600030101010101" pitchFamily="2" charset="-122"/>
                <a:cs typeface="Times New Roman" panose="02020603050405020304" pitchFamily="18" charset="0"/>
              </a:rPr>
              <a:t> (Accessed: 1 March 2024)</a:t>
            </a:r>
          </a:p>
          <a:p>
            <a:pPr marL="342900" lvl="0" indent="-342900" rtl="0">
              <a:lnSpc>
                <a:spcPct val="107000"/>
              </a:lnSpc>
              <a:spcAft>
                <a:spcPts val="800"/>
              </a:spcAft>
              <a:buFont typeface="Arial" panose="020B0604020202020204" pitchFamily="34" charset="0"/>
              <a:buChar char="•"/>
              <a:tabLst>
                <a:tab pos="457200" algn="l"/>
              </a:tabLst>
            </a:pPr>
            <a:r>
              <a:rPr lang="en-GB" sz="2800" kern="100">
                <a:effectLst/>
                <a:latin typeface="Calibri" panose="020F0502020204030204" pitchFamily="34" charset="0"/>
                <a:ea typeface="DengXian" panose="02010600030101010101" pitchFamily="2" charset="-122"/>
                <a:cs typeface="Times New Roman" panose="02020603050405020304" pitchFamily="18" charset="0"/>
              </a:rPr>
              <a:t>NHS England (2014) </a:t>
            </a:r>
            <a:r>
              <a:rPr lang="en-GB" sz="2800" i="1" kern="100">
                <a:effectLst/>
                <a:latin typeface="Calibri" panose="020F0502020204030204" pitchFamily="34" charset="0"/>
                <a:ea typeface="DengXian" panose="02010600030101010101" pitchFamily="2" charset="-122"/>
                <a:cs typeface="Times New Roman" panose="02020603050405020304" pitchFamily="18" charset="0"/>
              </a:rPr>
              <a:t>Mentoring Guide. </a:t>
            </a:r>
            <a:r>
              <a:rPr lang="en-GB" sz="2800" kern="100">
                <a:effectLst/>
                <a:latin typeface="Calibri" panose="020F0502020204030204" pitchFamily="34" charset="0"/>
                <a:ea typeface="DengXian" panose="02010600030101010101" pitchFamily="2" charset="-122"/>
                <a:cs typeface="Times New Roman" panose="02020603050405020304" pitchFamily="18" charset="0"/>
              </a:rPr>
              <a:t>Available at: https://cec.hscni.net/wp-content/uploads/2020/01/NHS_England_Mentoring_Guide_5bv5_FINAL5d.pdf (Accessed: 14 February 2024). </a:t>
            </a:r>
          </a:p>
          <a:p>
            <a:pPr marL="342900" lvl="0" indent="-342900">
              <a:lnSpc>
                <a:spcPct val="107000"/>
              </a:lnSpc>
              <a:spcAft>
                <a:spcPts val="800"/>
              </a:spcAft>
              <a:buFont typeface="Arial" panose="020B0604020202020204" pitchFamily="34" charset="0"/>
              <a:buChar char="•"/>
              <a:tabLst>
                <a:tab pos="457200" algn="l"/>
              </a:tabLst>
            </a:pPr>
            <a:r>
              <a:rPr lang="en-GB" sz="2800" kern="100">
                <a:effectLst/>
                <a:latin typeface="Calibri" panose="020F0502020204030204" pitchFamily="34" charset="0"/>
                <a:ea typeface="DengXian" panose="02010600030101010101" pitchFamily="2" charset="-122"/>
                <a:cs typeface="Times New Roman" panose="02020603050405020304" pitchFamily="18" charset="0"/>
              </a:rPr>
              <a:t>NHS England (2020</a:t>
            </a:r>
            <a:r>
              <a:rPr lang="en-GB" sz="2800" i="1" kern="100">
                <a:effectLst/>
                <a:latin typeface="Calibri" panose="020F0502020204030204" pitchFamily="34" charset="0"/>
                <a:ea typeface="DengXian" panose="02010600030101010101" pitchFamily="2" charset="-122"/>
                <a:cs typeface="Times New Roman" panose="02020603050405020304" pitchFamily="18" charset="0"/>
              </a:rPr>
              <a:t>) A Guide to Mentoring. </a:t>
            </a:r>
            <a:r>
              <a:rPr lang="en-GB" sz="2800" kern="100">
                <a:effectLst/>
                <a:latin typeface="Calibri" panose="020F0502020204030204" pitchFamily="34" charset="0"/>
                <a:ea typeface="DengXian" panose="02010600030101010101" pitchFamily="2" charset="-122"/>
                <a:cs typeface="Times New Roman" panose="02020603050405020304" pitchFamily="18" charset="0"/>
              </a:rPr>
              <a:t>Available at: https://cec.hscni.net/wp-content/uploads/2020/01/NHS_England_Mentoring_Guide_5bv5_FINAL5d.pdf (Accessed: 15 February 2024).</a:t>
            </a:r>
          </a:p>
          <a:p>
            <a:pPr marL="342900" lvl="0" indent="-342900">
              <a:lnSpc>
                <a:spcPct val="107000"/>
              </a:lnSpc>
              <a:spcAft>
                <a:spcPts val="800"/>
              </a:spcAft>
              <a:buFont typeface="Arial" panose="020B0604020202020204" pitchFamily="34" charset="0"/>
              <a:buChar char="•"/>
              <a:tabLst>
                <a:tab pos="457200" algn="l"/>
              </a:tabLst>
            </a:pPr>
            <a:endParaRPr lang="en-GB" sz="2800" kern="100">
              <a:effectLst/>
              <a:latin typeface="Calibri" panose="020F0502020204030204" pitchFamily="34" charset="0"/>
              <a:ea typeface="DengXian" panose="02010600030101010101" pitchFamily="2" charset="-122"/>
              <a:cs typeface="Times New Roman" panose="02020603050405020304" pitchFamily="18" charset="0"/>
            </a:endParaRPr>
          </a:p>
          <a:p>
            <a:endParaRPr lang="en-GB"/>
          </a:p>
          <a:p>
            <a:endParaRPr lang="en-GB"/>
          </a:p>
          <a:p>
            <a:endParaRPr lang="en-GB"/>
          </a:p>
        </p:txBody>
      </p:sp>
    </p:spTree>
    <p:extLst>
      <p:ext uri="{BB962C8B-B14F-4D97-AF65-F5344CB8AC3E}">
        <p14:creationId xmlns:p14="http://schemas.microsoft.com/office/powerpoint/2010/main" val="3330162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8669B3-BCBA-9296-011E-B17A4802A78D}"/>
              </a:ext>
            </a:extLst>
          </p:cNvPr>
          <p:cNvSpPr>
            <a:spLocks noGrp="1"/>
          </p:cNvSpPr>
          <p:nvPr>
            <p:ph idx="1"/>
          </p:nvPr>
        </p:nvSpPr>
        <p:spPr>
          <a:xfrm>
            <a:off x="838200" y="45922"/>
            <a:ext cx="10515600" cy="6446837"/>
          </a:xfrm>
        </p:spPr>
        <p:txBody>
          <a:bodyPr vert="horz" lIns="91440" tIns="45720" rIns="91440" bIns="45720" rtlCol="0" anchor="t">
            <a:normAutofit/>
          </a:bodyPr>
          <a:lstStyle/>
          <a:p>
            <a:pPr marL="342900" lvl="0" indent="-342900">
              <a:lnSpc>
                <a:spcPct val="107000"/>
              </a:lnSpc>
              <a:spcAft>
                <a:spcPts val="800"/>
              </a:spcAft>
              <a:buFont typeface="Arial" panose="020B0604020202020204" pitchFamily="34" charset="0"/>
              <a:buChar char="•"/>
              <a:tabLst>
                <a:tab pos="457200" algn="l"/>
              </a:tabLst>
            </a:pPr>
            <a:r>
              <a:rPr lang="en-GB" sz="1400" kern="100" dirty="0">
                <a:effectLst/>
                <a:latin typeface="Calibri"/>
                <a:ea typeface="DengXian"/>
                <a:cs typeface="Times New Roman"/>
              </a:rPr>
              <a:t>NHS England (2024). </a:t>
            </a:r>
            <a:r>
              <a:rPr lang="en-GB" sz="1400" i="1" kern="100" dirty="0">
                <a:effectLst/>
                <a:latin typeface="Calibri"/>
                <a:ea typeface="DengXian"/>
                <a:cs typeface="Times New Roman"/>
              </a:rPr>
              <a:t>Coaching and Mentoring – East of England.</a:t>
            </a:r>
            <a:r>
              <a:rPr lang="en-GB" sz="1400" kern="100" dirty="0">
                <a:effectLst/>
                <a:latin typeface="Calibri"/>
                <a:ea typeface="DengXian"/>
                <a:cs typeface="Times New Roman"/>
              </a:rPr>
              <a:t> Available at: https://eoe.leadershipacademy.nhs.uk/development-support/coaching-and-mentoring/. (Accessed: 24 February 2024).</a:t>
            </a:r>
          </a:p>
          <a:p>
            <a:pPr marL="342900" lvl="0" indent="-342900">
              <a:lnSpc>
                <a:spcPct val="107000"/>
              </a:lnSpc>
              <a:spcAft>
                <a:spcPts val="800"/>
              </a:spcAft>
              <a:buFont typeface="Arial" panose="020B0604020202020204" pitchFamily="34" charset="0"/>
              <a:buChar char="•"/>
              <a:tabLst>
                <a:tab pos="457200" algn="l"/>
              </a:tabLst>
            </a:pPr>
            <a:r>
              <a:rPr lang="en-GB" sz="1400" kern="100" dirty="0">
                <a:effectLst/>
                <a:latin typeface="Calibri"/>
                <a:ea typeface="DengXian"/>
                <a:cs typeface="Times New Roman"/>
              </a:rPr>
              <a:t>NHS Institute for Innovation and Improvement (2005) </a:t>
            </a:r>
            <a:r>
              <a:rPr lang="en-GB" sz="1400" i="1" kern="100" dirty="0">
                <a:effectLst/>
                <a:latin typeface="Calibri"/>
                <a:ea typeface="DengXian"/>
                <a:cs typeface="Times New Roman"/>
              </a:rPr>
              <a:t>Improvement Leaders’ Guide: Improvement knowledge and skills</a:t>
            </a:r>
            <a:r>
              <a:rPr lang="en-GB" sz="1400" kern="100" dirty="0">
                <a:effectLst/>
                <a:latin typeface="Calibri"/>
                <a:ea typeface="DengXian"/>
                <a:cs typeface="Times New Roman"/>
              </a:rPr>
              <a:t>. Available at: https://www.england.nhs.uk/improvement-hub/wp-content/uploads/sites/44/2017/11/ILG-1.1-Improvement-Knowledge-and-Skills.pdf. (Accessed: 10 February 2024).</a:t>
            </a:r>
          </a:p>
          <a:p>
            <a:pPr marL="342900" lvl="0" indent="-342900">
              <a:lnSpc>
                <a:spcPct val="107000"/>
              </a:lnSpc>
              <a:spcAft>
                <a:spcPts val="800"/>
              </a:spcAft>
              <a:buFont typeface="Arial" panose="020B0604020202020204" pitchFamily="34" charset="0"/>
              <a:buChar char="•"/>
              <a:tabLst>
                <a:tab pos="457200" algn="l"/>
              </a:tabLst>
            </a:pPr>
            <a:r>
              <a:rPr lang="en-GB" sz="1400" kern="100" dirty="0">
                <a:effectLst/>
                <a:latin typeface="Calibri"/>
                <a:ea typeface="DengXian"/>
                <a:cs typeface="Times New Roman"/>
              </a:rPr>
              <a:t>NHS Leadership Academy (2023) Coaching &amp; Mentoring Impact Review: Supporting staff across the </a:t>
            </a:r>
            <a:r>
              <a:rPr lang="en-GB" sz="1400" kern="100" dirty="0" err="1">
                <a:effectLst/>
                <a:latin typeface="Calibri"/>
                <a:ea typeface="DengXian"/>
                <a:cs typeface="Times New Roman"/>
              </a:rPr>
              <a:t>EoE</a:t>
            </a:r>
            <a:r>
              <a:rPr lang="en-GB" sz="1400" kern="100" dirty="0">
                <a:effectLst/>
                <a:latin typeface="Calibri"/>
                <a:ea typeface="DengXian"/>
                <a:cs typeface="Times New Roman"/>
              </a:rPr>
              <a:t> Region grow. Available at: </a:t>
            </a:r>
            <a:r>
              <a:rPr lang="en-GB" sz="1400" u="sng" kern="100" dirty="0">
                <a:solidFill>
                  <a:srgbClr val="0563C1"/>
                </a:solidFill>
                <a:effectLst/>
                <a:latin typeface="Calibri"/>
                <a:ea typeface="DengXian"/>
                <a:cs typeface="Times New Roman"/>
                <a:hlinkClick r:id="rId2"/>
              </a:rPr>
              <a:t>https://eoe.leadershipacademy.nhs.uk/wp-content/uploads/sites/6/2023/05/Coaching-and-Mentoring-Evaluation-FINAL.pdf</a:t>
            </a:r>
            <a:r>
              <a:rPr lang="en-GB" sz="1400" kern="100" dirty="0">
                <a:effectLst/>
                <a:latin typeface="Calibri"/>
                <a:ea typeface="DengXian"/>
                <a:cs typeface="Times New Roman"/>
              </a:rPr>
              <a:t> Accessed: 1 March 2024)</a:t>
            </a:r>
          </a:p>
          <a:p>
            <a:pPr>
              <a:lnSpc>
                <a:spcPct val="107000"/>
              </a:lnSpc>
              <a:spcAft>
                <a:spcPts val="800"/>
              </a:spcAft>
              <a:tabLst>
                <a:tab pos="457200" algn="l"/>
              </a:tabLst>
            </a:pPr>
            <a:r>
              <a:rPr lang="en-GB" sz="1400" kern="100" dirty="0">
                <a:latin typeface="Calibri"/>
                <a:ea typeface="DengXian"/>
                <a:cs typeface="Times New Roman"/>
              </a:rPr>
              <a:t>NHS Leadership Academy (2024). </a:t>
            </a:r>
            <a:r>
              <a:rPr lang="en-GB" sz="1400" i="1" kern="100" dirty="0">
                <a:latin typeface="Calibri"/>
                <a:ea typeface="DengXian"/>
                <a:cs typeface="Times New Roman"/>
              </a:rPr>
              <a:t>Coaching and Mentoring Hub : NHS Leadership Academy</a:t>
            </a:r>
            <a:r>
              <a:rPr lang="en-GB" sz="1400" kern="100" dirty="0">
                <a:latin typeface="Calibri"/>
                <a:ea typeface="DengXian"/>
                <a:cs typeface="Times New Roman"/>
              </a:rPr>
              <a:t>. Coachingandmentoringhub.nhs.uk. Available at: </a:t>
            </a:r>
            <a:r>
              <a:rPr lang="en-GB" sz="1400" kern="100" dirty="0">
                <a:latin typeface="Calibri"/>
                <a:ea typeface="DengXian"/>
                <a:cs typeface="Times New Roman"/>
                <a:hlinkClick r:id="rId3"/>
              </a:rPr>
              <a:t>https://coachingandmentoringhub.nhs.uk/</a:t>
            </a:r>
            <a:r>
              <a:rPr lang="en-GB" sz="1400" kern="100" dirty="0">
                <a:latin typeface="Calibri"/>
                <a:ea typeface="DengXian"/>
                <a:cs typeface="Times New Roman"/>
              </a:rPr>
              <a:t>. (Accessed: 6 March 2024).</a:t>
            </a:r>
          </a:p>
          <a:p>
            <a:pPr marL="342900" lvl="0" indent="-342900">
              <a:lnSpc>
                <a:spcPct val="107000"/>
              </a:lnSpc>
              <a:spcAft>
                <a:spcPts val="800"/>
              </a:spcAft>
              <a:buFont typeface="Arial" panose="020B0604020202020204" pitchFamily="34" charset="0"/>
              <a:buChar char="•"/>
              <a:tabLst>
                <a:tab pos="457200" algn="l"/>
              </a:tabLst>
            </a:pPr>
            <a:r>
              <a:rPr lang="en-GB" sz="1400" kern="100" dirty="0">
                <a:effectLst/>
                <a:latin typeface="Calibri"/>
                <a:ea typeface="DengXian"/>
                <a:cs typeface="Times New Roman"/>
              </a:rPr>
              <a:t>NHS Professional (2018). </a:t>
            </a:r>
            <a:r>
              <a:rPr lang="en-GB" sz="1400" i="1" kern="100" dirty="0">
                <a:effectLst/>
                <a:latin typeface="Calibri"/>
                <a:ea typeface="DengXian"/>
                <a:cs typeface="Times New Roman"/>
              </a:rPr>
              <a:t>Coaching</a:t>
            </a:r>
            <a:r>
              <a:rPr lang="en-GB" sz="1400" kern="100" dirty="0">
                <a:effectLst/>
                <a:latin typeface="Calibri"/>
                <a:ea typeface="DengXian"/>
                <a:cs typeface="Times New Roman"/>
              </a:rPr>
              <a:t>. rg-sitecore-prd-173860-cd.azurewebsites.net. Available at: https://www.nhsprofessionals.nhs.uk/partners/academy-courses/coaching. (Accessed: 10 February 2024).</a:t>
            </a:r>
          </a:p>
          <a:p>
            <a:pPr marL="342900" lvl="0" indent="-342900">
              <a:lnSpc>
                <a:spcPct val="107000"/>
              </a:lnSpc>
              <a:spcAft>
                <a:spcPts val="800"/>
              </a:spcAft>
              <a:buFont typeface="Arial" panose="020B0604020202020204" pitchFamily="34" charset="0"/>
              <a:buChar char="•"/>
              <a:tabLst>
                <a:tab pos="457200" algn="l"/>
              </a:tabLst>
            </a:pPr>
            <a:r>
              <a:rPr lang="en-GB" sz="1400" kern="100" dirty="0">
                <a:effectLst/>
                <a:latin typeface="Calibri"/>
                <a:ea typeface="DengXian"/>
                <a:cs typeface="Times New Roman"/>
              </a:rPr>
              <a:t>NHS, Leadership Academy, (2012) </a:t>
            </a:r>
            <a:r>
              <a:rPr lang="en-GB" sz="1400" i="1" kern="100" dirty="0">
                <a:effectLst/>
                <a:latin typeface="Calibri"/>
                <a:ea typeface="DengXian"/>
                <a:cs typeface="Times New Roman"/>
              </a:rPr>
              <a:t>The Leadership Framework and Coaching</a:t>
            </a:r>
            <a:r>
              <a:rPr lang="en-GB" sz="1400" kern="100" dirty="0">
                <a:effectLst/>
                <a:latin typeface="Calibri"/>
                <a:ea typeface="DengXian"/>
                <a:cs typeface="Times New Roman"/>
              </a:rPr>
              <a:t>. Available at: https://www.leadershipacademy.nhs.uk/wp-content/uploads/2012/11/NHSLeadership-LeadershipFramework-OrganisationalToolkit-Coaching.pdf.  (Accessed: 10 February 2024)</a:t>
            </a:r>
          </a:p>
          <a:p>
            <a:pPr marL="342900" lvl="0" indent="-342900">
              <a:lnSpc>
                <a:spcPct val="107000"/>
              </a:lnSpc>
              <a:spcAft>
                <a:spcPts val="800"/>
              </a:spcAft>
              <a:buFont typeface="Arial" panose="020B0604020202020204" pitchFamily="34" charset="0"/>
              <a:buChar char="•"/>
              <a:tabLst>
                <a:tab pos="457200" algn="l"/>
              </a:tabLst>
            </a:pPr>
            <a:r>
              <a:rPr lang="en-GB" sz="1400" kern="100" dirty="0">
                <a:effectLst/>
                <a:latin typeface="Calibri"/>
                <a:ea typeface="DengXian"/>
                <a:cs typeface="Times New Roman"/>
              </a:rPr>
              <a:t>Royal College of Obstetricians and Gynaecologists. (2005) </a:t>
            </a:r>
            <a:r>
              <a:rPr lang="en-GB" sz="1400" i="1" kern="100" dirty="0">
                <a:effectLst/>
                <a:latin typeface="Calibri"/>
                <a:ea typeface="DengXian"/>
                <a:cs typeface="Times New Roman"/>
              </a:rPr>
              <a:t>Mentoring for all</a:t>
            </a:r>
            <a:r>
              <a:rPr lang="en-GB" sz="1400" kern="100" dirty="0">
                <a:effectLst/>
                <a:latin typeface="Calibri"/>
                <a:ea typeface="DengXian"/>
                <a:cs typeface="Times New Roman"/>
              </a:rPr>
              <a:t>. RCOG Press. Available at:  </a:t>
            </a:r>
            <a:r>
              <a:rPr lang="en-GB" sz="1400" u="sng" kern="100" dirty="0">
                <a:solidFill>
                  <a:srgbClr val="0563C1"/>
                </a:solidFill>
                <a:effectLst/>
                <a:latin typeface="Calibri"/>
                <a:ea typeface="DengXian"/>
                <a:cs typeface="Times New Roman"/>
                <a:hlinkClick r:id="rId4"/>
              </a:rPr>
              <a:t>http://www.rcog.org.uk/files/rcog-corp/uploaded-files/MentoringForAll.pdf</a:t>
            </a:r>
            <a:r>
              <a:rPr lang="en-GB" sz="1400" kern="100" dirty="0">
                <a:effectLst/>
                <a:latin typeface="Calibri"/>
                <a:ea typeface="DengXian"/>
                <a:cs typeface="Times New Roman"/>
              </a:rPr>
              <a:t>. (Accessed: 29 </a:t>
            </a:r>
            <a:r>
              <a:rPr lang="en-GB" sz="1400" kern="100" dirty="0" err="1">
                <a:effectLst/>
                <a:latin typeface="Calibri"/>
                <a:ea typeface="DengXian"/>
                <a:cs typeface="Times New Roman"/>
              </a:rPr>
              <a:t>Februar</a:t>
            </a:r>
            <a:r>
              <a:rPr lang="en-GB" sz="1400" kern="100" dirty="0">
                <a:effectLst/>
                <a:latin typeface="Calibri"/>
                <a:ea typeface="DengXian"/>
                <a:cs typeface="Times New Roman"/>
              </a:rPr>
              <a:t> 2024).</a:t>
            </a:r>
          </a:p>
          <a:p>
            <a:pPr marL="342900" lvl="0" indent="-342900">
              <a:lnSpc>
                <a:spcPct val="107000"/>
              </a:lnSpc>
              <a:spcAft>
                <a:spcPts val="800"/>
              </a:spcAft>
              <a:buFont typeface="Arial" panose="020B0604020202020204" pitchFamily="34" charset="0"/>
              <a:buChar char="•"/>
              <a:tabLst>
                <a:tab pos="457200" algn="l"/>
              </a:tabLst>
            </a:pPr>
            <a:r>
              <a:rPr lang="en-GB" sz="1400" kern="100" dirty="0">
                <a:effectLst/>
                <a:latin typeface="Calibri"/>
                <a:ea typeface="DengXian"/>
                <a:cs typeface="Times New Roman"/>
              </a:rPr>
              <a:t>Welsh, J. (2019). </a:t>
            </a:r>
            <a:r>
              <a:rPr lang="en-GB" sz="1400" i="1" kern="100" dirty="0">
                <a:effectLst/>
                <a:latin typeface="Calibri"/>
                <a:ea typeface="DengXian"/>
                <a:cs typeface="Times New Roman"/>
              </a:rPr>
              <a:t>10 Ways Technology Is Changing Coaching Now And In The Future. </a:t>
            </a:r>
            <a:r>
              <a:rPr lang="en-GB" sz="1400" kern="100" dirty="0">
                <a:effectLst/>
                <a:latin typeface="Calibri"/>
                <a:ea typeface="DengXian"/>
                <a:cs typeface="Times New Roman"/>
              </a:rPr>
              <a:t>Available at: https://www.forbes.com/sites/johnwelsheurope/2019/04/08/10-ways-technology-is-changing-coaching-now-and-in-the-future/?sh=4f9f505b7eab  (Accessed: 25 February. 2024).</a:t>
            </a:r>
          </a:p>
          <a:p>
            <a:endParaRPr lang="en-GB"/>
          </a:p>
        </p:txBody>
      </p:sp>
    </p:spTree>
    <p:extLst>
      <p:ext uri="{BB962C8B-B14F-4D97-AF65-F5344CB8AC3E}">
        <p14:creationId xmlns:p14="http://schemas.microsoft.com/office/powerpoint/2010/main" val="1004282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Coaching and Mentoring in Health Care</vt:lpstr>
      <vt:lpstr>Introduction</vt:lpstr>
      <vt:lpstr>What is Mentoring?</vt:lpstr>
      <vt:lpstr>The Benefits of mentoring</vt:lpstr>
      <vt:lpstr>What will a Mentor help you do?</vt:lpstr>
      <vt:lpstr>What is Coaching?</vt:lpstr>
      <vt:lpstr>The Benefits of Coaching</vt:lpstr>
      <vt:lpstr>The Difference Between Coaching and Mentoring</vt:lpstr>
      <vt:lpstr>Coaching Culture</vt:lpstr>
      <vt:lpstr>Coaching Culture in Healthcare</vt:lpstr>
      <vt:lpstr>The Key Steps to starting a programme</vt:lpstr>
      <vt:lpstr>Technological Opportunities </vt:lpstr>
      <vt:lpstr>NHS Coaching and Mentoring Hub </vt:lpstr>
      <vt:lpstr>Conclusion</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and Mentoring in Health Care</dc:title>
  <dc:creator>Afifa Zaman</dc:creator>
  <cp:revision>30</cp:revision>
  <dcterms:created xsi:type="dcterms:W3CDTF">2024-02-09T10:36:46Z</dcterms:created>
  <dcterms:modified xsi:type="dcterms:W3CDTF">2024-03-07T11:07:55Z</dcterms:modified>
</cp:coreProperties>
</file>