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603" autoAdjust="0"/>
    <p:restoredTop sz="86469" autoAdjust="0"/>
  </p:normalViewPr>
  <p:slideViewPr>
    <p:cSldViewPr snapToGrid="0">
      <p:cViewPr varScale="1">
        <p:scale>
          <a:sx n="75" d="100"/>
          <a:sy n="75" d="100"/>
        </p:scale>
        <p:origin x="77" y="24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3E0EC-3E06-4728-9B7E-D2BBEFA97033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6F6B35-87AF-4EE0-9CDD-7EEF264A90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9393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82D15ED2-1F39-4B69-85AD-4C5E14C72A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C8B94E4F-D0B8-49E8-BFA3-4EFBD74239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842EFECB-7E09-44B7-9E1E-05C288744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6D159-F08A-4220-BDB8-89D60D969329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E7CBD4CC-7221-4287-A6E9-3D681B99E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F1A8329C-4395-4872-9251-754FD13C4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8162-37BA-49D9-80A7-8E80C617BF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8166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54B88F73-7DD2-4CDA-8A6D-64C80EA1F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75ADAC85-5790-4D67-88DF-4AD2C2C1EF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57AFFA99-EAD2-4AD6-BC7E-A1E51AC35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6D159-F08A-4220-BDB8-89D60D969329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001C0EF5-B3CE-4042-87C6-DACA205CB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A4F2E07E-586C-4B1E-A608-770CDBF5E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8162-37BA-49D9-80A7-8E80C617BF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1020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2386A531-6197-436A-8F22-A63A62CAD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9C84BC24-8720-4082-AE85-2CFCDEE0F8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4A95FB4C-63D0-4AF4-BB8F-6E9842B32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6D159-F08A-4220-BDB8-89D60D969329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267EAFBA-9FF6-4D90-B9DE-0B911F64B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174DED0F-F13F-48A5-92AB-0936F4C2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8162-37BA-49D9-80A7-8E80C617BF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5854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D75395CF-4FE0-4A8E-B44E-6E0352F67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CA52DDF8-84F6-41A2-B9F0-7F71FEC738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406D5716-2E77-45F4-B3E9-09A0292B7A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147BC103-536E-488B-9015-4183BD909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6D159-F08A-4220-BDB8-89D60D969329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6FE55ADC-880F-4EB1-9096-6DD6E799E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A695F2A2-3E9B-4E5A-BA0B-8CE891391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8162-37BA-49D9-80A7-8E80C617BF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4718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27800158-9F3B-4463-BBC1-E81650E68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C3FBCB4B-27F4-4E62-84AC-263E55789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6B7CCD3E-E926-4D5B-8CB5-AC8DEF071C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5" name="Substituent text 4">
            <a:extLst>
              <a:ext uri="{FF2B5EF4-FFF2-40B4-BE49-F238E27FC236}">
                <a16:creationId xmlns:a16="http://schemas.microsoft.com/office/drawing/2014/main" id="{C0B60C8B-11F2-437D-A43C-DF1F29C379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id="{D106B53B-C8CF-4C03-A3E3-452CFA7735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7" name="Substituent dată 6">
            <a:extLst>
              <a:ext uri="{FF2B5EF4-FFF2-40B4-BE49-F238E27FC236}">
                <a16:creationId xmlns:a16="http://schemas.microsoft.com/office/drawing/2014/main" id="{AA830F48-1EB5-496F-AF6A-173E446BD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6D159-F08A-4220-BDB8-89D60D969329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8" name="Substituent subsol 7">
            <a:extLst>
              <a:ext uri="{FF2B5EF4-FFF2-40B4-BE49-F238E27FC236}">
                <a16:creationId xmlns:a16="http://schemas.microsoft.com/office/drawing/2014/main" id="{640687F3-77AE-419A-8048-78FC55380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ubstituent număr diapozitiv 8">
            <a:extLst>
              <a:ext uri="{FF2B5EF4-FFF2-40B4-BE49-F238E27FC236}">
                <a16:creationId xmlns:a16="http://schemas.microsoft.com/office/drawing/2014/main" id="{E88E835C-16C1-4AC2-9ABE-2CD813621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8162-37BA-49D9-80A7-8E80C617BF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6801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F62A2F16-6139-45F4-8906-2F49F8751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765C26C1-CEED-4F5C-B044-910C8FB26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6D159-F08A-4220-BDB8-89D60D969329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06A1B140-5FAF-41C5-971C-216D4D0E0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A4D767B7-6932-41A6-86D0-B2756134D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8162-37BA-49D9-80A7-8E80C617BF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3090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>
            <a:extLst>
              <a:ext uri="{FF2B5EF4-FFF2-40B4-BE49-F238E27FC236}">
                <a16:creationId xmlns:a16="http://schemas.microsoft.com/office/drawing/2014/main" id="{6AE0E2BF-8EC8-4FCA-995E-E6441948E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6D159-F08A-4220-BDB8-89D60D969329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3" name="Substituent subsol 2">
            <a:extLst>
              <a:ext uri="{FF2B5EF4-FFF2-40B4-BE49-F238E27FC236}">
                <a16:creationId xmlns:a16="http://schemas.microsoft.com/office/drawing/2014/main" id="{EE6FCE90-B1A0-40E0-BAB1-DBFAD62B5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F40B38D9-8E00-465F-A716-E95DC9BE3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8162-37BA-49D9-80A7-8E80C617BF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3435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00B2B37D-34A1-4A7A-99D8-DA78D48EE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AE615BFB-4D23-4269-B16D-5A021B5367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A7EB0F6A-CCE1-4506-97D2-DDB13C33C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D9E4A000-EB03-4D56-8677-484AF9E90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6D159-F08A-4220-BDB8-89D60D969329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F38E36D6-2F5A-4F60-BAC0-2E749B0F7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137C8889-04DE-4BE9-BDD2-DCA9CB053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8162-37BA-49D9-80A7-8E80C617BF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8458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A060A53F-8038-41F5-9870-DD475694D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id="{864E7178-288F-4660-989C-0D75EC3B5A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970A0024-D9A3-42F4-B0E0-1B882CA37B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F74B2AAA-38FB-4685-97C4-CD27F13C2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6D159-F08A-4220-BDB8-89D60D969329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AA871E78-1F9B-4CFB-8EAC-D2E66D3FC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0B0EB01B-A5DD-4D4B-9B00-AD814CC38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8162-37BA-49D9-80A7-8E80C617BF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456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DB09A8DA-B40B-44CC-99F6-CAC10C2E2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86A4A7C6-0328-4897-A96E-0C70F1BE8B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5902D1EA-E0DF-4968-B269-90B33F67A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6D159-F08A-4220-BDB8-89D60D969329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22305913-C78E-4C0A-8A61-81C58B9AB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E8382047-15B1-4801-AC78-487E0C858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8162-37BA-49D9-80A7-8E80C617BF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4990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>
            <a:extLst>
              <a:ext uri="{FF2B5EF4-FFF2-40B4-BE49-F238E27FC236}">
                <a16:creationId xmlns:a16="http://schemas.microsoft.com/office/drawing/2014/main" id="{C37AF2EC-46FC-4A92-8129-8AF7D98E7A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BB096BBB-3FFC-4148-8B15-EAB0664D91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F4C2E5F6-1FAF-4877-B149-460DDAC9E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6D159-F08A-4220-BDB8-89D60D969329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5BF1EED4-858F-40EC-9B4B-BD6769410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C5D97B03-3CCD-4C8E-8119-349FC5D55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C8162-37BA-49D9-80A7-8E80C617BF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0165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>
            <a:extLst>
              <a:ext uri="{FF2B5EF4-FFF2-40B4-BE49-F238E27FC236}">
                <a16:creationId xmlns:a16="http://schemas.microsoft.com/office/drawing/2014/main" id="{2C4C6812-18C8-43CE-8673-BDD5E380A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1C986E75-2E9E-4BE4-A986-8AE9E69BB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764636AB-B7B1-404E-BCF6-D1F176CDD6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6D159-F08A-4220-BDB8-89D60D969329}" type="datetimeFigureOut">
              <a:rPr lang="en-GB" smtClean="0"/>
              <a:t>15/02/2022</a:t>
            </a:fld>
            <a:endParaRPr lang="en-GB" dirty="0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372D0B67-964B-49B5-AF79-ED174AB186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B8A37039-1A93-47F9-84C8-1F4D21A014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C8162-37BA-49D9-80A7-8E80C617BF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5183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hyperlink" Target="mailto:info@hotelmiramarbarcelona.co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11" Type="http://schemas.openxmlformats.org/officeDocument/2006/relationships/hyperlink" Target="http://www.hotelmiramarbarcelona.com/" TargetMode="External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3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c 8" descr="Back with solid fill">
            <a:extLst>
              <a:ext uri="{FF2B5EF4-FFF2-40B4-BE49-F238E27FC236}">
                <a16:creationId xmlns:a16="http://schemas.microsoft.com/office/drawing/2014/main" id="{7BD74EF3-495E-459D-A6A5-507E24800B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0400" y="1785787"/>
            <a:ext cx="1199471" cy="1199471"/>
          </a:xfrm>
          <a:prstGeom prst="rect">
            <a:avLst/>
          </a:prstGeom>
        </p:spPr>
      </p:pic>
      <p:pic>
        <p:nvPicPr>
          <p:cNvPr id="6" name="Grafic 5" descr="Receiver outline">
            <a:extLst>
              <a:ext uri="{FF2B5EF4-FFF2-40B4-BE49-F238E27FC236}">
                <a16:creationId xmlns:a16="http://schemas.microsoft.com/office/drawing/2014/main" id="{F8B63891-34F3-4542-B14B-ED4C69B16E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667963" flipV="1">
            <a:off x="1197199" y="3189754"/>
            <a:ext cx="1119542" cy="727967"/>
          </a:xfrm>
          <a:prstGeom prst="rect">
            <a:avLst/>
          </a:prstGeom>
        </p:spPr>
      </p:pic>
      <p:pic>
        <p:nvPicPr>
          <p:cNvPr id="11" name="Grafic 10" descr="Internet with solid fill">
            <a:extLst>
              <a:ext uri="{FF2B5EF4-FFF2-40B4-BE49-F238E27FC236}">
                <a16:creationId xmlns:a16="http://schemas.microsoft.com/office/drawing/2014/main" id="{43D4EAF7-D913-4C8A-A253-F67A724C62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087971" y="301195"/>
            <a:ext cx="1062860" cy="1379951"/>
          </a:xfrm>
          <a:prstGeom prst="rect">
            <a:avLst/>
          </a:prstGeom>
        </p:spPr>
      </p:pic>
      <p:pic>
        <p:nvPicPr>
          <p:cNvPr id="4" name="Grafic 3" descr="Envelope outline">
            <a:extLst>
              <a:ext uri="{FF2B5EF4-FFF2-40B4-BE49-F238E27FC236}">
                <a16:creationId xmlns:a16="http://schemas.microsoft.com/office/drawing/2014/main" id="{027ECE00-2065-4057-98B8-3211C4DACFC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94317" y="4369927"/>
            <a:ext cx="1275296" cy="1275296"/>
          </a:xfrm>
          <a:prstGeom prst="rect">
            <a:avLst/>
          </a:prstGeo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664EFB33-16EF-43D1-A509-0D4A5933DA1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084" y="3957140"/>
            <a:ext cx="3960786" cy="2900859"/>
          </a:xfrm>
          <a:prstGeom prst="rect">
            <a:avLst/>
          </a:prstGeom>
        </p:spPr>
      </p:pic>
      <p:sp>
        <p:nvSpPr>
          <p:cNvPr id="13" name="CasetăText 12">
            <a:extLst>
              <a:ext uri="{FF2B5EF4-FFF2-40B4-BE49-F238E27FC236}">
                <a16:creationId xmlns:a16="http://schemas.microsoft.com/office/drawing/2014/main" id="{0ABB5C35-8FCE-442F-A27F-115F62AE5580}"/>
              </a:ext>
            </a:extLst>
          </p:cNvPr>
          <p:cNvSpPr txBox="1"/>
          <p:nvPr/>
        </p:nvSpPr>
        <p:spPr>
          <a:xfrm>
            <a:off x="1864066" y="1902076"/>
            <a:ext cx="439404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o-RO" sz="2400" dirty="0" err="1">
                <a:solidFill>
                  <a:schemeClr val="accent1">
                    <a:lumMod val="75000"/>
                  </a:schemeClr>
                </a:solidFill>
              </a:rPr>
              <a:t>Pl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ro-RO" sz="2400" dirty="0">
                <a:solidFill>
                  <a:schemeClr val="accent1">
                    <a:lumMod val="75000"/>
                  </a:schemeClr>
                </a:solidFill>
              </a:rPr>
              <a:t>za</a:t>
            </a:r>
            <a:r>
              <a:rPr lang="es-ES" sz="2400" dirty="0">
                <a:solidFill>
                  <a:schemeClr val="accent1">
                    <a:lumMod val="75000"/>
                  </a:schemeClr>
                </a:solidFill>
              </a:rPr>
              <a:t> Carlos Ibañez,3,08038</a:t>
            </a:r>
          </a:p>
          <a:p>
            <a:pPr algn="l"/>
            <a:r>
              <a:rPr lang="es-ES" sz="2400" dirty="0">
                <a:solidFill>
                  <a:schemeClr val="accent1">
                    <a:lumMod val="75000"/>
                  </a:schemeClr>
                </a:solidFill>
              </a:rPr>
              <a:t>Barcelona,España</a:t>
            </a:r>
          </a:p>
        </p:txBody>
      </p:sp>
      <p:sp>
        <p:nvSpPr>
          <p:cNvPr id="15" name="CasetăText 14">
            <a:extLst>
              <a:ext uri="{FF2B5EF4-FFF2-40B4-BE49-F238E27FC236}">
                <a16:creationId xmlns:a16="http://schemas.microsoft.com/office/drawing/2014/main" id="{BE5047BE-A379-48E8-8581-8577632ACD9E}"/>
              </a:ext>
            </a:extLst>
          </p:cNvPr>
          <p:cNvSpPr txBox="1"/>
          <p:nvPr/>
        </p:nvSpPr>
        <p:spPr>
          <a:xfrm>
            <a:off x="6472308" y="1542545"/>
            <a:ext cx="55252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400" u="sng" dirty="0">
                <a:hlinkClick r:id="rId11"/>
              </a:rPr>
              <a:t>http://www.hotelmiramarbarcelona</a:t>
            </a:r>
            <a:r>
              <a:rPr lang="en-GB" sz="2400" u="sng">
                <a:hlinkClick r:id="rId11"/>
              </a:rPr>
              <a:t>.com</a:t>
            </a:r>
            <a:r>
              <a:rPr lang="en-GB" sz="2400" u="sng"/>
              <a:t> </a:t>
            </a:r>
            <a:endParaRPr lang="ro-RO" sz="2400" dirty="0"/>
          </a:p>
        </p:txBody>
      </p:sp>
      <p:sp>
        <p:nvSpPr>
          <p:cNvPr id="17" name="CasetăText 16">
            <a:extLst>
              <a:ext uri="{FF2B5EF4-FFF2-40B4-BE49-F238E27FC236}">
                <a16:creationId xmlns:a16="http://schemas.microsoft.com/office/drawing/2014/main" id="{3E885731-987A-48D9-976B-276ED5D5A611}"/>
              </a:ext>
            </a:extLst>
          </p:cNvPr>
          <p:cNvSpPr txBox="1"/>
          <p:nvPr/>
        </p:nvSpPr>
        <p:spPr>
          <a:xfrm>
            <a:off x="1320389" y="4784313"/>
            <a:ext cx="424455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o-RO" sz="2000" dirty="0">
                <a:hlinkClick r:id="rId12"/>
              </a:rPr>
              <a:t>info@hotelmiramarbarcelona.com</a:t>
            </a:r>
            <a:endParaRPr lang="es-ES" sz="2000" dirty="0"/>
          </a:p>
        </p:txBody>
      </p:sp>
      <p:sp>
        <p:nvSpPr>
          <p:cNvPr id="19" name="CasetăText 18">
            <a:extLst>
              <a:ext uri="{FF2B5EF4-FFF2-40B4-BE49-F238E27FC236}">
                <a16:creationId xmlns:a16="http://schemas.microsoft.com/office/drawing/2014/main" id="{7EF1AC92-FFCD-48F2-ACC2-205EBF8738F4}"/>
              </a:ext>
            </a:extLst>
          </p:cNvPr>
          <p:cNvSpPr txBox="1"/>
          <p:nvPr/>
        </p:nvSpPr>
        <p:spPr>
          <a:xfrm>
            <a:off x="1961323" y="3281674"/>
            <a:ext cx="32329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o-RO" sz="2400" dirty="0">
                <a:solidFill>
                  <a:schemeClr val="accent1">
                    <a:lumMod val="75000"/>
                  </a:schemeClr>
                </a:solidFill>
              </a:rPr>
              <a:t>+34932811600</a:t>
            </a:r>
          </a:p>
        </p:txBody>
      </p:sp>
      <p:sp>
        <p:nvSpPr>
          <p:cNvPr id="21" name="CasetăText 20">
            <a:extLst>
              <a:ext uri="{FF2B5EF4-FFF2-40B4-BE49-F238E27FC236}">
                <a16:creationId xmlns:a16="http://schemas.microsoft.com/office/drawing/2014/main" id="{FB68D029-049D-4129-AE0A-E448B32BF5D7}"/>
              </a:ext>
            </a:extLst>
          </p:cNvPr>
          <p:cNvSpPr txBox="1"/>
          <p:nvPr/>
        </p:nvSpPr>
        <p:spPr>
          <a:xfrm>
            <a:off x="5194317" y="2726839"/>
            <a:ext cx="408272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o-RO" sz="2800" dirty="0">
                <a:solidFill>
                  <a:schemeClr val="accent1">
                    <a:lumMod val="50000"/>
                  </a:schemeClr>
                </a:solidFill>
              </a:rPr>
              <a:t>Oana Maria Colac</a:t>
            </a:r>
          </a:p>
          <a:p>
            <a:pPr algn="l"/>
            <a:r>
              <a:rPr lang="ro-RO" sz="2800" dirty="0">
                <a:solidFill>
                  <a:schemeClr val="accent1">
                    <a:lumMod val="50000"/>
                  </a:schemeClr>
                </a:solidFill>
              </a:rPr>
              <a:t>Director de </a:t>
            </a:r>
            <a:r>
              <a:rPr lang="ro-RO" sz="2800" dirty="0" err="1">
                <a:solidFill>
                  <a:schemeClr val="accent1">
                    <a:lumMod val="50000"/>
                  </a:schemeClr>
                </a:solidFill>
              </a:rPr>
              <a:t>compras</a:t>
            </a:r>
            <a:endParaRPr lang="ro-RO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Titlu 23">
            <a:extLst>
              <a:ext uri="{FF2B5EF4-FFF2-40B4-BE49-F238E27FC236}">
                <a16:creationId xmlns:a16="http://schemas.microsoft.com/office/drawing/2014/main" id="{9CA16625-2FE4-42CC-A25F-1DE26FB2C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4704" y="-13993"/>
            <a:ext cx="6028214" cy="1005164"/>
          </a:xfrm>
        </p:spPr>
        <p:txBody>
          <a:bodyPr>
            <a:normAutofit/>
          </a:bodyPr>
          <a:lstStyle/>
          <a:p>
            <a:r>
              <a:rPr lang="en-GB" sz="5400" b="1" i="1" dirty="0" err="1">
                <a:solidFill>
                  <a:srgbClr val="002060"/>
                </a:solidFill>
              </a:rPr>
              <a:t>Tarjeta</a:t>
            </a:r>
            <a:r>
              <a:rPr lang="en-GB" sz="5400" b="1" i="1" dirty="0">
                <a:solidFill>
                  <a:srgbClr val="002060"/>
                </a:solidFill>
              </a:rPr>
              <a:t> de </a:t>
            </a:r>
            <a:r>
              <a:rPr lang="en-GB" sz="5400" b="1" i="1" dirty="0" err="1">
                <a:solidFill>
                  <a:srgbClr val="002060"/>
                </a:solidFill>
              </a:rPr>
              <a:t>Visita</a:t>
            </a:r>
            <a:endParaRPr lang="en-GB" sz="54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487914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33</Words>
  <Application>Microsoft Office PowerPoint</Application>
  <PresentationFormat>Ecran lat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3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Temă Office</vt:lpstr>
      <vt:lpstr>Tarjeta de Visita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Oana Maria Colac</dc:creator>
  <cp:lastModifiedBy>Oana Maria Colac</cp:lastModifiedBy>
  <cp:revision>5</cp:revision>
  <dcterms:created xsi:type="dcterms:W3CDTF">2022-02-12T10:41:15Z</dcterms:created>
  <dcterms:modified xsi:type="dcterms:W3CDTF">2022-02-15T14:26:25Z</dcterms:modified>
</cp:coreProperties>
</file>