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8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D76221-7DA3-4FC8-9FBC-F246285167BD}" v="31" dt="2025-05-07T12:23:32.1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1500" y="1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sv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5" Type="http://schemas.openxmlformats.org/officeDocument/2006/relationships/image" Target="../media/image32.png"/><Relationship Id="rId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822EBB-14A3-4612-9D26-685E51904C1A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8ACE967-8A75-4B15-B35E-3288D6BD39E4}">
      <dgm:prSet custT="1"/>
      <dgm:spPr/>
      <dgm:t>
        <a:bodyPr/>
        <a:lstStyle/>
        <a:p>
          <a:r>
            <a:rPr lang="en-US" sz="2400" dirty="0"/>
            <a:t>Nathan Barlow</a:t>
          </a:r>
        </a:p>
      </dgm:t>
    </dgm:pt>
    <dgm:pt modelId="{FFBF8F6C-2950-4EDA-BA86-EDCE924D1C79}" type="parTrans" cxnId="{978D7881-7DB0-4EBB-9C5E-7C251611D84E}">
      <dgm:prSet/>
      <dgm:spPr/>
      <dgm:t>
        <a:bodyPr/>
        <a:lstStyle/>
        <a:p>
          <a:endParaRPr lang="en-US"/>
        </a:p>
      </dgm:t>
    </dgm:pt>
    <dgm:pt modelId="{60AFDC0C-5A6D-48D5-9B50-28BDD31C31E0}" type="sibTrans" cxnId="{978D7881-7DB0-4EBB-9C5E-7C251611D84E}">
      <dgm:prSet/>
      <dgm:spPr/>
      <dgm:t>
        <a:bodyPr/>
        <a:lstStyle/>
        <a:p>
          <a:endParaRPr lang="en-US"/>
        </a:p>
      </dgm:t>
    </dgm:pt>
    <dgm:pt modelId="{D024C4CC-F4F6-487A-846D-FF78FC717335}">
      <dgm:prSet custT="1"/>
      <dgm:spPr/>
      <dgm:t>
        <a:bodyPr/>
        <a:lstStyle/>
        <a:p>
          <a:r>
            <a:rPr lang="en-US" sz="2400" dirty="0"/>
            <a:t>Student ID: 2318300</a:t>
          </a:r>
        </a:p>
      </dgm:t>
    </dgm:pt>
    <dgm:pt modelId="{67FBC827-F098-4E0E-9F15-45BF2E387068}" type="parTrans" cxnId="{BB4A3CC0-AE58-4312-819C-06E87DC62A12}">
      <dgm:prSet/>
      <dgm:spPr/>
      <dgm:t>
        <a:bodyPr/>
        <a:lstStyle/>
        <a:p>
          <a:endParaRPr lang="en-US"/>
        </a:p>
      </dgm:t>
    </dgm:pt>
    <dgm:pt modelId="{82A6CDFB-0784-4A89-9F3D-F683A88309E6}" type="sibTrans" cxnId="{BB4A3CC0-AE58-4312-819C-06E87DC62A12}">
      <dgm:prSet/>
      <dgm:spPr/>
      <dgm:t>
        <a:bodyPr/>
        <a:lstStyle/>
        <a:p>
          <a:endParaRPr lang="en-US"/>
        </a:p>
      </dgm:t>
    </dgm:pt>
    <dgm:pt modelId="{4F79A1E1-42C3-491D-9D8C-72693A2669AE}">
      <dgm:prSet custT="1"/>
      <dgm:spPr/>
      <dgm:t>
        <a:bodyPr/>
        <a:lstStyle/>
        <a:p>
          <a:r>
            <a:rPr lang="en-US" sz="2400" dirty="0"/>
            <a:t>Module: BMBM5024 – Marketing in Practice</a:t>
          </a:r>
        </a:p>
      </dgm:t>
    </dgm:pt>
    <dgm:pt modelId="{69D6D37C-F75E-4DB5-9DD1-9D8787BB749B}" type="parTrans" cxnId="{6247C5FD-E721-435D-A9F8-81871947B441}">
      <dgm:prSet/>
      <dgm:spPr/>
      <dgm:t>
        <a:bodyPr/>
        <a:lstStyle/>
        <a:p>
          <a:endParaRPr lang="en-US"/>
        </a:p>
      </dgm:t>
    </dgm:pt>
    <dgm:pt modelId="{64AD7A01-C48B-4FE8-939F-001FB8E8692F}" type="sibTrans" cxnId="{6247C5FD-E721-435D-A9F8-81871947B441}">
      <dgm:prSet/>
      <dgm:spPr/>
      <dgm:t>
        <a:bodyPr/>
        <a:lstStyle/>
        <a:p>
          <a:endParaRPr lang="en-US"/>
        </a:p>
      </dgm:t>
    </dgm:pt>
    <dgm:pt modelId="{2523E5E7-F9F1-4526-B36A-05E5D44D2C95}" type="pres">
      <dgm:prSet presAssocID="{D9822EBB-14A3-4612-9D26-685E51904C1A}" presName="linear" presStyleCnt="0">
        <dgm:presLayoutVars>
          <dgm:animLvl val="lvl"/>
          <dgm:resizeHandles val="exact"/>
        </dgm:presLayoutVars>
      </dgm:prSet>
      <dgm:spPr/>
    </dgm:pt>
    <dgm:pt modelId="{CF47368C-28A2-4D3D-9431-4D9D55376F17}" type="pres">
      <dgm:prSet presAssocID="{08ACE967-8A75-4B15-B35E-3288D6BD39E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659D5FA-620C-4BA9-9131-84DEB761C6D9}" type="pres">
      <dgm:prSet presAssocID="{60AFDC0C-5A6D-48D5-9B50-28BDD31C31E0}" presName="spacer" presStyleCnt="0"/>
      <dgm:spPr/>
    </dgm:pt>
    <dgm:pt modelId="{C2344718-2772-4F84-A021-1CDF4322A12F}" type="pres">
      <dgm:prSet presAssocID="{D024C4CC-F4F6-487A-846D-FF78FC717335}" presName="parentText" presStyleLbl="node1" presStyleIdx="1" presStyleCnt="3" custLinFactNeighborY="-24672">
        <dgm:presLayoutVars>
          <dgm:chMax val="0"/>
          <dgm:bulletEnabled val="1"/>
        </dgm:presLayoutVars>
      </dgm:prSet>
      <dgm:spPr/>
    </dgm:pt>
    <dgm:pt modelId="{C94A5AD8-2027-4E4B-BC6F-3F4D4604271B}" type="pres">
      <dgm:prSet presAssocID="{82A6CDFB-0784-4A89-9F3D-F683A88309E6}" presName="spacer" presStyleCnt="0"/>
      <dgm:spPr/>
    </dgm:pt>
    <dgm:pt modelId="{C5F4C8AC-C638-4C19-A00B-087F4781D6D7}" type="pres">
      <dgm:prSet presAssocID="{4F79A1E1-42C3-491D-9D8C-72693A2669A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78D7881-7DB0-4EBB-9C5E-7C251611D84E}" srcId="{D9822EBB-14A3-4612-9D26-685E51904C1A}" destId="{08ACE967-8A75-4B15-B35E-3288D6BD39E4}" srcOrd="0" destOrd="0" parTransId="{FFBF8F6C-2950-4EDA-BA86-EDCE924D1C79}" sibTransId="{60AFDC0C-5A6D-48D5-9B50-28BDD31C31E0}"/>
    <dgm:cxn modelId="{7A87D5A7-A1CC-4020-9299-0C0A30BA0904}" type="presOf" srcId="{4F79A1E1-42C3-491D-9D8C-72693A2669AE}" destId="{C5F4C8AC-C638-4C19-A00B-087F4781D6D7}" srcOrd="0" destOrd="0" presId="urn:microsoft.com/office/officeart/2005/8/layout/vList2"/>
    <dgm:cxn modelId="{BB4A3CC0-AE58-4312-819C-06E87DC62A12}" srcId="{D9822EBB-14A3-4612-9D26-685E51904C1A}" destId="{D024C4CC-F4F6-487A-846D-FF78FC717335}" srcOrd="1" destOrd="0" parTransId="{67FBC827-F098-4E0E-9F15-45BF2E387068}" sibTransId="{82A6CDFB-0784-4A89-9F3D-F683A88309E6}"/>
    <dgm:cxn modelId="{DF6711C7-4D8E-4F44-9D43-061E222B92F0}" type="presOf" srcId="{08ACE967-8A75-4B15-B35E-3288D6BD39E4}" destId="{CF47368C-28A2-4D3D-9431-4D9D55376F17}" srcOrd="0" destOrd="0" presId="urn:microsoft.com/office/officeart/2005/8/layout/vList2"/>
    <dgm:cxn modelId="{4A1B15F9-882B-41B4-9044-417E3C24EEAF}" type="presOf" srcId="{D9822EBB-14A3-4612-9D26-685E51904C1A}" destId="{2523E5E7-F9F1-4526-B36A-05E5D44D2C95}" srcOrd="0" destOrd="0" presId="urn:microsoft.com/office/officeart/2005/8/layout/vList2"/>
    <dgm:cxn modelId="{CCF080FA-ACCC-4958-846E-80573AF47FB8}" type="presOf" srcId="{D024C4CC-F4F6-487A-846D-FF78FC717335}" destId="{C2344718-2772-4F84-A021-1CDF4322A12F}" srcOrd="0" destOrd="0" presId="urn:microsoft.com/office/officeart/2005/8/layout/vList2"/>
    <dgm:cxn modelId="{6247C5FD-E721-435D-A9F8-81871947B441}" srcId="{D9822EBB-14A3-4612-9D26-685E51904C1A}" destId="{4F79A1E1-42C3-491D-9D8C-72693A2669AE}" srcOrd="2" destOrd="0" parTransId="{69D6D37C-F75E-4DB5-9DD1-9D8787BB749B}" sibTransId="{64AD7A01-C48B-4FE8-939F-001FB8E8692F}"/>
    <dgm:cxn modelId="{C63BE943-91AE-4965-A4AC-E83A70F4A7A5}" type="presParOf" srcId="{2523E5E7-F9F1-4526-B36A-05E5D44D2C95}" destId="{CF47368C-28A2-4D3D-9431-4D9D55376F17}" srcOrd="0" destOrd="0" presId="urn:microsoft.com/office/officeart/2005/8/layout/vList2"/>
    <dgm:cxn modelId="{244C73FE-D443-4A36-8E36-714D28BCB8D8}" type="presParOf" srcId="{2523E5E7-F9F1-4526-B36A-05E5D44D2C95}" destId="{F659D5FA-620C-4BA9-9131-84DEB761C6D9}" srcOrd="1" destOrd="0" presId="urn:microsoft.com/office/officeart/2005/8/layout/vList2"/>
    <dgm:cxn modelId="{BB940550-C19C-4139-ADDA-9CCE697387A2}" type="presParOf" srcId="{2523E5E7-F9F1-4526-B36A-05E5D44D2C95}" destId="{C2344718-2772-4F84-A021-1CDF4322A12F}" srcOrd="2" destOrd="0" presId="urn:microsoft.com/office/officeart/2005/8/layout/vList2"/>
    <dgm:cxn modelId="{659445CB-E74D-4EEA-B13D-D253B8A06691}" type="presParOf" srcId="{2523E5E7-F9F1-4526-B36A-05E5D44D2C95}" destId="{C94A5AD8-2027-4E4B-BC6F-3F4D4604271B}" srcOrd="3" destOrd="0" presId="urn:microsoft.com/office/officeart/2005/8/layout/vList2"/>
    <dgm:cxn modelId="{3C6F7244-6366-4D34-BA66-A1829091C8A6}" type="presParOf" srcId="{2523E5E7-F9F1-4526-B36A-05E5D44D2C95}" destId="{C5F4C8AC-C638-4C19-A00B-087F4781D6D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9FBC6CA-0A1B-461C-A1A4-6D4F5767E5C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B4AF9E3-6213-409E-86CB-A7EAE3F617FA}">
      <dgm:prSet/>
      <dgm:spPr/>
      <dgm:t>
        <a:bodyPr/>
        <a:lstStyle/>
        <a:p>
          <a:r>
            <a:rPr lang="en-US"/>
            <a:t>S - Situation Analysis</a:t>
          </a:r>
        </a:p>
      </dgm:t>
    </dgm:pt>
    <dgm:pt modelId="{5A115BAE-B021-47FD-B3BC-552289500746}" type="parTrans" cxnId="{0574D48C-3807-4FB1-A529-DD6AD7027B95}">
      <dgm:prSet/>
      <dgm:spPr/>
      <dgm:t>
        <a:bodyPr/>
        <a:lstStyle/>
        <a:p>
          <a:endParaRPr lang="en-US"/>
        </a:p>
      </dgm:t>
    </dgm:pt>
    <dgm:pt modelId="{E485D2DD-B067-4588-951B-7F73FFBEA040}" type="sibTrans" cxnId="{0574D48C-3807-4FB1-A529-DD6AD7027B95}">
      <dgm:prSet/>
      <dgm:spPr/>
      <dgm:t>
        <a:bodyPr/>
        <a:lstStyle/>
        <a:p>
          <a:endParaRPr lang="en-US"/>
        </a:p>
      </dgm:t>
    </dgm:pt>
    <dgm:pt modelId="{477EA8DA-D99A-4E67-86FE-E1E701FC2642}">
      <dgm:prSet/>
      <dgm:spPr/>
      <dgm:t>
        <a:bodyPr/>
        <a:lstStyle/>
        <a:p>
          <a:r>
            <a:rPr lang="en-US"/>
            <a:t>O - Objectives</a:t>
          </a:r>
        </a:p>
      </dgm:t>
    </dgm:pt>
    <dgm:pt modelId="{68154006-DF56-4509-99FA-955752DABD36}" type="parTrans" cxnId="{CAAD4ACE-0F52-4D20-A38C-A1AAA975A053}">
      <dgm:prSet/>
      <dgm:spPr/>
      <dgm:t>
        <a:bodyPr/>
        <a:lstStyle/>
        <a:p>
          <a:endParaRPr lang="en-US"/>
        </a:p>
      </dgm:t>
    </dgm:pt>
    <dgm:pt modelId="{E7B0AF48-3A19-4EE5-B480-3E18BB1BB775}" type="sibTrans" cxnId="{CAAD4ACE-0F52-4D20-A38C-A1AAA975A053}">
      <dgm:prSet/>
      <dgm:spPr/>
      <dgm:t>
        <a:bodyPr/>
        <a:lstStyle/>
        <a:p>
          <a:endParaRPr lang="en-US"/>
        </a:p>
      </dgm:t>
    </dgm:pt>
    <dgm:pt modelId="{9D975582-8DF9-41E4-84F2-5522C72A0F54}">
      <dgm:prSet/>
      <dgm:spPr/>
      <dgm:t>
        <a:bodyPr/>
        <a:lstStyle/>
        <a:p>
          <a:r>
            <a:rPr lang="en-US"/>
            <a:t>S - Strategy</a:t>
          </a:r>
        </a:p>
      </dgm:t>
    </dgm:pt>
    <dgm:pt modelId="{5E2B9CAC-5C41-4B63-A6E6-3FDB648436D7}" type="parTrans" cxnId="{8B1FCEC8-6347-4AD5-8ABC-7FEF0F9CEC7D}">
      <dgm:prSet/>
      <dgm:spPr/>
      <dgm:t>
        <a:bodyPr/>
        <a:lstStyle/>
        <a:p>
          <a:endParaRPr lang="en-US"/>
        </a:p>
      </dgm:t>
    </dgm:pt>
    <dgm:pt modelId="{0CC6DFDC-D6FC-4131-90C8-891CF6D8794F}" type="sibTrans" cxnId="{8B1FCEC8-6347-4AD5-8ABC-7FEF0F9CEC7D}">
      <dgm:prSet/>
      <dgm:spPr/>
      <dgm:t>
        <a:bodyPr/>
        <a:lstStyle/>
        <a:p>
          <a:endParaRPr lang="en-US"/>
        </a:p>
      </dgm:t>
    </dgm:pt>
    <dgm:pt modelId="{445ED03E-28AE-4201-BCC8-EEFC30232B1B}">
      <dgm:prSet/>
      <dgm:spPr/>
      <dgm:t>
        <a:bodyPr/>
        <a:lstStyle/>
        <a:p>
          <a:r>
            <a:rPr lang="en-US"/>
            <a:t>T - Tactics</a:t>
          </a:r>
        </a:p>
      </dgm:t>
    </dgm:pt>
    <dgm:pt modelId="{42DD17F0-DD86-4BED-BF98-C4F0A19391C9}" type="parTrans" cxnId="{DD207457-61DE-4152-B31D-CF2BEEF0F693}">
      <dgm:prSet/>
      <dgm:spPr/>
      <dgm:t>
        <a:bodyPr/>
        <a:lstStyle/>
        <a:p>
          <a:endParaRPr lang="en-US"/>
        </a:p>
      </dgm:t>
    </dgm:pt>
    <dgm:pt modelId="{54ABA9BA-9141-4163-B0BF-714B5F07BB35}" type="sibTrans" cxnId="{DD207457-61DE-4152-B31D-CF2BEEF0F693}">
      <dgm:prSet/>
      <dgm:spPr/>
      <dgm:t>
        <a:bodyPr/>
        <a:lstStyle/>
        <a:p>
          <a:endParaRPr lang="en-US"/>
        </a:p>
      </dgm:t>
    </dgm:pt>
    <dgm:pt modelId="{D42BCC32-E405-4BAB-9BE9-1815171E767A}">
      <dgm:prSet/>
      <dgm:spPr/>
      <dgm:t>
        <a:bodyPr/>
        <a:lstStyle/>
        <a:p>
          <a:r>
            <a:rPr lang="en-US"/>
            <a:t>A - Action</a:t>
          </a:r>
        </a:p>
      </dgm:t>
    </dgm:pt>
    <dgm:pt modelId="{C0772AD8-7386-436E-95CC-49E639D23DE8}" type="parTrans" cxnId="{C8421231-8B88-4987-93A7-3FC80F600F86}">
      <dgm:prSet/>
      <dgm:spPr/>
      <dgm:t>
        <a:bodyPr/>
        <a:lstStyle/>
        <a:p>
          <a:endParaRPr lang="en-US"/>
        </a:p>
      </dgm:t>
    </dgm:pt>
    <dgm:pt modelId="{B2E73C5A-A6E3-4DFA-93E5-C2F7A269C0B0}" type="sibTrans" cxnId="{C8421231-8B88-4987-93A7-3FC80F600F86}">
      <dgm:prSet/>
      <dgm:spPr/>
      <dgm:t>
        <a:bodyPr/>
        <a:lstStyle/>
        <a:p>
          <a:endParaRPr lang="en-US"/>
        </a:p>
      </dgm:t>
    </dgm:pt>
    <dgm:pt modelId="{FC7B80B3-8A84-4AC7-9219-1BC7699C7DE4}">
      <dgm:prSet/>
      <dgm:spPr/>
      <dgm:t>
        <a:bodyPr/>
        <a:lstStyle/>
        <a:p>
          <a:r>
            <a:rPr lang="en-US"/>
            <a:t>C - Control</a:t>
          </a:r>
        </a:p>
      </dgm:t>
    </dgm:pt>
    <dgm:pt modelId="{3E06C14C-5751-4209-908A-81CB61055271}" type="parTrans" cxnId="{44724CD9-5C57-4F77-A75F-82DC3E5AA3EB}">
      <dgm:prSet/>
      <dgm:spPr/>
      <dgm:t>
        <a:bodyPr/>
        <a:lstStyle/>
        <a:p>
          <a:endParaRPr lang="en-US"/>
        </a:p>
      </dgm:t>
    </dgm:pt>
    <dgm:pt modelId="{F751EE06-04EA-471C-BECB-D25EF44F644B}" type="sibTrans" cxnId="{44724CD9-5C57-4F77-A75F-82DC3E5AA3EB}">
      <dgm:prSet/>
      <dgm:spPr/>
      <dgm:t>
        <a:bodyPr/>
        <a:lstStyle/>
        <a:p>
          <a:endParaRPr lang="en-US"/>
        </a:p>
      </dgm:t>
    </dgm:pt>
    <dgm:pt modelId="{60E57E60-227F-4A2D-83D6-4A7FEC48D285}" type="pres">
      <dgm:prSet presAssocID="{69FBC6CA-0A1B-461C-A1A4-6D4F5767E5C2}" presName="root" presStyleCnt="0">
        <dgm:presLayoutVars>
          <dgm:dir/>
          <dgm:resizeHandles val="exact"/>
        </dgm:presLayoutVars>
      </dgm:prSet>
      <dgm:spPr/>
    </dgm:pt>
    <dgm:pt modelId="{C757B3C6-9B97-402F-8BAA-1B32025F5911}" type="pres">
      <dgm:prSet presAssocID="{4B4AF9E3-6213-409E-86CB-A7EAE3F617FA}" presName="compNode" presStyleCnt="0"/>
      <dgm:spPr/>
    </dgm:pt>
    <dgm:pt modelId="{2457D2EE-A218-46F4-9E78-C765C3F696FD}" type="pres">
      <dgm:prSet presAssocID="{4B4AF9E3-6213-409E-86CB-A7EAE3F617FA}" presName="bgRect" presStyleLbl="bgShp" presStyleIdx="0" presStyleCnt="6"/>
      <dgm:spPr/>
    </dgm:pt>
    <dgm:pt modelId="{8CAF9534-847D-49BB-A107-25955F823F48}" type="pres">
      <dgm:prSet presAssocID="{4B4AF9E3-6213-409E-86CB-A7EAE3F617FA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9671D38E-772D-45A9-93E3-B201CDFDE679}" type="pres">
      <dgm:prSet presAssocID="{4B4AF9E3-6213-409E-86CB-A7EAE3F617FA}" presName="spaceRect" presStyleCnt="0"/>
      <dgm:spPr/>
    </dgm:pt>
    <dgm:pt modelId="{613DC233-40EA-4FB4-9322-3260A1900631}" type="pres">
      <dgm:prSet presAssocID="{4B4AF9E3-6213-409E-86CB-A7EAE3F617FA}" presName="parTx" presStyleLbl="revTx" presStyleIdx="0" presStyleCnt="6">
        <dgm:presLayoutVars>
          <dgm:chMax val="0"/>
          <dgm:chPref val="0"/>
        </dgm:presLayoutVars>
      </dgm:prSet>
      <dgm:spPr/>
    </dgm:pt>
    <dgm:pt modelId="{57F23625-E118-450B-8D62-A54073D9BEF9}" type="pres">
      <dgm:prSet presAssocID="{E485D2DD-B067-4588-951B-7F73FFBEA040}" presName="sibTrans" presStyleCnt="0"/>
      <dgm:spPr/>
    </dgm:pt>
    <dgm:pt modelId="{FAE19A68-5D6C-40DC-8344-0474D3E9415B}" type="pres">
      <dgm:prSet presAssocID="{477EA8DA-D99A-4E67-86FE-E1E701FC2642}" presName="compNode" presStyleCnt="0"/>
      <dgm:spPr/>
    </dgm:pt>
    <dgm:pt modelId="{E8022E1F-39F6-4B51-B9C9-73E4D1479679}" type="pres">
      <dgm:prSet presAssocID="{477EA8DA-D99A-4E67-86FE-E1E701FC2642}" presName="bgRect" presStyleLbl="bgShp" presStyleIdx="1" presStyleCnt="6"/>
      <dgm:spPr/>
    </dgm:pt>
    <dgm:pt modelId="{F6B0B35E-BB60-43A8-9026-91A13D5F2EF4}" type="pres">
      <dgm:prSet presAssocID="{477EA8DA-D99A-4E67-86FE-E1E701FC264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91180C7E-6455-4E3B-9AD7-DEFF144E6230}" type="pres">
      <dgm:prSet presAssocID="{477EA8DA-D99A-4E67-86FE-E1E701FC2642}" presName="spaceRect" presStyleCnt="0"/>
      <dgm:spPr/>
    </dgm:pt>
    <dgm:pt modelId="{4B0337B0-0553-47DF-BD4F-846C63419BBC}" type="pres">
      <dgm:prSet presAssocID="{477EA8DA-D99A-4E67-86FE-E1E701FC2642}" presName="parTx" presStyleLbl="revTx" presStyleIdx="1" presStyleCnt="6">
        <dgm:presLayoutVars>
          <dgm:chMax val="0"/>
          <dgm:chPref val="0"/>
        </dgm:presLayoutVars>
      </dgm:prSet>
      <dgm:spPr/>
    </dgm:pt>
    <dgm:pt modelId="{4DE3B173-A126-4D40-BB25-3D866A84D70A}" type="pres">
      <dgm:prSet presAssocID="{E7B0AF48-3A19-4EE5-B480-3E18BB1BB775}" presName="sibTrans" presStyleCnt="0"/>
      <dgm:spPr/>
    </dgm:pt>
    <dgm:pt modelId="{F90AE45E-5A1B-4CCA-A3ED-B7541B309AE8}" type="pres">
      <dgm:prSet presAssocID="{9D975582-8DF9-41E4-84F2-5522C72A0F54}" presName="compNode" presStyleCnt="0"/>
      <dgm:spPr/>
    </dgm:pt>
    <dgm:pt modelId="{6737A0CF-F322-46F8-BA2D-D6BEB7616565}" type="pres">
      <dgm:prSet presAssocID="{9D975582-8DF9-41E4-84F2-5522C72A0F54}" presName="bgRect" presStyleLbl="bgShp" presStyleIdx="2" presStyleCnt="6"/>
      <dgm:spPr/>
    </dgm:pt>
    <dgm:pt modelId="{8BDE486B-418D-43A6-8419-1A64738399E3}" type="pres">
      <dgm:prSet presAssocID="{9D975582-8DF9-41E4-84F2-5522C72A0F54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3FC73159-5381-45A5-ABC5-5D8B9E25FFC7}" type="pres">
      <dgm:prSet presAssocID="{9D975582-8DF9-41E4-84F2-5522C72A0F54}" presName="spaceRect" presStyleCnt="0"/>
      <dgm:spPr/>
    </dgm:pt>
    <dgm:pt modelId="{9CFF2DAC-B5FB-4F07-B0E1-05FCEFEBBEFA}" type="pres">
      <dgm:prSet presAssocID="{9D975582-8DF9-41E4-84F2-5522C72A0F54}" presName="parTx" presStyleLbl="revTx" presStyleIdx="2" presStyleCnt="6">
        <dgm:presLayoutVars>
          <dgm:chMax val="0"/>
          <dgm:chPref val="0"/>
        </dgm:presLayoutVars>
      </dgm:prSet>
      <dgm:spPr/>
    </dgm:pt>
    <dgm:pt modelId="{1495E183-927D-4D46-B456-F066FC942F7A}" type="pres">
      <dgm:prSet presAssocID="{0CC6DFDC-D6FC-4131-90C8-891CF6D8794F}" presName="sibTrans" presStyleCnt="0"/>
      <dgm:spPr/>
    </dgm:pt>
    <dgm:pt modelId="{496A6006-281A-43C3-A840-5DC18561918C}" type="pres">
      <dgm:prSet presAssocID="{445ED03E-28AE-4201-BCC8-EEFC30232B1B}" presName="compNode" presStyleCnt="0"/>
      <dgm:spPr/>
    </dgm:pt>
    <dgm:pt modelId="{24A6D1CB-870A-4EF0-9B73-F33E0AFF3E69}" type="pres">
      <dgm:prSet presAssocID="{445ED03E-28AE-4201-BCC8-EEFC30232B1B}" presName="bgRect" presStyleLbl="bgShp" presStyleIdx="3" presStyleCnt="6"/>
      <dgm:spPr/>
    </dgm:pt>
    <dgm:pt modelId="{B237C396-8006-4141-9D1E-A01EAD4AA8BF}" type="pres">
      <dgm:prSet presAssocID="{445ED03E-28AE-4201-BCC8-EEFC30232B1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uzzle"/>
        </a:ext>
      </dgm:extLst>
    </dgm:pt>
    <dgm:pt modelId="{EBD1AEC7-3C18-484B-B545-066AA1B3C0FF}" type="pres">
      <dgm:prSet presAssocID="{445ED03E-28AE-4201-BCC8-EEFC30232B1B}" presName="spaceRect" presStyleCnt="0"/>
      <dgm:spPr/>
    </dgm:pt>
    <dgm:pt modelId="{910A7304-7FBE-4327-B7B2-4302516A7A01}" type="pres">
      <dgm:prSet presAssocID="{445ED03E-28AE-4201-BCC8-EEFC30232B1B}" presName="parTx" presStyleLbl="revTx" presStyleIdx="3" presStyleCnt="6">
        <dgm:presLayoutVars>
          <dgm:chMax val="0"/>
          <dgm:chPref val="0"/>
        </dgm:presLayoutVars>
      </dgm:prSet>
      <dgm:spPr/>
    </dgm:pt>
    <dgm:pt modelId="{FD106617-103C-4739-9C3C-3F90A6BFC716}" type="pres">
      <dgm:prSet presAssocID="{54ABA9BA-9141-4163-B0BF-714B5F07BB35}" presName="sibTrans" presStyleCnt="0"/>
      <dgm:spPr/>
    </dgm:pt>
    <dgm:pt modelId="{8ED068C9-93E9-4046-9888-A8D9512A26F4}" type="pres">
      <dgm:prSet presAssocID="{D42BCC32-E405-4BAB-9BE9-1815171E767A}" presName="compNode" presStyleCnt="0"/>
      <dgm:spPr/>
    </dgm:pt>
    <dgm:pt modelId="{1A394C9D-23DF-4B13-8383-0D839639DD95}" type="pres">
      <dgm:prSet presAssocID="{D42BCC32-E405-4BAB-9BE9-1815171E767A}" presName="bgRect" presStyleLbl="bgShp" presStyleIdx="4" presStyleCnt="6"/>
      <dgm:spPr/>
    </dgm:pt>
    <dgm:pt modelId="{8A1BD117-05A3-4A1B-AFDF-0507AF7283A3}" type="pres">
      <dgm:prSet presAssocID="{D42BCC32-E405-4BAB-9BE9-1815171E767A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740C0C31-7F4D-42E2-9D82-5258634EA1CB}" type="pres">
      <dgm:prSet presAssocID="{D42BCC32-E405-4BAB-9BE9-1815171E767A}" presName="spaceRect" presStyleCnt="0"/>
      <dgm:spPr/>
    </dgm:pt>
    <dgm:pt modelId="{BB5956C8-A470-4321-A2EF-6210369E1760}" type="pres">
      <dgm:prSet presAssocID="{D42BCC32-E405-4BAB-9BE9-1815171E767A}" presName="parTx" presStyleLbl="revTx" presStyleIdx="4" presStyleCnt="6">
        <dgm:presLayoutVars>
          <dgm:chMax val="0"/>
          <dgm:chPref val="0"/>
        </dgm:presLayoutVars>
      </dgm:prSet>
      <dgm:spPr/>
    </dgm:pt>
    <dgm:pt modelId="{7499EACB-326D-4014-BDB9-0862C7AE38ED}" type="pres">
      <dgm:prSet presAssocID="{B2E73C5A-A6E3-4DFA-93E5-C2F7A269C0B0}" presName="sibTrans" presStyleCnt="0"/>
      <dgm:spPr/>
    </dgm:pt>
    <dgm:pt modelId="{3E0ABFC6-9D87-4513-BD6C-679EAD0E88E2}" type="pres">
      <dgm:prSet presAssocID="{FC7B80B3-8A84-4AC7-9219-1BC7699C7DE4}" presName="compNode" presStyleCnt="0"/>
      <dgm:spPr/>
    </dgm:pt>
    <dgm:pt modelId="{7569B9A1-E638-4B8A-86FF-F24DFF7C5FE1}" type="pres">
      <dgm:prSet presAssocID="{FC7B80B3-8A84-4AC7-9219-1BC7699C7DE4}" presName="bgRect" presStyleLbl="bgShp" presStyleIdx="5" presStyleCnt="6"/>
      <dgm:spPr/>
    </dgm:pt>
    <dgm:pt modelId="{46C27974-1C85-4A05-9ED5-2FA8F163DAE2}" type="pres">
      <dgm:prSet presAssocID="{FC7B80B3-8A84-4AC7-9219-1BC7699C7DE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B5A7216F-A491-4BB5-BB59-C0FA9DC02160}" type="pres">
      <dgm:prSet presAssocID="{FC7B80B3-8A84-4AC7-9219-1BC7699C7DE4}" presName="spaceRect" presStyleCnt="0"/>
      <dgm:spPr/>
    </dgm:pt>
    <dgm:pt modelId="{CCD981D7-3F6C-419A-8139-F452E1CE64BF}" type="pres">
      <dgm:prSet presAssocID="{FC7B80B3-8A84-4AC7-9219-1BC7699C7DE4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C8421231-8B88-4987-93A7-3FC80F600F86}" srcId="{69FBC6CA-0A1B-461C-A1A4-6D4F5767E5C2}" destId="{D42BCC32-E405-4BAB-9BE9-1815171E767A}" srcOrd="4" destOrd="0" parTransId="{C0772AD8-7386-436E-95CC-49E639D23DE8}" sibTransId="{B2E73C5A-A6E3-4DFA-93E5-C2F7A269C0B0}"/>
    <dgm:cxn modelId="{DE351962-329F-408A-A3AF-F31977937F1E}" type="presOf" srcId="{9D975582-8DF9-41E4-84F2-5522C72A0F54}" destId="{9CFF2DAC-B5FB-4F07-B0E1-05FCEFEBBEFA}" srcOrd="0" destOrd="0" presId="urn:microsoft.com/office/officeart/2018/2/layout/IconVerticalSolidList"/>
    <dgm:cxn modelId="{06714351-4727-450D-B938-A4D06DD8CD14}" type="presOf" srcId="{FC7B80B3-8A84-4AC7-9219-1BC7699C7DE4}" destId="{CCD981D7-3F6C-419A-8139-F452E1CE64BF}" srcOrd="0" destOrd="0" presId="urn:microsoft.com/office/officeart/2018/2/layout/IconVerticalSolidList"/>
    <dgm:cxn modelId="{DD207457-61DE-4152-B31D-CF2BEEF0F693}" srcId="{69FBC6CA-0A1B-461C-A1A4-6D4F5767E5C2}" destId="{445ED03E-28AE-4201-BCC8-EEFC30232B1B}" srcOrd="3" destOrd="0" parTransId="{42DD17F0-DD86-4BED-BF98-C4F0A19391C9}" sibTransId="{54ABA9BA-9141-4163-B0BF-714B5F07BB35}"/>
    <dgm:cxn modelId="{9E44445A-7D24-4F98-BEE7-26A02E5D3092}" type="presOf" srcId="{D42BCC32-E405-4BAB-9BE9-1815171E767A}" destId="{BB5956C8-A470-4321-A2EF-6210369E1760}" srcOrd="0" destOrd="0" presId="urn:microsoft.com/office/officeart/2018/2/layout/IconVerticalSolidList"/>
    <dgm:cxn modelId="{0574D48C-3807-4FB1-A529-DD6AD7027B95}" srcId="{69FBC6CA-0A1B-461C-A1A4-6D4F5767E5C2}" destId="{4B4AF9E3-6213-409E-86CB-A7EAE3F617FA}" srcOrd="0" destOrd="0" parTransId="{5A115BAE-B021-47FD-B3BC-552289500746}" sibTransId="{E485D2DD-B067-4588-951B-7F73FFBEA040}"/>
    <dgm:cxn modelId="{62BA45BE-8145-4895-BB1F-A6DB953FCD7F}" type="presOf" srcId="{445ED03E-28AE-4201-BCC8-EEFC30232B1B}" destId="{910A7304-7FBE-4327-B7B2-4302516A7A01}" srcOrd="0" destOrd="0" presId="urn:microsoft.com/office/officeart/2018/2/layout/IconVerticalSolidList"/>
    <dgm:cxn modelId="{8B1FCEC8-6347-4AD5-8ABC-7FEF0F9CEC7D}" srcId="{69FBC6CA-0A1B-461C-A1A4-6D4F5767E5C2}" destId="{9D975582-8DF9-41E4-84F2-5522C72A0F54}" srcOrd="2" destOrd="0" parTransId="{5E2B9CAC-5C41-4B63-A6E6-3FDB648436D7}" sibTransId="{0CC6DFDC-D6FC-4131-90C8-891CF6D8794F}"/>
    <dgm:cxn modelId="{CAAD4ACE-0F52-4D20-A38C-A1AAA975A053}" srcId="{69FBC6CA-0A1B-461C-A1A4-6D4F5767E5C2}" destId="{477EA8DA-D99A-4E67-86FE-E1E701FC2642}" srcOrd="1" destOrd="0" parTransId="{68154006-DF56-4509-99FA-955752DABD36}" sibTransId="{E7B0AF48-3A19-4EE5-B480-3E18BB1BB775}"/>
    <dgm:cxn modelId="{44724CD9-5C57-4F77-A75F-82DC3E5AA3EB}" srcId="{69FBC6CA-0A1B-461C-A1A4-6D4F5767E5C2}" destId="{FC7B80B3-8A84-4AC7-9219-1BC7699C7DE4}" srcOrd="5" destOrd="0" parTransId="{3E06C14C-5751-4209-908A-81CB61055271}" sibTransId="{F751EE06-04EA-471C-BECB-D25EF44F644B}"/>
    <dgm:cxn modelId="{57F144E0-463E-41D1-AE85-E134B9D40E8E}" type="presOf" srcId="{69FBC6CA-0A1B-461C-A1A4-6D4F5767E5C2}" destId="{60E57E60-227F-4A2D-83D6-4A7FEC48D285}" srcOrd="0" destOrd="0" presId="urn:microsoft.com/office/officeart/2018/2/layout/IconVerticalSolidList"/>
    <dgm:cxn modelId="{85A431E8-B43A-4648-9D4F-EAA71351A6DE}" type="presOf" srcId="{4B4AF9E3-6213-409E-86CB-A7EAE3F617FA}" destId="{613DC233-40EA-4FB4-9322-3260A1900631}" srcOrd="0" destOrd="0" presId="urn:microsoft.com/office/officeart/2018/2/layout/IconVerticalSolidList"/>
    <dgm:cxn modelId="{660757F0-BEE3-4FB0-BAED-A0E5DD96189C}" type="presOf" srcId="{477EA8DA-D99A-4E67-86FE-E1E701FC2642}" destId="{4B0337B0-0553-47DF-BD4F-846C63419BBC}" srcOrd="0" destOrd="0" presId="urn:microsoft.com/office/officeart/2018/2/layout/IconVerticalSolidList"/>
    <dgm:cxn modelId="{DF0613A2-5D7C-4A6F-A8E2-95D3FEDB063D}" type="presParOf" srcId="{60E57E60-227F-4A2D-83D6-4A7FEC48D285}" destId="{C757B3C6-9B97-402F-8BAA-1B32025F5911}" srcOrd="0" destOrd="0" presId="urn:microsoft.com/office/officeart/2018/2/layout/IconVerticalSolidList"/>
    <dgm:cxn modelId="{CD9AE60F-6E8E-400B-AFAF-712A3E65754E}" type="presParOf" srcId="{C757B3C6-9B97-402F-8BAA-1B32025F5911}" destId="{2457D2EE-A218-46F4-9E78-C765C3F696FD}" srcOrd="0" destOrd="0" presId="urn:microsoft.com/office/officeart/2018/2/layout/IconVerticalSolidList"/>
    <dgm:cxn modelId="{F321927A-BCA5-4290-8212-5CF00FB8EB62}" type="presParOf" srcId="{C757B3C6-9B97-402F-8BAA-1B32025F5911}" destId="{8CAF9534-847D-49BB-A107-25955F823F48}" srcOrd="1" destOrd="0" presId="urn:microsoft.com/office/officeart/2018/2/layout/IconVerticalSolidList"/>
    <dgm:cxn modelId="{9C76225A-CC12-49B4-AE4A-A1B258F6AEA2}" type="presParOf" srcId="{C757B3C6-9B97-402F-8BAA-1B32025F5911}" destId="{9671D38E-772D-45A9-93E3-B201CDFDE679}" srcOrd="2" destOrd="0" presId="urn:microsoft.com/office/officeart/2018/2/layout/IconVerticalSolidList"/>
    <dgm:cxn modelId="{F985621D-E728-4876-BE50-422912050CE7}" type="presParOf" srcId="{C757B3C6-9B97-402F-8BAA-1B32025F5911}" destId="{613DC233-40EA-4FB4-9322-3260A1900631}" srcOrd="3" destOrd="0" presId="urn:microsoft.com/office/officeart/2018/2/layout/IconVerticalSolidList"/>
    <dgm:cxn modelId="{712BEDEA-BA3B-4E88-ABFC-F3F0FEB52269}" type="presParOf" srcId="{60E57E60-227F-4A2D-83D6-4A7FEC48D285}" destId="{57F23625-E118-450B-8D62-A54073D9BEF9}" srcOrd="1" destOrd="0" presId="urn:microsoft.com/office/officeart/2018/2/layout/IconVerticalSolidList"/>
    <dgm:cxn modelId="{DA790BE9-02FB-438A-85D2-3D7862A4D43A}" type="presParOf" srcId="{60E57E60-227F-4A2D-83D6-4A7FEC48D285}" destId="{FAE19A68-5D6C-40DC-8344-0474D3E9415B}" srcOrd="2" destOrd="0" presId="urn:microsoft.com/office/officeart/2018/2/layout/IconVerticalSolidList"/>
    <dgm:cxn modelId="{6AD5EEE3-67D9-4504-9F24-699EE32660CE}" type="presParOf" srcId="{FAE19A68-5D6C-40DC-8344-0474D3E9415B}" destId="{E8022E1F-39F6-4B51-B9C9-73E4D1479679}" srcOrd="0" destOrd="0" presId="urn:microsoft.com/office/officeart/2018/2/layout/IconVerticalSolidList"/>
    <dgm:cxn modelId="{F344B902-939F-4EBE-A553-D6B14F0E485A}" type="presParOf" srcId="{FAE19A68-5D6C-40DC-8344-0474D3E9415B}" destId="{F6B0B35E-BB60-43A8-9026-91A13D5F2EF4}" srcOrd="1" destOrd="0" presId="urn:microsoft.com/office/officeart/2018/2/layout/IconVerticalSolidList"/>
    <dgm:cxn modelId="{B119EFE6-A821-4A9D-95B2-3BB8E1E9B9BA}" type="presParOf" srcId="{FAE19A68-5D6C-40DC-8344-0474D3E9415B}" destId="{91180C7E-6455-4E3B-9AD7-DEFF144E6230}" srcOrd="2" destOrd="0" presId="urn:microsoft.com/office/officeart/2018/2/layout/IconVerticalSolidList"/>
    <dgm:cxn modelId="{496EE86B-D4F0-4EEA-BE1A-998457560BE0}" type="presParOf" srcId="{FAE19A68-5D6C-40DC-8344-0474D3E9415B}" destId="{4B0337B0-0553-47DF-BD4F-846C63419BBC}" srcOrd="3" destOrd="0" presId="urn:microsoft.com/office/officeart/2018/2/layout/IconVerticalSolidList"/>
    <dgm:cxn modelId="{24FB1294-E557-4A1A-A715-77AED155E60F}" type="presParOf" srcId="{60E57E60-227F-4A2D-83D6-4A7FEC48D285}" destId="{4DE3B173-A126-4D40-BB25-3D866A84D70A}" srcOrd="3" destOrd="0" presId="urn:microsoft.com/office/officeart/2018/2/layout/IconVerticalSolidList"/>
    <dgm:cxn modelId="{C13DB003-B4DC-4A55-B1A9-8A62B44E957F}" type="presParOf" srcId="{60E57E60-227F-4A2D-83D6-4A7FEC48D285}" destId="{F90AE45E-5A1B-4CCA-A3ED-B7541B309AE8}" srcOrd="4" destOrd="0" presId="urn:microsoft.com/office/officeart/2018/2/layout/IconVerticalSolidList"/>
    <dgm:cxn modelId="{FE317689-0572-4177-BC81-BB71A7CFB5AF}" type="presParOf" srcId="{F90AE45E-5A1B-4CCA-A3ED-B7541B309AE8}" destId="{6737A0CF-F322-46F8-BA2D-D6BEB7616565}" srcOrd="0" destOrd="0" presId="urn:microsoft.com/office/officeart/2018/2/layout/IconVerticalSolidList"/>
    <dgm:cxn modelId="{A044E539-CAD1-4EAA-8C98-B2F99C6E39D8}" type="presParOf" srcId="{F90AE45E-5A1B-4CCA-A3ED-B7541B309AE8}" destId="{8BDE486B-418D-43A6-8419-1A64738399E3}" srcOrd="1" destOrd="0" presId="urn:microsoft.com/office/officeart/2018/2/layout/IconVerticalSolidList"/>
    <dgm:cxn modelId="{87AB15F6-7AB2-41E4-A4EF-AD5F36A741BA}" type="presParOf" srcId="{F90AE45E-5A1B-4CCA-A3ED-B7541B309AE8}" destId="{3FC73159-5381-45A5-ABC5-5D8B9E25FFC7}" srcOrd="2" destOrd="0" presId="urn:microsoft.com/office/officeart/2018/2/layout/IconVerticalSolidList"/>
    <dgm:cxn modelId="{547AAEA5-867E-47D5-A9E8-ACCEDA56CF17}" type="presParOf" srcId="{F90AE45E-5A1B-4CCA-A3ED-B7541B309AE8}" destId="{9CFF2DAC-B5FB-4F07-B0E1-05FCEFEBBEFA}" srcOrd="3" destOrd="0" presId="urn:microsoft.com/office/officeart/2018/2/layout/IconVerticalSolidList"/>
    <dgm:cxn modelId="{EED1FA46-411F-4FD8-BAB1-9B02FAE55538}" type="presParOf" srcId="{60E57E60-227F-4A2D-83D6-4A7FEC48D285}" destId="{1495E183-927D-4D46-B456-F066FC942F7A}" srcOrd="5" destOrd="0" presId="urn:microsoft.com/office/officeart/2018/2/layout/IconVerticalSolidList"/>
    <dgm:cxn modelId="{E5A3433E-80E7-46CB-8A02-D7D2423BCB56}" type="presParOf" srcId="{60E57E60-227F-4A2D-83D6-4A7FEC48D285}" destId="{496A6006-281A-43C3-A840-5DC18561918C}" srcOrd="6" destOrd="0" presId="urn:microsoft.com/office/officeart/2018/2/layout/IconVerticalSolidList"/>
    <dgm:cxn modelId="{AD238D67-6BE3-4006-8808-CE2AA66DFE1C}" type="presParOf" srcId="{496A6006-281A-43C3-A840-5DC18561918C}" destId="{24A6D1CB-870A-4EF0-9B73-F33E0AFF3E69}" srcOrd="0" destOrd="0" presId="urn:microsoft.com/office/officeart/2018/2/layout/IconVerticalSolidList"/>
    <dgm:cxn modelId="{6EF9A6C1-7468-411D-9E07-4A9654152116}" type="presParOf" srcId="{496A6006-281A-43C3-A840-5DC18561918C}" destId="{B237C396-8006-4141-9D1E-A01EAD4AA8BF}" srcOrd="1" destOrd="0" presId="urn:microsoft.com/office/officeart/2018/2/layout/IconVerticalSolidList"/>
    <dgm:cxn modelId="{D58D51CA-AE5F-45E0-9838-3098F150B724}" type="presParOf" srcId="{496A6006-281A-43C3-A840-5DC18561918C}" destId="{EBD1AEC7-3C18-484B-B545-066AA1B3C0FF}" srcOrd="2" destOrd="0" presId="urn:microsoft.com/office/officeart/2018/2/layout/IconVerticalSolidList"/>
    <dgm:cxn modelId="{9EE007BD-1FDC-4B6B-B9F7-91F2D3BACE28}" type="presParOf" srcId="{496A6006-281A-43C3-A840-5DC18561918C}" destId="{910A7304-7FBE-4327-B7B2-4302516A7A01}" srcOrd="3" destOrd="0" presId="urn:microsoft.com/office/officeart/2018/2/layout/IconVerticalSolidList"/>
    <dgm:cxn modelId="{0D6D0391-290F-468C-939B-3D9B87FE285E}" type="presParOf" srcId="{60E57E60-227F-4A2D-83D6-4A7FEC48D285}" destId="{FD106617-103C-4739-9C3C-3F90A6BFC716}" srcOrd="7" destOrd="0" presId="urn:microsoft.com/office/officeart/2018/2/layout/IconVerticalSolidList"/>
    <dgm:cxn modelId="{8B44DDC7-6624-474D-B886-3E244A26F55D}" type="presParOf" srcId="{60E57E60-227F-4A2D-83D6-4A7FEC48D285}" destId="{8ED068C9-93E9-4046-9888-A8D9512A26F4}" srcOrd="8" destOrd="0" presId="urn:microsoft.com/office/officeart/2018/2/layout/IconVerticalSolidList"/>
    <dgm:cxn modelId="{2365C455-324D-47D7-BB93-C3EB57254457}" type="presParOf" srcId="{8ED068C9-93E9-4046-9888-A8D9512A26F4}" destId="{1A394C9D-23DF-4B13-8383-0D839639DD95}" srcOrd="0" destOrd="0" presId="urn:microsoft.com/office/officeart/2018/2/layout/IconVerticalSolidList"/>
    <dgm:cxn modelId="{9CAF7111-977B-4098-AE9B-A8756733C991}" type="presParOf" srcId="{8ED068C9-93E9-4046-9888-A8D9512A26F4}" destId="{8A1BD117-05A3-4A1B-AFDF-0507AF7283A3}" srcOrd="1" destOrd="0" presId="urn:microsoft.com/office/officeart/2018/2/layout/IconVerticalSolidList"/>
    <dgm:cxn modelId="{3501F9AF-6715-42FD-9FB9-1380AD522FF1}" type="presParOf" srcId="{8ED068C9-93E9-4046-9888-A8D9512A26F4}" destId="{740C0C31-7F4D-42E2-9D82-5258634EA1CB}" srcOrd="2" destOrd="0" presId="urn:microsoft.com/office/officeart/2018/2/layout/IconVerticalSolidList"/>
    <dgm:cxn modelId="{3B884B76-A294-48A1-A8B9-CF6736434606}" type="presParOf" srcId="{8ED068C9-93E9-4046-9888-A8D9512A26F4}" destId="{BB5956C8-A470-4321-A2EF-6210369E1760}" srcOrd="3" destOrd="0" presId="urn:microsoft.com/office/officeart/2018/2/layout/IconVerticalSolidList"/>
    <dgm:cxn modelId="{F33EEE16-B8C4-4C18-8D7A-4611E7EDD96C}" type="presParOf" srcId="{60E57E60-227F-4A2D-83D6-4A7FEC48D285}" destId="{7499EACB-326D-4014-BDB9-0862C7AE38ED}" srcOrd="9" destOrd="0" presId="urn:microsoft.com/office/officeart/2018/2/layout/IconVerticalSolidList"/>
    <dgm:cxn modelId="{5746C5C2-764C-4F7F-BEBB-798C5223ED55}" type="presParOf" srcId="{60E57E60-227F-4A2D-83D6-4A7FEC48D285}" destId="{3E0ABFC6-9D87-4513-BD6C-679EAD0E88E2}" srcOrd="10" destOrd="0" presId="urn:microsoft.com/office/officeart/2018/2/layout/IconVerticalSolidList"/>
    <dgm:cxn modelId="{E19604F2-E5D4-455D-8298-DDE68865524F}" type="presParOf" srcId="{3E0ABFC6-9D87-4513-BD6C-679EAD0E88E2}" destId="{7569B9A1-E638-4B8A-86FF-F24DFF7C5FE1}" srcOrd="0" destOrd="0" presId="urn:microsoft.com/office/officeart/2018/2/layout/IconVerticalSolidList"/>
    <dgm:cxn modelId="{6B8EDD67-26BC-4279-B40F-A4C58089C9EA}" type="presParOf" srcId="{3E0ABFC6-9D87-4513-BD6C-679EAD0E88E2}" destId="{46C27974-1C85-4A05-9ED5-2FA8F163DAE2}" srcOrd="1" destOrd="0" presId="urn:microsoft.com/office/officeart/2018/2/layout/IconVerticalSolidList"/>
    <dgm:cxn modelId="{AD169F7C-052A-40CD-96AE-01F7898A8B0C}" type="presParOf" srcId="{3E0ABFC6-9D87-4513-BD6C-679EAD0E88E2}" destId="{B5A7216F-A491-4BB5-BB59-C0FA9DC02160}" srcOrd="2" destOrd="0" presId="urn:microsoft.com/office/officeart/2018/2/layout/IconVerticalSolidList"/>
    <dgm:cxn modelId="{A5115997-E5EF-4B08-9061-A965856E6DA6}" type="presParOf" srcId="{3E0ABFC6-9D87-4513-BD6C-679EAD0E88E2}" destId="{CCD981D7-3F6C-419A-8139-F452E1CE64B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09FEE71-5A31-439F-9F9F-D3121A84A4E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A9F8512-BEB3-4D78-9DCB-9045C15E5E7A}">
      <dgm:prSet/>
      <dgm:spPr/>
      <dgm:t>
        <a:bodyPr/>
        <a:lstStyle/>
        <a:p>
          <a:r>
            <a:rPr lang="en-US"/>
            <a:t>Sustainability expectations rising (Mintel, 2023)</a:t>
          </a:r>
        </a:p>
      </dgm:t>
    </dgm:pt>
    <dgm:pt modelId="{FA7BFE08-FC2D-46FD-A4BB-3C0F93AE29D0}" type="parTrans" cxnId="{F5440E79-F5C3-438F-B7EF-FC6B5972FDED}">
      <dgm:prSet/>
      <dgm:spPr/>
      <dgm:t>
        <a:bodyPr/>
        <a:lstStyle/>
        <a:p>
          <a:endParaRPr lang="en-US"/>
        </a:p>
      </dgm:t>
    </dgm:pt>
    <dgm:pt modelId="{25D11C0F-9F30-4C8D-9AE9-37B0BCE60244}" type="sibTrans" cxnId="{F5440E79-F5C3-438F-B7EF-FC6B5972FDED}">
      <dgm:prSet/>
      <dgm:spPr/>
      <dgm:t>
        <a:bodyPr/>
        <a:lstStyle/>
        <a:p>
          <a:endParaRPr lang="en-US"/>
        </a:p>
      </dgm:t>
    </dgm:pt>
    <dgm:pt modelId="{08A700D3-B3F2-4BFC-9993-3F852F703A92}">
      <dgm:prSet/>
      <dgm:spPr/>
      <dgm:t>
        <a:bodyPr/>
        <a:lstStyle/>
        <a:p>
          <a:r>
            <a:rPr lang="en-US"/>
            <a:t>Competitor ESG leadership gap (Co-op, Waitrose)</a:t>
          </a:r>
        </a:p>
      </dgm:t>
    </dgm:pt>
    <dgm:pt modelId="{454A3969-B2BC-480F-8B82-ED8154488CA7}" type="parTrans" cxnId="{9A571145-54EC-4026-85F9-58636122FD52}">
      <dgm:prSet/>
      <dgm:spPr/>
      <dgm:t>
        <a:bodyPr/>
        <a:lstStyle/>
        <a:p>
          <a:endParaRPr lang="en-US"/>
        </a:p>
      </dgm:t>
    </dgm:pt>
    <dgm:pt modelId="{2BE12941-87D5-4364-AA0D-2C2C2E5B96E3}" type="sibTrans" cxnId="{9A571145-54EC-4026-85F9-58636122FD52}">
      <dgm:prSet/>
      <dgm:spPr/>
      <dgm:t>
        <a:bodyPr/>
        <a:lstStyle/>
        <a:p>
          <a:endParaRPr lang="en-US"/>
        </a:p>
      </dgm:t>
    </dgm:pt>
    <dgm:pt modelId="{EF411D71-78A3-48BD-BA5F-2CF5CFBFE296}">
      <dgm:prSet/>
      <dgm:spPr/>
      <dgm:t>
        <a:bodyPr/>
        <a:lstStyle/>
        <a:p>
          <a:r>
            <a:rPr lang="en-US"/>
            <a:t>Strong Aldi brand trust (YouGov, 2023)</a:t>
          </a:r>
        </a:p>
      </dgm:t>
    </dgm:pt>
    <dgm:pt modelId="{C8363AD0-EF6F-4304-A196-1A655B940EFE}" type="parTrans" cxnId="{C89C99F2-479C-4CD5-8C67-8B35F2201FCC}">
      <dgm:prSet/>
      <dgm:spPr/>
      <dgm:t>
        <a:bodyPr/>
        <a:lstStyle/>
        <a:p>
          <a:endParaRPr lang="en-US"/>
        </a:p>
      </dgm:t>
    </dgm:pt>
    <dgm:pt modelId="{EE561F46-6577-4167-919E-9B400623053C}" type="sibTrans" cxnId="{C89C99F2-479C-4CD5-8C67-8B35F2201FCC}">
      <dgm:prSet/>
      <dgm:spPr/>
      <dgm:t>
        <a:bodyPr/>
        <a:lstStyle/>
        <a:p>
          <a:endParaRPr lang="en-US"/>
        </a:p>
      </dgm:t>
    </dgm:pt>
    <dgm:pt modelId="{91E53403-9332-441C-AB3F-6829D7B9980F}">
      <dgm:prSet/>
      <dgm:spPr/>
      <dgm:t>
        <a:bodyPr/>
        <a:lstStyle/>
        <a:p>
          <a:r>
            <a:rPr lang="en-US"/>
            <a:t>Opportunity: Affordable sustainability positioning</a:t>
          </a:r>
        </a:p>
      </dgm:t>
    </dgm:pt>
    <dgm:pt modelId="{2102F805-E867-4D66-83DE-C0387C166AB5}" type="parTrans" cxnId="{FA2C8CD2-CFEC-41A3-AC55-C008DDCBE325}">
      <dgm:prSet/>
      <dgm:spPr/>
      <dgm:t>
        <a:bodyPr/>
        <a:lstStyle/>
        <a:p>
          <a:endParaRPr lang="en-US"/>
        </a:p>
      </dgm:t>
    </dgm:pt>
    <dgm:pt modelId="{7EBD8ADD-A150-4B56-ADBE-F14332FF6A12}" type="sibTrans" cxnId="{FA2C8CD2-CFEC-41A3-AC55-C008DDCBE325}">
      <dgm:prSet/>
      <dgm:spPr/>
      <dgm:t>
        <a:bodyPr/>
        <a:lstStyle/>
        <a:p>
          <a:endParaRPr lang="en-US"/>
        </a:p>
      </dgm:t>
    </dgm:pt>
    <dgm:pt modelId="{EEF36964-02BF-4D37-8905-F1CC0FC11DD3}" type="pres">
      <dgm:prSet presAssocID="{709FEE71-5A31-439F-9F9F-D3121A84A4E2}" presName="linear" presStyleCnt="0">
        <dgm:presLayoutVars>
          <dgm:animLvl val="lvl"/>
          <dgm:resizeHandles val="exact"/>
        </dgm:presLayoutVars>
      </dgm:prSet>
      <dgm:spPr/>
    </dgm:pt>
    <dgm:pt modelId="{3C79E188-5127-469B-AB85-405EAB245BE9}" type="pres">
      <dgm:prSet presAssocID="{EA9F8512-BEB3-4D78-9DCB-9045C15E5E7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375AA4A-D14B-450E-8BE4-C836B546A891}" type="pres">
      <dgm:prSet presAssocID="{25D11C0F-9F30-4C8D-9AE9-37B0BCE60244}" presName="spacer" presStyleCnt="0"/>
      <dgm:spPr/>
    </dgm:pt>
    <dgm:pt modelId="{52D35D0F-3162-4B5F-B507-DC672B3CC6FA}" type="pres">
      <dgm:prSet presAssocID="{08A700D3-B3F2-4BFC-9993-3F852F703A9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05699B9-F0D9-41D5-8AAE-86FC2DC2DAB5}" type="pres">
      <dgm:prSet presAssocID="{2BE12941-87D5-4364-AA0D-2C2C2E5B96E3}" presName="spacer" presStyleCnt="0"/>
      <dgm:spPr/>
    </dgm:pt>
    <dgm:pt modelId="{AF1B9F3C-AF69-4C04-BD60-E06C9097CDEE}" type="pres">
      <dgm:prSet presAssocID="{EF411D71-78A3-48BD-BA5F-2CF5CFBFE29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0A07070-E1D0-48FA-A7E6-2B40D7311891}" type="pres">
      <dgm:prSet presAssocID="{EE561F46-6577-4167-919E-9B400623053C}" presName="spacer" presStyleCnt="0"/>
      <dgm:spPr/>
    </dgm:pt>
    <dgm:pt modelId="{3BCE2F21-E0F7-46E2-8715-B7D7E78274E1}" type="pres">
      <dgm:prSet presAssocID="{91E53403-9332-441C-AB3F-6829D7B9980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7463C03-52E7-4824-BF25-24F306B5BC80}" type="presOf" srcId="{EA9F8512-BEB3-4D78-9DCB-9045C15E5E7A}" destId="{3C79E188-5127-469B-AB85-405EAB245BE9}" srcOrd="0" destOrd="0" presId="urn:microsoft.com/office/officeart/2005/8/layout/vList2"/>
    <dgm:cxn modelId="{9A571145-54EC-4026-85F9-58636122FD52}" srcId="{709FEE71-5A31-439F-9F9F-D3121A84A4E2}" destId="{08A700D3-B3F2-4BFC-9993-3F852F703A92}" srcOrd="1" destOrd="0" parTransId="{454A3969-B2BC-480F-8B82-ED8154488CA7}" sibTransId="{2BE12941-87D5-4364-AA0D-2C2C2E5B96E3}"/>
    <dgm:cxn modelId="{F5440E79-F5C3-438F-B7EF-FC6B5972FDED}" srcId="{709FEE71-5A31-439F-9F9F-D3121A84A4E2}" destId="{EA9F8512-BEB3-4D78-9DCB-9045C15E5E7A}" srcOrd="0" destOrd="0" parTransId="{FA7BFE08-FC2D-46FD-A4BB-3C0F93AE29D0}" sibTransId="{25D11C0F-9F30-4C8D-9AE9-37B0BCE60244}"/>
    <dgm:cxn modelId="{4DD4FFBF-FE88-4E95-BC20-544A0CF9E695}" type="presOf" srcId="{EF411D71-78A3-48BD-BA5F-2CF5CFBFE296}" destId="{AF1B9F3C-AF69-4C04-BD60-E06C9097CDEE}" srcOrd="0" destOrd="0" presId="urn:microsoft.com/office/officeart/2005/8/layout/vList2"/>
    <dgm:cxn modelId="{6CF907C8-0873-40C2-8994-4E2A185F30BE}" type="presOf" srcId="{08A700D3-B3F2-4BFC-9993-3F852F703A92}" destId="{52D35D0F-3162-4B5F-B507-DC672B3CC6FA}" srcOrd="0" destOrd="0" presId="urn:microsoft.com/office/officeart/2005/8/layout/vList2"/>
    <dgm:cxn modelId="{D840EECC-A738-4DFB-9A0A-8D87BDAA6CE4}" type="presOf" srcId="{709FEE71-5A31-439F-9F9F-D3121A84A4E2}" destId="{EEF36964-02BF-4D37-8905-F1CC0FC11DD3}" srcOrd="0" destOrd="0" presId="urn:microsoft.com/office/officeart/2005/8/layout/vList2"/>
    <dgm:cxn modelId="{FA2C8CD2-CFEC-41A3-AC55-C008DDCBE325}" srcId="{709FEE71-5A31-439F-9F9F-D3121A84A4E2}" destId="{91E53403-9332-441C-AB3F-6829D7B9980F}" srcOrd="3" destOrd="0" parTransId="{2102F805-E867-4D66-83DE-C0387C166AB5}" sibTransId="{7EBD8ADD-A150-4B56-ADBE-F14332FF6A12}"/>
    <dgm:cxn modelId="{3A5B28EF-E129-4409-890D-4C8E8733C1F3}" type="presOf" srcId="{91E53403-9332-441C-AB3F-6829D7B9980F}" destId="{3BCE2F21-E0F7-46E2-8715-B7D7E78274E1}" srcOrd="0" destOrd="0" presId="urn:microsoft.com/office/officeart/2005/8/layout/vList2"/>
    <dgm:cxn modelId="{C89C99F2-479C-4CD5-8C67-8B35F2201FCC}" srcId="{709FEE71-5A31-439F-9F9F-D3121A84A4E2}" destId="{EF411D71-78A3-48BD-BA5F-2CF5CFBFE296}" srcOrd="2" destOrd="0" parTransId="{C8363AD0-EF6F-4304-A196-1A655B940EFE}" sibTransId="{EE561F46-6577-4167-919E-9B400623053C}"/>
    <dgm:cxn modelId="{47133E26-048C-4768-9E2A-9052E8EF85A3}" type="presParOf" srcId="{EEF36964-02BF-4D37-8905-F1CC0FC11DD3}" destId="{3C79E188-5127-469B-AB85-405EAB245BE9}" srcOrd="0" destOrd="0" presId="urn:microsoft.com/office/officeart/2005/8/layout/vList2"/>
    <dgm:cxn modelId="{809155D9-C893-425B-AC94-7CE491F557AC}" type="presParOf" srcId="{EEF36964-02BF-4D37-8905-F1CC0FC11DD3}" destId="{8375AA4A-D14B-450E-8BE4-C836B546A891}" srcOrd="1" destOrd="0" presId="urn:microsoft.com/office/officeart/2005/8/layout/vList2"/>
    <dgm:cxn modelId="{F718DF73-55C1-4931-BBB9-26B04D063654}" type="presParOf" srcId="{EEF36964-02BF-4D37-8905-F1CC0FC11DD3}" destId="{52D35D0F-3162-4B5F-B507-DC672B3CC6FA}" srcOrd="2" destOrd="0" presId="urn:microsoft.com/office/officeart/2005/8/layout/vList2"/>
    <dgm:cxn modelId="{FCE47AD0-3628-4586-BD99-ED11B78971B2}" type="presParOf" srcId="{EEF36964-02BF-4D37-8905-F1CC0FC11DD3}" destId="{405699B9-F0D9-41D5-8AAE-86FC2DC2DAB5}" srcOrd="3" destOrd="0" presId="urn:microsoft.com/office/officeart/2005/8/layout/vList2"/>
    <dgm:cxn modelId="{66B763D7-A366-48CD-9EC0-CBA97425034A}" type="presParOf" srcId="{EEF36964-02BF-4D37-8905-F1CC0FC11DD3}" destId="{AF1B9F3C-AF69-4C04-BD60-E06C9097CDEE}" srcOrd="4" destOrd="0" presId="urn:microsoft.com/office/officeart/2005/8/layout/vList2"/>
    <dgm:cxn modelId="{4BF599C7-31A3-465D-89CB-3DFEB978F374}" type="presParOf" srcId="{EEF36964-02BF-4D37-8905-F1CC0FC11DD3}" destId="{A0A07070-E1D0-48FA-A7E6-2B40D7311891}" srcOrd="5" destOrd="0" presId="urn:microsoft.com/office/officeart/2005/8/layout/vList2"/>
    <dgm:cxn modelId="{89F03A3D-9ABF-4922-A9A7-539C6763D04B}" type="presParOf" srcId="{EEF36964-02BF-4D37-8905-F1CC0FC11DD3}" destId="{3BCE2F21-E0F7-46E2-8715-B7D7E78274E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796DDE0-49D4-4B93-89E9-9245BB6733A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593F77F-4CC6-4333-A5D1-3FE252FE0C1B}">
      <dgm:prSet/>
      <dgm:spPr/>
      <dgm:t>
        <a:bodyPr/>
        <a:lstStyle/>
        <a:p>
          <a:r>
            <a:rPr lang="en-US"/>
            <a:t>Launch sustainable, affordable product range</a:t>
          </a:r>
        </a:p>
      </dgm:t>
    </dgm:pt>
    <dgm:pt modelId="{635F4A58-A30D-4AEE-97E4-1A8DA31F60C7}" type="parTrans" cxnId="{E7A547E0-53A7-4D30-AF62-BF29B75FD62F}">
      <dgm:prSet/>
      <dgm:spPr/>
      <dgm:t>
        <a:bodyPr/>
        <a:lstStyle/>
        <a:p>
          <a:endParaRPr lang="en-US"/>
        </a:p>
      </dgm:t>
    </dgm:pt>
    <dgm:pt modelId="{1B17B1E2-3B8F-48F0-9CD7-AB3D1ED93DDA}" type="sibTrans" cxnId="{E7A547E0-53A7-4D30-AF62-BF29B75FD62F}">
      <dgm:prSet/>
      <dgm:spPr/>
      <dgm:t>
        <a:bodyPr/>
        <a:lstStyle/>
        <a:p>
          <a:endParaRPr lang="en-US"/>
        </a:p>
      </dgm:t>
    </dgm:pt>
    <dgm:pt modelId="{C9291402-6C79-4746-BDFA-BF5D74CC0402}">
      <dgm:prSet/>
      <dgm:spPr/>
      <dgm:t>
        <a:bodyPr/>
        <a:lstStyle/>
        <a:p>
          <a:r>
            <a:rPr lang="en-US"/>
            <a:t>Carbon-neutral, ethical sourcing</a:t>
          </a:r>
        </a:p>
      </dgm:t>
    </dgm:pt>
    <dgm:pt modelId="{611B9BB9-9915-4099-97A2-551F03326ED5}" type="parTrans" cxnId="{5FF86561-37BB-4768-865F-6AE14DBB8CB4}">
      <dgm:prSet/>
      <dgm:spPr/>
      <dgm:t>
        <a:bodyPr/>
        <a:lstStyle/>
        <a:p>
          <a:endParaRPr lang="en-US"/>
        </a:p>
      </dgm:t>
    </dgm:pt>
    <dgm:pt modelId="{9628CAB3-29CA-4E53-B2F2-12B2E08F7A7E}" type="sibTrans" cxnId="{5FF86561-37BB-4768-865F-6AE14DBB8CB4}">
      <dgm:prSet/>
      <dgm:spPr/>
      <dgm:t>
        <a:bodyPr/>
        <a:lstStyle/>
        <a:p>
          <a:endParaRPr lang="en-US"/>
        </a:p>
      </dgm:t>
    </dgm:pt>
    <dgm:pt modelId="{84DC782C-5F0C-4188-BF5D-94C906796CC7}">
      <dgm:prSet/>
      <dgm:spPr/>
      <dgm:t>
        <a:bodyPr/>
        <a:lstStyle/>
        <a:p>
          <a:r>
            <a:rPr lang="en-US"/>
            <a:t>Maintain Aldi's low-price commitment</a:t>
          </a:r>
        </a:p>
      </dgm:t>
    </dgm:pt>
    <dgm:pt modelId="{8C088755-080A-4F14-B982-FB051BE328CA}" type="parTrans" cxnId="{6506AA02-55FB-4014-A7AA-BD42842D96F2}">
      <dgm:prSet/>
      <dgm:spPr/>
      <dgm:t>
        <a:bodyPr/>
        <a:lstStyle/>
        <a:p>
          <a:endParaRPr lang="en-US"/>
        </a:p>
      </dgm:t>
    </dgm:pt>
    <dgm:pt modelId="{3D279FDE-3C3A-40D9-B28F-3EF548D27450}" type="sibTrans" cxnId="{6506AA02-55FB-4014-A7AA-BD42842D96F2}">
      <dgm:prSet/>
      <dgm:spPr/>
      <dgm:t>
        <a:bodyPr/>
        <a:lstStyle/>
        <a:p>
          <a:endParaRPr lang="en-US"/>
        </a:p>
      </dgm:t>
    </dgm:pt>
    <dgm:pt modelId="{44CDEDD5-818C-4D1D-8D0B-4A1DDBA7EE2B}" type="pres">
      <dgm:prSet presAssocID="{7796DDE0-49D4-4B93-89E9-9245BB6733A0}" presName="root" presStyleCnt="0">
        <dgm:presLayoutVars>
          <dgm:dir/>
          <dgm:resizeHandles val="exact"/>
        </dgm:presLayoutVars>
      </dgm:prSet>
      <dgm:spPr/>
    </dgm:pt>
    <dgm:pt modelId="{7CD0DE17-2AD1-4D02-A140-7CE46BCF2335}" type="pres">
      <dgm:prSet presAssocID="{8593F77F-4CC6-4333-A5D1-3FE252FE0C1B}" presName="compNode" presStyleCnt="0"/>
      <dgm:spPr/>
    </dgm:pt>
    <dgm:pt modelId="{FE122EA9-B9C8-4FF8-984A-4077CD2063CC}" type="pres">
      <dgm:prSet presAssocID="{8593F77F-4CC6-4333-A5D1-3FE252FE0C1B}" presName="bgRect" presStyleLbl="bgShp" presStyleIdx="0" presStyleCnt="3"/>
      <dgm:spPr/>
    </dgm:pt>
    <dgm:pt modelId="{84076D9B-A26D-4E27-AE31-7EEBD54951F1}" type="pres">
      <dgm:prSet presAssocID="{8593F77F-4CC6-4333-A5D1-3FE252FE0C1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015C28F9-FC44-44A8-8A8E-03F88538F832}" type="pres">
      <dgm:prSet presAssocID="{8593F77F-4CC6-4333-A5D1-3FE252FE0C1B}" presName="spaceRect" presStyleCnt="0"/>
      <dgm:spPr/>
    </dgm:pt>
    <dgm:pt modelId="{1E0FE621-9363-4EE4-9AB6-551FD1BE0934}" type="pres">
      <dgm:prSet presAssocID="{8593F77F-4CC6-4333-A5D1-3FE252FE0C1B}" presName="parTx" presStyleLbl="revTx" presStyleIdx="0" presStyleCnt="3">
        <dgm:presLayoutVars>
          <dgm:chMax val="0"/>
          <dgm:chPref val="0"/>
        </dgm:presLayoutVars>
      </dgm:prSet>
      <dgm:spPr/>
    </dgm:pt>
    <dgm:pt modelId="{507B00AB-6072-4B01-9BA9-E5354CFDEC74}" type="pres">
      <dgm:prSet presAssocID="{1B17B1E2-3B8F-48F0-9CD7-AB3D1ED93DDA}" presName="sibTrans" presStyleCnt="0"/>
      <dgm:spPr/>
    </dgm:pt>
    <dgm:pt modelId="{33A6EDDC-CB2D-4EE6-97AA-4EDC0B11CD53}" type="pres">
      <dgm:prSet presAssocID="{C9291402-6C79-4746-BDFA-BF5D74CC0402}" presName="compNode" presStyleCnt="0"/>
      <dgm:spPr/>
    </dgm:pt>
    <dgm:pt modelId="{B7593BAD-CFA8-44A9-985B-9E040A6970CF}" type="pres">
      <dgm:prSet presAssocID="{C9291402-6C79-4746-BDFA-BF5D74CC0402}" presName="bgRect" presStyleLbl="bgShp" presStyleIdx="1" presStyleCnt="3"/>
      <dgm:spPr/>
    </dgm:pt>
    <dgm:pt modelId="{13F628AE-78AF-44B3-90E1-087EF45CFF99}" type="pres">
      <dgm:prSet presAssocID="{C9291402-6C79-4746-BDFA-BF5D74CC040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BE5F776A-4A9C-4102-8315-3FA432561667}" type="pres">
      <dgm:prSet presAssocID="{C9291402-6C79-4746-BDFA-BF5D74CC0402}" presName="spaceRect" presStyleCnt="0"/>
      <dgm:spPr/>
    </dgm:pt>
    <dgm:pt modelId="{3208F36A-67BE-4780-A5BA-663BF7C41C14}" type="pres">
      <dgm:prSet presAssocID="{C9291402-6C79-4746-BDFA-BF5D74CC0402}" presName="parTx" presStyleLbl="revTx" presStyleIdx="1" presStyleCnt="3">
        <dgm:presLayoutVars>
          <dgm:chMax val="0"/>
          <dgm:chPref val="0"/>
        </dgm:presLayoutVars>
      </dgm:prSet>
      <dgm:spPr/>
    </dgm:pt>
    <dgm:pt modelId="{4BCD9BBD-8634-4C29-A94F-7D98A2FDF03F}" type="pres">
      <dgm:prSet presAssocID="{9628CAB3-29CA-4E53-B2F2-12B2E08F7A7E}" presName="sibTrans" presStyleCnt="0"/>
      <dgm:spPr/>
    </dgm:pt>
    <dgm:pt modelId="{AD371613-2B7F-4A86-AEA6-2C3AE718BBE7}" type="pres">
      <dgm:prSet presAssocID="{84DC782C-5F0C-4188-BF5D-94C906796CC7}" presName="compNode" presStyleCnt="0"/>
      <dgm:spPr/>
    </dgm:pt>
    <dgm:pt modelId="{CBF5F65B-1784-454E-9203-117783FA5E33}" type="pres">
      <dgm:prSet presAssocID="{84DC782C-5F0C-4188-BF5D-94C906796CC7}" presName="bgRect" presStyleLbl="bgShp" presStyleIdx="2" presStyleCnt="3"/>
      <dgm:spPr/>
    </dgm:pt>
    <dgm:pt modelId="{3290C568-9A1A-4095-9199-96E4FA4A518D}" type="pres">
      <dgm:prSet presAssocID="{84DC782C-5F0C-4188-BF5D-94C906796CC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Yuan"/>
        </a:ext>
      </dgm:extLst>
    </dgm:pt>
    <dgm:pt modelId="{573DF8E6-01D3-4DD7-9832-996CEB471D67}" type="pres">
      <dgm:prSet presAssocID="{84DC782C-5F0C-4188-BF5D-94C906796CC7}" presName="spaceRect" presStyleCnt="0"/>
      <dgm:spPr/>
    </dgm:pt>
    <dgm:pt modelId="{39807606-C8C6-4BE5-A887-BDAA381DA147}" type="pres">
      <dgm:prSet presAssocID="{84DC782C-5F0C-4188-BF5D-94C906796CC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506AA02-55FB-4014-A7AA-BD42842D96F2}" srcId="{7796DDE0-49D4-4B93-89E9-9245BB6733A0}" destId="{84DC782C-5F0C-4188-BF5D-94C906796CC7}" srcOrd="2" destOrd="0" parTransId="{8C088755-080A-4F14-B982-FB051BE328CA}" sibTransId="{3D279FDE-3C3A-40D9-B28F-3EF548D27450}"/>
    <dgm:cxn modelId="{35348813-12EB-4B99-B4AC-23642BDD9017}" type="presOf" srcId="{84DC782C-5F0C-4188-BF5D-94C906796CC7}" destId="{39807606-C8C6-4BE5-A887-BDAA381DA147}" srcOrd="0" destOrd="0" presId="urn:microsoft.com/office/officeart/2018/2/layout/IconVerticalSolidList"/>
    <dgm:cxn modelId="{2A467817-EB32-42C8-B516-3A41D0E6380A}" type="presOf" srcId="{C9291402-6C79-4746-BDFA-BF5D74CC0402}" destId="{3208F36A-67BE-4780-A5BA-663BF7C41C14}" srcOrd="0" destOrd="0" presId="urn:microsoft.com/office/officeart/2018/2/layout/IconVerticalSolidList"/>
    <dgm:cxn modelId="{5FF86561-37BB-4768-865F-6AE14DBB8CB4}" srcId="{7796DDE0-49D4-4B93-89E9-9245BB6733A0}" destId="{C9291402-6C79-4746-BDFA-BF5D74CC0402}" srcOrd="1" destOrd="0" parTransId="{611B9BB9-9915-4099-97A2-551F03326ED5}" sibTransId="{9628CAB3-29CA-4E53-B2F2-12B2E08F7A7E}"/>
    <dgm:cxn modelId="{D559F285-A646-487A-B3C8-2CDEF6E9EF4E}" type="presOf" srcId="{7796DDE0-49D4-4B93-89E9-9245BB6733A0}" destId="{44CDEDD5-818C-4D1D-8D0B-4A1DDBA7EE2B}" srcOrd="0" destOrd="0" presId="urn:microsoft.com/office/officeart/2018/2/layout/IconVerticalSolidList"/>
    <dgm:cxn modelId="{0F2E49BA-9D38-4600-A70B-75075FBE44A9}" type="presOf" srcId="{8593F77F-4CC6-4333-A5D1-3FE252FE0C1B}" destId="{1E0FE621-9363-4EE4-9AB6-551FD1BE0934}" srcOrd="0" destOrd="0" presId="urn:microsoft.com/office/officeart/2018/2/layout/IconVerticalSolidList"/>
    <dgm:cxn modelId="{E7A547E0-53A7-4D30-AF62-BF29B75FD62F}" srcId="{7796DDE0-49D4-4B93-89E9-9245BB6733A0}" destId="{8593F77F-4CC6-4333-A5D1-3FE252FE0C1B}" srcOrd="0" destOrd="0" parTransId="{635F4A58-A30D-4AEE-97E4-1A8DA31F60C7}" sibTransId="{1B17B1E2-3B8F-48F0-9CD7-AB3D1ED93DDA}"/>
    <dgm:cxn modelId="{2D1A7252-E7AD-4E7A-A8B5-AD9808C1D94E}" type="presParOf" srcId="{44CDEDD5-818C-4D1D-8D0B-4A1DDBA7EE2B}" destId="{7CD0DE17-2AD1-4D02-A140-7CE46BCF2335}" srcOrd="0" destOrd="0" presId="urn:microsoft.com/office/officeart/2018/2/layout/IconVerticalSolidList"/>
    <dgm:cxn modelId="{994A03BC-02C6-4C6B-9780-3E1A64D98D93}" type="presParOf" srcId="{7CD0DE17-2AD1-4D02-A140-7CE46BCF2335}" destId="{FE122EA9-B9C8-4FF8-984A-4077CD2063CC}" srcOrd="0" destOrd="0" presId="urn:microsoft.com/office/officeart/2018/2/layout/IconVerticalSolidList"/>
    <dgm:cxn modelId="{61C2842B-1D6A-47CA-B909-F1D93AD646C8}" type="presParOf" srcId="{7CD0DE17-2AD1-4D02-A140-7CE46BCF2335}" destId="{84076D9B-A26D-4E27-AE31-7EEBD54951F1}" srcOrd="1" destOrd="0" presId="urn:microsoft.com/office/officeart/2018/2/layout/IconVerticalSolidList"/>
    <dgm:cxn modelId="{F7D2F11B-0F93-44C6-91AB-F72B54BF7E00}" type="presParOf" srcId="{7CD0DE17-2AD1-4D02-A140-7CE46BCF2335}" destId="{015C28F9-FC44-44A8-8A8E-03F88538F832}" srcOrd="2" destOrd="0" presId="urn:microsoft.com/office/officeart/2018/2/layout/IconVerticalSolidList"/>
    <dgm:cxn modelId="{F36E74A8-7E2B-4E0B-83A9-916A63D28F7E}" type="presParOf" srcId="{7CD0DE17-2AD1-4D02-A140-7CE46BCF2335}" destId="{1E0FE621-9363-4EE4-9AB6-551FD1BE0934}" srcOrd="3" destOrd="0" presId="urn:microsoft.com/office/officeart/2018/2/layout/IconVerticalSolidList"/>
    <dgm:cxn modelId="{39644C6C-D81A-4BD4-8E02-428966BA75EE}" type="presParOf" srcId="{44CDEDD5-818C-4D1D-8D0B-4A1DDBA7EE2B}" destId="{507B00AB-6072-4B01-9BA9-E5354CFDEC74}" srcOrd="1" destOrd="0" presId="urn:microsoft.com/office/officeart/2018/2/layout/IconVerticalSolidList"/>
    <dgm:cxn modelId="{616DC1DB-D478-429D-9AE5-2D01DACEFD91}" type="presParOf" srcId="{44CDEDD5-818C-4D1D-8D0B-4A1DDBA7EE2B}" destId="{33A6EDDC-CB2D-4EE6-97AA-4EDC0B11CD53}" srcOrd="2" destOrd="0" presId="urn:microsoft.com/office/officeart/2018/2/layout/IconVerticalSolidList"/>
    <dgm:cxn modelId="{1D350585-6A9B-49C5-940D-B8F4DD1F9535}" type="presParOf" srcId="{33A6EDDC-CB2D-4EE6-97AA-4EDC0B11CD53}" destId="{B7593BAD-CFA8-44A9-985B-9E040A6970CF}" srcOrd="0" destOrd="0" presId="urn:microsoft.com/office/officeart/2018/2/layout/IconVerticalSolidList"/>
    <dgm:cxn modelId="{A1B4DFCC-0285-43EE-8DB8-BE7257117C3D}" type="presParOf" srcId="{33A6EDDC-CB2D-4EE6-97AA-4EDC0B11CD53}" destId="{13F628AE-78AF-44B3-90E1-087EF45CFF99}" srcOrd="1" destOrd="0" presId="urn:microsoft.com/office/officeart/2018/2/layout/IconVerticalSolidList"/>
    <dgm:cxn modelId="{55127805-5D53-4537-8253-8AFA42451FDF}" type="presParOf" srcId="{33A6EDDC-CB2D-4EE6-97AA-4EDC0B11CD53}" destId="{BE5F776A-4A9C-4102-8315-3FA432561667}" srcOrd="2" destOrd="0" presId="urn:microsoft.com/office/officeart/2018/2/layout/IconVerticalSolidList"/>
    <dgm:cxn modelId="{BA6F10A3-A008-4450-BC64-0AD5C9ED5DA8}" type="presParOf" srcId="{33A6EDDC-CB2D-4EE6-97AA-4EDC0B11CD53}" destId="{3208F36A-67BE-4780-A5BA-663BF7C41C14}" srcOrd="3" destOrd="0" presId="urn:microsoft.com/office/officeart/2018/2/layout/IconVerticalSolidList"/>
    <dgm:cxn modelId="{EB1F1B02-B389-4643-BF3F-1664356217CA}" type="presParOf" srcId="{44CDEDD5-818C-4D1D-8D0B-4A1DDBA7EE2B}" destId="{4BCD9BBD-8634-4C29-A94F-7D98A2FDF03F}" srcOrd="3" destOrd="0" presId="urn:microsoft.com/office/officeart/2018/2/layout/IconVerticalSolidList"/>
    <dgm:cxn modelId="{BAC2B91E-59F9-4C20-AEC6-EAF75392C09D}" type="presParOf" srcId="{44CDEDD5-818C-4D1D-8D0B-4A1DDBA7EE2B}" destId="{AD371613-2B7F-4A86-AEA6-2C3AE718BBE7}" srcOrd="4" destOrd="0" presId="urn:microsoft.com/office/officeart/2018/2/layout/IconVerticalSolidList"/>
    <dgm:cxn modelId="{1DDA9F99-27C0-4594-912A-D8C401B9919D}" type="presParOf" srcId="{AD371613-2B7F-4A86-AEA6-2C3AE718BBE7}" destId="{CBF5F65B-1784-454E-9203-117783FA5E33}" srcOrd="0" destOrd="0" presId="urn:microsoft.com/office/officeart/2018/2/layout/IconVerticalSolidList"/>
    <dgm:cxn modelId="{D4F1E8C1-F00E-426A-91CF-494C30A7E000}" type="presParOf" srcId="{AD371613-2B7F-4A86-AEA6-2C3AE718BBE7}" destId="{3290C568-9A1A-4095-9199-96E4FA4A518D}" srcOrd="1" destOrd="0" presId="urn:microsoft.com/office/officeart/2018/2/layout/IconVerticalSolidList"/>
    <dgm:cxn modelId="{C52AC153-7220-48EA-ABF7-367698640B52}" type="presParOf" srcId="{AD371613-2B7F-4A86-AEA6-2C3AE718BBE7}" destId="{573DF8E6-01D3-4DD7-9832-996CEB471D67}" srcOrd="2" destOrd="0" presId="urn:microsoft.com/office/officeart/2018/2/layout/IconVerticalSolidList"/>
    <dgm:cxn modelId="{A62BAE0D-9A5C-4C8C-B063-6DEBE5697B58}" type="presParOf" srcId="{AD371613-2B7F-4A86-AEA6-2C3AE718BBE7}" destId="{39807606-C8C6-4BE5-A887-BDAA381DA14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73E9799-6BC7-4E7E-A606-68055F8228AF}" type="doc">
      <dgm:prSet loTypeId="urn:microsoft.com/office/officeart/2016/7/layout/VerticalSolidAction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49F63F2-6BBF-477A-A48A-68977A06038C}">
      <dgm:prSet/>
      <dgm:spPr/>
      <dgm:t>
        <a:bodyPr/>
        <a:lstStyle/>
        <a:p>
          <a:r>
            <a:rPr lang="en-US"/>
            <a:t>Launch</a:t>
          </a:r>
        </a:p>
      </dgm:t>
    </dgm:pt>
    <dgm:pt modelId="{8D60031F-1914-4194-A3BD-55CADDDD72ED}" type="parTrans" cxnId="{FE6A6F8A-D1B1-49E8-8013-044AA2F3205E}">
      <dgm:prSet/>
      <dgm:spPr/>
      <dgm:t>
        <a:bodyPr/>
        <a:lstStyle/>
        <a:p>
          <a:endParaRPr lang="en-US"/>
        </a:p>
      </dgm:t>
    </dgm:pt>
    <dgm:pt modelId="{91DFBF45-4F21-4154-93F6-DD472A652896}" type="sibTrans" cxnId="{FE6A6F8A-D1B1-49E8-8013-044AA2F3205E}">
      <dgm:prSet/>
      <dgm:spPr/>
      <dgm:t>
        <a:bodyPr/>
        <a:lstStyle/>
        <a:p>
          <a:endParaRPr lang="en-US"/>
        </a:p>
      </dgm:t>
    </dgm:pt>
    <dgm:pt modelId="{536300F9-67FC-4208-B8FD-0CD4802CF570}">
      <dgm:prSet/>
      <dgm:spPr/>
      <dgm:t>
        <a:bodyPr/>
        <a:lstStyle/>
        <a:p>
          <a:r>
            <a:rPr lang="en-US"/>
            <a:t>Launch 20 SKUs across 200 stores by Q1 2026</a:t>
          </a:r>
        </a:p>
      </dgm:t>
    </dgm:pt>
    <dgm:pt modelId="{D8547E1B-41B4-424B-9487-4C86D74896E2}" type="parTrans" cxnId="{8733CC11-DC58-4169-AE1A-4F2F235794AE}">
      <dgm:prSet/>
      <dgm:spPr/>
      <dgm:t>
        <a:bodyPr/>
        <a:lstStyle/>
        <a:p>
          <a:endParaRPr lang="en-US"/>
        </a:p>
      </dgm:t>
    </dgm:pt>
    <dgm:pt modelId="{A4F4ED03-F6BF-4580-8B2C-752F07E26E2C}" type="sibTrans" cxnId="{8733CC11-DC58-4169-AE1A-4F2F235794AE}">
      <dgm:prSet/>
      <dgm:spPr/>
      <dgm:t>
        <a:bodyPr/>
        <a:lstStyle/>
        <a:p>
          <a:endParaRPr lang="en-US"/>
        </a:p>
      </dgm:t>
    </dgm:pt>
    <dgm:pt modelId="{5761DC03-91AD-4014-ACCA-255EEFC60BA0}">
      <dgm:prSet/>
      <dgm:spPr/>
      <dgm:t>
        <a:bodyPr/>
        <a:lstStyle/>
        <a:p>
          <a:r>
            <a:rPr lang="en-US"/>
            <a:t>Generate</a:t>
          </a:r>
        </a:p>
      </dgm:t>
    </dgm:pt>
    <dgm:pt modelId="{D557EA23-DBA7-45E5-A99B-B6951D63AEEC}" type="parTrans" cxnId="{6627BE8F-14AB-440F-A714-C8AF91F942ED}">
      <dgm:prSet/>
      <dgm:spPr/>
      <dgm:t>
        <a:bodyPr/>
        <a:lstStyle/>
        <a:p>
          <a:endParaRPr lang="en-US"/>
        </a:p>
      </dgm:t>
    </dgm:pt>
    <dgm:pt modelId="{7F938258-3B0D-415F-B20B-F2F37AB4F214}" type="sibTrans" cxnId="{6627BE8F-14AB-440F-A714-C8AF91F942ED}">
      <dgm:prSet/>
      <dgm:spPr/>
      <dgm:t>
        <a:bodyPr/>
        <a:lstStyle/>
        <a:p>
          <a:endParaRPr lang="en-US"/>
        </a:p>
      </dgm:t>
    </dgm:pt>
    <dgm:pt modelId="{813D7893-688F-4757-84D6-20DFAAED8110}">
      <dgm:prSet/>
      <dgm:spPr/>
      <dgm:t>
        <a:bodyPr/>
        <a:lstStyle/>
        <a:p>
          <a:r>
            <a:rPr lang="en-US"/>
            <a:t>Generate £5M in sales within 12 months</a:t>
          </a:r>
        </a:p>
      </dgm:t>
    </dgm:pt>
    <dgm:pt modelId="{67378FBA-AD15-49E7-8B9F-C13E759A4B15}" type="parTrans" cxnId="{3DD6C274-C2A1-4A39-B802-536F61D3BE4B}">
      <dgm:prSet/>
      <dgm:spPr/>
      <dgm:t>
        <a:bodyPr/>
        <a:lstStyle/>
        <a:p>
          <a:endParaRPr lang="en-US"/>
        </a:p>
      </dgm:t>
    </dgm:pt>
    <dgm:pt modelId="{5F544F78-ECF2-4FA3-96AA-903B6F8B64E3}" type="sibTrans" cxnId="{3DD6C274-C2A1-4A39-B802-536F61D3BE4B}">
      <dgm:prSet/>
      <dgm:spPr/>
      <dgm:t>
        <a:bodyPr/>
        <a:lstStyle/>
        <a:p>
          <a:endParaRPr lang="en-US"/>
        </a:p>
      </dgm:t>
    </dgm:pt>
    <dgm:pt modelId="{5356409B-20FE-4F31-890A-373D2BC31BE2}">
      <dgm:prSet/>
      <dgm:spPr/>
      <dgm:t>
        <a:bodyPr/>
        <a:lstStyle/>
        <a:p>
          <a:r>
            <a:rPr lang="en-US"/>
            <a:t>Improve</a:t>
          </a:r>
        </a:p>
      </dgm:t>
    </dgm:pt>
    <dgm:pt modelId="{24498A72-0CC6-4D08-BEA7-B0502BC7EDF6}" type="parTrans" cxnId="{65B52DFB-F89E-4F46-9858-5EAE6B41F9A9}">
      <dgm:prSet/>
      <dgm:spPr/>
      <dgm:t>
        <a:bodyPr/>
        <a:lstStyle/>
        <a:p>
          <a:endParaRPr lang="en-US"/>
        </a:p>
      </dgm:t>
    </dgm:pt>
    <dgm:pt modelId="{A1497207-C316-4268-98EB-2419D505E8C4}" type="sibTrans" cxnId="{65B52DFB-F89E-4F46-9858-5EAE6B41F9A9}">
      <dgm:prSet/>
      <dgm:spPr/>
      <dgm:t>
        <a:bodyPr/>
        <a:lstStyle/>
        <a:p>
          <a:endParaRPr lang="en-US"/>
        </a:p>
      </dgm:t>
    </dgm:pt>
    <dgm:pt modelId="{F45C3F0F-33BC-4DC5-8071-4AE6704B6FB8}">
      <dgm:prSet/>
      <dgm:spPr/>
      <dgm:t>
        <a:bodyPr/>
        <a:lstStyle/>
        <a:p>
          <a:r>
            <a:rPr lang="en-US"/>
            <a:t>Improve ESG brand perception by 15% (YouGov Index)</a:t>
          </a:r>
        </a:p>
      </dgm:t>
    </dgm:pt>
    <dgm:pt modelId="{B1EDB0A9-007E-4D32-A26A-6D72D795D2BF}" type="parTrans" cxnId="{BF45904A-BE06-4C42-9D1D-5DE5F8DB1D0F}">
      <dgm:prSet/>
      <dgm:spPr/>
      <dgm:t>
        <a:bodyPr/>
        <a:lstStyle/>
        <a:p>
          <a:endParaRPr lang="en-US"/>
        </a:p>
      </dgm:t>
    </dgm:pt>
    <dgm:pt modelId="{860E872D-687B-4FB8-B30A-D12AA66B6843}" type="sibTrans" cxnId="{BF45904A-BE06-4C42-9D1D-5DE5F8DB1D0F}">
      <dgm:prSet/>
      <dgm:spPr/>
      <dgm:t>
        <a:bodyPr/>
        <a:lstStyle/>
        <a:p>
          <a:endParaRPr lang="en-US"/>
        </a:p>
      </dgm:t>
    </dgm:pt>
    <dgm:pt modelId="{73CBBD90-6770-4511-AE1E-A2906229F658}" type="pres">
      <dgm:prSet presAssocID="{573E9799-6BC7-4E7E-A606-68055F8228AF}" presName="Name0" presStyleCnt="0">
        <dgm:presLayoutVars>
          <dgm:dir/>
          <dgm:animLvl val="lvl"/>
          <dgm:resizeHandles val="exact"/>
        </dgm:presLayoutVars>
      </dgm:prSet>
      <dgm:spPr/>
    </dgm:pt>
    <dgm:pt modelId="{FEC367FF-EECE-4E2B-AF0B-EE07A9528578}" type="pres">
      <dgm:prSet presAssocID="{249F63F2-6BBF-477A-A48A-68977A06038C}" presName="linNode" presStyleCnt="0"/>
      <dgm:spPr/>
    </dgm:pt>
    <dgm:pt modelId="{40BBDAFA-32D8-46CB-B243-B1DE66B9D253}" type="pres">
      <dgm:prSet presAssocID="{249F63F2-6BBF-477A-A48A-68977A06038C}" presName="parentText" presStyleLbl="alignNode1" presStyleIdx="0" presStyleCnt="3">
        <dgm:presLayoutVars>
          <dgm:chMax val="1"/>
          <dgm:bulletEnabled/>
        </dgm:presLayoutVars>
      </dgm:prSet>
      <dgm:spPr/>
    </dgm:pt>
    <dgm:pt modelId="{5DFAD876-BD1A-4CF5-A417-1F10C4DBD50A}" type="pres">
      <dgm:prSet presAssocID="{249F63F2-6BBF-477A-A48A-68977A06038C}" presName="descendantText" presStyleLbl="alignAccFollowNode1" presStyleIdx="0" presStyleCnt="3">
        <dgm:presLayoutVars>
          <dgm:bulletEnabled/>
        </dgm:presLayoutVars>
      </dgm:prSet>
      <dgm:spPr/>
    </dgm:pt>
    <dgm:pt modelId="{61459454-E65B-453D-93C0-BB108CFA449E}" type="pres">
      <dgm:prSet presAssocID="{91DFBF45-4F21-4154-93F6-DD472A652896}" presName="sp" presStyleCnt="0"/>
      <dgm:spPr/>
    </dgm:pt>
    <dgm:pt modelId="{A618631C-FD4C-4097-BAA8-D370EAAC016B}" type="pres">
      <dgm:prSet presAssocID="{5761DC03-91AD-4014-ACCA-255EEFC60BA0}" presName="linNode" presStyleCnt="0"/>
      <dgm:spPr/>
    </dgm:pt>
    <dgm:pt modelId="{FA32300D-CA80-4AEE-8A65-D47ECD51536C}" type="pres">
      <dgm:prSet presAssocID="{5761DC03-91AD-4014-ACCA-255EEFC60BA0}" presName="parentText" presStyleLbl="alignNode1" presStyleIdx="1" presStyleCnt="3">
        <dgm:presLayoutVars>
          <dgm:chMax val="1"/>
          <dgm:bulletEnabled/>
        </dgm:presLayoutVars>
      </dgm:prSet>
      <dgm:spPr/>
    </dgm:pt>
    <dgm:pt modelId="{1DA53414-AB9A-4A1C-ADC8-B4164C1CD726}" type="pres">
      <dgm:prSet presAssocID="{5761DC03-91AD-4014-ACCA-255EEFC60BA0}" presName="descendantText" presStyleLbl="alignAccFollowNode1" presStyleIdx="1" presStyleCnt="3">
        <dgm:presLayoutVars>
          <dgm:bulletEnabled/>
        </dgm:presLayoutVars>
      </dgm:prSet>
      <dgm:spPr/>
    </dgm:pt>
    <dgm:pt modelId="{39BE85B6-321A-42A3-AE46-B9F9A72256AD}" type="pres">
      <dgm:prSet presAssocID="{7F938258-3B0D-415F-B20B-F2F37AB4F214}" presName="sp" presStyleCnt="0"/>
      <dgm:spPr/>
    </dgm:pt>
    <dgm:pt modelId="{9EBC16AA-3AB7-4D04-B86C-008232296764}" type="pres">
      <dgm:prSet presAssocID="{5356409B-20FE-4F31-890A-373D2BC31BE2}" presName="linNode" presStyleCnt="0"/>
      <dgm:spPr/>
    </dgm:pt>
    <dgm:pt modelId="{8E02D18A-5315-40EE-BCC4-CB72D9DB4A9E}" type="pres">
      <dgm:prSet presAssocID="{5356409B-20FE-4F31-890A-373D2BC31BE2}" presName="parentText" presStyleLbl="alignNode1" presStyleIdx="2" presStyleCnt="3">
        <dgm:presLayoutVars>
          <dgm:chMax val="1"/>
          <dgm:bulletEnabled/>
        </dgm:presLayoutVars>
      </dgm:prSet>
      <dgm:spPr/>
    </dgm:pt>
    <dgm:pt modelId="{376CAB83-56B1-4EB2-AB96-A303B0C35C48}" type="pres">
      <dgm:prSet presAssocID="{5356409B-20FE-4F31-890A-373D2BC31BE2}" presName="descendantText" presStyleLbl="alignAccFollowNode1" presStyleIdx="2" presStyleCnt="3">
        <dgm:presLayoutVars>
          <dgm:bulletEnabled/>
        </dgm:presLayoutVars>
      </dgm:prSet>
      <dgm:spPr/>
    </dgm:pt>
  </dgm:ptLst>
  <dgm:cxnLst>
    <dgm:cxn modelId="{8733CC11-DC58-4169-AE1A-4F2F235794AE}" srcId="{249F63F2-6BBF-477A-A48A-68977A06038C}" destId="{536300F9-67FC-4208-B8FD-0CD4802CF570}" srcOrd="0" destOrd="0" parTransId="{D8547E1B-41B4-424B-9487-4C86D74896E2}" sibTransId="{A4F4ED03-F6BF-4580-8B2C-752F07E26E2C}"/>
    <dgm:cxn modelId="{7697D828-209D-4ABE-AC47-A9E68F73E8F0}" type="presOf" srcId="{573E9799-6BC7-4E7E-A606-68055F8228AF}" destId="{73CBBD90-6770-4511-AE1E-A2906229F658}" srcOrd="0" destOrd="0" presId="urn:microsoft.com/office/officeart/2016/7/layout/VerticalSolidActionList"/>
    <dgm:cxn modelId="{BF45904A-BE06-4C42-9D1D-5DE5F8DB1D0F}" srcId="{5356409B-20FE-4F31-890A-373D2BC31BE2}" destId="{F45C3F0F-33BC-4DC5-8071-4AE6704B6FB8}" srcOrd="0" destOrd="0" parTransId="{B1EDB0A9-007E-4D32-A26A-6D72D795D2BF}" sibTransId="{860E872D-687B-4FB8-B30A-D12AA66B6843}"/>
    <dgm:cxn modelId="{D6B62971-B53F-44B6-A6D4-BF69D2581208}" type="presOf" srcId="{5761DC03-91AD-4014-ACCA-255EEFC60BA0}" destId="{FA32300D-CA80-4AEE-8A65-D47ECD51536C}" srcOrd="0" destOrd="0" presId="urn:microsoft.com/office/officeart/2016/7/layout/VerticalSolidActionList"/>
    <dgm:cxn modelId="{3DD6C274-C2A1-4A39-B802-536F61D3BE4B}" srcId="{5761DC03-91AD-4014-ACCA-255EEFC60BA0}" destId="{813D7893-688F-4757-84D6-20DFAAED8110}" srcOrd="0" destOrd="0" parTransId="{67378FBA-AD15-49E7-8B9F-C13E759A4B15}" sibTransId="{5F544F78-ECF2-4FA3-96AA-903B6F8B64E3}"/>
    <dgm:cxn modelId="{7C737B58-C717-4908-9711-64CB711CB151}" type="presOf" srcId="{813D7893-688F-4757-84D6-20DFAAED8110}" destId="{1DA53414-AB9A-4A1C-ADC8-B4164C1CD726}" srcOrd="0" destOrd="0" presId="urn:microsoft.com/office/officeart/2016/7/layout/VerticalSolidActionList"/>
    <dgm:cxn modelId="{A56A6C79-B0B3-4374-B8E0-F5DD9E2EB283}" type="presOf" srcId="{5356409B-20FE-4F31-890A-373D2BC31BE2}" destId="{8E02D18A-5315-40EE-BCC4-CB72D9DB4A9E}" srcOrd="0" destOrd="0" presId="urn:microsoft.com/office/officeart/2016/7/layout/VerticalSolidActionList"/>
    <dgm:cxn modelId="{516FD07D-ACAE-4B9D-8525-01597F7360A3}" type="presOf" srcId="{536300F9-67FC-4208-B8FD-0CD4802CF570}" destId="{5DFAD876-BD1A-4CF5-A417-1F10C4DBD50A}" srcOrd="0" destOrd="0" presId="urn:microsoft.com/office/officeart/2016/7/layout/VerticalSolidActionList"/>
    <dgm:cxn modelId="{FE6A6F8A-D1B1-49E8-8013-044AA2F3205E}" srcId="{573E9799-6BC7-4E7E-A606-68055F8228AF}" destId="{249F63F2-6BBF-477A-A48A-68977A06038C}" srcOrd="0" destOrd="0" parTransId="{8D60031F-1914-4194-A3BD-55CADDDD72ED}" sibTransId="{91DFBF45-4F21-4154-93F6-DD472A652896}"/>
    <dgm:cxn modelId="{6627BE8F-14AB-440F-A714-C8AF91F942ED}" srcId="{573E9799-6BC7-4E7E-A606-68055F8228AF}" destId="{5761DC03-91AD-4014-ACCA-255EEFC60BA0}" srcOrd="1" destOrd="0" parTransId="{D557EA23-DBA7-45E5-A99B-B6951D63AEEC}" sibTransId="{7F938258-3B0D-415F-B20B-F2F37AB4F214}"/>
    <dgm:cxn modelId="{8698B3A4-198B-4CDC-AB22-E14980C59228}" type="presOf" srcId="{F45C3F0F-33BC-4DC5-8071-4AE6704B6FB8}" destId="{376CAB83-56B1-4EB2-AB96-A303B0C35C48}" srcOrd="0" destOrd="0" presId="urn:microsoft.com/office/officeart/2016/7/layout/VerticalSolidActionList"/>
    <dgm:cxn modelId="{3831A1AC-0727-4E84-88A5-1C9D751BF031}" type="presOf" srcId="{249F63F2-6BBF-477A-A48A-68977A06038C}" destId="{40BBDAFA-32D8-46CB-B243-B1DE66B9D253}" srcOrd="0" destOrd="0" presId="urn:microsoft.com/office/officeart/2016/7/layout/VerticalSolidActionList"/>
    <dgm:cxn modelId="{65B52DFB-F89E-4F46-9858-5EAE6B41F9A9}" srcId="{573E9799-6BC7-4E7E-A606-68055F8228AF}" destId="{5356409B-20FE-4F31-890A-373D2BC31BE2}" srcOrd="2" destOrd="0" parTransId="{24498A72-0CC6-4D08-BEA7-B0502BC7EDF6}" sibTransId="{A1497207-C316-4268-98EB-2419D505E8C4}"/>
    <dgm:cxn modelId="{F9FBC93B-174C-4DBB-8341-DA4BFCEDBDBD}" type="presParOf" srcId="{73CBBD90-6770-4511-AE1E-A2906229F658}" destId="{FEC367FF-EECE-4E2B-AF0B-EE07A9528578}" srcOrd="0" destOrd="0" presId="urn:microsoft.com/office/officeart/2016/7/layout/VerticalSolidActionList"/>
    <dgm:cxn modelId="{6944C701-10CD-4C5C-918F-DC0DF19BAD6C}" type="presParOf" srcId="{FEC367FF-EECE-4E2B-AF0B-EE07A9528578}" destId="{40BBDAFA-32D8-46CB-B243-B1DE66B9D253}" srcOrd="0" destOrd="0" presId="urn:microsoft.com/office/officeart/2016/7/layout/VerticalSolidActionList"/>
    <dgm:cxn modelId="{884AAE55-B286-423E-9489-872439EA4C95}" type="presParOf" srcId="{FEC367FF-EECE-4E2B-AF0B-EE07A9528578}" destId="{5DFAD876-BD1A-4CF5-A417-1F10C4DBD50A}" srcOrd="1" destOrd="0" presId="urn:microsoft.com/office/officeart/2016/7/layout/VerticalSolidActionList"/>
    <dgm:cxn modelId="{DD1857F5-8082-4A67-8BC1-DC1BD95BFFD2}" type="presParOf" srcId="{73CBBD90-6770-4511-AE1E-A2906229F658}" destId="{61459454-E65B-453D-93C0-BB108CFA449E}" srcOrd="1" destOrd="0" presId="urn:microsoft.com/office/officeart/2016/7/layout/VerticalSolidActionList"/>
    <dgm:cxn modelId="{DF97026D-17F7-43F5-A569-90F5E8D462D3}" type="presParOf" srcId="{73CBBD90-6770-4511-AE1E-A2906229F658}" destId="{A618631C-FD4C-4097-BAA8-D370EAAC016B}" srcOrd="2" destOrd="0" presId="urn:microsoft.com/office/officeart/2016/7/layout/VerticalSolidActionList"/>
    <dgm:cxn modelId="{6F0444EB-2F80-426F-B7A5-D19EC7855AF1}" type="presParOf" srcId="{A618631C-FD4C-4097-BAA8-D370EAAC016B}" destId="{FA32300D-CA80-4AEE-8A65-D47ECD51536C}" srcOrd="0" destOrd="0" presId="urn:microsoft.com/office/officeart/2016/7/layout/VerticalSolidActionList"/>
    <dgm:cxn modelId="{3F85FF9A-13E5-476D-9ABE-FB100278D947}" type="presParOf" srcId="{A618631C-FD4C-4097-BAA8-D370EAAC016B}" destId="{1DA53414-AB9A-4A1C-ADC8-B4164C1CD726}" srcOrd="1" destOrd="0" presId="urn:microsoft.com/office/officeart/2016/7/layout/VerticalSolidActionList"/>
    <dgm:cxn modelId="{77842A83-F050-410B-ABD0-5608B23DC07B}" type="presParOf" srcId="{73CBBD90-6770-4511-AE1E-A2906229F658}" destId="{39BE85B6-321A-42A3-AE46-B9F9A72256AD}" srcOrd="3" destOrd="0" presId="urn:microsoft.com/office/officeart/2016/7/layout/VerticalSolidActionList"/>
    <dgm:cxn modelId="{BD535084-E374-4C33-A41D-7A0047E6BCBD}" type="presParOf" srcId="{73CBBD90-6770-4511-AE1E-A2906229F658}" destId="{9EBC16AA-3AB7-4D04-B86C-008232296764}" srcOrd="4" destOrd="0" presId="urn:microsoft.com/office/officeart/2016/7/layout/VerticalSolidActionList"/>
    <dgm:cxn modelId="{F2C6CB4A-D70A-4822-81D7-0DDB9277F06A}" type="presParOf" srcId="{9EBC16AA-3AB7-4D04-B86C-008232296764}" destId="{8E02D18A-5315-40EE-BCC4-CB72D9DB4A9E}" srcOrd="0" destOrd="0" presId="urn:microsoft.com/office/officeart/2016/7/layout/VerticalSolidActionList"/>
    <dgm:cxn modelId="{50D0B602-CC8D-42A7-AB59-D48B40D000FD}" type="presParOf" srcId="{9EBC16AA-3AB7-4D04-B86C-008232296764}" destId="{376CAB83-56B1-4EB2-AB96-A303B0C35C48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E2BA29D-3D2C-4DCF-BA3D-15DE08C14E9F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14651B5-5A7A-43D1-B3D6-4FB6801F9798}">
      <dgm:prSet/>
      <dgm:spPr/>
      <dgm:t>
        <a:bodyPr/>
        <a:lstStyle/>
        <a:p>
          <a:r>
            <a:rPr lang="en-US"/>
            <a:t>Everyday Low Pricing (Kotler et al., 2019)</a:t>
          </a:r>
        </a:p>
      </dgm:t>
    </dgm:pt>
    <dgm:pt modelId="{7B7364B8-624E-47A3-8D20-86307697C3C5}" type="parTrans" cxnId="{105C3948-9664-4C2E-B9E9-374EE35A7546}">
      <dgm:prSet/>
      <dgm:spPr/>
      <dgm:t>
        <a:bodyPr/>
        <a:lstStyle/>
        <a:p>
          <a:endParaRPr lang="en-US"/>
        </a:p>
      </dgm:t>
    </dgm:pt>
    <dgm:pt modelId="{58AA2ABD-C677-4480-95E9-1763A20D6B32}" type="sibTrans" cxnId="{105C3948-9664-4C2E-B9E9-374EE35A7546}">
      <dgm:prSet/>
      <dgm:spPr/>
      <dgm:t>
        <a:bodyPr/>
        <a:lstStyle/>
        <a:p>
          <a:endParaRPr lang="en-US"/>
        </a:p>
      </dgm:t>
    </dgm:pt>
    <dgm:pt modelId="{1BA8CCFF-0FFE-4ADF-A637-5E35113D400E}">
      <dgm:prSet/>
      <dgm:spPr/>
      <dgm:t>
        <a:bodyPr/>
        <a:lstStyle/>
        <a:p>
          <a:r>
            <a:rPr lang="en-US"/>
            <a:t>Price parity with regular Aldi range</a:t>
          </a:r>
        </a:p>
      </dgm:t>
    </dgm:pt>
    <dgm:pt modelId="{85E9CA67-903A-4BA2-9046-024D315C3F58}" type="parTrans" cxnId="{51AA6EE4-15EB-4798-9D5E-CCE11B5BAD56}">
      <dgm:prSet/>
      <dgm:spPr/>
      <dgm:t>
        <a:bodyPr/>
        <a:lstStyle/>
        <a:p>
          <a:endParaRPr lang="en-US"/>
        </a:p>
      </dgm:t>
    </dgm:pt>
    <dgm:pt modelId="{0C446A50-F19E-4F56-B26F-D4DC06BD63C4}" type="sibTrans" cxnId="{51AA6EE4-15EB-4798-9D5E-CCE11B5BAD56}">
      <dgm:prSet/>
      <dgm:spPr/>
      <dgm:t>
        <a:bodyPr/>
        <a:lstStyle/>
        <a:p>
          <a:endParaRPr lang="en-US"/>
        </a:p>
      </dgm:t>
    </dgm:pt>
    <dgm:pt modelId="{A5C2B80E-C63D-4BC9-B91A-782D27FB1586}">
      <dgm:prSet/>
      <dgm:spPr/>
      <dgm:t>
        <a:bodyPr/>
        <a:lstStyle/>
        <a:p>
          <a:r>
            <a:rPr lang="en-US"/>
            <a:t>Value signalling for ethical products</a:t>
          </a:r>
        </a:p>
      </dgm:t>
    </dgm:pt>
    <dgm:pt modelId="{70039E73-9AA7-46B1-8239-EAAA00F57419}" type="parTrans" cxnId="{8E04069D-777C-4725-9D39-E4155DDD5D08}">
      <dgm:prSet/>
      <dgm:spPr/>
      <dgm:t>
        <a:bodyPr/>
        <a:lstStyle/>
        <a:p>
          <a:endParaRPr lang="en-US"/>
        </a:p>
      </dgm:t>
    </dgm:pt>
    <dgm:pt modelId="{02059D74-7139-4F7E-A573-E07289059B73}" type="sibTrans" cxnId="{8E04069D-777C-4725-9D39-E4155DDD5D08}">
      <dgm:prSet/>
      <dgm:spPr/>
      <dgm:t>
        <a:bodyPr/>
        <a:lstStyle/>
        <a:p>
          <a:endParaRPr lang="en-US"/>
        </a:p>
      </dgm:t>
    </dgm:pt>
    <dgm:pt modelId="{6140A53B-1D6E-4B9B-8041-1307FB0BAC9F}" type="pres">
      <dgm:prSet presAssocID="{4E2BA29D-3D2C-4DCF-BA3D-15DE08C14E9F}" presName="linear" presStyleCnt="0">
        <dgm:presLayoutVars>
          <dgm:animLvl val="lvl"/>
          <dgm:resizeHandles val="exact"/>
        </dgm:presLayoutVars>
      </dgm:prSet>
      <dgm:spPr/>
    </dgm:pt>
    <dgm:pt modelId="{5D26E76A-C844-4134-9289-5255336B3CCF}" type="pres">
      <dgm:prSet presAssocID="{E14651B5-5A7A-43D1-B3D6-4FB6801F979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6FC3BF9-3CE5-4B1E-AA42-20D52D4EADC2}" type="pres">
      <dgm:prSet presAssocID="{58AA2ABD-C677-4480-95E9-1763A20D6B32}" presName="spacer" presStyleCnt="0"/>
      <dgm:spPr/>
    </dgm:pt>
    <dgm:pt modelId="{57195EFB-031A-400F-BEB1-116DC5FABA77}" type="pres">
      <dgm:prSet presAssocID="{1BA8CCFF-0FFE-4ADF-A637-5E35113D400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B103C31-C4A7-488A-A2BE-222655983FE8}" type="pres">
      <dgm:prSet presAssocID="{0C446A50-F19E-4F56-B26F-D4DC06BD63C4}" presName="spacer" presStyleCnt="0"/>
      <dgm:spPr/>
    </dgm:pt>
    <dgm:pt modelId="{BAFF0D2C-B4E1-4864-AED2-0649D2ECDB76}" type="pres">
      <dgm:prSet presAssocID="{A5C2B80E-C63D-4BC9-B91A-782D27FB158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C1A9D34-E4DD-4581-B504-0E75EDC1944C}" type="presOf" srcId="{1BA8CCFF-0FFE-4ADF-A637-5E35113D400E}" destId="{57195EFB-031A-400F-BEB1-116DC5FABA77}" srcOrd="0" destOrd="0" presId="urn:microsoft.com/office/officeart/2005/8/layout/vList2"/>
    <dgm:cxn modelId="{105C3948-9664-4C2E-B9E9-374EE35A7546}" srcId="{4E2BA29D-3D2C-4DCF-BA3D-15DE08C14E9F}" destId="{E14651B5-5A7A-43D1-B3D6-4FB6801F9798}" srcOrd="0" destOrd="0" parTransId="{7B7364B8-624E-47A3-8D20-86307697C3C5}" sibTransId="{58AA2ABD-C677-4480-95E9-1763A20D6B32}"/>
    <dgm:cxn modelId="{537A5C6F-D98E-4A41-8ACA-1BCAA4EC27ED}" type="presOf" srcId="{4E2BA29D-3D2C-4DCF-BA3D-15DE08C14E9F}" destId="{6140A53B-1D6E-4B9B-8041-1307FB0BAC9F}" srcOrd="0" destOrd="0" presId="urn:microsoft.com/office/officeart/2005/8/layout/vList2"/>
    <dgm:cxn modelId="{8E04069D-777C-4725-9D39-E4155DDD5D08}" srcId="{4E2BA29D-3D2C-4DCF-BA3D-15DE08C14E9F}" destId="{A5C2B80E-C63D-4BC9-B91A-782D27FB1586}" srcOrd="2" destOrd="0" parTransId="{70039E73-9AA7-46B1-8239-EAAA00F57419}" sibTransId="{02059D74-7139-4F7E-A573-E07289059B73}"/>
    <dgm:cxn modelId="{51AA6EE4-15EB-4798-9D5E-CCE11B5BAD56}" srcId="{4E2BA29D-3D2C-4DCF-BA3D-15DE08C14E9F}" destId="{1BA8CCFF-0FFE-4ADF-A637-5E35113D400E}" srcOrd="1" destOrd="0" parTransId="{85E9CA67-903A-4BA2-9046-024D315C3F58}" sibTransId="{0C446A50-F19E-4F56-B26F-D4DC06BD63C4}"/>
    <dgm:cxn modelId="{A938FEF7-36D4-4BA1-BFDF-18F9CE1995A3}" type="presOf" srcId="{A5C2B80E-C63D-4BC9-B91A-782D27FB1586}" destId="{BAFF0D2C-B4E1-4864-AED2-0649D2ECDB76}" srcOrd="0" destOrd="0" presId="urn:microsoft.com/office/officeart/2005/8/layout/vList2"/>
    <dgm:cxn modelId="{5773A9FD-64D0-4080-B29D-41C6357803E1}" type="presOf" srcId="{E14651B5-5A7A-43D1-B3D6-4FB6801F9798}" destId="{5D26E76A-C844-4134-9289-5255336B3CCF}" srcOrd="0" destOrd="0" presId="urn:microsoft.com/office/officeart/2005/8/layout/vList2"/>
    <dgm:cxn modelId="{B523DEE4-51D5-45AC-A298-FBEA6F3A7577}" type="presParOf" srcId="{6140A53B-1D6E-4B9B-8041-1307FB0BAC9F}" destId="{5D26E76A-C844-4134-9289-5255336B3CCF}" srcOrd="0" destOrd="0" presId="urn:microsoft.com/office/officeart/2005/8/layout/vList2"/>
    <dgm:cxn modelId="{13EB94B2-6851-429C-AD02-932C9A7E2170}" type="presParOf" srcId="{6140A53B-1D6E-4B9B-8041-1307FB0BAC9F}" destId="{76FC3BF9-3CE5-4B1E-AA42-20D52D4EADC2}" srcOrd="1" destOrd="0" presId="urn:microsoft.com/office/officeart/2005/8/layout/vList2"/>
    <dgm:cxn modelId="{FE988808-4F74-437A-9B1C-9C0FE0C63863}" type="presParOf" srcId="{6140A53B-1D6E-4B9B-8041-1307FB0BAC9F}" destId="{57195EFB-031A-400F-BEB1-116DC5FABA77}" srcOrd="2" destOrd="0" presId="urn:microsoft.com/office/officeart/2005/8/layout/vList2"/>
    <dgm:cxn modelId="{41D3067A-11B7-4B2F-86C9-DB00AE68027D}" type="presParOf" srcId="{6140A53B-1D6E-4B9B-8041-1307FB0BAC9F}" destId="{0B103C31-C4A7-488A-A2BE-222655983FE8}" srcOrd="3" destOrd="0" presId="urn:microsoft.com/office/officeart/2005/8/layout/vList2"/>
    <dgm:cxn modelId="{D6B61CDF-2B70-4556-AF82-D1DE31DBF87D}" type="presParOf" srcId="{6140A53B-1D6E-4B9B-8041-1307FB0BAC9F}" destId="{BAFF0D2C-B4E1-4864-AED2-0649D2ECDB7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62ED058-8667-4320-A0A8-59833E752A0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53445BD-40F0-4412-8AC5-5F835773F15A}">
      <dgm:prSet/>
      <dgm:spPr/>
      <dgm:t>
        <a:bodyPr/>
        <a:lstStyle/>
        <a:p>
          <a:r>
            <a:rPr lang="en-US"/>
            <a:t>Pilot: 200 stores with high ESG interest</a:t>
          </a:r>
        </a:p>
      </dgm:t>
    </dgm:pt>
    <dgm:pt modelId="{DA236DA1-E0B0-4AF6-A1B7-BE56644B20FF}" type="parTrans" cxnId="{67742B01-617A-4A43-B83F-3CF8779F5316}">
      <dgm:prSet/>
      <dgm:spPr/>
      <dgm:t>
        <a:bodyPr/>
        <a:lstStyle/>
        <a:p>
          <a:endParaRPr lang="en-US"/>
        </a:p>
      </dgm:t>
    </dgm:pt>
    <dgm:pt modelId="{F9760E38-654C-4C33-94D0-994E70D248AC}" type="sibTrans" cxnId="{67742B01-617A-4A43-B83F-3CF8779F5316}">
      <dgm:prSet/>
      <dgm:spPr/>
      <dgm:t>
        <a:bodyPr/>
        <a:lstStyle/>
        <a:p>
          <a:endParaRPr lang="en-US"/>
        </a:p>
      </dgm:t>
    </dgm:pt>
    <dgm:pt modelId="{55D1BC62-7D4E-4BC2-B4AC-489AD6A911B7}">
      <dgm:prSet/>
      <dgm:spPr/>
      <dgm:t>
        <a:bodyPr/>
        <a:lstStyle/>
        <a:p>
          <a:r>
            <a:rPr lang="en-US"/>
            <a:t>Use existing Aldi supply chain efficiencies</a:t>
          </a:r>
        </a:p>
      </dgm:t>
    </dgm:pt>
    <dgm:pt modelId="{3DE7EFEB-96F8-43C6-BC31-54D7E8A71CE4}" type="parTrans" cxnId="{F93B89D7-7181-4030-9E24-97D577CD2C5F}">
      <dgm:prSet/>
      <dgm:spPr/>
      <dgm:t>
        <a:bodyPr/>
        <a:lstStyle/>
        <a:p>
          <a:endParaRPr lang="en-US"/>
        </a:p>
      </dgm:t>
    </dgm:pt>
    <dgm:pt modelId="{3BBF750A-7E9C-4166-96F7-9FD366F7B477}" type="sibTrans" cxnId="{F93B89D7-7181-4030-9E24-97D577CD2C5F}">
      <dgm:prSet/>
      <dgm:spPr/>
      <dgm:t>
        <a:bodyPr/>
        <a:lstStyle/>
        <a:p>
          <a:endParaRPr lang="en-US"/>
        </a:p>
      </dgm:t>
    </dgm:pt>
    <dgm:pt modelId="{D48FFFD5-01B8-4BC9-B045-186D8A887C64}">
      <dgm:prSet/>
      <dgm:spPr/>
      <dgm:t>
        <a:bodyPr/>
        <a:lstStyle/>
        <a:p>
          <a:r>
            <a:rPr lang="en-US"/>
            <a:t>Urban and suburban rollout first</a:t>
          </a:r>
        </a:p>
      </dgm:t>
    </dgm:pt>
    <dgm:pt modelId="{86A6D23D-1F31-4721-BE44-51A50FFEE990}" type="parTrans" cxnId="{84330520-02E5-4B52-B89F-53B1E39FBCBB}">
      <dgm:prSet/>
      <dgm:spPr/>
      <dgm:t>
        <a:bodyPr/>
        <a:lstStyle/>
        <a:p>
          <a:endParaRPr lang="en-US"/>
        </a:p>
      </dgm:t>
    </dgm:pt>
    <dgm:pt modelId="{90FB90E7-11AA-43ED-88B5-E4E1BF449B75}" type="sibTrans" cxnId="{84330520-02E5-4B52-B89F-53B1E39FBCBB}">
      <dgm:prSet/>
      <dgm:spPr/>
      <dgm:t>
        <a:bodyPr/>
        <a:lstStyle/>
        <a:p>
          <a:endParaRPr lang="en-US"/>
        </a:p>
      </dgm:t>
    </dgm:pt>
    <dgm:pt modelId="{AC182E22-9431-4EB7-A896-242FEDDEA66E}" type="pres">
      <dgm:prSet presAssocID="{762ED058-8667-4320-A0A8-59833E752A0D}" presName="root" presStyleCnt="0">
        <dgm:presLayoutVars>
          <dgm:dir/>
          <dgm:resizeHandles val="exact"/>
        </dgm:presLayoutVars>
      </dgm:prSet>
      <dgm:spPr/>
    </dgm:pt>
    <dgm:pt modelId="{DCBB88A8-C19C-4FE3-A414-6F8EA06E26F4}" type="pres">
      <dgm:prSet presAssocID="{553445BD-40F0-4412-8AC5-5F835773F15A}" presName="compNode" presStyleCnt="0"/>
      <dgm:spPr/>
    </dgm:pt>
    <dgm:pt modelId="{4FC7070D-7E83-449B-A5B3-43BED2C27637}" type="pres">
      <dgm:prSet presAssocID="{553445BD-40F0-4412-8AC5-5F835773F15A}" presName="bgRect" presStyleLbl="bgShp" presStyleIdx="0" presStyleCnt="3"/>
      <dgm:spPr/>
    </dgm:pt>
    <dgm:pt modelId="{A78BA571-F309-4603-979F-E1709BA43267}" type="pres">
      <dgm:prSet presAssocID="{553445BD-40F0-4412-8AC5-5F835773F15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C734CD1A-DF70-4AB6-A911-71C04A7593C5}" type="pres">
      <dgm:prSet presAssocID="{553445BD-40F0-4412-8AC5-5F835773F15A}" presName="spaceRect" presStyleCnt="0"/>
      <dgm:spPr/>
    </dgm:pt>
    <dgm:pt modelId="{76204FD3-1517-42C5-9004-86F078E3C8FA}" type="pres">
      <dgm:prSet presAssocID="{553445BD-40F0-4412-8AC5-5F835773F15A}" presName="parTx" presStyleLbl="revTx" presStyleIdx="0" presStyleCnt="3">
        <dgm:presLayoutVars>
          <dgm:chMax val="0"/>
          <dgm:chPref val="0"/>
        </dgm:presLayoutVars>
      </dgm:prSet>
      <dgm:spPr/>
    </dgm:pt>
    <dgm:pt modelId="{B809C2F4-FAB8-42FC-8D9C-6B890B43B117}" type="pres">
      <dgm:prSet presAssocID="{F9760E38-654C-4C33-94D0-994E70D248AC}" presName="sibTrans" presStyleCnt="0"/>
      <dgm:spPr/>
    </dgm:pt>
    <dgm:pt modelId="{EBF0A02C-C5B5-4B45-B39A-BAD5744758EC}" type="pres">
      <dgm:prSet presAssocID="{55D1BC62-7D4E-4BC2-B4AC-489AD6A911B7}" presName="compNode" presStyleCnt="0"/>
      <dgm:spPr/>
    </dgm:pt>
    <dgm:pt modelId="{D8B5CB93-7AD9-4FD2-802B-CB76DEB3DD04}" type="pres">
      <dgm:prSet presAssocID="{55D1BC62-7D4E-4BC2-B4AC-489AD6A911B7}" presName="bgRect" presStyleLbl="bgShp" presStyleIdx="1" presStyleCnt="3"/>
      <dgm:spPr/>
    </dgm:pt>
    <dgm:pt modelId="{88459D9F-478A-4089-8CC5-CBA70FEB3D5E}" type="pres">
      <dgm:prSet presAssocID="{55D1BC62-7D4E-4BC2-B4AC-489AD6A911B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57550167-43B9-4444-B41A-EA1E596BC94B}" type="pres">
      <dgm:prSet presAssocID="{55D1BC62-7D4E-4BC2-B4AC-489AD6A911B7}" presName="spaceRect" presStyleCnt="0"/>
      <dgm:spPr/>
    </dgm:pt>
    <dgm:pt modelId="{6298DF79-FC45-4E6C-AF40-B8607209ABC4}" type="pres">
      <dgm:prSet presAssocID="{55D1BC62-7D4E-4BC2-B4AC-489AD6A911B7}" presName="parTx" presStyleLbl="revTx" presStyleIdx="1" presStyleCnt="3">
        <dgm:presLayoutVars>
          <dgm:chMax val="0"/>
          <dgm:chPref val="0"/>
        </dgm:presLayoutVars>
      </dgm:prSet>
      <dgm:spPr/>
    </dgm:pt>
    <dgm:pt modelId="{28ED71A1-6702-4493-8323-D24763418924}" type="pres">
      <dgm:prSet presAssocID="{3BBF750A-7E9C-4166-96F7-9FD366F7B477}" presName="sibTrans" presStyleCnt="0"/>
      <dgm:spPr/>
    </dgm:pt>
    <dgm:pt modelId="{1C044ECC-0419-4437-909F-63FD9905AE51}" type="pres">
      <dgm:prSet presAssocID="{D48FFFD5-01B8-4BC9-B045-186D8A887C64}" presName="compNode" presStyleCnt="0"/>
      <dgm:spPr/>
    </dgm:pt>
    <dgm:pt modelId="{EE07FE8E-E14F-48F2-89C6-5B595E02A736}" type="pres">
      <dgm:prSet presAssocID="{D48FFFD5-01B8-4BC9-B045-186D8A887C64}" presName="bgRect" presStyleLbl="bgShp" presStyleIdx="2" presStyleCnt="3"/>
      <dgm:spPr/>
    </dgm:pt>
    <dgm:pt modelId="{39725617-C85C-4D2F-8EAD-1F573D6B03C8}" type="pres">
      <dgm:prSet presAssocID="{D48FFFD5-01B8-4BC9-B045-186D8A887C6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85432FFF-C1C8-40BC-BCF3-42BD607FB76C}" type="pres">
      <dgm:prSet presAssocID="{D48FFFD5-01B8-4BC9-B045-186D8A887C64}" presName="spaceRect" presStyleCnt="0"/>
      <dgm:spPr/>
    </dgm:pt>
    <dgm:pt modelId="{BF80ECEC-5FBC-4906-A050-F309591E8A33}" type="pres">
      <dgm:prSet presAssocID="{D48FFFD5-01B8-4BC9-B045-186D8A887C6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7742B01-617A-4A43-B83F-3CF8779F5316}" srcId="{762ED058-8667-4320-A0A8-59833E752A0D}" destId="{553445BD-40F0-4412-8AC5-5F835773F15A}" srcOrd="0" destOrd="0" parTransId="{DA236DA1-E0B0-4AF6-A1B7-BE56644B20FF}" sibTransId="{F9760E38-654C-4C33-94D0-994E70D248AC}"/>
    <dgm:cxn modelId="{E9C11E0C-11F7-4FA3-BF8B-1F171F7DF519}" type="presOf" srcId="{553445BD-40F0-4412-8AC5-5F835773F15A}" destId="{76204FD3-1517-42C5-9004-86F078E3C8FA}" srcOrd="0" destOrd="0" presId="urn:microsoft.com/office/officeart/2018/2/layout/IconVerticalSolidList"/>
    <dgm:cxn modelId="{84330520-02E5-4B52-B89F-53B1E39FBCBB}" srcId="{762ED058-8667-4320-A0A8-59833E752A0D}" destId="{D48FFFD5-01B8-4BC9-B045-186D8A887C64}" srcOrd="2" destOrd="0" parTransId="{86A6D23D-1F31-4721-BE44-51A50FFEE990}" sibTransId="{90FB90E7-11AA-43ED-88B5-E4E1BF449B75}"/>
    <dgm:cxn modelId="{E6422825-F978-4222-A2B4-9AA471281481}" type="presOf" srcId="{762ED058-8667-4320-A0A8-59833E752A0D}" destId="{AC182E22-9431-4EB7-A896-242FEDDEA66E}" srcOrd="0" destOrd="0" presId="urn:microsoft.com/office/officeart/2018/2/layout/IconVerticalSolidList"/>
    <dgm:cxn modelId="{1C63E668-318D-46BC-9B98-FB4BC12ABD9C}" type="presOf" srcId="{D48FFFD5-01B8-4BC9-B045-186D8A887C64}" destId="{BF80ECEC-5FBC-4906-A050-F309591E8A33}" srcOrd="0" destOrd="0" presId="urn:microsoft.com/office/officeart/2018/2/layout/IconVerticalSolidList"/>
    <dgm:cxn modelId="{247F99C2-C5D8-45E8-8FB0-85D79CA4780D}" type="presOf" srcId="{55D1BC62-7D4E-4BC2-B4AC-489AD6A911B7}" destId="{6298DF79-FC45-4E6C-AF40-B8607209ABC4}" srcOrd="0" destOrd="0" presId="urn:microsoft.com/office/officeart/2018/2/layout/IconVerticalSolidList"/>
    <dgm:cxn modelId="{F93B89D7-7181-4030-9E24-97D577CD2C5F}" srcId="{762ED058-8667-4320-A0A8-59833E752A0D}" destId="{55D1BC62-7D4E-4BC2-B4AC-489AD6A911B7}" srcOrd="1" destOrd="0" parTransId="{3DE7EFEB-96F8-43C6-BC31-54D7E8A71CE4}" sibTransId="{3BBF750A-7E9C-4166-96F7-9FD366F7B477}"/>
    <dgm:cxn modelId="{874B6CF5-08D8-412F-88EE-9DCA347246F5}" type="presParOf" srcId="{AC182E22-9431-4EB7-A896-242FEDDEA66E}" destId="{DCBB88A8-C19C-4FE3-A414-6F8EA06E26F4}" srcOrd="0" destOrd="0" presId="urn:microsoft.com/office/officeart/2018/2/layout/IconVerticalSolidList"/>
    <dgm:cxn modelId="{903FB8A2-0D0C-4869-8D92-F6C8A121B6EE}" type="presParOf" srcId="{DCBB88A8-C19C-4FE3-A414-6F8EA06E26F4}" destId="{4FC7070D-7E83-449B-A5B3-43BED2C27637}" srcOrd="0" destOrd="0" presId="urn:microsoft.com/office/officeart/2018/2/layout/IconVerticalSolidList"/>
    <dgm:cxn modelId="{5E6A270E-9AAA-498E-9889-BBF4AD79C8C3}" type="presParOf" srcId="{DCBB88A8-C19C-4FE3-A414-6F8EA06E26F4}" destId="{A78BA571-F309-4603-979F-E1709BA43267}" srcOrd="1" destOrd="0" presId="urn:microsoft.com/office/officeart/2018/2/layout/IconVerticalSolidList"/>
    <dgm:cxn modelId="{13B6CAD3-2B44-4D8E-876D-550318B496C4}" type="presParOf" srcId="{DCBB88A8-C19C-4FE3-A414-6F8EA06E26F4}" destId="{C734CD1A-DF70-4AB6-A911-71C04A7593C5}" srcOrd="2" destOrd="0" presId="urn:microsoft.com/office/officeart/2018/2/layout/IconVerticalSolidList"/>
    <dgm:cxn modelId="{9B6D14CA-E75F-49CE-B47E-5E7FAC2FDFED}" type="presParOf" srcId="{DCBB88A8-C19C-4FE3-A414-6F8EA06E26F4}" destId="{76204FD3-1517-42C5-9004-86F078E3C8FA}" srcOrd="3" destOrd="0" presId="urn:microsoft.com/office/officeart/2018/2/layout/IconVerticalSolidList"/>
    <dgm:cxn modelId="{2598F9D2-7E2C-4B3D-8EC8-5D4A7BD6167F}" type="presParOf" srcId="{AC182E22-9431-4EB7-A896-242FEDDEA66E}" destId="{B809C2F4-FAB8-42FC-8D9C-6B890B43B117}" srcOrd="1" destOrd="0" presId="urn:microsoft.com/office/officeart/2018/2/layout/IconVerticalSolidList"/>
    <dgm:cxn modelId="{B47D3B43-0F4D-413C-AAC6-32613663F6DF}" type="presParOf" srcId="{AC182E22-9431-4EB7-A896-242FEDDEA66E}" destId="{EBF0A02C-C5B5-4B45-B39A-BAD5744758EC}" srcOrd="2" destOrd="0" presId="urn:microsoft.com/office/officeart/2018/2/layout/IconVerticalSolidList"/>
    <dgm:cxn modelId="{77E39E6E-DBAC-449E-A149-172CACD638F5}" type="presParOf" srcId="{EBF0A02C-C5B5-4B45-B39A-BAD5744758EC}" destId="{D8B5CB93-7AD9-4FD2-802B-CB76DEB3DD04}" srcOrd="0" destOrd="0" presId="urn:microsoft.com/office/officeart/2018/2/layout/IconVerticalSolidList"/>
    <dgm:cxn modelId="{F0F60AAB-4DDF-4FB1-8539-6BDA79DD5A91}" type="presParOf" srcId="{EBF0A02C-C5B5-4B45-B39A-BAD5744758EC}" destId="{88459D9F-478A-4089-8CC5-CBA70FEB3D5E}" srcOrd="1" destOrd="0" presId="urn:microsoft.com/office/officeart/2018/2/layout/IconVerticalSolidList"/>
    <dgm:cxn modelId="{5DE22186-907E-43B3-A507-90B5DE406D5F}" type="presParOf" srcId="{EBF0A02C-C5B5-4B45-B39A-BAD5744758EC}" destId="{57550167-43B9-4444-B41A-EA1E596BC94B}" srcOrd="2" destOrd="0" presId="urn:microsoft.com/office/officeart/2018/2/layout/IconVerticalSolidList"/>
    <dgm:cxn modelId="{32746801-5E6E-42DC-B1A9-DAE41E89A4E4}" type="presParOf" srcId="{EBF0A02C-C5B5-4B45-B39A-BAD5744758EC}" destId="{6298DF79-FC45-4E6C-AF40-B8607209ABC4}" srcOrd="3" destOrd="0" presId="urn:microsoft.com/office/officeart/2018/2/layout/IconVerticalSolidList"/>
    <dgm:cxn modelId="{A71EC675-BD81-43A7-A2C2-12581A600926}" type="presParOf" srcId="{AC182E22-9431-4EB7-A896-242FEDDEA66E}" destId="{28ED71A1-6702-4493-8323-D24763418924}" srcOrd="3" destOrd="0" presId="urn:microsoft.com/office/officeart/2018/2/layout/IconVerticalSolidList"/>
    <dgm:cxn modelId="{919207B0-EC57-400C-B7E0-20B8A11E24A9}" type="presParOf" srcId="{AC182E22-9431-4EB7-A896-242FEDDEA66E}" destId="{1C044ECC-0419-4437-909F-63FD9905AE51}" srcOrd="4" destOrd="0" presId="urn:microsoft.com/office/officeart/2018/2/layout/IconVerticalSolidList"/>
    <dgm:cxn modelId="{774E8270-D98C-4B21-A508-360D6B50B24E}" type="presParOf" srcId="{1C044ECC-0419-4437-909F-63FD9905AE51}" destId="{EE07FE8E-E14F-48F2-89C6-5B595E02A736}" srcOrd="0" destOrd="0" presId="urn:microsoft.com/office/officeart/2018/2/layout/IconVerticalSolidList"/>
    <dgm:cxn modelId="{FC2F8AAE-AFF8-414C-828A-17CF0C6C2E3B}" type="presParOf" srcId="{1C044ECC-0419-4437-909F-63FD9905AE51}" destId="{39725617-C85C-4D2F-8EAD-1F573D6B03C8}" srcOrd="1" destOrd="0" presId="urn:microsoft.com/office/officeart/2018/2/layout/IconVerticalSolidList"/>
    <dgm:cxn modelId="{856C7002-7B4A-47A3-9CF8-AA1DE3EE8D30}" type="presParOf" srcId="{1C044ECC-0419-4437-909F-63FD9905AE51}" destId="{85432FFF-C1C8-40BC-BCF3-42BD607FB76C}" srcOrd="2" destOrd="0" presId="urn:microsoft.com/office/officeart/2018/2/layout/IconVerticalSolidList"/>
    <dgm:cxn modelId="{368B90B2-48B8-4F39-A0D5-188ADE256A45}" type="presParOf" srcId="{1C044ECC-0419-4437-909F-63FD9905AE51}" destId="{BF80ECEC-5FBC-4906-A050-F309591E8A3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5584E43-1708-4C8D-8033-6C6B8D78F1A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9610F69-AAE6-452C-B601-5DD5D3D8AFC8}">
      <dgm:prSet/>
      <dgm:spPr/>
      <dgm:t>
        <a:bodyPr/>
        <a:lstStyle/>
        <a:p>
          <a:r>
            <a:rPr lang="en-US"/>
            <a:t>Digital-first launch: Socials, YouTube, App</a:t>
          </a:r>
        </a:p>
      </dgm:t>
    </dgm:pt>
    <dgm:pt modelId="{FC96FA7D-9844-4168-B6DA-6B15ADA03C83}" type="parTrans" cxnId="{8DECCD98-67EE-478E-9E5E-5A82D7E35BE7}">
      <dgm:prSet/>
      <dgm:spPr/>
      <dgm:t>
        <a:bodyPr/>
        <a:lstStyle/>
        <a:p>
          <a:endParaRPr lang="en-US"/>
        </a:p>
      </dgm:t>
    </dgm:pt>
    <dgm:pt modelId="{0C37067F-FE3F-439B-98C9-01A6499DDBC2}" type="sibTrans" cxnId="{8DECCD98-67EE-478E-9E5E-5A82D7E35BE7}">
      <dgm:prSet/>
      <dgm:spPr/>
      <dgm:t>
        <a:bodyPr/>
        <a:lstStyle/>
        <a:p>
          <a:endParaRPr lang="en-US"/>
        </a:p>
      </dgm:t>
    </dgm:pt>
    <dgm:pt modelId="{CC949169-681C-40BD-877F-AC4EFFF8EFC8}">
      <dgm:prSet/>
      <dgm:spPr/>
      <dgm:t>
        <a:bodyPr/>
        <a:lstStyle/>
        <a:p>
          <a:r>
            <a:rPr lang="en-US"/>
            <a:t>Tagline: 'Good for the Planet. Better for Your Budget.'</a:t>
          </a:r>
        </a:p>
      </dgm:t>
    </dgm:pt>
    <dgm:pt modelId="{B8133CBD-8932-40EB-97EA-452C9903B782}" type="parTrans" cxnId="{781F153F-A22D-40BD-A010-CB7B26DABB9C}">
      <dgm:prSet/>
      <dgm:spPr/>
      <dgm:t>
        <a:bodyPr/>
        <a:lstStyle/>
        <a:p>
          <a:endParaRPr lang="en-US"/>
        </a:p>
      </dgm:t>
    </dgm:pt>
    <dgm:pt modelId="{FE00900C-DFDC-4E10-8627-0FD1E72B8ABF}" type="sibTrans" cxnId="{781F153F-A22D-40BD-A010-CB7B26DABB9C}">
      <dgm:prSet/>
      <dgm:spPr/>
      <dgm:t>
        <a:bodyPr/>
        <a:lstStyle/>
        <a:p>
          <a:endParaRPr lang="en-US"/>
        </a:p>
      </dgm:t>
    </dgm:pt>
    <dgm:pt modelId="{821C77FD-1833-40BD-978F-A1D402838128}">
      <dgm:prSet/>
      <dgm:spPr/>
      <dgm:t>
        <a:bodyPr/>
        <a:lstStyle/>
        <a:p>
          <a:r>
            <a:rPr lang="en-US"/>
            <a:t>Emotional storytelling approach</a:t>
          </a:r>
        </a:p>
      </dgm:t>
    </dgm:pt>
    <dgm:pt modelId="{D3D067B6-427F-4FB5-9FE7-7D32851A6937}" type="parTrans" cxnId="{036EC0AA-B130-42B9-B894-25873A2EC997}">
      <dgm:prSet/>
      <dgm:spPr/>
      <dgm:t>
        <a:bodyPr/>
        <a:lstStyle/>
        <a:p>
          <a:endParaRPr lang="en-US"/>
        </a:p>
      </dgm:t>
    </dgm:pt>
    <dgm:pt modelId="{A173242B-A502-4B79-A917-29DE7933CED3}" type="sibTrans" cxnId="{036EC0AA-B130-42B9-B894-25873A2EC997}">
      <dgm:prSet/>
      <dgm:spPr/>
      <dgm:t>
        <a:bodyPr/>
        <a:lstStyle/>
        <a:p>
          <a:endParaRPr lang="en-US"/>
        </a:p>
      </dgm:t>
    </dgm:pt>
    <dgm:pt modelId="{77CE6C10-87F1-4368-8178-273A4C1A21D2}" type="pres">
      <dgm:prSet presAssocID="{F5584E43-1708-4C8D-8033-6C6B8D78F1AD}" presName="linear" presStyleCnt="0">
        <dgm:presLayoutVars>
          <dgm:animLvl val="lvl"/>
          <dgm:resizeHandles val="exact"/>
        </dgm:presLayoutVars>
      </dgm:prSet>
      <dgm:spPr/>
    </dgm:pt>
    <dgm:pt modelId="{6B4972D6-A8C0-4152-B87D-2FC831400868}" type="pres">
      <dgm:prSet presAssocID="{19610F69-AAE6-452C-B601-5DD5D3D8AFC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DDD937D-1FCF-402B-BA1D-E0C989E31FE9}" type="pres">
      <dgm:prSet presAssocID="{0C37067F-FE3F-439B-98C9-01A6499DDBC2}" presName="spacer" presStyleCnt="0"/>
      <dgm:spPr/>
    </dgm:pt>
    <dgm:pt modelId="{90E55FEA-1D69-48AB-870E-17D56158DD9F}" type="pres">
      <dgm:prSet presAssocID="{CC949169-681C-40BD-877F-AC4EFFF8EFC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4F6A5DB-FD4D-42DF-9C6E-71829BCDE1B4}" type="pres">
      <dgm:prSet presAssocID="{FE00900C-DFDC-4E10-8627-0FD1E72B8ABF}" presName="spacer" presStyleCnt="0"/>
      <dgm:spPr/>
    </dgm:pt>
    <dgm:pt modelId="{477A19E7-0212-4E3F-B93D-443C23BA9FE3}" type="pres">
      <dgm:prSet presAssocID="{821C77FD-1833-40BD-978F-A1D40283812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781F153F-A22D-40BD-A010-CB7B26DABB9C}" srcId="{F5584E43-1708-4C8D-8033-6C6B8D78F1AD}" destId="{CC949169-681C-40BD-877F-AC4EFFF8EFC8}" srcOrd="1" destOrd="0" parTransId="{B8133CBD-8932-40EB-97EA-452C9903B782}" sibTransId="{FE00900C-DFDC-4E10-8627-0FD1E72B8ABF}"/>
    <dgm:cxn modelId="{54FEED7C-66B3-4965-B4C3-3BBC8F93BCCD}" type="presOf" srcId="{821C77FD-1833-40BD-978F-A1D402838128}" destId="{477A19E7-0212-4E3F-B93D-443C23BA9FE3}" srcOrd="0" destOrd="0" presId="urn:microsoft.com/office/officeart/2005/8/layout/vList2"/>
    <dgm:cxn modelId="{D13EA484-4184-444D-844A-170D1B81D7DC}" type="presOf" srcId="{CC949169-681C-40BD-877F-AC4EFFF8EFC8}" destId="{90E55FEA-1D69-48AB-870E-17D56158DD9F}" srcOrd="0" destOrd="0" presId="urn:microsoft.com/office/officeart/2005/8/layout/vList2"/>
    <dgm:cxn modelId="{05CBC387-EA35-44F0-8740-B6CAE1C9F2D2}" type="presOf" srcId="{19610F69-AAE6-452C-B601-5DD5D3D8AFC8}" destId="{6B4972D6-A8C0-4152-B87D-2FC831400868}" srcOrd="0" destOrd="0" presId="urn:microsoft.com/office/officeart/2005/8/layout/vList2"/>
    <dgm:cxn modelId="{3496318E-818E-4C5F-AB03-BDB80F8EE800}" type="presOf" srcId="{F5584E43-1708-4C8D-8033-6C6B8D78F1AD}" destId="{77CE6C10-87F1-4368-8178-273A4C1A21D2}" srcOrd="0" destOrd="0" presId="urn:microsoft.com/office/officeart/2005/8/layout/vList2"/>
    <dgm:cxn modelId="{8DECCD98-67EE-478E-9E5E-5A82D7E35BE7}" srcId="{F5584E43-1708-4C8D-8033-6C6B8D78F1AD}" destId="{19610F69-AAE6-452C-B601-5DD5D3D8AFC8}" srcOrd="0" destOrd="0" parTransId="{FC96FA7D-9844-4168-B6DA-6B15ADA03C83}" sibTransId="{0C37067F-FE3F-439B-98C9-01A6499DDBC2}"/>
    <dgm:cxn modelId="{036EC0AA-B130-42B9-B894-25873A2EC997}" srcId="{F5584E43-1708-4C8D-8033-6C6B8D78F1AD}" destId="{821C77FD-1833-40BD-978F-A1D402838128}" srcOrd="2" destOrd="0" parTransId="{D3D067B6-427F-4FB5-9FE7-7D32851A6937}" sibTransId="{A173242B-A502-4B79-A917-29DE7933CED3}"/>
    <dgm:cxn modelId="{BCE58FE7-11AC-4967-BF1E-FDF323F61DBA}" type="presParOf" srcId="{77CE6C10-87F1-4368-8178-273A4C1A21D2}" destId="{6B4972D6-A8C0-4152-B87D-2FC831400868}" srcOrd="0" destOrd="0" presId="urn:microsoft.com/office/officeart/2005/8/layout/vList2"/>
    <dgm:cxn modelId="{7F65AB79-0A81-4FBD-93DA-6159B7CA2DFA}" type="presParOf" srcId="{77CE6C10-87F1-4368-8178-273A4C1A21D2}" destId="{ADDD937D-1FCF-402B-BA1D-E0C989E31FE9}" srcOrd="1" destOrd="0" presId="urn:microsoft.com/office/officeart/2005/8/layout/vList2"/>
    <dgm:cxn modelId="{4F00A162-8226-4C68-BA80-9D1E357F89DD}" type="presParOf" srcId="{77CE6C10-87F1-4368-8178-273A4C1A21D2}" destId="{90E55FEA-1D69-48AB-870E-17D56158DD9F}" srcOrd="2" destOrd="0" presId="urn:microsoft.com/office/officeart/2005/8/layout/vList2"/>
    <dgm:cxn modelId="{0CB47EA5-2F71-438B-9C05-B713593A9C8D}" type="presParOf" srcId="{77CE6C10-87F1-4368-8178-273A4C1A21D2}" destId="{54F6A5DB-FD4D-42DF-9C6E-71829BCDE1B4}" srcOrd="3" destOrd="0" presId="urn:microsoft.com/office/officeart/2005/8/layout/vList2"/>
    <dgm:cxn modelId="{53B0B4CE-1257-48A4-9221-9EB09E458C12}" type="presParOf" srcId="{77CE6C10-87F1-4368-8178-273A4C1A21D2}" destId="{477A19E7-0212-4E3F-B93D-443C23BA9FE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9B26291-20EC-43AD-9F53-6D10876675E9}" type="doc">
      <dgm:prSet loTypeId="urn:microsoft.com/office/officeart/2016/7/layout/VerticalDownArrowProcess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11A42CF-427A-43E7-A9FF-45C5A81B3429}">
      <dgm:prSet/>
      <dgm:spPr/>
      <dgm:t>
        <a:bodyPr/>
        <a:lstStyle/>
        <a:p>
          <a:r>
            <a:rPr lang="en-US"/>
            <a:t>Phase 1</a:t>
          </a:r>
        </a:p>
      </dgm:t>
    </dgm:pt>
    <dgm:pt modelId="{3DAFD19D-1235-467E-880F-CCCD35E0BAB9}" type="parTrans" cxnId="{AD458C10-E457-497B-8B29-1DFE7711A8B8}">
      <dgm:prSet/>
      <dgm:spPr/>
      <dgm:t>
        <a:bodyPr/>
        <a:lstStyle/>
        <a:p>
          <a:endParaRPr lang="en-US"/>
        </a:p>
      </dgm:t>
    </dgm:pt>
    <dgm:pt modelId="{A6A7FA4E-73B8-401D-9A6C-A7A68D0EE4B3}" type="sibTrans" cxnId="{AD458C10-E457-497B-8B29-1DFE7711A8B8}">
      <dgm:prSet/>
      <dgm:spPr/>
      <dgm:t>
        <a:bodyPr/>
        <a:lstStyle/>
        <a:p>
          <a:endParaRPr lang="en-US"/>
        </a:p>
      </dgm:t>
    </dgm:pt>
    <dgm:pt modelId="{875CA5D1-C7CE-446E-B68B-7EB54946CB1A}">
      <dgm:prSet/>
      <dgm:spPr/>
      <dgm:t>
        <a:bodyPr/>
        <a:lstStyle/>
        <a:p>
          <a:r>
            <a:rPr lang="en-US"/>
            <a:t>Product development</a:t>
          </a:r>
        </a:p>
      </dgm:t>
    </dgm:pt>
    <dgm:pt modelId="{296EE486-862F-46B8-B1AD-AA8036C5B838}" type="parTrans" cxnId="{8B2BCB0E-4875-407E-B77F-DCCA17C8D6A2}">
      <dgm:prSet/>
      <dgm:spPr/>
      <dgm:t>
        <a:bodyPr/>
        <a:lstStyle/>
        <a:p>
          <a:endParaRPr lang="en-US"/>
        </a:p>
      </dgm:t>
    </dgm:pt>
    <dgm:pt modelId="{EDC2E02B-6EA1-4BCD-BFEF-369F1944AAEC}" type="sibTrans" cxnId="{8B2BCB0E-4875-407E-B77F-DCCA17C8D6A2}">
      <dgm:prSet/>
      <dgm:spPr/>
      <dgm:t>
        <a:bodyPr/>
        <a:lstStyle/>
        <a:p>
          <a:endParaRPr lang="en-US"/>
        </a:p>
      </dgm:t>
    </dgm:pt>
    <dgm:pt modelId="{46A058CC-9CC8-4BE4-A945-6A523BCFCBA4}">
      <dgm:prSet/>
      <dgm:spPr/>
      <dgm:t>
        <a:bodyPr/>
        <a:lstStyle/>
        <a:p>
          <a:r>
            <a:rPr lang="en-US"/>
            <a:t>Phase 2</a:t>
          </a:r>
        </a:p>
      </dgm:t>
    </dgm:pt>
    <dgm:pt modelId="{507A2309-CA69-415D-A0B2-A9DE4A58352F}" type="parTrans" cxnId="{FE7E7F56-BD3D-42A4-874C-A944BDF6E2D9}">
      <dgm:prSet/>
      <dgm:spPr/>
      <dgm:t>
        <a:bodyPr/>
        <a:lstStyle/>
        <a:p>
          <a:endParaRPr lang="en-US"/>
        </a:p>
      </dgm:t>
    </dgm:pt>
    <dgm:pt modelId="{AE30FEFD-9369-475D-9ECC-877313580E07}" type="sibTrans" cxnId="{FE7E7F56-BD3D-42A4-874C-A944BDF6E2D9}">
      <dgm:prSet/>
      <dgm:spPr/>
      <dgm:t>
        <a:bodyPr/>
        <a:lstStyle/>
        <a:p>
          <a:endParaRPr lang="en-US"/>
        </a:p>
      </dgm:t>
    </dgm:pt>
    <dgm:pt modelId="{8AB72684-155C-432C-AA1F-ABAF7FC2F125}">
      <dgm:prSet/>
      <dgm:spPr/>
      <dgm:t>
        <a:bodyPr/>
        <a:lstStyle/>
        <a:p>
          <a:r>
            <a:rPr lang="en-US"/>
            <a:t>Pilot store rollout (Q1 2026)</a:t>
          </a:r>
        </a:p>
      </dgm:t>
    </dgm:pt>
    <dgm:pt modelId="{B55B3533-D7B6-46C8-B0E4-BFF622604E64}" type="parTrans" cxnId="{3621BD85-4CBB-4471-A5E6-277E0E09AD58}">
      <dgm:prSet/>
      <dgm:spPr/>
      <dgm:t>
        <a:bodyPr/>
        <a:lstStyle/>
        <a:p>
          <a:endParaRPr lang="en-US"/>
        </a:p>
      </dgm:t>
    </dgm:pt>
    <dgm:pt modelId="{94020D48-A9FC-4703-826E-B51ACC997E87}" type="sibTrans" cxnId="{3621BD85-4CBB-4471-A5E6-277E0E09AD58}">
      <dgm:prSet/>
      <dgm:spPr/>
      <dgm:t>
        <a:bodyPr/>
        <a:lstStyle/>
        <a:p>
          <a:endParaRPr lang="en-US"/>
        </a:p>
      </dgm:t>
    </dgm:pt>
    <dgm:pt modelId="{616BB80F-DC11-48E0-86EE-54277449F68D}">
      <dgm:prSet/>
      <dgm:spPr/>
      <dgm:t>
        <a:bodyPr/>
        <a:lstStyle/>
        <a:p>
          <a:r>
            <a:rPr lang="en-US"/>
            <a:t>Phase 3</a:t>
          </a:r>
        </a:p>
      </dgm:t>
    </dgm:pt>
    <dgm:pt modelId="{F0DCDA65-44F3-4D21-B2B5-FA45EFC5E2B0}" type="parTrans" cxnId="{21BD6D24-42F2-49BE-9F7F-DF2354740255}">
      <dgm:prSet/>
      <dgm:spPr/>
      <dgm:t>
        <a:bodyPr/>
        <a:lstStyle/>
        <a:p>
          <a:endParaRPr lang="en-US"/>
        </a:p>
      </dgm:t>
    </dgm:pt>
    <dgm:pt modelId="{72319970-C2E6-442C-8A51-CB0EFB3D62D5}" type="sibTrans" cxnId="{21BD6D24-42F2-49BE-9F7F-DF2354740255}">
      <dgm:prSet/>
      <dgm:spPr/>
      <dgm:t>
        <a:bodyPr/>
        <a:lstStyle/>
        <a:p>
          <a:endParaRPr lang="en-US"/>
        </a:p>
      </dgm:t>
    </dgm:pt>
    <dgm:pt modelId="{B57C1C11-0F67-4D26-90D9-B5AEDCB4D815}">
      <dgm:prSet/>
      <dgm:spPr/>
      <dgm:t>
        <a:bodyPr/>
        <a:lstStyle/>
        <a:p>
          <a:r>
            <a:rPr lang="en-US"/>
            <a:t>National scaling if KPIs met</a:t>
          </a:r>
        </a:p>
      </dgm:t>
    </dgm:pt>
    <dgm:pt modelId="{C1EF9B09-DF46-4912-B26D-08E00B4CB18A}" type="parTrans" cxnId="{8134B06A-2D12-4129-9093-FC3BEC0DA3CE}">
      <dgm:prSet/>
      <dgm:spPr/>
      <dgm:t>
        <a:bodyPr/>
        <a:lstStyle/>
        <a:p>
          <a:endParaRPr lang="en-US"/>
        </a:p>
      </dgm:t>
    </dgm:pt>
    <dgm:pt modelId="{5DB84A20-1923-4EB4-BA7E-EF011C5FA121}" type="sibTrans" cxnId="{8134B06A-2D12-4129-9093-FC3BEC0DA3CE}">
      <dgm:prSet/>
      <dgm:spPr/>
      <dgm:t>
        <a:bodyPr/>
        <a:lstStyle/>
        <a:p>
          <a:endParaRPr lang="en-US"/>
        </a:p>
      </dgm:t>
    </dgm:pt>
    <dgm:pt modelId="{9F7585F4-3B5D-4D3C-82D4-D4340BCB4090}" type="pres">
      <dgm:prSet presAssocID="{49B26291-20EC-43AD-9F53-6D10876675E9}" presName="Name0" presStyleCnt="0">
        <dgm:presLayoutVars>
          <dgm:dir/>
          <dgm:animLvl val="lvl"/>
          <dgm:resizeHandles val="exact"/>
        </dgm:presLayoutVars>
      </dgm:prSet>
      <dgm:spPr/>
    </dgm:pt>
    <dgm:pt modelId="{380E57E8-9994-4D0A-AED8-DD82FF73AB4A}" type="pres">
      <dgm:prSet presAssocID="{616BB80F-DC11-48E0-86EE-54277449F68D}" presName="boxAndChildren" presStyleCnt="0"/>
      <dgm:spPr/>
    </dgm:pt>
    <dgm:pt modelId="{007DE223-AB96-449A-B944-BAAE8BCBCA86}" type="pres">
      <dgm:prSet presAssocID="{616BB80F-DC11-48E0-86EE-54277449F68D}" presName="parentTextBox" presStyleLbl="alignNode1" presStyleIdx="0" presStyleCnt="3"/>
      <dgm:spPr/>
    </dgm:pt>
    <dgm:pt modelId="{68514032-3FDF-4377-B5EF-7E3CC761B789}" type="pres">
      <dgm:prSet presAssocID="{616BB80F-DC11-48E0-86EE-54277449F68D}" presName="descendantBox" presStyleLbl="bgAccFollowNode1" presStyleIdx="0" presStyleCnt="3"/>
      <dgm:spPr/>
    </dgm:pt>
    <dgm:pt modelId="{BC2FB753-411C-4DA2-9E00-5716A09A0B2A}" type="pres">
      <dgm:prSet presAssocID="{AE30FEFD-9369-475D-9ECC-877313580E07}" presName="sp" presStyleCnt="0"/>
      <dgm:spPr/>
    </dgm:pt>
    <dgm:pt modelId="{285971C2-8DB5-46EB-8323-DFC80856F055}" type="pres">
      <dgm:prSet presAssocID="{46A058CC-9CC8-4BE4-A945-6A523BCFCBA4}" presName="arrowAndChildren" presStyleCnt="0"/>
      <dgm:spPr/>
    </dgm:pt>
    <dgm:pt modelId="{EDEC9EFE-0413-4344-94E9-C9443286E55D}" type="pres">
      <dgm:prSet presAssocID="{46A058CC-9CC8-4BE4-A945-6A523BCFCBA4}" presName="parentTextArrow" presStyleLbl="node1" presStyleIdx="0" presStyleCnt="0"/>
      <dgm:spPr/>
    </dgm:pt>
    <dgm:pt modelId="{FD3C1B4C-CD84-41EA-B699-52535892D908}" type="pres">
      <dgm:prSet presAssocID="{46A058CC-9CC8-4BE4-A945-6A523BCFCBA4}" presName="arrow" presStyleLbl="alignNode1" presStyleIdx="1" presStyleCnt="3"/>
      <dgm:spPr/>
    </dgm:pt>
    <dgm:pt modelId="{E68FDF1D-5844-47E4-9CE5-45DD91E683A6}" type="pres">
      <dgm:prSet presAssocID="{46A058CC-9CC8-4BE4-A945-6A523BCFCBA4}" presName="descendantArrow" presStyleLbl="bgAccFollowNode1" presStyleIdx="1" presStyleCnt="3"/>
      <dgm:spPr/>
    </dgm:pt>
    <dgm:pt modelId="{0A5BC370-630C-4F83-9B0F-91CE6BD780E1}" type="pres">
      <dgm:prSet presAssocID="{A6A7FA4E-73B8-401D-9A6C-A7A68D0EE4B3}" presName="sp" presStyleCnt="0"/>
      <dgm:spPr/>
    </dgm:pt>
    <dgm:pt modelId="{051EF4B0-B224-47F1-B16D-970F46578819}" type="pres">
      <dgm:prSet presAssocID="{211A42CF-427A-43E7-A9FF-45C5A81B3429}" presName="arrowAndChildren" presStyleCnt="0"/>
      <dgm:spPr/>
    </dgm:pt>
    <dgm:pt modelId="{00EDCF7C-7C3E-4529-9C0E-FA16658D8C68}" type="pres">
      <dgm:prSet presAssocID="{211A42CF-427A-43E7-A9FF-45C5A81B3429}" presName="parentTextArrow" presStyleLbl="node1" presStyleIdx="0" presStyleCnt="0"/>
      <dgm:spPr/>
    </dgm:pt>
    <dgm:pt modelId="{17DF86F2-19ED-47C8-B6FC-A40492967744}" type="pres">
      <dgm:prSet presAssocID="{211A42CF-427A-43E7-A9FF-45C5A81B3429}" presName="arrow" presStyleLbl="alignNode1" presStyleIdx="2" presStyleCnt="3"/>
      <dgm:spPr/>
    </dgm:pt>
    <dgm:pt modelId="{6B07CC60-43B6-4DF8-9BC2-A7A44C922C79}" type="pres">
      <dgm:prSet presAssocID="{211A42CF-427A-43E7-A9FF-45C5A81B3429}" presName="descendantArrow" presStyleLbl="bgAccFollowNode1" presStyleIdx="2" presStyleCnt="3"/>
      <dgm:spPr/>
    </dgm:pt>
  </dgm:ptLst>
  <dgm:cxnLst>
    <dgm:cxn modelId="{16F8F401-6EF2-460A-B1FD-0FCF67251AE8}" type="presOf" srcId="{8AB72684-155C-432C-AA1F-ABAF7FC2F125}" destId="{E68FDF1D-5844-47E4-9CE5-45DD91E683A6}" srcOrd="0" destOrd="0" presId="urn:microsoft.com/office/officeart/2016/7/layout/VerticalDownArrowProcess"/>
    <dgm:cxn modelId="{C0F7BD0C-B34F-493D-9034-29CF4C7957AB}" type="presOf" srcId="{46A058CC-9CC8-4BE4-A945-6A523BCFCBA4}" destId="{FD3C1B4C-CD84-41EA-B699-52535892D908}" srcOrd="1" destOrd="0" presId="urn:microsoft.com/office/officeart/2016/7/layout/VerticalDownArrowProcess"/>
    <dgm:cxn modelId="{8B2BCB0E-4875-407E-B77F-DCCA17C8D6A2}" srcId="{211A42CF-427A-43E7-A9FF-45C5A81B3429}" destId="{875CA5D1-C7CE-446E-B68B-7EB54946CB1A}" srcOrd="0" destOrd="0" parTransId="{296EE486-862F-46B8-B1AD-AA8036C5B838}" sibTransId="{EDC2E02B-6EA1-4BCD-BFEF-369F1944AAEC}"/>
    <dgm:cxn modelId="{AD458C10-E457-497B-8B29-1DFE7711A8B8}" srcId="{49B26291-20EC-43AD-9F53-6D10876675E9}" destId="{211A42CF-427A-43E7-A9FF-45C5A81B3429}" srcOrd="0" destOrd="0" parTransId="{3DAFD19D-1235-467E-880F-CCCD35E0BAB9}" sibTransId="{A6A7FA4E-73B8-401D-9A6C-A7A68D0EE4B3}"/>
    <dgm:cxn modelId="{529AC61C-5A86-417C-94C8-0D2F8D458806}" type="presOf" srcId="{46A058CC-9CC8-4BE4-A945-6A523BCFCBA4}" destId="{EDEC9EFE-0413-4344-94E9-C9443286E55D}" srcOrd="0" destOrd="0" presId="urn:microsoft.com/office/officeart/2016/7/layout/VerticalDownArrowProcess"/>
    <dgm:cxn modelId="{21BD6D24-42F2-49BE-9F7F-DF2354740255}" srcId="{49B26291-20EC-43AD-9F53-6D10876675E9}" destId="{616BB80F-DC11-48E0-86EE-54277449F68D}" srcOrd="2" destOrd="0" parTransId="{F0DCDA65-44F3-4D21-B2B5-FA45EFC5E2B0}" sibTransId="{72319970-C2E6-442C-8A51-CB0EFB3D62D5}"/>
    <dgm:cxn modelId="{C5755E31-9340-4A41-A873-A1B173E97D1F}" type="presOf" srcId="{616BB80F-DC11-48E0-86EE-54277449F68D}" destId="{007DE223-AB96-449A-B944-BAAE8BCBCA86}" srcOrd="0" destOrd="0" presId="urn:microsoft.com/office/officeart/2016/7/layout/VerticalDownArrowProcess"/>
    <dgm:cxn modelId="{4C029034-DBF3-43DC-88B1-05177C262D45}" type="presOf" srcId="{B57C1C11-0F67-4D26-90D9-B5AEDCB4D815}" destId="{68514032-3FDF-4377-B5EF-7E3CC761B789}" srcOrd="0" destOrd="0" presId="urn:microsoft.com/office/officeart/2016/7/layout/VerticalDownArrowProcess"/>
    <dgm:cxn modelId="{A252075F-D1F2-491A-9549-9C1E95F498C4}" type="presOf" srcId="{875CA5D1-C7CE-446E-B68B-7EB54946CB1A}" destId="{6B07CC60-43B6-4DF8-9BC2-A7A44C922C79}" srcOrd="0" destOrd="0" presId="urn:microsoft.com/office/officeart/2016/7/layout/VerticalDownArrowProcess"/>
    <dgm:cxn modelId="{8134B06A-2D12-4129-9093-FC3BEC0DA3CE}" srcId="{616BB80F-DC11-48E0-86EE-54277449F68D}" destId="{B57C1C11-0F67-4D26-90D9-B5AEDCB4D815}" srcOrd="0" destOrd="0" parTransId="{C1EF9B09-DF46-4912-B26D-08E00B4CB18A}" sibTransId="{5DB84A20-1923-4EB4-BA7E-EF011C5FA121}"/>
    <dgm:cxn modelId="{2989114E-E571-473D-B9DD-99D91320CF36}" type="presOf" srcId="{211A42CF-427A-43E7-A9FF-45C5A81B3429}" destId="{17DF86F2-19ED-47C8-B6FC-A40492967744}" srcOrd="1" destOrd="0" presId="urn:microsoft.com/office/officeart/2016/7/layout/VerticalDownArrowProcess"/>
    <dgm:cxn modelId="{FE7E7F56-BD3D-42A4-874C-A944BDF6E2D9}" srcId="{49B26291-20EC-43AD-9F53-6D10876675E9}" destId="{46A058CC-9CC8-4BE4-A945-6A523BCFCBA4}" srcOrd="1" destOrd="0" parTransId="{507A2309-CA69-415D-A0B2-A9DE4A58352F}" sibTransId="{AE30FEFD-9369-475D-9ECC-877313580E07}"/>
    <dgm:cxn modelId="{3621BD85-4CBB-4471-A5E6-277E0E09AD58}" srcId="{46A058CC-9CC8-4BE4-A945-6A523BCFCBA4}" destId="{8AB72684-155C-432C-AA1F-ABAF7FC2F125}" srcOrd="0" destOrd="0" parTransId="{B55B3533-D7B6-46C8-B0E4-BFF622604E64}" sibTransId="{94020D48-A9FC-4703-826E-B51ACC997E87}"/>
    <dgm:cxn modelId="{173617CA-DFB9-43DF-8BB1-08A9695B59D9}" type="presOf" srcId="{49B26291-20EC-43AD-9F53-6D10876675E9}" destId="{9F7585F4-3B5D-4D3C-82D4-D4340BCB4090}" srcOrd="0" destOrd="0" presId="urn:microsoft.com/office/officeart/2016/7/layout/VerticalDownArrowProcess"/>
    <dgm:cxn modelId="{3DC348DB-6946-4491-93EF-615BE8DFA37A}" type="presOf" srcId="{211A42CF-427A-43E7-A9FF-45C5A81B3429}" destId="{00EDCF7C-7C3E-4529-9C0E-FA16658D8C68}" srcOrd="0" destOrd="0" presId="urn:microsoft.com/office/officeart/2016/7/layout/VerticalDownArrowProcess"/>
    <dgm:cxn modelId="{730AC5BA-EEE4-40D5-A59D-8121810B51BF}" type="presParOf" srcId="{9F7585F4-3B5D-4D3C-82D4-D4340BCB4090}" destId="{380E57E8-9994-4D0A-AED8-DD82FF73AB4A}" srcOrd="0" destOrd="0" presId="urn:microsoft.com/office/officeart/2016/7/layout/VerticalDownArrowProcess"/>
    <dgm:cxn modelId="{16502CFF-47EF-4A40-B05B-E041482481A1}" type="presParOf" srcId="{380E57E8-9994-4D0A-AED8-DD82FF73AB4A}" destId="{007DE223-AB96-449A-B944-BAAE8BCBCA86}" srcOrd="0" destOrd="0" presId="urn:microsoft.com/office/officeart/2016/7/layout/VerticalDownArrowProcess"/>
    <dgm:cxn modelId="{EC65867B-83F0-4572-8F5B-06385B221984}" type="presParOf" srcId="{380E57E8-9994-4D0A-AED8-DD82FF73AB4A}" destId="{68514032-3FDF-4377-B5EF-7E3CC761B789}" srcOrd="1" destOrd="0" presId="urn:microsoft.com/office/officeart/2016/7/layout/VerticalDownArrowProcess"/>
    <dgm:cxn modelId="{F7750445-71F6-4849-906E-A682CD6ED243}" type="presParOf" srcId="{9F7585F4-3B5D-4D3C-82D4-D4340BCB4090}" destId="{BC2FB753-411C-4DA2-9E00-5716A09A0B2A}" srcOrd="1" destOrd="0" presId="urn:microsoft.com/office/officeart/2016/7/layout/VerticalDownArrowProcess"/>
    <dgm:cxn modelId="{2C9D3E01-49B7-4B8B-9B64-F62FB5081D44}" type="presParOf" srcId="{9F7585F4-3B5D-4D3C-82D4-D4340BCB4090}" destId="{285971C2-8DB5-46EB-8323-DFC80856F055}" srcOrd="2" destOrd="0" presId="urn:microsoft.com/office/officeart/2016/7/layout/VerticalDownArrowProcess"/>
    <dgm:cxn modelId="{CE4970B2-7F0D-408E-8313-1D22847D7A96}" type="presParOf" srcId="{285971C2-8DB5-46EB-8323-DFC80856F055}" destId="{EDEC9EFE-0413-4344-94E9-C9443286E55D}" srcOrd="0" destOrd="0" presId="urn:microsoft.com/office/officeart/2016/7/layout/VerticalDownArrowProcess"/>
    <dgm:cxn modelId="{0AB288E5-76B9-41D6-80BB-E0C5AA8A72FB}" type="presParOf" srcId="{285971C2-8DB5-46EB-8323-DFC80856F055}" destId="{FD3C1B4C-CD84-41EA-B699-52535892D908}" srcOrd="1" destOrd="0" presId="urn:microsoft.com/office/officeart/2016/7/layout/VerticalDownArrowProcess"/>
    <dgm:cxn modelId="{6B8CF21C-3A0A-484F-BD63-6ACA86576E81}" type="presParOf" srcId="{285971C2-8DB5-46EB-8323-DFC80856F055}" destId="{E68FDF1D-5844-47E4-9CE5-45DD91E683A6}" srcOrd="2" destOrd="0" presId="urn:microsoft.com/office/officeart/2016/7/layout/VerticalDownArrowProcess"/>
    <dgm:cxn modelId="{94E871F1-CD47-4993-9CD2-87830A42C722}" type="presParOf" srcId="{9F7585F4-3B5D-4D3C-82D4-D4340BCB4090}" destId="{0A5BC370-630C-4F83-9B0F-91CE6BD780E1}" srcOrd="3" destOrd="0" presId="urn:microsoft.com/office/officeart/2016/7/layout/VerticalDownArrowProcess"/>
    <dgm:cxn modelId="{E1F5FDC2-B7A7-4E33-9A33-A0B72DCC9247}" type="presParOf" srcId="{9F7585F4-3B5D-4D3C-82D4-D4340BCB4090}" destId="{051EF4B0-B224-47F1-B16D-970F46578819}" srcOrd="4" destOrd="0" presId="urn:microsoft.com/office/officeart/2016/7/layout/VerticalDownArrowProcess"/>
    <dgm:cxn modelId="{5DA17C5B-798F-4764-B28D-3BD01C1B2555}" type="presParOf" srcId="{051EF4B0-B224-47F1-B16D-970F46578819}" destId="{00EDCF7C-7C3E-4529-9C0E-FA16658D8C68}" srcOrd="0" destOrd="0" presId="urn:microsoft.com/office/officeart/2016/7/layout/VerticalDownArrowProcess"/>
    <dgm:cxn modelId="{CA5F4B98-4CAB-478A-9463-1430F1DF8564}" type="presParOf" srcId="{051EF4B0-B224-47F1-B16D-970F46578819}" destId="{17DF86F2-19ED-47C8-B6FC-A40492967744}" srcOrd="1" destOrd="0" presId="urn:microsoft.com/office/officeart/2016/7/layout/VerticalDownArrowProcess"/>
    <dgm:cxn modelId="{380647FC-FFC3-4422-8B5B-FB59E4C68999}" type="presParOf" srcId="{051EF4B0-B224-47F1-B16D-970F46578819}" destId="{6B07CC60-43B6-4DF8-9BC2-A7A44C922C79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F5049C8-EE72-4B13-A6D2-AA4B387B69F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32DEED2-0EED-439F-8150-34D53F2476D4}">
      <dgm:prSet/>
      <dgm:spPr/>
      <dgm:t>
        <a:bodyPr/>
        <a:lstStyle/>
        <a:p>
          <a:r>
            <a:rPr lang="en-US"/>
            <a:t>Sales per SKU, Repeat purchase rates</a:t>
          </a:r>
        </a:p>
      </dgm:t>
    </dgm:pt>
    <dgm:pt modelId="{EE2145E7-0CCD-4872-AF9D-0BF9F910D30C}" type="parTrans" cxnId="{E2CEF2F3-237A-4B3F-A5B4-1EABBC67ECA8}">
      <dgm:prSet/>
      <dgm:spPr/>
      <dgm:t>
        <a:bodyPr/>
        <a:lstStyle/>
        <a:p>
          <a:endParaRPr lang="en-US"/>
        </a:p>
      </dgm:t>
    </dgm:pt>
    <dgm:pt modelId="{18D9CCD7-B024-41C6-AAD0-B9ADD856471D}" type="sibTrans" cxnId="{E2CEF2F3-237A-4B3F-A5B4-1EABBC67ECA8}">
      <dgm:prSet/>
      <dgm:spPr/>
      <dgm:t>
        <a:bodyPr/>
        <a:lstStyle/>
        <a:p>
          <a:endParaRPr lang="en-US"/>
        </a:p>
      </dgm:t>
    </dgm:pt>
    <dgm:pt modelId="{5B943E5E-2A2D-4CCA-8E55-46874AFB4B7A}">
      <dgm:prSet/>
      <dgm:spPr/>
      <dgm:t>
        <a:bodyPr/>
        <a:lstStyle/>
        <a:p>
          <a:r>
            <a:rPr lang="en-US"/>
            <a:t>Customer ESG perception score</a:t>
          </a:r>
        </a:p>
      </dgm:t>
    </dgm:pt>
    <dgm:pt modelId="{1F79F264-1815-4750-8F00-9C4C178DE6AC}" type="parTrans" cxnId="{7CAE889A-E13A-40F1-A907-035B59CD7AD3}">
      <dgm:prSet/>
      <dgm:spPr/>
      <dgm:t>
        <a:bodyPr/>
        <a:lstStyle/>
        <a:p>
          <a:endParaRPr lang="en-US"/>
        </a:p>
      </dgm:t>
    </dgm:pt>
    <dgm:pt modelId="{3130CD93-8DB2-43F5-88A0-CFA77F25713F}" type="sibTrans" cxnId="{7CAE889A-E13A-40F1-A907-035B59CD7AD3}">
      <dgm:prSet/>
      <dgm:spPr/>
      <dgm:t>
        <a:bodyPr/>
        <a:lstStyle/>
        <a:p>
          <a:endParaRPr lang="en-US"/>
        </a:p>
      </dgm:t>
    </dgm:pt>
    <dgm:pt modelId="{37EC9EAA-7D3E-422E-9E12-8780F7EFD0C4}">
      <dgm:prSet/>
      <dgm:spPr/>
      <dgm:t>
        <a:bodyPr/>
        <a:lstStyle/>
        <a:p>
          <a:r>
            <a:rPr lang="en-US"/>
            <a:t>Campaign engagement (CTR, shares)</a:t>
          </a:r>
        </a:p>
      </dgm:t>
    </dgm:pt>
    <dgm:pt modelId="{FB33194E-649A-42F4-A740-C282CD8476CD}" type="parTrans" cxnId="{E1A54E54-4586-4545-84F2-D8FC0E1EADE2}">
      <dgm:prSet/>
      <dgm:spPr/>
      <dgm:t>
        <a:bodyPr/>
        <a:lstStyle/>
        <a:p>
          <a:endParaRPr lang="en-US"/>
        </a:p>
      </dgm:t>
    </dgm:pt>
    <dgm:pt modelId="{EFA37385-EA1E-4E8E-B627-D793CAFB29AC}" type="sibTrans" cxnId="{E1A54E54-4586-4545-84F2-D8FC0E1EADE2}">
      <dgm:prSet/>
      <dgm:spPr/>
      <dgm:t>
        <a:bodyPr/>
        <a:lstStyle/>
        <a:p>
          <a:endParaRPr lang="en-US"/>
        </a:p>
      </dgm:t>
    </dgm:pt>
    <dgm:pt modelId="{D83E64F7-44D5-4297-8D3C-5C094EC7F371}" type="pres">
      <dgm:prSet presAssocID="{BF5049C8-EE72-4B13-A6D2-AA4B387B69FD}" presName="root" presStyleCnt="0">
        <dgm:presLayoutVars>
          <dgm:dir/>
          <dgm:resizeHandles val="exact"/>
        </dgm:presLayoutVars>
      </dgm:prSet>
      <dgm:spPr/>
    </dgm:pt>
    <dgm:pt modelId="{ED285314-DCEE-4AEE-8189-1D76762DAFD8}" type="pres">
      <dgm:prSet presAssocID="{A32DEED2-0EED-439F-8150-34D53F2476D4}" presName="compNode" presStyleCnt="0"/>
      <dgm:spPr/>
    </dgm:pt>
    <dgm:pt modelId="{D58A7B28-1970-451C-8DDA-12FA0802DC2A}" type="pres">
      <dgm:prSet presAssocID="{A32DEED2-0EED-439F-8150-34D53F2476D4}" presName="bgRect" presStyleLbl="bgShp" presStyleIdx="0" presStyleCnt="3"/>
      <dgm:spPr/>
    </dgm:pt>
    <dgm:pt modelId="{96B376B1-5ED1-459A-8E2A-ADA80F48BCB2}" type="pres">
      <dgm:prSet presAssocID="{A32DEED2-0EED-439F-8150-34D53F2476D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g"/>
        </a:ext>
      </dgm:extLst>
    </dgm:pt>
    <dgm:pt modelId="{3A10EB99-893A-48BE-83B3-21C69BFE7546}" type="pres">
      <dgm:prSet presAssocID="{A32DEED2-0EED-439F-8150-34D53F2476D4}" presName="spaceRect" presStyleCnt="0"/>
      <dgm:spPr/>
    </dgm:pt>
    <dgm:pt modelId="{C1A62F1C-02C0-4CEE-B7F5-AEE40F1F510D}" type="pres">
      <dgm:prSet presAssocID="{A32DEED2-0EED-439F-8150-34D53F2476D4}" presName="parTx" presStyleLbl="revTx" presStyleIdx="0" presStyleCnt="3">
        <dgm:presLayoutVars>
          <dgm:chMax val="0"/>
          <dgm:chPref val="0"/>
        </dgm:presLayoutVars>
      </dgm:prSet>
      <dgm:spPr/>
    </dgm:pt>
    <dgm:pt modelId="{4B8973FA-A090-4883-8680-BDA83BFD0972}" type="pres">
      <dgm:prSet presAssocID="{18D9CCD7-B024-41C6-AAD0-B9ADD856471D}" presName="sibTrans" presStyleCnt="0"/>
      <dgm:spPr/>
    </dgm:pt>
    <dgm:pt modelId="{50294AE7-3183-43EC-99DB-33D83F433F32}" type="pres">
      <dgm:prSet presAssocID="{5B943E5E-2A2D-4CCA-8E55-46874AFB4B7A}" presName="compNode" presStyleCnt="0"/>
      <dgm:spPr/>
    </dgm:pt>
    <dgm:pt modelId="{63E2D087-CD59-48BE-ABF0-BC46A29E3DE4}" type="pres">
      <dgm:prSet presAssocID="{5B943E5E-2A2D-4CCA-8E55-46874AFB4B7A}" presName="bgRect" presStyleLbl="bgShp" presStyleIdx="1" presStyleCnt="3"/>
      <dgm:spPr/>
    </dgm:pt>
    <dgm:pt modelId="{C849D6B9-5D06-4A9E-9701-414E49B3EB6F}" type="pres">
      <dgm:prSet presAssocID="{5B943E5E-2A2D-4CCA-8E55-46874AFB4B7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E77CC8CA-D27F-47C4-ADB1-6975F4C19E26}" type="pres">
      <dgm:prSet presAssocID="{5B943E5E-2A2D-4CCA-8E55-46874AFB4B7A}" presName="spaceRect" presStyleCnt="0"/>
      <dgm:spPr/>
    </dgm:pt>
    <dgm:pt modelId="{407A0417-2A63-42A4-9B64-544FC9B7AE45}" type="pres">
      <dgm:prSet presAssocID="{5B943E5E-2A2D-4CCA-8E55-46874AFB4B7A}" presName="parTx" presStyleLbl="revTx" presStyleIdx="1" presStyleCnt="3">
        <dgm:presLayoutVars>
          <dgm:chMax val="0"/>
          <dgm:chPref val="0"/>
        </dgm:presLayoutVars>
      </dgm:prSet>
      <dgm:spPr/>
    </dgm:pt>
    <dgm:pt modelId="{794CBB31-A825-46E1-AA93-0C3169DA96A0}" type="pres">
      <dgm:prSet presAssocID="{3130CD93-8DB2-43F5-88A0-CFA77F25713F}" presName="sibTrans" presStyleCnt="0"/>
      <dgm:spPr/>
    </dgm:pt>
    <dgm:pt modelId="{7406BDC1-21BB-40FF-96A0-7B9981873EB0}" type="pres">
      <dgm:prSet presAssocID="{37EC9EAA-7D3E-422E-9E12-8780F7EFD0C4}" presName="compNode" presStyleCnt="0"/>
      <dgm:spPr/>
    </dgm:pt>
    <dgm:pt modelId="{BDC53CB2-C51D-4DC6-BD34-DC65471E8D85}" type="pres">
      <dgm:prSet presAssocID="{37EC9EAA-7D3E-422E-9E12-8780F7EFD0C4}" presName="bgRect" presStyleLbl="bgShp" presStyleIdx="2" presStyleCnt="3"/>
      <dgm:spPr/>
    </dgm:pt>
    <dgm:pt modelId="{47FFEDCA-953E-4BE4-9615-DAB9BCFA7157}" type="pres">
      <dgm:prSet presAssocID="{37EC9EAA-7D3E-422E-9E12-8780F7EFD0C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atre"/>
        </a:ext>
      </dgm:extLst>
    </dgm:pt>
    <dgm:pt modelId="{C40505EA-B545-4816-934F-5684856D8CA8}" type="pres">
      <dgm:prSet presAssocID="{37EC9EAA-7D3E-422E-9E12-8780F7EFD0C4}" presName="spaceRect" presStyleCnt="0"/>
      <dgm:spPr/>
    </dgm:pt>
    <dgm:pt modelId="{FF6B5291-87C2-4E55-B633-2E35B5AC1536}" type="pres">
      <dgm:prSet presAssocID="{37EC9EAA-7D3E-422E-9E12-8780F7EFD0C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2266620-4206-44F3-ADC2-94F02CF02578}" type="presOf" srcId="{A32DEED2-0EED-439F-8150-34D53F2476D4}" destId="{C1A62F1C-02C0-4CEE-B7F5-AEE40F1F510D}" srcOrd="0" destOrd="0" presId="urn:microsoft.com/office/officeart/2018/2/layout/IconVerticalSolidList"/>
    <dgm:cxn modelId="{701ADC28-2CBE-416C-BCAB-6C113FF3F82E}" type="presOf" srcId="{5B943E5E-2A2D-4CCA-8E55-46874AFB4B7A}" destId="{407A0417-2A63-42A4-9B64-544FC9B7AE45}" srcOrd="0" destOrd="0" presId="urn:microsoft.com/office/officeart/2018/2/layout/IconVerticalSolidList"/>
    <dgm:cxn modelId="{6AC33263-B08C-4279-9476-DC5D9488A950}" type="presOf" srcId="{BF5049C8-EE72-4B13-A6D2-AA4B387B69FD}" destId="{D83E64F7-44D5-4297-8D3C-5C094EC7F371}" srcOrd="0" destOrd="0" presId="urn:microsoft.com/office/officeart/2018/2/layout/IconVerticalSolidList"/>
    <dgm:cxn modelId="{E1A54E54-4586-4545-84F2-D8FC0E1EADE2}" srcId="{BF5049C8-EE72-4B13-A6D2-AA4B387B69FD}" destId="{37EC9EAA-7D3E-422E-9E12-8780F7EFD0C4}" srcOrd="2" destOrd="0" parTransId="{FB33194E-649A-42F4-A740-C282CD8476CD}" sibTransId="{EFA37385-EA1E-4E8E-B627-D793CAFB29AC}"/>
    <dgm:cxn modelId="{9BB11577-1673-4891-8D43-AE6E432DCB9A}" type="presOf" srcId="{37EC9EAA-7D3E-422E-9E12-8780F7EFD0C4}" destId="{FF6B5291-87C2-4E55-B633-2E35B5AC1536}" srcOrd="0" destOrd="0" presId="urn:microsoft.com/office/officeart/2018/2/layout/IconVerticalSolidList"/>
    <dgm:cxn modelId="{7CAE889A-E13A-40F1-A907-035B59CD7AD3}" srcId="{BF5049C8-EE72-4B13-A6D2-AA4B387B69FD}" destId="{5B943E5E-2A2D-4CCA-8E55-46874AFB4B7A}" srcOrd="1" destOrd="0" parTransId="{1F79F264-1815-4750-8F00-9C4C178DE6AC}" sibTransId="{3130CD93-8DB2-43F5-88A0-CFA77F25713F}"/>
    <dgm:cxn modelId="{E2CEF2F3-237A-4B3F-A5B4-1EABBC67ECA8}" srcId="{BF5049C8-EE72-4B13-A6D2-AA4B387B69FD}" destId="{A32DEED2-0EED-439F-8150-34D53F2476D4}" srcOrd="0" destOrd="0" parTransId="{EE2145E7-0CCD-4872-AF9D-0BF9F910D30C}" sibTransId="{18D9CCD7-B024-41C6-AAD0-B9ADD856471D}"/>
    <dgm:cxn modelId="{CA273331-C344-4AEB-87FF-88F2F443AC62}" type="presParOf" srcId="{D83E64F7-44D5-4297-8D3C-5C094EC7F371}" destId="{ED285314-DCEE-4AEE-8189-1D76762DAFD8}" srcOrd="0" destOrd="0" presId="urn:microsoft.com/office/officeart/2018/2/layout/IconVerticalSolidList"/>
    <dgm:cxn modelId="{E4381797-2B43-425F-86BE-B1342D3FCF7F}" type="presParOf" srcId="{ED285314-DCEE-4AEE-8189-1D76762DAFD8}" destId="{D58A7B28-1970-451C-8DDA-12FA0802DC2A}" srcOrd="0" destOrd="0" presId="urn:microsoft.com/office/officeart/2018/2/layout/IconVerticalSolidList"/>
    <dgm:cxn modelId="{BBDBC93C-BF2D-4BD5-9156-6C4A295B5A70}" type="presParOf" srcId="{ED285314-DCEE-4AEE-8189-1D76762DAFD8}" destId="{96B376B1-5ED1-459A-8E2A-ADA80F48BCB2}" srcOrd="1" destOrd="0" presId="urn:microsoft.com/office/officeart/2018/2/layout/IconVerticalSolidList"/>
    <dgm:cxn modelId="{2F174B5D-5132-4439-9411-325BE8662486}" type="presParOf" srcId="{ED285314-DCEE-4AEE-8189-1D76762DAFD8}" destId="{3A10EB99-893A-48BE-83B3-21C69BFE7546}" srcOrd="2" destOrd="0" presId="urn:microsoft.com/office/officeart/2018/2/layout/IconVerticalSolidList"/>
    <dgm:cxn modelId="{7E58E178-C096-453F-87B1-A47FD02A6545}" type="presParOf" srcId="{ED285314-DCEE-4AEE-8189-1D76762DAFD8}" destId="{C1A62F1C-02C0-4CEE-B7F5-AEE40F1F510D}" srcOrd="3" destOrd="0" presId="urn:microsoft.com/office/officeart/2018/2/layout/IconVerticalSolidList"/>
    <dgm:cxn modelId="{B0375627-ED1E-4D3F-8519-66B96479CC14}" type="presParOf" srcId="{D83E64F7-44D5-4297-8D3C-5C094EC7F371}" destId="{4B8973FA-A090-4883-8680-BDA83BFD0972}" srcOrd="1" destOrd="0" presId="urn:microsoft.com/office/officeart/2018/2/layout/IconVerticalSolidList"/>
    <dgm:cxn modelId="{C6A615B2-90A7-4543-A762-E5A0200A6D4E}" type="presParOf" srcId="{D83E64F7-44D5-4297-8D3C-5C094EC7F371}" destId="{50294AE7-3183-43EC-99DB-33D83F433F32}" srcOrd="2" destOrd="0" presId="urn:microsoft.com/office/officeart/2018/2/layout/IconVerticalSolidList"/>
    <dgm:cxn modelId="{CBCB02B1-35CD-456C-910D-881B3107511F}" type="presParOf" srcId="{50294AE7-3183-43EC-99DB-33D83F433F32}" destId="{63E2D087-CD59-48BE-ABF0-BC46A29E3DE4}" srcOrd="0" destOrd="0" presId="urn:microsoft.com/office/officeart/2018/2/layout/IconVerticalSolidList"/>
    <dgm:cxn modelId="{50BE85BA-EE33-4C6A-9083-608559C210FC}" type="presParOf" srcId="{50294AE7-3183-43EC-99DB-33D83F433F32}" destId="{C849D6B9-5D06-4A9E-9701-414E49B3EB6F}" srcOrd="1" destOrd="0" presId="urn:microsoft.com/office/officeart/2018/2/layout/IconVerticalSolidList"/>
    <dgm:cxn modelId="{31DB74FA-1113-437C-B1D4-4FE5595893E3}" type="presParOf" srcId="{50294AE7-3183-43EC-99DB-33D83F433F32}" destId="{E77CC8CA-D27F-47C4-ADB1-6975F4C19E26}" srcOrd="2" destOrd="0" presId="urn:microsoft.com/office/officeart/2018/2/layout/IconVerticalSolidList"/>
    <dgm:cxn modelId="{3744466C-56EE-4304-99DC-A685E79069D2}" type="presParOf" srcId="{50294AE7-3183-43EC-99DB-33D83F433F32}" destId="{407A0417-2A63-42A4-9B64-544FC9B7AE45}" srcOrd="3" destOrd="0" presId="urn:microsoft.com/office/officeart/2018/2/layout/IconVerticalSolidList"/>
    <dgm:cxn modelId="{70A7D1E2-51B5-4C4F-AE0A-2708D6456AAC}" type="presParOf" srcId="{D83E64F7-44D5-4297-8D3C-5C094EC7F371}" destId="{794CBB31-A825-46E1-AA93-0C3169DA96A0}" srcOrd="3" destOrd="0" presId="urn:microsoft.com/office/officeart/2018/2/layout/IconVerticalSolidList"/>
    <dgm:cxn modelId="{FC46D623-02F0-41F8-89CA-96B17C6146A7}" type="presParOf" srcId="{D83E64F7-44D5-4297-8D3C-5C094EC7F371}" destId="{7406BDC1-21BB-40FF-96A0-7B9981873EB0}" srcOrd="4" destOrd="0" presId="urn:microsoft.com/office/officeart/2018/2/layout/IconVerticalSolidList"/>
    <dgm:cxn modelId="{5AFB02A2-385B-42BE-BADB-2AD9DDCB0304}" type="presParOf" srcId="{7406BDC1-21BB-40FF-96A0-7B9981873EB0}" destId="{BDC53CB2-C51D-4DC6-BD34-DC65471E8D85}" srcOrd="0" destOrd="0" presId="urn:microsoft.com/office/officeart/2018/2/layout/IconVerticalSolidList"/>
    <dgm:cxn modelId="{54742508-0F94-41D9-A3B8-371246840EA8}" type="presParOf" srcId="{7406BDC1-21BB-40FF-96A0-7B9981873EB0}" destId="{47FFEDCA-953E-4BE4-9615-DAB9BCFA7157}" srcOrd="1" destOrd="0" presId="urn:microsoft.com/office/officeart/2018/2/layout/IconVerticalSolidList"/>
    <dgm:cxn modelId="{8B0799C3-FBE2-4FAF-8BD3-61AD60450E79}" type="presParOf" srcId="{7406BDC1-21BB-40FF-96A0-7B9981873EB0}" destId="{C40505EA-B545-4816-934F-5684856D8CA8}" srcOrd="2" destOrd="0" presId="urn:microsoft.com/office/officeart/2018/2/layout/IconVerticalSolidList"/>
    <dgm:cxn modelId="{0B4541DF-E2B3-4357-82CA-684F20505E7C}" type="presParOf" srcId="{7406BDC1-21BB-40FF-96A0-7B9981873EB0}" destId="{FF6B5291-87C2-4E55-B633-2E35B5AC153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73D9C35-543B-44D7-9A79-3ABB90E3016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77841F2-1AFF-4BDD-9004-600E95F20AEA}">
      <dgm:prSet/>
      <dgm:spPr/>
      <dgm:t>
        <a:bodyPr/>
        <a:lstStyle/>
        <a:p>
          <a:r>
            <a:rPr lang="en-US" b="1" dirty="0">
              <a:solidFill>
                <a:srgbClr val="00B050"/>
              </a:solidFill>
            </a:rPr>
            <a:t>Eco Value Range</a:t>
          </a:r>
          <a:r>
            <a:rPr lang="en-US" dirty="0"/>
            <a:t>: Affordable sustainability</a:t>
          </a:r>
        </a:p>
      </dgm:t>
    </dgm:pt>
    <dgm:pt modelId="{931682A9-ADE5-4F93-B1B9-7DF2ACAF508E}" type="parTrans" cxnId="{92E823F2-C73B-4CB1-BB5B-5B7DCA8F2054}">
      <dgm:prSet/>
      <dgm:spPr/>
      <dgm:t>
        <a:bodyPr/>
        <a:lstStyle/>
        <a:p>
          <a:endParaRPr lang="en-US"/>
        </a:p>
      </dgm:t>
    </dgm:pt>
    <dgm:pt modelId="{58A86F6C-D936-45C9-A801-2FABD5DD2572}" type="sibTrans" cxnId="{92E823F2-C73B-4CB1-BB5B-5B7DCA8F2054}">
      <dgm:prSet/>
      <dgm:spPr/>
      <dgm:t>
        <a:bodyPr/>
        <a:lstStyle/>
        <a:p>
          <a:endParaRPr lang="en-US"/>
        </a:p>
      </dgm:t>
    </dgm:pt>
    <dgm:pt modelId="{98835786-EE07-4083-8C1B-30A5E0A5653C}">
      <dgm:prSet/>
      <dgm:spPr/>
      <dgm:t>
        <a:bodyPr/>
        <a:lstStyle/>
        <a:p>
          <a:r>
            <a:rPr lang="en-US"/>
            <a:t>Strengthens Aldi brand trust</a:t>
          </a:r>
        </a:p>
      </dgm:t>
    </dgm:pt>
    <dgm:pt modelId="{85DF6059-6FC0-403D-AC36-A7038BEFD5AD}" type="parTrans" cxnId="{D3AD9F57-766E-4596-B627-CBC90FFDE16D}">
      <dgm:prSet/>
      <dgm:spPr/>
      <dgm:t>
        <a:bodyPr/>
        <a:lstStyle/>
        <a:p>
          <a:endParaRPr lang="en-US"/>
        </a:p>
      </dgm:t>
    </dgm:pt>
    <dgm:pt modelId="{CD45C5D4-A80B-42F2-B72B-B9ABCC82A11E}" type="sibTrans" cxnId="{D3AD9F57-766E-4596-B627-CBC90FFDE16D}">
      <dgm:prSet/>
      <dgm:spPr/>
      <dgm:t>
        <a:bodyPr/>
        <a:lstStyle/>
        <a:p>
          <a:endParaRPr lang="en-US"/>
        </a:p>
      </dgm:t>
    </dgm:pt>
    <dgm:pt modelId="{2FE92A8F-952E-49C7-8C98-B83C8F53287D}">
      <dgm:prSet/>
      <dgm:spPr/>
      <dgm:t>
        <a:bodyPr/>
        <a:lstStyle/>
        <a:p>
          <a:r>
            <a:rPr lang="en-US"/>
            <a:t>Opens new market segments</a:t>
          </a:r>
        </a:p>
      </dgm:t>
    </dgm:pt>
    <dgm:pt modelId="{03763BC7-9340-4430-A67D-752466DE2782}" type="parTrans" cxnId="{8E86B738-B737-4D32-8A34-911E117E8C64}">
      <dgm:prSet/>
      <dgm:spPr/>
      <dgm:t>
        <a:bodyPr/>
        <a:lstStyle/>
        <a:p>
          <a:endParaRPr lang="en-US"/>
        </a:p>
      </dgm:t>
    </dgm:pt>
    <dgm:pt modelId="{2FA2E9D3-100B-4953-81F5-22E1253F3446}" type="sibTrans" cxnId="{8E86B738-B737-4D32-8A34-911E117E8C64}">
      <dgm:prSet/>
      <dgm:spPr/>
      <dgm:t>
        <a:bodyPr/>
        <a:lstStyle/>
        <a:p>
          <a:endParaRPr lang="en-US"/>
        </a:p>
      </dgm:t>
    </dgm:pt>
    <dgm:pt modelId="{2C201588-1318-4E32-831C-54145F33F566}" type="pres">
      <dgm:prSet presAssocID="{273D9C35-543B-44D7-9A79-3ABB90E30162}" presName="linear" presStyleCnt="0">
        <dgm:presLayoutVars>
          <dgm:animLvl val="lvl"/>
          <dgm:resizeHandles val="exact"/>
        </dgm:presLayoutVars>
      </dgm:prSet>
      <dgm:spPr/>
    </dgm:pt>
    <dgm:pt modelId="{95676342-CBFB-451D-A2D8-C022445BA2E7}" type="pres">
      <dgm:prSet presAssocID="{F77841F2-1AFF-4BDD-9004-600E95F20AE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7C19A7C-E7AB-47C4-AA17-D87A7AD28B19}" type="pres">
      <dgm:prSet presAssocID="{58A86F6C-D936-45C9-A801-2FABD5DD2572}" presName="spacer" presStyleCnt="0"/>
      <dgm:spPr/>
    </dgm:pt>
    <dgm:pt modelId="{5FF5F76F-C313-456C-8A7D-6B7E8FA558FF}" type="pres">
      <dgm:prSet presAssocID="{98835786-EE07-4083-8C1B-30A5E0A5653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A589EA9-B387-4D58-A74F-79E873D31701}" type="pres">
      <dgm:prSet presAssocID="{CD45C5D4-A80B-42F2-B72B-B9ABCC82A11E}" presName="spacer" presStyleCnt="0"/>
      <dgm:spPr/>
    </dgm:pt>
    <dgm:pt modelId="{68658F83-6C85-489F-B5FE-12371D895371}" type="pres">
      <dgm:prSet presAssocID="{2FE92A8F-952E-49C7-8C98-B83C8F53287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B31360E-82E6-4C11-91D5-C79E8C8FC144}" type="presOf" srcId="{273D9C35-543B-44D7-9A79-3ABB90E30162}" destId="{2C201588-1318-4E32-831C-54145F33F566}" srcOrd="0" destOrd="0" presId="urn:microsoft.com/office/officeart/2005/8/layout/vList2"/>
    <dgm:cxn modelId="{8E86B738-B737-4D32-8A34-911E117E8C64}" srcId="{273D9C35-543B-44D7-9A79-3ABB90E30162}" destId="{2FE92A8F-952E-49C7-8C98-B83C8F53287D}" srcOrd="2" destOrd="0" parTransId="{03763BC7-9340-4430-A67D-752466DE2782}" sibTransId="{2FA2E9D3-100B-4953-81F5-22E1253F3446}"/>
    <dgm:cxn modelId="{7984BC43-CE09-435F-814C-D308A7F1EFC0}" type="presOf" srcId="{2FE92A8F-952E-49C7-8C98-B83C8F53287D}" destId="{68658F83-6C85-489F-B5FE-12371D895371}" srcOrd="0" destOrd="0" presId="urn:microsoft.com/office/officeart/2005/8/layout/vList2"/>
    <dgm:cxn modelId="{BB858E4A-57E2-44CC-A2CE-65385779E42D}" type="presOf" srcId="{98835786-EE07-4083-8C1B-30A5E0A5653C}" destId="{5FF5F76F-C313-456C-8A7D-6B7E8FA558FF}" srcOrd="0" destOrd="0" presId="urn:microsoft.com/office/officeart/2005/8/layout/vList2"/>
    <dgm:cxn modelId="{D3AD9F57-766E-4596-B627-CBC90FFDE16D}" srcId="{273D9C35-543B-44D7-9A79-3ABB90E30162}" destId="{98835786-EE07-4083-8C1B-30A5E0A5653C}" srcOrd="1" destOrd="0" parTransId="{85DF6059-6FC0-403D-AC36-A7038BEFD5AD}" sibTransId="{CD45C5D4-A80B-42F2-B72B-B9ABCC82A11E}"/>
    <dgm:cxn modelId="{B32B85A3-F724-4FA4-AD3F-39AD2B3A3915}" type="presOf" srcId="{F77841F2-1AFF-4BDD-9004-600E95F20AEA}" destId="{95676342-CBFB-451D-A2D8-C022445BA2E7}" srcOrd="0" destOrd="0" presId="urn:microsoft.com/office/officeart/2005/8/layout/vList2"/>
    <dgm:cxn modelId="{92E823F2-C73B-4CB1-BB5B-5B7DCA8F2054}" srcId="{273D9C35-543B-44D7-9A79-3ABB90E30162}" destId="{F77841F2-1AFF-4BDD-9004-600E95F20AEA}" srcOrd="0" destOrd="0" parTransId="{931682A9-ADE5-4F93-B1B9-7DF2ACAF508E}" sibTransId="{58A86F6C-D936-45C9-A801-2FABD5DD2572}"/>
    <dgm:cxn modelId="{89E4F3A1-8783-443C-8A5D-FC492E455566}" type="presParOf" srcId="{2C201588-1318-4E32-831C-54145F33F566}" destId="{95676342-CBFB-451D-A2D8-C022445BA2E7}" srcOrd="0" destOrd="0" presId="urn:microsoft.com/office/officeart/2005/8/layout/vList2"/>
    <dgm:cxn modelId="{744D23A3-00E6-4085-99A0-6B31E8D10946}" type="presParOf" srcId="{2C201588-1318-4E32-831C-54145F33F566}" destId="{37C19A7C-E7AB-47C4-AA17-D87A7AD28B19}" srcOrd="1" destOrd="0" presId="urn:microsoft.com/office/officeart/2005/8/layout/vList2"/>
    <dgm:cxn modelId="{DF110AF9-C769-43CE-88D2-0C120229010E}" type="presParOf" srcId="{2C201588-1318-4E32-831C-54145F33F566}" destId="{5FF5F76F-C313-456C-8A7D-6B7E8FA558FF}" srcOrd="2" destOrd="0" presId="urn:microsoft.com/office/officeart/2005/8/layout/vList2"/>
    <dgm:cxn modelId="{C10A49A6-9AE6-4975-BAA6-8541757EFAD8}" type="presParOf" srcId="{2C201588-1318-4E32-831C-54145F33F566}" destId="{9A589EA9-B387-4D58-A74F-79E873D31701}" srcOrd="3" destOrd="0" presId="urn:microsoft.com/office/officeart/2005/8/layout/vList2"/>
    <dgm:cxn modelId="{3C01673E-F816-4CB6-9C28-79A8968A7ED4}" type="presParOf" srcId="{2C201588-1318-4E32-831C-54145F33F566}" destId="{68658F83-6C85-489F-B5FE-12371D89537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D1F1B9B-38FF-48AF-B6F1-220DE15506C5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6150754-30B6-4AA4-9B55-63E019091CF1}">
      <dgm:prSet/>
      <dgm:spPr/>
      <dgm:t>
        <a:bodyPr/>
        <a:lstStyle/>
        <a:p>
          <a:r>
            <a:rPr lang="en-US"/>
            <a:t>Kotler et al. (2019)</a:t>
          </a:r>
        </a:p>
      </dgm:t>
    </dgm:pt>
    <dgm:pt modelId="{7CF204D7-E653-443F-912D-E4E913218B66}" type="parTrans" cxnId="{604C7B46-EE0E-497A-9E7E-677B0E25546B}">
      <dgm:prSet/>
      <dgm:spPr/>
      <dgm:t>
        <a:bodyPr/>
        <a:lstStyle/>
        <a:p>
          <a:endParaRPr lang="en-US"/>
        </a:p>
      </dgm:t>
    </dgm:pt>
    <dgm:pt modelId="{9B34A559-2375-4E43-A253-D1F10806461B}" type="sibTrans" cxnId="{604C7B46-EE0E-497A-9E7E-677B0E25546B}">
      <dgm:prSet/>
      <dgm:spPr/>
      <dgm:t>
        <a:bodyPr/>
        <a:lstStyle/>
        <a:p>
          <a:endParaRPr lang="en-US"/>
        </a:p>
      </dgm:t>
    </dgm:pt>
    <dgm:pt modelId="{623E06EA-AE1E-4ED9-9D22-EE8A7F148B12}">
      <dgm:prSet/>
      <dgm:spPr/>
      <dgm:t>
        <a:bodyPr/>
        <a:lstStyle/>
        <a:p>
          <a:r>
            <a:rPr lang="en-US"/>
            <a:t>Mintel (2023)</a:t>
          </a:r>
        </a:p>
      </dgm:t>
    </dgm:pt>
    <dgm:pt modelId="{EA20B497-68E0-4918-952B-9A297D429765}" type="parTrans" cxnId="{4CCE87AD-6641-47E1-B3F2-AB835E5B5860}">
      <dgm:prSet/>
      <dgm:spPr/>
      <dgm:t>
        <a:bodyPr/>
        <a:lstStyle/>
        <a:p>
          <a:endParaRPr lang="en-US"/>
        </a:p>
      </dgm:t>
    </dgm:pt>
    <dgm:pt modelId="{246A1D04-003F-46B0-A0CB-A3B21CAF1E08}" type="sibTrans" cxnId="{4CCE87AD-6641-47E1-B3F2-AB835E5B5860}">
      <dgm:prSet/>
      <dgm:spPr/>
      <dgm:t>
        <a:bodyPr/>
        <a:lstStyle/>
        <a:p>
          <a:endParaRPr lang="en-US"/>
        </a:p>
      </dgm:t>
    </dgm:pt>
    <dgm:pt modelId="{4A9479A1-4ACF-473A-B553-83E2AA0CCF2A}">
      <dgm:prSet/>
      <dgm:spPr/>
      <dgm:t>
        <a:bodyPr/>
        <a:lstStyle/>
        <a:p>
          <a:r>
            <a:rPr lang="en-US"/>
            <a:t>YouGov (2023)</a:t>
          </a:r>
        </a:p>
      </dgm:t>
    </dgm:pt>
    <dgm:pt modelId="{2B5D59BF-E952-4990-B0E6-E00D60529CA4}" type="parTrans" cxnId="{F3DEC1F9-62AA-44C6-95BA-DB4470ED5F0F}">
      <dgm:prSet/>
      <dgm:spPr/>
      <dgm:t>
        <a:bodyPr/>
        <a:lstStyle/>
        <a:p>
          <a:endParaRPr lang="en-US"/>
        </a:p>
      </dgm:t>
    </dgm:pt>
    <dgm:pt modelId="{907A57B5-89DE-4423-8D6B-61CA18C841A6}" type="sibTrans" cxnId="{F3DEC1F9-62AA-44C6-95BA-DB4470ED5F0F}">
      <dgm:prSet/>
      <dgm:spPr/>
      <dgm:t>
        <a:bodyPr/>
        <a:lstStyle/>
        <a:p>
          <a:endParaRPr lang="en-US"/>
        </a:p>
      </dgm:t>
    </dgm:pt>
    <dgm:pt modelId="{62364C76-2225-4358-AE86-59F37E213F45}">
      <dgm:prSet/>
      <dgm:spPr/>
      <dgm:t>
        <a:bodyPr/>
        <a:lstStyle/>
        <a:p>
          <a:r>
            <a:rPr lang="en-US"/>
            <a:t>Aaker (1997)</a:t>
          </a:r>
        </a:p>
      </dgm:t>
    </dgm:pt>
    <dgm:pt modelId="{F0ABE09F-7174-44CF-8B45-1185C85FD0E2}" type="parTrans" cxnId="{BE8CC172-D305-40D1-B8C7-4D402F6EB7A8}">
      <dgm:prSet/>
      <dgm:spPr/>
      <dgm:t>
        <a:bodyPr/>
        <a:lstStyle/>
        <a:p>
          <a:endParaRPr lang="en-US"/>
        </a:p>
      </dgm:t>
    </dgm:pt>
    <dgm:pt modelId="{2DE85B33-184A-4670-A511-CC005F2BCA17}" type="sibTrans" cxnId="{BE8CC172-D305-40D1-B8C7-4D402F6EB7A8}">
      <dgm:prSet/>
      <dgm:spPr/>
      <dgm:t>
        <a:bodyPr/>
        <a:lstStyle/>
        <a:p>
          <a:endParaRPr lang="en-US"/>
        </a:p>
      </dgm:t>
    </dgm:pt>
    <dgm:pt modelId="{9790AF31-6ACD-428D-8F8E-FFA905F7F30F}">
      <dgm:prSet/>
      <dgm:spPr/>
      <dgm:t>
        <a:bodyPr/>
        <a:lstStyle/>
        <a:p>
          <a:r>
            <a:rPr lang="en-US"/>
            <a:t>Chaffey &amp; Ellis-Chadwick (2019)</a:t>
          </a:r>
        </a:p>
      </dgm:t>
    </dgm:pt>
    <dgm:pt modelId="{26578680-743E-46AE-A268-5EF55F2B55A7}" type="parTrans" cxnId="{D8253039-97E5-40E5-A2C7-C268F3DF902C}">
      <dgm:prSet/>
      <dgm:spPr/>
      <dgm:t>
        <a:bodyPr/>
        <a:lstStyle/>
        <a:p>
          <a:endParaRPr lang="en-US"/>
        </a:p>
      </dgm:t>
    </dgm:pt>
    <dgm:pt modelId="{F8797B56-2B07-41D9-976B-4C9656E28C71}" type="sibTrans" cxnId="{D8253039-97E5-40E5-A2C7-C268F3DF902C}">
      <dgm:prSet/>
      <dgm:spPr/>
      <dgm:t>
        <a:bodyPr/>
        <a:lstStyle/>
        <a:p>
          <a:endParaRPr lang="en-US"/>
        </a:p>
      </dgm:t>
    </dgm:pt>
    <dgm:pt modelId="{7360D3E4-4A45-4623-B124-8541B3122371}">
      <dgm:prSet/>
      <dgm:spPr/>
      <dgm:t>
        <a:bodyPr/>
        <a:lstStyle/>
        <a:p>
          <a:r>
            <a:rPr lang="en-US"/>
            <a:t>Payne &amp; Frow (2005)</a:t>
          </a:r>
        </a:p>
      </dgm:t>
    </dgm:pt>
    <dgm:pt modelId="{6440AA2E-09DC-427D-AEA3-6B8E1DA8D9B7}" type="parTrans" cxnId="{0CE0D675-1FDC-4ABB-84F5-9CE2FA44576A}">
      <dgm:prSet/>
      <dgm:spPr/>
      <dgm:t>
        <a:bodyPr/>
        <a:lstStyle/>
        <a:p>
          <a:endParaRPr lang="en-US"/>
        </a:p>
      </dgm:t>
    </dgm:pt>
    <dgm:pt modelId="{9A21C3E7-139C-49DA-A6BC-6366B10D226C}" type="sibTrans" cxnId="{0CE0D675-1FDC-4ABB-84F5-9CE2FA44576A}">
      <dgm:prSet/>
      <dgm:spPr/>
      <dgm:t>
        <a:bodyPr/>
        <a:lstStyle/>
        <a:p>
          <a:endParaRPr lang="en-US"/>
        </a:p>
      </dgm:t>
    </dgm:pt>
    <dgm:pt modelId="{27610027-D68C-4319-9464-4A6EAAF66459}" type="pres">
      <dgm:prSet presAssocID="{7D1F1B9B-38FF-48AF-B6F1-220DE15506C5}" presName="vert0" presStyleCnt="0">
        <dgm:presLayoutVars>
          <dgm:dir/>
          <dgm:animOne val="branch"/>
          <dgm:animLvl val="lvl"/>
        </dgm:presLayoutVars>
      </dgm:prSet>
      <dgm:spPr/>
    </dgm:pt>
    <dgm:pt modelId="{88BDBC1C-0591-4CE4-82F0-B3F15A9C115D}" type="pres">
      <dgm:prSet presAssocID="{46150754-30B6-4AA4-9B55-63E019091CF1}" presName="thickLine" presStyleLbl="alignNode1" presStyleIdx="0" presStyleCnt="6"/>
      <dgm:spPr/>
    </dgm:pt>
    <dgm:pt modelId="{7EC799F3-320F-4F90-9A23-F3430E581881}" type="pres">
      <dgm:prSet presAssocID="{46150754-30B6-4AA4-9B55-63E019091CF1}" presName="horz1" presStyleCnt="0"/>
      <dgm:spPr/>
    </dgm:pt>
    <dgm:pt modelId="{964FEB47-DEF5-40DB-8BEF-AA9E35DCB83C}" type="pres">
      <dgm:prSet presAssocID="{46150754-30B6-4AA4-9B55-63E019091CF1}" presName="tx1" presStyleLbl="revTx" presStyleIdx="0" presStyleCnt="6"/>
      <dgm:spPr/>
    </dgm:pt>
    <dgm:pt modelId="{67321F31-72CD-405C-B39B-FA57AF68CB81}" type="pres">
      <dgm:prSet presAssocID="{46150754-30B6-4AA4-9B55-63E019091CF1}" presName="vert1" presStyleCnt="0"/>
      <dgm:spPr/>
    </dgm:pt>
    <dgm:pt modelId="{69B0937C-AFAE-4FEE-A3A7-91F2746DB8D7}" type="pres">
      <dgm:prSet presAssocID="{623E06EA-AE1E-4ED9-9D22-EE8A7F148B12}" presName="thickLine" presStyleLbl="alignNode1" presStyleIdx="1" presStyleCnt="6"/>
      <dgm:spPr/>
    </dgm:pt>
    <dgm:pt modelId="{2889BCE5-3840-45AB-93E1-525636BE8B0A}" type="pres">
      <dgm:prSet presAssocID="{623E06EA-AE1E-4ED9-9D22-EE8A7F148B12}" presName="horz1" presStyleCnt="0"/>
      <dgm:spPr/>
    </dgm:pt>
    <dgm:pt modelId="{CF4B13E4-F69C-4E82-8E30-CE5860EE9D50}" type="pres">
      <dgm:prSet presAssocID="{623E06EA-AE1E-4ED9-9D22-EE8A7F148B12}" presName="tx1" presStyleLbl="revTx" presStyleIdx="1" presStyleCnt="6"/>
      <dgm:spPr/>
    </dgm:pt>
    <dgm:pt modelId="{013A6EAD-B426-4119-B650-1B16C674B589}" type="pres">
      <dgm:prSet presAssocID="{623E06EA-AE1E-4ED9-9D22-EE8A7F148B12}" presName="vert1" presStyleCnt="0"/>
      <dgm:spPr/>
    </dgm:pt>
    <dgm:pt modelId="{323CADC3-F0FC-430D-BF9D-07ED5A7DB615}" type="pres">
      <dgm:prSet presAssocID="{4A9479A1-4ACF-473A-B553-83E2AA0CCF2A}" presName="thickLine" presStyleLbl="alignNode1" presStyleIdx="2" presStyleCnt="6"/>
      <dgm:spPr/>
    </dgm:pt>
    <dgm:pt modelId="{404AB0ED-18D1-49A3-9923-5B6EC170076B}" type="pres">
      <dgm:prSet presAssocID="{4A9479A1-4ACF-473A-B553-83E2AA0CCF2A}" presName="horz1" presStyleCnt="0"/>
      <dgm:spPr/>
    </dgm:pt>
    <dgm:pt modelId="{F91DD396-FFDC-42FA-A0CE-9211D25E2E2A}" type="pres">
      <dgm:prSet presAssocID="{4A9479A1-4ACF-473A-B553-83E2AA0CCF2A}" presName="tx1" presStyleLbl="revTx" presStyleIdx="2" presStyleCnt="6"/>
      <dgm:spPr/>
    </dgm:pt>
    <dgm:pt modelId="{A9E485AA-11C0-4A6D-9E04-80EA8BB802E0}" type="pres">
      <dgm:prSet presAssocID="{4A9479A1-4ACF-473A-B553-83E2AA0CCF2A}" presName="vert1" presStyleCnt="0"/>
      <dgm:spPr/>
    </dgm:pt>
    <dgm:pt modelId="{B463E48C-E947-437F-BD9D-E51961BB4E1D}" type="pres">
      <dgm:prSet presAssocID="{62364C76-2225-4358-AE86-59F37E213F45}" presName="thickLine" presStyleLbl="alignNode1" presStyleIdx="3" presStyleCnt="6"/>
      <dgm:spPr/>
    </dgm:pt>
    <dgm:pt modelId="{AE54D1C8-C367-44D6-8EEF-255F3B48E950}" type="pres">
      <dgm:prSet presAssocID="{62364C76-2225-4358-AE86-59F37E213F45}" presName="horz1" presStyleCnt="0"/>
      <dgm:spPr/>
    </dgm:pt>
    <dgm:pt modelId="{708459B5-BD19-4F4E-ABB3-E3B0995A043D}" type="pres">
      <dgm:prSet presAssocID="{62364C76-2225-4358-AE86-59F37E213F45}" presName="tx1" presStyleLbl="revTx" presStyleIdx="3" presStyleCnt="6"/>
      <dgm:spPr/>
    </dgm:pt>
    <dgm:pt modelId="{BAEAD4CB-5B3C-4809-9E36-A965160C78BD}" type="pres">
      <dgm:prSet presAssocID="{62364C76-2225-4358-AE86-59F37E213F45}" presName="vert1" presStyleCnt="0"/>
      <dgm:spPr/>
    </dgm:pt>
    <dgm:pt modelId="{AB8D46F4-CC35-477A-B7A0-0337A42281F3}" type="pres">
      <dgm:prSet presAssocID="{9790AF31-6ACD-428D-8F8E-FFA905F7F30F}" presName="thickLine" presStyleLbl="alignNode1" presStyleIdx="4" presStyleCnt="6"/>
      <dgm:spPr/>
    </dgm:pt>
    <dgm:pt modelId="{D52C834D-3012-4175-BDF2-7CE3E4797D69}" type="pres">
      <dgm:prSet presAssocID="{9790AF31-6ACD-428D-8F8E-FFA905F7F30F}" presName="horz1" presStyleCnt="0"/>
      <dgm:spPr/>
    </dgm:pt>
    <dgm:pt modelId="{EAA36061-C1B2-463A-B598-A1213AA28F23}" type="pres">
      <dgm:prSet presAssocID="{9790AF31-6ACD-428D-8F8E-FFA905F7F30F}" presName="tx1" presStyleLbl="revTx" presStyleIdx="4" presStyleCnt="6"/>
      <dgm:spPr/>
    </dgm:pt>
    <dgm:pt modelId="{1C118B34-EADE-4398-9B19-9BB9324715DB}" type="pres">
      <dgm:prSet presAssocID="{9790AF31-6ACD-428D-8F8E-FFA905F7F30F}" presName="vert1" presStyleCnt="0"/>
      <dgm:spPr/>
    </dgm:pt>
    <dgm:pt modelId="{69F1BCA0-EC01-4F97-BA49-F3C08A389E61}" type="pres">
      <dgm:prSet presAssocID="{7360D3E4-4A45-4623-B124-8541B3122371}" presName="thickLine" presStyleLbl="alignNode1" presStyleIdx="5" presStyleCnt="6"/>
      <dgm:spPr/>
    </dgm:pt>
    <dgm:pt modelId="{5B1D5AEC-0F02-4D77-A6FC-34705251B938}" type="pres">
      <dgm:prSet presAssocID="{7360D3E4-4A45-4623-B124-8541B3122371}" presName="horz1" presStyleCnt="0"/>
      <dgm:spPr/>
    </dgm:pt>
    <dgm:pt modelId="{B8A14961-F9E7-4156-826D-E530BF612785}" type="pres">
      <dgm:prSet presAssocID="{7360D3E4-4A45-4623-B124-8541B3122371}" presName="tx1" presStyleLbl="revTx" presStyleIdx="5" presStyleCnt="6"/>
      <dgm:spPr/>
    </dgm:pt>
    <dgm:pt modelId="{33A84E10-A7B6-451F-AF69-877FD5EFE698}" type="pres">
      <dgm:prSet presAssocID="{7360D3E4-4A45-4623-B124-8541B3122371}" presName="vert1" presStyleCnt="0"/>
      <dgm:spPr/>
    </dgm:pt>
  </dgm:ptLst>
  <dgm:cxnLst>
    <dgm:cxn modelId="{2A8F4C03-0BFC-4B90-ACAC-A6824F1C4D94}" type="presOf" srcId="{7D1F1B9B-38FF-48AF-B6F1-220DE15506C5}" destId="{27610027-D68C-4319-9464-4A6EAAF66459}" srcOrd="0" destOrd="0" presId="urn:microsoft.com/office/officeart/2008/layout/LinedList"/>
    <dgm:cxn modelId="{C9FA2638-DA78-4053-9F44-EFD2E0C24D94}" type="presOf" srcId="{623E06EA-AE1E-4ED9-9D22-EE8A7F148B12}" destId="{CF4B13E4-F69C-4E82-8E30-CE5860EE9D50}" srcOrd="0" destOrd="0" presId="urn:microsoft.com/office/officeart/2008/layout/LinedList"/>
    <dgm:cxn modelId="{D8253039-97E5-40E5-A2C7-C268F3DF902C}" srcId="{7D1F1B9B-38FF-48AF-B6F1-220DE15506C5}" destId="{9790AF31-6ACD-428D-8F8E-FFA905F7F30F}" srcOrd="4" destOrd="0" parTransId="{26578680-743E-46AE-A268-5EF55F2B55A7}" sibTransId="{F8797B56-2B07-41D9-976B-4C9656E28C71}"/>
    <dgm:cxn modelId="{604C7B46-EE0E-497A-9E7E-677B0E25546B}" srcId="{7D1F1B9B-38FF-48AF-B6F1-220DE15506C5}" destId="{46150754-30B6-4AA4-9B55-63E019091CF1}" srcOrd="0" destOrd="0" parTransId="{7CF204D7-E653-443F-912D-E4E913218B66}" sibTransId="{9B34A559-2375-4E43-A253-D1F10806461B}"/>
    <dgm:cxn modelId="{BE8CC172-D305-40D1-B8C7-4D402F6EB7A8}" srcId="{7D1F1B9B-38FF-48AF-B6F1-220DE15506C5}" destId="{62364C76-2225-4358-AE86-59F37E213F45}" srcOrd="3" destOrd="0" parTransId="{F0ABE09F-7174-44CF-8B45-1185C85FD0E2}" sibTransId="{2DE85B33-184A-4670-A511-CC005F2BCA17}"/>
    <dgm:cxn modelId="{0CE0D675-1FDC-4ABB-84F5-9CE2FA44576A}" srcId="{7D1F1B9B-38FF-48AF-B6F1-220DE15506C5}" destId="{7360D3E4-4A45-4623-B124-8541B3122371}" srcOrd="5" destOrd="0" parTransId="{6440AA2E-09DC-427D-AEA3-6B8E1DA8D9B7}" sibTransId="{9A21C3E7-139C-49DA-A6BC-6366B10D226C}"/>
    <dgm:cxn modelId="{94E2F855-97C9-4924-B86B-81D2D8C76E73}" type="presOf" srcId="{7360D3E4-4A45-4623-B124-8541B3122371}" destId="{B8A14961-F9E7-4156-826D-E530BF612785}" srcOrd="0" destOrd="0" presId="urn:microsoft.com/office/officeart/2008/layout/LinedList"/>
    <dgm:cxn modelId="{21BDE887-7ED2-45DF-AC63-EC0DBDD2CFDE}" type="presOf" srcId="{4A9479A1-4ACF-473A-B553-83E2AA0CCF2A}" destId="{F91DD396-FFDC-42FA-A0CE-9211D25E2E2A}" srcOrd="0" destOrd="0" presId="urn:microsoft.com/office/officeart/2008/layout/LinedList"/>
    <dgm:cxn modelId="{10A6CC8D-997C-4721-A6A1-CBAA2879FE63}" type="presOf" srcId="{62364C76-2225-4358-AE86-59F37E213F45}" destId="{708459B5-BD19-4F4E-ABB3-E3B0995A043D}" srcOrd="0" destOrd="0" presId="urn:microsoft.com/office/officeart/2008/layout/LinedList"/>
    <dgm:cxn modelId="{4CCE87AD-6641-47E1-B3F2-AB835E5B5860}" srcId="{7D1F1B9B-38FF-48AF-B6F1-220DE15506C5}" destId="{623E06EA-AE1E-4ED9-9D22-EE8A7F148B12}" srcOrd="1" destOrd="0" parTransId="{EA20B497-68E0-4918-952B-9A297D429765}" sibTransId="{246A1D04-003F-46B0-A0CB-A3B21CAF1E08}"/>
    <dgm:cxn modelId="{0BA96ABB-72B2-4002-8A2D-D8FA03E2AC8A}" type="presOf" srcId="{46150754-30B6-4AA4-9B55-63E019091CF1}" destId="{964FEB47-DEF5-40DB-8BEF-AA9E35DCB83C}" srcOrd="0" destOrd="0" presId="urn:microsoft.com/office/officeart/2008/layout/LinedList"/>
    <dgm:cxn modelId="{ECD7CBC7-DAF3-43F7-9335-B0AE1AD36EA8}" type="presOf" srcId="{9790AF31-6ACD-428D-8F8E-FFA905F7F30F}" destId="{EAA36061-C1B2-463A-B598-A1213AA28F23}" srcOrd="0" destOrd="0" presId="urn:microsoft.com/office/officeart/2008/layout/LinedList"/>
    <dgm:cxn modelId="{F3DEC1F9-62AA-44C6-95BA-DB4470ED5F0F}" srcId="{7D1F1B9B-38FF-48AF-B6F1-220DE15506C5}" destId="{4A9479A1-4ACF-473A-B553-83E2AA0CCF2A}" srcOrd="2" destOrd="0" parTransId="{2B5D59BF-E952-4990-B0E6-E00D60529CA4}" sibTransId="{907A57B5-89DE-4423-8D6B-61CA18C841A6}"/>
    <dgm:cxn modelId="{A75412EA-13D5-4DBB-8AFC-815A1750877C}" type="presParOf" srcId="{27610027-D68C-4319-9464-4A6EAAF66459}" destId="{88BDBC1C-0591-4CE4-82F0-B3F15A9C115D}" srcOrd="0" destOrd="0" presId="urn:microsoft.com/office/officeart/2008/layout/LinedList"/>
    <dgm:cxn modelId="{F5DC2770-85E9-46AC-B1F8-72153AD5F609}" type="presParOf" srcId="{27610027-D68C-4319-9464-4A6EAAF66459}" destId="{7EC799F3-320F-4F90-9A23-F3430E581881}" srcOrd="1" destOrd="0" presId="urn:microsoft.com/office/officeart/2008/layout/LinedList"/>
    <dgm:cxn modelId="{E6460578-F01D-4E36-8A05-1790DCFDBF90}" type="presParOf" srcId="{7EC799F3-320F-4F90-9A23-F3430E581881}" destId="{964FEB47-DEF5-40DB-8BEF-AA9E35DCB83C}" srcOrd="0" destOrd="0" presId="urn:microsoft.com/office/officeart/2008/layout/LinedList"/>
    <dgm:cxn modelId="{A064C531-3982-4D48-B697-1BA4C5DC1F32}" type="presParOf" srcId="{7EC799F3-320F-4F90-9A23-F3430E581881}" destId="{67321F31-72CD-405C-B39B-FA57AF68CB81}" srcOrd="1" destOrd="0" presId="urn:microsoft.com/office/officeart/2008/layout/LinedList"/>
    <dgm:cxn modelId="{5B04C0D4-59FB-4707-BFE1-5B0E96D3C2D7}" type="presParOf" srcId="{27610027-D68C-4319-9464-4A6EAAF66459}" destId="{69B0937C-AFAE-4FEE-A3A7-91F2746DB8D7}" srcOrd="2" destOrd="0" presId="urn:microsoft.com/office/officeart/2008/layout/LinedList"/>
    <dgm:cxn modelId="{758BE80A-FBF5-46E0-9B8F-46FEA18445F7}" type="presParOf" srcId="{27610027-D68C-4319-9464-4A6EAAF66459}" destId="{2889BCE5-3840-45AB-93E1-525636BE8B0A}" srcOrd="3" destOrd="0" presId="urn:microsoft.com/office/officeart/2008/layout/LinedList"/>
    <dgm:cxn modelId="{5156EB84-04F4-42BA-812D-47108940B0A2}" type="presParOf" srcId="{2889BCE5-3840-45AB-93E1-525636BE8B0A}" destId="{CF4B13E4-F69C-4E82-8E30-CE5860EE9D50}" srcOrd="0" destOrd="0" presId="urn:microsoft.com/office/officeart/2008/layout/LinedList"/>
    <dgm:cxn modelId="{70D2FF65-DCD2-4975-A5B8-9210B0C2BD45}" type="presParOf" srcId="{2889BCE5-3840-45AB-93E1-525636BE8B0A}" destId="{013A6EAD-B426-4119-B650-1B16C674B589}" srcOrd="1" destOrd="0" presId="urn:microsoft.com/office/officeart/2008/layout/LinedList"/>
    <dgm:cxn modelId="{79EE42D3-59FC-4229-BC28-5B44FDC3DACB}" type="presParOf" srcId="{27610027-D68C-4319-9464-4A6EAAF66459}" destId="{323CADC3-F0FC-430D-BF9D-07ED5A7DB615}" srcOrd="4" destOrd="0" presId="urn:microsoft.com/office/officeart/2008/layout/LinedList"/>
    <dgm:cxn modelId="{96A17CD7-E1D1-4FF2-9802-F9F011FF8C3F}" type="presParOf" srcId="{27610027-D68C-4319-9464-4A6EAAF66459}" destId="{404AB0ED-18D1-49A3-9923-5B6EC170076B}" srcOrd="5" destOrd="0" presId="urn:microsoft.com/office/officeart/2008/layout/LinedList"/>
    <dgm:cxn modelId="{55062AD6-54B6-4AC0-AF29-079768B75352}" type="presParOf" srcId="{404AB0ED-18D1-49A3-9923-5B6EC170076B}" destId="{F91DD396-FFDC-42FA-A0CE-9211D25E2E2A}" srcOrd="0" destOrd="0" presId="urn:microsoft.com/office/officeart/2008/layout/LinedList"/>
    <dgm:cxn modelId="{ECEBD497-274C-4266-9D42-C1B53370AC5E}" type="presParOf" srcId="{404AB0ED-18D1-49A3-9923-5B6EC170076B}" destId="{A9E485AA-11C0-4A6D-9E04-80EA8BB802E0}" srcOrd="1" destOrd="0" presId="urn:microsoft.com/office/officeart/2008/layout/LinedList"/>
    <dgm:cxn modelId="{D29EBF52-2B73-4113-86AE-65DEFBCA3E5C}" type="presParOf" srcId="{27610027-D68C-4319-9464-4A6EAAF66459}" destId="{B463E48C-E947-437F-BD9D-E51961BB4E1D}" srcOrd="6" destOrd="0" presId="urn:microsoft.com/office/officeart/2008/layout/LinedList"/>
    <dgm:cxn modelId="{5B7EF7D6-7F0E-4F9C-8CA1-585069F22C8A}" type="presParOf" srcId="{27610027-D68C-4319-9464-4A6EAAF66459}" destId="{AE54D1C8-C367-44D6-8EEF-255F3B48E950}" srcOrd="7" destOrd="0" presId="urn:microsoft.com/office/officeart/2008/layout/LinedList"/>
    <dgm:cxn modelId="{DCE98608-7941-42A5-87DA-F76BB20AD4A2}" type="presParOf" srcId="{AE54D1C8-C367-44D6-8EEF-255F3B48E950}" destId="{708459B5-BD19-4F4E-ABB3-E3B0995A043D}" srcOrd="0" destOrd="0" presId="urn:microsoft.com/office/officeart/2008/layout/LinedList"/>
    <dgm:cxn modelId="{1F4D4CE6-DAEF-4AC2-B37E-ACDADA7587BF}" type="presParOf" srcId="{AE54D1C8-C367-44D6-8EEF-255F3B48E950}" destId="{BAEAD4CB-5B3C-4809-9E36-A965160C78BD}" srcOrd="1" destOrd="0" presId="urn:microsoft.com/office/officeart/2008/layout/LinedList"/>
    <dgm:cxn modelId="{F1999290-F8A8-4B28-A6EA-3E208CB2366B}" type="presParOf" srcId="{27610027-D68C-4319-9464-4A6EAAF66459}" destId="{AB8D46F4-CC35-477A-B7A0-0337A42281F3}" srcOrd="8" destOrd="0" presId="urn:microsoft.com/office/officeart/2008/layout/LinedList"/>
    <dgm:cxn modelId="{4D4E1D2C-47BC-4D47-BBEC-A27049DEF264}" type="presParOf" srcId="{27610027-D68C-4319-9464-4A6EAAF66459}" destId="{D52C834D-3012-4175-BDF2-7CE3E4797D69}" srcOrd="9" destOrd="0" presId="urn:microsoft.com/office/officeart/2008/layout/LinedList"/>
    <dgm:cxn modelId="{220AE37C-BA40-4126-A9B9-3010593473C2}" type="presParOf" srcId="{D52C834D-3012-4175-BDF2-7CE3E4797D69}" destId="{EAA36061-C1B2-463A-B598-A1213AA28F23}" srcOrd="0" destOrd="0" presId="urn:microsoft.com/office/officeart/2008/layout/LinedList"/>
    <dgm:cxn modelId="{F74E58F8-AC5C-4289-9FFC-C99CE7DF559E}" type="presParOf" srcId="{D52C834D-3012-4175-BDF2-7CE3E4797D69}" destId="{1C118B34-EADE-4398-9B19-9BB9324715DB}" srcOrd="1" destOrd="0" presId="urn:microsoft.com/office/officeart/2008/layout/LinedList"/>
    <dgm:cxn modelId="{A3F423B6-99A1-411F-AC92-BD2C1A5BE93F}" type="presParOf" srcId="{27610027-D68C-4319-9464-4A6EAAF66459}" destId="{69F1BCA0-EC01-4F97-BA49-F3C08A389E61}" srcOrd="10" destOrd="0" presId="urn:microsoft.com/office/officeart/2008/layout/LinedList"/>
    <dgm:cxn modelId="{231AF8CF-E749-4842-AC5D-45BDE885B69C}" type="presParOf" srcId="{27610027-D68C-4319-9464-4A6EAAF66459}" destId="{5B1D5AEC-0F02-4D77-A6FC-34705251B938}" srcOrd="11" destOrd="0" presId="urn:microsoft.com/office/officeart/2008/layout/LinedList"/>
    <dgm:cxn modelId="{BC42D3A8-D25E-4C5B-9DCA-5E8FCE4C9904}" type="presParOf" srcId="{5B1D5AEC-0F02-4D77-A6FC-34705251B938}" destId="{B8A14961-F9E7-4156-826D-E530BF612785}" srcOrd="0" destOrd="0" presId="urn:microsoft.com/office/officeart/2008/layout/LinedList"/>
    <dgm:cxn modelId="{7232DDC9-A990-401C-B810-CB1F504895EA}" type="presParOf" srcId="{5B1D5AEC-0F02-4D77-A6FC-34705251B938}" destId="{33A84E10-A7B6-451F-AF69-877FD5EFE69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47368C-28A2-4D3D-9431-4D9D55376F17}">
      <dsp:nvSpPr>
        <dsp:cNvPr id="0" name=""/>
        <dsp:cNvSpPr/>
      </dsp:nvSpPr>
      <dsp:spPr>
        <a:xfrm>
          <a:off x="0" y="273599"/>
          <a:ext cx="4872038" cy="1216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Nathan Barlow</a:t>
          </a:r>
        </a:p>
      </dsp:txBody>
      <dsp:txXfrm>
        <a:off x="59399" y="332998"/>
        <a:ext cx="4753240" cy="1098002"/>
      </dsp:txXfrm>
    </dsp:sp>
    <dsp:sp modelId="{C2344718-2772-4F84-A021-1CDF4322A12F}">
      <dsp:nvSpPr>
        <dsp:cNvPr id="0" name=""/>
        <dsp:cNvSpPr/>
      </dsp:nvSpPr>
      <dsp:spPr>
        <a:xfrm>
          <a:off x="0" y="1631414"/>
          <a:ext cx="4872038" cy="1216800"/>
        </a:xfrm>
        <a:prstGeom prst="roundRect">
          <a:avLst/>
        </a:prstGeom>
        <a:gradFill rotWithShape="0">
          <a:gsLst>
            <a:gs pos="0">
              <a:schemeClr val="accent2">
                <a:hueOff val="13361"/>
                <a:satOff val="-37863"/>
                <a:lumOff val="2353"/>
                <a:alphaOff val="0"/>
                <a:tint val="98000"/>
                <a:lumMod val="114000"/>
              </a:schemeClr>
            </a:gs>
            <a:gs pos="100000">
              <a:schemeClr val="accent2">
                <a:hueOff val="13361"/>
                <a:satOff val="-37863"/>
                <a:lumOff val="2353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Student ID: 2318300</a:t>
          </a:r>
        </a:p>
      </dsp:txBody>
      <dsp:txXfrm>
        <a:off x="59399" y="1690813"/>
        <a:ext cx="4753240" cy="1098002"/>
      </dsp:txXfrm>
    </dsp:sp>
    <dsp:sp modelId="{C5F4C8AC-C638-4C19-A00B-087F4781D6D7}">
      <dsp:nvSpPr>
        <dsp:cNvPr id="0" name=""/>
        <dsp:cNvSpPr/>
      </dsp:nvSpPr>
      <dsp:spPr>
        <a:xfrm>
          <a:off x="0" y="3081600"/>
          <a:ext cx="4872038" cy="1216800"/>
        </a:xfrm>
        <a:prstGeom prst="roundRect">
          <a:avLst/>
        </a:prstGeom>
        <a:gradFill rotWithShape="0">
          <a:gsLst>
            <a:gs pos="0">
              <a:schemeClr val="accent2">
                <a:hueOff val="26723"/>
                <a:satOff val="-75726"/>
                <a:lumOff val="4706"/>
                <a:alphaOff val="0"/>
                <a:tint val="98000"/>
                <a:lumMod val="114000"/>
              </a:schemeClr>
            </a:gs>
            <a:gs pos="100000">
              <a:schemeClr val="accent2">
                <a:hueOff val="26723"/>
                <a:satOff val="-75726"/>
                <a:lumOff val="4706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Module: BMBM5024 – Marketing in Practice</a:t>
          </a:r>
        </a:p>
      </dsp:txBody>
      <dsp:txXfrm>
        <a:off x="59399" y="3140999"/>
        <a:ext cx="4753240" cy="109800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57D2EE-A218-46F4-9E78-C765C3F696FD}">
      <dsp:nvSpPr>
        <dsp:cNvPr id="0" name=""/>
        <dsp:cNvSpPr/>
      </dsp:nvSpPr>
      <dsp:spPr>
        <a:xfrm>
          <a:off x="0" y="1478"/>
          <a:ext cx="4872038" cy="630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AF9534-847D-49BB-A107-25955F823F48}">
      <dsp:nvSpPr>
        <dsp:cNvPr id="0" name=""/>
        <dsp:cNvSpPr/>
      </dsp:nvSpPr>
      <dsp:spPr>
        <a:xfrm>
          <a:off x="190639" y="143276"/>
          <a:ext cx="346616" cy="3466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3DC233-40EA-4FB4-9322-3260A1900631}">
      <dsp:nvSpPr>
        <dsp:cNvPr id="0" name=""/>
        <dsp:cNvSpPr/>
      </dsp:nvSpPr>
      <dsp:spPr>
        <a:xfrm>
          <a:off x="727895" y="1478"/>
          <a:ext cx="4144142" cy="630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98" tIns="66698" rIns="66698" bIns="6669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 - Situation Analysis</a:t>
          </a:r>
        </a:p>
      </dsp:txBody>
      <dsp:txXfrm>
        <a:off x="727895" y="1478"/>
        <a:ext cx="4144142" cy="630212"/>
      </dsp:txXfrm>
    </dsp:sp>
    <dsp:sp modelId="{E8022E1F-39F6-4B51-B9C9-73E4D1479679}">
      <dsp:nvSpPr>
        <dsp:cNvPr id="0" name=""/>
        <dsp:cNvSpPr/>
      </dsp:nvSpPr>
      <dsp:spPr>
        <a:xfrm>
          <a:off x="0" y="789244"/>
          <a:ext cx="4872038" cy="630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B0B35E-BB60-43A8-9026-91A13D5F2EF4}">
      <dsp:nvSpPr>
        <dsp:cNvPr id="0" name=""/>
        <dsp:cNvSpPr/>
      </dsp:nvSpPr>
      <dsp:spPr>
        <a:xfrm>
          <a:off x="190639" y="931042"/>
          <a:ext cx="346616" cy="3466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0337B0-0553-47DF-BD4F-846C63419BBC}">
      <dsp:nvSpPr>
        <dsp:cNvPr id="0" name=""/>
        <dsp:cNvSpPr/>
      </dsp:nvSpPr>
      <dsp:spPr>
        <a:xfrm>
          <a:off x="727895" y="789244"/>
          <a:ext cx="4144142" cy="630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98" tIns="66698" rIns="66698" bIns="6669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 - Objectives</a:t>
          </a:r>
        </a:p>
      </dsp:txBody>
      <dsp:txXfrm>
        <a:off x="727895" y="789244"/>
        <a:ext cx="4144142" cy="630212"/>
      </dsp:txXfrm>
    </dsp:sp>
    <dsp:sp modelId="{6737A0CF-F322-46F8-BA2D-D6BEB7616565}">
      <dsp:nvSpPr>
        <dsp:cNvPr id="0" name=""/>
        <dsp:cNvSpPr/>
      </dsp:nvSpPr>
      <dsp:spPr>
        <a:xfrm>
          <a:off x="0" y="1577010"/>
          <a:ext cx="4872038" cy="630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DE486B-418D-43A6-8419-1A64738399E3}">
      <dsp:nvSpPr>
        <dsp:cNvPr id="0" name=""/>
        <dsp:cNvSpPr/>
      </dsp:nvSpPr>
      <dsp:spPr>
        <a:xfrm>
          <a:off x="190639" y="1718808"/>
          <a:ext cx="346616" cy="3466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FF2DAC-B5FB-4F07-B0E1-05FCEFEBBEFA}">
      <dsp:nvSpPr>
        <dsp:cNvPr id="0" name=""/>
        <dsp:cNvSpPr/>
      </dsp:nvSpPr>
      <dsp:spPr>
        <a:xfrm>
          <a:off x="727895" y="1577010"/>
          <a:ext cx="4144142" cy="630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98" tIns="66698" rIns="66698" bIns="6669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 - Strategy</a:t>
          </a:r>
        </a:p>
      </dsp:txBody>
      <dsp:txXfrm>
        <a:off x="727895" y="1577010"/>
        <a:ext cx="4144142" cy="630212"/>
      </dsp:txXfrm>
    </dsp:sp>
    <dsp:sp modelId="{24A6D1CB-870A-4EF0-9B73-F33E0AFF3E69}">
      <dsp:nvSpPr>
        <dsp:cNvPr id="0" name=""/>
        <dsp:cNvSpPr/>
      </dsp:nvSpPr>
      <dsp:spPr>
        <a:xfrm>
          <a:off x="0" y="2364776"/>
          <a:ext cx="4872038" cy="630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37C396-8006-4141-9D1E-A01EAD4AA8BF}">
      <dsp:nvSpPr>
        <dsp:cNvPr id="0" name=""/>
        <dsp:cNvSpPr/>
      </dsp:nvSpPr>
      <dsp:spPr>
        <a:xfrm>
          <a:off x="190639" y="2506574"/>
          <a:ext cx="346616" cy="3466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A7304-7FBE-4327-B7B2-4302516A7A01}">
      <dsp:nvSpPr>
        <dsp:cNvPr id="0" name=""/>
        <dsp:cNvSpPr/>
      </dsp:nvSpPr>
      <dsp:spPr>
        <a:xfrm>
          <a:off x="727895" y="2364776"/>
          <a:ext cx="4144142" cy="630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98" tIns="66698" rIns="66698" bIns="6669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 - Tactics</a:t>
          </a:r>
        </a:p>
      </dsp:txBody>
      <dsp:txXfrm>
        <a:off x="727895" y="2364776"/>
        <a:ext cx="4144142" cy="630212"/>
      </dsp:txXfrm>
    </dsp:sp>
    <dsp:sp modelId="{1A394C9D-23DF-4B13-8383-0D839639DD95}">
      <dsp:nvSpPr>
        <dsp:cNvPr id="0" name=""/>
        <dsp:cNvSpPr/>
      </dsp:nvSpPr>
      <dsp:spPr>
        <a:xfrm>
          <a:off x="0" y="3152542"/>
          <a:ext cx="4872038" cy="630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1BD117-05A3-4A1B-AFDF-0507AF7283A3}">
      <dsp:nvSpPr>
        <dsp:cNvPr id="0" name=""/>
        <dsp:cNvSpPr/>
      </dsp:nvSpPr>
      <dsp:spPr>
        <a:xfrm>
          <a:off x="190639" y="3294340"/>
          <a:ext cx="346616" cy="34661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5956C8-A470-4321-A2EF-6210369E1760}">
      <dsp:nvSpPr>
        <dsp:cNvPr id="0" name=""/>
        <dsp:cNvSpPr/>
      </dsp:nvSpPr>
      <dsp:spPr>
        <a:xfrm>
          <a:off x="727895" y="3152542"/>
          <a:ext cx="4144142" cy="630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98" tIns="66698" rIns="66698" bIns="6669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 - Action</a:t>
          </a:r>
        </a:p>
      </dsp:txBody>
      <dsp:txXfrm>
        <a:off x="727895" y="3152542"/>
        <a:ext cx="4144142" cy="630212"/>
      </dsp:txXfrm>
    </dsp:sp>
    <dsp:sp modelId="{7569B9A1-E638-4B8A-86FF-F24DFF7C5FE1}">
      <dsp:nvSpPr>
        <dsp:cNvPr id="0" name=""/>
        <dsp:cNvSpPr/>
      </dsp:nvSpPr>
      <dsp:spPr>
        <a:xfrm>
          <a:off x="0" y="3940308"/>
          <a:ext cx="4872038" cy="630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C27974-1C85-4A05-9ED5-2FA8F163DAE2}">
      <dsp:nvSpPr>
        <dsp:cNvPr id="0" name=""/>
        <dsp:cNvSpPr/>
      </dsp:nvSpPr>
      <dsp:spPr>
        <a:xfrm>
          <a:off x="190639" y="4082106"/>
          <a:ext cx="346616" cy="34661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D981D7-3F6C-419A-8139-F452E1CE64BF}">
      <dsp:nvSpPr>
        <dsp:cNvPr id="0" name=""/>
        <dsp:cNvSpPr/>
      </dsp:nvSpPr>
      <dsp:spPr>
        <a:xfrm>
          <a:off x="727895" y="3940308"/>
          <a:ext cx="4144142" cy="630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98" tIns="66698" rIns="66698" bIns="6669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 - Control</a:t>
          </a:r>
        </a:p>
      </dsp:txBody>
      <dsp:txXfrm>
        <a:off x="727895" y="3940308"/>
        <a:ext cx="4144142" cy="6302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79E188-5127-469B-AB85-405EAB245BE9}">
      <dsp:nvSpPr>
        <dsp:cNvPr id="0" name=""/>
        <dsp:cNvSpPr/>
      </dsp:nvSpPr>
      <dsp:spPr>
        <a:xfrm>
          <a:off x="0" y="21240"/>
          <a:ext cx="4872038" cy="10740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Sustainability expectations rising (Mintel, 2023)</a:t>
          </a:r>
        </a:p>
      </dsp:txBody>
      <dsp:txXfrm>
        <a:off x="52431" y="73671"/>
        <a:ext cx="4767176" cy="969198"/>
      </dsp:txXfrm>
    </dsp:sp>
    <dsp:sp modelId="{52D35D0F-3162-4B5F-B507-DC672B3CC6FA}">
      <dsp:nvSpPr>
        <dsp:cNvPr id="0" name=""/>
        <dsp:cNvSpPr/>
      </dsp:nvSpPr>
      <dsp:spPr>
        <a:xfrm>
          <a:off x="0" y="1173060"/>
          <a:ext cx="4872038" cy="1074060"/>
        </a:xfrm>
        <a:prstGeom prst="roundRect">
          <a:avLst/>
        </a:prstGeom>
        <a:gradFill rotWithShape="0">
          <a:gsLst>
            <a:gs pos="0">
              <a:schemeClr val="accent2">
                <a:hueOff val="8908"/>
                <a:satOff val="-25242"/>
                <a:lumOff val="1569"/>
                <a:alphaOff val="0"/>
                <a:tint val="98000"/>
                <a:lumMod val="114000"/>
              </a:schemeClr>
            </a:gs>
            <a:gs pos="100000">
              <a:schemeClr val="accent2">
                <a:hueOff val="8908"/>
                <a:satOff val="-25242"/>
                <a:lumOff val="1569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Competitor ESG leadership gap (Co-op, Waitrose)</a:t>
          </a:r>
        </a:p>
      </dsp:txBody>
      <dsp:txXfrm>
        <a:off x="52431" y="1225491"/>
        <a:ext cx="4767176" cy="969198"/>
      </dsp:txXfrm>
    </dsp:sp>
    <dsp:sp modelId="{AF1B9F3C-AF69-4C04-BD60-E06C9097CDEE}">
      <dsp:nvSpPr>
        <dsp:cNvPr id="0" name=""/>
        <dsp:cNvSpPr/>
      </dsp:nvSpPr>
      <dsp:spPr>
        <a:xfrm>
          <a:off x="0" y="2324880"/>
          <a:ext cx="4872038" cy="1074060"/>
        </a:xfrm>
        <a:prstGeom prst="roundRect">
          <a:avLst/>
        </a:prstGeom>
        <a:gradFill rotWithShape="0">
          <a:gsLst>
            <a:gs pos="0">
              <a:schemeClr val="accent2">
                <a:hueOff val="17815"/>
                <a:satOff val="-50484"/>
                <a:lumOff val="3137"/>
                <a:alphaOff val="0"/>
                <a:tint val="98000"/>
                <a:lumMod val="114000"/>
              </a:schemeClr>
            </a:gs>
            <a:gs pos="100000">
              <a:schemeClr val="accent2">
                <a:hueOff val="17815"/>
                <a:satOff val="-50484"/>
                <a:lumOff val="3137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Strong Aldi brand trust (YouGov, 2023)</a:t>
          </a:r>
        </a:p>
      </dsp:txBody>
      <dsp:txXfrm>
        <a:off x="52431" y="2377311"/>
        <a:ext cx="4767176" cy="969198"/>
      </dsp:txXfrm>
    </dsp:sp>
    <dsp:sp modelId="{3BCE2F21-E0F7-46E2-8715-B7D7E78274E1}">
      <dsp:nvSpPr>
        <dsp:cNvPr id="0" name=""/>
        <dsp:cNvSpPr/>
      </dsp:nvSpPr>
      <dsp:spPr>
        <a:xfrm>
          <a:off x="0" y="3476700"/>
          <a:ext cx="4872038" cy="1074060"/>
        </a:xfrm>
        <a:prstGeom prst="roundRect">
          <a:avLst/>
        </a:prstGeom>
        <a:gradFill rotWithShape="0">
          <a:gsLst>
            <a:gs pos="0">
              <a:schemeClr val="accent2">
                <a:hueOff val="26723"/>
                <a:satOff val="-75726"/>
                <a:lumOff val="4706"/>
                <a:alphaOff val="0"/>
                <a:tint val="98000"/>
                <a:lumMod val="114000"/>
              </a:schemeClr>
            </a:gs>
            <a:gs pos="100000">
              <a:schemeClr val="accent2">
                <a:hueOff val="26723"/>
                <a:satOff val="-75726"/>
                <a:lumOff val="4706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Opportunity: Affordable sustainability positioning</a:t>
          </a:r>
        </a:p>
      </dsp:txBody>
      <dsp:txXfrm>
        <a:off x="52431" y="3529131"/>
        <a:ext cx="4767176" cy="96919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122EA9-B9C8-4FF8-984A-4077CD2063CC}">
      <dsp:nvSpPr>
        <dsp:cNvPr id="0" name=""/>
        <dsp:cNvSpPr/>
      </dsp:nvSpPr>
      <dsp:spPr>
        <a:xfrm>
          <a:off x="0" y="558"/>
          <a:ext cx="4872038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076D9B-A26D-4E27-AE31-7EEBD54951F1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0FE621-9363-4EE4-9AB6-551FD1BE0934}">
      <dsp:nvSpPr>
        <dsp:cNvPr id="0" name=""/>
        <dsp:cNvSpPr/>
      </dsp:nvSpPr>
      <dsp:spPr>
        <a:xfrm>
          <a:off x="1508391" y="558"/>
          <a:ext cx="3363646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Launch sustainable, affordable product range</a:t>
          </a:r>
        </a:p>
      </dsp:txBody>
      <dsp:txXfrm>
        <a:off x="1508391" y="558"/>
        <a:ext cx="3363646" cy="1305966"/>
      </dsp:txXfrm>
    </dsp:sp>
    <dsp:sp modelId="{B7593BAD-CFA8-44A9-985B-9E040A6970CF}">
      <dsp:nvSpPr>
        <dsp:cNvPr id="0" name=""/>
        <dsp:cNvSpPr/>
      </dsp:nvSpPr>
      <dsp:spPr>
        <a:xfrm>
          <a:off x="0" y="1633016"/>
          <a:ext cx="4872038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F628AE-78AF-44B3-90E1-087EF45CFF99}">
      <dsp:nvSpPr>
        <dsp:cNvPr id="0" name=""/>
        <dsp:cNvSpPr/>
      </dsp:nvSpPr>
      <dsp:spPr>
        <a:xfrm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08F36A-67BE-4780-A5BA-663BF7C41C14}">
      <dsp:nvSpPr>
        <dsp:cNvPr id="0" name=""/>
        <dsp:cNvSpPr/>
      </dsp:nvSpPr>
      <dsp:spPr>
        <a:xfrm>
          <a:off x="1508391" y="1633016"/>
          <a:ext cx="3363646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Carbon-neutral, ethical sourcing</a:t>
          </a:r>
        </a:p>
      </dsp:txBody>
      <dsp:txXfrm>
        <a:off x="1508391" y="1633016"/>
        <a:ext cx="3363646" cy="1305966"/>
      </dsp:txXfrm>
    </dsp:sp>
    <dsp:sp modelId="{CBF5F65B-1784-454E-9203-117783FA5E33}">
      <dsp:nvSpPr>
        <dsp:cNvPr id="0" name=""/>
        <dsp:cNvSpPr/>
      </dsp:nvSpPr>
      <dsp:spPr>
        <a:xfrm>
          <a:off x="0" y="3265475"/>
          <a:ext cx="4872038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90C568-9A1A-4095-9199-96E4FA4A518D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807606-C8C6-4BE5-A887-BDAA381DA147}">
      <dsp:nvSpPr>
        <dsp:cNvPr id="0" name=""/>
        <dsp:cNvSpPr/>
      </dsp:nvSpPr>
      <dsp:spPr>
        <a:xfrm>
          <a:off x="1508391" y="3265475"/>
          <a:ext cx="3363646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Maintain Aldi's low-price commitment</a:t>
          </a:r>
        </a:p>
      </dsp:txBody>
      <dsp:txXfrm>
        <a:off x="1508391" y="3265475"/>
        <a:ext cx="3363646" cy="130596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FAD876-BD1A-4CF5-A417-1F10C4DBD50A}">
      <dsp:nvSpPr>
        <dsp:cNvPr id="0" name=""/>
        <dsp:cNvSpPr/>
      </dsp:nvSpPr>
      <dsp:spPr>
        <a:xfrm>
          <a:off x="974407" y="1428"/>
          <a:ext cx="3897630" cy="146446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625" tIns="371975" rIns="75625" bIns="371975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Launch 20 SKUs across 200 stores by Q1 2026</a:t>
          </a:r>
        </a:p>
      </dsp:txBody>
      <dsp:txXfrm>
        <a:off x="974407" y="1428"/>
        <a:ext cx="3897630" cy="1464468"/>
      </dsp:txXfrm>
    </dsp:sp>
    <dsp:sp modelId="{40BBDAFA-32D8-46CB-B243-B1DE66B9D253}">
      <dsp:nvSpPr>
        <dsp:cNvPr id="0" name=""/>
        <dsp:cNvSpPr/>
      </dsp:nvSpPr>
      <dsp:spPr>
        <a:xfrm>
          <a:off x="0" y="1428"/>
          <a:ext cx="974407" cy="146446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1562" tIns="144657" rIns="51562" bIns="14465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Launch</a:t>
          </a:r>
        </a:p>
      </dsp:txBody>
      <dsp:txXfrm>
        <a:off x="0" y="1428"/>
        <a:ext cx="974407" cy="1464468"/>
      </dsp:txXfrm>
    </dsp:sp>
    <dsp:sp modelId="{1DA53414-AB9A-4A1C-ADC8-B4164C1CD726}">
      <dsp:nvSpPr>
        <dsp:cNvPr id="0" name=""/>
        <dsp:cNvSpPr/>
      </dsp:nvSpPr>
      <dsp:spPr>
        <a:xfrm>
          <a:off x="974407" y="1553765"/>
          <a:ext cx="3897630" cy="1464468"/>
        </a:xfrm>
        <a:prstGeom prst="rect">
          <a:avLst/>
        </a:prstGeom>
        <a:solidFill>
          <a:schemeClr val="accent2">
            <a:tint val="40000"/>
            <a:alpha val="90000"/>
            <a:hueOff val="318151"/>
            <a:satOff val="-38733"/>
            <a:lumOff val="-143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318151"/>
              <a:satOff val="-38733"/>
              <a:lumOff val="-143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625" tIns="371975" rIns="75625" bIns="371975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Generate £5M in sales within 12 months</a:t>
          </a:r>
        </a:p>
      </dsp:txBody>
      <dsp:txXfrm>
        <a:off x="974407" y="1553765"/>
        <a:ext cx="3897630" cy="1464468"/>
      </dsp:txXfrm>
    </dsp:sp>
    <dsp:sp modelId="{FA32300D-CA80-4AEE-8A65-D47ECD51536C}">
      <dsp:nvSpPr>
        <dsp:cNvPr id="0" name=""/>
        <dsp:cNvSpPr/>
      </dsp:nvSpPr>
      <dsp:spPr>
        <a:xfrm>
          <a:off x="0" y="1553765"/>
          <a:ext cx="974407" cy="1464468"/>
        </a:xfrm>
        <a:prstGeom prst="rect">
          <a:avLst/>
        </a:prstGeom>
        <a:gradFill rotWithShape="0">
          <a:gsLst>
            <a:gs pos="0">
              <a:schemeClr val="accent2">
                <a:hueOff val="13361"/>
                <a:satOff val="-37863"/>
                <a:lumOff val="2353"/>
                <a:alphaOff val="0"/>
                <a:tint val="98000"/>
                <a:lumMod val="114000"/>
              </a:schemeClr>
            </a:gs>
            <a:gs pos="100000">
              <a:schemeClr val="accent2">
                <a:hueOff val="13361"/>
                <a:satOff val="-37863"/>
                <a:lumOff val="2353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3361"/>
              <a:satOff val="-37863"/>
              <a:lumOff val="2353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1562" tIns="144657" rIns="51562" bIns="14465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Generate</a:t>
          </a:r>
        </a:p>
      </dsp:txBody>
      <dsp:txXfrm>
        <a:off x="0" y="1553765"/>
        <a:ext cx="974407" cy="1464468"/>
      </dsp:txXfrm>
    </dsp:sp>
    <dsp:sp modelId="{376CAB83-56B1-4EB2-AB96-A303B0C35C48}">
      <dsp:nvSpPr>
        <dsp:cNvPr id="0" name=""/>
        <dsp:cNvSpPr/>
      </dsp:nvSpPr>
      <dsp:spPr>
        <a:xfrm>
          <a:off x="974407" y="3106102"/>
          <a:ext cx="3897630" cy="1464468"/>
        </a:xfrm>
        <a:prstGeom prst="rect">
          <a:avLst/>
        </a:prstGeom>
        <a:solidFill>
          <a:schemeClr val="accent2">
            <a:tint val="40000"/>
            <a:alpha val="90000"/>
            <a:hueOff val="636302"/>
            <a:satOff val="-77466"/>
            <a:lumOff val="-2861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636302"/>
              <a:satOff val="-77466"/>
              <a:lumOff val="-286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5625" tIns="371975" rIns="75625" bIns="371975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Improve ESG brand perception by 15% (YouGov Index)</a:t>
          </a:r>
        </a:p>
      </dsp:txBody>
      <dsp:txXfrm>
        <a:off x="974407" y="3106102"/>
        <a:ext cx="3897630" cy="1464468"/>
      </dsp:txXfrm>
    </dsp:sp>
    <dsp:sp modelId="{8E02D18A-5315-40EE-BCC4-CB72D9DB4A9E}">
      <dsp:nvSpPr>
        <dsp:cNvPr id="0" name=""/>
        <dsp:cNvSpPr/>
      </dsp:nvSpPr>
      <dsp:spPr>
        <a:xfrm>
          <a:off x="0" y="3106102"/>
          <a:ext cx="974407" cy="1464468"/>
        </a:xfrm>
        <a:prstGeom prst="rect">
          <a:avLst/>
        </a:prstGeom>
        <a:gradFill rotWithShape="0">
          <a:gsLst>
            <a:gs pos="0">
              <a:schemeClr val="accent2">
                <a:hueOff val="26723"/>
                <a:satOff val="-75726"/>
                <a:lumOff val="4706"/>
                <a:alphaOff val="0"/>
                <a:tint val="98000"/>
                <a:lumMod val="114000"/>
              </a:schemeClr>
            </a:gs>
            <a:gs pos="100000">
              <a:schemeClr val="accent2">
                <a:hueOff val="26723"/>
                <a:satOff val="-75726"/>
                <a:lumOff val="4706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26723"/>
              <a:satOff val="-75726"/>
              <a:lumOff val="4706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1562" tIns="144657" rIns="51562" bIns="144657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Improve</a:t>
          </a:r>
        </a:p>
      </dsp:txBody>
      <dsp:txXfrm>
        <a:off x="0" y="3106102"/>
        <a:ext cx="974407" cy="146446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26E76A-C844-4134-9289-5255336B3CCF}">
      <dsp:nvSpPr>
        <dsp:cNvPr id="0" name=""/>
        <dsp:cNvSpPr/>
      </dsp:nvSpPr>
      <dsp:spPr>
        <a:xfrm>
          <a:off x="0" y="159299"/>
          <a:ext cx="4872038" cy="135252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Everyday Low Pricing (Kotler et al., 2019)</a:t>
          </a:r>
        </a:p>
      </dsp:txBody>
      <dsp:txXfrm>
        <a:off x="66025" y="225324"/>
        <a:ext cx="4739988" cy="1220470"/>
      </dsp:txXfrm>
    </dsp:sp>
    <dsp:sp modelId="{57195EFB-031A-400F-BEB1-116DC5FABA77}">
      <dsp:nvSpPr>
        <dsp:cNvPr id="0" name=""/>
        <dsp:cNvSpPr/>
      </dsp:nvSpPr>
      <dsp:spPr>
        <a:xfrm>
          <a:off x="0" y="1609739"/>
          <a:ext cx="4872038" cy="1352520"/>
        </a:xfrm>
        <a:prstGeom prst="roundRect">
          <a:avLst/>
        </a:prstGeom>
        <a:gradFill rotWithShape="0">
          <a:gsLst>
            <a:gs pos="0">
              <a:schemeClr val="accent2">
                <a:hueOff val="13361"/>
                <a:satOff val="-37863"/>
                <a:lumOff val="2353"/>
                <a:alphaOff val="0"/>
                <a:tint val="98000"/>
                <a:lumMod val="114000"/>
              </a:schemeClr>
            </a:gs>
            <a:gs pos="100000">
              <a:schemeClr val="accent2">
                <a:hueOff val="13361"/>
                <a:satOff val="-37863"/>
                <a:lumOff val="2353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Price parity with regular Aldi range</a:t>
          </a:r>
        </a:p>
      </dsp:txBody>
      <dsp:txXfrm>
        <a:off x="66025" y="1675764"/>
        <a:ext cx="4739988" cy="1220470"/>
      </dsp:txXfrm>
    </dsp:sp>
    <dsp:sp modelId="{BAFF0D2C-B4E1-4864-AED2-0649D2ECDB76}">
      <dsp:nvSpPr>
        <dsp:cNvPr id="0" name=""/>
        <dsp:cNvSpPr/>
      </dsp:nvSpPr>
      <dsp:spPr>
        <a:xfrm>
          <a:off x="0" y="3060180"/>
          <a:ext cx="4872038" cy="1352520"/>
        </a:xfrm>
        <a:prstGeom prst="roundRect">
          <a:avLst/>
        </a:prstGeom>
        <a:gradFill rotWithShape="0">
          <a:gsLst>
            <a:gs pos="0">
              <a:schemeClr val="accent2">
                <a:hueOff val="26723"/>
                <a:satOff val="-75726"/>
                <a:lumOff val="4706"/>
                <a:alphaOff val="0"/>
                <a:tint val="98000"/>
                <a:lumMod val="114000"/>
              </a:schemeClr>
            </a:gs>
            <a:gs pos="100000">
              <a:schemeClr val="accent2">
                <a:hueOff val="26723"/>
                <a:satOff val="-75726"/>
                <a:lumOff val="4706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Value signalling for ethical products</a:t>
          </a:r>
        </a:p>
      </dsp:txBody>
      <dsp:txXfrm>
        <a:off x="66025" y="3126205"/>
        <a:ext cx="4739988" cy="122047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C7070D-7E83-449B-A5B3-43BED2C27637}">
      <dsp:nvSpPr>
        <dsp:cNvPr id="0" name=""/>
        <dsp:cNvSpPr/>
      </dsp:nvSpPr>
      <dsp:spPr>
        <a:xfrm>
          <a:off x="0" y="558"/>
          <a:ext cx="4872038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8BA571-F309-4603-979F-E1709BA43267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204FD3-1517-42C5-9004-86F078E3C8FA}">
      <dsp:nvSpPr>
        <dsp:cNvPr id="0" name=""/>
        <dsp:cNvSpPr/>
      </dsp:nvSpPr>
      <dsp:spPr>
        <a:xfrm>
          <a:off x="1508391" y="558"/>
          <a:ext cx="3363646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Pilot: 200 stores with high ESG interest</a:t>
          </a:r>
        </a:p>
      </dsp:txBody>
      <dsp:txXfrm>
        <a:off x="1508391" y="558"/>
        <a:ext cx="3363646" cy="1305966"/>
      </dsp:txXfrm>
    </dsp:sp>
    <dsp:sp modelId="{D8B5CB93-7AD9-4FD2-802B-CB76DEB3DD04}">
      <dsp:nvSpPr>
        <dsp:cNvPr id="0" name=""/>
        <dsp:cNvSpPr/>
      </dsp:nvSpPr>
      <dsp:spPr>
        <a:xfrm>
          <a:off x="0" y="1633016"/>
          <a:ext cx="4872038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459D9F-478A-4089-8CC5-CBA70FEB3D5E}">
      <dsp:nvSpPr>
        <dsp:cNvPr id="0" name=""/>
        <dsp:cNvSpPr/>
      </dsp:nvSpPr>
      <dsp:spPr>
        <a:xfrm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98DF79-FC45-4E6C-AF40-B8607209ABC4}">
      <dsp:nvSpPr>
        <dsp:cNvPr id="0" name=""/>
        <dsp:cNvSpPr/>
      </dsp:nvSpPr>
      <dsp:spPr>
        <a:xfrm>
          <a:off x="1508391" y="1633016"/>
          <a:ext cx="3363646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Use existing Aldi supply chain efficiencies</a:t>
          </a:r>
        </a:p>
      </dsp:txBody>
      <dsp:txXfrm>
        <a:off x="1508391" y="1633016"/>
        <a:ext cx="3363646" cy="1305966"/>
      </dsp:txXfrm>
    </dsp:sp>
    <dsp:sp modelId="{EE07FE8E-E14F-48F2-89C6-5B595E02A736}">
      <dsp:nvSpPr>
        <dsp:cNvPr id="0" name=""/>
        <dsp:cNvSpPr/>
      </dsp:nvSpPr>
      <dsp:spPr>
        <a:xfrm>
          <a:off x="0" y="3265475"/>
          <a:ext cx="4872038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725617-C85C-4D2F-8EAD-1F573D6B03C8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80ECEC-5FBC-4906-A050-F309591E8A33}">
      <dsp:nvSpPr>
        <dsp:cNvPr id="0" name=""/>
        <dsp:cNvSpPr/>
      </dsp:nvSpPr>
      <dsp:spPr>
        <a:xfrm>
          <a:off x="1508391" y="3265475"/>
          <a:ext cx="3363646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Urban and suburban rollout first</a:t>
          </a:r>
        </a:p>
      </dsp:txBody>
      <dsp:txXfrm>
        <a:off x="1508391" y="3265475"/>
        <a:ext cx="3363646" cy="130596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4972D6-A8C0-4152-B87D-2FC831400868}">
      <dsp:nvSpPr>
        <dsp:cNvPr id="0" name=""/>
        <dsp:cNvSpPr/>
      </dsp:nvSpPr>
      <dsp:spPr>
        <a:xfrm>
          <a:off x="0" y="29435"/>
          <a:ext cx="4872038" cy="145445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Digital-first launch: Socials, YouTube, App</a:t>
          </a:r>
        </a:p>
      </dsp:txBody>
      <dsp:txXfrm>
        <a:off x="71001" y="100436"/>
        <a:ext cx="4730036" cy="1312454"/>
      </dsp:txXfrm>
    </dsp:sp>
    <dsp:sp modelId="{90E55FEA-1D69-48AB-870E-17D56158DD9F}">
      <dsp:nvSpPr>
        <dsp:cNvPr id="0" name=""/>
        <dsp:cNvSpPr/>
      </dsp:nvSpPr>
      <dsp:spPr>
        <a:xfrm>
          <a:off x="0" y="1558771"/>
          <a:ext cx="4872038" cy="1454456"/>
        </a:xfrm>
        <a:prstGeom prst="roundRect">
          <a:avLst/>
        </a:prstGeom>
        <a:gradFill rotWithShape="0">
          <a:gsLst>
            <a:gs pos="0">
              <a:schemeClr val="accent2">
                <a:hueOff val="13361"/>
                <a:satOff val="-37863"/>
                <a:lumOff val="2353"/>
                <a:alphaOff val="0"/>
                <a:tint val="98000"/>
                <a:lumMod val="114000"/>
              </a:schemeClr>
            </a:gs>
            <a:gs pos="100000">
              <a:schemeClr val="accent2">
                <a:hueOff val="13361"/>
                <a:satOff val="-37863"/>
                <a:lumOff val="2353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Tagline: 'Good for the Planet. Better for Your Budget.'</a:t>
          </a:r>
        </a:p>
      </dsp:txBody>
      <dsp:txXfrm>
        <a:off x="71001" y="1629772"/>
        <a:ext cx="4730036" cy="1312454"/>
      </dsp:txXfrm>
    </dsp:sp>
    <dsp:sp modelId="{477A19E7-0212-4E3F-B93D-443C23BA9FE3}">
      <dsp:nvSpPr>
        <dsp:cNvPr id="0" name=""/>
        <dsp:cNvSpPr/>
      </dsp:nvSpPr>
      <dsp:spPr>
        <a:xfrm>
          <a:off x="0" y="3088108"/>
          <a:ext cx="4872038" cy="1454456"/>
        </a:xfrm>
        <a:prstGeom prst="roundRect">
          <a:avLst/>
        </a:prstGeom>
        <a:gradFill rotWithShape="0">
          <a:gsLst>
            <a:gs pos="0">
              <a:schemeClr val="accent2">
                <a:hueOff val="26723"/>
                <a:satOff val="-75726"/>
                <a:lumOff val="4706"/>
                <a:alphaOff val="0"/>
                <a:tint val="98000"/>
                <a:lumMod val="114000"/>
              </a:schemeClr>
            </a:gs>
            <a:gs pos="100000">
              <a:schemeClr val="accent2">
                <a:hueOff val="26723"/>
                <a:satOff val="-75726"/>
                <a:lumOff val="4706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Emotional storytelling approach</a:t>
          </a:r>
        </a:p>
      </dsp:txBody>
      <dsp:txXfrm>
        <a:off x="71001" y="3159109"/>
        <a:ext cx="4730036" cy="131245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7DE223-AB96-449A-B944-BAAE8BCBCA86}">
      <dsp:nvSpPr>
        <dsp:cNvPr id="0" name=""/>
        <dsp:cNvSpPr/>
      </dsp:nvSpPr>
      <dsp:spPr>
        <a:xfrm>
          <a:off x="0" y="3441586"/>
          <a:ext cx="1218009" cy="112960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625" tIns="184912" rIns="86625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Phase 3</a:t>
          </a:r>
        </a:p>
      </dsp:txBody>
      <dsp:txXfrm>
        <a:off x="0" y="3441586"/>
        <a:ext cx="1218009" cy="1129605"/>
      </dsp:txXfrm>
    </dsp:sp>
    <dsp:sp modelId="{68514032-3FDF-4377-B5EF-7E3CC761B789}">
      <dsp:nvSpPr>
        <dsp:cNvPr id="0" name=""/>
        <dsp:cNvSpPr/>
      </dsp:nvSpPr>
      <dsp:spPr>
        <a:xfrm>
          <a:off x="1218009" y="3441586"/>
          <a:ext cx="3654028" cy="112960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121" tIns="266700" rIns="74121" bIns="26670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National scaling if KPIs met</a:t>
          </a:r>
        </a:p>
      </dsp:txBody>
      <dsp:txXfrm>
        <a:off x="1218009" y="3441586"/>
        <a:ext cx="3654028" cy="1129605"/>
      </dsp:txXfrm>
    </dsp:sp>
    <dsp:sp modelId="{FD3C1B4C-CD84-41EA-B699-52535892D908}">
      <dsp:nvSpPr>
        <dsp:cNvPr id="0" name=""/>
        <dsp:cNvSpPr/>
      </dsp:nvSpPr>
      <dsp:spPr>
        <a:xfrm rot="10800000">
          <a:off x="0" y="1721197"/>
          <a:ext cx="1218009" cy="173733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2">
                <a:hueOff val="13361"/>
                <a:satOff val="-37863"/>
                <a:lumOff val="2353"/>
                <a:alphaOff val="0"/>
                <a:tint val="98000"/>
                <a:lumMod val="114000"/>
              </a:schemeClr>
            </a:gs>
            <a:gs pos="100000">
              <a:schemeClr val="accent2">
                <a:hueOff val="13361"/>
                <a:satOff val="-37863"/>
                <a:lumOff val="2353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3361"/>
              <a:satOff val="-37863"/>
              <a:lumOff val="2353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625" tIns="184912" rIns="86625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Phase 2</a:t>
          </a:r>
        </a:p>
      </dsp:txBody>
      <dsp:txXfrm rot="-10800000">
        <a:off x="0" y="1721197"/>
        <a:ext cx="1218009" cy="1129266"/>
      </dsp:txXfrm>
    </dsp:sp>
    <dsp:sp modelId="{E68FDF1D-5844-47E4-9CE5-45DD91E683A6}">
      <dsp:nvSpPr>
        <dsp:cNvPr id="0" name=""/>
        <dsp:cNvSpPr/>
      </dsp:nvSpPr>
      <dsp:spPr>
        <a:xfrm>
          <a:off x="1218009" y="1721197"/>
          <a:ext cx="3654028" cy="1129266"/>
        </a:xfrm>
        <a:prstGeom prst="rect">
          <a:avLst/>
        </a:prstGeom>
        <a:solidFill>
          <a:schemeClr val="accent2">
            <a:tint val="40000"/>
            <a:alpha val="90000"/>
            <a:hueOff val="318151"/>
            <a:satOff val="-38733"/>
            <a:lumOff val="-143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318151"/>
              <a:satOff val="-38733"/>
              <a:lumOff val="-143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121" tIns="266700" rIns="74121" bIns="26670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Pilot store rollout (Q1 2026)</a:t>
          </a:r>
        </a:p>
      </dsp:txBody>
      <dsp:txXfrm>
        <a:off x="1218009" y="1721197"/>
        <a:ext cx="3654028" cy="1129266"/>
      </dsp:txXfrm>
    </dsp:sp>
    <dsp:sp modelId="{17DF86F2-19ED-47C8-B6FC-A40492967744}">
      <dsp:nvSpPr>
        <dsp:cNvPr id="0" name=""/>
        <dsp:cNvSpPr/>
      </dsp:nvSpPr>
      <dsp:spPr>
        <a:xfrm rot="10800000">
          <a:off x="0" y="808"/>
          <a:ext cx="1218009" cy="1737333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2">
                <a:hueOff val="26723"/>
                <a:satOff val="-75726"/>
                <a:lumOff val="4706"/>
                <a:alphaOff val="0"/>
                <a:tint val="98000"/>
                <a:lumMod val="114000"/>
              </a:schemeClr>
            </a:gs>
            <a:gs pos="100000">
              <a:schemeClr val="accent2">
                <a:hueOff val="26723"/>
                <a:satOff val="-75726"/>
                <a:lumOff val="4706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26723"/>
              <a:satOff val="-75726"/>
              <a:lumOff val="4706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625" tIns="184912" rIns="86625" bIns="184912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Phase 1</a:t>
          </a:r>
        </a:p>
      </dsp:txBody>
      <dsp:txXfrm rot="-10800000">
        <a:off x="0" y="808"/>
        <a:ext cx="1218009" cy="1129266"/>
      </dsp:txXfrm>
    </dsp:sp>
    <dsp:sp modelId="{6B07CC60-43B6-4DF8-9BC2-A7A44C922C79}">
      <dsp:nvSpPr>
        <dsp:cNvPr id="0" name=""/>
        <dsp:cNvSpPr/>
      </dsp:nvSpPr>
      <dsp:spPr>
        <a:xfrm>
          <a:off x="1218009" y="808"/>
          <a:ext cx="3654028" cy="1129266"/>
        </a:xfrm>
        <a:prstGeom prst="rect">
          <a:avLst/>
        </a:prstGeom>
        <a:solidFill>
          <a:schemeClr val="accent2">
            <a:tint val="40000"/>
            <a:alpha val="90000"/>
            <a:hueOff val="636302"/>
            <a:satOff val="-77466"/>
            <a:lumOff val="-2861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636302"/>
              <a:satOff val="-77466"/>
              <a:lumOff val="-286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121" tIns="266700" rIns="74121" bIns="26670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Product development</a:t>
          </a:r>
        </a:p>
      </dsp:txBody>
      <dsp:txXfrm>
        <a:off x="1218009" y="808"/>
        <a:ext cx="3654028" cy="112926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8A7B28-1970-451C-8DDA-12FA0802DC2A}">
      <dsp:nvSpPr>
        <dsp:cNvPr id="0" name=""/>
        <dsp:cNvSpPr/>
      </dsp:nvSpPr>
      <dsp:spPr>
        <a:xfrm>
          <a:off x="0" y="558"/>
          <a:ext cx="4872038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B376B1-5ED1-459A-8E2A-ADA80F48BCB2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A62F1C-02C0-4CEE-B7F5-AEE40F1F510D}">
      <dsp:nvSpPr>
        <dsp:cNvPr id="0" name=""/>
        <dsp:cNvSpPr/>
      </dsp:nvSpPr>
      <dsp:spPr>
        <a:xfrm>
          <a:off x="1508391" y="558"/>
          <a:ext cx="3363646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Sales per SKU, Repeat purchase rates</a:t>
          </a:r>
        </a:p>
      </dsp:txBody>
      <dsp:txXfrm>
        <a:off x="1508391" y="558"/>
        <a:ext cx="3363646" cy="1305966"/>
      </dsp:txXfrm>
    </dsp:sp>
    <dsp:sp modelId="{63E2D087-CD59-48BE-ABF0-BC46A29E3DE4}">
      <dsp:nvSpPr>
        <dsp:cNvPr id="0" name=""/>
        <dsp:cNvSpPr/>
      </dsp:nvSpPr>
      <dsp:spPr>
        <a:xfrm>
          <a:off x="0" y="1633016"/>
          <a:ext cx="4872038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49D6B9-5D06-4A9E-9701-414E49B3EB6F}">
      <dsp:nvSpPr>
        <dsp:cNvPr id="0" name=""/>
        <dsp:cNvSpPr/>
      </dsp:nvSpPr>
      <dsp:spPr>
        <a:xfrm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7A0417-2A63-42A4-9B64-544FC9B7AE45}">
      <dsp:nvSpPr>
        <dsp:cNvPr id="0" name=""/>
        <dsp:cNvSpPr/>
      </dsp:nvSpPr>
      <dsp:spPr>
        <a:xfrm>
          <a:off x="1508391" y="1633016"/>
          <a:ext cx="3363646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Customer ESG perception score</a:t>
          </a:r>
        </a:p>
      </dsp:txBody>
      <dsp:txXfrm>
        <a:off x="1508391" y="1633016"/>
        <a:ext cx="3363646" cy="1305966"/>
      </dsp:txXfrm>
    </dsp:sp>
    <dsp:sp modelId="{BDC53CB2-C51D-4DC6-BD34-DC65471E8D85}">
      <dsp:nvSpPr>
        <dsp:cNvPr id="0" name=""/>
        <dsp:cNvSpPr/>
      </dsp:nvSpPr>
      <dsp:spPr>
        <a:xfrm>
          <a:off x="0" y="3265475"/>
          <a:ext cx="4872038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FFEDCA-953E-4BE4-9615-DAB9BCFA7157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6B5291-87C2-4E55-B633-2E35B5AC1536}">
      <dsp:nvSpPr>
        <dsp:cNvPr id="0" name=""/>
        <dsp:cNvSpPr/>
      </dsp:nvSpPr>
      <dsp:spPr>
        <a:xfrm>
          <a:off x="1508391" y="3265475"/>
          <a:ext cx="3363646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Campaign engagement (CTR, shares)</a:t>
          </a:r>
        </a:p>
      </dsp:txBody>
      <dsp:txXfrm>
        <a:off x="1508391" y="3265475"/>
        <a:ext cx="3363646" cy="130596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676342-CBFB-451D-A2D8-C022445BA2E7}">
      <dsp:nvSpPr>
        <dsp:cNvPr id="0" name=""/>
        <dsp:cNvSpPr/>
      </dsp:nvSpPr>
      <dsp:spPr>
        <a:xfrm>
          <a:off x="0" y="409500"/>
          <a:ext cx="4872038" cy="1193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 dirty="0">
              <a:solidFill>
                <a:srgbClr val="00B050"/>
              </a:solidFill>
            </a:rPr>
            <a:t>Eco Value Range</a:t>
          </a:r>
          <a:r>
            <a:rPr lang="en-US" sz="3000" kern="1200" dirty="0"/>
            <a:t>: Affordable sustainability</a:t>
          </a:r>
        </a:p>
      </dsp:txBody>
      <dsp:txXfrm>
        <a:off x="58257" y="467757"/>
        <a:ext cx="4755524" cy="1076886"/>
      </dsp:txXfrm>
    </dsp:sp>
    <dsp:sp modelId="{5FF5F76F-C313-456C-8A7D-6B7E8FA558FF}">
      <dsp:nvSpPr>
        <dsp:cNvPr id="0" name=""/>
        <dsp:cNvSpPr/>
      </dsp:nvSpPr>
      <dsp:spPr>
        <a:xfrm>
          <a:off x="0" y="1689300"/>
          <a:ext cx="4872038" cy="1193400"/>
        </a:xfrm>
        <a:prstGeom prst="roundRect">
          <a:avLst/>
        </a:prstGeom>
        <a:gradFill rotWithShape="0">
          <a:gsLst>
            <a:gs pos="0">
              <a:schemeClr val="accent2">
                <a:hueOff val="13361"/>
                <a:satOff val="-37863"/>
                <a:lumOff val="2353"/>
                <a:alphaOff val="0"/>
                <a:tint val="98000"/>
                <a:lumMod val="114000"/>
              </a:schemeClr>
            </a:gs>
            <a:gs pos="100000">
              <a:schemeClr val="accent2">
                <a:hueOff val="13361"/>
                <a:satOff val="-37863"/>
                <a:lumOff val="2353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Strengthens Aldi brand trust</a:t>
          </a:r>
        </a:p>
      </dsp:txBody>
      <dsp:txXfrm>
        <a:off x="58257" y="1747557"/>
        <a:ext cx="4755524" cy="1076886"/>
      </dsp:txXfrm>
    </dsp:sp>
    <dsp:sp modelId="{68658F83-6C85-489F-B5FE-12371D895371}">
      <dsp:nvSpPr>
        <dsp:cNvPr id="0" name=""/>
        <dsp:cNvSpPr/>
      </dsp:nvSpPr>
      <dsp:spPr>
        <a:xfrm>
          <a:off x="0" y="2969099"/>
          <a:ext cx="4872038" cy="1193400"/>
        </a:xfrm>
        <a:prstGeom prst="roundRect">
          <a:avLst/>
        </a:prstGeom>
        <a:gradFill rotWithShape="0">
          <a:gsLst>
            <a:gs pos="0">
              <a:schemeClr val="accent2">
                <a:hueOff val="26723"/>
                <a:satOff val="-75726"/>
                <a:lumOff val="4706"/>
                <a:alphaOff val="0"/>
                <a:tint val="98000"/>
                <a:lumMod val="114000"/>
              </a:schemeClr>
            </a:gs>
            <a:gs pos="100000">
              <a:schemeClr val="accent2">
                <a:hueOff val="26723"/>
                <a:satOff val="-75726"/>
                <a:lumOff val="4706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Opens new market segments</a:t>
          </a:r>
        </a:p>
      </dsp:txBody>
      <dsp:txXfrm>
        <a:off x="58257" y="3027356"/>
        <a:ext cx="4755524" cy="107688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BDBC1C-0591-4CE4-82F0-B3F15A9C115D}">
      <dsp:nvSpPr>
        <dsp:cNvPr id="0" name=""/>
        <dsp:cNvSpPr/>
      </dsp:nvSpPr>
      <dsp:spPr>
        <a:xfrm>
          <a:off x="0" y="2232"/>
          <a:ext cx="4872038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64FEB47-DEF5-40DB-8BEF-AA9E35DCB83C}">
      <dsp:nvSpPr>
        <dsp:cNvPr id="0" name=""/>
        <dsp:cNvSpPr/>
      </dsp:nvSpPr>
      <dsp:spPr>
        <a:xfrm>
          <a:off x="0" y="2232"/>
          <a:ext cx="4872038" cy="761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Kotler et al. (2019)</a:t>
          </a:r>
        </a:p>
      </dsp:txBody>
      <dsp:txXfrm>
        <a:off x="0" y="2232"/>
        <a:ext cx="4872038" cy="761255"/>
      </dsp:txXfrm>
    </dsp:sp>
    <dsp:sp modelId="{69B0937C-AFAE-4FEE-A3A7-91F2746DB8D7}">
      <dsp:nvSpPr>
        <dsp:cNvPr id="0" name=""/>
        <dsp:cNvSpPr/>
      </dsp:nvSpPr>
      <dsp:spPr>
        <a:xfrm>
          <a:off x="0" y="763488"/>
          <a:ext cx="4872038" cy="0"/>
        </a:xfrm>
        <a:prstGeom prst="line">
          <a:avLst/>
        </a:prstGeom>
        <a:gradFill rotWithShape="0">
          <a:gsLst>
            <a:gs pos="0">
              <a:schemeClr val="accent2">
                <a:hueOff val="5345"/>
                <a:satOff val="-15145"/>
                <a:lumOff val="941"/>
                <a:alphaOff val="0"/>
                <a:tint val="98000"/>
                <a:lumMod val="114000"/>
              </a:schemeClr>
            </a:gs>
            <a:gs pos="100000">
              <a:schemeClr val="accent2">
                <a:hueOff val="5345"/>
                <a:satOff val="-15145"/>
                <a:lumOff val="941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5345"/>
              <a:satOff val="-15145"/>
              <a:lumOff val="941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F4B13E4-F69C-4E82-8E30-CE5860EE9D50}">
      <dsp:nvSpPr>
        <dsp:cNvPr id="0" name=""/>
        <dsp:cNvSpPr/>
      </dsp:nvSpPr>
      <dsp:spPr>
        <a:xfrm>
          <a:off x="0" y="763488"/>
          <a:ext cx="4872038" cy="761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Mintel (2023)</a:t>
          </a:r>
        </a:p>
      </dsp:txBody>
      <dsp:txXfrm>
        <a:off x="0" y="763488"/>
        <a:ext cx="4872038" cy="761255"/>
      </dsp:txXfrm>
    </dsp:sp>
    <dsp:sp modelId="{323CADC3-F0FC-430D-BF9D-07ED5A7DB615}">
      <dsp:nvSpPr>
        <dsp:cNvPr id="0" name=""/>
        <dsp:cNvSpPr/>
      </dsp:nvSpPr>
      <dsp:spPr>
        <a:xfrm>
          <a:off x="0" y="1524744"/>
          <a:ext cx="4872038" cy="0"/>
        </a:xfrm>
        <a:prstGeom prst="line">
          <a:avLst/>
        </a:prstGeom>
        <a:gradFill rotWithShape="0">
          <a:gsLst>
            <a:gs pos="0">
              <a:schemeClr val="accent2">
                <a:hueOff val="10689"/>
                <a:satOff val="-30290"/>
                <a:lumOff val="1882"/>
                <a:alphaOff val="0"/>
                <a:tint val="98000"/>
                <a:lumMod val="114000"/>
              </a:schemeClr>
            </a:gs>
            <a:gs pos="100000">
              <a:schemeClr val="accent2">
                <a:hueOff val="10689"/>
                <a:satOff val="-30290"/>
                <a:lumOff val="1882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0689"/>
              <a:satOff val="-30290"/>
              <a:lumOff val="188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91DD396-FFDC-42FA-A0CE-9211D25E2E2A}">
      <dsp:nvSpPr>
        <dsp:cNvPr id="0" name=""/>
        <dsp:cNvSpPr/>
      </dsp:nvSpPr>
      <dsp:spPr>
        <a:xfrm>
          <a:off x="0" y="1524744"/>
          <a:ext cx="4872038" cy="761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YouGov (2023)</a:t>
          </a:r>
        </a:p>
      </dsp:txBody>
      <dsp:txXfrm>
        <a:off x="0" y="1524744"/>
        <a:ext cx="4872038" cy="761255"/>
      </dsp:txXfrm>
    </dsp:sp>
    <dsp:sp modelId="{B463E48C-E947-437F-BD9D-E51961BB4E1D}">
      <dsp:nvSpPr>
        <dsp:cNvPr id="0" name=""/>
        <dsp:cNvSpPr/>
      </dsp:nvSpPr>
      <dsp:spPr>
        <a:xfrm>
          <a:off x="0" y="2286000"/>
          <a:ext cx="4872038" cy="0"/>
        </a:xfrm>
        <a:prstGeom prst="line">
          <a:avLst/>
        </a:prstGeom>
        <a:gradFill rotWithShape="0">
          <a:gsLst>
            <a:gs pos="0">
              <a:schemeClr val="accent2">
                <a:hueOff val="16034"/>
                <a:satOff val="-45436"/>
                <a:lumOff val="2824"/>
                <a:alphaOff val="0"/>
                <a:tint val="98000"/>
                <a:lumMod val="114000"/>
              </a:schemeClr>
            </a:gs>
            <a:gs pos="100000">
              <a:schemeClr val="accent2">
                <a:hueOff val="16034"/>
                <a:satOff val="-45436"/>
                <a:lumOff val="2824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6034"/>
              <a:satOff val="-45436"/>
              <a:lumOff val="2824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08459B5-BD19-4F4E-ABB3-E3B0995A043D}">
      <dsp:nvSpPr>
        <dsp:cNvPr id="0" name=""/>
        <dsp:cNvSpPr/>
      </dsp:nvSpPr>
      <dsp:spPr>
        <a:xfrm>
          <a:off x="0" y="2286000"/>
          <a:ext cx="4872038" cy="761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Aaker (1997)</a:t>
          </a:r>
        </a:p>
      </dsp:txBody>
      <dsp:txXfrm>
        <a:off x="0" y="2286000"/>
        <a:ext cx="4872038" cy="761255"/>
      </dsp:txXfrm>
    </dsp:sp>
    <dsp:sp modelId="{AB8D46F4-CC35-477A-B7A0-0337A42281F3}">
      <dsp:nvSpPr>
        <dsp:cNvPr id="0" name=""/>
        <dsp:cNvSpPr/>
      </dsp:nvSpPr>
      <dsp:spPr>
        <a:xfrm>
          <a:off x="0" y="3047255"/>
          <a:ext cx="4872038" cy="0"/>
        </a:xfrm>
        <a:prstGeom prst="line">
          <a:avLst/>
        </a:prstGeom>
        <a:gradFill rotWithShape="0">
          <a:gsLst>
            <a:gs pos="0">
              <a:schemeClr val="accent2">
                <a:hueOff val="21378"/>
                <a:satOff val="-60581"/>
                <a:lumOff val="3765"/>
                <a:alphaOff val="0"/>
                <a:tint val="98000"/>
                <a:lumMod val="114000"/>
              </a:schemeClr>
            </a:gs>
            <a:gs pos="100000">
              <a:schemeClr val="accent2">
                <a:hueOff val="21378"/>
                <a:satOff val="-60581"/>
                <a:lumOff val="3765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21378"/>
              <a:satOff val="-60581"/>
              <a:lumOff val="376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AA36061-C1B2-463A-B598-A1213AA28F23}">
      <dsp:nvSpPr>
        <dsp:cNvPr id="0" name=""/>
        <dsp:cNvSpPr/>
      </dsp:nvSpPr>
      <dsp:spPr>
        <a:xfrm>
          <a:off x="0" y="3047255"/>
          <a:ext cx="4872038" cy="761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Chaffey &amp; Ellis-Chadwick (2019)</a:t>
          </a:r>
        </a:p>
      </dsp:txBody>
      <dsp:txXfrm>
        <a:off x="0" y="3047255"/>
        <a:ext cx="4872038" cy="761255"/>
      </dsp:txXfrm>
    </dsp:sp>
    <dsp:sp modelId="{69F1BCA0-EC01-4F97-BA49-F3C08A389E61}">
      <dsp:nvSpPr>
        <dsp:cNvPr id="0" name=""/>
        <dsp:cNvSpPr/>
      </dsp:nvSpPr>
      <dsp:spPr>
        <a:xfrm>
          <a:off x="0" y="3808511"/>
          <a:ext cx="4872038" cy="0"/>
        </a:xfrm>
        <a:prstGeom prst="line">
          <a:avLst/>
        </a:prstGeom>
        <a:gradFill rotWithShape="0">
          <a:gsLst>
            <a:gs pos="0">
              <a:schemeClr val="accent2">
                <a:hueOff val="26723"/>
                <a:satOff val="-75726"/>
                <a:lumOff val="4706"/>
                <a:alphaOff val="0"/>
                <a:tint val="98000"/>
                <a:lumMod val="114000"/>
              </a:schemeClr>
            </a:gs>
            <a:gs pos="100000">
              <a:schemeClr val="accent2">
                <a:hueOff val="26723"/>
                <a:satOff val="-75726"/>
                <a:lumOff val="4706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26723"/>
              <a:satOff val="-75726"/>
              <a:lumOff val="4706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8A14961-F9E7-4156-826D-E530BF612785}">
      <dsp:nvSpPr>
        <dsp:cNvPr id="0" name=""/>
        <dsp:cNvSpPr/>
      </dsp:nvSpPr>
      <dsp:spPr>
        <a:xfrm>
          <a:off x="0" y="3808511"/>
          <a:ext cx="4872038" cy="761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Payne &amp; Frow (2005)</a:t>
          </a:r>
        </a:p>
      </dsp:txBody>
      <dsp:txXfrm>
        <a:off x="0" y="3808511"/>
        <a:ext cx="4872038" cy="7612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244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276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3831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5911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892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4296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9544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155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452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85715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5894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48177" y="3771174"/>
            <a:ext cx="5540814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994894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3124201"/>
            <a:ext cx="6620968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4244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91917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5743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3266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954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7000"/>
                </a:schemeClr>
              </a:gs>
              <a:gs pos="69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14000"/>
                </a:schemeClr>
              </a:gs>
              <a:gs pos="73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10000"/>
                </a:schemeClr>
              </a:gs>
              <a:gs pos="66000">
                <a:schemeClr val="accent1">
                  <a:lumMod val="60000"/>
                  <a:lumOff val="40000"/>
                  <a:alpha val="0"/>
                </a:schemeClr>
              </a:gs>
              <a:gs pos="31000">
                <a:schemeClr val="accent1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11000"/>
                </a:schemeClr>
              </a:gs>
              <a:gs pos="75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  <a:alpha val="8000"/>
                </a:schemeClr>
              </a:gs>
              <a:gs pos="72000">
                <a:schemeClr val="accent1">
                  <a:lumMod val="60000"/>
                  <a:lumOff val="40000"/>
                  <a:alpha val="0"/>
                </a:schemeClr>
              </a:gs>
              <a:gs pos="36000">
                <a:schemeClr val="accent1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0467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E107A5-EE77-A70B-5FAB-859B00A301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20B6D1-27A7-C90E-1BEB-C19908CA6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740" y="119743"/>
            <a:ext cx="4080694" cy="637902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 b="1" dirty="0"/>
              <a:t>Aldi </a:t>
            </a:r>
            <a:br>
              <a:rPr lang="en-US" sz="5600" dirty="0"/>
            </a:br>
            <a:r>
              <a:rPr lang="en-US" sz="5600" b="1" dirty="0">
                <a:solidFill>
                  <a:srgbClr val="00B050"/>
                </a:solidFill>
              </a:rPr>
              <a:t>Eco Value Range</a:t>
            </a:r>
            <a:br>
              <a:rPr lang="en-US" sz="5600" b="1" dirty="0">
                <a:solidFill>
                  <a:srgbClr val="00B050"/>
                </a:solidFill>
              </a:rPr>
            </a:br>
            <a:br>
              <a:rPr lang="en-US" sz="5600" b="1" dirty="0">
                <a:solidFill>
                  <a:srgbClr val="00B050"/>
                </a:solidFill>
              </a:rPr>
            </a:br>
            <a:br>
              <a:rPr lang="en-US" sz="5600" b="1" dirty="0">
                <a:solidFill>
                  <a:srgbClr val="00B050"/>
                </a:solidFill>
              </a:rPr>
            </a:br>
            <a:r>
              <a:rPr lang="en-US" sz="4000" b="1" dirty="0">
                <a:solidFill>
                  <a:srgbClr val="00B050"/>
                </a:solidFill>
              </a:rPr>
              <a:t>Welcome</a:t>
            </a:r>
          </a:p>
        </p:txBody>
      </p:sp>
      <p:pic>
        <p:nvPicPr>
          <p:cNvPr id="5" name="Content Placeholder 4" descr="Person holding grassy sphere">
            <a:extLst>
              <a:ext uri="{FF2B5EF4-FFF2-40B4-BE49-F238E27FC236}">
                <a16:creationId xmlns:a16="http://schemas.microsoft.com/office/drawing/2014/main" id="{4B67536C-204B-53AF-3BD7-A48B55C4D9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2259" r="15760" b="-3"/>
          <a:stretch/>
        </p:blipFill>
        <p:spPr>
          <a:xfrm>
            <a:off x="4577567" y="-1"/>
            <a:ext cx="4565278" cy="4233667"/>
          </a:xfrm>
          <a:prstGeom prst="rect">
            <a:avLst/>
          </a:prstGeom>
        </p:spPr>
      </p:pic>
      <p:pic>
        <p:nvPicPr>
          <p:cNvPr id="7" name="Picture 6" descr="A cropped image of a person touching a plant">
            <a:extLst>
              <a:ext uri="{FF2B5EF4-FFF2-40B4-BE49-F238E27FC236}">
                <a16:creationId xmlns:a16="http://schemas.microsoft.com/office/drawing/2014/main" id="{6F4B511D-63C0-86FA-57F4-16125B4DD56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164" r="-2" b="9731"/>
          <a:stretch/>
        </p:blipFill>
        <p:spPr>
          <a:xfrm>
            <a:off x="4577567" y="4233669"/>
            <a:ext cx="4565278" cy="2623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33325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E4EC82A-4C8C-4C89-84E5-F167F921B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514" y="304800"/>
            <a:ext cx="3158898" cy="5715000"/>
          </a:xfrm>
        </p:spPr>
        <p:txBody>
          <a:bodyPr anchor="ctr">
            <a:normAutofit/>
          </a:bodyPr>
          <a:lstStyle/>
          <a:p>
            <a:r>
              <a:rPr lang="en-GB" sz="3600" b="1" dirty="0">
                <a:solidFill>
                  <a:srgbClr val="EBEBEB"/>
                </a:solidFill>
              </a:rPr>
              <a:t>Strategic Marketing Plan: </a:t>
            </a:r>
            <a:br>
              <a:rPr lang="en-GB" sz="3600" b="1" dirty="0">
                <a:solidFill>
                  <a:srgbClr val="EBEBEB"/>
                </a:solidFill>
              </a:rPr>
            </a:br>
            <a:r>
              <a:rPr lang="en-GB" sz="3600" b="1" dirty="0">
                <a:solidFill>
                  <a:schemeClr val="bg1"/>
                </a:solidFill>
              </a:rPr>
              <a:t>Aldi </a:t>
            </a:r>
            <a:br>
              <a:rPr lang="en-GB" sz="3600" b="1" dirty="0">
                <a:solidFill>
                  <a:srgbClr val="EBEBEB"/>
                </a:solidFill>
              </a:rPr>
            </a:br>
            <a:r>
              <a:rPr lang="en-GB" sz="4000" b="1" dirty="0">
                <a:solidFill>
                  <a:srgbClr val="00B050"/>
                </a:solidFill>
              </a:rPr>
              <a:t>Eco Value Range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0274AE2-B8C3-42B7-A71C-2E111FA460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1C4F06D-9A48-4DB4-BB8C-E7FD6E58D7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98CBEAC-6AB1-4AD1-AD3D-FF124A71A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9A2BF0-B630-AC0C-E357-839FD67414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4107964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E4EC82A-4C8C-4C89-84E5-F167F921B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891" y="1447800"/>
            <a:ext cx="2478191" cy="4572000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solidFill>
                  <a:srgbClr val="EBEBEB"/>
                </a:solidFill>
              </a:rPr>
              <a:t>SOSTAC Framework Overview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0274AE2-B8C3-42B7-A71C-2E111FA460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1C4F06D-9A48-4DB4-BB8C-E7FD6E58D7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98CBEAC-6AB1-4AD1-AD3D-FF124A71A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2C67470-C94F-83BC-5594-9867F25E88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3521340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E4EC82A-4C8C-4C89-84E5-F167F921B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891" y="1447800"/>
            <a:ext cx="2331469" cy="4572000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solidFill>
                  <a:srgbClr val="EBEBEB"/>
                </a:solidFill>
              </a:rPr>
              <a:t>Situation Analysis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0274AE2-B8C3-42B7-A71C-2E111FA460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1C4F06D-9A48-4DB4-BB8C-E7FD6E58D7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98CBEAC-6AB1-4AD1-AD3D-FF124A71A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4D418C-4EF8-7064-758F-2D5FE5FE51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6563365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E4EC82A-4C8C-4C89-84E5-F167F921B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891" y="1447800"/>
            <a:ext cx="2331469" cy="4572000"/>
          </a:xfrm>
        </p:spPr>
        <p:txBody>
          <a:bodyPr anchor="ctr">
            <a:normAutofit/>
          </a:bodyPr>
          <a:lstStyle/>
          <a:p>
            <a:r>
              <a:rPr lang="en-GB" sz="2800" b="1" dirty="0">
                <a:solidFill>
                  <a:srgbClr val="EBEBEB"/>
                </a:solidFill>
              </a:rPr>
              <a:t>Strategic Direction: </a:t>
            </a:r>
            <a:br>
              <a:rPr lang="en-GB" sz="2800" dirty="0">
                <a:solidFill>
                  <a:srgbClr val="EBEBEB"/>
                </a:solidFill>
              </a:rPr>
            </a:br>
            <a:r>
              <a:rPr lang="en-GB" sz="2800" b="1" dirty="0">
                <a:solidFill>
                  <a:schemeClr val="bg1"/>
                </a:solidFill>
              </a:rPr>
              <a:t>Aldi </a:t>
            </a:r>
            <a:br>
              <a:rPr lang="en-GB" sz="2800" b="1" dirty="0">
                <a:solidFill>
                  <a:schemeClr val="bg1"/>
                </a:solidFill>
              </a:rPr>
            </a:br>
            <a:r>
              <a:rPr lang="en-GB" sz="2800" b="1" dirty="0">
                <a:solidFill>
                  <a:srgbClr val="00B050"/>
                </a:solidFill>
              </a:rPr>
              <a:t>Eco Value Range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0274AE2-B8C3-42B7-A71C-2E111FA460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1C4F06D-9A48-4DB4-BB8C-E7FD6E58D7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98CBEAC-6AB1-4AD1-AD3D-FF124A71A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046D73-E182-FD9F-EC2B-7A5C8A9C38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03324486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E4EC82A-4C8C-4C89-84E5-F167F921B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891" y="1447800"/>
            <a:ext cx="2331469" cy="4572000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solidFill>
                  <a:srgbClr val="EBEBEB"/>
                </a:solidFill>
              </a:rPr>
              <a:t>SMART Objectives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0274AE2-B8C3-42B7-A71C-2E111FA460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1C4F06D-9A48-4DB4-BB8C-E7FD6E58D7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98CBEAC-6AB1-4AD1-AD3D-FF124A71A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323FAF-D107-0EE0-363A-05E774E764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9086733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83477" y="0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743184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488" y="1645919"/>
            <a:ext cx="2642159" cy="4470821"/>
          </a:xfrm>
        </p:spPr>
        <p:txBody>
          <a:bodyPr>
            <a:normAutofit/>
          </a:bodyPr>
          <a:lstStyle/>
          <a:p>
            <a:pPr algn="r"/>
            <a:r>
              <a:rPr lang="en-GB" sz="3600" b="1" dirty="0">
                <a:solidFill>
                  <a:srgbClr val="FFFFFF"/>
                </a:solidFill>
              </a:rPr>
              <a:t>Strategy – Target Market &amp; Positioning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3081" y="1645920"/>
            <a:ext cx="4439628" cy="4470821"/>
          </a:xfrm>
        </p:spPr>
        <p:txBody>
          <a:bodyPr>
            <a:normAutofit/>
          </a:bodyPr>
          <a:lstStyle/>
          <a:p>
            <a:endParaRPr/>
          </a:p>
          <a:p>
            <a:pPr>
              <a:defRPr sz="2000"/>
            </a:pPr>
            <a:r>
              <a:t>Target: Eco-conscious, price-sensitive families &amp; Gen Z</a:t>
            </a:r>
          </a:p>
          <a:p>
            <a:pPr>
              <a:defRPr sz="2000"/>
            </a:pPr>
            <a:r>
              <a:t>Psychographic &amp; behavioural segmentation</a:t>
            </a:r>
          </a:p>
          <a:p>
            <a:pPr>
              <a:defRPr sz="2000"/>
            </a:pPr>
            <a:r>
              <a:t>Positioning: 'Sustainability without the premium'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52BEFF1-896C-45B1-B02C-96A6A1BC3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36">
            <a:extLst>
              <a:ext uri="{FF2B5EF4-FFF2-40B4-BE49-F238E27FC236}">
                <a16:creationId xmlns:a16="http://schemas.microsoft.com/office/drawing/2014/main" id="{BB237A14-61B1-4C00-A670-5D8D68A86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83477" y="0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8F259-6F54-47A3-8D13-1603D786A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743184" cy="6858001"/>
          </a:xfrm>
          <a:custGeom>
            <a:avLst/>
            <a:gdLst>
              <a:gd name="connsiteX0" fmla="*/ 3646196 w 4990911"/>
              <a:gd name="connsiteY0" fmla="*/ 0 h 6858001"/>
              <a:gd name="connsiteX1" fmla="*/ 4989734 w 4990911"/>
              <a:gd name="connsiteY1" fmla="*/ 0 h 6858001"/>
              <a:gd name="connsiteX2" fmla="*/ 4964689 w 4990911"/>
              <a:gd name="connsiteY2" fmla="*/ 155677 h 6858001"/>
              <a:gd name="connsiteX3" fmla="*/ 4940820 w 4990911"/>
              <a:gd name="connsiteY3" fmla="*/ 310668 h 6858001"/>
              <a:gd name="connsiteX4" fmla="*/ 4917456 w 4990911"/>
              <a:gd name="connsiteY4" fmla="*/ 466344 h 6858001"/>
              <a:gd name="connsiteX5" fmla="*/ 4897453 w 4990911"/>
              <a:gd name="connsiteY5" fmla="*/ 622707 h 6858001"/>
              <a:gd name="connsiteX6" fmla="*/ 4877282 w 4990911"/>
              <a:gd name="connsiteY6" fmla="*/ 778383 h 6858001"/>
              <a:gd name="connsiteX7" fmla="*/ 4858456 w 4990911"/>
              <a:gd name="connsiteY7" fmla="*/ 934746 h 6858001"/>
              <a:gd name="connsiteX8" fmla="*/ 4842320 w 4990911"/>
              <a:gd name="connsiteY8" fmla="*/ 1089051 h 6858001"/>
              <a:gd name="connsiteX9" fmla="*/ 4827024 w 4990911"/>
              <a:gd name="connsiteY9" fmla="*/ 1245413 h 6858001"/>
              <a:gd name="connsiteX10" fmla="*/ 4813072 w 4990911"/>
              <a:gd name="connsiteY10" fmla="*/ 1401090 h 6858001"/>
              <a:gd name="connsiteX11" fmla="*/ 4800970 w 4990911"/>
              <a:gd name="connsiteY11" fmla="*/ 1554023 h 6858001"/>
              <a:gd name="connsiteX12" fmla="*/ 4788867 w 4990911"/>
              <a:gd name="connsiteY12" fmla="*/ 1709014 h 6858001"/>
              <a:gd name="connsiteX13" fmla="*/ 4778782 w 4990911"/>
              <a:gd name="connsiteY13" fmla="*/ 1861947 h 6858001"/>
              <a:gd name="connsiteX14" fmla="*/ 4770882 w 4990911"/>
              <a:gd name="connsiteY14" fmla="*/ 2014881 h 6858001"/>
              <a:gd name="connsiteX15" fmla="*/ 4762645 w 4990911"/>
              <a:gd name="connsiteY15" fmla="*/ 2167128 h 6858001"/>
              <a:gd name="connsiteX16" fmla="*/ 4755754 w 4990911"/>
              <a:gd name="connsiteY16" fmla="*/ 2318004 h 6858001"/>
              <a:gd name="connsiteX17" fmla="*/ 4750879 w 4990911"/>
              <a:gd name="connsiteY17" fmla="*/ 2467509 h 6858001"/>
              <a:gd name="connsiteX18" fmla="*/ 4746677 w 4990911"/>
              <a:gd name="connsiteY18" fmla="*/ 2617013 h 6858001"/>
              <a:gd name="connsiteX19" fmla="*/ 4742643 w 4990911"/>
              <a:gd name="connsiteY19" fmla="*/ 2765146 h 6858001"/>
              <a:gd name="connsiteX20" fmla="*/ 4740794 w 4990911"/>
              <a:gd name="connsiteY20" fmla="*/ 2911221 h 6858001"/>
              <a:gd name="connsiteX21" fmla="*/ 4738777 w 4990911"/>
              <a:gd name="connsiteY21" fmla="*/ 3057297 h 6858001"/>
              <a:gd name="connsiteX22" fmla="*/ 4737768 w 4990911"/>
              <a:gd name="connsiteY22" fmla="*/ 3201315 h 6858001"/>
              <a:gd name="connsiteX23" fmla="*/ 4738777 w 4990911"/>
              <a:gd name="connsiteY23" fmla="*/ 3343961 h 6858001"/>
              <a:gd name="connsiteX24" fmla="*/ 4738777 w 4990911"/>
              <a:gd name="connsiteY24" fmla="*/ 3485236 h 6858001"/>
              <a:gd name="connsiteX25" fmla="*/ 4740794 w 4990911"/>
              <a:gd name="connsiteY25" fmla="*/ 3625139 h 6858001"/>
              <a:gd name="connsiteX26" fmla="*/ 4743819 w 4990911"/>
              <a:gd name="connsiteY26" fmla="*/ 3762299 h 6858001"/>
              <a:gd name="connsiteX27" fmla="*/ 4746677 w 4990911"/>
              <a:gd name="connsiteY27" fmla="*/ 3898087 h 6858001"/>
              <a:gd name="connsiteX28" fmla="*/ 4749871 w 4990911"/>
              <a:gd name="connsiteY28" fmla="*/ 4031133 h 6858001"/>
              <a:gd name="connsiteX29" fmla="*/ 4754745 w 4990911"/>
              <a:gd name="connsiteY29" fmla="*/ 4163492 h 6858001"/>
              <a:gd name="connsiteX30" fmla="*/ 4759956 w 4990911"/>
              <a:gd name="connsiteY30" fmla="*/ 4293793 h 6858001"/>
              <a:gd name="connsiteX31" fmla="*/ 4764662 w 4990911"/>
              <a:gd name="connsiteY31" fmla="*/ 4421352 h 6858001"/>
              <a:gd name="connsiteX32" fmla="*/ 4777942 w 4990911"/>
              <a:gd name="connsiteY32" fmla="*/ 4670298 h 6858001"/>
              <a:gd name="connsiteX33" fmla="*/ 4792061 w 4990911"/>
              <a:gd name="connsiteY33" fmla="*/ 4908956 h 6858001"/>
              <a:gd name="connsiteX34" fmla="*/ 4806853 w 4990911"/>
              <a:gd name="connsiteY34" fmla="*/ 5138013 h 6858001"/>
              <a:gd name="connsiteX35" fmla="*/ 4823158 w 4990911"/>
              <a:gd name="connsiteY35" fmla="*/ 5354726 h 6858001"/>
              <a:gd name="connsiteX36" fmla="*/ 4840135 w 4990911"/>
              <a:gd name="connsiteY36" fmla="*/ 5561838 h 6858001"/>
              <a:gd name="connsiteX37" fmla="*/ 4858456 w 4990911"/>
              <a:gd name="connsiteY37" fmla="*/ 5753862 h 6858001"/>
              <a:gd name="connsiteX38" fmla="*/ 4876442 w 4990911"/>
              <a:gd name="connsiteY38" fmla="*/ 5934227 h 6858001"/>
              <a:gd name="connsiteX39" fmla="*/ 4894427 w 4990911"/>
              <a:gd name="connsiteY39" fmla="*/ 6100191 h 6858001"/>
              <a:gd name="connsiteX40" fmla="*/ 4911404 w 4990911"/>
              <a:gd name="connsiteY40" fmla="*/ 6252438 h 6858001"/>
              <a:gd name="connsiteX41" fmla="*/ 4927541 w 4990911"/>
              <a:gd name="connsiteY41" fmla="*/ 6387541 h 6858001"/>
              <a:gd name="connsiteX42" fmla="*/ 4942837 w 4990911"/>
              <a:gd name="connsiteY42" fmla="*/ 6509613 h 6858001"/>
              <a:gd name="connsiteX43" fmla="*/ 4955612 w 4990911"/>
              <a:gd name="connsiteY43" fmla="*/ 6612483 h 6858001"/>
              <a:gd name="connsiteX44" fmla="*/ 4967714 w 4990911"/>
              <a:gd name="connsiteY44" fmla="*/ 6698894 h 6858001"/>
              <a:gd name="connsiteX45" fmla="*/ 4985028 w 4990911"/>
              <a:gd name="connsiteY45" fmla="*/ 6817538 h 6858001"/>
              <a:gd name="connsiteX46" fmla="*/ 4990911 w 4990911"/>
              <a:gd name="connsiteY46" fmla="*/ 6858000 h 6858001"/>
              <a:gd name="connsiteX47" fmla="*/ 4085557 w 4990911"/>
              <a:gd name="connsiteY47" fmla="*/ 6858000 h 6858001"/>
              <a:gd name="connsiteX48" fmla="*/ 4085557 w 4990911"/>
              <a:gd name="connsiteY48" fmla="*/ 6858001 h 6858001"/>
              <a:gd name="connsiteX49" fmla="*/ 0 w 4990911"/>
              <a:gd name="connsiteY49" fmla="*/ 6858001 h 6858001"/>
              <a:gd name="connsiteX50" fmla="*/ 0 w 4990911"/>
              <a:gd name="connsiteY50" fmla="*/ 1 h 6858001"/>
              <a:gd name="connsiteX51" fmla="*/ 3646196 w 4990911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90911" h="6858001">
                <a:moveTo>
                  <a:pt x="3646196" y="0"/>
                </a:moveTo>
                <a:lnTo>
                  <a:pt x="4989734" y="0"/>
                </a:lnTo>
                <a:lnTo>
                  <a:pt x="4964689" y="155677"/>
                </a:lnTo>
                <a:lnTo>
                  <a:pt x="4940820" y="310668"/>
                </a:lnTo>
                <a:lnTo>
                  <a:pt x="4917456" y="466344"/>
                </a:lnTo>
                <a:lnTo>
                  <a:pt x="4897453" y="622707"/>
                </a:lnTo>
                <a:lnTo>
                  <a:pt x="4877282" y="778383"/>
                </a:lnTo>
                <a:lnTo>
                  <a:pt x="4858456" y="934746"/>
                </a:lnTo>
                <a:lnTo>
                  <a:pt x="4842320" y="1089051"/>
                </a:lnTo>
                <a:lnTo>
                  <a:pt x="4827024" y="1245413"/>
                </a:lnTo>
                <a:lnTo>
                  <a:pt x="4813072" y="1401090"/>
                </a:lnTo>
                <a:lnTo>
                  <a:pt x="4800970" y="1554023"/>
                </a:lnTo>
                <a:lnTo>
                  <a:pt x="4788867" y="1709014"/>
                </a:lnTo>
                <a:lnTo>
                  <a:pt x="4778782" y="1861947"/>
                </a:lnTo>
                <a:lnTo>
                  <a:pt x="4770882" y="2014881"/>
                </a:lnTo>
                <a:lnTo>
                  <a:pt x="4762645" y="2167128"/>
                </a:lnTo>
                <a:lnTo>
                  <a:pt x="4755754" y="2318004"/>
                </a:lnTo>
                <a:lnTo>
                  <a:pt x="4750879" y="2467509"/>
                </a:lnTo>
                <a:lnTo>
                  <a:pt x="4746677" y="2617013"/>
                </a:lnTo>
                <a:lnTo>
                  <a:pt x="4742643" y="2765146"/>
                </a:lnTo>
                <a:lnTo>
                  <a:pt x="4740794" y="2911221"/>
                </a:lnTo>
                <a:lnTo>
                  <a:pt x="4738777" y="3057297"/>
                </a:lnTo>
                <a:lnTo>
                  <a:pt x="4737768" y="3201315"/>
                </a:lnTo>
                <a:lnTo>
                  <a:pt x="4738777" y="3343961"/>
                </a:lnTo>
                <a:lnTo>
                  <a:pt x="4738777" y="3485236"/>
                </a:lnTo>
                <a:lnTo>
                  <a:pt x="4740794" y="3625139"/>
                </a:lnTo>
                <a:lnTo>
                  <a:pt x="4743819" y="3762299"/>
                </a:lnTo>
                <a:lnTo>
                  <a:pt x="4746677" y="3898087"/>
                </a:lnTo>
                <a:lnTo>
                  <a:pt x="4749871" y="4031133"/>
                </a:lnTo>
                <a:lnTo>
                  <a:pt x="4754745" y="4163492"/>
                </a:lnTo>
                <a:lnTo>
                  <a:pt x="4759956" y="4293793"/>
                </a:lnTo>
                <a:lnTo>
                  <a:pt x="4764662" y="4421352"/>
                </a:lnTo>
                <a:lnTo>
                  <a:pt x="4777942" y="4670298"/>
                </a:lnTo>
                <a:lnTo>
                  <a:pt x="4792061" y="4908956"/>
                </a:lnTo>
                <a:lnTo>
                  <a:pt x="4806853" y="5138013"/>
                </a:lnTo>
                <a:lnTo>
                  <a:pt x="4823158" y="5354726"/>
                </a:lnTo>
                <a:lnTo>
                  <a:pt x="4840135" y="5561838"/>
                </a:lnTo>
                <a:lnTo>
                  <a:pt x="4858456" y="5753862"/>
                </a:lnTo>
                <a:lnTo>
                  <a:pt x="4876442" y="5934227"/>
                </a:lnTo>
                <a:lnTo>
                  <a:pt x="4894427" y="6100191"/>
                </a:lnTo>
                <a:lnTo>
                  <a:pt x="4911404" y="6252438"/>
                </a:lnTo>
                <a:lnTo>
                  <a:pt x="4927541" y="6387541"/>
                </a:lnTo>
                <a:lnTo>
                  <a:pt x="4942837" y="6509613"/>
                </a:lnTo>
                <a:lnTo>
                  <a:pt x="4955612" y="6612483"/>
                </a:lnTo>
                <a:lnTo>
                  <a:pt x="4967714" y="6698894"/>
                </a:lnTo>
                <a:lnTo>
                  <a:pt x="4985028" y="6817538"/>
                </a:lnTo>
                <a:lnTo>
                  <a:pt x="4990911" y="6858000"/>
                </a:lnTo>
                <a:lnTo>
                  <a:pt x="4085557" y="6858000"/>
                </a:lnTo>
                <a:lnTo>
                  <a:pt x="4085557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46196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BA768A8-4FED-4ED8-9E46-6BE72188E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857" y="1645920"/>
            <a:ext cx="2642159" cy="4470821"/>
          </a:xfrm>
        </p:spPr>
        <p:txBody>
          <a:bodyPr>
            <a:normAutofit/>
          </a:bodyPr>
          <a:lstStyle/>
          <a:p>
            <a:pPr algn="r"/>
            <a:r>
              <a:rPr lang="en-GB" b="1" dirty="0">
                <a:solidFill>
                  <a:srgbClr val="FFFFFF"/>
                </a:solidFill>
              </a:rPr>
              <a:t>Tactics – </a:t>
            </a:r>
            <a:r>
              <a:rPr lang="en-GB" b="1" dirty="0">
                <a:solidFill>
                  <a:srgbClr val="00B050"/>
                </a:solidFill>
              </a:rPr>
              <a:t>Product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03081" y="1645920"/>
            <a:ext cx="4439628" cy="4470821"/>
          </a:xfrm>
        </p:spPr>
        <p:txBody>
          <a:bodyPr>
            <a:normAutofit/>
          </a:bodyPr>
          <a:lstStyle/>
          <a:p>
            <a:endParaRPr/>
          </a:p>
          <a:p>
            <a:pPr>
              <a:defRPr sz="2000"/>
            </a:pPr>
            <a:r>
              <a:t>20 key essentials (food, household)</a:t>
            </a:r>
          </a:p>
          <a:p>
            <a:pPr>
              <a:defRPr sz="2000"/>
            </a:pPr>
            <a:r>
              <a:t>Recycled packaging, Fairtrade focus</a:t>
            </a:r>
          </a:p>
          <a:p>
            <a:pPr>
              <a:defRPr sz="2000"/>
            </a:pPr>
            <a:r>
              <a:t>Carbon-neutral production processes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E4EC82A-4C8C-4C89-84E5-F167F921B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891" y="1447800"/>
            <a:ext cx="2331469" cy="4572000"/>
          </a:xfrm>
        </p:spPr>
        <p:txBody>
          <a:bodyPr anchor="ctr">
            <a:normAutofit/>
          </a:bodyPr>
          <a:lstStyle/>
          <a:p>
            <a:r>
              <a:rPr lang="en-GB" sz="3600" b="1" dirty="0">
                <a:solidFill>
                  <a:srgbClr val="EBEBEB"/>
                </a:solidFill>
              </a:rPr>
              <a:t>Tactics – </a:t>
            </a:r>
            <a:r>
              <a:rPr lang="en-GB" sz="3600" b="1" dirty="0">
                <a:solidFill>
                  <a:srgbClr val="00B050"/>
                </a:solidFill>
              </a:rPr>
              <a:t>Price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0274AE2-B8C3-42B7-A71C-2E111FA460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1C4F06D-9A48-4DB4-BB8C-E7FD6E58D7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98CBEAC-6AB1-4AD1-AD3D-FF124A71A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F8DE7B-458E-85C2-D52D-C4C2D7E1A9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9206480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E4EC82A-4C8C-4C89-84E5-F167F921B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891" y="1447800"/>
            <a:ext cx="2331469" cy="4572000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solidFill>
                  <a:srgbClr val="EBEBEB"/>
                </a:solidFill>
              </a:rPr>
              <a:t>Tactics – </a:t>
            </a:r>
            <a:r>
              <a:rPr lang="en-GB" sz="3200" b="1" dirty="0">
                <a:solidFill>
                  <a:srgbClr val="00B050"/>
                </a:solidFill>
              </a:rPr>
              <a:t>Place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0274AE2-B8C3-42B7-A71C-2E111FA460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1C4F06D-9A48-4DB4-BB8C-E7FD6E58D7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98CBEAC-6AB1-4AD1-AD3D-FF124A71A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571016-AF1A-FEBD-4942-A3D9100BE9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7219278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E4EC82A-4C8C-4C89-84E5-F167F921B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862" y="1447800"/>
            <a:ext cx="2773538" cy="4572000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solidFill>
                  <a:srgbClr val="EBEBEB"/>
                </a:solidFill>
              </a:rPr>
              <a:t>Tactics – </a:t>
            </a:r>
            <a:r>
              <a:rPr lang="en-GB" sz="3200" b="1" dirty="0">
                <a:solidFill>
                  <a:srgbClr val="00B050"/>
                </a:solidFill>
              </a:rPr>
              <a:t>Promotion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0274AE2-B8C3-42B7-A71C-2E111FA460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1C4F06D-9A48-4DB4-BB8C-E7FD6E58D7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98CBEAC-6AB1-4AD1-AD3D-FF124A71A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119AEE-8218-4B10-00C4-8A3EA8458E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2938884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FE4EC82A-4C8C-4C89-84E5-F167F921B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891" y="1447800"/>
            <a:ext cx="2331469" cy="4572000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solidFill>
                  <a:srgbClr val="EBEBEB"/>
                </a:solidFill>
              </a:rPr>
              <a:t>Action Plan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0274AE2-B8C3-42B7-A71C-2E111FA460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Freeform 11">
            <a:extLst>
              <a:ext uri="{FF2B5EF4-FFF2-40B4-BE49-F238E27FC236}">
                <a16:creationId xmlns:a16="http://schemas.microsoft.com/office/drawing/2014/main" id="{B1C4F06D-9A48-4DB4-BB8C-E7FD6E58D7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98CBEAC-6AB1-4AD1-AD3D-FF124A71A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0930F982-4BAF-B16E-9369-A4E3878871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8503700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E4EC82A-4C8C-4C89-84E5-F167F921B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891" y="1447800"/>
            <a:ext cx="2478191" cy="4572000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solidFill>
                  <a:srgbClr val="EBEBEB"/>
                </a:solidFill>
              </a:rPr>
              <a:t>Control – Metrics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0274AE2-B8C3-42B7-A71C-2E111FA460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1C4F06D-9A48-4DB4-BB8C-E7FD6E58D7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98CBEAC-6AB1-4AD1-AD3D-FF124A71A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11EC1A-8996-88CF-6C67-7243D78583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7324838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E4EC82A-4C8C-4C89-84E5-F167F921B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1" y="1447800"/>
            <a:ext cx="2585760" cy="4572000"/>
          </a:xfrm>
        </p:spPr>
        <p:txBody>
          <a:bodyPr anchor="ctr">
            <a:normAutofit/>
          </a:bodyPr>
          <a:lstStyle/>
          <a:p>
            <a:r>
              <a:rPr lang="en-GB" sz="4000" b="1" dirty="0">
                <a:solidFill>
                  <a:srgbClr val="EBEBEB"/>
                </a:solidFill>
              </a:rPr>
              <a:t>Summary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0274AE2-B8C3-42B7-A71C-2E111FA460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1C4F06D-9A48-4DB4-BB8C-E7FD6E58D7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98CBEAC-6AB1-4AD1-AD3D-FF124A71A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EC5397-AD07-8C86-0044-D4567FEF864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1279690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E4EC82A-4C8C-4C89-84E5-F167F921B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9144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2143" y="1447800"/>
            <a:ext cx="2542217" cy="4572000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solidFill>
                  <a:srgbClr val="EBEBEB"/>
                </a:solidFill>
              </a:rPr>
              <a:t>References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0274AE2-B8C3-42B7-A71C-2E111FA460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0982" y="0"/>
            <a:ext cx="6023018" cy="6858000"/>
          </a:xfrm>
          <a:custGeom>
            <a:avLst/>
            <a:gdLst>
              <a:gd name="connsiteX0" fmla="*/ 1176 w 8030690"/>
              <a:gd name="connsiteY0" fmla="*/ 0 h 6858000"/>
              <a:gd name="connsiteX1" fmla="*/ 1344715 w 8030690"/>
              <a:gd name="connsiteY1" fmla="*/ 0 h 6858000"/>
              <a:gd name="connsiteX2" fmla="*/ 1344715 w 8030690"/>
              <a:gd name="connsiteY2" fmla="*/ 0 h 6858000"/>
              <a:gd name="connsiteX3" fmla="*/ 8030690 w 8030690"/>
              <a:gd name="connsiteY3" fmla="*/ 0 h 6858000"/>
              <a:gd name="connsiteX4" fmla="*/ 8030690 w 8030690"/>
              <a:gd name="connsiteY4" fmla="*/ 6858000 h 6858000"/>
              <a:gd name="connsiteX5" fmla="*/ 477746 w 8030690"/>
              <a:gd name="connsiteY5" fmla="*/ 6858000 h 6858000"/>
              <a:gd name="connsiteX6" fmla="*/ 477746 w 8030690"/>
              <a:gd name="connsiteY6" fmla="*/ 6858000 h 6858000"/>
              <a:gd name="connsiteX7" fmla="*/ 0 w 8030690"/>
              <a:gd name="connsiteY7" fmla="*/ 6858000 h 6858000"/>
              <a:gd name="connsiteX8" fmla="*/ 5883 w 8030690"/>
              <a:gd name="connsiteY8" fmla="*/ 6817538 h 6858000"/>
              <a:gd name="connsiteX9" fmla="*/ 23196 w 8030690"/>
              <a:gd name="connsiteY9" fmla="*/ 6698894 h 6858000"/>
              <a:gd name="connsiteX10" fmla="*/ 35298 w 8030690"/>
              <a:gd name="connsiteY10" fmla="*/ 6612483 h 6858000"/>
              <a:gd name="connsiteX11" fmla="*/ 48073 w 8030690"/>
              <a:gd name="connsiteY11" fmla="*/ 6509613 h 6858000"/>
              <a:gd name="connsiteX12" fmla="*/ 63369 w 8030690"/>
              <a:gd name="connsiteY12" fmla="*/ 6387541 h 6858000"/>
              <a:gd name="connsiteX13" fmla="*/ 79506 w 8030690"/>
              <a:gd name="connsiteY13" fmla="*/ 6252438 h 6858000"/>
              <a:gd name="connsiteX14" fmla="*/ 96483 w 8030690"/>
              <a:gd name="connsiteY14" fmla="*/ 6100191 h 6858000"/>
              <a:gd name="connsiteX15" fmla="*/ 114468 w 8030690"/>
              <a:gd name="connsiteY15" fmla="*/ 5934227 h 6858000"/>
              <a:gd name="connsiteX16" fmla="*/ 132454 w 8030690"/>
              <a:gd name="connsiteY16" fmla="*/ 5753862 h 6858000"/>
              <a:gd name="connsiteX17" fmla="*/ 150775 w 8030690"/>
              <a:gd name="connsiteY17" fmla="*/ 5561838 h 6858000"/>
              <a:gd name="connsiteX18" fmla="*/ 167752 w 8030690"/>
              <a:gd name="connsiteY18" fmla="*/ 5354726 h 6858000"/>
              <a:gd name="connsiteX19" fmla="*/ 184057 w 8030690"/>
              <a:gd name="connsiteY19" fmla="*/ 5138013 h 6858000"/>
              <a:gd name="connsiteX20" fmla="*/ 198849 w 8030690"/>
              <a:gd name="connsiteY20" fmla="*/ 4908956 h 6858000"/>
              <a:gd name="connsiteX21" fmla="*/ 212968 w 8030690"/>
              <a:gd name="connsiteY21" fmla="*/ 4670298 h 6858000"/>
              <a:gd name="connsiteX22" fmla="*/ 226248 w 8030690"/>
              <a:gd name="connsiteY22" fmla="*/ 4421352 h 6858000"/>
              <a:gd name="connsiteX23" fmla="*/ 230954 w 8030690"/>
              <a:gd name="connsiteY23" fmla="*/ 4293793 h 6858000"/>
              <a:gd name="connsiteX24" fmla="*/ 236165 w 8030690"/>
              <a:gd name="connsiteY24" fmla="*/ 4163491 h 6858000"/>
              <a:gd name="connsiteX25" fmla="*/ 241039 w 8030690"/>
              <a:gd name="connsiteY25" fmla="*/ 4031132 h 6858000"/>
              <a:gd name="connsiteX26" fmla="*/ 244233 w 8030690"/>
              <a:gd name="connsiteY26" fmla="*/ 3898087 h 6858000"/>
              <a:gd name="connsiteX27" fmla="*/ 247091 w 8030690"/>
              <a:gd name="connsiteY27" fmla="*/ 3762298 h 6858000"/>
              <a:gd name="connsiteX28" fmla="*/ 250116 w 8030690"/>
              <a:gd name="connsiteY28" fmla="*/ 3625138 h 6858000"/>
              <a:gd name="connsiteX29" fmla="*/ 252133 w 8030690"/>
              <a:gd name="connsiteY29" fmla="*/ 3485235 h 6858000"/>
              <a:gd name="connsiteX30" fmla="*/ 252133 w 8030690"/>
              <a:gd name="connsiteY30" fmla="*/ 3343960 h 6858000"/>
              <a:gd name="connsiteX31" fmla="*/ 253142 w 8030690"/>
              <a:gd name="connsiteY31" fmla="*/ 3201314 h 6858000"/>
              <a:gd name="connsiteX32" fmla="*/ 252133 w 8030690"/>
              <a:gd name="connsiteY32" fmla="*/ 3057296 h 6858000"/>
              <a:gd name="connsiteX33" fmla="*/ 250116 w 8030690"/>
              <a:gd name="connsiteY33" fmla="*/ 2911221 h 6858000"/>
              <a:gd name="connsiteX34" fmla="*/ 248267 w 8030690"/>
              <a:gd name="connsiteY34" fmla="*/ 2765145 h 6858000"/>
              <a:gd name="connsiteX35" fmla="*/ 244233 w 8030690"/>
              <a:gd name="connsiteY35" fmla="*/ 2617013 h 6858000"/>
              <a:gd name="connsiteX36" fmla="*/ 240031 w 8030690"/>
              <a:gd name="connsiteY36" fmla="*/ 2467508 h 6858000"/>
              <a:gd name="connsiteX37" fmla="*/ 235156 w 8030690"/>
              <a:gd name="connsiteY37" fmla="*/ 2318004 h 6858000"/>
              <a:gd name="connsiteX38" fmla="*/ 228265 w 8030690"/>
              <a:gd name="connsiteY38" fmla="*/ 2167128 h 6858000"/>
              <a:gd name="connsiteX39" fmla="*/ 220028 w 8030690"/>
              <a:gd name="connsiteY39" fmla="*/ 2014880 h 6858000"/>
              <a:gd name="connsiteX40" fmla="*/ 212128 w 8030690"/>
              <a:gd name="connsiteY40" fmla="*/ 1861947 h 6858000"/>
              <a:gd name="connsiteX41" fmla="*/ 202043 w 8030690"/>
              <a:gd name="connsiteY41" fmla="*/ 1709013 h 6858000"/>
              <a:gd name="connsiteX42" fmla="*/ 189940 w 8030690"/>
              <a:gd name="connsiteY42" fmla="*/ 1554023 h 6858000"/>
              <a:gd name="connsiteX43" fmla="*/ 177838 w 8030690"/>
              <a:gd name="connsiteY43" fmla="*/ 1401089 h 6858000"/>
              <a:gd name="connsiteX44" fmla="*/ 163886 w 8030690"/>
              <a:gd name="connsiteY44" fmla="*/ 1245413 h 6858000"/>
              <a:gd name="connsiteX45" fmla="*/ 148590 w 8030690"/>
              <a:gd name="connsiteY45" fmla="*/ 1089050 h 6858000"/>
              <a:gd name="connsiteX46" fmla="*/ 132454 w 8030690"/>
              <a:gd name="connsiteY46" fmla="*/ 934745 h 6858000"/>
              <a:gd name="connsiteX47" fmla="*/ 113628 w 8030690"/>
              <a:gd name="connsiteY47" fmla="*/ 778383 h 6858000"/>
              <a:gd name="connsiteX48" fmla="*/ 93457 w 8030690"/>
              <a:gd name="connsiteY48" fmla="*/ 622706 h 6858000"/>
              <a:gd name="connsiteX49" fmla="*/ 73454 w 8030690"/>
              <a:gd name="connsiteY49" fmla="*/ 466344 h 6858000"/>
              <a:gd name="connsiteX50" fmla="*/ 50090 w 8030690"/>
              <a:gd name="connsiteY50" fmla="*/ 310667 h 6858000"/>
              <a:gd name="connsiteX51" fmla="*/ 26222 w 8030690"/>
              <a:gd name="connsiteY51" fmla="*/ 15567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8030690" h="6858000">
                <a:moveTo>
                  <a:pt x="1176" y="0"/>
                </a:moveTo>
                <a:lnTo>
                  <a:pt x="1344715" y="0"/>
                </a:lnTo>
                <a:lnTo>
                  <a:pt x="1344715" y="0"/>
                </a:lnTo>
                <a:lnTo>
                  <a:pt x="8030690" y="0"/>
                </a:lnTo>
                <a:lnTo>
                  <a:pt x="8030690" y="6858000"/>
                </a:lnTo>
                <a:lnTo>
                  <a:pt x="477746" y="6858000"/>
                </a:lnTo>
                <a:lnTo>
                  <a:pt x="477746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8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8" y="5934227"/>
                </a:lnTo>
                <a:lnTo>
                  <a:pt x="132454" y="5753862"/>
                </a:lnTo>
                <a:lnTo>
                  <a:pt x="150775" y="5561838"/>
                </a:lnTo>
                <a:lnTo>
                  <a:pt x="167752" y="5354726"/>
                </a:lnTo>
                <a:lnTo>
                  <a:pt x="184057" y="5138013"/>
                </a:lnTo>
                <a:lnTo>
                  <a:pt x="198849" y="4908956"/>
                </a:lnTo>
                <a:lnTo>
                  <a:pt x="212968" y="4670298"/>
                </a:lnTo>
                <a:lnTo>
                  <a:pt x="226248" y="4421352"/>
                </a:lnTo>
                <a:lnTo>
                  <a:pt x="230954" y="4293793"/>
                </a:lnTo>
                <a:lnTo>
                  <a:pt x="236165" y="4163491"/>
                </a:lnTo>
                <a:lnTo>
                  <a:pt x="241039" y="4031132"/>
                </a:lnTo>
                <a:lnTo>
                  <a:pt x="244233" y="3898087"/>
                </a:lnTo>
                <a:lnTo>
                  <a:pt x="247091" y="3762298"/>
                </a:lnTo>
                <a:lnTo>
                  <a:pt x="250116" y="3625138"/>
                </a:lnTo>
                <a:lnTo>
                  <a:pt x="252133" y="3485235"/>
                </a:lnTo>
                <a:lnTo>
                  <a:pt x="252133" y="3343960"/>
                </a:lnTo>
                <a:lnTo>
                  <a:pt x="253142" y="3201314"/>
                </a:lnTo>
                <a:lnTo>
                  <a:pt x="252133" y="3057296"/>
                </a:lnTo>
                <a:lnTo>
                  <a:pt x="250116" y="2911221"/>
                </a:lnTo>
                <a:lnTo>
                  <a:pt x="248267" y="2765145"/>
                </a:lnTo>
                <a:lnTo>
                  <a:pt x="244233" y="2617013"/>
                </a:lnTo>
                <a:lnTo>
                  <a:pt x="240031" y="2467508"/>
                </a:lnTo>
                <a:lnTo>
                  <a:pt x="235156" y="2318004"/>
                </a:lnTo>
                <a:lnTo>
                  <a:pt x="228265" y="2167128"/>
                </a:lnTo>
                <a:lnTo>
                  <a:pt x="220028" y="2014880"/>
                </a:lnTo>
                <a:lnTo>
                  <a:pt x="212128" y="1861947"/>
                </a:lnTo>
                <a:lnTo>
                  <a:pt x="202043" y="1709013"/>
                </a:lnTo>
                <a:lnTo>
                  <a:pt x="189940" y="1554023"/>
                </a:lnTo>
                <a:lnTo>
                  <a:pt x="177838" y="1401089"/>
                </a:lnTo>
                <a:lnTo>
                  <a:pt x="163886" y="1245413"/>
                </a:lnTo>
                <a:lnTo>
                  <a:pt x="148590" y="1089050"/>
                </a:lnTo>
                <a:lnTo>
                  <a:pt x="132454" y="934745"/>
                </a:lnTo>
                <a:lnTo>
                  <a:pt x="113628" y="778383"/>
                </a:lnTo>
                <a:lnTo>
                  <a:pt x="93457" y="622706"/>
                </a:lnTo>
                <a:lnTo>
                  <a:pt x="73454" y="466344"/>
                </a:lnTo>
                <a:lnTo>
                  <a:pt x="50090" y="310667"/>
                </a:lnTo>
                <a:lnTo>
                  <a:pt x="26222" y="155676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11">
            <a:extLst>
              <a:ext uri="{FF2B5EF4-FFF2-40B4-BE49-F238E27FC236}">
                <a16:creationId xmlns:a16="http://schemas.microsoft.com/office/drawing/2014/main" id="{B1C4F06D-9A48-4DB4-BB8C-E7FD6E58D7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61082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98CBEAC-6AB1-4AD1-AD3D-FF124A71AF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DD77BF-8283-13B8-4627-F1A2585273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0208268"/>
              </p:ext>
            </p:extLst>
          </p:nvPr>
        </p:nvGraphicFramePr>
        <p:xfrm>
          <a:off x="3786187" y="1447800"/>
          <a:ext cx="48720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EA40C8-BD01-6DEC-6F92-76D844EE94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B53A0-A324-4D78-7152-ABCCF3187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740" y="119743"/>
            <a:ext cx="4080694" cy="637902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 b="1" dirty="0"/>
              <a:t>Aldi </a:t>
            </a:r>
            <a:br>
              <a:rPr lang="en-US" sz="5600" dirty="0"/>
            </a:br>
            <a:r>
              <a:rPr lang="en-US" sz="5600" b="1" dirty="0">
                <a:solidFill>
                  <a:srgbClr val="00B050"/>
                </a:solidFill>
              </a:rPr>
              <a:t>Eco Value Range</a:t>
            </a:r>
            <a:br>
              <a:rPr lang="en-US" sz="5600" b="1" dirty="0">
                <a:solidFill>
                  <a:srgbClr val="00B050"/>
                </a:solidFill>
              </a:rPr>
            </a:br>
            <a:br>
              <a:rPr lang="en-US" sz="5600" b="1" dirty="0">
                <a:solidFill>
                  <a:srgbClr val="00B050"/>
                </a:solidFill>
              </a:rPr>
            </a:br>
            <a:br>
              <a:rPr lang="en-US" sz="5600" b="1" dirty="0">
                <a:solidFill>
                  <a:srgbClr val="00B050"/>
                </a:solidFill>
              </a:rPr>
            </a:br>
            <a:r>
              <a:rPr lang="en-US" sz="4000" b="1" dirty="0">
                <a:solidFill>
                  <a:srgbClr val="00B050"/>
                </a:solidFill>
              </a:rPr>
              <a:t>Thank you</a:t>
            </a:r>
          </a:p>
        </p:txBody>
      </p:sp>
      <p:pic>
        <p:nvPicPr>
          <p:cNvPr id="5" name="Content Placeholder 4" descr="Person holding grassy sphere">
            <a:extLst>
              <a:ext uri="{FF2B5EF4-FFF2-40B4-BE49-F238E27FC236}">
                <a16:creationId xmlns:a16="http://schemas.microsoft.com/office/drawing/2014/main" id="{433954DA-B1DB-6450-2D1B-FAB41458B5C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2259" r="15760" b="-3"/>
          <a:stretch/>
        </p:blipFill>
        <p:spPr>
          <a:xfrm>
            <a:off x="4577567" y="-1"/>
            <a:ext cx="4565278" cy="4233667"/>
          </a:xfrm>
          <a:prstGeom prst="rect">
            <a:avLst/>
          </a:prstGeom>
        </p:spPr>
      </p:pic>
      <p:pic>
        <p:nvPicPr>
          <p:cNvPr id="7" name="Picture 6" descr="A cropped image of a person touching a plant">
            <a:extLst>
              <a:ext uri="{FF2B5EF4-FFF2-40B4-BE49-F238E27FC236}">
                <a16:creationId xmlns:a16="http://schemas.microsoft.com/office/drawing/2014/main" id="{D98C4CC2-30B4-5257-FF17-E6CBA23F34B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164" r="-2" b="9731"/>
          <a:stretch/>
        </p:blipFill>
        <p:spPr>
          <a:xfrm>
            <a:off x="4577567" y="4233669"/>
            <a:ext cx="4565278" cy="2623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2517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tint val="100000"/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5A2F9111-B2DB-470C-BA56-608F9B658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</TotalTime>
  <Words>360</Words>
  <Application>Microsoft Office PowerPoint</Application>
  <PresentationFormat>On-screen Show (4:3)</PresentationFormat>
  <Paragraphs>73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Century Gothic</vt:lpstr>
      <vt:lpstr>Wingdings 3</vt:lpstr>
      <vt:lpstr>Ion</vt:lpstr>
      <vt:lpstr>Aldi  Eco Value Range   Welcome</vt:lpstr>
      <vt:lpstr>Strategic Marketing Plan:  Aldi  Eco Value Range</vt:lpstr>
      <vt:lpstr>SOSTAC Framework Overview</vt:lpstr>
      <vt:lpstr>Situation Analysis</vt:lpstr>
      <vt:lpstr>Strategic Direction:  Aldi  Eco Value Range</vt:lpstr>
      <vt:lpstr>SMART Objectives</vt:lpstr>
      <vt:lpstr>Strategy – Target Market &amp; Positioning</vt:lpstr>
      <vt:lpstr>Tactics – Product</vt:lpstr>
      <vt:lpstr>Tactics – Price</vt:lpstr>
      <vt:lpstr>Tactics – Place</vt:lpstr>
      <vt:lpstr>Tactics – Promotion</vt:lpstr>
      <vt:lpstr>Action Plan</vt:lpstr>
      <vt:lpstr>Control – Metrics</vt:lpstr>
      <vt:lpstr>Summary</vt:lpstr>
      <vt:lpstr>References</vt:lpstr>
      <vt:lpstr>Aldi  Eco Value Range   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Dale Barlow</dc:creator>
  <cp:keywords/>
  <dc:description>generated using python-pptx</dc:description>
  <cp:lastModifiedBy>Dale Barlow</cp:lastModifiedBy>
  <cp:revision>2</cp:revision>
  <dcterms:created xsi:type="dcterms:W3CDTF">2013-01-27T09:14:16Z</dcterms:created>
  <dcterms:modified xsi:type="dcterms:W3CDTF">2025-05-07T12:23:32Z</dcterms:modified>
  <cp:category/>
</cp:coreProperties>
</file>