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499" autoAdjust="0"/>
  </p:normalViewPr>
  <p:slideViewPr>
    <p:cSldViewPr snapToGrid="0" snapToObjects="1"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6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8.svg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Relationship Id="rId14" Type="http://schemas.openxmlformats.org/officeDocument/2006/relationships/image" Target="../media/image2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2.png"/><Relationship Id="rId7" Type="http://schemas.openxmlformats.org/officeDocument/2006/relationships/image" Target="../media/image10.png"/><Relationship Id="rId2" Type="http://schemas.openxmlformats.org/officeDocument/2006/relationships/image" Target="../media/image33.svg"/><Relationship Id="rId1" Type="http://schemas.openxmlformats.org/officeDocument/2006/relationships/image" Target="../media/image21.png"/><Relationship Id="rId6" Type="http://schemas.openxmlformats.org/officeDocument/2006/relationships/image" Target="../media/image37.svg"/><Relationship Id="rId5" Type="http://schemas.openxmlformats.org/officeDocument/2006/relationships/image" Target="../media/image23.png"/><Relationship Id="rId4" Type="http://schemas.openxmlformats.org/officeDocument/2006/relationships/image" Target="../media/image3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2" Type="http://schemas.openxmlformats.org/officeDocument/2006/relationships/image" Target="../media/image41.svg"/><Relationship Id="rId1" Type="http://schemas.openxmlformats.org/officeDocument/2006/relationships/image" Target="../media/image25.png"/><Relationship Id="rId6" Type="http://schemas.openxmlformats.org/officeDocument/2006/relationships/image" Target="../media/image45.svg"/><Relationship Id="rId5" Type="http://schemas.openxmlformats.org/officeDocument/2006/relationships/image" Target="../media/image27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6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8.svg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Relationship Id="rId14" Type="http://schemas.openxmlformats.org/officeDocument/2006/relationships/image" Target="../media/image2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2.png"/><Relationship Id="rId7" Type="http://schemas.openxmlformats.org/officeDocument/2006/relationships/image" Target="../media/image10.png"/><Relationship Id="rId2" Type="http://schemas.openxmlformats.org/officeDocument/2006/relationships/image" Target="../media/image33.svg"/><Relationship Id="rId1" Type="http://schemas.openxmlformats.org/officeDocument/2006/relationships/image" Target="../media/image21.png"/><Relationship Id="rId6" Type="http://schemas.openxmlformats.org/officeDocument/2006/relationships/image" Target="../media/image37.svg"/><Relationship Id="rId5" Type="http://schemas.openxmlformats.org/officeDocument/2006/relationships/image" Target="../media/image23.png"/><Relationship Id="rId4" Type="http://schemas.openxmlformats.org/officeDocument/2006/relationships/image" Target="../media/image3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2" Type="http://schemas.openxmlformats.org/officeDocument/2006/relationships/image" Target="../media/image41.svg"/><Relationship Id="rId1" Type="http://schemas.openxmlformats.org/officeDocument/2006/relationships/image" Target="../media/image25.png"/><Relationship Id="rId6" Type="http://schemas.openxmlformats.org/officeDocument/2006/relationships/image" Target="../media/image45.svg"/><Relationship Id="rId5" Type="http://schemas.openxmlformats.org/officeDocument/2006/relationships/image" Target="../media/image27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EF6504-500A-4C6F-AAB6-5A5A01DD098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2D817E-2A63-492E-A2BC-AC85170B17A9}">
      <dgm:prSet custT="1"/>
      <dgm:spPr>
        <a:solidFill>
          <a:schemeClr val="accent4">
            <a:lumMod val="60000"/>
            <a:lumOff val="40000"/>
          </a:schemeClr>
        </a:solidFill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Elephant" panose="02020904090505020303" pitchFamily="18" charset="0"/>
            </a:rPr>
            <a:t>Founded in 1884, M&amp;S is a major UK retailer</a:t>
          </a:r>
        </a:p>
      </dgm:t>
    </dgm:pt>
    <dgm:pt modelId="{2F2962BE-C8C7-41D9-A8FA-C18B5BDE8604}" type="parTrans" cxnId="{4AEAAF24-79CD-4373-BB0D-AF7C3F5C8E79}">
      <dgm:prSet/>
      <dgm:spPr/>
      <dgm:t>
        <a:bodyPr/>
        <a:lstStyle/>
        <a:p>
          <a:endParaRPr lang="en-US"/>
        </a:p>
      </dgm:t>
    </dgm:pt>
    <dgm:pt modelId="{29C4CFAB-18E7-499E-9F32-C6A6E33F0DEC}" type="sibTrans" cxnId="{4AEAAF24-79CD-4373-BB0D-AF7C3F5C8E79}">
      <dgm:prSet/>
      <dgm:spPr/>
      <dgm:t>
        <a:bodyPr/>
        <a:lstStyle/>
        <a:p>
          <a:endParaRPr lang="en-US"/>
        </a:p>
      </dgm:t>
    </dgm:pt>
    <dgm:pt modelId="{C23651B7-3776-4491-BEA6-D052197629BA}">
      <dgm:prSet custT="1"/>
      <dgm:spPr>
        <a:solidFill>
          <a:schemeClr val="accent2">
            <a:lumMod val="40000"/>
            <a:lumOff val="60000"/>
          </a:schemeClr>
        </a:solidFill>
        <a:effectLst>
          <a:glow rad="101600">
            <a:schemeClr val="accent4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chemeClr val="bg1"/>
              </a:solidFill>
              <a:latin typeface="Elephant" panose="02020904090505020303" pitchFamily="18" charset="0"/>
            </a:rPr>
            <a:t>Operates in clothing, food</a:t>
          </a:r>
          <a:r>
            <a:rPr lang="pl-PL" sz="1400" dirty="0">
              <a:solidFill>
                <a:schemeClr val="bg1"/>
              </a:solidFill>
              <a:latin typeface="Elephant" panose="02020904090505020303" pitchFamily="18" charset="0"/>
            </a:rPr>
            <a:t> </a:t>
          </a:r>
          <a:r>
            <a:rPr lang="en-US" sz="1400" dirty="0">
              <a:solidFill>
                <a:schemeClr val="bg1"/>
              </a:solidFill>
              <a:latin typeface="Elephant" panose="02020904090505020303" pitchFamily="18" charset="0"/>
            </a:rPr>
            <a:t>and home categories</a:t>
          </a:r>
        </a:p>
      </dgm:t>
    </dgm:pt>
    <dgm:pt modelId="{7EAB99D8-A1C9-4F48-B19B-492D60B61BB7}" type="parTrans" cxnId="{66200FB0-AC63-46D4-B203-29C79F894814}">
      <dgm:prSet/>
      <dgm:spPr/>
      <dgm:t>
        <a:bodyPr/>
        <a:lstStyle/>
        <a:p>
          <a:endParaRPr lang="en-US"/>
        </a:p>
      </dgm:t>
    </dgm:pt>
    <dgm:pt modelId="{7672295E-2603-4312-9577-78682441FA80}" type="sibTrans" cxnId="{66200FB0-AC63-46D4-B203-29C79F894814}">
      <dgm:prSet/>
      <dgm:spPr/>
      <dgm:t>
        <a:bodyPr/>
        <a:lstStyle/>
        <a:p>
          <a:endParaRPr lang="en-US"/>
        </a:p>
      </dgm:t>
    </dgm:pt>
    <dgm:pt modelId="{4B6C962A-FE7B-43BB-B0A7-FB43CFB8FEDD}">
      <dgm:prSet custT="1"/>
      <dgm:spPr>
        <a:solidFill>
          <a:schemeClr val="tx2">
            <a:lumMod val="40000"/>
            <a:lumOff val="60000"/>
          </a:schemeClr>
        </a:solidFill>
        <a:effectLst>
          <a:glow rad="1016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Elephant" panose="02020904090505020303" pitchFamily="18" charset="0"/>
            </a:rPr>
            <a:t>Vision</a:t>
          </a:r>
          <a:r>
            <a:rPr lang="pl-PL" sz="1400" dirty="0">
              <a:latin typeface="Elephant" panose="02020904090505020303" pitchFamily="18" charset="0"/>
            </a:rPr>
            <a:t> is t</a:t>
          </a:r>
          <a:r>
            <a:rPr lang="en-US" sz="1400" dirty="0">
              <a:latin typeface="Elephant" panose="02020904090505020303" pitchFamily="18" charset="0"/>
            </a:rPr>
            <a:t>o become the most trusted retailer</a:t>
          </a:r>
        </a:p>
      </dgm:t>
    </dgm:pt>
    <dgm:pt modelId="{83DA6D9B-1A94-44D5-9A70-9622297D6162}" type="parTrans" cxnId="{E3663269-9A1B-4F07-8490-366A38D626BE}">
      <dgm:prSet/>
      <dgm:spPr/>
      <dgm:t>
        <a:bodyPr/>
        <a:lstStyle/>
        <a:p>
          <a:endParaRPr lang="en-US"/>
        </a:p>
      </dgm:t>
    </dgm:pt>
    <dgm:pt modelId="{A009CC11-E27B-4BD0-B595-6850E475E658}" type="sibTrans" cxnId="{E3663269-9A1B-4F07-8490-366A38D626BE}">
      <dgm:prSet/>
      <dgm:spPr/>
      <dgm:t>
        <a:bodyPr/>
        <a:lstStyle/>
        <a:p>
          <a:endParaRPr lang="en-US"/>
        </a:p>
      </dgm:t>
    </dgm:pt>
    <dgm:pt modelId="{1EF9BCEE-F4CB-4C26-A34F-5787DB2023F8}">
      <dgm:prSet custT="1"/>
      <dgm:spPr>
        <a:solidFill>
          <a:schemeClr val="accent2">
            <a:lumMod val="75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chemeClr val="bg1"/>
              </a:solidFill>
              <a:latin typeface="Elephant" panose="02020904090505020303" pitchFamily="18" charset="0"/>
            </a:rPr>
            <a:t>Managers support sustainability, innovation</a:t>
          </a:r>
          <a:r>
            <a:rPr lang="pl-PL" sz="1400" dirty="0">
              <a:solidFill>
                <a:schemeClr val="bg1"/>
              </a:solidFill>
              <a:latin typeface="Elephant" panose="02020904090505020303" pitchFamily="18" charset="0"/>
            </a:rPr>
            <a:t> </a:t>
          </a:r>
          <a:r>
            <a:rPr lang="en-US" sz="1400" dirty="0">
              <a:solidFill>
                <a:schemeClr val="bg1"/>
              </a:solidFill>
              <a:latin typeface="Elephant" panose="02020904090505020303" pitchFamily="18" charset="0"/>
            </a:rPr>
            <a:t>and operational performance</a:t>
          </a:r>
        </a:p>
      </dgm:t>
    </dgm:pt>
    <dgm:pt modelId="{DC176A9B-27FD-4EC7-8408-7F229349446C}" type="parTrans" cxnId="{E30CC1F7-45D9-4625-8DF6-53C707D7BFE5}">
      <dgm:prSet/>
      <dgm:spPr/>
      <dgm:t>
        <a:bodyPr/>
        <a:lstStyle/>
        <a:p>
          <a:endParaRPr lang="en-US"/>
        </a:p>
      </dgm:t>
    </dgm:pt>
    <dgm:pt modelId="{D9A1DC1C-03C6-4EB1-95CA-4F95D340CEED}" type="sibTrans" cxnId="{E30CC1F7-45D9-4625-8DF6-53C707D7BFE5}">
      <dgm:prSet/>
      <dgm:spPr/>
      <dgm:t>
        <a:bodyPr/>
        <a:lstStyle/>
        <a:p>
          <a:endParaRPr lang="en-US"/>
        </a:p>
      </dgm:t>
    </dgm:pt>
    <dgm:pt modelId="{A149DAA0-39E6-44EF-B290-29583562F75E}" type="pres">
      <dgm:prSet presAssocID="{DDEF6504-500A-4C6F-AAB6-5A5A01DD098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BE64F11-DBFC-4FEF-9DB6-E91AED25CDBF}" type="pres">
      <dgm:prSet presAssocID="{B72D817E-2A63-492E-A2BC-AC85170B17A9}" presName="compNode" presStyleCnt="0"/>
      <dgm:spPr/>
    </dgm:pt>
    <dgm:pt modelId="{9B983B01-043C-4048-B30B-4C39F86A0DB5}" type="pres">
      <dgm:prSet presAssocID="{B72D817E-2A63-492E-A2BC-AC85170B17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solidFill>
            <a:schemeClr val="accent1"/>
          </a:solidFill>
        </a:ln>
      </dgm:spPr>
      <dgm:extLst>
        <a:ext uri="{E40237B7-FDA0-4F09-8148-C483321AD2D9}">
          <dgm14:cNvPr xmlns:dgm14="http://schemas.microsoft.com/office/drawing/2010/diagram" id="0" name="" descr="Cowboy"/>
        </a:ext>
      </dgm:extLst>
    </dgm:pt>
    <dgm:pt modelId="{021319C9-0A76-42FE-B255-3EE4C1A9A099}" type="pres">
      <dgm:prSet presAssocID="{B72D817E-2A63-492E-A2BC-AC85170B17A9}" presName="spaceRect" presStyleCnt="0"/>
      <dgm:spPr/>
    </dgm:pt>
    <dgm:pt modelId="{B8D03EC7-EF3D-4C45-95F2-6AF3213724A3}" type="pres">
      <dgm:prSet presAssocID="{B72D817E-2A63-492E-A2BC-AC85170B17A9}" presName="textRect" presStyleLbl="revTx" presStyleIdx="0" presStyleCnt="4" custScaleX="91946" custScaleY="11546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88667D2-7638-4EF4-A0CE-AACA1051CFB6}" type="pres">
      <dgm:prSet presAssocID="{29C4CFAB-18E7-499E-9F32-C6A6E33F0DEC}" presName="sibTrans" presStyleCnt="0"/>
      <dgm:spPr/>
    </dgm:pt>
    <dgm:pt modelId="{35FCD3C8-AD54-430C-8ECB-0C9506494EAF}" type="pres">
      <dgm:prSet presAssocID="{C23651B7-3776-4491-BEA6-D052197629BA}" presName="compNode" presStyleCnt="0"/>
      <dgm:spPr/>
    </dgm:pt>
    <dgm:pt modelId="{B5BD837E-757E-4C90-AC48-D612BE1BE343}" type="pres">
      <dgm:prSet presAssocID="{C23651B7-3776-4491-BEA6-D052197629B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solidFill>
            <a:schemeClr val="accent1"/>
          </a:solidFill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7325E75-94F5-404E-A50D-A51DFAADAF66}" type="pres">
      <dgm:prSet presAssocID="{C23651B7-3776-4491-BEA6-D052197629BA}" presName="spaceRect" presStyleCnt="0"/>
      <dgm:spPr/>
    </dgm:pt>
    <dgm:pt modelId="{DC27949C-2B26-470A-A752-702840CF2E3D}" type="pres">
      <dgm:prSet presAssocID="{C23651B7-3776-4491-BEA6-D052197629BA}" presName="textRect" presStyleLbl="revTx" presStyleIdx="1" presStyleCnt="4" custScaleY="12368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134E899A-994B-4CF5-9863-07BB740052AE}" type="pres">
      <dgm:prSet presAssocID="{7672295E-2603-4312-9577-78682441FA80}" presName="sibTrans" presStyleCnt="0"/>
      <dgm:spPr/>
    </dgm:pt>
    <dgm:pt modelId="{006A1F97-DF7B-4B0E-9E14-91DAEEFC7F04}" type="pres">
      <dgm:prSet presAssocID="{4B6C962A-FE7B-43BB-B0A7-FB43CFB8FEDD}" presName="compNode" presStyleCnt="0"/>
      <dgm:spPr/>
    </dgm:pt>
    <dgm:pt modelId="{6DBF77B6-9128-439A-8B79-91E6E3DA6FFF}" type="pres">
      <dgm:prSet presAssocID="{4B6C962A-FE7B-43BB-B0A7-FB43CFB8FE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solidFill>
            <a:schemeClr val="accent1"/>
          </a:solidFill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EEB72E17-1903-4214-9A0F-4940282B7A1A}" type="pres">
      <dgm:prSet presAssocID="{4B6C962A-FE7B-43BB-B0A7-FB43CFB8FEDD}" presName="spaceRect" presStyleCnt="0"/>
      <dgm:spPr/>
    </dgm:pt>
    <dgm:pt modelId="{33F178BF-292B-41D9-B8AD-BECD61647484}" type="pres">
      <dgm:prSet presAssocID="{4B6C962A-FE7B-43BB-B0A7-FB43CFB8FEDD}" presName="textRect" presStyleLbl="revTx" presStyleIdx="2" presStyleCnt="4" custScaleY="13953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E4FD01E8-164E-42C6-BC65-9CB5B636854B}" type="pres">
      <dgm:prSet presAssocID="{A009CC11-E27B-4BD0-B595-6850E475E658}" presName="sibTrans" presStyleCnt="0"/>
      <dgm:spPr/>
    </dgm:pt>
    <dgm:pt modelId="{4FCC7988-C1CE-4C0C-AB0E-6BF6835A6CBC}" type="pres">
      <dgm:prSet presAssocID="{1EF9BCEE-F4CB-4C26-A34F-5787DB2023F8}" presName="compNode" presStyleCnt="0"/>
      <dgm:spPr/>
    </dgm:pt>
    <dgm:pt modelId="{9D1C7B98-7D34-40B9-BF40-83E39EAF5AE1}" type="pres">
      <dgm:prSet presAssocID="{1EF9BCEE-F4CB-4C26-A34F-5787DB2023F8}" presName="iconRect" presStyleLbl="node1" presStyleIdx="3" presStyleCnt="4" custScaleY="9832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solidFill>
            <a:schemeClr val="accent1"/>
          </a:solidFill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EA27F982-1FFF-4508-968D-AA09A1B99872}" type="pres">
      <dgm:prSet presAssocID="{1EF9BCEE-F4CB-4C26-A34F-5787DB2023F8}" presName="spaceRect" presStyleCnt="0"/>
      <dgm:spPr/>
    </dgm:pt>
    <dgm:pt modelId="{915F28B7-1271-4BF4-A71C-757686A83872}" type="pres">
      <dgm:prSet presAssocID="{1EF9BCEE-F4CB-4C26-A34F-5787DB2023F8}" presName="textRect" presStyleLbl="revTx" presStyleIdx="3" presStyleCnt="4" custAng="10800000" custFlipVert="1" custScaleY="152471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A61E92F-8610-4B10-9EAD-5915F05811F4}" type="presOf" srcId="{B72D817E-2A63-492E-A2BC-AC85170B17A9}" destId="{B8D03EC7-EF3D-4C45-95F2-6AF3213724A3}" srcOrd="0" destOrd="0" presId="urn:microsoft.com/office/officeart/2018/2/layout/IconLabelList"/>
    <dgm:cxn modelId="{E3663269-9A1B-4F07-8490-366A38D626BE}" srcId="{DDEF6504-500A-4C6F-AAB6-5A5A01DD0989}" destId="{4B6C962A-FE7B-43BB-B0A7-FB43CFB8FEDD}" srcOrd="2" destOrd="0" parTransId="{83DA6D9B-1A94-44D5-9A70-9622297D6162}" sibTransId="{A009CC11-E27B-4BD0-B595-6850E475E658}"/>
    <dgm:cxn modelId="{F5991F1F-8012-46A9-A4C0-09A27534FD24}" type="presOf" srcId="{C23651B7-3776-4491-BEA6-D052197629BA}" destId="{DC27949C-2B26-470A-A752-702840CF2E3D}" srcOrd="0" destOrd="0" presId="urn:microsoft.com/office/officeart/2018/2/layout/IconLabelList"/>
    <dgm:cxn modelId="{2D7D622F-9068-4CA7-8261-51F3B035296B}" type="presOf" srcId="{DDEF6504-500A-4C6F-AAB6-5A5A01DD0989}" destId="{A149DAA0-39E6-44EF-B290-29583562F75E}" srcOrd="0" destOrd="0" presId="urn:microsoft.com/office/officeart/2018/2/layout/IconLabelList"/>
    <dgm:cxn modelId="{5ACBF19F-607C-474F-B7DC-54B4A8E4A6BF}" type="presOf" srcId="{4B6C962A-FE7B-43BB-B0A7-FB43CFB8FEDD}" destId="{33F178BF-292B-41D9-B8AD-BECD61647484}" srcOrd="0" destOrd="0" presId="urn:microsoft.com/office/officeart/2018/2/layout/IconLabelList"/>
    <dgm:cxn modelId="{3AFBF8CC-D760-4E37-AC96-1D4A13726787}" type="presOf" srcId="{1EF9BCEE-F4CB-4C26-A34F-5787DB2023F8}" destId="{915F28B7-1271-4BF4-A71C-757686A83872}" srcOrd="0" destOrd="0" presId="urn:microsoft.com/office/officeart/2018/2/layout/IconLabelList"/>
    <dgm:cxn modelId="{66200FB0-AC63-46D4-B203-29C79F894814}" srcId="{DDEF6504-500A-4C6F-AAB6-5A5A01DD0989}" destId="{C23651B7-3776-4491-BEA6-D052197629BA}" srcOrd="1" destOrd="0" parTransId="{7EAB99D8-A1C9-4F48-B19B-492D60B61BB7}" sibTransId="{7672295E-2603-4312-9577-78682441FA80}"/>
    <dgm:cxn modelId="{4AEAAF24-79CD-4373-BB0D-AF7C3F5C8E79}" srcId="{DDEF6504-500A-4C6F-AAB6-5A5A01DD0989}" destId="{B72D817E-2A63-492E-A2BC-AC85170B17A9}" srcOrd="0" destOrd="0" parTransId="{2F2962BE-C8C7-41D9-A8FA-C18B5BDE8604}" sibTransId="{29C4CFAB-18E7-499E-9F32-C6A6E33F0DEC}"/>
    <dgm:cxn modelId="{E30CC1F7-45D9-4625-8DF6-53C707D7BFE5}" srcId="{DDEF6504-500A-4C6F-AAB6-5A5A01DD0989}" destId="{1EF9BCEE-F4CB-4C26-A34F-5787DB2023F8}" srcOrd="3" destOrd="0" parTransId="{DC176A9B-27FD-4EC7-8408-7F229349446C}" sibTransId="{D9A1DC1C-03C6-4EB1-95CA-4F95D340CEED}"/>
    <dgm:cxn modelId="{509A0D2F-EF49-4F9F-A80C-EB3AF94C1546}" type="presParOf" srcId="{A149DAA0-39E6-44EF-B290-29583562F75E}" destId="{9BE64F11-DBFC-4FEF-9DB6-E91AED25CDBF}" srcOrd="0" destOrd="0" presId="urn:microsoft.com/office/officeart/2018/2/layout/IconLabelList"/>
    <dgm:cxn modelId="{0376FC3E-1178-4DD8-B0AD-F32A9130246E}" type="presParOf" srcId="{9BE64F11-DBFC-4FEF-9DB6-E91AED25CDBF}" destId="{9B983B01-043C-4048-B30B-4C39F86A0DB5}" srcOrd="0" destOrd="0" presId="urn:microsoft.com/office/officeart/2018/2/layout/IconLabelList"/>
    <dgm:cxn modelId="{5206A615-2C1D-428A-BB8D-E97FF353D911}" type="presParOf" srcId="{9BE64F11-DBFC-4FEF-9DB6-E91AED25CDBF}" destId="{021319C9-0A76-42FE-B255-3EE4C1A9A099}" srcOrd="1" destOrd="0" presId="urn:microsoft.com/office/officeart/2018/2/layout/IconLabelList"/>
    <dgm:cxn modelId="{504DD6BC-5463-4683-A435-72146EA96FA5}" type="presParOf" srcId="{9BE64F11-DBFC-4FEF-9DB6-E91AED25CDBF}" destId="{B8D03EC7-EF3D-4C45-95F2-6AF3213724A3}" srcOrd="2" destOrd="0" presId="urn:microsoft.com/office/officeart/2018/2/layout/IconLabelList"/>
    <dgm:cxn modelId="{F6392FAE-CF59-4A7E-8EDF-48AF5175842F}" type="presParOf" srcId="{A149DAA0-39E6-44EF-B290-29583562F75E}" destId="{388667D2-7638-4EF4-A0CE-AACA1051CFB6}" srcOrd="1" destOrd="0" presId="urn:microsoft.com/office/officeart/2018/2/layout/IconLabelList"/>
    <dgm:cxn modelId="{FA752291-BC98-4C77-AA2A-BEFE4E8C337B}" type="presParOf" srcId="{A149DAA0-39E6-44EF-B290-29583562F75E}" destId="{35FCD3C8-AD54-430C-8ECB-0C9506494EAF}" srcOrd="2" destOrd="0" presId="urn:microsoft.com/office/officeart/2018/2/layout/IconLabelList"/>
    <dgm:cxn modelId="{A7A196CE-B66F-4327-A74D-41A1ED2EB383}" type="presParOf" srcId="{35FCD3C8-AD54-430C-8ECB-0C9506494EAF}" destId="{B5BD837E-757E-4C90-AC48-D612BE1BE343}" srcOrd="0" destOrd="0" presId="urn:microsoft.com/office/officeart/2018/2/layout/IconLabelList"/>
    <dgm:cxn modelId="{420F0EBE-8EEF-48C7-8D55-B6A69B04A58F}" type="presParOf" srcId="{35FCD3C8-AD54-430C-8ECB-0C9506494EAF}" destId="{B7325E75-94F5-404E-A50D-A51DFAADAF66}" srcOrd="1" destOrd="0" presId="urn:microsoft.com/office/officeart/2018/2/layout/IconLabelList"/>
    <dgm:cxn modelId="{D4E50D44-A520-46B8-A854-CEF9C02EFA0F}" type="presParOf" srcId="{35FCD3C8-AD54-430C-8ECB-0C9506494EAF}" destId="{DC27949C-2B26-470A-A752-702840CF2E3D}" srcOrd="2" destOrd="0" presId="urn:microsoft.com/office/officeart/2018/2/layout/IconLabelList"/>
    <dgm:cxn modelId="{65ED38A4-E290-4712-BD47-6A03C11C3E60}" type="presParOf" srcId="{A149DAA0-39E6-44EF-B290-29583562F75E}" destId="{134E899A-994B-4CF5-9863-07BB740052AE}" srcOrd="3" destOrd="0" presId="urn:microsoft.com/office/officeart/2018/2/layout/IconLabelList"/>
    <dgm:cxn modelId="{C13C87AF-4C12-42A9-9DF9-36143CDC5C2D}" type="presParOf" srcId="{A149DAA0-39E6-44EF-B290-29583562F75E}" destId="{006A1F97-DF7B-4B0E-9E14-91DAEEFC7F04}" srcOrd="4" destOrd="0" presId="urn:microsoft.com/office/officeart/2018/2/layout/IconLabelList"/>
    <dgm:cxn modelId="{6274C103-4DFA-46A6-9984-1F44714B37C2}" type="presParOf" srcId="{006A1F97-DF7B-4B0E-9E14-91DAEEFC7F04}" destId="{6DBF77B6-9128-439A-8B79-91E6E3DA6FFF}" srcOrd="0" destOrd="0" presId="urn:microsoft.com/office/officeart/2018/2/layout/IconLabelList"/>
    <dgm:cxn modelId="{2D6CD8D0-E2D5-4819-A82E-42E948982EC5}" type="presParOf" srcId="{006A1F97-DF7B-4B0E-9E14-91DAEEFC7F04}" destId="{EEB72E17-1903-4214-9A0F-4940282B7A1A}" srcOrd="1" destOrd="0" presId="urn:microsoft.com/office/officeart/2018/2/layout/IconLabelList"/>
    <dgm:cxn modelId="{3B088998-6F60-4D49-A2D9-167B53A674AA}" type="presParOf" srcId="{006A1F97-DF7B-4B0E-9E14-91DAEEFC7F04}" destId="{33F178BF-292B-41D9-B8AD-BECD61647484}" srcOrd="2" destOrd="0" presId="urn:microsoft.com/office/officeart/2018/2/layout/IconLabelList"/>
    <dgm:cxn modelId="{0C0B541A-D337-489A-9D69-2B286E4273DA}" type="presParOf" srcId="{A149DAA0-39E6-44EF-B290-29583562F75E}" destId="{E4FD01E8-164E-42C6-BC65-9CB5B636854B}" srcOrd="5" destOrd="0" presId="urn:microsoft.com/office/officeart/2018/2/layout/IconLabelList"/>
    <dgm:cxn modelId="{5F775106-6D13-4E9D-8275-51D30C882C6F}" type="presParOf" srcId="{A149DAA0-39E6-44EF-B290-29583562F75E}" destId="{4FCC7988-C1CE-4C0C-AB0E-6BF6835A6CBC}" srcOrd="6" destOrd="0" presId="urn:microsoft.com/office/officeart/2018/2/layout/IconLabelList"/>
    <dgm:cxn modelId="{D7AFD63C-87B6-4E58-BC76-557E8FD0D024}" type="presParOf" srcId="{4FCC7988-C1CE-4C0C-AB0E-6BF6835A6CBC}" destId="{9D1C7B98-7D34-40B9-BF40-83E39EAF5AE1}" srcOrd="0" destOrd="0" presId="urn:microsoft.com/office/officeart/2018/2/layout/IconLabelList"/>
    <dgm:cxn modelId="{15CE4880-3933-4A65-91B4-F7468D672453}" type="presParOf" srcId="{4FCC7988-C1CE-4C0C-AB0E-6BF6835A6CBC}" destId="{EA27F982-1FFF-4508-968D-AA09A1B99872}" srcOrd="1" destOrd="0" presId="urn:microsoft.com/office/officeart/2018/2/layout/IconLabelList"/>
    <dgm:cxn modelId="{E69077F0-070F-467E-94EA-AB4E97A1BBED}" type="presParOf" srcId="{4FCC7988-C1CE-4C0C-AB0E-6BF6835A6CBC}" destId="{915F28B7-1271-4BF4-A71C-757686A8387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AF6089-69E7-4E77-B523-4E51CB53F62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DD5D88-137F-4564-AE2B-A815A2139B9A}">
      <dgm:prSet custT="1"/>
      <dgm:spPr>
        <a:solidFill>
          <a:schemeClr val="bg2">
            <a:lumMod val="75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pl-PL" sz="2400" dirty="0">
              <a:solidFill>
                <a:schemeClr val="bg1"/>
              </a:solidFill>
              <a:latin typeface="Elephant" panose="02020904090505020303" pitchFamily="18" charset="0"/>
            </a:rPr>
            <a:t>Functions:</a:t>
          </a:r>
          <a:endParaRPr lang="en-US" sz="2400" dirty="0">
            <a:solidFill>
              <a:schemeClr val="bg1"/>
            </a:solidFill>
            <a:latin typeface="Elephant" panose="02020904090505020303" pitchFamily="18" charset="0"/>
          </a:endParaRPr>
        </a:p>
      </dgm:t>
    </dgm:pt>
    <dgm:pt modelId="{7E9B3F46-56F9-47D0-8993-8A5F3ACC8DCF}" type="parTrans" cxnId="{349FE8BF-2199-4B9A-A59A-0BE0E2956C2B}">
      <dgm:prSet/>
      <dgm:spPr/>
      <dgm:t>
        <a:bodyPr/>
        <a:lstStyle/>
        <a:p>
          <a:endParaRPr lang="en-US"/>
        </a:p>
      </dgm:t>
    </dgm:pt>
    <dgm:pt modelId="{F1EFB80F-804F-4F5B-9608-CC2C201DABFA}" type="sibTrans" cxnId="{349FE8BF-2199-4B9A-A59A-0BE0E2956C2B}">
      <dgm:prSet/>
      <dgm:spPr/>
      <dgm:t>
        <a:bodyPr/>
        <a:lstStyle/>
        <a:p>
          <a:endParaRPr lang="en-US"/>
        </a:p>
      </dgm:t>
    </dgm:pt>
    <dgm:pt modelId="{3EE9FAA2-4A25-4E2D-B147-5B6418B1315E}">
      <dgm:prSet/>
      <dgm:spPr>
        <a:solidFill>
          <a:schemeClr val="accent4">
            <a:lumMod val="40000"/>
            <a:lumOff val="6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0" dirty="0">
              <a:latin typeface="Elephant" panose="02020904090505020303" pitchFamily="18" charset="0"/>
            </a:rPr>
            <a:t>Planning</a:t>
          </a:r>
        </a:p>
      </dgm:t>
    </dgm:pt>
    <dgm:pt modelId="{46160D87-7E73-412E-A071-90D6355EC585}" type="parTrans" cxnId="{68FF4CF1-DCC2-461A-89C6-683224744265}">
      <dgm:prSet/>
      <dgm:spPr/>
      <dgm:t>
        <a:bodyPr/>
        <a:lstStyle/>
        <a:p>
          <a:endParaRPr lang="en-US"/>
        </a:p>
      </dgm:t>
    </dgm:pt>
    <dgm:pt modelId="{A24D3DE2-C9D0-425A-95C4-996D45059538}" type="sibTrans" cxnId="{68FF4CF1-DCC2-461A-89C6-683224744265}">
      <dgm:prSet/>
      <dgm:spPr/>
      <dgm:t>
        <a:bodyPr/>
        <a:lstStyle/>
        <a:p>
          <a:endParaRPr lang="en-US"/>
        </a:p>
      </dgm:t>
    </dgm:pt>
    <dgm:pt modelId="{7A2EB97A-EBC0-4CCB-8DBE-81DA84B0D6AD}">
      <dgm:prSet/>
      <dgm:spPr>
        <a:solidFill>
          <a:schemeClr val="accent1">
            <a:lumMod val="60000"/>
            <a:lumOff val="4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0" dirty="0">
              <a:latin typeface="Elephant" panose="02020904090505020303" pitchFamily="18" charset="0"/>
            </a:rPr>
            <a:t>Organising</a:t>
          </a:r>
        </a:p>
      </dgm:t>
    </dgm:pt>
    <dgm:pt modelId="{F39F52AD-A0D0-4610-9E32-A9E26EE0695E}" type="parTrans" cxnId="{E5CA7C4E-3554-4B38-A105-806D790B0D67}">
      <dgm:prSet/>
      <dgm:spPr/>
      <dgm:t>
        <a:bodyPr/>
        <a:lstStyle/>
        <a:p>
          <a:endParaRPr lang="en-US"/>
        </a:p>
      </dgm:t>
    </dgm:pt>
    <dgm:pt modelId="{27ADAABA-72D6-43E5-BA7C-705036AF47B9}" type="sibTrans" cxnId="{E5CA7C4E-3554-4B38-A105-806D790B0D67}">
      <dgm:prSet/>
      <dgm:spPr/>
      <dgm:t>
        <a:bodyPr/>
        <a:lstStyle/>
        <a:p>
          <a:endParaRPr lang="en-US"/>
        </a:p>
      </dgm:t>
    </dgm:pt>
    <dgm:pt modelId="{9486350F-4A98-43DD-885F-03228D7324DB}">
      <dgm:prSet/>
      <dgm:spPr>
        <a:solidFill>
          <a:schemeClr val="accent4">
            <a:lumMod val="60000"/>
            <a:lumOff val="4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0" dirty="0">
              <a:latin typeface="Elephant" panose="02020904090505020303" pitchFamily="18" charset="0"/>
            </a:rPr>
            <a:t>Leading</a:t>
          </a:r>
        </a:p>
      </dgm:t>
    </dgm:pt>
    <dgm:pt modelId="{0731236F-DEF4-4A44-89F7-519A026AF2A0}" type="parTrans" cxnId="{FB80FB5F-ED04-45D6-918C-E783086B9776}">
      <dgm:prSet/>
      <dgm:spPr/>
      <dgm:t>
        <a:bodyPr/>
        <a:lstStyle/>
        <a:p>
          <a:endParaRPr lang="en-US"/>
        </a:p>
      </dgm:t>
    </dgm:pt>
    <dgm:pt modelId="{55EBE03C-8C11-4EFB-8E46-4980DAC193A8}" type="sibTrans" cxnId="{FB80FB5F-ED04-45D6-918C-E783086B9776}">
      <dgm:prSet/>
      <dgm:spPr/>
      <dgm:t>
        <a:bodyPr/>
        <a:lstStyle/>
        <a:p>
          <a:endParaRPr lang="en-US"/>
        </a:p>
      </dgm:t>
    </dgm:pt>
    <dgm:pt modelId="{949A64BE-0DD7-43A8-A7E3-02A605252452}">
      <dgm:prSet/>
      <dgm:spPr>
        <a:solidFill>
          <a:schemeClr val="accent2">
            <a:lumMod val="75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0" dirty="0">
              <a:latin typeface="Elephant" panose="02020904090505020303" pitchFamily="18" charset="0"/>
            </a:rPr>
            <a:t>Coordinating</a:t>
          </a:r>
        </a:p>
      </dgm:t>
    </dgm:pt>
    <dgm:pt modelId="{1A4FDB26-88D4-4F39-B025-27CF45E04BBC}" type="parTrans" cxnId="{8588BB6E-7FC3-40A1-BF73-FBD40A9120BA}">
      <dgm:prSet/>
      <dgm:spPr/>
      <dgm:t>
        <a:bodyPr/>
        <a:lstStyle/>
        <a:p>
          <a:endParaRPr lang="en-US"/>
        </a:p>
      </dgm:t>
    </dgm:pt>
    <dgm:pt modelId="{83C2D96F-D27C-4803-9570-94C549BF1E9E}" type="sibTrans" cxnId="{8588BB6E-7FC3-40A1-BF73-FBD40A9120BA}">
      <dgm:prSet/>
      <dgm:spPr/>
      <dgm:t>
        <a:bodyPr/>
        <a:lstStyle/>
        <a:p>
          <a:endParaRPr lang="en-US"/>
        </a:p>
      </dgm:t>
    </dgm:pt>
    <dgm:pt modelId="{CA19D40F-AFED-48BE-A70C-C0174DB76057}">
      <dgm:prSet/>
      <dgm:spPr>
        <a:solidFill>
          <a:schemeClr val="accent3">
            <a:lumMod val="40000"/>
            <a:lumOff val="6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0" dirty="0">
              <a:latin typeface="Elephant" panose="02020904090505020303" pitchFamily="18" charset="0"/>
            </a:rPr>
            <a:t>Controlling</a:t>
          </a:r>
        </a:p>
      </dgm:t>
    </dgm:pt>
    <dgm:pt modelId="{EDA5E9F3-A097-45A7-8908-8B4A81EB362F}" type="parTrans" cxnId="{E1A4B187-737F-43DA-8B2A-16655008C9C2}">
      <dgm:prSet/>
      <dgm:spPr/>
      <dgm:t>
        <a:bodyPr/>
        <a:lstStyle/>
        <a:p>
          <a:endParaRPr lang="en-US"/>
        </a:p>
      </dgm:t>
    </dgm:pt>
    <dgm:pt modelId="{D2C801F9-6F46-4C5A-9260-AF297D0CEE48}" type="sibTrans" cxnId="{E1A4B187-737F-43DA-8B2A-16655008C9C2}">
      <dgm:prSet/>
      <dgm:spPr/>
      <dgm:t>
        <a:bodyPr/>
        <a:lstStyle/>
        <a:p>
          <a:endParaRPr lang="en-US"/>
        </a:p>
      </dgm:t>
    </dgm:pt>
    <dgm:pt modelId="{1E88BA9D-B463-4763-BD10-B552CCFB9EB4}">
      <dgm:prSet/>
      <dgm:spPr>
        <a:solidFill>
          <a:schemeClr val="accent1">
            <a:lumMod val="20000"/>
            <a:lumOff val="8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pl-PL" dirty="0">
              <a:solidFill>
                <a:schemeClr val="bg1"/>
              </a:solidFill>
              <a:latin typeface="Elephant" panose="02020904090505020303" pitchFamily="18" charset="0"/>
            </a:rPr>
            <a:t>Note:</a:t>
          </a:r>
          <a:r>
            <a:rPr lang="en-US" dirty="0">
              <a:solidFill>
                <a:schemeClr val="bg1"/>
              </a:solidFill>
              <a:latin typeface="Elephant" panose="02020904090505020303" pitchFamily="18" charset="0"/>
            </a:rPr>
            <a:t>Framework remains widely used today</a:t>
          </a:r>
        </a:p>
      </dgm:t>
    </dgm:pt>
    <dgm:pt modelId="{8E856387-D429-49D7-A962-DD35531CDF7A}" type="parTrans" cxnId="{AFBA8F06-9BCA-4B65-9DEF-FC1873159B11}">
      <dgm:prSet/>
      <dgm:spPr/>
      <dgm:t>
        <a:bodyPr/>
        <a:lstStyle/>
        <a:p>
          <a:endParaRPr lang="en-US"/>
        </a:p>
      </dgm:t>
    </dgm:pt>
    <dgm:pt modelId="{A6B049E2-73EC-4A74-AD20-EA9DCFC41310}" type="sibTrans" cxnId="{AFBA8F06-9BCA-4B65-9DEF-FC1873159B11}">
      <dgm:prSet/>
      <dgm:spPr/>
      <dgm:t>
        <a:bodyPr/>
        <a:lstStyle/>
        <a:p>
          <a:endParaRPr lang="en-US"/>
        </a:p>
      </dgm:t>
    </dgm:pt>
    <dgm:pt modelId="{236D59DD-D15B-4F93-8524-47017C19D5C4}" type="pres">
      <dgm:prSet presAssocID="{16AF6089-69E7-4E77-B523-4E51CB53F62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40FEFA1-D8C3-4B5F-9360-4B959F45D134}" type="pres">
      <dgm:prSet presAssocID="{BDDD5D88-137F-4564-AE2B-A815A2139B9A}" presName="compNode" presStyleCnt="0"/>
      <dgm:spPr/>
    </dgm:pt>
    <dgm:pt modelId="{7C277516-E871-421C-8D34-3E63151D8C9F}" type="pres">
      <dgm:prSet presAssocID="{BDDD5D88-137F-4564-AE2B-A815A2139B9A}" presName="bgRect" presStyleLbl="bgShp" presStyleIdx="0" presStyleCnt="7" custLinFactNeighborX="-19644" custLinFactNeighborY="-72"/>
      <dgm:spPr/>
    </dgm:pt>
    <dgm:pt modelId="{D6202913-1ED7-4D8D-86E6-AD03522A2EA5}" type="pres">
      <dgm:prSet presAssocID="{BDDD5D88-137F-4564-AE2B-A815A2139B9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B9A3A5B-39E7-4B1C-9437-54F53CDCB54E}" type="pres">
      <dgm:prSet presAssocID="{BDDD5D88-137F-4564-AE2B-A815A2139B9A}" presName="spaceRect" presStyleCnt="0"/>
      <dgm:spPr/>
    </dgm:pt>
    <dgm:pt modelId="{25555537-A345-448D-B5D6-7D7B05DC6A6A}" type="pres">
      <dgm:prSet presAssocID="{BDDD5D88-137F-4564-AE2B-A815A2139B9A}" presName="parTx" presStyleLbl="revTx" presStyleIdx="0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CFBDCF5-4852-4FBB-8B5C-6F4172B24A1F}" type="pres">
      <dgm:prSet presAssocID="{F1EFB80F-804F-4F5B-9608-CC2C201DABFA}" presName="sibTrans" presStyleCnt="0"/>
      <dgm:spPr/>
    </dgm:pt>
    <dgm:pt modelId="{8BECFAFA-1AE0-4A86-895C-59D1C08365E3}" type="pres">
      <dgm:prSet presAssocID="{3EE9FAA2-4A25-4E2D-B147-5B6418B1315E}" presName="compNode" presStyleCnt="0"/>
      <dgm:spPr/>
    </dgm:pt>
    <dgm:pt modelId="{0856C84F-C943-4F1F-B1A8-9C517363C1BB}" type="pres">
      <dgm:prSet presAssocID="{3EE9FAA2-4A25-4E2D-B147-5B6418B1315E}" presName="bgRect" presStyleLbl="bgShp" presStyleIdx="1" presStyleCnt="7" custLinFactNeighborX="2886" custLinFactNeighborY="-1646"/>
      <dgm:spPr/>
    </dgm:pt>
    <dgm:pt modelId="{9085CB2B-2062-422C-9EEB-297389B45D3C}" type="pres">
      <dgm:prSet presAssocID="{3EE9FAA2-4A25-4E2D-B147-5B6418B1315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0E6C565-BECE-45E1-BEFD-2C02FC587952}" type="pres">
      <dgm:prSet presAssocID="{3EE9FAA2-4A25-4E2D-B147-5B6418B1315E}" presName="spaceRect" presStyleCnt="0"/>
      <dgm:spPr/>
    </dgm:pt>
    <dgm:pt modelId="{FBDC4427-E20C-4E09-926F-780B4748C86D}" type="pres">
      <dgm:prSet presAssocID="{3EE9FAA2-4A25-4E2D-B147-5B6418B1315E}" presName="parTx" presStyleLbl="revTx" presStyleIdx="1" presStyleCnt="7" custLinFactNeighborX="0" custLinFactNeighborY="1979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1170A8EB-4051-4DFA-8121-849A659AF7E1}" type="pres">
      <dgm:prSet presAssocID="{A24D3DE2-C9D0-425A-95C4-996D45059538}" presName="sibTrans" presStyleCnt="0"/>
      <dgm:spPr/>
    </dgm:pt>
    <dgm:pt modelId="{E7683E9D-B346-4004-8BD9-F4F690273E54}" type="pres">
      <dgm:prSet presAssocID="{7A2EB97A-EBC0-4CCB-8DBE-81DA84B0D6AD}" presName="compNode" presStyleCnt="0"/>
      <dgm:spPr/>
    </dgm:pt>
    <dgm:pt modelId="{6261C9CF-D6FD-47E0-B12A-15B781AC9D87}" type="pres">
      <dgm:prSet presAssocID="{7A2EB97A-EBC0-4CCB-8DBE-81DA84B0D6AD}" presName="bgRect" presStyleLbl="bgShp" presStyleIdx="2" presStyleCnt="7"/>
      <dgm:spPr/>
    </dgm:pt>
    <dgm:pt modelId="{8DE79669-5BC7-450F-9216-8145943C65BF}" type="pres">
      <dgm:prSet presAssocID="{7A2EB97A-EBC0-4CCB-8DBE-81DA84B0D6A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B8609EC-A04C-473B-86E8-4E4805860C47}" type="pres">
      <dgm:prSet presAssocID="{7A2EB97A-EBC0-4CCB-8DBE-81DA84B0D6AD}" presName="spaceRect" presStyleCnt="0"/>
      <dgm:spPr/>
    </dgm:pt>
    <dgm:pt modelId="{9E0183B5-AD62-4B97-B0F4-F20B53D8F650}" type="pres">
      <dgm:prSet presAssocID="{7A2EB97A-EBC0-4CCB-8DBE-81DA84B0D6AD}" presName="parTx" presStyleLbl="revTx" presStyleIdx="2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BF980C2-064A-40D1-A76B-CFBB482786CD}" type="pres">
      <dgm:prSet presAssocID="{27ADAABA-72D6-43E5-BA7C-705036AF47B9}" presName="sibTrans" presStyleCnt="0"/>
      <dgm:spPr/>
    </dgm:pt>
    <dgm:pt modelId="{BA2EEC3D-CDBC-4F2D-B137-13C429F46391}" type="pres">
      <dgm:prSet presAssocID="{9486350F-4A98-43DD-885F-03228D7324DB}" presName="compNode" presStyleCnt="0"/>
      <dgm:spPr/>
    </dgm:pt>
    <dgm:pt modelId="{9F1C43B1-D409-485F-BFAE-D52B9547308B}" type="pres">
      <dgm:prSet presAssocID="{9486350F-4A98-43DD-885F-03228D7324DB}" presName="bgRect" presStyleLbl="bgShp" presStyleIdx="3" presStyleCnt="7"/>
      <dgm:spPr/>
    </dgm:pt>
    <dgm:pt modelId="{AA9BD0EF-96D0-42B8-81D2-E4292F8BF51F}" type="pres">
      <dgm:prSet presAssocID="{9486350F-4A98-43DD-885F-03228D7324D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B058386-B9AF-41B8-B852-37E1E1740A9E}" type="pres">
      <dgm:prSet presAssocID="{9486350F-4A98-43DD-885F-03228D7324DB}" presName="spaceRect" presStyleCnt="0"/>
      <dgm:spPr/>
    </dgm:pt>
    <dgm:pt modelId="{AF477EA9-2732-4516-B93B-8702B33B457E}" type="pres">
      <dgm:prSet presAssocID="{9486350F-4A98-43DD-885F-03228D7324DB}" presName="parTx" presStyleLbl="revTx" presStyleIdx="3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24A5632-D4F3-4AF1-8E9D-66CACFF4167A}" type="pres">
      <dgm:prSet presAssocID="{55EBE03C-8C11-4EFB-8E46-4980DAC193A8}" presName="sibTrans" presStyleCnt="0"/>
      <dgm:spPr/>
    </dgm:pt>
    <dgm:pt modelId="{D101B7EA-0A7F-4C6F-A0F5-F5D58F01B7FF}" type="pres">
      <dgm:prSet presAssocID="{949A64BE-0DD7-43A8-A7E3-02A605252452}" presName="compNode" presStyleCnt="0"/>
      <dgm:spPr/>
    </dgm:pt>
    <dgm:pt modelId="{F057DD02-4042-4A2B-910F-F67210069195}" type="pres">
      <dgm:prSet presAssocID="{949A64BE-0DD7-43A8-A7E3-02A605252452}" presName="bgRect" presStyleLbl="bgShp" presStyleIdx="4" presStyleCnt="7"/>
      <dgm:spPr/>
    </dgm:pt>
    <dgm:pt modelId="{0462DB3B-5D11-422D-A72A-C6619FAD0F9F}" type="pres">
      <dgm:prSet presAssocID="{949A64BE-0DD7-43A8-A7E3-02A60525245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AE21BE31-8D43-4963-A1F2-F95E1DE65780}" type="pres">
      <dgm:prSet presAssocID="{949A64BE-0DD7-43A8-A7E3-02A605252452}" presName="spaceRect" presStyleCnt="0"/>
      <dgm:spPr/>
    </dgm:pt>
    <dgm:pt modelId="{D6ADAC26-AA91-4157-BD98-94FFA798CFC5}" type="pres">
      <dgm:prSet presAssocID="{949A64BE-0DD7-43A8-A7E3-02A605252452}" presName="parTx" presStyleLbl="revTx" presStyleIdx="4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084B505-FE6D-4684-BF94-6F78C33EB432}" type="pres">
      <dgm:prSet presAssocID="{83C2D96F-D27C-4803-9570-94C549BF1E9E}" presName="sibTrans" presStyleCnt="0"/>
      <dgm:spPr/>
    </dgm:pt>
    <dgm:pt modelId="{D2793721-3B62-461D-A01C-5A95C2E1CBF8}" type="pres">
      <dgm:prSet presAssocID="{CA19D40F-AFED-48BE-A70C-C0174DB76057}" presName="compNode" presStyleCnt="0"/>
      <dgm:spPr/>
    </dgm:pt>
    <dgm:pt modelId="{D3306B35-8BBF-4D53-92E0-285B0015D7C7}" type="pres">
      <dgm:prSet presAssocID="{CA19D40F-AFED-48BE-A70C-C0174DB76057}" presName="bgRect" presStyleLbl="bgShp" presStyleIdx="5" presStyleCnt="7"/>
      <dgm:spPr/>
    </dgm:pt>
    <dgm:pt modelId="{4F68D6E1-4884-4B08-9C73-77E92D764D84}" type="pres">
      <dgm:prSet presAssocID="{CA19D40F-AFED-48BE-A70C-C0174DB7605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43A2088-68B2-4306-96B7-837EF6DC3066}" type="pres">
      <dgm:prSet presAssocID="{CA19D40F-AFED-48BE-A70C-C0174DB76057}" presName="spaceRect" presStyleCnt="0"/>
      <dgm:spPr/>
    </dgm:pt>
    <dgm:pt modelId="{00551A8A-0E7E-425C-9AC9-A2E3F04E26E3}" type="pres">
      <dgm:prSet presAssocID="{CA19D40F-AFED-48BE-A70C-C0174DB76057}" presName="parTx" presStyleLbl="revTx" presStyleIdx="5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51D90B9-6363-4FD4-AB12-DE673198AFCE}" type="pres">
      <dgm:prSet presAssocID="{D2C801F9-6F46-4C5A-9260-AF297D0CEE48}" presName="sibTrans" presStyleCnt="0"/>
      <dgm:spPr/>
    </dgm:pt>
    <dgm:pt modelId="{B41BF67F-BB77-4D9A-A7DC-AEE656011B08}" type="pres">
      <dgm:prSet presAssocID="{1E88BA9D-B463-4763-BD10-B552CCFB9EB4}" presName="compNode" presStyleCnt="0"/>
      <dgm:spPr/>
    </dgm:pt>
    <dgm:pt modelId="{2D60F66A-14A0-42A6-8610-AA7764D0F599}" type="pres">
      <dgm:prSet presAssocID="{1E88BA9D-B463-4763-BD10-B552CCFB9EB4}" presName="bgRect" presStyleLbl="bgShp" presStyleIdx="6" presStyleCnt="7"/>
      <dgm:spPr/>
    </dgm:pt>
    <dgm:pt modelId="{4883C5D8-3545-4A7F-A0F5-06B0E5E9FFA6}" type="pres">
      <dgm:prSet presAssocID="{1E88BA9D-B463-4763-BD10-B552CCFB9EB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4BD276F-DF95-42DD-B2A6-048A46AAC325}" type="pres">
      <dgm:prSet presAssocID="{1E88BA9D-B463-4763-BD10-B552CCFB9EB4}" presName="spaceRect" presStyleCnt="0"/>
      <dgm:spPr/>
    </dgm:pt>
    <dgm:pt modelId="{68D8BD16-13F1-455E-9DD7-4A446BD7F6C1}" type="pres">
      <dgm:prSet presAssocID="{1E88BA9D-B463-4763-BD10-B552CCFB9EB4}" presName="parTx" presStyleLbl="revTx" presStyleIdx="6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68FF4CF1-DCC2-461A-89C6-683224744265}" srcId="{16AF6089-69E7-4E77-B523-4E51CB53F62E}" destId="{3EE9FAA2-4A25-4E2D-B147-5B6418B1315E}" srcOrd="1" destOrd="0" parTransId="{46160D87-7E73-412E-A071-90D6355EC585}" sibTransId="{A24D3DE2-C9D0-425A-95C4-996D45059538}"/>
    <dgm:cxn modelId="{8588BB6E-7FC3-40A1-BF73-FBD40A9120BA}" srcId="{16AF6089-69E7-4E77-B523-4E51CB53F62E}" destId="{949A64BE-0DD7-43A8-A7E3-02A605252452}" srcOrd="4" destOrd="0" parTransId="{1A4FDB26-88D4-4F39-B025-27CF45E04BBC}" sibTransId="{83C2D96F-D27C-4803-9570-94C549BF1E9E}"/>
    <dgm:cxn modelId="{B075D0B8-2C5D-45EF-9452-8D761D2EB0B3}" type="presOf" srcId="{9486350F-4A98-43DD-885F-03228D7324DB}" destId="{AF477EA9-2732-4516-B93B-8702B33B457E}" srcOrd="0" destOrd="0" presId="urn:microsoft.com/office/officeart/2018/2/layout/IconVerticalSolidList"/>
    <dgm:cxn modelId="{349FE8BF-2199-4B9A-A59A-0BE0E2956C2B}" srcId="{16AF6089-69E7-4E77-B523-4E51CB53F62E}" destId="{BDDD5D88-137F-4564-AE2B-A815A2139B9A}" srcOrd="0" destOrd="0" parTransId="{7E9B3F46-56F9-47D0-8993-8A5F3ACC8DCF}" sibTransId="{F1EFB80F-804F-4F5B-9608-CC2C201DABFA}"/>
    <dgm:cxn modelId="{D37360D8-4C76-41BE-88CC-0872CDDBE97D}" type="presOf" srcId="{BDDD5D88-137F-4564-AE2B-A815A2139B9A}" destId="{25555537-A345-448D-B5D6-7D7B05DC6A6A}" srcOrd="0" destOrd="0" presId="urn:microsoft.com/office/officeart/2018/2/layout/IconVerticalSolidList"/>
    <dgm:cxn modelId="{14DF63C0-5F58-4D3E-8656-5F8979B9DA52}" type="presOf" srcId="{3EE9FAA2-4A25-4E2D-B147-5B6418B1315E}" destId="{FBDC4427-E20C-4E09-926F-780B4748C86D}" srcOrd="0" destOrd="0" presId="urn:microsoft.com/office/officeart/2018/2/layout/IconVerticalSolidList"/>
    <dgm:cxn modelId="{E4271774-37ED-40BD-BF49-17AC728835BA}" type="presOf" srcId="{CA19D40F-AFED-48BE-A70C-C0174DB76057}" destId="{00551A8A-0E7E-425C-9AC9-A2E3F04E26E3}" srcOrd="0" destOrd="0" presId="urn:microsoft.com/office/officeart/2018/2/layout/IconVerticalSolidList"/>
    <dgm:cxn modelId="{AFBA8F06-9BCA-4B65-9DEF-FC1873159B11}" srcId="{16AF6089-69E7-4E77-B523-4E51CB53F62E}" destId="{1E88BA9D-B463-4763-BD10-B552CCFB9EB4}" srcOrd="6" destOrd="0" parTransId="{8E856387-D429-49D7-A962-DD35531CDF7A}" sibTransId="{A6B049E2-73EC-4A74-AD20-EA9DCFC41310}"/>
    <dgm:cxn modelId="{668316AC-41AC-4C3E-878B-570440C99B85}" type="presOf" srcId="{1E88BA9D-B463-4763-BD10-B552CCFB9EB4}" destId="{68D8BD16-13F1-455E-9DD7-4A446BD7F6C1}" srcOrd="0" destOrd="0" presId="urn:microsoft.com/office/officeart/2018/2/layout/IconVerticalSolidList"/>
    <dgm:cxn modelId="{0BA6E5D0-340B-469D-8A4B-C858011CF3B6}" type="presOf" srcId="{7A2EB97A-EBC0-4CCB-8DBE-81DA84B0D6AD}" destId="{9E0183B5-AD62-4B97-B0F4-F20B53D8F650}" srcOrd="0" destOrd="0" presId="urn:microsoft.com/office/officeart/2018/2/layout/IconVerticalSolidList"/>
    <dgm:cxn modelId="{E5CA7C4E-3554-4B38-A105-806D790B0D67}" srcId="{16AF6089-69E7-4E77-B523-4E51CB53F62E}" destId="{7A2EB97A-EBC0-4CCB-8DBE-81DA84B0D6AD}" srcOrd="2" destOrd="0" parTransId="{F39F52AD-A0D0-4610-9E32-A9E26EE0695E}" sibTransId="{27ADAABA-72D6-43E5-BA7C-705036AF47B9}"/>
    <dgm:cxn modelId="{FB80FB5F-ED04-45D6-918C-E783086B9776}" srcId="{16AF6089-69E7-4E77-B523-4E51CB53F62E}" destId="{9486350F-4A98-43DD-885F-03228D7324DB}" srcOrd="3" destOrd="0" parTransId="{0731236F-DEF4-4A44-89F7-519A026AF2A0}" sibTransId="{55EBE03C-8C11-4EFB-8E46-4980DAC193A8}"/>
    <dgm:cxn modelId="{1CF7CDA8-8941-4BBE-8D05-EDB918A56D25}" type="presOf" srcId="{949A64BE-0DD7-43A8-A7E3-02A605252452}" destId="{D6ADAC26-AA91-4157-BD98-94FFA798CFC5}" srcOrd="0" destOrd="0" presId="urn:microsoft.com/office/officeart/2018/2/layout/IconVerticalSolidList"/>
    <dgm:cxn modelId="{E1A4B187-737F-43DA-8B2A-16655008C9C2}" srcId="{16AF6089-69E7-4E77-B523-4E51CB53F62E}" destId="{CA19D40F-AFED-48BE-A70C-C0174DB76057}" srcOrd="5" destOrd="0" parTransId="{EDA5E9F3-A097-45A7-8908-8B4A81EB362F}" sibTransId="{D2C801F9-6F46-4C5A-9260-AF297D0CEE48}"/>
    <dgm:cxn modelId="{4C8FBC8A-43E2-4C25-991B-AB48012FA2A3}" type="presOf" srcId="{16AF6089-69E7-4E77-B523-4E51CB53F62E}" destId="{236D59DD-D15B-4F93-8524-47017C19D5C4}" srcOrd="0" destOrd="0" presId="urn:microsoft.com/office/officeart/2018/2/layout/IconVerticalSolidList"/>
    <dgm:cxn modelId="{82376B01-BDF6-471F-8C96-C3B12D82A67A}" type="presParOf" srcId="{236D59DD-D15B-4F93-8524-47017C19D5C4}" destId="{A40FEFA1-D8C3-4B5F-9360-4B959F45D134}" srcOrd="0" destOrd="0" presId="urn:microsoft.com/office/officeart/2018/2/layout/IconVerticalSolidList"/>
    <dgm:cxn modelId="{E2BF6FA6-ECFF-46EC-944D-71021E9728F6}" type="presParOf" srcId="{A40FEFA1-D8C3-4B5F-9360-4B959F45D134}" destId="{7C277516-E871-421C-8D34-3E63151D8C9F}" srcOrd="0" destOrd="0" presId="urn:microsoft.com/office/officeart/2018/2/layout/IconVerticalSolidList"/>
    <dgm:cxn modelId="{A277190B-AD36-4D72-981D-4D0570966253}" type="presParOf" srcId="{A40FEFA1-D8C3-4B5F-9360-4B959F45D134}" destId="{D6202913-1ED7-4D8D-86E6-AD03522A2EA5}" srcOrd="1" destOrd="0" presId="urn:microsoft.com/office/officeart/2018/2/layout/IconVerticalSolidList"/>
    <dgm:cxn modelId="{8C8AFC19-DABB-4549-AB50-F23803D20176}" type="presParOf" srcId="{A40FEFA1-D8C3-4B5F-9360-4B959F45D134}" destId="{9B9A3A5B-39E7-4B1C-9437-54F53CDCB54E}" srcOrd="2" destOrd="0" presId="urn:microsoft.com/office/officeart/2018/2/layout/IconVerticalSolidList"/>
    <dgm:cxn modelId="{7E291562-F599-4037-B8C6-1B760F795893}" type="presParOf" srcId="{A40FEFA1-D8C3-4B5F-9360-4B959F45D134}" destId="{25555537-A345-448D-B5D6-7D7B05DC6A6A}" srcOrd="3" destOrd="0" presId="urn:microsoft.com/office/officeart/2018/2/layout/IconVerticalSolidList"/>
    <dgm:cxn modelId="{D5F7903C-DA77-4B59-B779-34F85E5B91A6}" type="presParOf" srcId="{236D59DD-D15B-4F93-8524-47017C19D5C4}" destId="{ECFBDCF5-4852-4FBB-8B5C-6F4172B24A1F}" srcOrd="1" destOrd="0" presId="urn:microsoft.com/office/officeart/2018/2/layout/IconVerticalSolidList"/>
    <dgm:cxn modelId="{57010430-AB95-478F-AEAF-FF6D92A9A468}" type="presParOf" srcId="{236D59DD-D15B-4F93-8524-47017C19D5C4}" destId="{8BECFAFA-1AE0-4A86-895C-59D1C08365E3}" srcOrd="2" destOrd="0" presId="urn:microsoft.com/office/officeart/2018/2/layout/IconVerticalSolidList"/>
    <dgm:cxn modelId="{9607C7C2-F802-4738-ABCA-CAB13CF9FE34}" type="presParOf" srcId="{8BECFAFA-1AE0-4A86-895C-59D1C08365E3}" destId="{0856C84F-C943-4F1F-B1A8-9C517363C1BB}" srcOrd="0" destOrd="0" presId="urn:microsoft.com/office/officeart/2018/2/layout/IconVerticalSolidList"/>
    <dgm:cxn modelId="{98296574-0CC0-42AB-9122-544AE7A11A02}" type="presParOf" srcId="{8BECFAFA-1AE0-4A86-895C-59D1C08365E3}" destId="{9085CB2B-2062-422C-9EEB-297389B45D3C}" srcOrd="1" destOrd="0" presId="urn:microsoft.com/office/officeart/2018/2/layout/IconVerticalSolidList"/>
    <dgm:cxn modelId="{C9C56905-515F-4AC1-A565-EE2245EF565D}" type="presParOf" srcId="{8BECFAFA-1AE0-4A86-895C-59D1C08365E3}" destId="{20E6C565-BECE-45E1-BEFD-2C02FC587952}" srcOrd="2" destOrd="0" presId="urn:microsoft.com/office/officeart/2018/2/layout/IconVerticalSolidList"/>
    <dgm:cxn modelId="{92565B28-A6F5-4FC8-BB67-C39EDD5AD8FE}" type="presParOf" srcId="{8BECFAFA-1AE0-4A86-895C-59D1C08365E3}" destId="{FBDC4427-E20C-4E09-926F-780B4748C86D}" srcOrd="3" destOrd="0" presId="urn:microsoft.com/office/officeart/2018/2/layout/IconVerticalSolidList"/>
    <dgm:cxn modelId="{16BC69F8-2E71-40F4-AC06-21CD5553A46C}" type="presParOf" srcId="{236D59DD-D15B-4F93-8524-47017C19D5C4}" destId="{1170A8EB-4051-4DFA-8121-849A659AF7E1}" srcOrd="3" destOrd="0" presId="urn:microsoft.com/office/officeart/2018/2/layout/IconVerticalSolidList"/>
    <dgm:cxn modelId="{243EF3BA-1880-427B-A313-0B5D43621E39}" type="presParOf" srcId="{236D59DD-D15B-4F93-8524-47017C19D5C4}" destId="{E7683E9D-B346-4004-8BD9-F4F690273E54}" srcOrd="4" destOrd="0" presId="urn:microsoft.com/office/officeart/2018/2/layout/IconVerticalSolidList"/>
    <dgm:cxn modelId="{E2512017-683D-460B-A75B-7E9A9A8E521A}" type="presParOf" srcId="{E7683E9D-B346-4004-8BD9-F4F690273E54}" destId="{6261C9CF-D6FD-47E0-B12A-15B781AC9D87}" srcOrd="0" destOrd="0" presId="urn:microsoft.com/office/officeart/2018/2/layout/IconVerticalSolidList"/>
    <dgm:cxn modelId="{CE93C3C0-A468-45E1-BFBC-2F86D832BAC3}" type="presParOf" srcId="{E7683E9D-B346-4004-8BD9-F4F690273E54}" destId="{8DE79669-5BC7-450F-9216-8145943C65BF}" srcOrd="1" destOrd="0" presId="urn:microsoft.com/office/officeart/2018/2/layout/IconVerticalSolidList"/>
    <dgm:cxn modelId="{9F6F9C83-B92C-4573-875D-128C5257C3C1}" type="presParOf" srcId="{E7683E9D-B346-4004-8BD9-F4F690273E54}" destId="{2B8609EC-A04C-473B-86E8-4E4805860C47}" srcOrd="2" destOrd="0" presId="urn:microsoft.com/office/officeart/2018/2/layout/IconVerticalSolidList"/>
    <dgm:cxn modelId="{56E69199-C417-47D9-9CFF-455C2AD9AF7F}" type="presParOf" srcId="{E7683E9D-B346-4004-8BD9-F4F690273E54}" destId="{9E0183B5-AD62-4B97-B0F4-F20B53D8F650}" srcOrd="3" destOrd="0" presId="urn:microsoft.com/office/officeart/2018/2/layout/IconVerticalSolidList"/>
    <dgm:cxn modelId="{E9EA63E8-0B94-47D7-8573-BD5B6593F62C}" type="presParOf" srcId="{236D59DD-D15B-4F93-8524-47017C19D5C4}" destId="{3BF980C2-064A-40D1-A76B-CFBB482786CD}" srcOrd="5" destOrd="0" presId="urn:microsoft.com/office/officeart/2018/2/layout/IconVerticalSolidList"/>
    <dgm:cxn modelId="{6070F560-29A7-45C9-B7DF-16C53EA86A36}" type="presParOf" srcId="{236D59DD-D15B-4F93-8524-47017C19D5C4}" destId="{BA2EEC3D-CDBC-4F2D-B137-13C429F46391}" srcOrd="6" destOrd="0" presId="urn:microsoft.com/office/officeart/2018/2/layout/IconVerticalSolidList"/>
    <dgm:cxn modelId="{0C839853-D513-419A-94E5-A90A86A01EF8}" type="presParOf" srcId="{BA2EEC3D-CDBC-4F2D-B137-13C429F46391}" destId="{9F1C43B1-D409-485F-BFAE-D52B9547308B}" srcOrd="0" destOrd="0" presId="urn:microsoft.com/office/officeart/2018/2/layout/IconVerticalSolidList"/>
    <dgm:cxn modelId="{0A4F030D-529A-4F41-9895-53784D8B6F89}" type="presParOf" srcId="{BA2EEC3D-CDBC-4F2D-B137-13C429F46391}" destId="{AA9BD0EF-96D0-42B8-81D2-E4292F8BF51F}" srcOrd="1" destOrd="0" presId="urn:microsoft.com/office/officeart/2018/2/layout/IconVerticalSolidList"/>
    <dgm:cxn modelId="{EA708049-DFB4-49B6-BB88-FFD26ED068FB}" type="presParOf" srcId="{BA2EEC3D-CDBC-4F2D-B137-13C429F46391}" destId="{7B058386-B9AF-41B8-B852-37E1E1740A9E}" srcOrd="2" destOrd="0" presId="urn:microsoft.com/office/officeart/2018/2/layout/IconVerticalSolidList"/>
    <dgm:cxn modelId="{132C14DC-211F-40A9-BD2B-F39B448A95A5}" type="presParOf" srcId="{BA2EEC3D-CDBC-4F2D-B137-13C429F46391}" destId="{AF477EA9-2732-4516-B93B-8702B33B457E}" srcOrd="3" destOrd="0" presId="urn:microsoft.com/office/officeart/2018/2/layout/IconVerticalSolidList"/>
    <dgm:cxn modelId="{017AA867-68AA-41ED-958C-D3174807EB36}" type="presParOf" srcId="{236D59DD-D15B-4F93-8524-47017C19D5C4}" destId="{624A5632-D4F3-4AF1-8E9D-66CACFF4167A}" srcOrd="7" destOrd="0" presId="urn:microsoft.com/office/officeart/2018/2/layout/IconVerticalSolidList"/>
    <dgm:cxn modelId="{E7D9F372-AB2E-4D1F-99CF-6336905E1A66}" type="presParOf" srcId="{236D59DD-D15B-4F93-8524-47017C19D5C4}" destId="{D101B7EA-0A7F-4C6F-A0F5-F5D58F01B7FF}" srcOrd="8" destOrd="0" presId="urn:microsoft.com/office/officeart/2018/2/layout/IconVerticalSolidList"/>
    <dgm:cxn modelId="{296C35BE-1BA9-4903-9293-A74B56CCC7A3}" type="presParOf" srcId="{D101B7EA-0A7F-4C6F-A0F5-F5D58F01B7FF}" destId="{F057DD02-4042-4A2B-910F-F67210069195}" srcOrd="0" destOrd="0" presId="urn:microsoft.com/office/officeart/2018/2/layout/IconVerticalSolidList"/>
    <dgm:cxn modelId="{6DC3799C-24E6-4511-B6CF-E3FBBA5CEB54}" type="presParOf" srcId="{D101B7EA-0A7F-4C6F-A0F5-F5D58F01B7FF}" destId="{0462DB3B-5D11-422D-A72A-C6619FAD0F9F}" srcOrd="1" destOrd="0" presId="urn:microsoft.com/office/officeart/2018/2/layout/IconVerticalSolidList"/>
    <dgm:cxn modelId="{3E80DFCB-8DB4-445F-9898-8F015AA530E9}" type="presParOf" srcId="{D101B7EA-0A7F-4C6F-A0F5-F5D58F01B7FF}" destId="{AE21BE31-8D43-4963-A1F2-F95E1DE65780}" srcOrd="2" destOrd="0" presId="urn:microsoft.com/office/officeart/2018/2/layout/IconVerticalSolidList"/>
    <dgm:cxn modelId="{0EC20CEE-1894-46DE-886C-22FEC3B4BA7C}" type="presParOf" srcId="{D101B7EA-0A7F-4C6F-A0F5-F5D58F01B7FF}" destId="{D6ADAC26-AA91-4157-BD98-94FFA798CFC5}" srcOrd="3" destOrd="0" presId="urn:microsoft.com/office/officeart/2018/2/layout/IconVerticalSolidList"/>
    <dgm:cxn modelId="{95B258BE-72F2-4FAA-9848-CC332EB02578}" type="presParOf" srcId="{236D59DD-D15B-4F93-8524-47017C19D5C4}" destId="{9084B505-FE6D-4684-BF94-6F78C33EB432}" srcOrd="9" destOrd="0" presId="urn:microsoft.com/office/officeart/2018/2/layout/IconVerticalSolidList"/>
    <dgm:cxn modelId="{5C146559-4A35-42F6-B3AF-71DF1C7116AB}" type="presParOf" srcId="{236D59DD-D15B-4F93-8524-47017C19D5C4}" destId="{D2793721-3B62-461D-A01C-5A95C2E1CBF8}" srcOrd="10" destOrd="0" presId="urn:microsoft.com/office/officeart/2018/2/layout/IconVerticalSolidList"/>
    <dgm:cxn modelId="{9E9BA9CB-E0FE-474A-A3D4-F23360FE12FA}" type="presParOf" srcId="{D2793721-3B62-461D-A01C-5A95C2E1CBF8}" destId="{D3306B35-8BBF-4D53-92E0-285B0015D7C7}" srcOrd="0" destOrd="0" presId="urn:microsoft.com/office/officeart/2018/2/layout/IconVerticalSolidList"/>
    <dgm:cxn modelId="{8E51E535-6AA9-44C4-B763-EB61F8961D85}" type="presParOf" srcId="{D2793721-3B62-461D-A01C-5A95C2E1CBF8}" destId="{4F68D6E1-4884-4B08-9C73-77E92D764D84}" srcOrd="1" destOrd="0" presId="urn:microsoft.com/office/officeart/2018/2/layout/IconVerticalSolidList"/>
    <dgm:cxn modelId="{43BB48DF-4E0C-48AC-83DF-AABD387A8801}" type="presParOf" srcId="{D2793721-3B62-461D-A01C-5A95C2E1CBF8}" destId="{D43A2088-68B2-4306-96B7-837EF6DC3066}" srcOrd="2" destOrd="0" presId="urn:microsoft.com/office/officeart/2018/2/layout/IconVerticalSolidList"/>
    <dgm:cxn modelId="{BEE208B8-40F7-4043-BAB9-D8FA73222F92}" type="presParOf" srcId="{D2793721-3B62-461D-A01C-5A95C2E1CBF8}" destId="{00551A8A-0E7E-425C-9AC9-A2E3F04E26E3}" srcOrd="3" destOrd="0" presId="urn:microsoft.com/office/officeart/2018/2/layout/IconVerticalSolidList"/>
    <dgm:cxn modelId="{70DE5EAD-F572-4B01-B6D4-9C77AD494D35}" type="presParOf" srcId="{236D59DD-D15B-4F93-8524-47017C19D5C4}" destId="{551D90B9-6363-4FD4-AB12-DE673198AFCE}" srcOrd="11" destOrd="0" presId="urn:microsoft.com/office/officeart/2018/2/layout/IconVerticalSolidList"/>
    <dgm:cxn modelId="{793802A8-04A6-4FFB-AFD1-E804FB771514}" type="presParOf" srcId="{236D59DD-D15B-4F93-8524-47017C19D5C4}" destId="{B41BF67F-BB77-4D9A-A7DC-AEE656011B08}" srcOrd="12" destOrd="0" presId="urn:microsoft.com/office/officeart/2018/2/layout/IconVerticalSolidList"/>
    <dgm:cxn modelId="{0806CB19-C08D-458C-8250-8A9485D03779}" type="presParOf" srcId="{B41BF67F-BB77-4D9A-A7DC-AEE656011B08}" destId="{2D60F66A-14A0-42A6-8610-AA7764D0F599}" srcOrd="0" destOrd="0" presId="urn:microsoft.com/office/officeart/2018/2/layout/IconVerticalSolidList"/>
    <dgm:cxn modelId="{B254C92A-9A43-44CC-865D-B1BE9DC9F96A}" type="presParOf" srcId="{B41BF67F-BB77-4D9A-A7DC-AEE656011B08}" destId="{4883C5D8-3545-4A7F-A0F5-06B0E5E9FFA6}" srcOrd="1" destOrd="0" presId="urn:microsoft.com/office/officeart/2018/2/layout/IconVerticalSolidList"/>
    <dgm:cxn modelId="{4C17E43C-833B-47F3-A782-62490620B73A}" type="presParOf" srcId="{B41BF67F-BB77-4D9A-A7DC-AEE656011B08}" destId="{84BD276F-DF95-42DD-B2A6-048A46AAC325}" srcOrd="2" destOrd="0" presId="urn:microsoft.com/office/officeart/2018/2/layout/IconVerticalSolidList"/>
    <dgm:cxn modelId="{629CB787-7BD4-4562-B70D-F2686E586467}" type="presParOf" srcId="{B41BF67F-BB77-4D9A-A7DC-AEE656011B08}" destId="{68D8BD16-13F1-455E-9DD7-4A446BD7F6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CD2727-B469-469B-BA6C-33C1BEE20C4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94BEBC-6E9F-4FEB-A19E-F26D8D5DCAA8}">
      <dgm:prSet custT="1"/>
      <dgm:spPr>
        <a:solidFill>
          <a:schemeClr val="accent1">
            <a:lumMod val="60000"/>
            <a:lumOff val="40000"/>
          </a:schemeClr>
        </a:solidFill>
        <a:effectLst>
          <a:glow rad="635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000">
              <a:solidFill>
                <a:schemeClr val="tx1"/>
              </a:solidFill>
              <a:latin typeface="Elephant" panose="02020904090505020303" pitchFamily="18" charset="0"/>
            </a:rPr>
            <a:t>Planning involves setting strategic objectives</a:t>
          </a:r>
          <a:endParaRPr lang="en-US" sz="2000" dirty="0">
            <a:solidFill>
              <a:schemeClr val="tx1"/>
            </a:solidFill>
            <a:latin typeface="Elephant" panose="02020904090505020303" pitchFamily="18" charset="0"/>
          </a:endParaRPr>
        </a:p>
      </dgm:t>
    </dgm:pt>
    <dgm:pt modelId="{CA73901E-307F-45E2-8509-63201FB5D146}" type="parTrans" cxnId="{28C4F79B-3B00-465D-9391-82F11A35B117}">
      <dgm:prSet/>
      <dgm:spPr/>
      <dgm:t>
        <a:bodyPr/>
        <a:lstStyle/>
        <a:p>
          <a:endParaRPr lang="en-US"/>
        </a:p>
      </dgm:t>
    </dgm:pt>
    <dgm:pt modelId="{7816B980-95B2-4CAA-BFB4-6DE914AEF5FA}" type="sibTrans" cxnId="{28C4F79B-3B00-465D-9391-82F11A35B117}">
      <dgm:prSet/>
      <dgm:spPr/>
      <dgm:t>
        <a:bodyPr/>
        <a:lstStyle/>
        <a:p>
          <a:endParaRPr lang="en-US"/>
        </a:p>
      </dgm:t>
    </dgm:pt>
    <dgm:pt modelId="{D067D053-93CB-47B2-A9CB-E64C67C1557C}">
      <dgm:prSet custT="1"/>
      <dgm:spPr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000">
              <a:solidFill>
                <a:schemeClr val="tx1"/>
              </a:solidFill>
              <a:latin typeface="Elephant" panose="02020904090505020303" pitchFamily="18" charset="0"/>
            </a:rPr>
            <a:t>M&amp;S uses planning for digital transformation and sustainability</a:t>
          </a:r>
          <a:endParaRPr lang="en-US" sz="2000" dirty="0">
            <a:solidFill>
              <a:schemeClr val="tx1"/>
            </a:solidFill>
            <a:latin typeface="Elephant" panose="02020904090505020303" pitchFamily="18" charset="0"/>
          </a:endParaRPr>
        </a:p>
      </dgm:t>
    </dgm:pt>
    <dgm:pt modelId="{54533666-E7F2-4CBB-8387-E47409D9DA91}" type="parTrans" cxnId="{A0FD22F7-1803-4486-A7C6-AFBCD480882F}">
      <dgm:prSet/>
      <dgm:spPr/>
      <dgm:t>
        <a:bodyPr/>
        <a:lstStyle/>
        <a:p>
          <a:endParaRPr lang="en-US"/>
        </a:p>
      </dgm:t>
    </dgm:pt>
    <dgm:pt modelId="{281A228F-A7C4-46CB-B61F-97A1789DD861}" type="sibTrans" cxnId="{A0FD22F7-1803-4486-A7C6-AFBCD480882F}">
      <dgm:prSet/>
      <dgm:spPr/>
      <dgm:t>
        <a:bodyPr/>
        <a:lstStyle/>
        <a:p>
          <a:endParaRPr lang="en-US"/>
        </a:p>
      </dgm:t>
    </dgm:pt>
    <dgm:pt modelId="{DB0C95C3-EDCA-4694-8DD8-E52204E2B91E}">
      <dgm:prSet custT="1"/>
      <dgm:spPr>
        <a:solidFill>
          <a:schemeClr val="accent4">
            <a:lumMod val="40000"/>
            <a:lumOff val="6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000">
              <a:solidFill>
                <a:schemeClr val="tx1"/>
              </a:solidFill>
              <a:latin typeface="Elephant" panose="02020904090505020303" pitchFamily="18" charset="0"/>
            </a:rPr>
            <a:t>Plan A focuses on environmental and ethical goals</a:t>
          </a:r>
          <a:endParaRPr lang="en-US" sz="2000" dirty="0">
            <a:solidFill>
              <a:schemeClr val="tx1"/>
            </a:solidFill>
            <a:latin typeface="Elephant" panose="02020904090505020303" pitchFamily="18" charset="0"/>
          </a:endParaRPr>
        </a:p>
      </dgm:t>
    </dgm:pt>
    <dgm:pt modelId="{8D4E9CC6-7D1E-4F6C-9BDE-099108A93DAE}" type="parTrans" cxnId="{1EB3BDB6-841F-4DAF-80D8-F4CE6162804D}">
      <dgm:prSet/>
      <dgm:spPr/>
      <dgm:t>
        <a:bodyPr/>
        <a:lstStyle/>
        <a:p>
          <a:endParaRPr lang="en-US"/>
        </a:p>
      </dgm:t>
    </dgm:pt>
    <dgm:pt modelId="{CE01E013-AAB8-4539-84BB-40E50E08F34A}" type="sibTrans" cxnId="{1EB3BDB6-841F-4DAF-80D8-F4CE6162804D}">
      <dgm:prSet/>
      <dgm:spPr/>
      <dgm:t>
        <a:bodyPr/>
        <a:lstStyle/>
        <a:p>
          <a:endParaRPr lang="en-US"/>
        </a:p>
      </dgm:t>
    </dgm:pt>
    <dgm:pt modelId="{7D7AACBB-7BF6-484D-94C2-1FDF8E013545}">
      <dgm:prSet custT="1"/>
      <dgm:spPr>
        <a:solidFill>
          <a:schemeClr val="accent2">
            <a:lumMod val="60000"/>
            <a:lumOff val="4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000">
              <a:solidFill>
                <a:schemeClr val="tx1"/>
              </a:solidFill>
              <a:latin typeface="Elephant" panose="02020904090505020303" pitchFamily="18" charset="0"/>
            </a:rPr>
            <a:t>Managers plan supply chain and customer experience improvements</a:t>
          </a:r>
          <a:endParaRPr lang="en-US" sz="2000" dirty="0">
            <a:solidFill>
              <a:schemeClr val="tx1"/>
            </a:solidFill>
            <a:latin typeface="Elephant" panose="02020904090505020303" pitchFamily="18" charset="0"/>
          </a:endParaRPr>
        </a:p>
      </dgm:t>
    </dgm:pt>
    <dgm:pt modelId="{E9917029-30A8-46DD-8728-8F9373DD2FE8}" type="parTrans" cxnId="{24BE6154-2150-4FA2-AE8A-C0A1239EFF69}">
      <dgm:prSet/>
      <dgm:spPr/>
      <dgm:t>
        <a:bodyPr/>
        <a:lstStyle/>
        <a:p>
          <a:endParaRPr lang="en-US"/>
        </a:p>
      </dgm:t>
    </dgm:pt>
    <dgm:pt modelId="{D803FFEE-A00B-4A92-AD52-760E804E4126}" type="sibTrans" cxnId="{24BE6154-2150-4FA2-AE8A-C0A1239EFF69}">
      <dgm:prSet/>
      <dgm:spPr/>
      <dgm:t>
        <a:bodyPr/>
        <a:lstStyle/>
        <a:p>
          <a:endParaRPr lang="en-US"/>
        </a:p>
      </dgm:t>
    </dgm:pt>
    <dgm:pt modelId="{6C45D147-3738-474E-8AFE-4D002A5995A2}" type="pres">
      <dgm:prSet presAssocID="{2ECD2727-B469-469B-BA6C-33C1BEE20C4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A16FCA-F3B2-48C5-84AF-45908791BB7D}" type="pres">
      <dgm:prSet presAssocID="{9394BEBC-6E9F-4FEB-A19E-F26D8D5DCAA8}" presName="parentText" presStyleLbl="node1" presStyleIdx="0" presStyleCnt="4" custLinFactNeighborY="3628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794547-466B-41DD-BFA7-E03196A1B6F3}" type="pres">
      <dgm:prSet presAssocID="{7816B980-95B2-4CAA-BFB4-6DE914AEF5FA}" presName="spacer" presStyleCnt="0"/>
      <dgm:spPr/>
    </dgm:pt>
    <dgm:pt modelId="{69810EC4-1206-4243-B4D8-0BAB34CD344F}" type="pres">
      <dgm:prSet presAssocID="{D067D053-93CB-47B2-A9CB-E64C67C1557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9DF814-5431-49E4-93C0-1F79F7FD89AE}" type="pres">
      <dgm:prSet presAssocID="{281A228F-A7C4-46CB-B61F-97A1789DD861}" presName="spacer" presStyleCnt="0"/>
      <dgm:spPr/>
    </dgm:pt>
    <dgm:pt modelId="{15B6B35F-016A-4D0B-8D5B-046C9AA95101}" type="pres">
      <dgm:prSet presAssocID="{DB0C95C3-EDCA-4694-8DD8-E52204E2B91E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5AF4A8-9865-4FE7-A9FC-A902AF488534}" type="pres">
      <dgm:prSet presAssocID="{CE01E013-AAB8-4539-84BB-40E50E08F34A}" presName="spacer" presStyleCnt="0"/>
      <dgm:spPr/>
    </dgm:pt>
    <dgm:pt modelId="{C53A1093-E28C-4281-A487-4BAF306D551E}" type="pres">
      <dgm:prSet presAssocID="{7D7AACBB-7BF6-484D-94C2-1FDF8E01354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31A7FD9-2947-4E2C-B373-DAABF31101E7}" type="presOf" srcId="{9394BEBC-6E9F-4FEB-A19E-F26D8D5DCAA8}" destId="{C9A16FCA-F3B2-48C5-84AF-45908791BB7D}" srcOrd="0" destOrd="0" presId="urn:microsoft.com/office/officeart/2005/8/layout/vList2"/>
    <dgm:cxn modelId="{A0FD22F7-1803-4486-A7C6-AFBCD480882F}" srcId="{2ECD2727-B469-469B-BA6C-33C1BEE20C40}" destId="{D067D053-93CB-47B2-A9CB-E64C67C1557C}" srcOrd="1" destOrd="0" parTransId="{54533666-E7F2-4CBB-8387-E47409D9DA91}" sibTransId="{281A228F-A7C4-46CB-B61F-97A1789DD861}"/>
    <dgm:cxn modelId="{28C4F79B-3B00-465D-9391-82F11A35B117}" srcId="{2ECD2727-B469-469B-BA6C-33C1BEE20C40}" destId="{9394BEBC-6E9F-4FEB-A19E-F26D8D5DCAA8}" srcOrd="0" destOrd="0" parTransId="{CA73901E-307F-45E2-8509-63201FB5D146}" sibTransId="{7816B980-95B2-4CAA-BFB4-6DE914AEF5FA}"/>
    <dgm:cxn modelId="{06FA1E1C-457A-4D55-9F47-A8C897F58DF7}" type="presOf" srcId="{2ECD2727-B469-469B-BA6C-33C1BEE20C40}" destId="{6C45D147-3738-474E-8AFE-4D002A5995A2}" srcOrd="0" destOrd="0" presId="urn:microsoft.com/office/officeart/2005/8/layout/vList2"/>
    <dgm:cxn modelId="{FBC51459-2CE9-4F5F-9827-DB92F17A2336}" type="presOf" srcId="{DB0C95C3-EDCA-4694-8DD8-E52204E2B91E}" destId="{15B6B35F-016A-4D0B-8D5B-046C9AA95101}" srcOrd="0" destOrd="0" presId="urn:microsoft.com/office/officeart/2005/8/layout/vList2"/>
    <dgm:cxn modelId="{8D1EC668-74E3-4296-A3DD-DAB8010D0E7F}" type="presOf" srcId="{D067D053-93CB-47B2-A9CB-E64C67C1557C}" destId="{69810EC4-1206-4243-B4D8-0BAB34CD344F}" srcOrd="0" destOrd="0" presId="urn:microsoft.com/office/officeart/2005/8/layout/vList2"/>
    <dgm:cxn modelId="{1EB3BDB6-841F-4DAF-80D8-F4CE6162804D}" srcId="{2ECD2727-B469-469B-BA6C-33C1BEE20C40}" destId="{DB0C95C3-EDCA-4694-8DD8-E52204E2B91E}" srcOrd="2" destOrd="0" parTransId="{8D4E9CC6-7D1E-4F6C-9BDE-099108A93DAE}" sibTransId="{CE01E013-AAB8-4539-84BB-40E50E08F34A}"/>
    <dgm:cxn modelId="{24BE6154-2150-4FA2-AE8A-C0A1239EFF69}" srcId="{2ECD2727-B469-469B-BA6C-33C1BEE20C40}" destId="{7D7AACBB-7BF6-484D-94C2-1FDF8E013545}" srcOrd="3" destOrd="0" parTransId="{E9917029-30A8-46DD-8728-8F9373DD2FE8}" sibTransId="{D803FFEE-A00B-4A92-AD52-760E804E4126}"/>
    <dgm:cxn modelId="{4AC9A5AD-C8ED-468C-AAA1-C3464C6507B2}" type="presOf" srcId="{7D7AACBB-7BF6-484D-94C2-1FDF8E013545}" destId="{C53A1093-E28C-4281-A487-4BAF306D551E}" srcOrd="0" destOrd="0" presId="urn:microsoft.com/office/officeart/2005/8/layout/vList2"/>
    <dgm:cxn modelId="{D1240260-76BB-4FD2-9719-9312F0351BF3}" type="presParOf" srcId="{6C45D147-3738-474E-8AFE-4D002A5995A2}" destId="{C9A16FCA-F3B2-48C5-84AF-45908791BB7D}" srcOrd="0" destOrd="0" presId="urn:microsoft.com/office/officeart/2005/8/layout/vList2"/>
    <dgm:cxn modelId="{6A3CC065-F87C-4E14-9E08-ED49897629E5}" type="presParOf" srcId="{6C45D147-3738-474E-8AFE-4D002A5995A2}" destId="{FF794547-466B-41DD-BFA7-E03196A1B6F3}" srcOrd="1" destOrd="0" presId="urn:microsoft.com/office/officeart/2005/8/layout/vList2"/>
    <dgm:cxn modelId="{BB6E70B0-8963-453E-BB30-0D9D55E33564}" type="presParOf" srcId="{6C45D147-3738-474E-8AFE-4D002A5995A2}" destId="{69810EC4-1206-4243-B4D8-0BAB34CD344F}" srcOrd="2" destOrd="0" presId="urn:microsoft.com/office/officeart/2005/8/layout/vList2"/>
    <dgm:cxn modelId="{7D09DA97-B3E7-473B-B485-D052D5567043}" type="presParOf" srcId="{6C45D147-3738-474E-8AFE-4D002A5995A2}" destId="{2D9DF814-5431-49E4-93C0-1F79F7FD89AE}" srcOrd="3" destOrd="0" presId="urn:microsoft.com/office/officeart/2005/8/layout/vList2"/>
    <dgm:cxn modelId="{B21D7F43-3122-4AED-9598-DFD3B0D75F8F}" type="presParOf" srcId="{6C45D147-3738-474E-8AFE-4D002A5995A2}" destId="{15B6B35F-016A-4D0B-8D5B-046C9AA95101}" srcOrd="4" destOrd="0" presId="urn:microsoft.com/office/officeart/2005/8/layout/vList2"/>
    <dgm:cxn modelId="{FC045F9D-1E00-448B-932C-02E789D3F6ED}" type="presParOf" srcId="{6C45D147-3738-474E-8AFE-4D002A5995A2}" destId="{A35AF4A8-9865-4FE7-A9FC-A902AF488534}" srcOrd="5" destOrd="0" presId="urn:microsoft.com/office/officeart/2005/8/layout/vList2"/>
    <dgm:cxn modelId="{0388F1AA-C1C4-4661-A83B-572633761348}" type="presParOf" srcId="{6C45D147-3738-474E-8AFE-4D002A5995A2}" destId="{C53A1093-E28C-4281-A487-4BAF306D551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013A69-D4D9-41DD-AC51-D51B9E7DD4E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080ED5-76FA-41D0-9DBC-BA1891C786BD}">
      <dgm:prSet/>
      <dgm:spPr>
        <a:solidFill>
          <a:schemeClr val="accent4">
            <a:lumMod val="40000"/>
            <a:lumOff val="6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solidFill>
                <a:schemeClr val="tx1"/>
              </a:solidFill>
              <a:latin typeface="Elephant" panose="02020904090505020303" pitchFamily="18" charset="0"/>
            </a:rPr>
            <a:t>Organising aligns resources and processes</a:t>
          </a:r>
        </a:p>
      </dgm:t>
    </dgm:pt>
    <dgm:pt modelId="{BE1A769C-FC0B-4371-AC26-6F1A3A880391}" type="parTrans" cxnId="{673F07F8-D60C-4C05-B079-CCAA4E474D9D}">
      <dgm:prSet/>
      <dgm:spPr/>
      <dgm:t>
        <a:bodyPr/>
        <a:lstStyle/>
        <a:p>
          <a:endParaRPr lang="en-US"/>
        </a:p>
      </dgm:t>
    </dgm:pt>
    <dgm:pt modelId="{23877797-9A5C-46CB-AD18-70729FECB39E}" type="sibTrans" cxnId="{673F07F8-D60C-4C05-B079-CCAA4E474D9D}">
      <dgm:prSet/>
      <dgm:spPr/>
      <dgm:t>
        <a:bodyPr/>
        <a:lstStyle/>
        <a:p>
          <a:endParaRPr lang="en-US"/>
        </a:p>
      </dgm:t>
    </dgm:pt>
    <dgm:pt modelId="{57016F4B-388E-413E-A05E-F84ABD4EEC53}">
      <dgm:prSet/>
      <dgm:spPr>
        <a:solidFill>
          <a:schemeClr val="accent3">
            <a:lumMod val="75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solidFill>
                <a:schemeClr val="tx1"/>
              </a:solidFill>
              <a:latin typeface="Elephant" panose="02020904090505020303" pitchFamily="18" charset="0"/>
            </a:rPr>
            <a:t>M&amp;S uses a matrix structure to improve coordination</a:t>
          </a:r>
        </a:p>
      </dgm:t>
    </dgm:pt>
    <dgm:pt modelId="{8D9919C8-E017-4359-BC82-9C8C87A5FB67}" type="parTrans" cxnId="{BBA72FDD-2F3C-44C9-A902-6E6C452E1DF3}">
      <dgm:prSet/>
      <dgm:spPr/>
      <dgm:t>
        <a:bodyPr/>
        <a:lstStyle/>
        <a:p>
          <a:endParaRPr lang="en-US"/>
        </a:p>
      </dgm:t>
    </dgm:pt>
    <dgm:pt modelId="{CE6F4C70-7427-4C9F-BE7D-6DCA07CB8C8C}" type="sibTrans" cxnId="{BBA72FDD-2F3C-44C9-A902-6E6C452E1DF3}">
      <dgm:prSet/>
      <dgm:spPr/>
      <dgm:t>
        <a:bodyPr/>
        <a:lstStyle/>
        <a:p>
          <a:endParaRPr lang="en-US"/>
        </a:p>
      </dgm:t>
    </dgm:pt>
    <dgm:pt modelId="{117806E0-B587-46FD-B581-0772D4DACB2F}">
      <dgm:prSet/>
      <dgm:spPr>
        <a:solidFill>
          <a:schemeClr val="accent2">
            <a:lumMod val="60000"/>
            <a:lumOff val="4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solidFill>
                <a:schemeClr val="tx1"/>
              </a:solidFill>
              <a:latin typeface="Elephant" panose="02020904090505020303" pitchFamily="18" charset="0"/>
            </a:rPr>
            <a:t>Clear delegation supports efficiency</a:t>
          </a:r>
        </a:p>
      </dgm:t>
    </dgm:pt>
    <dgm:pt modelId="{578B7A8D-02E1-4535-BB6A-B26CCA1BDD1E}" type="parTrans" cxnId="{2CDB42A4-67DD-488E-A86E-337EEC1F8050}">
      <dgm:prSet/>
      <dgm:spPr/>
      <dgm:t>
        <a:bodyPr/>
        <a:lstStyle/>
        <a:p>
          <a:endParaRPr lang="en-US"/>
        </a:p>
      </dgm:t>
    </dgm:pt>
    <dgm:pt modelId="{FC120C44-E344-4EA7-BC0D-495E090AA99C}" type="sibTrans" cxnId="{2CDB42A4-67DD-488E-A86E-337EEC1F8050}">
      <dgm:prSet/>
      <dgm:spPr/>
      <dgm:t>
        <a:bodyPr/>
        <a:lstStyle/>
        <a:p>
          <a:endParaRPr lang="en-US"/>
        </a:p>
      </dgm:t>
    </dgm:pt>
    <dgm:pt modelId="{6C08FDB4-9FAD-42C6-8F59-8EFC55C204D2}">
      <dgm:prSet/>
      <dgm:spPr>
        <a:solidFill>
          <a:schemeClr val="tx2">
            <a:lumMod val="20000"/>
            <a:lumOff val="8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solidFill>
                <a:schemeClr val="tx1"/>
              </a:solidFill>
              <a:latin typeface="Elephant" panose="02020904090505020303" pitchFamily="18" charset="0"/>
            </a:rPr>
            <a:t>Structure connects food, clothing, and digital functions</a:t>
          </a:r>
        </a:p>
      </dgm:t>
    </dgm:pt>
    <dgm:pt modelId="{510C2F37-543E-4F47-A6D0-134715294CB0}" type="parTrans" cxnId="{2C162EDC-A884-4C85-9567-80689B596DC4}">
      <dgm:prSet/>
      <dgm:spPr/>
      <dgm:t>
        <a:bodyPr/>
        <a:lstStyle/>
        <a:p>
          <a:endParaRPr lang="en-US"/>
        </a:p>
      </dgm:t>
    </dgm:pt>
    <dgm:pt modelId="{3C2C6845-8B1D-4122-A58F-A750EED6B8F8}" type="sibTrans" cxnId="{2C162EDC-A884-4C85-9567-80689B596DC4}">
      <dgm:prSet/>
      <dgm:spPr/>
      <dgm:t>
        <a:bodyPr/>
        <a:lstStyle/>
        <a:p>
          <a:endParaRPr lang="en-US"/>
        </a:p>
      </dgm:t>
    </dgm:pt>
    <dgm:pt modelId="{F01A8E51-E528-499A-96EF-0A20D0E3C4F0}" type="pres">
      <dgm:prSet presAssocID="{D7013A69-D4D9-41DD-AC51-D51B9E7DD4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01ED07A-7FA8-40CD-B6C6-798F04F30F52}" type="pres">
      <dgm:prSet presAssocID="{4B080ED5-76FA-41D0-9DBC-BA1891C786B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B7FA09-1861-47B6-A781-3A7DF3EF6CB9}" type="pres">
      <dgm:prSet presAssocID="{23877797-9A5C-46CB-AD18-70729FECB39E}" presName="sibTrans" presStyleCnt="0"/>
      <dgm:spPr/>
    </dgm:pt>
    <dgm:pt modelId="{64B13F4D-AE72-47D5-8697-4E240790C3DF}" type="pres">
      <dgm:prSet presAssocID="{57016F4B-388E-413E-A05E-F84ABD4EEC5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28D0E3-AEFF-4939-85F0-9D43A543B631}" type="pres">
      <dgm:prSet presAssocID="{CE6F4C70-7427-4C9F-BE7D-6DCA07CB8C8C}" presName="sibTrans" presStyleCnt="0"/>
      <dgm:spPr/>
    </dgm:pt>
    <dgm:pt modelId="{BD8FFE5C-E93F-4BE9-8772-A67244E8CBE9}" type="pres">
      <dgm:prSet presAssocID="{117806E0-B587-46FD-B581-0772D4DACB2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369CBB1-72F3-428D-8AD0-BEB1D0710D6D}" type="pres">
      <dgm:prSet presAssocID="{FC120C44-E344-4EA7-BC0D-495E090AA99C}" presName="sibTrans" presStyleCnt="0"/>
      <dgm:spPr/>
    </dgm:pt>
    <dgm:pt modelId="{77E6D89C-E6F8-4C97-9760-F09C35BB1555}" type="pres">
      <dgm:prSet presAssocID="{6C08FDB4-9FAD-42C6-8F59-8EFC55C204D2}" presName="node" presStyleLbl="node1" presStyleIdx="3" presStyleCnt="4" custLinFactNeighborX="-827" custLinFactNeighborY="3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1536A3B-A921-4450-AFF8-FD0755A4AE3C}" type="presOf" srcId="{6C08FDB4-9FAD-42C6-8F59-8EFC55C204D2}" destId="{77E6D89C-E6F8-4C97-9760-F09C35BB1555}" srcOrd="0" destOrd="0" presId="urn:microsoft.com/office/officeart/2005/8/layout/default"/>
    <dgm:cxn modelId="{2CDB42A4-67DD-488E-A86E-337EEC1F8050}" srcId="{D7013A69-D4D9-41DD-AC51-D51B9E7DD4ED}" destId="{117806E0-B587-46FD-B581-0772D4DACB2F}" srcOrd="2" destOrd="0" parTransId="{578B7A8D-02E1-4535-BB6A-B26CCA1BDD1E}" sibTransId="{FC120C44-E344-4EA7-BC0D-495E090AA99C}"/>
    <dgm:cxn modelId="{45B9DB3D-288F-4F91-A2FE-AE68AEE0D5F0}" type="presOf" srcId="{4B080ED5-76FA-41D0-9DBC-BA1891C786BD}" destId="{E01ED07A-7FA8-40CD-B6C6-798F04F30F52}" srcOrd="0" destOrd="0" presId="urn:microsoft.com/office/officeart/2005/8/layout/default"/>
    <dgm:cxn modelId="{BBA72FDD-2F3C-44C9-A902-6E6C452E1DF3}" srcId="{D7013A69-D4D9-41DD-AC51-D51B9E7DD4ED}" destId="{57016F4B-388E-413E-A05E-F84ABD4EEC53}" srcOrd="1" destOrd="0" parTransId="{8D9919C8-E017-4359-BC82-9C8C87A5FB67}" sibTransId="{CE6F4C70-7427-4C9F-BE7D-6DCA07CB8C8C}"/>
    <dgm:cxn modelId="{B0908434-CF30-4A9F-9BB9-6BA8E4BCAEFE}" type="presOf" srcId="{57016F4B-388E-413E-A05E-F84ABD4EEC53}" destId="{64B13F4D-AE72-47D5-8697-4E240790C3DF}" srcOrd="0" destOrd="0" presId="urn:microsoft.com/office/officeart/2005/8/layout/default"/>
    <dgm:cxn modelId="{519AAECC-DA7A-48EB-AB74-3D492EE30AEB}" type="presOf" srcId="{117806E0-B587-46FD-B581-0772D4DACB2F}" destId="{BD8FFE5C-E93F-4BE9-8772-A67244E8CBE9}" srcOrd="0" destOrd="0" presId="urn:microsoft.com/office/officeart/2005/8/layout/default"/>
    <dgm:cxn modelId="{673F07F8-D60C-4C05-B079-CCAA4E474D9D}" srcId="{D7013A69-D4D9-41DD-AC51-D51B9E7DD4ED}" destId="{4B080ED5-76FA-41D0-9DBC-BA1891C786BD}" srcOrd="0" destOrd="0" parTransId="{BE1A769C-FC0B-4371-AC26-6F1A3A880391}" sibTransId="{23877797-9A5C-46CB-AD18-70729FECB39E}"/>
    <dgm:cxn modelId="{82921A6F-C27B-4CAE-A210-247660B514B6}" type="presOf" srcId="{D7013A69-D4D9-41DD-AC51-D51B9E7DD4ED}" destId="{F01A8E51-E528-499A-96EF-0A20D0E3C4F0}" srcOrd="0" destOrd="0" presId="urn:microsoft.com/office/officeart/2005/8/layout/default"/>
    <dgm:cxn modelId="{2C162EDC-A884-4C85-9567-80689B596DC4}" srcId="{D7013A69-D4D9-41DD-AC51-D51B9E7DD4ED}" destId="{6C08FDB4-9FAD-42C6-8F59-8EFC55C204D2}" srcOrd="3" destOrd="0" parTransId="{510C2F37-543E-4F47-A6D0-134715294CB0}" sibTransId="{3C2C6845-8B1D-4122-A58F-A750EED6B8F8}"/>
    <dgm:cxn modelId="{BDAF9125-456D-4F4C-96B1-85FDB7E4DEFA}" type="presParOf" srcId="{F01A8E51-E528-499A-96EF-0A20D0E3C4F0}" destId="{E01ED07A-7FA8-40CD-B6C6-798F04F30F52}" srcOrd="0" destOrd="0" presId="urn:microsoft.com/office/officeart/2005/8/layout/default"/>
    <dgm:cxn modelId="{10CB2323-5D6D-48AC-8C0F-80CA6FC313AF}" type="presParOf" srcId="{F01A8E51-E528-499A-96EF-0A20D0E3C4F0}" destId="{DEB7FA09-1861-47B6-A781-3A7DF3EF6CB9}" srcOrd="1" destOrd="0" presId="urn:microsoft.com/office/officeart/2005/8/layout/default"/>
    <dgm:cxn modelId="{ABBB4968-327B-4238-A25F-F97E7AC9DAD5}" type="presParOf" srcId="{F01A8E51-E528-499A-96EF-0A20D0E3C4F0}" destId="{64B13F4D-AE72-47D5-8697-4E240790C3DF}" srcOrd="2" destOrd="0" presId="urn:microsoft.com/office/officeart/2005/8/layout/default"/>
    <dgm:cxn modelId="{087BDD17-86DB-4052-A650-DB388680B0BD}" type="presParOf" srcId="{F01A8E51-E528-499A-96EF-0A20D0E3C4F0}" destId="{C828D0E3-AEFF-4939-85F0-9D43A543B631}" srcOrd="3" destOrd="0" presId="urn:microsoft.com/office/officeart/2005/8/layout/default"/>
    <dgm:cxn modelId="{029E7285-D5D9-46A1-821A-6997DCFF3632}" type="presParOf" srcId="{F01A8E51-E528-499A-96EF-0A20D0E3C4F0}" destId="{BD8FFE5C-E93F-4BE9-8772-A67244E8CBE9}" srcOrd="4" destOrd="0" presId="urn:microsoft.com/office/officeart/2005/8/layout/default"/>
    <dgm:cxn modelId="{F738A7AB-7AB1-4C1E-BF5C-9BDB48F5B9A3}" type="presParOf" srcId="{F01A8E51-E528-499A-96EF-0A20D0E3C4F0}" destId="{E369CBB1-72F3-428D-8AD0-BEB1D0710D6D}" srcOrd="5" destOrd="0" presId="urn:microsoft.com/office/officeart/2005/8/layout/default"/>
    <dgm:cxn modelId="{9AD72811-B662-4003-893A-79266FFCA908}" type="presParOf" srcId="{F01A8E51-E528-499A-96EF-0A20D0E3C4F0}" destId="{77E6D89C-E6F8-4C97-9760-F09C35BB155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B8FBE2-C7B0-492D-B811-5D2D681A6D5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C13C06-2672-4168-A057-48EE51B3E57C}">
      <dgm:prSet/>
      <dgm:spPr>
        <a:solidFill>
          <a:schemeClr val="accent4">
            <a:lumMod val="40000"/>
            <a:lumOff val="60000"/>
          </a:schemeClr>
        </a:solidFill>
        <a:effectLst>
          <a:glow rad="635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latin typeface="Elephant" panose="02020904090505020303" pitchFamily="18" charset="0"/>
            </a:rPr>
            <a:t>Leaders motivate and guide employees</a:t>
          </a:r>
        </a:p>
      </dgm:t>
    </dgm:pt>
    <dgm:pt modelId="{74E777DB-54EA-4333-A6D0-6852D0C3797E}" type="parTrans" cxnId="{26D2C9C2-3943-450E-9DDE-038ABA607084}">
      <dgm:prSet/>
      <dgm:spPr/>
      <dgm:t>
        <a:bodyPr/>
        <a:lstStyle/>
        <a:p>
          <a:endParaRPr lang="en-US"/>
        </a:p>
      </dgm:t>
    </dgm:pt>
    <dgm:pt modelId="{5352D8D6-3FBD-4FF4-9624-1F23BF2465C3}" type="sibTrans" cxnId="{26D2C9C2-3943-450E-9DDE-038ABA607084}">
      <dgm:prSet/>
      <dgm:spPr/>
      <dgm:t>
        <a:bodyPr/>
        <a:lstStyle/>
        <a:p>
          <a:endParaRPr lang="en-US"/>
        </a:p>
      </dgm:t>
    </dgm:pt>
    <dgm:pt modelId="{D452D52F-F404-4D08-909F-33B7C8AA3E80}">
      <dgm:prSet/>
      <dgm:spPr>
        <a:solidFill>
          <a:schemeClr val="accent2">
            <a:lumMod val="40000"/>
            <a:lumOff val="6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latin typeface="Elephant" panose="02020904090505020303" pitchFamily="18" charset="0"/>
            </a:rPr>
            <a:t>M&amp;S uses transformational and participative leadership</a:t>
          </a:r>
        </a:p>
      </dgm:t>
    </dgm:pt>
    <dgm:pt modelId="{C8236C86-505B-4AE2-A0F1-4D4E9B64870E}" type="parTrans" cxnId="{DFA9B5C8-4073-4A0D-9C44-72D4A155F83F}">
      <dgm:prSet/>
      <dgm:spPr/>
      <dgm:t>
        <a:bodyPr/>
        <a:lstStyle/>
        <a:p>
          <a:endParaRPr lang="en-US"/>
        </a:p>
      </dgm:t>
    </dgm:pt>
    <dgm:pt modelId="{7A5E2260-4E01-4AE0-9512-18E9D7581E4F}" type="sibTrans" cxnId="{DFA9B5C8-4073-4A0D-9C44-72D4A155F83F}">
      <dgm:prSet/>
      <dgm:spPr/>
      <dgm:t>
        <a:bodyPr/>
        <a:lstStyle/>
        <a:p>
          <a:endParaRPr lang="en-US"/>
        </a:p>
      </dgm:t>
    </dgm:pt>
    <dgm:pt modelId="{F04BB1F8-B409-4F8F-A412-0F514BE78522}">
      <dgm:prSet/>
      <dgm:spPr>
        <a:solidFill>
          <a:schemeClr val="accent2">
            <a:lumMod val="75000"/>
          </a:schemeClr>
        </a:solidFill>
        <a:effectLst>
          <a:glow rad="101600">
            <a:schemeClr val="accent4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latin typeface="Elephant" panose="02020904090505020303" pitchFamily="18" charset="0"/>
            </a:rPr>
            <a:t>CEO Stuart Machin promotes inclusion and empowerment</a:t>
          </a:r>
        </a:p>
      </dgm:t>
    </dgm:pt>
    <dgm:pt modelId="{19F75DBD-38A4-45AD-B038-E937E8B5E2CC}" type="parTrans" cxnId="{1A61B054-D8D2-49A8-88F2-4BB422BD9532}">
      <dgm:prSet/>
      <dgm:spPr/>
      <dgm:t>
        <a:bodyPr/>
        <a:lstStyle/>
        <a:p>
          <a:endParaRPr lang="en-US"/>
        </a:p>
      </dgm:t>
    </dgm:pt>
    <dgm:pt modelId="{664FDEC1-6E40-4B21-8277-7C225B1F98AD}" type="sibTrans" cxnId="{1A61B054-D8D2-49A8-88F2-4BB422BD9532}">
      <dgm:prSet/>
      <dgm:spPr/>
      <dgm:t>
        <a:bodyPr/>
        <a:lstStyle/>
        <a:p>
          <a:endParaRPr lang="en-US"/>
        </a:p>
      </dgm:t>
    </dgm:pt>
    <dgm:pt modelId="{E82C157B-5C61-408C-BECC-64E51E0F8EE2}">
      <dgm:prSet/>
      <dgm:spPr>
        <a:solidFill>
          <a:schemeClr val="accent1">
            <a:lumMod val="60000"/>
            <a:lumOff val="4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dirty="0">
              <a:latin typeface="Elephant" panose="02020904090505020303" pitchFamily="18" charset="0"/>
            </a:rPr>
            <a:t>Strong leadership drives innovation and morale</a:t>
          </a:r>
        </a:p>
      </dgm:t>
    </dgm:pt>
    <dgm:pt modelId="{D4F2BE50-337F-444B-8A5E-961EB5AAFFA2}" type="parTrans" cxnId="{10CFB978-6E1E-4D7C-8024-29D2D6A67BE7}">
      <dgm:prSet/>
      <dgm:spPr/>
      <dgm:t>
        <a:bodyPr/>
        <a:lstStyle/>
        <a:p>
          <a:endParaRPr lang="en-US"/>
        </a:p>
      </dgm:t>
    </dgm:pt>
    <dgm:pt modelId="{8168E4C2-CA45-4F03-A21E-445E78C51D40}" type="sibTrans" cxnId="{10CFB978-6E1E-4D7C-8024-29D2D6A67BE7}">
      <dgm:prSet/>
      <dgm:spPr/>
      <dgm:t>
        <a:bodyPr/>
        <a:lstStyle/>
        <a:p>
          <a:endParaRPr lang="en-US"/>
        </a:p>
      </dgm:t>
    </dgm:pt>
    <dgm:pt modelId="{31A8C9BB-2CE7-45B0-A3D7-60FA50633D52}" type="pres">
      <dgm:prSet presAssocID="{AEB8FBE2-C7B0-492D-B811-5D2D681A6D57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5112E48-FC12-4DC0-AEB0-458CA8296B66}" type="pres">
      <dgm:prSet presAssocID="{76C13C06-2672-4168-A057-48EE51B3E57C}" presName="thickLine" presStyleLbl="alignNode1" presStyleIdx="0" presStyleCnt="4"/>
      <dgm:spPr/>
    </dgm:pt>
    <dgm:pt modelId="{AA15656C-BAC7-4151-8139-B16057A8F523}" type="pres">
      <dgm:prSet presAssocID="{76C13C06-2672-4168-A057-48EE51B3E57C}" presName="horz1" presStyleCnt="0"/>
      <dgm:spPr/>
    </dgm:pt>
    <dgm:pt modelId="{6AF57AD0-FC61-4DED-9B7E-B5490C86669B}" type="pres">
      <dgm:prSet presAssocID="{76C13C06-2672-4168-A057-48EE51B3E57C}" presName="tx1" presStyleLbl="revTx" presStyleIdx="0" presStyleCnt="4"/>
      <dgm:spPr/>
      <dgm:t>
        <a:bodyPr/>
        <a:lstStyle/>
        <a:p>
          <a:endParaRPr lang="en-US"/>
        </a:p>
      </dgm:t>
    </dgm:pt>
    <dgm:pt modelId="{CC05DF7C-B1AF-4295-9B13-F106CB15C7AC}" type="pres">
      <dgm:prSet presAssocID="{76C13C06-2672-4168-A057-48EE51B3E57C}" presName="vert1" presStyleCnt="0"/>
      <dgm:spPr/>
    </dgm:pt>
    <dgm:pt modelId="{6D720BD8-CCB9-40EA-9A5D-BE732E3B273E}" type="pres">
      <dgm:prSet presAssocID="{D452D52F-F404-4D08-909F-33B7C8AA3E80}" presName="thickLine" presStyleLbl="alignNode1" presStyleIdx="1" presStyleCnt="4"/>
      <dgm:spPr/>
    </dgm:pt>
    <dgm:pt modelId="{B9B6D17A-ACEE-4BED-8382-F5E36A360BEC}" type="pres">
      <dgm:prSet presAssocID="{D452D52F-F404-4D08-909F-33B7C8AA3E80}" presName="horz1" presStyleCnt="0"/>
      <dgm:spPr/>
    </dgm:pt>
    <dgm:pt modelId="{90B44E93-280F-48F5-8399-B930A7C61D21}" type="pres">
      <dgm:prSet presAssocID="{D452D52F-F404-4D08-909F-33B7C8AA3E80}" presName="tx1" presStyleLbl="revTx" presStyleIdx="1" presStyleCnt="4"/>
      <dgm:spPr/>
      <dgm:t>
        <a:bodyPr/>
        <a:lstStyle/>
        <a:p>
          <a:endParaRPr lang="en-US"/>
        </a:p>
      </dgm:t>
    </dgm:pt>
    <dgm:pt modelId="{878318AE-245F-4416-937F-981B0E15894A}" type="pres">
      <dgm:prSet presAssocID="{D452D52F-F404-4D08-909F-33B7C8AA3E80}" presName="vert1" presStyleCnt="0"/>
      <dgm:spPr/>
    </dgm:pt>
    <dgm:pt modelId="{40FBBA34-6C29-4FD8-929A-8EB83123D1A4}" type="pres">
      <dgm:prSet presAssocID="{F04BB1F8-B409-4F8F-A412-0F514BE78522}" presName="thickLine" presStyleLbl="alignNode1" presStyleIdx="2" presStyleCnt="4"/>
      <dgm:spPr/>
    </dgm:pt>
    <dgm:pt modelId="{CD2907FF-F98B-4C7C-8EF5-FE33F490D0F3}" type="pres">
      <dgm:prSet presAssocID="{F04BB1F8-B409-4F8F-A412-0F514BE78522}" presName="horz1" presStyleCnt="0"/>
      <dgm:spPr/>
    </dgm:pt>
    <dgm:pt modelId="{E7D6A80A-C267-4AEC-B37B-77900CE1E9E7}" type="pres">
      <dgm:prSet presAssocID="{F04BB1F8-B409-4F8F-A412-0F514BE78522}" presName="tx1" presStyleLbl="revTx" presStyleIdx="2" presStyleCnt="4"/>
      <dgm:spPr/>
      <dgm:t>
        <a:bodyPr/>
        <a:lstStyle/>
        <a:p>
          <a:endParaRPr lang="en-US"/>
        </a:p>
      </dgm:t>
    </dgm:pt>
    <dgm:pt modelId="{33979262-1FA3-4567-811D-7BC12A5B5D09}" type="pres">
      <dgm:prSet presAssocID="{F04BB1F8-B409-4F8F-A412-0F514BE78522}" presName="vert1" presStyleCnt="0"/>
      <dgm:spPr/>
    </dgm:pt>
    <dgm:pt modelId="{A9D47221-A59F-43AE-9D09-107A456C4D8F}" type="pres">
      <dgm:prSet presAssocID="{E82C157B-5C61-408C-BECC-64E51E0F8EE2}" presName="thickLine" presStyleLbl="alignNode1" presStyleIdx="3" presStyleCnt="4"/>
      <dgm:spPr/>
    </dgm:pt>
    <dgm:pt modelId="{911DB522-10A9-4717-9FDC-44FF8315E279}" type="pres">
      <dgm:prSet presAssocID="{E82C157B-5C61-408C-BECC-64E51E0F8EE2}" presName="horz1" presStyleCnt="0"/>
      <dgm:spPr/>
    </dgm:pt>
    <dgm:pt modelId="{4A8E5D25-5087-46C8-B092-970A6ABE6C4B}" type="pres">
      <dgm:prSet presAssocID="{E82C157B-5C61-408C-BECC-64E51E0F8EE2}" presName="tx1" presStyleLbl="revTx" presStyleIdx="3" presStyleCnt="4"/>
      <dgm:spPr/>
      <dgm:t>
        <a:bodyPr/>
        <a:lstStyle/>
        <a:p>
          <a:endParaRPr lang="en-US"/>
        </a:p>
      </dgm:t>
    </dgm:pt>
    <dgm:pt modelId="{0A6A235B-96D1-4A29-891D-CFDA2AB4728F}" type="pres">
      <dgm:prSet presAssocID="{E82C157B-5C61-408C-BECC-64E51E0F8EE2}" presName="vert1" presStyleCnt="0"/>
      <dgm:spPr/>
    </dgm:pt>
  </dgm:ptLst>
  <dgm:cxnLst>
    <dgm:cxn modelId="{01E0D5F2-04C6-414E-BF2E-576455E4B628}" type="presOf" srcId="{E82C157B-5C61-408C-BECC-64E51E0F8EE2}" destId="{4A8E5D25-5087-46C8-B092-970A6ABE6C4B}" srcOrd="0" destOrd="0" presId="urn:microsoft.com/office/officeart/2008/layout/LinedList"/>
    <dgm:cxn modelId="{5FC617A0-EFD3-4484-9182-EAF01593327D}" type="presOf" srcId="{D452D52F-F404-4D08-909F-33B7C8AA3E80}" destId="{90B44E93-280F-48F5-8399-B930A7C61D21}" srcOrd="0" destOrd="0" presId="urn:microsoft.com/office/officeart/2008/layout/LinedList"/>
    <dgm:cxn modelId="{45D97368-BDAB-4FBC-A7FF-527748604F32}" type="presOf" srcId="{F04BB1F8-B409-4F8F-A412-0F514BE78522}" destId="{E7D6A80A-C267-4AEC-B37B-77900CE1E9E7}" srcOrd="0" destOrd="0" presId="urn:microsoft.com/office/officeart/2008/layout/LinedList"/>
    <dgm:cxn modelId="{DFA9B5C8-4073-4A0D-9C44-72D4A155F83F}" srcId="{AEB8FBE2-C7B0-492D-B811-5D2D681A6D57}" destId="{D452D52F-F404-4D08-909F-33B7C8AA3E80}" srcOrd="1" destOrd="0" parTransId="{C8236C86-505B-4AE2-A0F1-4D4E9B64870E}" sibTransId="{7A5E2260-4E01-4AE0-9512-18E9D7581E4F}"/>
    <dgm:cxn modelId="{10CFB978-6E1E-4D7C-8024-29D2D6A67BE7}" srcId="{AEB8FBE2-C7B0-492D-B811-5D2D681A6D57}" destId="{E82C157B-5C61-408C-BECC-64E51E0F8EE2}" srcOrd="3" destOrd="0" parTransId="{D4F2BE50-337F-444B-8A5E-961EB5AAFFA2}" sibTransId="{8168E4C2-CA45-4F03-A21E-445E78C51D40}"/>
    <dgm:cxn modelId="{26D2C9C2-3943-450E-9DDE-038ABA607084}" srcId="{AEB8FBE2-C7B0-492D-B811-5D2D681A6D57}" destId="{76C13C06-2672-4168-A057-48EE51B3E57C}" srcOrd="0" destOrd="0" parTransId="{74E777DB-54EA-4333-A6D0-6852D0C3797E}" sibTransId="{5352D8D6-3FBD-4FF4-9624-1F23BF2465C3}"/>
    <dgm:cxn modelId="{CAD42739-CE5F-43CE-8094-4966F1F0E163}" type="presOf" srcId="{AEB8FBE2-C7B0-492D-B811-5D2D681A6D57}" destId="{31A8C9BB-2CE7-45B0-A3D7-60FA50633D52}" srcOrd="0" destOrd="0" presId="urn:microsoft.com/office/officeart/2008/layout/LinedList"/>
    <dgm:cxn modelId="{A6C9BFD3-0F34-4C09-9F4D-F2887C2FD460}" type="presOf" srcId="{76C13C06-2672-4168-A057-48EE51B3E57C}" destId="{6AF57AD0-FC61-4DED-9B7E-B5490C86669B}" srcOrd="0" destOrd="0" presId="urn:microsoft.com/office/officeart/2008/layout/LinedList"/>
    <dgm:cxn modelId="{1A61B054-D8D2-49A8-88F2-4BB422BD9532}" srcId="{AEB8FBE2-C7B0-492D-B811-5D2D681A6D57}" destId="{F04BB1F8-B409-4F8F-A412-0F514BE78522}" srcOrd="2" destOrd="0" parTransId="{19F75DBD-38A4-45AD-B038-E937E8B5E2CC}" sibTransId="{664FDEC1-6E40-4B21-8277-7C225B1F98AD}"/>
    <dgm:cxn modelId="{57A0E2CC-48A9-4B11-8BB4-8A471FA618D4}" type="presParOf" srcId="{31A8C9BB-2CE7-45B0-A3D7-60FA50633D52}" destId="{45112E48-FC12-4DC0-AEB0-458CA8296B66}" srcOrd="0" destOrd="0" presId="urn:microsoft.com/office/officeart/2008/layout/LinedList"/>
    <dgm:cxn modelId="{983B130E-907D-4445-BF65-7CC3FBA5EA31}" type="presParOf" srcId="{31A8C9BB-2CE7-45B0-A3D7-60FA50633D52}" destId="{AA15656C-BAC7-4151-8139-B16057A8F523}" srcOrd="1" destOrd="0" presId="urn:microsoft.com/office/officeart/2008/layout/LinedList"/>
    <dgm:cxn modelId="{BBC0FBBC-FCC4-47EA-9949-6854A61BD77D}" type="presParOf" srcId="{AA15656C-BAC7-4151-8139-B16057A8F523}" destId="{6AF57AD0-FC61-4DED-9B7E-B5490C86669B}" srcOrd="0" destOrd="0" presId="urn:microsoft.com/office/officeart/2008/layout/LinedList"/>
    <dgm:cxn modelId="{33E90FDE-F28C-4A9E-97E1-DA69B3AC1BB6}" type="presParOf" srcId="{AA15656C-BAC7-4151-8139-B16057A8F523}" destId="{CC05DF7C-B1AF-4295-9B13-F106CB15C7AC}" srcOrd="1" destOrd="0" presId="urn:microsoft.com/office/officeart/2008/layout/LinedList"/>
    <dgm:cxn modelId="{AFB0EE09-4A16-4284-9DED-ED3E6CF9D3BE}" type="presParOf" srcId="{31A8C9BB-2CE7-45B0-A3D7-60FA50633D52}" destId="{6D720BD8-CCB9-40EA-9A5D-BE732E3B273E}" srcOrd="2" destOrd="0" presId="urn:microsoft.com/office/officeart/2008/layout/LinedList"/>
    <dgm:cxn modelId="{FFE2E84A-5110-4622-AEF5-2EFFBF7EE016}" type="presParOf" srcId="{31A8C9BB-2CE7-45B0-A3D7-60FA50633D52}" destId="{B9B6D17A-ACEE-4BED-8382-F5E36A360BEC}" srcOrd="3" destOrd="0" presId="urn:microsoft.com/office/officeart/2008/layout/LinedList"/>
    <dgm:cxn modelId="{E1CF6F5B-C36A-445D-ABEF-88D34ED31356}" type="presParOf" srcId="{B9B6D17A-ACEE-4BED-8382-F5E36A360BEC}" destId="{90B44E93-280F-48F5-8399-B930A7C61D21}" srcOrd="0" destOrd="0" presId="urn:microsoft.com/office/officeart/2008/layout/LinedList"/>
    <dgm:cxn modelId="{9D31515E-1A69-4734-859E-B608F23274D1}" type="presParOf" srcId="{B9B6D17A-ACEE-4BED-8382-F5E36A360BEC}" destId="{878318AE-245F-4416-937F-981B0E15894A}" srcOrd="1" destOrd="0" presId="urn:microsoft.com/office/officeart/2008/layout/LinedList"/>
    <dgm:cxn modelId="{19E3E796-9113-4C39-9313-6560D37EEE2C}" type="presParOf" srcId="{31A8C9BB-2CE7-45B0-A3D7-60FA50633D52}" destId="{40FBBA34-6C29-4FD8-929A-8EB83123D1A4}" srcOrd="4" destOrd="0" presId="urn:microsoft.com/office/officeart/2008/layout/LinedList"/>
    <dgm:cxn modelId="{CE955619-4ECF-417F-AFD3-3A5B4218C460}" type="presParOf" srcId="{31A8C9BB-2CE7-45B0-A3D7-60FA50633D52}" destId="{CD2907FF-F98B-4C7C-8EF5-FE33F490D0F3}" srcOrd="5" destOrd="0" presId="urn:microsoft.com/office/officeart/2008/layout/LinedList"/>
    <dgm:cxn modelId="{05249BD1-C463-4337-9AA4-1CF55A9FB8F9}" type="presParOf" srcId="{CD2907FF-F98B-4C7C-8EF5-FE33F490D0F3}" destId="{E7D6A80A-C267-4AEC-B37B-77900CE1E9E7}" srcOrd="0" destOrd="0" presId="urn:microsoft.com/office/officeart/2008/layout/LinedList"/>
    <dgm:cxn modelId="{6715FDD5-F008-429B-9E54-ACE5B4B7210A}" type="presParOf" srcId="{CD2907FF-F98B-4C7C-8EF5-FE33F490D0F3}" destId="{33979262-1FA3-4567-811D-7BC12A5B5D09}" srcOrd="1" destOrd="0" presId="urn:microsoft.com/office/officeart/2008/layout/LinedList"/>
    <dgm:cxn modelId="{86AEA2FE-F921-43C2-A469-343373C96A69}" type="presParOf" srcId="{31A8C9BB-2CE7-45B0-A3D7-60FA50633D52}" destId="{A9D47221-A59F-43AE-9D09-107A456C4D8F}" srcOrd="6" destOrd="0" presId="urn:microsoft.com/office/officeart/2008/layout/LinedList"/>
    <dgm:cxn modelId="{9BD89325-3553-4776-9817-A7E43C52D826}" type="presParOf" srcId="{31A8C9BB-2CE7-45B0-A3D7-60FA50633D52}" destId="{911DB522-10A9-4717-9FDC-44FF8315E279}" srcOrd="7" destOrd="0" presId="urn:microsoft.com/office/officeart/2008/layout/LinedList"/>
    <dgm:cxn modelId="{BF212CAA-2497-49FA-AAF2-0AD79F8F8220}" type="presParOf" srcId="{911DB522-10A9-4717-9FDC-44FF8315E279}" destId="{4A8E5D25-5087-46C8-B092-970A6ABE6C4B}" srcOrd="0" destOrd="0" presId="urn:microsoft.com/office/officeart/2008/layout/LinedList"/>
    <dgm:cxn modelId="{B4BEBD53-B266-41CF-BC86-0FAB13025027}" type="presParOf" srcId="{911DB522-10A9-4717-9FDC-44FF8315E279}" destId="{0A6A235B-96D1-4A29-891D-CFDA2AB472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A4A2185-0CD8-4722-B081-91C272418DE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202AE2-728C-4F37-B7A4-ED1E149B83B4}">
      <dgm:prSet/>
      <dgm:spPr>
        <a:solidFill>
          <a:schemeClr val="accent4">
            <a:lumMod val="60000"/>
            <a:lumOff val="4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Coordination harmonies activities across departments</a:t>
          </a:r>
        </a:p>
      </dgm:t>
    </dgm:pt>
    <dgm:pt modelId="{75C9696A-9DE2-42FD-A1E0-4BC642227974}" type="parTrans" cxnId="{8787C19C-1116-49B9-9D60-A15BFD9481E8}">
      <dgm:prSet/>
      <dgm:spPr/>
      <dgm:t>
        <a:bodyPr/>
        <a:lstStyle/>
        <a:p>
          <a:endParaRPr lang="en-US"/>
        </a:p>
      </dgm:t>
    </dgm:pt>
    <dgm:pt modelId="{91B4F55B-C61C-4287-BD37-A6E57F841CE8}" type="sibTrans" cxnId="{8787C19C-1116-49B9-9D60-A15BFD9481E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FABACE-20A8-4B25-88DF-4EF6AF5754DB}">
      <dgm:prSet/>
      <dgm:spPr>
        <a:solidFill>
          <a:schemeClr val="accent1">
            <a:lumMod val="40000"/>
            <a:lumOff val="6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M&amp;S uses technology and cross-team meetings</a:t>
          </a:r>
        </a:p>
      </dgm:t>
    </dgm:pt>
    <dgm:pt modelId="{CF1E466A-97B3-43EF-A337-D4CEF8BC21A6}" type="parTrans" cxnId="{B7745BBD-DB36-44C4-8A87-1D611C5B1CF2}">
      <dgm:prSet/>
      <dgm:spPr/>
      <dgm:t>
        <a:bodyPr/>
        <a:lstStyle/>
        <a:p>
          <a:endParaRPr lang="en-US"/>
        </a:p>
      </dgm:t>
    </dgm:pt>
    <dgm:pt modelId="{2C9F7221-47FC-405C-A0AA-87714588C513}" type="sibTrans" cxnId="{B7745BBD-DB36-44C4-8A87-1D611C5B1C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DCCF2EB-7E90-4CA7-B2C9-01F4C60E8C4A}">
      <dgm:prSet/>
      <dgm:spPr>
        <a:solidFill>
          <a:schemeClr val="accent3">
            <a:lumMod val="40000"/>
            <a:lumOff val="60000"/>
          </a:schemeClr>
        </a:solidFill>
        <a:effectLst>
          <a:glow rad="635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Coordinating logistics and retail improves availability</a:t>
          </a:r>
        </a:p>
      </dgm:t>
    </dgm:pt>
    <dgm:pt modelId="{E7F78C97-5662-4AF9-91FC-470C7B5CEF71}" type="parTrans" cxnId="{52D86E5B-087E-49A7-B014-71B46CE0DF36}">
      <dgm:prSet/>
      <dgm:spPr/>
      <dgm:t>
        <a:bodyPr/>
        <a:lstStyle/>
        <a:p>
          <a:endParaRPr lang="en-US"/>
        </a:p>
      </dgm:t>
    </dgm:pt>
    <dgm:pt modelId="{2232B2FA-3257-43E8-84C7-B3A09080B6B6}" type="sibTrans" cxnId="{52D86E5B-087E-49A7-B014-71B46CE0DF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472BD08-8DE1-41FD-939C-AFE634EF7529}">
      <dgm:prSet/>
      <dgm:spPr>
        <a:solidFill>
          <a:schemeClr val="accent1">
            <a:lumMod val="60000"/>
            <a:lumOff val="4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Supports multi-channel operations</a:t>
          </a:r>
        </a:p>
      </dgm:t>
    </dgm:pt>
    <dgm:pt modelId="{4D67FDEF-869F-4005-94DE-4991926658E2}" type="parTrans" cxnId="{B468B5C2-BC4B-49CA-854E-0983B77C4E23}">
      <dgm:prSet/>
      <dgm:spPr/>
      <dgm:t>
        <a:bodyPr/>
        <a:lstStyle/>
        <a:p>
          <a:endParaRPr lang="en-US"/>
        </a:p>
      </dgm:t>
    </dgm:pt>
    <dgm:pt modelId="{C42315FF-169E-49AD-A59E-CE703E9488B3}" type="sibTrans" cxnId="{B468B5C2-BC4B-49CA-854E-0983B77C4E23}">
      <dgm:prSet/>
      <dgm:spPr/>
      <dgm:t>
        <a:bodyPr/>
        <a:lstStyle/>
        <a:p>
          <a:endParaRPr lang="en-US"/>
        </a:p>
      </dgm:t>
    </dgm:pt>
    <dgm:pt modelId="{7D6ED586-34FA-4955-9185-4CE5775EF490}" type="pres">
      <dgm:prSet presAssocID="{3A4A2185-0CD8-4722-B081-91C272418DE1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743A7B7-8F8B-4D3C-A8EB-C8BA3B92E0D6}" type="pres">
      <dgm:prSet presAssocID="{8C202AE2-728C-4F37-B7A4-ED1E149B83B4}" presName="thickLine" presStyleLbl="alignNode1" presStyleIdx="0" presStyleCnt="4"/>
      <dgm:spPr/>
    </dgm:pt>
    <dgm:pt modelId="{D0CD9F5A-D795-40DC-9A42-DA336B3FC51C}" type="pres">
      <dgm:prSet presAssocID="{8C202AE2-728C-4F37-B7A4-ED1E149B83B4}" presName="horz1" presStyleCnt="0"/>
      <dgm:spPr/>
    </dgm:pt>
    <dgm:pt modelId="{845AD5A0-9DC2-46BD-A384-3767255F9E86}" type="pres">
      <dgm:prSet presAssocID="{8C202AE2-728C-4F37-B7A4-ED1E149B83B4}" presName="tx1" presStyleLbl="revTx" presStyleIdx="0" presStyleCnt="4"/>
      <dgm:spPr/>
      <dgm:t>
        <a:bodyPr/>
        <a:lstStyle/>
        <a:p>
          <a:endParaRPr lang="en-US"/>
        </a:p>
      </dgm:t>
    </dgm:pt>
    <dgm:pt modelId="{64A7DCB9-EC93-4C7B-9936-AA18F68D09D3}" type="pres">
      <dgm:prSet presAssocID="{8C202AE2-728C-4F37-B7A4-ED1E149B83B4}" presName="vert1" presStyleCnt="0"/>
      <dgm:spPr/>
    </dgm:pt>
    <dgm:pt modelId="{F92B7E20-44A1-4697-89CF-92EFB83B5E4C}" type="pres">
      <dgm:prSet presAssocID="{FAFABACE-20A8-4B25-88DF-4EF6AF5754DB}" presName="thickLine" presStyleLbl="alignNode1" presStyleIdx="1" presStyleCnt="4"/>
      <dgm:spPr/>
    </dgm:pt>
    <dgm:pt modelId="{AC9A3C12-19FE-4AFE-873E-1985F0D0D401}" type="pres">
      <dgm:prSet presAssocID="{FAFABACE-20A8-4B25-88DF-4EF6AF5754DB}" presName="horz1" presStyleCnt="0"/>
      <dgm:spPr/>
    </dgm:pt>
    <dgm:pt modelId="{A7C3CACF-B59E-4299-BEDE-802E734B8D18}" type="pres">
      <dgm:prSet presAssocID="{FAFABACE-20A8-4B25-88DF-4EF6AF5754DB}" presName="tx1" presStyleLbl="revTx" presStyleIdx="1" presStyleCnt="4"/>
      <dgm:spPr/>
      <dgm:t>
        <a:bodyPr/>
        <a:lstStyle/>
        <a:p>
          <a:endParaRPr lang="en-US"/>
        </a:p>
      </dgm:t>
    </dgm:pt>
    <dgm:pt modelId="{C12396A9-F754-4753-9C19-331F952DB30F}" type="pres">
      <dgm:prSet presAssocID="{FAFABACE-20A8-4B25-88DF-4EF6AF5754DB}" presName="vert1" presStyleCnt="0"/>
      <dgm:spPr/>
    </dgm:pt>
    <dgm:pt modelId="{7631386A-42D7-4738-AE29-D69D199D00D3}" type="pres">
      <dgm:prSet presAssocID="{0DCCF2EB-7E90-4CA7-B2C9-01F4C60E8C4A}" presName="thickLine" presStyleLbl="alignNode1" presStyleIdx="2" presStyleCnt="4"/>
      <dgm:spPr/>
    </dgm:pt>
    <dgm:pt modelId="{8703E84A-3B51-4709-AB81-121D3256C924}" type="pres">
      <dgm:prSet presAssocID="{0DCCF2EB-7E90-4CA7-B2C9-01F4C60E8C4A}" presName="horz1" presStyleCnt="0"/>
      <dgm:spPr/>
    </dgm:pt>
    <dgm:pt modelId="{0B298DBD-15C4-4EAD-9F5C-0583B4D8C1CE}" type="pres">
      <dgm:prSet presAssocID="{0DCCF2EB-7E90-4CA7-B2C9-01F4C60E8C4A}" presName="tx1" presStyleLbl="revTx" presStyleIdx="2" presStyleCnt="4"/>
      <dgm:spPr/>
      <dgm:t>
        <a:bodyPr/>
        <a:lstStyle/>
        <a:p>
          <a:endParaRPr lang="en-US"/>
        </a:p>
      </dgm:t>
    </dgm:pt>
    <dgm:pt modelId="{2415B864-5F15-439B-8C16-5DF43C07B57D}" type="pres">
      <dgm:prSet presAssocID="{0DCCF2EB-7E90-4CA7-B2C9-01F4C60E8C4A}" presName="vert1" presStyleCnt="0"/>
      <dgm:spPr/>
    </dgm:pt>
    <dgm:pt modelId="{D9FC1AAC-BADE-4542-8A6F-EC719E2D516A}" type="pres">
      <dgm:prSet presAssocID="{4472BD08-8DE1-41FD-939C-AFE634EF7529}" presName="thickLine" presStyleLbl="alignNode1" presStyleIdx="3" presStyleCnt="4"/>
      <dgm:spPr/>
    </dgm:pt>
    <dgm:pt modelId="{00F769AE-1A55-421F-B32D-507F7ADC762A}" type="pres">
      <dgm:prSet presAssocID="{4472BD08-8DE1-41FD-939C-AFE634EF7529}" presName="horz1" presStyleCnt="0"/>
      <dgm:spPr/>
    </dgm:pt>
    <dgm:pt modelId="{49F2FB4C-F6B3-4751-AEE2-BEF69D3F2CB8}" type="pres">
      <dgm:prSet presAssocID="{4472BD08-8DE1-41FD-939C-AFE634EF7529}" presName="tx1" presStyleLbl="revTx" presStyleIdx="3" presStyleCnt="4"/>
      <dgm:spPr/>
      <dgm:t>
        <a:bodyPr/>
        <a:lstStyle/>
        <a:p>
          <a:endParaRPr lang="en-US"/>
        </a:p>
      </dgm:t>
    </dgm:pt>
    <dgm:pt modelId="{A1913EBC-C35F-469B-B8A5-B70B299CD8F5}" type="pres">
      <dgm:prSet presAssocID="{4472BD08-8DE1-41FD-939C-AFE634EF7529}" presName="vert1" presStyleCnt="0"/>
      <dgm:spPr/>
    </dgm:pt>
  </dgm:ptLst>
  <dgm:cxnLst>
    <dgm:cxn modelId="{B468B5C2-BC4B-49CA-854E-0983B77C4E23}" srcId="{3A4A2185-0CD8-4722-B081-91C272418DE1}" destId="{4472BD08-8DE1-41FD-939C-AFE634EF7529}" srcOrd="3" destOrd="0" parTransId="{4D67FDEF-869F-4005-94DE-4991926658E2}" sibTransId="{C42315FF-169E-49AD-A59E-CE703E9488B3}"/>
    <dgm:cxn modelId="{EADA2AC1-DB88-4836-A62D-90D3D5AAAC21}" type="presOf" srcId="{3A4A2185-0CD8-4722-B081-91C272418DE1}" destId="{7D6ED586-34FA-4955-9185-4CE5775EF490}" srcOrd="0" destOrd="0" presId="urn:microsoft.com/office/officeart/2008/layout/LinedList"/>
    <dgm:cxn modelId="{52D86E5B-087E-49A7-B014-71B46CE0DF36}" srcId="{3A4A2185-0CD8-4722-B081-91C272418DE1}" destId="{0DCCF2EB-7E90-4CA7-B2C9-01F4C60E8C4A}" srcOrd="2" destOrd="0" parTransId="{E7F78C97-5662-4AF9-91FC-470C7B5CEF71}" sibTransId="{2232B2FA-3257-43E8-84C7-B3A09080B6B6}"/>
    <dgm:cxn modelId="{B7745BBD-DB36-44C4-8A87-1D611C5B1CF2}" srcId="{3A4A2185-0CD8-4722-B081-91C272418DE1}" destId="{FAFABACE-20A8-4B25-88DF-4EF6AF5754DB}" srcOrd="1" destOrd="0" parTransId="{CF1E466A-97B3-43EF-A337-D4CEF8BC21A6}" sibTransId="{2C9F7221-47FC-405C-A0AA-87714588C513}"/>
    <dgm:cxn modelId="{39AA4577-6FD5-40CB-AEF5-EC9A37383A6B}" type="presOf" srcId="{FAFABACE-20A8-4B25-88DF-4EF6AF5754DB}" destId="{A7C3CACF-B59E-4299-BEDE-802E734B8D18}" srcOrd="0" destOrd="0" presId="urn:microsoft.com/office/officeart/2008/layout/LinedList"/>
    <dgm:cxn modelId="{0AE7E637-46F7-40EA-BF6F-8BF90202ACEF}" type="presOf" srcId="{0DCCF2EB-7E90-4CA7-B2C9-01F4C60E8C4A}" destId="{0B298DBD-15C4-4EAD-9F5C-0583B4D8C1CE}" srcOrd="0" destOrd="0" presId="urn:microsoft.com/office/officeart/2008/layout/LinedList"/>
    <dgm:cxn modelId="{8787C19C-1116-49B9-9D60-A15BFD9481E8}" srcId="{3A4A2185-0CD8-4722-B081-91C272418DE1}" destId="{8C202AE2-728C-4F37-B7A4-ED1E149B83B4}" srcOrd="0" destOrd="0" parTransId="{75C9696A-9DE2-42FD-A1E0-4BC642227974}" sibTransId="{91B4F55B-C61C-4287-BD37-A6E57F841CE8}"/>
    <dgm:cxn modelId="{2EFA38CB-847A-4738-9675-5080BA6C37B7}" type="presOf" srcId="{8C202AE2-728C-4F37-B7A4-ED1E149B83B4}" destId="{845AD5A0-9DC2-46BD-A384-3767255F9E86}" srcOrd="0" destOrd="0" presId="urn:microsoft.com/office/officeart/2008/layout/LinedList"/>
    <dgm:cxn modelId="{68C5127C-B591-4DC3-A34F-5742C6B4CD05}" type="presOf" srcId="{4472BD08-8DE1-41FD-939C-AFE634EF7529}" destId="{49F2FB4C-F6B3-4751-AEE2-BEF69D3F2CB8}" srcOrd="0" destOrd="0" presId="urn:microsoft.com/office/officeart/2008/layout/LinedList"/>
    <dgm:cxn modelId="{A64B5C15-483E-4904-A7EE-2DB1E44C3AFE}" type="presParOf" srcId="{7D6ED586-34FA-4955-9185-4CE5775EF490}" destId="{F743A7B7-8F8B-4D3C-A8EB-C8BA3B92E0D6}" srcOrd="0" destOrd="0" presId="urn:microsoft.com/office/officeart/2008/layout/LinedList"/>
    <dgm:cxn modelId="{97D27D2B-D5F5-4B7D-916A-5C396F6749FE}" type="presParOf" srcId="{7D6ED586-34FA-4955-9185-4CE5775EF490}" destId="{D0CD9F5A-D795-40DC-9A42-DA336B3FC51C}" srcOrd="1" destOrd="0" presId="urn:microsoft.com/office/officeart/2008/layout/LinedList"/>
    <dgm:cxn modelId="{C2EE7F5B-79FC-4FA0-AE3E-A26DF98CF8F3}" type="presParOf" srcId="{D0CD9F5A-D795-40DC-9A42-DA336B3FC51C}" destId="{845AD5A0-9DC2-46BD-A384-3767255F9E86}" srcOrd="0" destOrd="0" presId="urn:microsoft.com/office/officeart/2008/layout/LinedList"/>
    <dgm:cxn modelId="{EF16A4EF-C690-4E7D-BB98-553C4C1C07F3}" type="presParOf" srcId="{D0CD9F5A-D795-40DC-9A42-DA336B3FC51C}" destId="{64A7DCB9-EC93-4C7B-9936-AA18F68D09D3}" srcOrd="1" destOrd="0" presId="urn:microsoft.com/office/officeart/2008/layout/LinedList"/>
    <dgm:cxn modelId="{277F9EC9-A04C-4855-9F38-21732E604A96}" type="presParOf" srcId="{7D6ED586-34FA-4955-9185-4CE5775EF490}" destId="{F92B7E20-44A1-4697-89CF-92EFB83B5E4C}" srcOrd="2" destOrd="0" presId="urn:microsoft.com/office/officeart/2008/layout/LinedList"/>
    <dgm:cxn modelId="{B04E8F20-3C50-4FEB-83C4-B66854C9FD37}" type="presParOf" srcId="{7D6ED586-34FA-4955-9185-4CE5775EF490}" destId="{AC9A3C12-19FE-4AFE-873E-1985F0D0D401}" srcOrd="3" destOrd="0" presId="urn:microsoft.com/office/officeart/2008/layout/LinedList"/>
    <dgm:cxn modelId="{EE55F2EA-B548-466D-9EBE-20563EF46E31}" type="presParOf" srcId="{AC9A3C12-19FE-4AFE-873E-1985F0D0D401}" destId="{A7C3CACF-B59E-4299-BEDE-802E734B8D18}" srcOrd="0" destOrd="0" presId="urn:microsoft.com/office/officeart/2008/layout/LinedList"/>
    <dgm:cxn modelId="{4DA0395F-C996-4A18-ADE0-4902E40A29F3}" type="presParOf" srcId="{AC9A3C12-19FE-4AFE-873E-1985F0D0D401}" destId="{C12396A9-F754-4753-9C19-331F952DB30F}" srcOrd="1" destOrd="0" presId="urn:microsoft.com/office/officeart/2008/layout/LinedList"/>
    <dgm:cxn modelId="{BBE3E88B-9B4A-48CF-B425-196AEDE7A3FB}" type="presParOf" srcId="{7D6ED586-34FA-4955-9185-4CE5775EF490}" destId="{7631386A-42D7-4738-AE29-D69D199D00D3}" srcOrd="4" destOrd="0" presId="urn:microsoft.com/office/officeart/2008/layout/LinedList"/>
    <dgm:cxn modelId="{AA569254-44E0-4B26-99A1-6612B08D6F47}" type="presParOf" srcId="{7D6ED586-34FA-4955-9185-4CE5775EF490}" destId="{8703E84A-3B51-4709-AB81-121D3256C924}" srcOrd="5" destOrd="0" presId="urn:microsoft.com/office/officeart/2008/layout/LinedList"/>
    <dgm:cxn modelId="{B008276F-6EAC-4CF9-A76A-4F232DE1C535}" type="presParOf" srcId="{8703E84A-3B51-4709-AB81-121D3256C924}" destId="{0B298DBD-15C4-4EAD-9F5C-0583B4D8C1CE}" srcOrd="0" destOrd="0" presId="urn:microsoft.com/office/officeart/2008/layout/LinedList"/>
    <dgm:cxn modelId="{922B760C-C824-48C9-BC4B-7CEBBCB24E36}" type="presParOf" srcId="{8703E84A-3B51-4709-AB81-121D3256C924}" destId="{2415B864-5F15-439B-8C16-5DF43C07B57D}" srcOrd="1" destOrd="0" presId="urn:microsoft.com/office/officeart/2008/layout/LinedList"/>
    <dgm:cxn modelId="{DD206C21-E48C-4CA3-9331-2F75C547C0B3}" type="presParOf" srcId="{7D6ED586-34FA-4955-9185-4CE5775EF490}" destId="{D9FC1AAC-BADE-4542-8A6F-EC719E2D516A}" srcOrd="6" destOrd="0" presId="urn:microsoft.com/office/officeart/2008/layout/LinedList"/>
    <dgm:cxn modelId="{0EFE4511-CA1B-44AB-B231-0B614CFF75DB}" type="presParOf" srcId="{7D6ED586-34FA-4955-9185-4CE5775EF490}" destId="{00F769AE-1A55-421F-B32D-507F7ADC762A}" srcOrd="7" destOrd="0" presId="urn:microsoft.com/office/officeart/2008/layout/LinedList"/>
    <dgm:cxn modelId="{B793C9EF-0113-49E2-8517-1E61CD0E3023}" type="presParOf" srcId="{00F769AE-1A55-421F-B32D-507F7ADC762A}" destId="{49F2FB4C-F6B3-4751-AEE2-BEF69D3F2CB8}" srcOrd="0" destOrd="0" presId="urn:microsoft.com/office/officeart/2008/layout/LinedList"/>
    <dgm:cxn modelId="{9B78DB16-49E0-4F13-AE70-B901ED2B4043}" type="presParOf" srcId="{00F769AE-1A55-421F-B32D-507F7ADC762A}" destId="{A1913EBC-C35F-469B-B8A5-B70B299CD8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43A046E-D2DE-4CC1-A2D8-76D1B6FEAFF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978A65-634D-4336-B325-2DDBC95EB7D4}">
      <dgm:prSet/>
      <dgm:spPr>
        <a:solidFill>
          <a:schemeClr val="bg2">
            <a:lumMod val="75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Monitoring performance to achieve goals</a:t>
          </a:r>
        </a:p>
      </dgm:t>
    </dgm:pt>
    <dgm:pt modelId="{75C92E19-83DA-4BF7-A867-1D8269B09F4E}" type="parTrans" cxnId="{E82EB835-D5C4-44EA-AB13-5CFFE2DCFFC6}">
      <dgm:prSet/>
      <dgm:spPr/>
      <dgm:t>
        <a:bodyPr/>
        <a:lstStyle/>
        <a:p>
          <a:endParaRPr lang="en-US"/>
        </a:p>
      </dgm:t>
    </dgm:pt>
    <dgm:pt modelId="{CE0092FF-E6AD-41EB-BBE1-E4BDDFD51477}" type="sibTrans" cxnId="{E82EB835-D5C4-44EA-AB13-5CFFE2DCFF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889B53-C306-47B7-B1BC-687FB571EFCA}">
      <dgm:prSet/>
      <dgm:spPr>
        <a:solidFill>
          <a:schemeClr val="accent2">
            <a:lumMod val="60000"/>
            <a:lumOff val="40000"/>
          </a:schemeClr>
        </a:solidFill>
        <a:effectLst>
          <a:glow rad="1016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M&amp;S uses KPIs and dashboards</a:t>
          </a:r>
        </a:p>
      </dgm:t>
    </dgm:pt>
    <dgm:pt modelId="{B2D67B5E-2F51-40A1-9301-ED68ADA6B377}" type="parTrans" cxnId="{2BC39404-BD18-4544-B4CC-A6AFE9BE07CE}">
      <dgm:prSet/>
      <dgm:spPr/>
      <dgm:t>
        <a:bodyPr/>
        <a:lstStyle/>
        <a:p>
          <a:endParaRPr lang="en-US"/>
        </a:p>
      </dgm:t>
    </dgm:pt>
    <dgm:pt modelId="{11484EE7-A8BA-45EC-99EE-91F5E25CC39E}" type="sibTrans" cxnId="{2BC39404-BD18-4544-B4CC-A6AFE9BE07C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A4FDE7-D5A5-4561-8965-AC9A73E05DAE}">
      <dgm:prSet/>
      <dgm:spPr>
        <a:solidFill>
          <a:schemeClr val="accent5">
            <a:lumMod val="40000"/>
            <a:lumOff val="60000"/>
          </a:schemeClr>
        </a:solidFill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Reviews help identify improvements</a:t>
          </a:r>
        </a:p>
      </dgm:t>
    </dgm:pt>
    <dgm:pt modelId="{643F6B8B-11EA-4414-AFC7-367DC012447A}" type="parTrans" cxnId="{B140640D-1C02-423F-B42B-A0CB0D46734D}">
      <dgm:prSet/>
      <dgm:spPr/>
      <dgm:t>
        <a:bodyPr/>
        <a:lstStyle/>
        <a:p>
          <a:endParaRPr lang="en-US"/>
        </a:p>
      </dgm:t>
    </dgm:pt>
    <dgm:pt modelId="{35004186-B927-48FB-A6B4-066885F44F53}" type="sibTrans" cxnId="{B140640D-1C02-423F-B42B-A0CB0D4673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2C43DB-9764-403D-A708-FCFCBD8C58A3}">
      <dgm:prSet/>
      <dgm:spPr>
        <a:solidFill>
          <a:schemeClr val="accent3">
            <a:lumMod val="40000"/>
            <a:lumOff val="6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Ensures quality and accountability</a:t>
          </a:r>
        </a:p>
      </dgm:t>
    </dgm:pt>
    <dgm:pt modelId="{5A225E87-76DA-4B3C-84F4-1E6234E6CB05}" type="parTrans" cxnId="{00D10893-C731-4D4E-B7EC-98434EAC37A6}">
      <dgm:prSet/>
      <dgm:spPr/>
      <dgm:t>
        <a:bodyPr/>
        <a:lstStyle/>
        <a:p>
          <a:endParaRPr lang="en-US"/>
        </a:p>
      </dgm:t>
    </dgm:pt>
    <dgm:pt modelId="{3DB54EB5-51C0-4AB8-B429-D520A69503F3}" type="sibTrans" cxnId="{00D10893-C731-4D4E-B7EC-98434EAC37A6}">
      <dgm:prSet/>
      <dgm:spPr/>
      <dgm:t>
        <a:bodyPr/>
        <a:lstStyle/>
        <a:p>
          <a:endParaRPr lang="en-US"/>
        </a:p>
      </dgm:t>
    </dgm:pt>
    <dgm:pt modelId="{1876E3F7-3BCA-4337-983A-2D24D1FE75E5}" type="pres">
      <dgm:prSet presAssocID="{A43A046E-D2DE-4CC1-A2D8-76D1B6FEAFF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EE4375E-6AFE-4A71-8D65-92E9DCE9F243}" type="pres">
      <dgm:prSet presAssocID="{73978A65-634D-4336-B325-2DDBC95EB7D4}" presName="compNode" presStyleCnt="0"/>
      <dgm:spPr/>
    </dgm:pt>
    <dgm:pt modelId="{A622C47F-E9CC-4409-9A37-4F0FB4A2683E}" type="pres">
      <dgm:prSet presAssocID="{73978A65-634D-4336-B325-2DDBC95EB7D4}" presName="bgRect" presStyleLbl="bgShp" presStyleIdx="0" presStyleCnt="4"/>
      <dgm:spPr/>
    </dgm:pt>
    <dgm:pt modelId="{874833D4-D644-4743-BBD1-3F4D0DEE17A6}" type="pres">
      <dgm:prSet presAssocID="{73978A65-634D-4336-B325-2DDBC95EB7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CC25791-6301-469D-84B0-52CD7A39069B}" type="pres">
      <dgm:prSet presAssocID="{73978A65-634D-4336-B325-2DDBC95EB7D4}" presName="spaceRect" presStyleCnt="0"/>
      <dgm:spPr/>
    </dgm:pt>
    <dgm:pt modelId="{833F7A0A-CD7E-459F-B9CE-9BC0473C485C}" type="pres">
      <dgm:prSet presAssocID="{73978A65-634D-4336-B325-2DDBC95EB7D4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C203CBC-DFD9-42B9-A44A-BD3D3050D63C}" type="pres">
      <dgm:prSet presAssocID="{CE0092FF-E6AD-41EB-BBE1-E4BDDFD51477}" presName="sibTrans" presStyleCnt="0"/>
      <dgm:spPr/>
    </dgm:pt>
    <dgm:pt modelId="{98753B97-A8E4-4D68-A07E-2E180D050514}" type="pres">
      <dgm:prSet presAssocID="{F0889B53-C306-47B7-B1BC-687FB571EFCA}" presName="compNode" presStyleCnt="0"/>
      <dgm:spPr/>
    </dgm:pt>
    <dgm:pt modelId="{21D8D9E7-B774-447D-B6A0-985ABF36A1E4}" type="pres">
      <dgm:prSet presAssocID="{F0889B53-C306-47B7-B1BC-687FB571EFCA}" presName="bgRect" presStyleLbl="bgShp" presStyleIdx="1" presStyleCnt="4"/>
      <dgm:spPr/>
    </dgm:pt>
    <dgm:pt modelId="{A32189B7-6105-4450-86D6-258F416CB862}" type="pres">
      <dgm:prSet presAssocID="{F0889B53-C306-47B7-B1BC-687FB571EF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227AD9D-07C2-4B67-AF25-D269327FB80F}" type="pres">
      <dgm:prSet presAssocID="{F0889B53-C306-47B7-B1BC-687FB571EFCA}" presName="spaceRect" presStyleCnt="0"/>
      <dgm:spPr/>
    </dgm:pt>
    <dgm:pt modelId="{B7060E96-1091-47EE-AE5D-F794C5A4ED59}" type="pres">
      <dgm:prSet presAssocID="{F0889B53-C306-47B7-B1BC-687FB571EFCA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898B7BA-8A5E-4B3C-AFB1-CFB40ABE7356}" type="pres">
      <dgm:prSet presAssocID="{11484EE7-A8BA-45EC-99EE-91F5E25CC39E}" presName="sibTrans" presStyleCnt="0"/>
      <dgm:spPr/>
    </dgm:pt>
    <dgm:pt modelId="{07B9F30E-1E93-4E9E-AD2A-2D65E404B08D}" type="pres">
      <dgm:prSet presAssocID="{68A4FDE7-D5A5-4561-8965-AC9A73E05DAE}" presName="compNode" presStyleCnt="0"/>
      <dgm:spPr/>
    </dgm:pt>
    <dgm:pt modelId="{D0C95C2E-920D-4A98-ABD7-A667CA908A02}" type="pres">
      <dgm:prSet presAssocID="{68A4FDE7-D5A5-4561-8965-AC9A73E05DAE}" presName="bgRect" presStyleLbl="bgShp" presStyleIdx="2" presStyleCnt="4"/>
      <dgm:spPr/>
    </dgm:pt>
    <dgm:pt modelId="{46D46F64-45F3-4593-8D95-065CADB0DC16}" type="pres">
      <dgm:prSet presAssocID="{68A4FDE7-D5A5-4561-8965-AC9A73E05DA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FD84282-4F4B-4FD7-8FE7-AD48159EE12F}" type="pres">
      <dgm:prSet presAssocID="{68A4FDE7-D5A5-4561-8965-AC9A73E05DAE}" presName="spaceRect" presStyleCnt="0"/>
      <dgm:spPr/>
    </dgm:pt>
    <dgm:pt modelId="{31540763-C37F-40B4-A4A0-D92786958253}" type="pres">
      <dgm:prSet presAssocID="{68A4FDE7-D5A5-4561-8965-AC9A73E05DAE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1F7AACE-E836-419C-8DB2-37F88FBDBF41}" type="pres">
      <dgm:prSet presAssocID="{35004186-B927-48FB-A6B4-066885F44F53}" presName="sibTrans" presStyleCnt="0"/>
      <dgm:spPr/>
    </dgm:pt>
    <dgm:pt modelId="{03C22215-5BCD-4FBE-98C1-697C8B482245}" type="pres">
      <dgm:prSet presAssocID="{142C43DB-9764-403D-A708-FCFCBD8C58A3}" presName="compNode" presStyleCnt="0"/>
      <dgm:spPr/>
    </dgm:pt>
    <dgm:pt modelId="{5EDCCB48-6E9B-4AE3-8896-D909AD0E520B}" type="pres">
      <dgm:prSet presAssocID="{142C43DB-9764-403D-A708-FCFCBD8C58A3}" presName="bgRect" presStyleLbl="bgShp" presStyleIdx="3" presStyleCnt="4"/>
      <dgm:spPr/>
    </dgm:pt>
    <dgm:pt modelId="{882DE1A9-F783-4047-AFC9-86A0D102993B}" type="pres">
      <dgm:prSet presAssocID="{142C43DB-9764-403D-A708-FCFCBD8C58A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E28BB19-02DC-4C37-A7CC-55FE40350BFA}" type="pres">
      <dgm:prSet presAssocID="{142C43DB-9764-403D-A708-FCFCBD8C58A3}" presName="spaceRect" presStyleCnt="0"/>
      <dgm:spPr/>
    </dgm:pt>
    <dgm:pt modelId="{8588B2BF-6C13-4A07-9B23-8B33D9620735}" type="pres">
      <dgm:prSet presAssocID="{142C43DB-9764-403D-A708-FCFCBD8C58A3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A8C20C26-FAD1-4C34-BA27-E74D260B84C3}" type="presOf" srcId="{F0889B53-C306-47B7-B1BC-687FB571EFCA}" destId="{B7060E96-1091-47EE-AE5D-F794C5A4ED59}" srcOrd="0" destOrd="0" presId="urn:microsoft.com/office/officeart/2018/2/layout/IconVerticalSolidList"/>
    <dgm:cxn modelId="{E6C611EA-BAF9-482E-B737-82E2FEDED40B}" type="presOf" srcId="{73978A65-634D-4336-B325-2DDBC95EB7D4}" destId="{833F7A0A-CD7E-459F-B9CE-9BC0473C485C}" srcOrd="0" destOrd="0" presId="urn:microsoft.com/office/officeart/2018/2/layout/IconVerticalSolidList"/>
    <dgm:cxn modelId="{2BC39404-BD18-4544-B4CC-A6AFE9BE07CE}" srcId="{A43A046E-D2DE-4CC1-A2D8-76D1B6FEAFFE}" destId="{F0889B53-C306-47B7-B1BC-687FB571EFCA}" srcOrd="1" destOrd="0" parTransId="{B2D67B5E-2F51-40A1-9301-ED68ADA6B377}" sibTransId="{11484EE7-A8BA-45EC-99EE-91F5E25CC39E}"/>
    <dgm:cxn modelId="{22F1C412-9EAE-4FA3-98AC-6F64843EA6E2}" type="presOf" srcId="{68A4FDE7-D5A5-4561-8965-AC9A73E05DAE}" destId="{31540763-C37F-40B4-A4A0-D92786958253}" srcOrd="0" destOrd="0" presId="urn:microsoft.com/office/officeart/2018/2/layout/IconVerticalSolidList"/>
    <dgm:cxn modelId="{E5E88877-E25E-402D-A1ED-E9C6C48E07B4}" type="presOf" srcId="{A43A046E-D2DE-4CC1-A2D8-76D1B6FEAFFE}" destId="{1876E3F7-3BCA-4337-983A-2D24D1FE75E5}" srcOrd="0" destOrd="0" presId="urn:microsoft.com/office/officeart/2018/2/layout/IconVerticalSolidList"/>
    <dgm:cxn modelId="{00D10893-C731-4D4E-B7EC-98434EAC37A6}" srcId="{A43A046E-D2DE-4CC1-A2D8-76D1B6FEAFFE}" destId="{142C43DB-9764-403D-A708-FCFCBD8C58A3}" srcOrd="3" destOrd="0" parTransId="{5A225E87-76DA-4B3C-84F4-1E6234E6CB05}" sibTransId="{3DB54EB5-51C0-4AB8-B429-D520A69503F3}"/>
    <dgm:cxn modelId="{C8DE7923-580B-479D-A724-A818734F4EB7}" type="presOf" srcId="{142C43DB-9764-403D-A708-FCFCBD8C58A3}" destId="{8588B2BF-6C13-4A07-9B23-8B33D9620735}" srcOrd="0" destOrd="0" presId="urn:microsoft.com/office/officeart/2018/2/layout/IconVerticalSolidList"/>
    <dgm:cxn modelId="{B140640D-1C02-423F-B42B-A0CB0D46734D}" srcId="{A43A046E-D2DE-4CC1-A2D8-76D1B6FEAFFE}" destId="{68A4FDE7-D5A5-4561-8965-AC9A73E05DAE}" srcOrd="2" destOrd="0" parTransId="{643F6B8B-11EA-4414-AFC7-367DC012447A}" sibTransId="{35004186-B927-48FB-A6B4-066885F44F53}"/>
    <dgm:cxn modelId="{E82EB835-D5C4-44EA-AB13-5CFFE2DCFFC6}" srcId="{A43A046E-D2DE-4CC1-A2D8-76D1B6FEAFFE}" destId="{73978A65-634D-4336-B325-2DDBC95EB7D4}" srcOrd="0" destOrd="0" parTransId="{75C92E19-83DA-4BF7-A867-1D8269B09F4E}" sibTransId="{CE0092FF-E6AD-41EB-BBE1-E4BDDFD51477}"/>
    <dgm:cxn modelId="{09C8D2A5-354C-40AA-B1D0-17A630CD90B5}" type="presParOf" srcId="{1876E3F7-3BCA-4337-983A-2D24D1FE75E5}" destId="{6EE4375E-6AFE-4A71-8D65-92E9DCE9F243}" srcOrd="0" destOrd="0" presId="urn:microsoft.com/office/officeart/2018/2/layout/IconVerticalSolidList"/>
    <dgm:cxn modelId="{05B51732-DC27-4521-A671-99947FF9D647}" type="presParOf" srcId="{6EE4375E-6AFE-4A71-8D65-92E9DCE9F243}" destId="{A622C47F-E9CC-4409-9A37-4F0FB4A2683E}" srcOrd="0" destOrd="0" presId="urn:microsoft.com/office/officeart/2018/2/layout/IconVerticalSolidList"/>
    <dgm:cxn modelId="{48BD0205-EDB5-4993-904E-5332A34F1D16}" type="presParOf" srcId="{6EE4375E-6AFE-4A71-8D65-92E9DCE9F243}" destId="{874833D4-D644-4743-BBD1-3F4D0DEE17A6}" srcOrd="1" destOrd="0" presId="urn:microsoft.com/office/officeart/2018/2/layout/IconVerticalSolidList"/>
    <dgm:cxn modelId="{68C902ED-3D09-4C07-9E80-D7F94796B8EF}" type="presParOf" srcId="{6EE4375E-6AFE-4A71-8D65-92E9DCE9F243}" destId="{0CC25791-6301-469D-84B0-52CD7A39069B}" srcOrd="2" destOrd="0" presId="urn:microsoft.com/office/officeart/2018/2/layout/IconVerticalSolidList"/>
    <dgm:cxn modelId="{8179DF46-CC17-4DCB-AF81-6BB1DFF170C6}" type="presParOf" srcId="{6EE4375E-6AFE-4A71-8D65-92E9DCE9F243}" destId="{833F7A0A-CD7E-459F-B9CE-9BC0473C485C}" srcOrd="3" destOrd="0" presId="urn:microsoft.com/office/officeart/2018/2/layout/IconVerticalSolidList"/>
    <dgm:cxn modelId="{9EB9E398-5635-471A-A519-05C9B213E957}" type="presParOf" srcId="{1876E3F7-3BCA-4337-983A-2D24D1FE75E5}" destId="{BC203CBC-DFD9-42B9-A44A-BD3D3050D63C}" srcOrd="1" destOrd="0" presId="urn:microsoft.com/office/officeart/2018/2/layout/IconVerticalSolidList"/>
    <dgm:cxn modelId="{9405D7E3-FF51-4F5F-9252-E0F91807A54C}" type="presParOf" srcId="{1876E3F7-3BCA-4337-983A-2D24D1FE75E5}" destId="{98753B97-A8E4-4D68-A07E-2E180D050514}" srcOrd="2" destOrd="0" presId="urn:microsoft.com/office/officeart/2018/2/layout/IconVerticalSolidList"/>
    <dgm:cxn modelId="{3745867E-7F78-44B3-B5B9-BDAC08FFC6A0}" type="presParOf" srcId="{98753B97-A8E4-4D68-A07E-2E180D050514}" destId="{21D8D9E7-B774-447D-B6A0-985ABF36A1E4}" srcOrd="0" destOrd="0" presId="urn:microsoft.com/office/officeart/2018/2/layout/IconVerticalSolidList"/>
    <dgm:cxn modelId="{28B8E8B8-9A35-4F9F-B573-C6586F88485F}" type="presParOf" srcId="{98753B97-A8E4-4D68-A07E-2E180D050514}" destId="{A32189B7-6105-4450-86D6-258F416CB862}" srcOrd="1" destOrd="0" presId="urn:microsoft.com/office/officeart/2018/2/layout/IconVerticalSolidList"/>
    <dgm:cxn modelId="{2EAF223E-4E38-4E5D-BF3D-35F733DAB220}" type="presParOf" srcId="{98753B97-A8E4-4D68-A07E-2E180D050514}" destId="{1227AD9D-07C2-4B67-AF25-D269327FB80F}" srcOrd="2" destOrd="0" presId="urn:microsoft.com/office/officeart/2018/2/layout/IconVerticalSolidList"/>
    <dgm:cxn modelId="{24ACA738-698F-44EE-9E6B-DE7DE7F2CC53}" type="presParOf" srcId="{98753B97-A8E4-4D68-A07E-2E180D050514}" destId="{B7060E96-1091-47EE-AE5D-F794C5A4ED59}" srcOrd="3" destOrd="0" presId="urn:microsoft.com/office/officeart/2018/2/layout/IconVerticalSolidList"/>
    <dgm:cxn modelId="{A3C3ACB6-0153-42C4-A8ED-F11911F241D2}" type="presParOf" srcId="{1876E3F7-3BCA-4337-983A-2D24D1FE75E5}" destId="{7898B7BA-8A5E-4B3C-AFB1-CFB40ABE7356}" srcOrd="3" destOrd="0" presId="urn:microsoft.com/office/officeart/2018/2/layout/IconVerticalSolidList"/>
    <dgm:cxn modelId="{8A1AFC7B-B0AA-4B1A-A3C3-7F52DF46E38E}" type="presParOf" srcId="{1876E3F7-3BCA-4337-983A-2D24D1FE75E5}" destId="{07B9F30E-1E93-4E9E-AD2A-2D65E404B08D}" srcOrd="4" destOrd="0" presId="urn:microsoft.com/office/officeart/2018/2/layout/IconVerticalSolidList"/>
    <dgm:cxn modelId="{C530C952-71D3-4792-B3CB-98C6761C0623}" type="presParOf" srcId="{07B9F30E-1E93-4E9E-AD2A-2D65E404B08D}" destId="{D0C95C2E-920D-4A98-ABD7-A667CA908A02}" srcOrd="0" destOrd="0" presId="urn:microsoft.com/office/officeart/2018/2/layout/IconVerticalSolidList"/>
    <dgm:cxn modelId="{1332B652-6414-4AC2-A608-C4E5608201B6}" type="presParOf" srcId="{07B9F30E-1E93-4E9E-AD2A-2D65E404B08D}" destId="{46D46F64-45F3-4593-8D95-065CADB0DC16}" srcOrd="1" destOrd="0" presId="urn:microsoft.com/office/officeart/2018/2/layout/IconVerticalSolidList"/>
    <dgm:cxn modelId="{7E9B6A74-F3B0-4520-819A-9C5E4BEF97E4}" type="presParOf" srcId="{07B9F30E-1E93-4E9E-AD2A-2D65E404B08D}" destId="{BFD84282-4F4B-4FD7-8FE7-AD48159EE12F}" srcOrd="2" destOrd="0" presId="urn:microsoft.com/office/officeart/2018/2/layout/IconVerticalSolidList"/>
    <dgm:cxn modelId="{EB2279E7-74FC-45E4-A863-2C539DFA60DB}" type="presParOf" srcId="{07B9F30E-1E93-4E9E-AD2A-2D65E404B08D}" destId="{31540763-C37F-40B4-A4A0-D92786958253}" srcOrd="3" destOrd="0" presId="urn:microsoft.com/office/officeart/2018/2/layout/IconVerticalSolidList"/>
    <dgm:cxn modelId="{38E5498C-41DF-41FA-ACE3-1E1CF967BBAA}" type="presParOf" srcId="{1876E3F7-3BCA-4337-983A-2D24D1FE75E5}" destId="{B1F7AACE-E836-419C-8DB2-37F88FBDBF41}" srcOrd="5" destOrd="0" presId="urn:microsoft.com/office/officeart/2018/2/layout/IconVerticalSolidList"/>
    <dgm:cxn modelId="{98EA899F-ED8A-4446-B9B8-8887530720F1}" type="presParOf" srcId="{1876E3F7-3BCA-4337-983A-2D24D1FE75E5}" destId="{03C22215-5BCD-4FBE-98C1-697C8B482245}" srcOrd="6" destOrd="0" presId="urn:microsoft.com/office/officeart/2018/2/layout/IconVerticalSolidList"/>
    <dgm:cxn modelId="{C893B526-734B-4673-9FBA-8A8C909A5446}" type="presParOf" srcId="{03C22215-5BCD-4FBE-98C1-697C8B482245}" destId="{5EDCCB48-6E9B-4AE3-8896-D909AD0E520B}" srcOrd="0" destOrd="0" presId="urn:microsoft.com/office/officeart/2018/2/layout/IconVerticalSolidList"/>
    <dgm:cxn modelId="{4F898EF7-349D-45A0-B5D5-3ED5AA63BA6D}" type="presParOf" srcId="{03C22215-5BCD-4FBE-98C1-697C8B482245}" destId="{882DE1A9-F783-4047-AFC9-86A0D102993B}" srcOrd="1" destOrd="0" presId="urn:microsoft.com/office/officeart/2018/2/layout/IconVerticalSolidList"/>
    <dgm:cxn modelId="{CBE9F920-FE2D-4650-B38A-15BB938E45CF}" type="presParOf" srcId="{03C22215-5BCD-4FBE-98C1-697C8B482245}" destId="{1E28BB19-02DC-4C37-A7CC-55FE40350BFA}" srcOrd="2" destOrd="0" presId="urn:microsoft.com/office/officeart/2018/2/layout/IconVerticalSolidList"/>
    <dgm:cxn modelId="{CC02DEEA-19AF-4076-AF3E-948A1C174F13}" type="presParOf" srcId="{03C22215-5BCD-4FBE-98C1-697C8B482245}" destId="{8588B2BF-6C13-4A07-9B23-8B33D96207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4BD7E1-8A61-4EAD-8AC5-01D5E221B36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CBA30A-4AFC-4C56-B750-A309AC63EC59}">
      <dgm:prSet/>
      <dgm:spPr>
        <a:solidFill>
          <a:schemeClr val="accent3">
            <a:lumMod val="60000"/>
            <a:lumOff val="40000"/>
          </a:schemeClr>
        </a:solidFill>
        <a:effectLst>
          <a:glow rad="101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Communication and interpersonal skills</a:t>
          </a:r>
        </a:p>
      </dgm:t>
    </dgm:pt>
    <dgm:pt modelId="{4B36D2F5-4F91-44F0-BC1B-627913E4D7A9}" type="parTrans" cxnId="{C53EFE37-7C9E-497A-8B5E-1CB8FA4370EC}">
      <dgm:prSet/>
      <dgm:spPr/>
      <dgm:t>
        <a:bodyPr/>
        <a:lstStyle/>
        <a:p>
          <a:endParaRPr lang="en-US"/>
        </a:p>
      </dgm:t>
    </dgm:pt>
    <dgm:pt modelId="{71947955-A487-4807-9B52-81BD2252AA3B}" type="sibTrans" cxnId="{C53EFE37-7C9E-497A-8B5E-1CB8FA4370EC}">
      <dgm:prSet/>
      <dgm:spPr/>
      <dgm:t>
        <a:bodyPr/>
        <a:lstStyle/>
        <a:p>
          <a:endParaRPr lang="en-US"/>
        </a:p>
      </dgm:t>
    </dgm:pt>
    <dgm:pt modelId="{1B995E64-613B-489B-B1D8-5E1B767A66FE}">
      <dgm:prSet/>
      <dgm:spPr>
        <a:solidFill>
          <a:schemeClr val="bg2">
            <a:lumMod val="75000"/>
          </a:schemeClr>
        </a:solidFill>
        <a:effectLst>
          <a:glow rad="1016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Emotional intelligence</a:t>
          </a:r>
        </a:p>
      </dgm:t>
    </dgm:pt>
    <dgm:pt modelId="{3249EE6F-AAE2-422B-82D9-3D7D1B171508}" type="parTrans" cxnId="{33A56059-ACA7-4269-BDCB-FD511D074C86}">
      <dgm:prSet/>
      <dgm:spPr/>
      <dgm:t>
        <a:bodyPr/>
        <a:lstStyle/>
        <a:p>
          <a:endParaRPr lang="en-US"/>
        </a:p>
      </dgm:t>
    </dgm:pt>
    <dgm:pt modelId="{5FC95B79-6E1B-4456-BCC5-832329FD8259}" type="sibTrans" cxnId="{33A56059-ACA7-4269-BDCB-FD511D074C86}">
      <dgm:prSet/>
      <dgm:spPr/>
      <dgm:t>
        <a:bodyPr/>
        <a:lstStyle/>
        <a:p>
          <a:endParaRPr lang="en-US"/>
        </a:p>
      </dgm:t>
    </dgm:pt>
    <dgm:pt modelId="{054B3573-47CA-4B73-998A-43D053668CBE}">
      <dgm:prSet/>
      <dgm:spPr>
        <a:solidFill>
          <a:schemeClr val="accent2">
            <a:lumMod val="60000"/>
            <a:lumOff val="40000"/>
          </a:schemeClr>
        </a:solidFill>
        <a:effectLst>
          <a:glow rad="101600">
            <a:schemeClr val="accent4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Digital literacy</a:t>
          </a:r>
        </a:p>
      </dgm:t>
    </dgm:pt>
    <dgm:pt modelId="{27522852-BBF6-4DB3-9B27-9EBB6AA9C5E0}" type="parTrans" cxnId="{3F660B01-1B97-4BE3-93E5-A7F813D3072F}">
      <dgm:prSet/>
      <dgm:spPr/>
      <dgm:t>
        <a:bodyPr/>
        <a:lstStyle/>
        <a:p>
          <a:endParaRPr lang="en-US"/>
        </a:p>
      </dgm:t>
    </dgm:pt>
    <dgm:pt modelId="{199E41D5-053A-424E-9B25-EB3DF0114F7E}" type="sibTrans" cxnId="{3F660B01-1B97-4BE3-93E5-A7F813D3072F}">
      <dgm:prSet/>
      <dgm:spPr/>
      <dgm:t>
        <a:bodyPr/>
        <a:lstStyle/>
        <a:p>
          <a:endParaRPr lang="en-US"/>
        </a:p>
      </dgm:t>
    </dgm:pt>
    <dgm:pt modelId="{40E2C266-2A15-4BA1-AA93-88B1211A9F6E}">
      <dgm:prSet/>
      <dgm:spPr>
        <a:solidFill>
          <a:schemeClr val="accent1">
            <a:lumMod val="60000"/>
            <a:lumOff val="4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Decision-making &amp; adaptability</a:t>
          </a:r>
        </a:p>
      </dgm:t>
    </dgm:pt>
    <dgm:pt modelId="{472FDAA1-BEB6-4DF4-8573-7454F1D03A20}" type="parTrans" cxnId="{D20312F4-42A4-4728-8A26-C461FADD0384}">
      <dgm:prSet/>
      <dgm:spPr/>
      <dgm:t>
        <a:bodyPr/>
        <a:lstStyle/>
        <a:p>
          <a:endParaRPr lang="en-US"/>
        </a:p>
      </dgm:t>
    </dgm:pt>
    <dgm:pt modelId="{EF577671-51B9-4FBB-B7F6-B7A86A864DD2}" type="sibTrans" cxnId="{D20312F4-42A4-4728-8A26-C461FADD0384}">
      <dgm:prSet/>
      <dgm:spPr/>
      <dgm:t>
        <a:bodyPr/>
        <a:lstStyle/>
        <a:p>
          <a:endParaRPr lang="en-US"/>
        </a:p>
      </dgm:t>
    </dgm:pt>
    <dgm:pt modelId="{E33A56EF-6F73-4579-9A4D-FC8A05CA5C0D}">
      <dgm:prSet/>
      <dgm:spPr>
        <a:solidFill>
          <a:schemeClr val="tx2">
            <a:lumMod val="40000"/>
            <a:lumOff val="60000"/>
          </a:schemeClr>
        </a:solidFill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Elephant" panose="02020904090505020303" pitchFamily="18" charset="0"/>
            </a:rPr>
            <a:t>Strategic problem-solving</a:t>
          </a:r>
        </a:p>
      </dgm:t>
    </dgm:pt>
    <dgm:pt modelId="{3A8871FD-A0D9-4109-936C-68BAE58EDB0F}" type="parTrans" cxnId="{1D2F49EC-4B65-4A3C-8622-1AC15654EB35}">
      <dgm:prSet/>
      <dgm:spPr/>
      <dgm:t>
        <a:bodyPr/>
        <a:lstStyle/>
        <a:p>
          <a:endParaRPr lang="en-US"/>
        </a:p>
      </dgm:t>
    </dgm:pt>
    <dgm:pt modelId="{DABCBA09-688C-41C1-808A-FD5B57A9F1CD}" type="sibTrans" cxnId="{1D2F49EC-4B65-4A3C-8622-1AC15654EB35}">
      <dgm:prSet/>
      <dgm:spPr/>
      <dgm:t>
        <a:bodyPr/>
        <a:lstStyle/>
        <a:p>
          <a:endParaRPr lang="en-US"/>
        </a:p>
      </dgm:t>
    </dgm:pt>
    <dgm:pt modelId="{85C06E9F-9C5B-4252-8C46-9DBA9E4D3A51}" type="pres">
      <dgm:prSet presAssocID="{5A4BD7E1-8A61-4EAD-8AC5-01D5E221B36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AD49B6C-6B82-4B88-9B26-E66EF94126A9}" type="pres">
      <dgm:prSet presAssocID="{09CBA30A-4AFC-4C56-B750-A309AC63EC59}" presName="compNode" presStyleCnt="0"/>
      <dgm:spPr/>
    </dgm:pt>
    <dgm:pt modelId="{BB8A1B38-7750-4162-A183-534299FEDBDD}" type="pres">
      <dgm:prSet presAssocID="{09CBA30A-4AFC-4C56-B750-A309AC63EC59}" presName="bgRect" presStyleLbl="bgShp" presStyleIdx="0" presStyleCnt="5"/>
      <dgm:spPr/>
    </dgm:pt>
    <dgm:pt modelId="{4BDED9DB-2BC9-4344-888E-60BF4D72312C}" type="pres">
      <dgm:prSet presAssocID="{09CBA30A-4AFC-4C56-B750-A309AC63EC5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A958C67-EFB2-444B-AC47-5B0491BC48B2}" type="pres">
      <dgm:prSet presAssocID="{09CBA30A-4AFC-4C56-B750-A309AC63EC59}" presName="spaceRect" presStyleCnt="0"/>
      <dgm:spPr/>
    </dgm:pt>
    <dgm:pt modelId="{107DC37B-D9D5-43D2-92EC-F0E116F67205}" type="pres">
      <dgm:prSet presAssocID="{09CBA30A-4AFC-4C56-B750-A309AC63EC59}" presName="parTx" presStyleLbl="revTx" presStyleIdx="0" presStyleCnt="5" custLinFactNeighborX="0" custLinFactNeighborY="-469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713B91F-70F6-4AB9-9B94-6337ADE3CD48}" type="pres">
      <dgm:prSet presAssocID="{71947955-A487-4807-9B52-81BD2252AA3B}" presName="sibTrans" presStyleCnt="0"/>
      <dgm:spPr/>
    </dgm:pt>
    <dgm:pt modelId="{C2C5C5A3-9D0A-4B41-98E6-B06C8B99B7A4}" type="pres">
      <dgm:prSet presAssocID="{1B995E64-613B-489B-B1D8-5E1B767A66FE}" presName="compNode" presStyleCnt="0"/>
      <dgm:spPr/>
    </dgm:pt>
    <dgm:pt modelId="{B141E544-875E-4BE7-8786-AA5F10E689DD}" type="pres">
      <dgm:prSet presAssocID="{1B995E64-613B-489B-B1D8-5E1B767A66FE}" presName="bgRect" presStyleLbl="bgShp" presStyleIdx="1" presStyleCnt="5"/>
      <dgm:spPr/>
    </dgm:pt>
    <dgm:pt modelId="{257A7370-F4AE-4892-8E3A-D2B5CF95B50B}" type="pres">
      <dgm:prSet presAssocID="{1B995E64-613B-489B-B1D8-5E1B767A66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E1CDC2AE-367E-4079-B18D-940A8B302743}" type="pres">
      <dgm:prSet presAssocID="{1B995E64-613B-489B-B1D8-5E1B767A66FE}" presName="spaceRect" presStyleCnt="0"/>
      <dgm:spPr/>
    </dgm:pt>
    <dgm:pt modelId="{2B0796FC-399B-478A-A610-9F9598223D31}" type="pres">
      <dgm:prSet presAssocID="{1B995E64-613B-489B-B1D8-5E1B767A66FE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9637FF3-191B-49BA-9F27-6C46E9D37337}" type="pres">
      <dgm:prSet presAssocID="{5FC95B79-6E1B-4456-BCC5-832329FD8259}" presName="sibTrans" presStyleCnt="0"/>
      <dgm:spPr/>
    </dgm:pt>
    <dgm:pt modelId="{08B7DE21-B9F7-4DED-B115-2FEC56566991}" type="pres">
      <dgm:prSet presAssocID="{054B3573-47CA-4B73-998A-43D053668CBE}" presName="compNode" presStyleCnt="0"/>
      <dgm:spPr/>
    </dgm:pt>
    <dgm:pt modelId="{5630C573-667F-43F8-B4D2-3BFE76AB16DE}" type="pres">
      <dgm:prSet presAssocID="{054B3573-47CA-4B73-998A-43D053668CBE}" presName="bgRect" presStyleLbl="bgShp" presStyleIdx="2" presStyleCnt="5" custLinFactNeighborY="-4343"/>
      <dgm:spPr/>
    </dgm:pt>
    <dgm:pt modelId="{0B26193C-9C15-42FD-8C87-0D81D151480E}" type="pres">
      <dgm:prSet presAssocID="{054B3573-47CA-4B73-998A-43D053668CB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CBDE4E-12AA-48CC-8CE3-B20A3AA3AC27}" type="pres">
      <dgm:prSet presAssocID="{054B3573-47CA-4B73-998A-43D053668CBE}" presName="spaceRect" presStyleCnt="0"/>
      <dgm:spPr/>
    </dgm:pt>
    <dgm:pt modelId="{8677AA14-5C0A-4FA7-8B8A-8B04A2B739DB}" type="pres">
      <dgm:prSet presAssocID="{054B3573-47CA-4B73-998A-43D053668CBE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31CFFFF-8592-487E-8B0E-E70428412502}" type="pres">
      <dgm:prSet presAssocID="{199E41D5-053A-424E-9B25-EB3DF0114F7E}" presName="sibTrans" presStyleCnt="0"/>
      <dgm:spPr/>
    </dgm:pt>
    <dgm:pt modelId="{F7B141B3-F4AC-41DF-A69E-9BC1FB462EED}" type="pres">
      <dgm:prSet presAssocID="{40E2C266-2A15-4BA1-AA93-88B1211A9F6E}" presName="compNode" presStyleCnt="0"/>
      <dgm:spPr/>
    </dgm:pt>
    <dgm:pt modelId="{3E3D7D8F-058B-4F72-A299-5F0E921A2612}" type="pres">
      <dgm:prSet presAssocID="{40E2C266-2A15-4BA1-AA93-88B1211A9F6E}" presName="bgRect" presStyleLbl="bgShp" presStyleIdx="3" presStyleCnt="5"/>
      <dgm:spPr/>
    </dgm:pt>
    <dgm:pt modelId="{B6333FF7-10FF-4A96-881B-DC2DAC0E227B}" type="pres">
      <dgm:prSet presAssocID="{40E2C266-2A15-4BA1-AA93-88B1211A9F6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C9F49818-3DAA-41AB-82A5-0499E762E2F9}" type="pres">
      <dgm:prSet presAssocID="{40E2C266-2A15-4BA1-AA93-88B1211A9F6E}" presName="spaceRect" presStyleCnt="0"/>
      <dgm:spPr/>
    </dgm:pt>
    <dgm:pt modelId="{E9E8D871-A572-49DD-9D9F-7263954C7BCA}" type="pres">
      <dgm:prSet presAssocID="{40E2C266-2A15-4BA1-AA93-88B1211A9F6E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FD48A37-78CD-40CA-AC24-8AE466A77670}" type="pres">
      <dgm:prSet presAssocID="{EF577671-51B9-4FBB-B7F6-B7A86A864DD2}" presName="sibTrans" presStyleCnt="0"/>
      <dgm:spPr/>
    </dgm:pt>
    <dgm:pt modelId="{CB21D32E-9CE1-46DA-81F1-5E36142E5C65}" type="pres">
      <dgm:prSet presAssocID="{E33A56EF-6F73-4579-9A4D-FC8A05CA5C0D}" presName="compNode" presStyleCnt="0"/>
      <dgm:spPr/>
    </dgm:pt>
    <dgm:pt modelId="{44090CAA-82A9-44E0-8D4C-CC07C79EE3E0}" type="pres">
      <dgm:prSet presAssocID="{E33A56EF-6F73-4579-9A4D-FC8A05CA5C0D}" presName="bgRect" presStyleLbl="bgShp" presStyleIdx="4" presStyleCnt="5"/>
      <dgm:spPr/>
    </dgm:pt>
    <dgm:pt modelId="{F212E445-BF28-424F-93C7-C17420F15C6D}" type="pres">
      <dgm:prSet presAssocID="{E33A56EF-6F73-4579-9A4D-FC8A05CA5C0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EABCE05F-23BB-4AA6-959E-CCA6C78D4C7C}" type="pres">
      <dgm:prSet presAssocID="{E33A56EF-6F73-4579-9A4D-FC8A05CA5C0D}" presName="spaceRect" presStyleCnt="0"/>
      <dgm:spPr/>
    </dgm:pt>
    <dgm:pt modelId="{CA20509B-B654-4C0B-AE96-BC1CBDB21C82}" type="pres">
      <dgm:prSet presAssocID="{E33A56EF-6F73-4579-9A4D-FC8A05CA5C0D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D20312F4-42A4-4728-8A26-C461FADD0384}" srcId="{5A4BD7E1-8A61-4EAD-8AC5-01D5E221B363}" destId="{40E2C266-2A15-4BA1-AA93-88B1211A9F6E}" srcOrd="3" destOrd="0" parTransId="{472FDAA1-BEB6-4DF4-8573-7454F1D03A20}" sibTransId="{EF577671-51B9-4FBB-B7F6-B7A86A864DD2}"/>
    <dgm:cxn modelId="{1D2F49EC-4B65-4A3C-8622-1AC15654EB35}" srcId="{5A4BD7E1-8A61-4EAD-8AC5-01D5E221B363}" destId="{E33A56EF-6F73-4579-9A4D-FC8A05CA5C0D}" srcOrd="4" destOrd="0" parTransId="{3A8871FD-A0D9-4109-936C-68BAE58EDB0F}" sibTransId="{DABCBA09-688C-41C1-808A-FD5B57A9F1CD}"/>
    <dgm:cxn modelId="{5BCE4D99-4A7B-4D81-B921-7BFC9F9DEBDF}" type="presOf" srcId="{1B995E64-613B-489B-B1D8-5E1B767A66FE}" destId="{2B0796FC-399B-478A-A610-9F9598223D31}" srcOrd="0" destOrd="0" presId="urn:microsoft.com/office/officeart/2018/2/layout/IconVerticalSolidList"/>
    <dgm:cxn modelId="{3F660B01-1B97-4BE3-93E5-A7F813D3072F}" srcId="{5A4BD7E1-8A61-4EAD-8AC5-01D5E221B363}" destId="{054B3573-47CA-4B73-998A-43D053668CBE}" srcOrd="2" destOrd="0" parTransId="{27522852-BBF6-4DB3-9B27-9EBB6AA9C5E0}" sibTransId="{199E41D5-053A-424E-9B25-EB3DF0114F7E}"/>
    <dgm:cxn modelId="{33A56059-ACA7-4269-BDCB-FD511D074C86}" srcId="{5A4BD7E1-8A61-4EAD-8AC5-01D5E221B363}" destId="{1B995E64-613B-489B-B1D8-5E1B767A66FE}" srcOrd="1" destOrd="0" parTransId="{3249EE6F-AAE2-422B-82D9-3D7D1B171508}" sibTransId="{5FC95B79-6E1B-4456-BCC5-832329FD8259}"/>
    <dgm:cxn modelId="{CA582012-C7E6-4712-945A-885AD0193764}" type="presOf" srcId="{09CBA30A-4AFC-4C56-B750-A309AC63EC59}" destId="{107DC37B-D9D5-43D2-92EC-F0E116F67205}" srcOrd="0" destOrd="0" presId="urn:microsoft.com/office/officeart/2018/2/layout/IconVerticalSolidList"/>
    <dgm:cxn modelId="{C53EFE37-7C9E-497A-8B5E-1CB8FA4370EC}" srcId="{5A4BD7E1-8A61-4EAD-8AC5-01D5E221B363}" destId="{09CBA30A-4AFC-4C56-B750-A309AC63EC59}" srcOrd="0" destOrd="0" parTransId="{4B36D2F5-4F91-44F0-BC1B-627913E4D7A9}" sibTransId="{71947955-A487-4807-9B52-81BD2252AA3B}"/>
    <dgm:cxn modelId="{1F9BE8FD-2944-4F5F-A077-88F3D7F50E5F}" type="presOf" srcId="{5A4BD7E1-8A61-4EAD-8AC5-01D5E221B363}" destId="{85C06E9F-9C5B-4252-8C46-9DBA9E4D3A51}" srcOrd="0" destOrd="0" presId="urn:microsoft.com/office/officeart/2018/2/layout/IconVerticalSolidList"/>
    <dgm:cxn modelId="{248F45BC-B47F-406A-AAFF-D26A11A11038}" type="presOf" srcId="{054B3573-47CA-4B73-998A-43D053668CBE}" destId="{8677AA14-5C0A-4FA7-8B8A-8B04A2B739DB}" srcOrd="0" destOrd="0" presId="urn:microsoft.com/office/officeart/2018/2/layout/IconVerticalSolidList"/>
    <dgm:cxn modelId="{EC46AF94-944B-4CBE-BF9F-B85D7717D117}" type="presOf" srcId="{E33A56EF-6F73-4579-9A4D-FC8A05CA5C0D}" destId="{CA20509B-B654-4C0B-AE96-BC1CBDB21C82}" srcOrd="0" destOrd="0" presId="urn:microsoft.com/office/officeart/2018/2/layout/IconVerticalSolidList"/>
    <dgm:cxn modelId="{3A291858-1467-4462-ACC4-75FA33E9F2D4}" type="presOf" srcId="{40E2C266-2A15-4BA1-AA93-88B1211A9F6E}" destId="{E9E8D871-A572-49DD-9D9F-7263954C7BCA}" srcOrd="0" destOrd="0" presId="urn:microsoft.com/office/officeart/2018/2/layout/IconVerticalSolidList"/>
    <dgm:cxn modelId="{2F13145D-9C94-4996-8FA9-5EA74C27B268}" type="presParOf" srcId="{85C06E9F-9C5B-4252-8C46-9DBA9E4D3A51}" destId="{6AD49B6C-6B82-4B88-9B26-E66EF94126A9}" srcOrd="0" destOrd="0" presId="urn:microsoft.com/office/officeart/2018/2/layout/IconVerticalSolidList"/>
    <dgm:cxn modelId="{EFE7DC82-475C-403A-8818-3D34B0607CD0}" type="presParOf" srcId="{6AD49B6C-6B82-4B88-9B26-E66EF94126A9}" destId="{BB8A1B38-7750-4162-A183-534299FEDBDD}" srcOrd="0" destOrd="0" presId="urn:microsoft.com/office/officeart/2018/2/layout/IconVerticalSolidList"/>
    <dgm:cxn modelId="{C568168B-EDFE-41C1-B1B5-53B5250287FC}" type="presParOf" srcId="{6AD49B6C-6B82-4B88-9B26-E66EF94126A9}" destId="{4BDED9DB-2BC9-4344-888E-60BF4D72312C}" srcOrd="1" destOrd="0" presId="urn:microsoft.com/office/officeart/2018/2/layout/IconVerticalSolidList"/>
    <dgm:cxn modelId="{91FFA646-F999-4485-9065-EC1301A345A9}" type="presParOf" srcId="{6AD49B6C-6B82-4B88-9B26-E66EF94126A9}" destId="{8A958C67-EFB2-444B-AC47-5B0491BC48B2}" srcOrd="2" destOrd="0" presId="urn:microsoft.com/office/officeart/2018/2/layout/IconVerticalSolidList"/>
    <dgm:cxn modelId="{0C6FC35D-F21A-40A3-B929-501BBADEBBAF}" type="presParOf" srcId="{6AD49B6C-6B82-4B88-9B26-E66EF94126A9}" destId="{107DC37B-D9D5-43D2-92EC-F0E116F67205}" srcOrd="3" destOrd="0" presId="urn:microsoft.com/office/officeart/2018/2/layout/IconVerticalSolidList"/>
    <dgm:cxn modelId="{69179F41-3639-452D-AD81-E7EE4A2240E3}" type="presParOf" srcId="{85C06E9F-9C5B-4252-8C46-9DBA9E4D3A51}" destId="{C713B91F-70F6-4AB9-9B94-6337ADE3CD48}" srcOrd="1" destOrd="0" presId="urn:microsoft.com/office/officeart/2018/2/layout/IconVerticalSolidList"/>
    <dgm:cxn modelId="{D2A289BD-C4B2-4FBA-8083-6B939CC097DC}" type="presParOf" srcId="{85C06E9F-9C5B-4252-8C46-9DBA9E4D3A51}" destId="{C2C5C5A3-9D0A-4B41-98E6-B06C8B99B7A4}" srcOrd="2" destOrd="0" presId="urn:microsoft.com/office/officeart/2018/2/layout/IconVerticalSolidList"/>
    <dgm:cxn modelId="{D71DE753-FEE4-4B1B-ACA3-256712E7FC06}" type="presParOf" srcId="{C2C5C5A3-9D0A-4B41-98E6-B06C8B99B7A4}" destId="{B141E544-875E-4BE7-8786-AA5F10E689DD}" srcOrd="0" destOrd="0" presId="urn:microsoft.com/office/officeart/2018/2/layout/IconVerticalSolidList"/>
    <dgm:cxn modelId="{C4954C1D-1D67-4F9C-AC4B-2B1D0AF932F6}" type="presParOf" srcId="{C2C5C5A3-9D0A-4B41-98E6-B06C8B99B7A4}" destId="{257A7370-F4AE-4892-8E3A-D2B5CF95B50B}" srcOrd="1" destOrd="0" presId="urn:microsoft.com/office/officeart/2018/2/layout/IconVerticalSolidList"/>
    <dgm:cxn modelId="{CA9ED643-8EC6-4F57-9A3A-E27E56477563}" type="presParOf" srcId="{C2C5C5A3-9D0A-4B41-98E6-B06C8B99B7A4}" destId="{E1CDC2AE-367E-4079-B18D-940A8B302743}" srcOrd="2" destOrd="0" presId="urn:microsoft.com/office/officeart/2018/2/layout/IconVerticalSolidList"/>
    <dgm:cxn modelId="{D7E61840-0D74-4B6F-ACB7-129FBF43CFA0}" type="presParOf" srcId="{C2C5C5A3-9D0A-4B41-98E6-B06C8B99B7A4}" destId="{2B0796FC-399B-478A-A610-9F9598223D31}" srcOrd="3" destOrd="0" presId="urn:microsoft.com/office/officeart/2018/2/layout/IconVerticalSolidList"/>
    <dgm:cxn modelId="{B0D1524E-AF0D-41D5-A9A7-FD4539DE1BC2}" type="presParOf" srcId="{85C06E9F-9C5B-4252-8C46-9DBA9E4D3A51}" destId="{09637FF3-191B-49BA-9F27-6C46E9D37337}" srcOrd="3" destOrd="0" presId="urn:microsoft.com/office/officeart/2018/2/layout/IconVerticalSolidList"/>
    <dgm:cxn modelId="{F6A9A40E-2CD5-470F-8E86-86CD048EA092}" type="presParOf" srcId="{85C06E9F-9C5B-4252-8C46-9DBA9E4D3A51}" destId="{08B7DE21-B9F7-4DED-B115-2FEC56566991}" srcOrd="4" destOrd="0" presId="urn:microsoft.com/office/officeart/2018/2/layout/IconVerticalSolidList"/>
    <dgm:cxn modelId="{3CB13DF8-A0DB-4A4E-882C-D551D3E0BEC6}" type="presParOf" srcId="{08B7DE21-B9F7-4DED-B115-2FEC56566991}" destId="{5630C573-667F-43F8-B4D2-3BFE76AB16DE}" srcOrd="0" destOrd="0" presId="urn:microsoft.com/office/officeart/2018/2/layout/IconVerticalSolidList"/>
    <dgm:cxn modelId="{614B05E2-4D7C-454E-A9A3-FD29585FBB61}" type="presParOf" srcId="{08B7DE21-B9F7-4DED-B115-2FEC56566991}" destId="{0B26193C-9C15-42FD-8C87-0D81D151480E}" srcOrd="1" destOrd="0" presId="urn:microsoft.com/office/officeart/2018/2/layout/IconVerticalSolidList"/>
    <dgm:cxn modelId="{AF9C7F18-77A8-4184-83ED-F2955A546177}" type="presParOf" srcId="{08B7DE21-B9F7-4DED-B115-2FEC56566991}" destId="{DFCBDE4E-12AA-48CC-8CE3-B20A3AA3AC27}" srcOrd="2" destOrd="0" presId="urn:microsoft.com/office/officeart/2018/2/layout/IconVerticalSolidList"/>
    <dgm:cxn modelId="{BAE728A7-C5FD-457D-A1EC-FEF5A89E6B05}" type="presParOf" srcId="{08B7DE21-B9F7-4DED-B115-2FEC56566991}" destId="{8677AA14-5C0A-4FA7-8B8A-8B04A2B739DB}" srcOrd="3" destOrd="0" presId="urn:microsoft.com/office/officeart/2018/2/layout/IconVerticalSolidList"/>
    <dgm:cxn modelId="{B3DAFC66-4CB4-4F46-8472-629667F2EED0}" type="presParOf" srcId="{85C06E9F-9C5B-4252-8C46-9DBA9E4D3A51}" destId="{431CFFFF-8592-487E-8B0E-E70428412502}" srcOrd="5" destOrd="0" presId="urn:microsoft.com/office/officeart/2018/2/layout/IconVerticalSolidList"/>
    <dgm:cxn modelId="{C3DC79AB-02DC-447D-9F36-7F062D087EF9}" type="presParOf" srcId="{85C06E9F-9C5B-4252-8C46-9DBA9E4D3A51}" destId="{F7B141B3-F4AC-41DF-A69E-9BC1FB462EED}" srcOrd="6" destOrd="0" presId="urn:microsoft.com/office/officeart/2018/2/layout/IconVerticalSolidList"/>
    <dgm:cxn modelId="{55CE9A8D-1472-479E-B4A4-131FE4CC2CC4}" type="presParOf" srcId="{F7B141B3-F4AC-41DF-A69E-9BC1FB462EED}" destId="{3E3D7D8F-058B-4F72-A299-5F0E921A2612}" srcOrd="0" destOrd="0" presId="urn:microsoft.com/office/officeart/2018/2/layout/IconVerticalSolidList"/>
    <dgm:cxn modelId="{7BF64C09-3DA0-459F-BF63-FAB0DCF88E57}" type="presParOf" srcId="{F7B141B3-F4AC-41DF-A69E-9BC1FB462EED}" destId="{B6333FF7-10FF-4A96-881B-DC2DAC0E227B}" srcOrd="1" destOrd="0" presId="urn:microsoft.com/office/officeart/2018/2/layout/IconVerticalSolidList"/>
    <dgm:cxn modelId="{562044AD-D845-4FBB-B4E8-ED952875CAFA}" type="presParOf" srcId="{F7B141B3-F4AC-41DF-A69E-9BC1FB462EED}" destId="{C9F49818-3DAA-41AB-82A5-0499E762E2F9}" srcOrd="2" destOrd="0" presId="urn:microsoft.com/office/officeart/2018/2/layout/IconVerticalSolidList"/>
    <dgm:cxn modelId="{8B144727-CDDA-4EA9-8FDF-22B37A5ABF2F}" type="presParOf" srcId="{F7B141B3-F4AC-41DF-A69E-9BC1FB462EED}" destId="{E9E8D871-A572-49DD-9D9F-7263954C7BCA}" srcOrd="3" destOrd="0" presId="urn:microsoft.com/office/officeart/2018/2/layout/IconVerticalSolidList"/>
    <dgm:cxn modelId="{8ED36E39-4E74-42F3-AD2F-D9ABE64A6A08}" type="presParOf" srcId="{85C06E9F-9C5B-4252-8C46-9DBA9E4D3A51}" destId="{4FD48A37-78CD-40CA-AC24-8AE466A77670}" srcOrd="7" destOrd="0" presId="urn:microsoft.com/office/officeart/2018/2/layout/IconVerticalSolidList"/>
    <dgm:cxn modelId="{72B64017-C26B-4BD1-A1C0-45CFA4E1461E}" type="presParOf" srcId="{85C06E9F-9C5B-4252-8C46-9DBA9E4D3A51}" destId="{CB21D32E-9CE1-46DA-81F1-5E36142E5C65}" srcOrd="8" destOrd="0" presId="urn:microsoft.com/office/officeart/2018/2/layout/IconVerticalSolidList"/>
    <dgm:cxn modelId="{085B00D9-FB5E-4DF4-B2E5-A5C7ECB92B89}" type="presParOf" srcId="{CB21D32E-9CE1-46DA-81F1-5E36142E5C65}" destId="{44090CAA-82A9-44E0-8D4C-CC07C79EE3E0}" srcOrd="0" destOrd="0" presId="urn:microsoft.com/office/officeart/2018/2/layout/IconVerticalSolidList"/>
    <dgm:cxn modelId="{DD3CBB65-B1AB-422F-8DF3-89D7DE5781C4}" type="presParOf" srcId="{CB21D32E-9CE1-46DA-81F1-5E36142E5C65}" destId="{F212E445-BF28-424F-93C7-C17420F15C6D}" srcOrd="1" destOrd="0" presId="urn:microsoft.com/office/officeart/2018/2/layout/IconVerticalSolidList"/>
    <dgm:cxn modelId="{FC9C028F-DA94-48EB-BE74-33B21E74F59F}" type="presParOf" srcId="{CB21D32E-9CE1-46DA-81F1-5E36142E5C65}" destId="{EABCE05F-23BB-4AA6-959E-CCA6C78D4C7C}" srcOrd="2" destOrd="0" presId="urn:microsoft.com/office/officeart/2018/2/layout/IconVerticalSolidList"/>
    <dgm:cxn modelId="{DA94DFBF-0BE3-47E1-B858-030CB0F151A5}" type="presParOf" srcId="{CB21D32E-9CE1-46DA-81F1-5E36142E5C65}" destId="{CA20509B-B654-4C0B-AE96-BC1CBDB21C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254F7F1-9901-42CF-8489-EBF945FB543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EAB500-907C-461D-82E5-9E9D6F648B40}">
      <dgm:prSet custT="1"/>
      <dgm:spPr>
        <a:solidFill>
          <a:schemeClr val="bg2">
            <a:lumMod val="75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800" dirty="0">
              <a:latin typeface="Elephant" panose="02020904090505020303" pitchFamily="18" charset="0"/>
            </a:rPr>
            <a:t>Balancing efficiency with ethics</a:t>
          </a:r>
        </a:p>
      </dgm:t>
    </dgm:pt>
    <dgm:pt modelId="{D405D6A2-52FE-44BB-9117-BFA4417E22D7}" type="parTrans" cxnId="{11DB5A70-59B2-4FC6-BEE8-1E8E7000916F}">
      <dgm:prSet/>
      <dgm:spPr/>
      <dgm:t>
        <a:bodyPr/>
        <a:lstStyle/>
        <a:p>
          <a:endParaRPr lang="en-US"/>
        </a:p>
      </dgm:t>
    </dgm:pt>
    <dgm:pt modelId="{6F4CB5A6-5D0A-4E4A-95CD-B6AB04E2A1EE}" type="sibTrans" cxnId="{11DB5A70-59B2-4FC6-BEE8-1E8E7000916F}">
      <dgm:prSet/>
      <dgm:spPr/>
      <dgm:t>
        <a:bodyPr/>
        <a:lstStyle/>
        <a:p>
          <a:endParaRPr lang="en-US"/>
        </a:p>
      </dgm:t>
    </dgm:pt>
    <dgm:pt modelId="{BC639DEE-60FA-43FD-8280-F5BAD15ACE44}">
      <dgm:prSet custT="1"/>
      <dgm:spPr>
        <a:solidFill>
          <a:schemeClr val="accent6">
            <a:lumMod val="60000"/>
            <a:lumOff val="4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800" dirty="0">
              <a:latin typeface="Elephant" panose="02020904090505020303" pitchFamily="18" charset="0"/>
            </a:rPr>
            <a:t>Sustainability vs profitabilit</a:t>
          </a:r>
          <a:r>
            <a:rPr lang="en-US" sz="3200" dirty="0">
              <a:latin typeface="Elephant" panose="02020904090505020303" pitchFamily="18" charset="0"/>
            </a:rPr>
            <a:t>y</a:t>
          </a:r>
        </a:p>
      </dgm:t>
    </dgm:pt>
    <dgm:pt modelId="{88179D76-9BA6-4D80-BF38-6EEDFFB08CE5}" type="parTrans" cxnId="{EDCDD6AF-0E8E-4A55-B923-D104574586C3}">
      <dgm:prSet/>
      <dgm:spPr/>
      <dgm:t>
        <a:bodyPr/>
        <a:lstStyle/>
        <a:p>
          <a:endParaRPr lang="en-US"/>
        </a:p>
      </dgm:t>
    </dgm:pt>
    <dgm:pt modelId="{A1AEC54A-9E68-4C5F-8A49-073DD80A5BDF}" type="sibTrans" cxnId="{EDCDD6AF-0E8E-4A55-B923-D104574586C3}">
      <dgm:prSet/>
      <dgm:spPr/>
      <dgm:t>
        <a:bodyPr/>
        <a:lstStyle/>
        <a:p>
          <a:endParaRPr lang="en-US"/>
        </a:p>
      </dgm:t>
    </dgm:pt>
    <dgm:pt modelId="{04524E34-CF12-4B40-B017-47C2E52CACE6}">
      <dgm:prSet custT="1"/>
      <dgm:spPr>
        <a:solidFill>
          <a:schemeClr val="tx2">
            <a:lumMod val="40000"/>
            <a:lumOff val="6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800" dirty="0">
              <a:latin typeface="Elephant" panose="02020904090505020303" pitchFamily="18" charset="0"/>
            </a:rPr>
            <a:t>Changing consumer behaviours</a:t>
          </a:r>
        </a:p>
      </dgm:t>
    </dgm:pt>
    <dgm:pt modelId="{AEB873FD-2B3A-4D6A-9094-F61D690F44C5}" type="parTrans" cxnId="{88963DC0-87E9-4E44-8D85-DBFA7E0C1E9F}">
      <dgm:prSet/>
      <dgm:spPr/>
      <dgm:t>
        <a:bodyPr/>
        <a:lstStyle/>
        <a:p>
          <a:endParaRPr lang="en-US"/>
        </a:p>
      </dgm:t>
    </dgm:pt>
    <dgm:pt modelId="{9F733519-36ED-49D4-B661-FA3FE7139609}" type="sibTrans" cxnId="{88963DC0-87E9-4E44-8D85-DBFA7E0C1E9F}">
      <dgm:prSet/>
      <dgm:spPr/>
      <dgm:t>
        <a:bodyPr/>
        <a:lstStyle/>
        <a:p>
          <a:endParaRPr lang="en-US"/>
        </a:p>
      </dgm:t>
    </dgm:pt>
    <dgm:pt modelId="{CF02ACA0-36C7-45FF-94DC-19AA2895F292}">
      <dgm:prSet custT="1"/>
      <dgm:spPr>
        <a:solidFill>
          <a:schemeClr val="accent1">
            <a:lumMod val="60000"/>
            <a:lumOff val="4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800" dirty="0">
              <a:latin typeface="Elephant" panose="02020904090505020303" pitchFamily="18" charset="0"/>
            </a:rPr>
            <a:t>Competition with online retail</a:t>
          </a:r>
        </a:p>
      </dgm:t>
    </dgm:pt>
    <dgm:pt modelId="{B72F7DE2-A8E3-4C44-B57A-490B370FAE42}" type="parTrans" cxnId="{1878FC94-162A-4337-81E6-57406997364E}">
      <dgm:prSet/>
      <dgm:spPr/>
      <dgm:t>
        <a:bodyPr/>
        <a:lstStyle/>
        <a:p>
          <a:endParaRPr lang="en-US"/>
        </a:p>
      </dgm:t>
    </dgm:pt>
    <dgm:pt modelId="{6AA9B40B-D6DE-403A-AF17-403903B4E6B6}" type="sibTrans" cxnId="{1878FC94-162A-4337-81E6-57406997364E}">
      <dgm:prSet/>
      <dgm:spPr/>
      <dgm:t>
        <a:bodyPr/>
        <a:lstStyle/>
        <a:p>
          <a:endParaRPr lang="en-US"/>
        </a:p>
      </dgm:t>
    </dgm:pt>
    <dgm:pt modelId="{DDE46DA7-B5EE-4C62-9D25-791077768BF7}" type="pres">
      <dgm:prSet presAssocID="{D254F7F1-9901-42CF-8489-EBF945FB5435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32193F75-5E7D-4770-AC8F-3D9DC4A4C49F}" type="pres">
      <dgm:prSet presAssocID="{21EAB500-907C-461D-82E5-9E9D6F648B40}" presName="thickLine" presStyleLbl="alignNode1" presStyleIdx="0" presStyleCnt="4"/>
      <dgm:spPr/>
    </dgm:pt>
    <dgm:pt modelId="{F42F0F45-67EB-40BA-939A-F57FF5EEB215}" type="pres">
      <dgm:prSet presAssocID="{21EAB500-907C-461D-82E5-9E9D6F648B40}" presName="horz1" presStyleCnt="0"/>
      <dgm:spPr/>
    </dgm:pt>
    <dgm:pt modelId="{3F684871-023B-4593-B457-B9308D69E5CE}" type="pres">
      <dgm:prSet presAssocID="{21EAB500-907C-461D-82E5-9E9D6F648B40}" presName="tx1" presStyleLbl="revTx" presStyleIdx="0" presStyleCnt="4"/>
      <dgm:spPr/>
      <dgm:t>
        <a:bodyPr/>
        <a:lstStyle/>
        <a:p>
          <a:endParaRPr lang="en-US"/>
        </a:p>
      </dgm:t>
    </dgm:pt>
    <dgm:pt modelId="{D3A56CE9-E188-4BC9-991E-E839EC4CD765}" type="pres">
      <dgm:prSet presAssocID="{21EAB500-907C-461D-82E5-9E9D6F648B40}" presName="vert1" presStyleCnt="0"/>
      <dgm:spPr/>
    </dgm:pt>
    <dgm:pt modelId="{51E3E795-48D9-4A5A-821A-925FD205171D}" type="pres">
      <dgm:prSet presAssocID="{BC639DEE-60FA-43FD-8280-F5BAD15ACE44}" presName="thickLine" presStyleLbl="alignNode1" presStyleIdx="1" presStyleCnt="4"/>
      <dgm:spPr/>
    </dgm:pt>
    <dgm:pt modelId="{CE5B7E56-17A2-4691-8641-31ECD35A5879}" type="pres">
      <dgm:prSet presAssocID="{BC639DEE-60FA-43FD-8280-F5BAD15ACE44}" presName="horz1" presStyleCnt="0"/>
      <dgm:spPr/>
    </dgm:pt>
    <dgm:pt modelId="{180F796A-BF09-44CB-AF9B-E2B249D4511C}" type="pres">
      <dgm:prSet presAssocID="{BC639DEE-60FA-43FD-8280-F5BAD15ACE44}" presName="tx1" presStyleLbl="revTx" presStyleIdx="1" presStyleCnt="4"/>
      <dgm:spPr/>
      <dgm:t>
        <a:bodyPr/>
        <a:lstStyle/>
        <a:p>
          <a:endParaRPr lang="en-US"/>
        </a:p>
      </dgm:t>
    </dgm:pt>
    <dgm:pt modelId="{E9654872-1C2E-40C9-AD61-E895DCFA4A25}" type="pres">
      <dgm:prSet presAssocID="{BC639DEE-60FA-43FD-8280-F5BAD15ACE44}" presName="vert1" presStyleCnt="0"/>
      <dgm:spPr/>
    </dgm:pt>
    <dgm:pt modelId="{264A546F-8981-4D4F-8FAD-BABF0ACC004B}" type="pres">
      <dgm:prSet presAssocID="{04524E34-CF12-4B40-B017-47C2E52CACE6}" presName="thickLine" presStyleLbl="alignNode1" presStyleIdx="2" presStyleCnt="4"/>
      <dgm:spPr/>
    </dgm:pt>
    <dgm:pt modelId="{968C83B5-C9EB-4CBE-BBA3-8C30B53A7CF5}" type="pres">
      <dgm:prSet presAssocID="{04524E34-CF12-4B40-B017-47C2E52CACE6}" presName="horz1" presStyleCnt="0"/>
      <dgm:spPr/>
    </dgm:pt>
    <dgm:pt modelId="{E1C410FC-5227-4DDA-86FC-C1C9BA284154}" type="pres">
      <dgm:prSet presAssocID="{04524E34-CF12-4B40-B017-47C2E52CACE6}" presName="tx1" presStyleLbl="revTx" presStyleIdx="2" presStyleCnt="4"/>
      <dgm:spPr/>
      <dgm:t>
        <a:bodyPr/>
        <a:lstStyle/>
        <a:p>
          <a:endParaRPr lang="en-US"/>
        </a:p>
      </dgm:t>
    </dgm:pt>
    <dgm:pt modelId="{54AE272A-3260-4EBF-977B-EB9144767FAD}" type="pres">
      <dgm:prSet presAssocID="{04524E34-CF12-4B40-B017-47C2E52CACE6}" presName="vert1" presStyleCnt="0"/>
      <dgm:spPr/>
    </dgm:pt>
    <dgm:pt modelId="{3B9FA438-FA5F-4ADC-A81C-E5E21D62EEB1}" type="pres">
      <dgm:prSet presAssocID="{CF02ACA0-36C7-45FF-94DC-19AA2895F292}" presName="thickLine" presStyleLbl="alignNode1" presStyleIdx="3" presStyleCnt="4"/>
      <dgm:spPr/>
    </dgm:pt>
    <dgm:pt modelId="{21AFEFC4-7F62-4DC5-8D55-6FC66A7BC4DB}" type="pres">
      <dgm:prSet presAssocID="{CF02ACA0-36C7-45FF-94DC-19AA2895F292}" presName="horz1" presStyleCnt="0"/>
      <dgm:spPr/>
    </dgm:pt>
    <dgm:pt modelId="{97CFF8E2-AC0F-4E37-A302-A35FD51C3614}" type="pres">
      <dgm:prSet presAssocID="{CF02ACA0-36C7-45FF-94DC-19AA2895F292}" presName="tx1" presStyleLbl="revTx" presStyleIdx="3" presStyleCnt="4"/>
      <dgm:spPr/>
      <dgm:t>
        <a:bodyPr/>
        <a:lstStyle/>
        <a:p>
          <a:endParaRPr lang="en-US"/>
        </a:p>
      </dgm:t>
    </dgm:pt>
    <dgm:pt modelId="{496BE7B0-9100-4B90-B00A-13390CC9E104}" type="pres">
      <dgm:prSet presAssocID="{CF02ACA0-36C7-45FF-94DC-19AA2895F292}" presName="vert1" presStyleCnt="0"/>
      <dgm:spPr/>
    </dgm:pt>
  </dgm:ptLst>
  <dgm:cxnLst>
    <dgm:cxn modelId="{EDCDD6AF-0E8E-4A55-B923-D104574586C3}" srcId="{D254F7F1-9901-42CF-8489-EBF945FB5435}" destId="{BC639DEE-60FA-43FD-8280-F5BAD15ACE44}" srcOrd="1" destOrd="0" parTransId="{88179D76-9BA6-4D80-BF38-6EEDFFB08CE5}" sibTransId="{A1AEC54A-9E68-4C5F-8A49-073DD80A5BDF}"/>
    <dgm:cxn modelId="{88963DC0-87E9-4E44-8D85-DBFA7E0C1E9F}" srcId="{D254F7F1-9901-42CF-8489-EBF945FB5435}" destId="{04524E34-CF12-4B40-B017-47C2E52CACE6}" srcOrd="2" destOrd="0" parTransId="{AEB873FD-2B3A-4D6A-9094-F61D690F44C5}" sibTransId="{9F733519-36ED-49D4-B661-FA3FE7139609}"/>
    <dgm:cxn modelId="{A5E9BBAE-6835-4038-AA3B-5D5835CDC321}" type="presOf" srcId="{CF02ACA0-36C7-45FF-94DC-19AA2895F292}" destId="{97CFF8E2-AC0F-4E37-A302-A35FD51C3614}" srcOrd="0" destOrd="0" presId="urn:microsoft.com/office/officeart/2008/layout/LinedList"/>
    <dgm:cxn modelId="{09B9098A-F3A9-41BD-A50C-9DDE80CC8410}" type="presOf" srcId="{21EAB500-907C-461D-82E5-9E9D6F648B40}" destId="{3F684871-023B-4593-B457-B9308D69E5CE}" srcOrd="0" destOrd="0" presId="urn:microsoft.com/office/officeart/2008/layout/LinedList"/>
    <dgm:cxn modelId="{1878FC94-162A-4337-81E6-57406997364E}" srcId="{D254F7F1-9901-42CF-8489-EBF945FB5435}" destId="{CF02ACA0-36C7-45FF-94DC-19AA2895F292}" srcOrd="3" destOrd="0" parTransId="{B72F7DE2-A8E3-4C44-B57A-490B370FAE42}" sibTransId="{6AA9B40B-D6DE-403A-AF17-403903B4E6B6}"/>
    <dgm:cxn modelId="{19B73BAB-24E4-4F0C-98FD-F43D3183C4CF}" type="presOf" srcId="{D254F7F1-9901-42CF-8489-EBF945FB5435}" destId="{DDE46DA7-B5EE-4C62-9D25-791077768BF7}" srcOrd="0" destOrd="0" presId="urn:microsoft.com/office/officeart/2008/layout/LinedList"/>
    <dgm:cxn modelId="{11DB5A70-59B2-4FC6-BEE8-1E8E7000916F}" srcId="{D254F7F1-9901-42CF-8489-EBF945FB5435}" destId="{21EAB500-907C-461D-82E5-9E9D6F648B40}" srcOrd="0" destOrd="0" parTransId="{D405D6A2-52FE-44BB-9117-BFA4417E22D7}" sibTransId="{6F4CB5A6-5D0A-4E4A-95CD-B6AB04E2A1EE}"/>
    <dgm:cxn modelId="{F3E4BC15-A220-421D-A718-59C01206A443}" type="presOf" srcId="{BC639DEE-60FA-43FD-8280-F5BAD15ACE44}" destId="{180F796A-BF09-44CB-AF9B-E2B249D4511C}" srcOrd="0" destOrd="0" presId="urn:microsoft.com/office/officeart/2008/layout/LinedList"/>
    <dgm:cxn modelId="{81385CA7-79D2-47F1-8AB7-831126FAF3CD}" type="presOf" srcId="{04524E34-CF12-4B40-B017-47C2E52CACE6}" destId="{E1C410FC-5227-4DDA-86FC-C1C9BA284154}" srcOrd="0" destOrd="0" presId="urn:microsoft.com/office/officeart/2008/layout/LinedList"/>
    <dgm:cxn modelId="{E0CF446E-73D1-4080-994F-12E5DD57E5E6}" type="presParOf" srcId="{DDE46DA7-B5EE-4C62-9D25-791077768BF7}" destId="{32193F75-5E7D-4770-AC8F-3D9DC4A4C49F}" srcOrd="0" destOrd="0" presId="urn:microsoft.com/office/officeart/2008/layout/LinedList"/>
    <dgm:cxn modelId="{759F27CC-518A-4DC0-AB53-A24C635CA76C}" type="presParOf" srcId="{DDE46DA7-B5EE-4C62-9D25-791077768BF7}" destId="{F42F0F45-67EB-40BA-939A-F57FF5EEB215}" srcOrd="1" destOrd="0" presId="urn:microsoft.com/office/officeart/2008/layout/LinedList"/>
    <dgm:cxn modelId="{72A2EFE0-CE2E-4002-AA68-8F72A6F924AA}" type="presParOf" srcId="{F42F0F45-67EB-40BA-939A-F57FF5EEB215}" destId="{3F684871-023B-4593-B457-B9308D69E5CE}" srcOrd="0" destOrd="0" presId="urn:microsoft.com/office/officeart/2008/layout/LinedList"/>
    <dgm:cxn modelId="{8C3ABBDF-951C-4EB2-9B88-7466BDAC245C}" type="presParOf" srcId="{F42F0F45-67EB-40BA-939A-F57FF5EEB215}" destId="{D3A56CE9-E188-4BC9-991E-E839EC4CD765}" srcOrd="1" destOrd="0" presId="urn:microsoft.com/office/officeart/2008/layout/LinedList"/>
    <dgm:cxn modelId="{FE59DAF3-7FED-4F19-B671-57CAA968BBD4}" type="presParOf" srcId="{DDE46DA7-B5EE-4C62-9D25-791077768BF7}" destId="{51E3E795-48D9-4A5A-821A-925FD205171D}" srcOrd="2" destOrd="0" presId="urn:microsoft.com/office/officeart/2008/layout/LinedList"/>
    <dgm:cxn modelId="{2D89EB5D-82BA-4248-9B8F-6CC2FFFEF748}" type="presParOf" srcId="{DDE46DA7-B5EE-4C62-9D25-791077768BF7}" destId="{CE5B7E56-17A2-4691-8641-31ECD35A5879}" srcOrd="3" destOrd="0" presId="urn:microsoft.com/office/officeart/2008/layout/LinedList"/>
    <dgm:cxn modelId="{BC94995E-22F5-4704-BB70-CB377226D62D}" type="presParOf" srcId="{CE5B7E56-17A2-4691-8641-31ECD35A5879}" destId="{180F796A-BF09-44CB-AF9B-E2B249D4511C}" srcOrd="0" destOrd="0" presId="urn:microsoft.com/office/officeart/2008/layout/LinedList"/>
    <dgm:cxn modelId="{D5A6885A-37B0-4134-943F-1D52C45DCB37}" type="presParOf" srcId="{CE5B7E56-17A2-4691-8641-31ECD35A5879}" destId="{E9654872-1C2E-40C9-AD61-E895DCFA4A25}" srcOrd="1" destOrd="0" presId="urn:microsoft.com/office/officeart/2008/layout/LinedList"/>
    <dgm:cxn modelId="{BC533304-4620-4428-BB06-594149F7124B}" type="presParOf" srcId="{DDE46DA7-B5EE-4C62-9D25-791077768BF7}" destId="{264A546F-8981-4D4F-8FAD-BABF0ACC004B}" srcOrd="4" destOrd="0" presId="urn:microsoft.com/office/officeart/2008/layout/LinedList"/>
    <dgm:cxn modelId="{F0F7DCC4-6219-43A5-B64F-F6C0BFDDF728}" type="presParOf" srcId="{DDE46DA7-B5EE-4C62-9D25-791077768BF7}" destId="{968C83B5-C9EB-4CBE-BBA3-8C30B53A7CF5}" srcOrd="5" destOrd="0" presId="urn:microsoft.com/office/officeart/2008/layout/LinedList"/>
    <dgm:cxn modelId="{432C88E1-7AB1-478E-A9E5-4DC97E02584E}" type="presParOf" srcId="{968C83B5-C9EB-4CBE-BBA3-8C30B53A7CF5}" destId="{E1C410FC-5227-4DDA-86FC-C1C9BA284154}" srcOrd="0" destOrd="0" presId="urn:microsoft.com/office/officeart/2008/layout/LinedList"/>
    <dgm:cxn modelId="{FBBE32D1-0271-4017-AD9E-E9C8896E564D}" type="presParOf" srcId="{968C83B5-C9EB-4CBE-BBA3-8C30B53A7CF5}" destId="{54AE272A-3260-4EBF-977B-EB9144767FAD}" srcOrd="1" destOrd="0" presId="urn:microsoft.com/office/officeart/2008/layout/LinedList"/>
    <dgm:cxn modelId="{5921C398-7E9E-4564-A4CA-C566748AC1C8}" type="presParOf" srcId="{DDE46DA7-B5EE-4C62-9D25-791077768BF7}" destId="{3B9FA438-FA5F-4ADC-A81C-E5E21D62EEB1}" srcOrd="6" destOrd="0" presId="urn:microsoft.com/office/officeart/2008/layout/LinedList"/>
    <dgm:cxn modelId="{910571B6-A1E8-472D-B202-1749F8DF6528}" type="presParOf" srcId="{DDE46DA7-B5EE-4C62-9D25-791077768BF7}" destId="{21AFEFC4-7F62-4DC5-8D55-6FC66A7BC4DB}" srcOrd="7" destOrd="0" presId="urn:microsoft.com/office/officeart/2008/layout/LinedList"/>
    <dgm:cxn modelId="{E8627CEC-BA33-47DD-B434-44185D7D443D}" type="presParOf" srcId="{21AFEFC4-7F62-4DC5-8D55-6FC66A7BC4DB}" destId="{97CFF8E2-AC0F-4E37-A302-A35FD51C3614}" srcOrd="0" destOrd="0" presId="urn:microsoft.com/office/officeart/2008/layout/LinedList"/>
    <dgm:cxn modelId="{1898D561-2CB5-4367-9B2C-370B16E47CD8}" type="presParOf" srcId="{21AFEFC4-7F62-4DC5-8D55-6FC66A7BC4DB}" destId="{496BE7B0-9100-4B90-B00A-13390CC9E1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45782C2-F9D2-4C53-A409-ECA23508F5B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561B96-DC39-44B3-8CAB-766D64E11F8E}">
      <dgm:prSet custT="1"/>
      <dgm:spPr>
        <a:solidFill>
          <a:schemeClr val="bg2">
            <a:lumMod val="90000"/>
          </a:schemeClr>
        </a:solidFill>
        <a:effectLst>
          <a:glow rad="635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800" dirty="0">
              <a:solidFill>
                <a:schemeClr val="tx1"/>
              </a:solidFill>
              <a:latin typeface="Elephant" panose="02020904090505020303" pitchFamily="18" charset="0"/>
            </a:rPr>
            <a:t>Fayol’s framework remains relevant</a:t>
          </a:r>
        </a:p>
      </dgm:t>
    </dgm:pt>
    <dgm:pt modelId="{1A7CBEAF-829A-4F0C-BA8E-4E4B77A2F537}" type="parTrans" cxnId="{0F6A73E1-BF30-4E6B-83FD-1ECC94D1A0C6}">
      <dgm:prSet/>
      <dgm:spPr/>
      <dgm:t>
        <a:bodyPr/>
        <a:lstStyle/>
        <a:p>
          <a:endParaRPr lang="en-US"/>
        </a:p>
      </dgm:t>
    </dgm:pt>
    <dgm:pt modelId="{FE18366A-7E82-4534-A7E7-F7B1DAE4BBD3}" type="sibTrans" cxnId="{0F6A73E1-BF30-4E6B-83FD-1ECC94D1A0C6}">
      <dgm:prSet/>
      <dgm:spPr/>
      <dgm:t>
        <a:bodyPr/>
        <a:lstStyle/>
        <a:p>
          <a:endParaRPr lang="en-US"/>
        </a:p>
      </dgm:t>
    </dgm:pt>
    <dgm:pt modelId="{AD7F1704-2D29-494D-856E-7E499C6BFAA9}">
      <dgm:prSet custT="1"/>
      <dgm:spPr>
        <a:solidFill>
          <a:schemeClr val="accent2">
            <a:lumMod val="60000"/>
            <a:lumOff val="40000"/>
          </a:schemeClr>
        </a:solidFill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400" dirty="0">
              <a:solidFill>
                <a:schemeClr val="tx1"/>
              </a:solidFill>
              <a:latin typeface="Elephant" panose="02020904090505020303" pitchFamily="18" charset="0"/>
            </a:rPr>
            <a:t>M&amp;S applies these principles effectively</a:t>
          </a:r>
        </a:p>
      </dgm:t>
    </dgm:pt>
    <dgm:pt modelId="{B93261D4-F632-46A5-B0AF-EE1D075DBB6D}" type="parTrans" cxnId="{82966D35-7B86-47EB-BA58-B490724536F9}">
      <dgm:prSet/>
      <dgm:spPr/>
      <dgm:t>
        <a:bodyPr/>
        <a:lstStyle/>
        <a:p>
          <a:endParaRPr lang="en-US"/>
        </a:p>
      </dgm:t>
    </dgm:pt>
    <dgm:pt modelId="{33768EAA-A428-4570-AD53-8F8EC454C77D}" type="sibTrans" cxnId="{82966D35-7B86-47EB-BA58-B490724536F9}">
      <dgm:prSet/>
      <dgm:spPr/>
      <dgm:t>
        <a:bodyPr/>
        <a:lstStyle/>
        <a:p>
          <a:endParaRPr lang="en-US"/>
        </a:p>
      </dgm:t>
    </dgm:pt>
    <dgm:pt modelId="{A0F33DA5-B218-40AF-AB78-F4A1880E825F}">
      <dgm:prSet custT="1"/>
      <dgm:spPr>
        <a:solidFill>
          <a:schemeClr val="accent1">
            <a:lumMod val="40000"/>
            <a:lumOff val="60000"/>
          </a:schemeClr>
        </a:solidFill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Elephant" panose="02020904090505020303" pitchFamily="18" charset="0"/>
            </a:rPr>
            <a:t>Strong management supports innovation and growth</a:t>
          </a:r>
        </a:p>
      </dgm:t>
    </dgm:pt>
    <dgm:pt modelId="{87DD58C7-18FF-4177-9971-8DE99A08D725}" type="parTrans" cxnId="{340B97EF-2E87-488E-A058-D36A5F384945}">
      <dgm:prSet/>
      <dgm:spPr/>
      <dgm:t>
        <a:bodyPr/>
        <a:lstStyle/>
        <a:p>
          <a:endParaRPr lang="en-US"/>
        </a:p>
      </dgm:t>
    </dgm:pt>
    <dgm:pt modelId="{25EDE19C-BA06-4D17-BFC0-19E9494ABD27}" type="sibTrans" cxnId="{340B97EF-2E87-488E-A058-D36A5F384945}">
      <dgm:prSet/>
      <dgm:spPr/>
      <dgm:t>
        <a:bodyPr/>
        <a:lstStyle/>
        <a:p>
          <a:endParaRPr lang="en-US"/>
        </a:p>
      </dgm:t>
    </dgm:pt>
    <dgm:pt modelId="{68687130-93F3-4CC5-BBED-524005F3D4E1}" type="pres">
      <dgm:prSet presAssocID="{345782C2-F9D2-4C53-A409-ECA23508F5B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BFF226A-2BF3-4335-97DA-2714115E82A7}" type="pres">
      <dgm:prSet presAssocID="{7F561B96-DC39-44B3-8CAB-766D64E11F8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7D7863-56A3-4001-A60F-1265C71DB77E}" type="pres">
      <dgm:prSet presAssocID="{FE18366A-7E82-4534-A7E7-F7B1DAE4BBD3}" presName="spacer" presStyleCnt="0"/>
      <dgm:spPr/>
    </dgm:pt>
    <dgm:pt modelId="{3ACBDF4B-09F4-4719-86DF-3728FF212E5E}" type="pres">
      <dgm:prSet presAssocID="{AD7F1704-2D29-494D-856E-7E499C6BFAA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52408D-660C-478B-B7C6-975B64B04914}" type="pres">
      <dgm:prSet presAssocID="{33768EAA-A428-4570-AD53-8F8EC454C77D}" presName="spacer" presStyleCnt="0"/>
      <dgm:spPr/>
    </dgm:pt>
    <dgm:pt modelId="{F06CB364-445B-41D9-9869-3A0F6A221B6F}" type="pres">
      <dgm:prSet presAssocID="{A0F33DA5-B218-40AF-AB78-F4A1880E825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2966D35-7B86-47EB-BA58-B490724536F9}" srcId="{345782C2-F9D2-4C53-A409-ECA23508F5B1}" destId="{AD7F1704-2D29-494D-856E-7E499C6BFAA9}" srcOrd="1" destOrd="0" parTransId="{B93261D4-F632-46A5-B0AF-EE1D075DBB6D}" sibTransId="{33768EAA-A428-4570-AD53-8F8EC454C77D}"/>
    <dgm:cxn modelId="{21C7A9C7-57A5-4EB0-A470-B0772AA01D5B}" type="presOf" srcId="{AD7F1704-2D29-494D-856E-7E499C6BFAA9}" destId="{3ACBDF4B-09F4-4719-86DF-3728FF212E5E}" srcOrd="0" destOrd="0" presId="urn:microsoft.com/office/officeart/2005/8/layout/vList2"/>
    <dgm:cxn modelId="{72242796-8CC3-4C13-8607-23FB24254128}" type="presOf" srcId="{345782C2-F9D2-4C53-A409-ECA23508F5B1}" destId="{68687130-93F3-4CC5-BBED-524005F3D4E1}" srcOrd="0" destOrd="0" presId="urn:microsoft.com/office/officeart/2005/8/layout/vList2"/>
    <dgm:cxn modelId="{4D26A20D-6413-4CD2-8C49-144E0268FE79}" type="presOf" srcId="{A0F33DA5-B218-40AF-AB78-F4A1880E825F}" destId="{F06CB364-445B-41D9-9869-3A0F6A221B6F}" srcOrd="0" destOrd="0" presId="urn:microsoft.com/office/officeart/2005/8/layout/vList2"/>
    <dgm:cxn modelId="{340B97EF-2E87-488E-A058-D36A5F384945}" srcId="{345782C2-F9D2-4C53-A409-ECA23508F5B1}" destId="{A0F33DA5-B218-40AF-AB78-F4A1880E825F}" srcOrd="2" destOrd="0" parTransId="{87DD58C7-18FF-4177-9971-8DE99A08D725}" sibTransId="{25EDE19C-BA06-4D17-BFC0-19E9494ABD27}"/>
    <dgm:cxn modelId="{0F6A73E1-BF30-4E6B-83FD-1ECC94D1A0C6}" srcId="{345782C2-F9D2-4C53-A409-ECA23508F5B1}" destId="{7F561B96-DC39-44B3-8CAB-766D64E11F8E}" srcOrd="0" destOrd="0" parTransId="{1A7CBEAF-829A-4F0C-BA8E-4E4B77A2F537}" sibTransId="{FE18366A-7E82-4534-A7E7-F7B1DAE4BBD3}"/>
    <dgm:cxn modelId="{B1F582C9-5746-4788-B3AE-D6515752F116}" type="presOf" srcId="{7F561B96-DC39-44B3-8CAB-766D64E11F8E}" destId="{7BFF226A-2BF3-4335-97DA-2714115E82A7}" srcOrd="0" destOrd="0" presId="urn:microsoft.com/office/officeart/2005/8/layout/vList2"/>
    <dgm:cxn modelId="{1DEEEA9F-55C5-404C-A0DB-ED82E8487681}" type="presParOf" srcId="{68687130-93F3-4CC5-BBED-524005F3D4E1}" destId="{7BFF226A-2BF3-4335-97DA-2714115E82A7}" srcOrd="0" destOrd="0" presId="urn:microsoft.com/office/officeart/2005/8/layout/vList2"/>
    <dgm:cxn modelId="{316C5170-2F48-409D-B67E-413E465A0B9A}" type="presParOf" srcId="{68687130-93F3-4CC5-BBED-524005F3D4E1}" destId="{397D7863-56A3-4001-A60F-1265C71DB77E}" srcOrd="1" destOrd="0" presId="urn:microsoft.com/office/officeart/2005/8/layout/vList2"/>
    <dgm:cxn modelId="{F137F385-704A-4E77-BD46-6806924A24CB}" type="presParOf" srcId="{68687130-93F3-4CC5-BBED-524005F3D4E1}" destId="{3ACBDF4B-09F4-4719-86DF-3728FF212E5E}" srcOrd="2" destOrd="0" presId="urn:microsoft.com/office/officeart/2005/8/layout/vList2"/>
    <dgm:cxn modelId="{7BFC33F1-2630-48B9-B1A7-73869BCE405B}" type="presParOf" srcId="{68687130-93F3-4CC5-BBED-524005F3D4E1}" destId="{7C52408D-660C-478B-B7C6-975B64B04914}" srcOrd="3" destOrd="0" presId="urn:microsoft.com/office/officeart/2005/8/layout/vList2"/>
    <dgm:cxn modelId="{4FD0FF2F-0794-48F2-B0D2-B5A9BF4A8DE2}" type="presParOf" srcId="{68687130-93F3-4CC5-BBED-524005F3D4E1}" destId="{F06CB364-445B-41D9-9869-3A0F6A221B6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83B01-043C-4048-B30B-4C39F86A0DB5}">
      <dsp:nvSpPr>
        <dsp:cNvPr id="0" name=""/>
        <dsp:cNvSpPr/>
      </dsp:nvSpPr>
      <dsp:spPr>
        <a:xfrm>
          <a:off x="363143" y="884594"/>
          <a:ext cx="593261" cy="5932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03EC7-EF3D-4C45-95F2-6AF3213724A3}">
      <dsp:nvSpPr>
        <dsp:cNvPr id="0" name=""/>
        <dsp:cNvSpPr/>
      </dsp:nvSpPr>
      <dsp:spPr>
        <a:xfrm>
          <a:off x="49408" y="1665999"/>
          <a:ext cx="1114549" cy="970455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Elephant" panose="02020904090505020303" pitchFamily="18" charset="0"/>
            </a:rPr>
            <a:t>Founded in 1884, M&amp;S is a major UK retailer</a:t>
          </a:r>
        </a:p>
      </dsp:txBody>
      <dsp:txXfrm>
        <a:off x="49408" y="1665999"/>
        <a:ext cx="1114549" cy="970455"/>
      </dsp:txXfrm>
    </dsp:sp>
    <dsp:sp modelId="{B5BD837E-757E-4C90-AC48-D612BE1BE343}">
      <dsp:nvSpPr>
        <dsp:cNvPr id="0" name=""/>
        <dsp:cNvSpPr/>
      </dsp:nvSpPr>
      <dsp:spPr>
        <a:xfrm>
          <a:off x="1912215" y="867331"/>
          <a:ext cx="593261" cy="5932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7949C-2B26-470A-A752-702840CF2E3D}">
      <dsp:nvSpPr>
        <dsp:cNvPr id="0" name=""/>
        <dsp:cNvSpPr/>
      </dsp:nvSpPr>
      <dsp:spPr>
        <a:xfrm>
          <a:off x="1549666" y="1614211"/>
          <a:ext cx="1318359" cy="1039507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>
          <a:glow rad="101600">
            <a:schemeClr val="accent4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solidFill>
                <a:schemeClr val="bg1"/>
              </a:solidFill>
              <a:latin typeface="Elephant" panose="02020904090505020303" pitchFamily="18" charset="0"/>
            </a:rPr>
            <a:t>Operates in clothing, food</a:t>
          </a:r>
          <a:r>
            <a:rPr lang="pl-PL" sz="1400" kern="1200" dirty="0">
              <a:solidFill>
                <a:schemeClr val="bg1"/>
              </a:solidFill>
              <a:latin typeface="Elephant" panose="02020904090505020303" pitchFamily="18" charset="0"/>
            </a:rPr>
            <a:t> </a:t>
          </a:r>
          <a:r>
            <a:rPr lang="en-US" sz="1400" kern="1200" dirty="0">
              <a:solidFill>
                <a:schemeClr val="bg1"/>
              </a:solidFill>
              <a:latin typeface="Elephant" panose="02020904090505020303" pitchFamily="18" charset="0"/>
            </a:rPr>
            <a:t>and home categories</a:t>
          </a:r>
        </a:p>
      </dsp:txBody>
      <dsp:txXfrm>
        <a:off x="1549666" y="1614211"/>
        <a:ext cx="1318359" cy="1039507"/>
      </dsp:txXfrm>
    </dsp:sp>
    <dsp:sp modelId="{6DBF77B6-9128-439A-8B79-91E6E3DA6FFF}">
      <dsp:nvSpPr>
        <dsp:cNvPr id="0" name=""/>
        <dsp:cNvSpPr/>
      </dsp:nvSpPr>
      <dsp:spPr>
        <a:xfrm>
          <a:off x="3461287" y="834024"/>
          <a:ext cx="593261" cy="5932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178BF-292B-41D9-B8AD-BECD61647484}">
      <dsp:nvSpPr>
        <dsp:cNvPr id="0" name=""/>
        <dsp:cNvSpPr/>
      </dsp:nvSpPr>
      <dsp:spPr>
        <a:xfrm>
          <a:off x="3098738" y="1514289"/>
          <a:ext cx="1318359" cy="1172736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glow rad="101600">
            <a:schemeClr val="accent6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Elephant" panose="02020904090505020303" pitchFamily="18" charset="0"/>
            </a:rPr>
            <a:t>Vision</a:t>
          </a:r>
          <a:r>
            <a:rPr lang="pl-PL" sz="1400" kern="1200" dirty="0">
              <a:latin typeface="Elephant" panose="02020904090505020303" pitchFamily="18" charset="0"/>
            </a:rPr>
            <a:t> is t</a:t>
          </a:r>
          <a:r>
            <a:rPr lang="en-US" sz="1400" kern="1200" dirty="0">
              <a:latin typeface="Elephant" panose="02020904090505020303" pitchFamily="18" charset="0"/>
            </a:rPr>
            <a:t>o become the most trusted retailer</a:t>
          </a:r>
        </a:p>
      </dsp:txBody>
      <dsp:txXfrm>
        <a:off x="3098738" y="1514289"/>
        <a:ext cx="1318359" cy="1172736"/>
      </dsp:txXfrm>
    </dsp:sp>
    <dsp:sp modelId="{9D1C7B98-7D34-40B9-BF40-83E39EAF5AE1}">
      <dsp:nvSpPr>
        <dsp:cNvPr id="0" name=""/>
        <dsp:cNvSpPr/>
      </dsp:nvSpPr>
      <dsp:spPr>
        <a:xfrm>
          <a:off x="5010360" y="814253"/>
          <a:ext cx="593261" cy="5735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F28B7-1271-4BF4-A71C-757686A83872}">
      <dsp:nvSpPr>
        <dsp:cNvPr id="0" name=""/>
        <dsp:cNvSpPr/>
      </dsp:nvSpPr>
      <dsp:spPr>
        <a:xfrm rot="10800000" flipV="1">
          <a:off x="4647811" y="1425348"/>
          <a:ext cx="1318359" cy="1281448"/>
        </a:xfrm>
        <a:prstGeom prst="rect">
          <a:avLst/>
        </a:prstGeom>
        <a:solidFill>
          <a:schemeClr val="accent2">
            <a:lumMod val="75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solidFill>
                <a:schemeClr val="bg1"/>
              </a:solidFill>
              <a:latin typeface="Elephant" panose="02020904090505020303" pitchFamily="18" charset="0"/>
            </a:rPr>
            <a:t>Managers support sustainability, innovation</a:t>
          </a:r>
          <a:r>
            <a:rPr lang="pl-PL" sz="1400" kern="1200" dirty="0">
              <a:solidFill>
                <a:schemeClr val="bg1"/>
              </a:solidFill>
              <a:latin typeface="Elephant" panose="02020904090505020303" pitchFamily="18" charset="0"/>
            </a:rPr>
            <a:t> </a:t>
          </a:r>
          <a:r>
            <a:rPr lang="en-US" sz="1400" kern="1200" dirty="0">
              <a:solidFill>
                <a:schemeClr val="bg1"/>
              </a:solidFill>
              <a:latin typeface="Elephant" panose="02020904090505020303" pitchFamily="18" charset="0"/>
            </a:rPr>
            <a:t>and operational performance</a:t>
          </a:r>
        </a:p>
      </dsp:txBody>
      <dsp:txXfrm rot="-10800000">
        <a:off x="4647811" y="1425348"/>
        <a:ext cx="1318359" cy="12814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77516-E871-421C-8D34-3E63151D8C9F}">
      <dsp:nvSpPr>
        <dsp:cNvPr id="0" name=""/>
        <dsp:cNvSpPr/>
      </dsp:nvSpPr>
      <dsp:spPr>
        <a:xfrm>
          <a:off x="0" y="1924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202913-1ED7-4D8D-86E6-AD03522A2EA5}">
      <dsp:nvSpPr>
        <dsp:cNvPr id="0" name=""/>
        <dsp:cNvSpPr/>
      </dsp:nvSpPr>
      <dsp:spPr>
        <a:xfrm>
          <a:off x="126044" y="95976"/>
          <a:ext cx="229395" cy="229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55537-A345-448D-B5D6-7D7B05DC6A6A}">
      <dsp:nvSpPr>
        <dsp:cNvPr id="0" name=""/>
        <dsp:cNvSpPr/>
      </dsp:nvSpPr>
      <dsp:spPr>
        <a:xfrm>
          <a:off x="481483" y="2224"/>
          <a:ext cx="5170921" cy="455738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>
              <a:solidFill>
                <a:schemeClr val="bg1"/>
              </a:solidFill>
              <a:latin typeface="Elephant" panose="02020904090505020303" pitchFamily="18" charset="0"/>
            </a:rPr>
            <a:t>Functions:</a:t>
          </a:r>
          <a:endParaRPr lang="en-US" sz="2400" kern="1200" dirty="0">
            <a:solidFill>
              <a:schemeClr val="bg1"/>
            </a:solidFill>
            <a:latin typeface="Elephant" panose="02020904090505020303" pitchFamily="18" charset="0"/>
          </a:endParaRPr>
        </a:p>
      </dsp:txBody>
      <dsp:txXfrm>
        <a:off x="481483" y="2224"/>
        <a:ext cx="5170921" cy="455738"/>
      </dsp:txXfrm>
    </dsp:sp>
    <dsp:sp modelId="{0856C84F-C943-4F1F-B1A8-9C517363C1BB}">
      <dsp:nvSpPr>
        <dsp:cNvPr id="0" name=""/>
        <dsp:cNvSpPr/>
      </dsp:nvSpPr>
      <dsp:spPr>
        <a:xfrm>
          <a:off x="0" y="565038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85CB2B-2062-422C-9EEB-297389B45D3C}">
      <dsp:nvSpPr>
        <dsp:cNvPr id="0" name=""/>
        <dsp:cNvSpPr/>
      </dsp:nvSpPr>
      <dsp:spPr>
        <a:xfrm>
          <a:off x="126044" y="665649"/>
          <a:ext cx="229395" cy="229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C4427-E20C-4E09-926F-780B4748C86D}">
      <dsp:nvSpPr>
        <dsp:cNvPr id="0" name=""/>
        <dsp:cNvSpPr/>
      </dsp:nvSpPr>
      <dsp:spPr>
        <a:xfrm>
          <a:off x="481483" y="580916"/>
          <a:ext cx="5170921" cy="455738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>
              <a:latin typeface="Elephant" panose="02020904090505020303" pitchFamily="18" charset="0"/>
            </a:rPr>
            <a:t>Planning</a:t>
          </a:r>
        </a:p>
      </dsp:txBody>
      <dsp:txXfrm>
        <a:off x="481483" y="580916"/>
        <a:ext cx="5170921" cy="455738"/>
      </dsp:txXfrm>
    </dsp:sp>
    <dsp:sp modelId="{6261C9CF-D6FD-47E0-B12A-15B781AC9D87}">
      <dsp:nvSpPr>
        <dsp:cNvPr id="0" name=""/>
        <dsp:cNvSpPr/>
      </dsp:nvSpPr>
      <dsp:spPr>
        <a:xfrm>
          <a:off x="0" y="1141570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79669-5BC7-450F-9216-8145943C65BF}">
      <dsp:nvSpPr>
        <dsp:cNvPr id="0" name=""/>
        <dsp:cNvSpPr/>
      </dsp:nvSpPr>
      <dsp:spPr>
        <a:xfrm>
          <a:off x="126044" y="1235322"/>
          <a:ext cx="229395" cy="229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183B5-AD62-4B97-B0F4-F20B53D8F650}">
      <dsp:nvSpPr>
        <dsp:cNvPr id="0" name=""/>
        <dsp:cNvSpPr/>
      </dsp:nvSpPr>
      <dsp:spPr>
        <a:xfrm>
          <a:off x="481483" y="1141570"/>
          <a:ext cx="5170921" cy="455738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>
              <a:latin typeface="Elephant" panose="02020904090505020303" pitchFamily="18" charset="0"/>
            </a:rPr>
            <a:t>Organising</a:t>
          </a:r>
        </a:p>
      </dsp:txBody>
      <dsp:txXfrm>
        <a:off x="481483" y="1141570"/>
        <a:ext cx="5170921" cy="455738"/>
      </dsp:txXfrm>
    </dsp:sp>
    <dsp:sp modelId="{9F1C43B1-D409-485F-BFAE-D52B9547308B}">
      <dsp:nvSpPr>
        <dsp:cNvPr id="0" name=""/>
        <dsp:cNvSpPr/>
      </dsp:nvSpPr>
      <dsp:spPr>
        <a:xfrm>
          <a:off x="0" y="1711242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BD0EF-96D0-42B8-81D2-E4292F8BF51F}">
      <dsp:nvSpPr>
        <dsp:cNvPr id="0" name=""/>
        <dsp:cNvSpPr/>
      </dsp:nvSpPr>
      <dsp:spPr>
        <a:xfrm>
          <a:off x="126044" y="1804994"/>
          <a:ext cx="229395" cy="229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77EA9-2732-4516-B93B-8702B33B457E}">
      <dsp:nvSpPr>
        <dsp:cNvPr id="0" name=""/>
        <dsp:cNvSpPr/>
      </dsp:nvSpPr>
      <dsp:spPr>
        <a:xfrm>
          <a:off x="481483" y="1711242"/>
          <a:ext cx="5170921" cy="45573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>
              <a:latin typeface="Elephant" panose="02020904090505020303" pitchFamily="18" charset="0"/>
            </a:rPr>
            <a:t>Leading</a:t>
          </a:r>
        </a:p>
      </dsp:txBody>
      <dsp:txXfrm>
        <a:off x="481483" y="1711242"/>
        <a:ext cx="5170921" cy="455738"/>
      </dsp:txXfrm>
    </dsp:sp>
    <dsp:sp modelId="{F057DD02-4042-4A2B-910F-F67210069195}">
      <dsp:nvSpPr>
        <dsp:cNvPr id="0" name=""/>
        <dsp:cNvSpPr/>
      </dsp:nvSpPr>
      <dsp:spPr>
        <a:xfrm>
          <a:off x="0" y="2280915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62DB3B-5D11-422D-A72A-C6619FAD0F9F}">
      <dsp:nvSpPr>
        <dsp:cNvPr id="0" name=""/>
        <dsp:cNvSpPr/>
      </dsp:nvSpPr>
      <dsp:spPr>
        <a:xfrm>
          <a:off x="126044" y="2374667"/>
          <a:ext cx="229395" cy="229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DAC26-AA91-4157-BD98-94FFA798CFC5}">
      <dsp:nvSpPr>
        <dsp:cNvPr id="0" name=""/>
        <dsp:cNvSpPr/>
      </dsp:nvSpPr>
      <dsp:spPr>
        <a:xfrm>
          <a:off x="481483" y="2280915"/>
          <a:ext cx="5170921" cy="455738"/>
        </a:xfrm>
        <a:prstGeom prst="rect">
          <a:avLst/>
        </a:prstGeom>
        <a:solidFill>
          <a:schemeClr val="accent2">
            <a:lumMod val="75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>
              <a:latin typeface="Elephant" panose="02020904090505020303" pitchFamily="18" charset="0"/>
            </a:rPr>
            <a:t>Coordinating</a:t>
          </a:r>
        </a:p>
      </dsp:txBody>
      <dsp:txXfrm>
        <a:off x="481483" y="2280915"/>
        <a:ext cx="5170921" cy="455738"/>
      </dsp:txXfrm>
    </dsp:sp>
    <dsp:sp modelId="{D3306B35-8BBF-4D53-92E0-285B0015D7C7}">
      <dsp:nvSpPr>
        <dsp:cNvPr id="0" name=""/>
        <dsp:cNvSpPr/>
      </dsp:nvSpPr>
      <dsp:spPr>
        <a:xfrm>
          <a:off x="0" y="2850588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68D6E1-4884-4B08-9C73-77E92D764D84}">
      <dsp:nvSpPr>
        <dsp:cNvPr id="0" name=""/>
        <dsp:cNvSpPr/>
      </dsp:nvSpPr>
      <dsp:spPr>
        <a:xfrm>
          <a:off x="126044" y="2944340"/>
          <a:ext cx="229395" cy="229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51A8A-0E7E-425C-9AC9-A2E3F04E26E3}">
      <dsp:nvSpPr>
        <dsp:cNvPr id="0" name=""/>
        <dsp:cNvSpPr/>
      </dsp:nvSpPr>
      <dsp:spPr>
        <a:xfrm>
          <a:off x="481483" y="2850588"/>
          <a:ext cx="5170921" cy="455738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>
              <a:latin typeface="Elephant" panose="02020904090505020303" pitchFamily="18" charset="0"/>
            </a:rPr>
            <a:t>Controlling</a:t>
          </a:r>
        </a:p>
      </dsp:txBody>
      <dsp:txXfrm>
        <a:off x="481483" y="2850588"/>
        <a:ext cx="5170921" cy="455738"/>
      </dsp:txXfrm>
    </dsp:sp>
    <dsp:sp modelId="{2D60F66A-14A0-42A6-8610-AA7764D0F599}">
      <dsp:nvSpPr>
        <dsp:cNvPr id="0" name=""/>
        <dsp:cNvSpPr/>
      </dsp:nvSpPr>
      <dsp:spPr>
        <a:xfrm>
          <a:off x="0" y="3420261"/>
          <a:ext cx="5674157" cy="41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3C5D8-3545-4A7F-A0F5-06B0E5E9FFA6}">
      <dsp:nvSpPr>
        <dsp:cNvPr id="0" name=""/>
        <dsp:cNvSpPr/>
      </dsp:nvSpPr>
      <dsp:spPr>
        <a:xfrm>
          <a:off x="126044" y="3514012"/>
          <a:ext cx="229395" cy="2291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8BD16-13F1-455E-9DD7-4A446BD7F6C1}">
      <dsp:nvSpPr>
        <dsp:cNvPr id="0" name=""/>
        <dsp:cNvSpPr/>
      </dsp:nvSpPr>
      <dsp:spPr>
        <a:xfrm>
          <a:off x="481483" y="3420261"/>
          <a:ext cx="5170921" cy="455738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32" tIns="48232" rIns="48232" bIns="48232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pl-PL" sz="1600" kern="1200" dirty="0">
              <a:solidFill>
                <a:schemeClr val="bg1"/>
              </a:solidFill>
              <a:latin typeface="Elephant" panose="02020904090505020303" pitchFamily="18" charset="0"/>
            </a:rPr>
            <a:t>Note:</a:t>
          </a:r>
          <a:r>
            <a:rPr lang="en-US" sz="1600" kern="1200" dirty="0">
              <a:solidFill>
                <a:schemeClr val="bg1"/>
              </a:solidFill>
              <a:latin typeface="Elephant" panose="02020904090505020303" pitchFamily="18" charset="0"/>
            </a:rPr>
            <a:t>Framework remains widely used today</a:t>
          </a:r>
        </a:p>
      </dsp:txBody>
      <dsp:txXfrm>
        <a:off x="481483" y="3420261"/>
        <a:ext cx="5170921" cy="455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A16FCA-F3B2-48C5-84AF-45908791BB7D}">
      <dsp:nvSpPr>
        <dsp:cNvPr id="0" name=""/>
        <dsp:cNvSpPr/>
      </dsp:nvSpPr>
      <dsp:spPr>
        <a:xfrm>
          <a:off x="0" y="73057"/>
          <a:ext cx="5996138" cy="87984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5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>
              <a:solidFill>
                <a:schemeClr val="tx1"/>
              </a:solidFill>
              <a:latin typeface="Elephant" panose="02020904090505020303" pitchFamily="18" charset="0"/>
            </a:rPr>
            <a:t>Planning involves setting strategic objectives</a:t>
          </a:r>
          <a:endParaRPr lang="en-US" sz="2000" kern="1200" dirty="0">
            <a:solidFill>
              <a:schemeClr val="tx1"/>
            </a:solidFill>
            <a:latin typeface="Elephant" panose="02020904090505020303" pitchFamily="18" charset="0"/>
          </a:endParaRPr>
        </a:p>
      </dsp:txBody>
      <dsp:txXfrm>
        <a:off x="42950" y="116007"/>
        <a:ext cx="5910238" cy="793940"/>
      </dsp:txXfrm>
    </dsp:sp>
    <dsp:sp modelId="{69810EC4-1206-4243-B4D8-0BAB34CD344F}">
      <dsp:nvSpPr>
        <dsp:cNvPr id="0" name=""/>
        <dsp:cNvSpPr/>
      </dsp:nvSpPr>
      <dsp:spPr>
        <a:xfrm>
          <a:off x="0" y="1039141"/>
          <a:ext cx="5996138" cy="87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>
              <a:solidFill>
                <a:schemeClr val="tx1"/>
              </a:solidFill>
              <a:latin typeface="Elephant" panose="02020904090505020303" pitchFamily="18" charset="0"/>
            </a:rPr>
            <a:t>M&amp;S uses planning for digital transformation and sustainability</a:t>
          </a:r>
          <a:endParaRPr lang="en-US" sz="2000" kern="1200" dirty="0">
            <a:solidFill>
              <a:schemeClr val="tx1"/>
            </a:solidFill>
            <a:latin typeface="Elephant" panose="02020904090505020303" pitchFamily="18" charset="0"/>
          </a:endParaRPr>
        </a:p>
      </dsp:txBody>
      <dsp:txXfrm>
        <a:off x="42950" y="1082091"/>
        <a:ext cx="5910238" cy="793940"/>
      </dsp:txXfrm>
    </dsp:sp>
    <dsp:sp modelId="{15B6B35F-016A-4D0B-8D5B-046C9AA95101}">
      <dsp:nvSpPr>
        <dsp:cNvPr id="0" name=""/>
        <dsp:cNvSpPr/>
      </dsp:nvSpPr>
      <dsp:spPr>
        <a:xfrm>
          <a:off x="0" y="2054340"/>
          <a:ext cx="5996138" cy="87984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>
              <a:solidFill>
                <a:schemeClr val="tx1"/>
              </a:solidFill>
              <a:latin typeface="Elephant" panose="02020904090505020303" pitchFamily="18" charset="0"/>
            </a:rPr>
            <a:t>Plan A focuses on environmental and ethical goals</a:t>
          </a:r>
          <a:endParaRPr lang="en-US" sz="2000" kern="1200" dirty="0">
            <a:solidFill>
              <a:schemeClr val="tx1"/>
            </a:solidFill>
            <a:latin typeface="Elephant" panose="02020904090505020303" pitchFamily="18" charset="0"/>
          </a:endParaRPr>
        </a:p>
      </dsp:txBody>
      <dsp:txXfrm>
        <a:off x="42950" y="2097290"/>
        <a:ext cx="5910238" cy="793940"/>
      </dsp:txXfrm>
    </dsp:sp>
    <dsp:sp modelId="{C53A1093-E28C-4281-A487-4BAF306D551E}">
      <dsp:nvSpPr>
        <dsp:cNvPr id="0" name=""/>
        <dsp:cNvSpPr/>
      </dsp:nvSpPr>
      <dsp:spPr>
        <a:xfrm>
          <a:off x="0" y="3069541"/>
          <a:ext cx="5996138" cy="87984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>
              <a:solidFill>
                <a:schemeClr val="tx1"/>
              </a:solidFill>
              <a:latin typeface="Elephant" panose="02020904090505020303" pitchFamily="18" charset="0"/>
            </a:rPr>
            <a:t>Managers plan supply chain and customer experience improvements</a:t>
          </a:r>
          <a:endParaRPr lang="en-US" sz="2000" kern="1200" dirty="0">
            <a:solidFill>
              <a:schemeClr val="tx1"/>
            </a:solidFill>
            <a:latin typeface="Elephant" panose="02020904090505020303" pitchFamily="18" charset="0"/>
          </a:endParaRPr>
        </a:p>
      </dsp:txBody>
      <dsp:txXfrm>
        <a:off x="42950" y="3112491"/>
        <a:ext cx="5910238" cy="7939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ED07A-7FA8-40CD-B6C6-798F04F30F52}">
      <dsp:nvSpPr>
        <dsp:cNvPr id="0" name=""/>
        <dsp:cNvSpPr/>
      </dsp:nvSpPr>
      <dsp:spPr>
        <a:xfrm>
          <a:off x="760" y="187216"/>
          <a:ext cx="2964680" cy="1778808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>
              <a:solidFill>
                <a:schemeClr val="tx1"/>
              </a:solidFill>
              <a:latin typeface="Elephant" panose="02020904090505020303" pitchFamily="18" charset="0"/>
            </a:rPr>
            <a:t>Organising aligns resources and processes</a:t>
          </a:r>
        </a:p>
      </dsp:txBody>
      <dsp:txXfrm>
        <a:off x="760" y="187216"/>
        <a:ext cx="2964680" cy="1778808"/>
      </dsp:txXfrm>
    </dsp:sp>
    <dsp:sp modelId="{64B13F4D-AE72-47D5-8697-4E240790C3DF}">
      <dsp:nvSpPr>
        <dsp:cNvPr id="0" name=""/>
        <dsp:cNvSpPr/>
      </dsp:nvSpPr>
      <dsp:spPr>
        <a:xfrm>
          <a:off x="3261908" y="187216"/>
          <a:ext cx="2964680" cy="1778808"/>
        </a:xfrm>
        <a:prstGeom prst="rect">
          <a:avLst/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>
              <a:solidFill>
                <a:schemeClr val="tx1"/>
              </a:solidFill>
              <a:latin typeface="Elephant" panose="02020904090505020303" pitchFamily="18" charset="0"/>
            </a:rPr>
            <a:t>M&amp;S uses a matrix structure to improve coordination</a:t>
          </a:r>
        </a:p>
      </dsp:txBody>
      <dsp:txXfrm>
        <a:off x="3261908" y="187216"/>
        <a:ext cx="2964680" cy="1778808"/>
      </dsp:txXfrm>
    </dsp:sp>
    <dsp:sp modelId="{BD8FFE5C-E93F-4BE9-8772-A67244E8CBE9}">
      <dsp:nvSpPr>
        <dsp:cNvPr id="0" name=""/>
        <dsp:cNvSpPr/>
      </dsp:nvSpPr>
      <dsp:spPr>
        <a:xfrm>
          <a:off x="760" y="2262493"/>
          <a:ext cx="2964680" cy="1778808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>
              <a:solidFill>
                <a:schemeClr val="tx1"/>
              </a:solidFill>
              <a:latin typeface="Elephant" panose="02020904090505020303" pitchFamily="18" charset="0"/>
            </a:rPr>
            <a:t>Clear delegation supports efficiency</a:t>
          </a:r>
        </a:p>
      </dsp:txBody>
      <dsp:txXfrm>
        <a:off x="760" y="2262493"/>
        <a:ext cx="2964680" cy="1778808"/>
      </dsp:txXfrm>
    </dsp:sp>
    <dsp:sp modelId="{77E6D89C-E6F8-4C97-9760-F09C35BB1555}">
      <dsp:nvSpPr>
        <dsp:cNvPr id="0" name=""/>
        <dsp:cNvSpPr/>
      </dsp:nvSpPr>
      <dsp:spPr>
        <a:xfrm>
          <a:off x="3237390" y="2263044"/>
          <a:ext cx="2964680" cy="1778808"/>
        </a:xfrm>
        <a:prstGeom prst="rect">
          <a:avLst/>
        </a:prstGeom>
        <a:solidFill>
          <a:schemeClr val="tx2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>
              <a:solidFill>
                <a:schemeClr val="tx1"/>
              </a:solidFill>
              <a:latin typeface="Elephant" panose="02020904090505020303" pitchFamily="18" charset="0"/>
            </a:rPr>
            <a:t>Structure connects food, clothing, and digital functions</a:t>
          </a:r>
        </a:p>
      </dsp:txBody>
      <dsp:txXfrm>
        <a:off x="3237390" y="2263044"/>
        <a:ext cx="2964680" cy="17788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12E48-FC12-4DC0-AEB0-458CA8296B66}">
      <dsp:nvSpPr>
        <dsp:cNvPr id="0" name=""/>
        <dsp:cNvSpPr/>
      </dsp:nvSpPr>
      <dsp:spPr>
        <a:xfrm>
          <a:off x="0" y="0"/>
          <a:ext cx="59491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57AD0-FC61-4DED-9B7E-B5490C86669B}">
      <dsp:nvSpPr>
        <dsp:cNvPr id="0" name=""/>
        <dsp:cNvSpPr/>
      </dsp:nvSpPr>
      <dsp:spPr>
        <a:xfrm>
          <a:off x="0" y="0"/>
          <a:ext cx="5949141" cy="938174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>
          <a:glow rad="63500">
            <a:schemeClr val="accent6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>
              <a:latin typeface="Elephant" panose="02020904090505020303" pitchFamily="18" charset="0"/>
            </a:rPr>
            <a:t>Leaders motivate and guide employees</a:t>
          </a:r>
        </a:p>
      </dsp:txBody>
      <dsp:txXfrm>
        <a:off x="0" y="0"/>
        <a:ext cx="5949141" cy="938174"/>
      </dsp:txXfrm>
    </dsp:sp>
    <dsp:sp modelId="{6D720BD8-CCB9-40EA-9A5D-BE732E3B273E}">
      <dsp:nvSpPr>
        <dsp:cNvPr id="0" name=""/>
        <dsp:cNvSpPr/>
      </dsp:nvSpPr>
      <dsp:spPr>
        <a:xfrm>
          <a:off x="0" y="938174"/>
          <a:ext cx="59491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44E93-280F-48F5-8399-B930A7C61D21}">
      <dsp:nvSpPr>
        <dsp:cNvPr id="0" name=""/>
        <dsp:cNvSpPr/>
      </dsp:nvSpPr>
      <dsp:spPr>
        <a:xfrm>
          <a:off x="0" y="938174"/>
          <a:ext cx="5949141" cy="938174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>
              <a:latin typeface="Elephant" panose="02020904090505020303" pitchFamily="18" charset="0"/>
            </a:rPr>
            <a:t>M&amp;S uses transformational and participative leadership</a:t>
          </a:r>
        </a:p>
      </dsp:txBody>
      <dsp:txXfrm>
        <a:off x="0" y="938174"/>
        <a:ext cx="5949141" cy="938174"/>
      </dsp:txXfrm>
    </dsp:sp>
    <dsp:sp modelId="{40FBBA34-6C29-4FD8-929A-8EB83123D1A4}">
      <dsp:nvSpPr>
        <dsp:cNvPr id="0" name=""/>
        <dsp:cNvSpPr/>
      </dsp:nvSpPr>
      <dsp:spPr>
        <a:xfrm>
          <a:off x="0" y="1876348"/>
          <a:ext cx="59491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D6A80A-C267-4AEC-B37B-77900CE1E9E7}">
      <dsp:nvSpPr>
        <dsp:cNvPr id="0" name=""/>
        <dsp:cNvSpPr/>
      </dsp:nvSpPr>
      <dsp:spPr>
        <a:xfrm>
          <a:off x="0" y="1876348"/>
          <a:ext cx="5949141" cy="938174"/>
        </a:xfrm>
        <a:prstGeom prst="rect">
          <a:avLst/>
        </a:prstGeom>
        <a:solidFill>
          <a:schemeClr val="accent2">
            <a:lumMod val="75000"/>
          </a:schemeClr>
        </a:solidFill>
        <a:ln>
          <a:noFill/>
        </a:ln>
        <a:effectLst>
          <a:glow rad="101600">
            <a:schemeClr val="accent4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>
              <a:latin typeface="Elephant" panose="02020904090505020303" pitchFamily="18" charset="0"/>
            </a:rPr>
            <a:t>CEO Stuart Machin promotes inclusion and empowerment</a:t>
          </a:r>
        </a:p>
      </dsp:txBody>
      <dsp:txXfrm>
        <a:off x="0" y="1876348"/>
        <a:ext cx="5949141" cy="938174"/>
      </dsp:txXfrm>
    </dsp:sp>
    <dsp:sp modelId="{A9D47221-A59F-43AE-9D09-107A456C4D8F}">
      <dsp:nvSpPr>
        <dsp:cNvPr id="0" name=""/>
        <dsp:cNvSpPr/>
      </dsp:nvSpPr>
      <dsp:spPr>
        <a:xfrm>
          <a:off x="0" y="2814522"/>
          <a:ext cx="59491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E5D25-5087-46C8-B092-970A6ABE6C4B}">
      <dsp:nvSpPr>
        <dsp:cNvPr id="0" name=""/>
        <dsp:cNvSpPr/>
      </dsp:nvSpPr>
      <dsp:spPr>
        <a:xfrm>
          <a:off x="0" y="2814522"/>
          <a:ext cx="5949141" cy="938174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>
              <a:latin typeface="Elephant" panose="02020904090505020303" pitchFamily="18" charset="0"/>
            </a:rPr>
            <a:t>Strong leadership drives innovation and morale</a:t>
          </a:r>
        </a:p>
      </dsp:txBody>
      <dsp:txXfrm>
        <a:off x="0" y="2814522"/>
        <a:ext cx="5949141" cy="9381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3A7B7-8F8B-4D3C-A8EB-C8BA3B92E0D6}">
      <dsp:nvSpPr>
        <dsp:cNvPr id="0" name=""/>
        <dsp:cNvSpPr/>
      </dsp:nvSpPr>
      <dsp:spPr>
        <a:xfrm>
          <a:off x="0" y="0"/>
          <a:ext cx="61347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AD5A0-9DC2-46BD-A384-3767255F9E86}">
      <dsp:nvSpPr>
        <dsp:cNvPr id="0" name=""/>
        <dsp:cNvSpPr/>
      </dsp:nvSpPr>
      <dsp:spPr>
        <a:xfrm>
          <a:off x="0" y="0"/>
          <a:ext cx="6134793" cy="1008957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latin typeface="Elephant" panose="02020904090505020303" pitchFamily="18" charset="0"/>
            </a:rPr>
            <a:t>Coordination harmonies activities across departments</a:t>
          </a:r>
        </a:p>
      </dsp:txBody>
      <dsp:txXfrm>
        <a:off x="0" y="0"/>
        <a:ext cx="6134793" cy="1008957"/>
      </dsp:txXfrm>
    </dsp:sp>
    <dsp:sp modelId="{F92B7E20-44A1-4697-89CF-92EFB83B5E4C}">
      <dsp:nvSpPr>
        <dsp:cNvPr id="0" name=""/>
        <dsp:cNvSpPr/>
      </dsp:nvSpPr>
      <dsp:spPr>
        <a:xfrm>
          <a:off x="0" y="1008957"/>
          <a:ext cx="61347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3CACF-B59E-4299-BEDE-802E734B8D18}">
      <dsp:nvSpPr>
        <dsp:cNvPr id="0" name=""/>
        <dsp:cNvSpPr/>
      </dsp:nvSpPr>
      <dsp:spPr>
        <a:xfrm>
          <a:off x="0" y="1008957"/>
          <a:ext cx="6134793" cy="100895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latin typeface="Elephant" panose="02020904090505020303" pitchFamily="18" charset="0"/>
            </a:rPr>
            <a:t>M&amp;S uses technology and cross-team meetings</a:t>
          </a:r>
        </a:p>
      </dsp:txBody>
      <dsp:txXfrm>
        <a:off x="0" y="1008957"/>
        <a:ext cx="6134793" cy="1008957"/>
      </dsp:txXfrm>
    </dsp:sp>
    <dsp:sp modelId="{7631386A-42D7-4738-AE29-D69D199D00D3}">
      <dsp:nvSpPr>
        <dsp:cNvPr id="0" name=""/>
        <dsp:cNvSpPr/>
      </dsp:nvSpPr>
      <dsp:spPr>
        <a:xfrm>
          <a:off x="0" y="2017914"/>
          <a:ext cx="61347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98DBD-15C4-4EAD-9F5C-0583B4D8C1CE}">
      <dsp:nvSpPr>
        <dsp:cNvPr id="0" name=""/>
        <dsp:cNvSpPr/>
      </dsp:nvSpPr>
      <dsp:spPr>
        <a:xfrm>
          <a:off x="0" y="2017914"/>
          <a:ext cx="6134793" cy="1008957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glow rad="63500">
            <a:schemeClr val="accent6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latin typeface="Elephant" panose="02020904090505020303" pitchFamily="18" charset="0"/>
            </a:rPr>
            <a:t>Coordinating logistics and retail improves availability</a:t>
          </a:r>
        </a:p>
      </dsp:txBody>
      <dsp:txXfrm>
        <a:off x="0" y="2017914"/>
        <a:ext cx="6134793" cy="1008957"/>
      </dsp:txXfrm>
    </dsp:sp>
    <dsp:sp modelId="{D9FC1AAC-BADE-4542-8A6F-EC719E2D516A}">
      <dsp:nvSpPr>
        <dsp:cNvPr id="0" name=""/>
        <dsp:cNvSpPr/>
      </dsp:nvSpPr>
      <dsp:spPr>
        <a:xfrm>
          <a:off x="0" y="3026871"/>
          <a:ext cx="61347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2FB4C-F6B3-4751-AEE2-BEF69D3F2CB8}">
      <dsp:nvSpPr>
        <dsp:cNvPr id="0" name=""/>
        <dsp:cNvSpPr/>
      </dsp:nvSpPr>
      <dsp:spPr>
        <a:xfrm>
          <a:off x="0" y="3026871"/>
          <a:ext cx="6134793" cy="1008957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latin typeface="Elephant" panose="02020904090505020303" pitchFamily="18" charset="0"/>
            </a:rPr>
            <a:t>Supports multi-channel operations</a:t>
          </a:r>
        </a:p>
      </dsp:txBody>
      <dsp:txXfrm>
        <a:off x="0" y="3026871"/>
        <a:ext cx="6134793" cy="10089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22C47F-E9CC-4409-9A37-4F0FB4A2683E}">
      <dsp:nvSpPr>
        <dsp:cNvPr id="0" name=""/>
        <dsp:cNvSpPr/>
      </dsp:nvSpPr>
      <dsp:spPr>
        <a:xfrm>
          <a:off x="0" y="1581"/>
          <a:ext cx="6216590" cy="8014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833D4-D644-4743-BBD1-3F4D0DEE17A6}">
      <dsp:nvSpPr>
        <dsp:cNvPr id="0" name=""/>
        <dsp:cNvSpPr/>
      </dsp:nvSpPr>
      <dsp:spPr>
        <a:xfrm>
          <a:off x="242453" y="181918"/>
          <a:ext cx="440823" cy="4408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F7A0A-CD7E-459F-B9CE-9BC0473C485C}">
      <dsp:nvSpPr>
        <dsp:cNvPr id="0" name=""/>
        <dsp:cNvSpPr/>
      </dsp:nvSpPr>
      <dsp:spPr>
        <a:xfrm>
          <a:off x="925730" y="1581"/>
          <a:ext cx="5290859" cy="801498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25" tIns="84825" rIns="84825" bIns="84825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latin typeface="Elephant" panose="02020904090505020303" pitchFamily="18" charset="0"/>
            </a:rPr>
            <a:t>Monitoring performance to achieve goals</a:t>
          </a:r>
        </a:p>
      </dsp:txBody>
      <dsp:txXfrm>
        <a:off x="925730" y="1581"/>
        <a:ext cx="5290859" cy="801498"/>
      </dsp:txXfrm>
    </dsp:sp>
    <dsp:sp modelId="{21D8D9E7-B774-447D-B6A0-985ABF36A1E4}">
      <dsp:nvSpPr>
        <dsp:cNvPr id="0" name=""/>
        <dsp:cNvSpPr/>
      </dsp:nvSpPr>
      <dsp:spPr>
        <a:xfrm>
          <a:off x="0" y="1003454"/>
          <a:ext cx="6216590" cy="8014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2189B7-6105-4450-86D6-258F416CB862}">
      <dsp:nvSpPr>
        <dsp:cNvPr id="0" name=""/>
        <dsp:cNvSpPr/>
      </dsp:nvSpPr>
      <dsp:spPr>
        <a:xfrm>
          <a:off x="242453" y="1183791"/>
          <a:ext cx="440823" cy="4408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60E96-1091-47EE-AE5D-F794C5A4ED59}">
      <dsp:nvSpPr>
        <dsp:cNvPr id="0" name=""/>
        <dsp:cNvSpPr/>
      </dsp:nvSpPr>
      <dsp:spPr>
        <a:xfrm>
          <a:off x="925730" y="1003454"/>
          <a:ext cx="5290859" cy="801498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glow rad="101600">
            <a:schemeClr val="accent6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25" tIns="84825" rIns="84825" bIns="84825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latin typeface="Elephant" panose="02020904090505020303" pitchFamily="18" charset="0"/>
            </a:rPr>
            <a:t>M&amp;S uses KPIs and dashboards</a:t>
          </a:r>
        </a:p>
      </dsp:txBody>
      <dsp:txXfrm>
        <a:off x="925730" y="1003454"/>
        <a:ext cx="5290859" cy="801498"/>
      </dsp:txXfrm>
    </dsp:sp>
    <dsp:sp modelId="{D0C95C2E-920D-4A98-ABD7-A667CA908A02}">
      <dsp:nvSpPr>
        <dsp:cNvPr id="0" name=""/>
        <dsp:cNvSpPr/>
      </dsp:nvSpPr>
      <dsp:spPr>
        <a:xfrm>
          <a:off x="0" y="2005326"/>
          <a:ext cx="6216590" cy="8014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46F64-45F3-4593-8D95-065CADB0DC16}">
      <dsp:nvSpPr>
        <dsp:cNvPr id="0" name=""/>
        <dsp:cNvSpPr/>
      </dsp:nvSpPr>
      <dsp:spPr>
        <a:xfrm>
          <a:off x="242453" y="2185663"/>
          <a:ext cx="440823" cy="4408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40763-C37F-40B4-A4A0-D92786958253}">
      <dsp:nvSpPr>
        <dsp:cNvPr id="0" name=""/>
        <dsp:cNvSpPr/>
      </dsp:nvSpPr>
      <dsp:spPr>
        <a:xfrm>
          <a:off x="925730" y="2005326"/>
          <a:ext cx="5290859" cy="801498"/>
        </a:xfrm>
        <a:prstGeom prst="rect">
          <a:avLst/>
        </a:prstGeom>
        <a:solidFill>
          <a:schemeClr val="accent5">
            <a:lumMod val="40000"/>
            <a:lumOff val="60000"/>
          </a:schemeClr>
        </a:solidFill>
        <a:ln>
          <a:noFill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25" tIns="84825" rIns="84825" bIns="84825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latin typeface="Elephant" panose="02020904090505020303" pitchFamily="18" charset="0"/>
            </a:rPr>
            <a:t>Reviews help identify improvements</a:t>
          </a:r>
        </a:p>
      </dsp:txBody>
      <dsp:txXfrm>
        <a:off x="925730" y="2005326"/>
        <a:ext cx="5290859" cy="801498"/>
      </dsp:txXfrm>
    </dsp:sp>
    <dsp:sp modelId="{5EDCCB48-6E9B-4AE3-8896-D909AD0E520B}">
      <dsp:nvSpPr>
        <dsp:cNvPr id="0" name=""/>
        <dsp:cNvSpPr/>
      </dsp:nvSpPr>
      <dsp:spPr>
        <a:xfrm>
          <a:off x="0" y="3007199"/>
          <a:ext cx="6216590" cy="8014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2DE1A9-F783-4047-AFC9-86A0D102993B}">
      <dsp:nvSpPr>
        <dsp:cNvPr id="0" name=""/>
        <dsp:cNvSpPr/>
      </dsp:nvSpPr>
      <dsp:spPr>
        <a:xfrm>
          <a:off x="242453" y="3187536"/>
          <a:ext cx="440823" cy="4408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8B2BF-6C13-4A07-9B23-8B33D9620735}">
      <dsp:nvSpPr>
        <dsp:cNvPr id="0" name=""/>
        <dsp:cNvSpPr/>
      </dsp:nvSpPr>
      <dsp:spPr>
        <a:xfrm>
          <a:off x="925730" y="3007199"/>
          <a:ext cx="5290859" cy="801498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25" tIns="84825" rIns="84825" bIns="84825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latin typeface="Elephant" panose="02020904090505020303" pitchFamily="18" charset="0"/>
            </a:rPr>
            <a:t>Ensures quality and accountability</a:t>
          </a:r>
        </a:p>
      </dsp:txBody>
      <dsp:txXfrm>
        <a:off x="925730" y="3007199"/>
        <a:ext cx="5290859" cy="80149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A1B38-7750-4162-A183-534299FEDBDD}">
      <dsp:nvSpPr>
        <dsp:cNvPr id="0" name=""/>
        <dsp:cNvSpPr/>
      </dsp:nvSpPr>
      <dsp:spPr>
        <a:xfrm>
          <a:off x="0" y="3345"/>
          <a:ext cx="7578436" cy="7125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ED9DB-2BC9-4344-888E-60BF4D72312C}">
      <dsp:nvSpPr>
        <dsp:cNvPr id="0" name=""/>
        <dsp:cNvSpPr/>
      </dsp:nvSpPr>
      <dsp:spPr>
        <a:xfrm>
          <a:off x="215559" y="163678"/>
          <a:ext cx="391925" cy="3919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DC37B-D9D5-43D2-92EC-F0E116F67205}">
      <dsp:nvSpPr>
        <dsp:cNvPr id="0" name=""/>
        <dsp:cNvSpPr/>
      </dsp:nvSpPr>
      <dsp:spPr>
        <a:xfrm>
          <a:off x="823044" y="3"/>
          <a:ext cx="6755391" cy="712592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>
          <a:noFill/>
        </a:ln>
        <a:effectLst>
          <a:glow rad="101600">
            <a:schemeClr val="accent3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416" tIns="75416" rIns="75416" bIns="75416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>
              <a:latin typeface="Elephant" panose="02020904090505020303" pitchFamily="18" charset="0"/>
            </a:rPr>
            <a:t>Communication and interpersonal skills</a:t>
          </a:r>
        </a:p>
      </dsp:txBody>
      <dsp:txXfrm>
        <a:off x="823044" y="3"/>
        <a:ext cx="6755391" cy="712592"/>
      </dsp:txXfrm>
    </dsp:sp>
    <dsp:sp modelId="{B141E544-875E-4BE7-8786-AA5F10E689DD}">
      <dsp:nvSpPr>
        <dsp:cNvPr id="0" name=""/>
        <dsp:cNvSpPr/>
      </dsp:nvSpPr>
      <dsp:spPr>
        <a:xfrm>
          <a:off x="0" y="894085"/>
          <a:ext cx="7578436" cy="7125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7A7370-F4AE-4892-8E3A-D2B5CF95B50B}">
      <dsp:nvSpPr>
        <dsp:cNvPr id="0" name=""/>
        <dsp:cNvSpPr/>
      </dsp:nvSpPr>
      <dsp:spPr>
        <a:xfrm>
          <a:off x="215559" y="1054419"/>
          <a:ext cx="391925" cy="3919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796FC-399B-478A-A610-9F9598223D31}">
      <dsp:nvSpPr>
        <dsp:cNvPr id="0" name=""/>
        <dsp:cNvSpPr/>
      </dsp:nvSpPr>
      <dsp:spPr>
        <a:xfrm>
          <a:off x="823044" y="894085"/>
          <a:ext cx="6755391" cy="712592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>
          <a:glow rad="101600">
            <a:schemeClr val="accent6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416" tIns="75416" rIns="75416" bIns="75416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>
              <a:latin typeface="Elephant" panose="02020904090505020303" pitchFamily="18" charset="0"/>
            </a:rPr>
            <a:t>Emotional intelligence</a:t>
          </a:r>
        </a:p>
      </dsp:txBody>
      <dsp:txXfrm>
        <a:off x="823044" y="894085"/>
        <a:ext cx="6755391" cy="712592"/>
      </dsp:txXfrm>
    </dsp:sp>
    <dsp:sp modelId="{5630C573-667F-43F8-B4D2-3BFE76AB16DE}">
      <dsp:nvSpPr>
        <dsp:cNvPr id="0" name=""/>
        <dsp:cNvSpPr/>
      </dsp:nvSpPr>
      <dsp:spPr>
        <a:xfrm>
          <a:off x="0" y="1753878"/>
          <a:ext cx="7578436" cy="7125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26193C-9C15-42FD-8C87-0D81D151480E}">
      <dsp:nvSpPr>
        <dsp:cNvPr id="0" name=""/>
        <dsp:cNvSpPr/>
      </dsp:nvSpPr>
      <dsp:spPr>
        <a:xfrm>
          <a:off x="215559" y="1945159"/>
          <a:ext cx="391925" cy="3919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7AA14-5C0A-4FA7-8B8A-8B04A2B739DB}">
      <dsp:nvSpPr>
        <dsp:cNvPr id="0" name=""/>
        <dsp:cNvSpPr/>
      </dsp:nvSpPr>
      <dsp:spPr>
        <a:xfrm>
          <a:off x="823044" y="1784826"/>
          <a:ext cx="6755391" cy="712592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glow rad="101600">
            <a:schemeClr val="accent4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416" tIns="75416" rIns="75416" bIns="75416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>
              <a:latin typeface="Elephant" panose="02020904090505020303" pitchFamily="18" charset="0"/>
            </a:rPr>
            <a:t>Digital literacy</a:t>
          </a:r>
        </a:p>
      </dsp:txBody>
      <dsp:txXfrm>
        <a:off x="823044" y="1784826"/>
        <a:ext cx="6755391" cy="712592"/>
      </dsp:txXfrm>
    </dsp:sp>
    <dsp:sp modelId="{3E3D7D8F-058B-4F72-A299-5F0E921A2612}">
      <dsp:nvSpPr>
        <dsp:cNvPr id="0" name=""/>
        <dsp:cNvSpPr/>
      </dsp:nvSpPr>
      <dsp:spPr>
        <a:xfrm>
          <a:off x="0" y="2675566"/>
          <a:ext cx="7578436" cy="7125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33FF7-10FF-4A96-881B-DC2DAC0E227B}">
      <dsp:nvSpPr>
        <dsp:cNvPr id="0" name=""/>
        <dsp:cNvSpPr/>
      </dsp:nvSpPr>
      <dsp:spPr>
        <a:xfrm>
          <a:off x="215559" y="2835900"/>
          <a:ext cx="391925" cy="3919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8D871-A572-49DD-9D9F-7263954C7BCA}">
      <dsp:nvSpPr>
        <dsp:cNvPr id="0" name=""/>
        <dsp:cNvSpPr/>
      </dsp:nvSpPr>
      <dsp:spPr>
        <a:xfrm>
          <a:off x="823044" y="2675566"/>
          <a:ext cx="6755391" cy="712592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glow rad="101600">
            <a:schemeClr val="accent5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416" tIns="75416" rIns="75416" bIns="75416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>
              <a:latin typeface="Elephant" panose="02020904090505020303" pitchFamily="18" charset="0"/>
            </a:rPr>
            <a:t>Decision-making &amp; adaptability</a:t>
          </a:r>
        </a:p>
      </dsp:txBody>
      <dsp:txXfrm>
        <a:off x="823044" y="2675566"/>
        <a:ext cx="6755391" cy="712592"/>
      </dsp:txXfrm>
    </dsp:sp>
    <dsp:sp modelId="{44090CAA-82A9-44E0-8D4C-CC07C79EE3E0}">
      <dsp:nvSpPr>
        <dsp:cNvPr id="0" name=""/>
        <dsp:cNvSpPr/>
      </dsp:nvSpPr>
      <dsp:spPr>
        <a:xfrm>
          <a:off x="0" y="3566307"/>
          <a:ext cx="7578436" cy="7125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2E445-BF28-424F-93C7-C17420F15C6D}">
      <dsp:nvSpPr>
        <dsp:cNvPr id="0" name=""/>
        <dsp:cNvSpPr/>
      </dsp:nvSpPr>
      <dsp:spPr>
        <a:xfrm>
          <a:off x="215559" y="3726640"/>
          <a:ext cx="391925" cy="3919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0509B-B654-4C0B-AE96-BC1CBDB21C82}">
      <dsp:nvSpPr>
        <dsp:cNvPr id="0" name=""/>
        <dsp:cNvSpPr/>
      </dsp:nvSpPr>
      <dsp:spPr>
        <a:xfrm>
          <a:off x="823044" y="3566307"/>
          <a:ext cx="6755391" cy="712592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416" tIns="75416" rIns="75416" bIns="75416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>
              <a:latin typeface="Elephant" panose="02020904090505020303" pitchFamily="18" charset="0"/>
            </a:rPr>
            <a:t>Strategic problem-solving</a:t>
          </a:r>
        </a:p>
      </dsp:txBody>
      <dsp:txXfrm>
        <a:off x="823044" y="3566307"/>
        <a:ext cx="6755391" cy="7125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93F75-5E7D-4770-AC8F-3D9DC4A4C49F}">
      <dsp:nvSpPr>
        <dsp:cNvPr id="0" name=""/>
        <dsp:cNvSpPr/>
      </dsp:nvSpPr>
      <dsp:spPr>
        <a:xfrm>
          <a:off x="0" y="0"/>
          <a:ext cx="83459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84871-023B-4593-B457-B9308D69E5CE}">
      <dsp:nvSpPr>
        <dsp:cNvPr id="0" name=""/>
        <dsp:cNvSpPr/>
      </dsp:nvSpPr>
      <dsp:spPr>
        <a:xfrm>
          <a:off x="0" y="0"/>
          <a:ext cx="8345979" cy="976052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Elephant" panose="02020904090505020303" pitchFamily="18" charset="0"/>
            </a:rPr>
            <a:t>Balancing efficiency with ethics</a:t>
          </a:r>
        </a:p>
      </dsp:txBody>
      <dsp:txXfrm>
        <a:off x="0" y="0"/>
        <a:ext cx="8345979" cy="976052"/>
      </dsp:txXfrm>
    </dsp:sp>
    <dsp:sp modelId="{51E3E795-48D9-4A5A-821A-925FD205171D}">
      <dsp:nvSpPr>
        <dsp:cNvPr id="0" name=""/>
        <dsp:cNvSpPr/>
      </dsp:nvSpPr>
      <dsp:spPr>
        <a:xfrm>
          <a:off x="0" y="976053"/>
          <a:ext cx="83459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F796A-BF09-44CB-AF9B-E2B249D4511C}">
      <dsp:nvSpPr>
        <dsp:cNvPr id="0" name=""/>
        <dsp:cNvSpPr/>
      </dsp:nvSpPr>
      <dsp:spPr>
        <a:xfrm>
          <a:off x="0" y="976052"/>
          <a:ext cx="8345979" cy="976052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Elephant" panose="02020904090505020303" pitchFamily="18" charset="0"/>
            </a:rPr>
            <a:t>Sustainability vs profitabilit</a:t>
          </a:r>
          <a:r>
            <a:rPr lang="en-US" sz="3200" kern="1200" dirty="0">
              <a:latin typeface="Elephant" panose="02020904090505020303" pitchFamily="18" charset="0"/>
            </a:rPr>
            <a:t>y</a:t>
          </a:r>
        </a:p>
      </dsp:txBody>
      <dsp:txXfrm>
        <a:off x="0" y="976052"/>
        <a:ext cx="8345979" cy="976052"/>
      </dsp:txXfrm>
    </dsp:sp>
    <dsp:sp modelId="{264A546F-8981-4D4F-8FAD-BABF0ACC004B}">
      <dsp:nvSpPr>
        <dsp:cNvPr id="0" name=""/>
        <dsp:cNvSpPr/>
      </dsp:nvSpPr>
      <dsp:spPr>
        <a:xfrm>
          <a:off x="0" y="1952106"/>
          <a:ext cx="83459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410FC-5227-4DDA-86FC-C1C9BA284154}">
      <dsp:nvSpPr>
        <dsp:cNvPr id="0" name=""/>
        <dsp:cNvSpPr/>
      </dsp:nvSpPr>
      <dsp:spPr>
        <a:xfrm>
          <a:off x="0" y="1952105"/>
          <a:ext cx="8345979" cy="976052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Elephant" panose="02020904090505020303" pitchFamily="18" charset="0"/>
            </a:rPr>
            <a:t>Changing consumer behaviours</a:t>
          </a:r>
        </a:p>
      </dsp:txBody>
      <dsp:txXfrm>
        <a:off x="0" y="1952105"/>
        <a:ext cx="8345979" cy="976052"/>
      </dsp:txXfrm>
    </dsp:sp>
    <dsp:sp modelId="{3B9FA438-FA5F-4ADC-A81C-E5E21D62EEB1}">
      <dsp:nvSpPr>
        <dsp:cNvPr id="0" name=""/>
        <dsp:cNvSpPr/>
      </dsp:nvSpPr>
      <dsp:spPr>
        <a:xfrm>
          <a:off x="0" y="2928158"/>
          <a:ext cx="83459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FF8E2-AC0F-4E37-A302-A35FD51C3614}">
      <dsp:nvSpPr>
        <dsp:cNvPr id="0" name=""/>
        <dsp:cNvSpPr/>
      </dsp:nvSpPr>
      <dsp:spPr>
        <a:xfrm>
          <a:off x="0" y="2928158"/>
          <a:ext cx="8345979" cy="976052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Elephant" panose="02020904090505020303" pitchFamily="18" charset="0"/>
            </a:rPr>
            <a:t>Competition with online retail</a:t>
          </a:r>
        </a:p>
      </dsp:txBody>
      <dsp:txXfrm>
        <a:off x="0" y="2928158"/>
        <a:ext cx="8345979" cy="97605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FF226A-2BF3-4335-97DA-2714115E82A7}">
      <dsp:nvSpPr>
        <dsp:cNvPr id="0" name=""/>
        <dsp:cNvSpPr/>
      </dsp:nvSpPr>
      <dsp:spPr>
        <a:xfrm>
          <a:off x="0" y="76171"/>
          <a:ext cx="7564582" cy="1216800"/>
        </a:xfrm>
        <a:prstGeom prst="roundRect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solidFill>
                <a:schemeClr val="tx1"/>
              </a:solidFill>
              <a:latin typeface="Elephant" panose="02020904090505020303" pitchFamily="18" charset="0"/>
            </a:rPr>
            <a:t>Fayol’s framework remains relevant</a:t>
          </a:r>
        </a:p>
      </dsp:txBody>
      <dsp:txXfrm>
        <a:off x="59399" y="135570"/>
        <a:ext cx="7445784" cy="1098002"/>
      </dsp:txXfrm>
    </dsp:sp>
    <dsp:sp modelId="{3ACBDF4B-09F4-4719-86DF-3728FF212E5E}">
      <dsp:nvSpPr>
        <dsp:cNvPr id="0" name=""/>
        <dsp:cNvSpPr/>
      </dsp:nvSpPr>
      <dsp:spPr>
        <a:xfrm>
          <a:off x="0" y="1480172"/>
          <a:ext cx="7564582" cy="12168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solidFill>
                <a:schemeClr val="tx1"/>
              </a:solidFill>
              <a:latin typeface="Elephant" panose="02020904090505020303" pitchFamily="18" charset="0"/>
            </a:rPr>
            <a:t>M&amp;S applies these principles effectively</a:t>
          </a:r>
        </a:p>
      </dsp:txBody>
      <dsp:txXfrm>
        <a:off x="59399" y="1539571"/>
        <a:ext cx="7445784" cy="1098002"/>
      </dsp:txXfrm>
    </dsp:sp>
    <dsp:sp modelId="{F06CB364-445B-41D9-9869-3A0F6A221B6F}">
      <dsp:nvSpPr>
        <dsp:cNvPr id="0" name=""/>
        <dsp:cNvSpPr/>
      </dsp:nvSpPr>
      <dsp:spPr>
        <a:xfrm>
          <a:off x="0" y="2884172"/>
          <a:ext cx="7564582" cy="1216800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>
              <a:solidFill>
                <a:schemeClr val="tx1"/>
              </a:solidFill>
              <a:latin typeface="Elephant" panose="02020904090505020303" pitchFamily="18" charset="0"/>
            </a:rPr>
            <a:t>Strong management supports innovation and growth</a:t>
          </a:r>
        </a:p>
      </dsp:txBody>
      <dsp:txXfrm>
        <a:off x="59399" y="2943571"/>
        <a:ext cx="7445784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21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403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354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64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04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444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564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851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035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26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3721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9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805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78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5375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42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04"/>
            <a:ext cx="1952272" cy="6853049"/>
            <a:chOff x="6627813" y="195650"/>
            <a:chExt cx="1952625" cy="5678101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65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400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9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0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24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corporate.marksandspencer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779" y="263769"/>
            <a:ext cx="3986015" cy="1641231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pl-PL" sz="2500" b="1" u="sng" dirty="0">
                <a:solidFill>
                  <a:schemeClr val="bg1"/>
                </a:solidFill>
                <a:latin typeface="Elephant" panose="02020904090505020303" pitchFamily="18" charset="0"/>
              </a:rPr>
              <a:t>Group Presentation</a:t>
            </a:r>
            <a:r>
              <a:rPr lang="en-GB" sz="2500" b="1" u="sng" dirty="0">
                <a:solidFill>
                  <a:schemeClr val="bg1"/>
                </a:solidFill>
                <a:latin typeface="Elephant" panose="02020904090505020303" pitchFamily="18" charset="0"/>
              </a:rPr>
              <a:t/>
            </a:r>
            <a:br>
              <a:rPr lang="en-GB" sz="2500" b="1" u="sng" dirty="0">
                <a:solidFill>
                  <a:schemeClr val="bg1"/>
                </a:solidFill>
                <a:latin typeface="Elephant" panose="02020904090505020303" pitchFamily="18" charset="0"/>
              </a:rPr>
            </a:br>
            <a:r>
              <a:rPr lang="pl-PL" sz="2500" b="1" u="sng" dirty="0">
                <a:solidFill>
                  <a:schemeClr val="bg1"/>
                </a:solidFill>
                <a:latin typeface="Elephant" panose="02020904090505020303" pitchFamily="18" charset="0"/>
              </a:rPr>
              <a:t>LEVEL 4 </a:t>
            </a:r>
            <a:r>
              <a:rPr lang="pl-PL" sz="2500" b="1" u="sng" dirty="0">
                <a:latin typeface="Elephant" panose="02020904090505020303" pitchFamily="18" charset="0"/>
              </a:rPr>
              <a:t>LCBB4015</a:t>
            </a:r>
            <a:br>
              <a:rPr lang="pl-PL" sz="2500" b="1" u="sng" dirty="0">
                <a:latin typeface="Elephant" panose="02020904090505020303" pitchFamily="18" charset="0"/>
              </a:rPr>
            </a:br>
            <a:r>
              <a:rPr lang="pl-PL" sz="2500" b="1" u="sng" dirty="0">
                <a:latin typeface="Elephant" panose="02020904090505020303" pitchFamily="18" charset="0"/>
              </a:rPr>
              <a:t>November 29th 2025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47" y="2040467"/>
            <a:ext cx="4819948" cy="4396710"/>
          </a:xfrm>
          <a:solidFill>
            <a:schemeClr val="accent4">
              <a:lumMod val="60000"/>
              <a:lumOff val="4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pl-PL" sz="1300" dirty="0"/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University of Wales Trinity Saint David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Roles and Responsibilities of Managers at M&amp;S using Henry Fayol’s Management Functions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Lecture: Dr.Dudley Ofori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LCBB4015: Introduction to Leadership and Management </a:t>
            </a:r>
            <a:r>
              <a:rPr lang="en-GB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(</a:t>
            </a:r>
            <a:r>
              <a:rPr lang="pl-PL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Level 4</a:t>
            </a:r>
            <a:r>
              <a:rPr lang="en-GB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)</a:t>
            </a:r>
            <a:r>
              <a:rPr lang="pl-PL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tx1"/>
                </a:solidFill>
                <a:latin typeface="Elephant" panose="02020904090505020303" pitchFamily="18" charset="0"/>
              </a:rPr>
              <a:t>Group: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Belle Crisostomo (2333264)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Florina Loizidis (2013750)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Laszlo Balogh (2441884)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Daniel Burulea (2332668)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l-PL" sz="1300" u="sng" dirty="0">
                <a:solidFill>
                  <a:schemeClr val="bg1"/>
                </a:solidFill>
                <a:latin typeface="Elephant" panose="02020904090505020303" pitchFamily="18" charset="0"/>
              </a:rPr>
              <a:t>Pawel Szpinek (2440926) Team Leader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1566" y="352244"/>
            <a:ext cx="2986091" cy="1210577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1566" y="2040467"/>
            <a:ext cx="2986091" cy="1208846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4" name="TextBox 3"/>
          <p:cNvSpPr txBox="1"/>
          <p:nvPr/>
        </p:nvSpPr>
        <p:spPr>
          <a:xfrm>
            <a:off x="274320" y="621792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endParaRPr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1915D8-C45A-4345-2C89-6ACBDE2EA7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1565" y="3249313"/>
            <a:ext cx="2986091" cy="3187864"/>
          </a:xfrm>
          <a:prstGeom prst="rect">
            <a:avLst/>
          </a:prstGeom>
          <a:solidFill>
            <a:schemeClr val="accent1"/>
          </a:solidFill>
          <a:ln>
            <a:solidFill>
              <a:schemeClr val="accent2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416" y="540328"/>
            <a:ext cx="6974378" cy="1296786"/>
          </a:xfrm>
          <a:solidFill>
            <a:schemeClr val="accent2">
              <a:lumMod val="40000"/>
              <a:lumOff val="6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Introduction to </a:t>
            </a:r>
            <a:r>
              <a:rPr lang="pl-PL" b="1" u="sng" dirty="0">
                <a:latin typeface="Elephant" panose="02020904090505020303" pitchFamily="18" charset="0"/>
              </a:rPr>
              <a:t/>
            </a:r>
            <a:br>
              <a:rPr lang="pl-PL" b="1" u="sng" dirty="0">
                <a:latin typeface="Elephant" panose="02020904090505020303" pitchFamily="18" charset="0"/>
              </a:rPr>
            </a:br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Marks &amp; Spencer (M&amp;S)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6EBE32C-0376-05B0-570D-299C265907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421424"/>
              </p:ext>
            </p:extLst>
          </p:nvPr>
        </p:nvGraphicFramePr>
        <p:xfrm>
          <a:off x="2567634" y="2133600"/>
          <a:ext cx="5966765" cy="3521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8088923" y="6217920"/>
            <a:ext cx="92319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(M&amp;S, 2023</a:t>
            </a:r>
            <a:r>
              <a:rPr dirty="0">
                <a:solidFill>
                  <a:schemeClr val="accent1"/>
                </a:solidFill>
              </a:rPr>
              <a:t>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AE5DAD-EADC-57C4-6D25-F936B45AF0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687" y="2133601"/>
            <a:ext cx="2024166" cy="352105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09"/>
            <a:ext cx="6589199" cy="1064013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pPr algn="ctr"/>
            <a:r>
              <a:rPr lang="pl-PL" b="1" u="sng" dirty="0">
                <a:solidFill>
                  <a:schemeClr val="bg1"/>
                </a:solidFill>
                <a:latin typeface="Elephant" panose="02020904090505020303" pitchFamily="18" charset="0"/>
              </a:rPr>
              <a:t>Henry </a:t>
            </a:r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Fayol’s Management Framework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56848E8-F8DE-A8A4-8276-E0C0DB7DDD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870433"/>
              </p:ext>
            </p:extLst>
          </p:nvPr>
        </p:nvGraphicFramePr>
        <p:xfrm>
          <a:off x="2860243" y="2033626"/>
          <a:ext cx="5674157" cy="3878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7148145" y="6217920"/>
            <a:ext cx="175846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(Needle &amp; Burns,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9FFB39-EA16-EF7D-48D4-33717F0E6E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533" y="2033626"/>
            <a:ext cx="1941784" cy="387822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38129"/>
            <a:ext cx="6589199" cy="958505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Planning at M&amp;S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6D6325E-EE41-8A8E-AC20-C914B530C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847731"/>
              </p:ext>
            </p:extLst>
          </p:nvPr>
        </p:nvGraphicFramePr>
        <p:xfrm>
          <a:off x="2807040" y="1920616"/>
          <a:ext cx="5996138" cy="3973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6330462" y="6217920"/>
            <a:ext cx="269923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(Armstrong &amp; Taylor, 2023; M&amp;S, 2023)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463B53A-2AE0-30E5-CE56-6514E6BC8E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5635" y="1938528"/>
            <a:ext cx="2152997" cy="397332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7854" y="382385"/>
            <a:ext cx="6589199" cy="1196457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Organising at M&amp;S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4E06F98-CC1A-257F-607B-E0BA711919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468223"/>
              </p:ext>
            </p:extLst>
          </p:nvPr>
        </p:nvGraphicFramePr>
        <p:xfrm>
          <a:off x="2784764" y="1886989"/>
          <a:ext cx="6227349" cy="42285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6655777" y="6217920"/>
            <a:ext cx="235633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(Jones &amp; George, 2022; CIPD, 2024)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4BEE7CD-57E9-AACE-2989-ABCFE21148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451" y="2019993"/>
            <a:ext cx="2094807" cy="398914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8904" y="521595"/>
            <a:ext cx="6589199" cy="1280890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Leading at M&amp;S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4455D46-F151-52E4-447D-17CBA8718C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260364"/>
              </p:ext>
            </p:extLst>
          </p:nvPr>
        </p:nvGraphicFramePr>
        <p:xfrm>
          <a:off x="2585258" y="2216505"/>
          <a:ext cx="5949141" cy="3752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6901962" y="6217920"/>
            <a:ext cx="207498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dirty="0">
                <a:solidFill>
                  <a:schemeClr val="accent1"/>
                </a:solidFill>
              </a:rPr>
              <a:t>(Northouse, 2022; HBR,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4C5BE7-F038-EE41-9CC8-346CB517B5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280" y="2216506"/>
            <a:ext cx="2091287" cy="375269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6190" y="540982"/>
            <a:ext cx="6589199" cy="1280890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Coordinating at M&amp;S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62274CE-2F74-4F49-7C4A-3BB8F0E73A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285957"/>
              </p:ext>
            </p:extLst>
          </p:nvPr>
        </p:nvGraphicFramePr>
        <p:xfrm>
          <a:off x="2485505" y="2182092"/>
          <a:ext cx="6134793" cy="4035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6972301" y="6217920"/>
            <a:ext cx="217169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(Mintzberg, 2021; M&amp;S,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2E7738-6849-5AE6-99FB-6AC2C5E9F4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283" y="2182092"/>
            <a:ext cx="2072470" cy="414250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5232" y="549295"/>
            <a:ext cx="6589199" cy="1280890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Controlling at M&amp;S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6CEC96-DA1B-124A-95C7-A96C909048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029785"/>
              </p:ext>
            </p:extLst>
          </p:nvPr>
        </p:nvGraphicFramePr>
        <p:xfrm>
          <a:off x="2510445" y="2224761"/>
          <a:ext cx="6216590" cy="3810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7244862" y="6217920"/>
            <a:ext cx="189913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(Armstrong &amp; Taylor,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17CDF1-7D8F-C86A-4D9E-7668153627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966" y="2238451"/>
            <a:ext cx="1827470" cy="389911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0583" y="516044"/>
            <a:ext cx="6589199" cy="1203420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Essential Managerial Skills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D5868F-BD3B-10EE-3F62-9621188434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228842"/>
              </p:ext>
            </p:extLst>
          </p:nvPr>
        </p:nvGraphicFramePr>
        <p:xfrm>
          <a:off x="955965" y="2093617"/>
          <a:ext cx="7578436" cy="4282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6743699" y="6217920"/>
            <a:ext cx="225962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(CIPD, 2024; Northouse, 2022)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4626" y="545512"/>
            <a:ext cx="6589199" cy="1020052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Challenges in Contemporary Management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8883D54-EEDB-B57D-6641-E8D07BC79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6005090"/>
              </p:ext>
            </p:extLst>
          </p:nvPr>
        </p:nvGraphicFramePr>
        <p:xfrm>
          <a:off x="656705" y="1939636"/>
          <a:ext cx="8345979" cy="3904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7341577" y="6217920"/>
            <a:ext cx="172329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 dirty="0">
                <a:solidFill>
                  <a:schemeClr val="accent1"/>
                </a:solidFill>
              </a:rPr>
              <a:t>(HBR, 2021; M&amp;S, 2023)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99675"/>
            <a:ext cx="6589199" cy="1058787"/>
          </a:xfr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b="1" u="sng" dirty="0">
                <a:solidFill>
                  <a:schemeClr val="bg1"/>
                </a:solidFill>
                <a:latin typeface="Elephant" panose="02020904090505020303" pitchFamily="18" charset="0"/>
              </a:rPr>
              <a:t>Conclusion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7736C25-4FD4-9987-FDFE-5B0AA25031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6886078"/>
              </p:ext>
            </p:extLst>
          </p:nvPr>
        </p:nvGraphicFramePr>
        <p:xfrm>
          <a:off x="1288473" y="1898074"/>
          <a:ext cx="7564582" cy="4177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 flipH="1">
            <a:off x="5741377" y="6217920"/>
            <a:ext cx="326194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i="1"/>
            </a:pPr>
            <a:r>
              <a:rPr b="1">
                <a:solidFill>
                  <a:schemeClr val="accent1"/>
                </a:solidFill>
              </a:rPr>
              <a:t>(Needle &amp; Burns, 2019; Armstrong &amp; Taylor,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7416" y="649414"/>
            <a:ext cx="5359399" cy="778933"/>
          </a:xfrm>
          <a:solidFill>
            <a:schemeClr val="accent2">
              <a:lumMod val="40000"/>
              <a:lumOff val="60000"/>
            </a:schemeClr>
          </a:solidFill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anchor="ctr">
            <a:normAutofit/>
          </a:bodyPr>
          <a:lstStyle/>
          <a:p>
            <a:r>
              <a:rPr lang="en-GB" sz="2800" u="sng" dirty="0">
                <a:solidFill>
                  <a:schemeClr val="tx1"/>
                </a:solidFill>
                <a:latin typeface="Elephant" panose="02020904090505020303" pitchFamily="18" charset="0"/>
              </a:rPr>
              <a:t>References:</a:t>
            </a:r>
            <a:r>
              <a:rPr lang="en-GB" sz="28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399" y="2032000"/>
            <a:ext cx="5894648" cy="4643120"/>
          </a:xfrm>
          <a:solidFill>
            <a:schemeClr val="bg2">
              <a:lumMod val="60000"/>
              <a:lumOff val="4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EFFFF"/>
                </a:solidFill>
                <a:latin typeface="Elephant" panose="02020904090505020303" pitchFamily="18" charset="0"/>
              </a:rPr>
              <a:t>Armstrong, M. &amp; Taylor, S. (2023) Armstrong’s Handbook of Human Resource Management Practice. 16th ed. London: </a:t>
            </a:r>
            <a:r>
              <a:rPr lang="en-US" sz="1400" dirty="0" err="1">
                <a:solidFill>
                  <a:srgbClr val="FEFFFF"/>
                </a:solidFill>
                <a:latin typeface="Elephant" panose="02020904090505020303" pitchFamily="18" charset="0"/>
              </a:rPr>
              <a:t>Kogan</a:t>
            </a:r>
            <a:r>
              <a:rPr lang="en-US" sz="1400" dirty="0">
                <a:solidFill>
                  <a:srgbClr val="FEFFFF"/>
                </a:solidFill>
                <a:latin typeface="Elephant" panose="02020904090505020303" pitchFamily="18" charset="0"/>
              </a:rPr>
              <a:t> Page.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Elephant" panose="02020904090505020303" pitchFamily="18" charset="0"/>
              </a:rPr>
              <a:t>CIPD (2024) CIPD Factsheets: Management and Leadership. Chartered Institute of Personnel and Development. Available at: https://www.cipd.co.uk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EFFFF"/>
                </a:solidFill>
                <a:latin typeface="Elephant" panose="02020904090505020303" pitchFamily="18" charset="0"/>
              </a:rPr>
              <a:t>Harvard Business Review (2021) Leadership and Motivation in Modern Organisations. Harvard Business Publishing. Available at: https://hbr.org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Elephant" panose="02020904090505020303" pitchFamily="18" charset="0"/>
              </a:rPr>
              <a:t>Jones, G.R. &amp; George, J.M. (2022) Contemporary Management. 12th ed. New York: McGraw-Hill Education.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EFFFF"/>
                </a:solidFill>
                <a:latin typeface="Elephant" panose="02020904090505020303" pitchFamily="18" charset="0"/>
              </a:rPr>
              <a:t>M&amp;S (2023) Marks &amp; Spencer Annual Report and Financial Statements 2023. Marks &amp; Spencer Group plc. Available at: </a:t>
            </a:r>
            <a:r>
              <a:rPr lang="en-US" sz="1400" dirty="0">
                <a:solidFill>
                  <a:srgbClr val="FEFFFF"/>
                </a:solidFill>
                <a:latin typeface="Elephant" panose="02020904090505020303" pitchFamily="18" charset="0"/>
                <a:hlinkClick r:id="rId2"/>
              </a:rPr>
              <a:t>https://corporate.marksandspencer.com</a:t>
            </a:r>
            <a:endParaRPr lang="en-US" sz="1400" dirty="0">
              <a:solidFill>
                <a:srgbClr val="FEFFFF"/>
              </a:solidFill>
              <a:latin typeface="Elephant" panose="020209040905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Elephant" panose="02020904090505020303" pitchFamily="18" charset="0"/>
              </a:rPr>
              <a:t>Mintzberg, H. (2021) Managing the Myths of Health Care and Organisations. London: Berrett-Koehler.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  <a:latin typeface="Elephant" panose="02020904090505020303" pitchFamily="18" charset="0"/>
              </a:rPr>
              <a:t>Needle, D. &amp; Burns, J. (2019) Business in Context: An Introduction to Business and Its Environment. 7th ed. Andover: Cengage Learning.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Elephant" panose="02020904090505020303" pitchFamily="18" charset="0"/>
              </a:rPr>
              <a:t>Northouse, P.G. (2022) Leadership: Theory and Practice. 9th ed. Thousand Oaks, CA: SAGE Publications.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EFFFF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792" y="2032001"/>
            <a:ext cx="2251449" cy="1385032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6186" y="5403272"/>
            <a:ext cx="2251448" cy="1271847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4" name="TextBox 3"/>
          <p:cNvSpPr txBox="1"/>
          <p:nvPr/>
        </p:nvSpPr>
        <p:spPr>
          <a:xfrm>
            <a:off x="274320" y="621792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9548</TotalTime>
  <Words>608</Words>
  <Application>Microsoft Office PowerPoint</Application>
  <PresentationFormat>On-screen Show (4:3)</PresentationFormat>
  <Paragraphs>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Elephant</vt:lpstr>
      <vt:lpstr>Wingdings 3</vt:lpstr>
      <vt:lpstr>Wisp</vt:lpstr>
      <vt:lpstr>Group Presentation LEVEL 4 LCBB4015 November 29th 2025</vt:lpstr>
      <vt:lpstr>Introduction to  Marks &amp; Spencer (M&amp;S)</vt:lpstr>
      <vt:lpstr>Henry Fayol’s Management Framework</vt:lpstr>
      <vt:lpstr>Planning at M&amp;S</vt:lpstr>
      <vt:lpstr>Organising at M&amp;S</vt:lpstr>
      <vt:lpstr>Leading at M&amp;S</vt:lpstr>
      <vt:lpstr>Coordinating at M&amp;S</vt:lpstr>
      <vt:lpstr>Controlling at M&amp;S</vt:lpstr>
      <vt:lpstr>Essential Managerial Skills</vt:lpstr>
      <vt:lpstr>Challenges in Contemporary Management</vt:lpstr>
      <vt:lpstr>Conclusion</vt:lpstr>
      <vt:lpstr>References: 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PresentationLEVEL 4 LCBB4015 November 29th 2025</dc:title>
  <dc:subject/>
  <dc:creator>Pawel Szpinek</dc:creator>
  <cp:keywords/>
  <dc:description>generated using python-pptx</dc:description>
  <cp:lastModifiedBy>Pawel Szpinek</cp:lastModifiedBy>
  <cp:revision>53</cp:revision>
  <dcterms:created xsi:type="dcterms:W3CDTF">2013-01-27T09:14:16Z</dcterms:created>
  <dcterms:modified xsi:type="dcterms:W3CDTF">2025-11-26T11:42:37Z</dcterms:modified>
  <cp:category/>
</cp:coreProperties>
</file>